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Default Extension="wmf" ContentType="image/x-wmf"/>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25.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31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3"/>
  </p:notesMasterIdLst>
  <p:sldIdLst>
    <p:sldId id="262" r:id="rId2"/>
    <p:sldId id="646" r:id="rId3"/>
    <p:sldId id="263" r:id="rId4"/>
    <p:sldId id="413" r:id="rId5"/>
    <p:sldId id="647" r:id="rId6"/>
    <p:sldId id="648" r:id="rId7"/>
    <p:sldId id="515" r:id="rId8"/>
    <p:sldId id="516" r:id="rId9"/>
    <p:sldId id="592" r:id="rId10"/>
    <p:sldId id="265" r:id="rId11"/>
    <p:sldId id="517" r:id="rId12"/>
    <p:sldId id="266" r:id="rId13"/>
    <p:sldId id="649" r:id="rId14"/>
    <p:sldId id="847" r:id="rId15"/>
    <p:sldId id="848" r:id="rId16"/>
    <p:sldId id="650" r:id="rId17"/>
    <p:sldId id="654" r:id="rId18"/>
    <p:sldId id="655" r:id="rId19"/>
    <p:sldId id="652" r:id="rId20"/>
    <p:sldId id="656" r:id="rId21"/>
    <p:sldId id="657" r:id="rId22"/>
    <p:sldId id="658" r:id="rId23"/>
    <p:sldId id="659" r:id="rId24"/>
    <p:sldId id="660" r:id="rId25"/>
    <p:sldId id="661" r:id="rId26"/>
    <p:sldId id="662" r:id="rId27"/>
    <p:sldId id="663" r:id="rId28"/>
    <p:sldId id="664" r:id="rId29"/>
    <p:sldId id="665" r:id="rId30"/>
    <p:sldId id="666" r:id="rId31"/>
    <p:sldId id="667" r:id="rId32"/>
    <p:sldId id="668" r:id="rId33"/>
    <p:sldId id="669" r:id="rId34"/>
    <p:sldId id="670" r:id="rId35"/>
    <p:sldId id="671" r:id="rId36"/>
    <p:sldId id="672" r:id="rId37"/>
    <p:sldId id="673" r:id="rId38"/>
    <p:sldId id="674" r:id="rId39"/>
    <p:sldId id="675" r:id="rId40"/>
    <p:sldId id="676" r:id="rId41"/>
    <p:sldId id="677" r:id="rId42"/>
    <p:sldId id="678" r:id="rId43"/>
    <p:sldId id="679" r:id="rId44"/>
    <p:sldId id="680" r:id="rId45"/>
    <p:sldId id="681" r:id="rId46"/>
    <p:sldId id="682" r:id="rId47"/>
    <p:sldId id="683" r:id="rId48"/>
    <p:sldId id="684" r:id="rId49"/>
    <p:sldId id="685" r:id="rId50"/>
    <p:sldId id="686" r:id="rId51"/>
    <p:sldId id="687" r:id="rId52"/>
    <p:sldId id="688" r:id="rId53"/>
    <p:sldId id="689" r:id="rId54"/>
    <p:sldId id="690" r:id="rId55"/>
    <p:sldId id="691" r:id="rId56"/>
    <p:sldId id="692" r:id="rId57"/>
    <p:sldId id="693" r:id="rId58"/>
    <p:sldId id="694" r:id="rId59"/>
    <p:sldId id="695" r:id="rId60"/>
    <p:sldId id="696" r:id="rId61"/>
    <p:sldId id="697" r:id="rId62"/>
    <p:sldId id="698" r:id="rId63"/>
    <p:sldId id="699" r:id="rId64"/>
    <p:sldId id="700" r:id="rId65"/>
    <p:sldId id="701" r:id="rId66"/>
    <p:sldId id="702" r:id="rId67"/>
    <p:sldId id="267" r:id="rId68"/>
    <p:sldId id="268" r:id="rId69"/>
    <p:sldId id="415" r:id="rId70"/>
    <p:sldId id="269" r:id="rId71"/>
    <p:sldId id="469" r:id="rId72"/>
    <p:sldId id="271" r:id="rId73"/>
    <p:sldId id="272" r:id="rId74"/>
    <p:sldId id="705" r:id="rId75"/>
    <p:sldId id="706" r:id="rId76"/>
    <p:sldId id="707" r:id="rId77"/>
    <p:sldId id="708" r:id="rId78"/>
    <p:sldId id="712" r:id="rId79"/>
    <p:sldId id="709" r:id="rId80"/>
    <p:sldId id="713" r:id="rId81"/>
    <p:sldId id="710" r:id="rId82"/>
    <p:sldId id="711" r:id="rId83"/>
    <p:sldId id="416" r:id="rId84"/>
    <p:sldId id="542" r:id="rId85"/>
    <p:sldId id="506" r:id="rId86"/>
    <p:sldId id="543" r:id="rId87"/>
    <p:sldId id="470" r:id="rId88"/>
    <p:sldId id="544" r:id="rId89"/>
    <p:sldId id="274" r:id="rId90"/>
    <p:sldId id="417" r:id="rId91"/>
    <p:sldId id="275" r:id="rId92"/>
    <p:sldId id="418" r:id="rId93"/>
    <p:sldId id="277" r:id="rId94"/>
    <p:sldId id="278" r:id="rId95"/>
    <p:sldId id="279" r:id="rId96"/>
    <p:sldId id="616" r:id="rId97"/>
    <p:sldId id="617" r:id="rId98"/>
    <p:sldId id="280" r:id="rId99"/>
    <p:sldId id="283" r:id="rId100"/>
    <p:sldId id="284" r:id="rId101"/>
    <p:sldId id="591" r:id="rId102"/>
    <p:sldId id="285" r:id="rId103"/>
    <p:sldId id="287" r:id="rId104"/>
    <p:sldId id="618" r:id="rId105"/>
    <p:sldId id="624" r:id="rId106"/>
    <p:sldId id="625" r:id="rId107"/>
    <p:sldId id="288" r:id="rId108"/>
    <p:sldId id="289" r:id="rId109"/>
    <p:sldId id="290" r:id="rId110"/>
    <p:sldId id="425" r:id="rId111"/>
    <p:sldId id="293" r:id="rId112"/>
    <p:sldId id="426" r:id="rId113"/>
    <p:sldId id="295" r:id="rId114"/>
    <p:sldId id="296" r:id="rId115"/>
    <p:sldId id="297" r:id="rId116"/>
    <p:sldId id="518" r:id="rId117"/>
    <p:sldId id="519" r:id="rId118"/>
    <p:sldId id="520" r:id="rId119"/>
    <p:sldId id="521" r:id="rId120"/>
    <p:sldId id="473" r:id="rId121"/>
    <p:sldId id="472" r:id="rId122"/>
    <p:sldId id="424" r:id="rId123"/>
    <p:sldId id="619" r:id="rId124"/>
    <p:sldId id="626" r:id="rId125"/>
    <p:sldId id="299" r:id="rId126"/>
    <p:sldId id="430" r:id="rId127"/>
    <p:sldId id="632" r:id="rId128"/>
    <p:sldId id="432" r:id="rId129"/>
    <p:sldId id="300" r:id="rId130"/>
    <p:sldId id="301" r:id="rId131"/>
    <p:sldId id="429" r:id="rId132"/>
    <p:sldId id="302" r:id="rId133"/>
    <p:sldId id="303" r:id="rId134"/>
    <p:sldId id="620" r:id="rId135"/>
    <p:sldId id="621" r:id="rId136"/>
    <p:sldId id="622" r:id="rId137"/>
    <p:sldId id="522" r:id="rId138"/>
    <p:sldId id="474" r:id="rId139"/>
    <p:sldId id="475" r:id="rId140"/>
    <p:sldId id="476" r:id="rId141"/>
    <p:sldId id="477" r:id="rId142"/>
    <p:sldId id="523" r:id="rId143"/>
    <p:sldId id="478" r:id="rId144"/>
    <p:sldId id="480" r:id="rId145"/>
    <p:sldId id="481" r:id="rId146"/>
    <p:sldId id="524" r:id="rId147"/>
    <p:sldId id="482" r:id="rId148"/>
    <p:sldId id="483" r:id="rId149"/>
    <p:sldId id="484" r:id="rId150"/>
    <p:sldId id="525" r:id="rId151"/>
    <p:sldId id="526" r:id="rId152"/>
    <p:sldId id="485" r:id="rId153"/>
    <p:sldId id="545" r:id="rId154"/>
    <p:sldId id="486" r:id="rId155"/>
    <p:sldId id="487" r:id="rId156"/>
    <p:sldId id="488" r:id="rId157"/>
    <p:sldId id="528" r:id="rId158"/>
    <p:sldId id="529" r:id="rId159"/>
    <p:sldId id="530" r:id="rId160"/>
    <p:sldId id="531" r:id="rId161"/>
    <p:sldId id="489" r:id="rId162"/>
    <p:sldId id="490" r:id="rId163"/>
    <p:sldId id="491" r:id="rId164"/>
    <p:sldId id="785" r:id="rId165"/>
    <p:sldId id="786" r:id="rId166"/>
    <p:sldId id="787" r:id="rId167"/>
    <p:sldId id="714" r:id="rId168"/>
    <p:sldId id="715" r:id="rId169"/>
    <p:sldId id="716" r:id="rId170"/>
    <p:sldId id="717" r:id="rId171"/>
    <p:sldId id="718" r:id="rId172"/>
    <p:sldId id="724" r:id="rId173"/>
    <p:sldId id="719" r:id="rId174"/>
    <p:sldId id="725" r:id="rId175"/>
    <p:sldId id="726" r:id="rId176"/>
    <p:sldId id="727" r:id="rId177"/>
    <p:sldId id="728" r:id="rId178"/>
    <p:sldId id="721" r:id="rId179"/>
    <p:sldId id="722" r:id="rId180"/>
    <p:sldId id="729" r:id="rId181"/>
    <p:sldId id="732" r:id="rId182"/>
    <p:sldId id="730" r:id="rId183"/>
    <p:sldId id="731" r:id="rId184"/>
    <p:sldId id="720" r:id="rId185"/>
    <p:sldId id="723" r:id="rId186"/>
    <p:sldId id="733" r:id="rId187"/>
    <p:sldId id="734" r:id="rId188"/>
    <p:sldId id="735" r:id="rId189"/>
    <p:sldId id="736" r:id="rId190"/>
    <p:sldId id="737" r:id="rId191"/>
    <p:sldId id="738" r:id="rId192"/>
    <p:sldId id="739" r:id="rId193"/>
    <p:sldId id="740" r:id="rId194"/>
    <p:sldId id="769" r:id="rId195"/>
    <p:sldId id="741" r:id="rId196"/>
    <p:sldId id="742" r:id="rId197"/>
    <p:sldId id="743" r:id="rId198"/>
    <p:sldId id="744" r:id="rId199"/>
    <p:sldId id="745" r:id="rId200"/>
    <p:sldId id="746" r:id="rId201"/>
    <p:sldId id="747" r:id="rId202"/>
    <p:sldId id="748" r:id="rId203"/>
    <p:sldId id="753" r:id="rId204"/>
    <p:sldId id="750" r:id="rId205"/>
    <p:sldId id="752" r:id="rId206"/>
    <p:sldId id="751" r:id="rId207"/>
    <p:sldId id="754" r:id="rId208"/>
    <p:sldId id="755" r:id="rId209"/>
    <p:sldId id="756" r:id="rId210"/>
    <p:sldId id="757" r:id="rId211"/>
    <p:sldId id="759" r:id="rId212"/>
    <p:sldId id="758" r:id="rId213"/>
    <p:sldId id="760" r:id="rId214"/>
    <p:sldId id="761" r:id="rId215"/>
    <p:sldId id="762" r:id="rId216"/>
    <p:sldId id="763" r:id="rId217"/>
    <p:sldId id="764" r:id="rId218"/>
    <p:sldId id="765" r:id="rId219"/>
    <p:sldId id="766" r:id="rId220"/>
    <p:sldId id="767" r:id="rId221"/>
    <p:sldId id="768" r:id="rId222"/>
    <p:sldId id="770" r:id="rId223"/>
    <p:sldId id="771" r:id="rId224"/>
    <p:sldId id="772" r:id="rId225"/>
    <p:sldId id="773" r:id="rId226"/>
    <p:sldId id="774" r:id="rId227"/>
    <p:sldId id="775" r:id="rId228"/>
    <p:sldId id="776" r:id="rId229"/>
    <p:sldId id="777" r:id="rId230"/>
    <p:sldId id="778" r:id="rId231"/>
    <p:sldId id="784" r:id="rId232"/>
    <p:sldId id="779" r:id="rId233"/>
    <p:sldId id="780" r:id="rId234"/>
    <p:sldId id="781" r:id="rId235"/>
    <p:sldId id="782" r:id="rId236"/>
    <p:sldId id="783" r:id="rId237"/>
    <p:sldId id="788" r:id="rId238"/>
    <p:sldId id="789" r:id="rId239"/>
    <p:sldId id="791" r:id="rId240"/>
    <p:sldId id="792" r:id="rId241"/>
    <p:sldId id="793" r:id="rId242"/>
    <p:sldId id="794" r:id="rId243"/>
    <p:sldId id="795" r:id="rId244"/>
    <p:sldId id="796" r:id="rId245"/>
    <p:sldId id="797" r:id="rId246"/>
    <p:sldId id="798" r:id="rId247"/>
    <p:sldId id="799" r:id="rId248"/>
    <p:sldId id="800" r:id="rId249"/>
    <p:sldId id="801" r:id="rId250"/>
    <p:sldId id="802" r:id="rId251"/>
    <p:sldId id="803" r:id="rId252"/>
    <p:sldId id="804" r:id="rId253"/>
    <p:sldId id="805" r:id="rId254"/>
    <p:sldId id="806" r:id="rId255"/>
    <p:sldId id="807" r:id="rId256"/>
    <p:sldId id="808" r:id="rId257"/>
    <p:sldId id="809" r:id="rId258"/>
    <p:sldId id="810" r:id="rId259"/>
    <p:sldId id="811" r:id="rId260"/>
    <p:sldId id="814" r:id="rId261"/>
    <p:sldId id="815" r:id="rId262"/>
    <p:sldId id="816" r:id="rId263"/>
    <p:sldId id="817" r:id="rId264"/>
    <p:sldId id="818" r:id="rId265"/>
    <p:sldId id="819" r:id="rId266"/>
    <p:sldId id="820" r:id="rId267"/>
    <p:sldId id="821" r:id="rId268"/>
    <p:sldId id="822" r:id="rId269"/>
    <p:sldId id="823" r:id="rId270"/>
    <p:sldId id="824" r:id="rId271"/>
    <p:sldId id="812" r:id="rId272"/>
    <p:sldId id="825" r:id="rId273"/>
    <p:sldId id="829" r:id="rId274"/>
    <p:sldId id="826" r:id="rId275"/>
    <p:sldId id="827" r:id="rId276"/>
    <p:sldId id="533" r:id="rId277"/>
    <p:sldId id="376" r:id="rId278"/>
    <p:sldId id="534" r:id="rId279"/>
    <p:sldId id="627" r:id="rId280"/>
    <p:sldId id="377" r:id="rId281"/>
    <p:sldId id="378" r:id="rId282"/>
    <p:sldId id="492" r:id="rId283"/>
    <p:sldId id="379" r:id="rId284"/>
    <p:sldId id="536" r:id="rId285"/>
    <p:sldId id="535" r:id="rId286"/>
    <p:sldId id="537" r:id="rId287"/>
    <p:sldId id="538" r:id="rId288"/>
    <p:sldId id="539" r:id="rId289"/>
    <p:sldId id="540" r:id="rId290"/>
    <p:sldId id="380" r:id="rId291"/>
    <p:sldId id="448" r:id="rId292"/>
    <p:sldId id="588" r:id="rId293"/>
    <p:sldId id="589" r:id="rId294"/>
    <p:sldId id="590" r:id="rId295"/>
    <p:sldId id="382" r:id="rId296"/>
    <p:sldId id="449" r:id="rId297"/>
    <p:sldId id="830" r:id="rId298"/>
    <p:sldId id="831" r:id="rId299"/>
    <p:sldId id="832" r:id="rId300"/>
    <p:sldId id="833" r:id="rId301"/>
    <p:sldId id="834" r:id="rId302"/>
    <p:sldId id="835" r:id="rId303"/>
    <p:sldId id="383" r:id="rId304"/>
    <p:sldId id="384" r:id="rId305"/>
    <p:sldId id="836" r:id="rId306"/>
    <p:sldId id="837" r:id="rId307"/>
    <p:sldId id="838" r:id="rId308"/>
    <p:sldId id="385" r:id="rId309"/>
    <p:sldId id="450" r:id="rId310"/>
    <p:sldId id="387" r:id="rId311"/>
    <p:sldId id="451" r:id="rId312"/>
    <p:sldId id="639" r:id="rId313"/>
    <p:sldId id="499" r:id="rId314"/>
    <p:sldId id="507" r:id="rId315"/>
    <p:sldId id="509" r:id="rId316"/>
    <p:sldId id="510" r:id="rId317"/>
    <p:sldId id="511" r:id="rId318"/>
    <p:sldId id="512" r:id="rId319"/>
    <p:sldId id="513" r:id="rId320"/>
    <p:sldId id="839" r:id="rId321"/>
    <p:sldId id="502" r:id="rId322"/>
    <p:sldId id="503" r:id="rId323"/>
    <p:sldId id="504" r:id="rId324"/>
    <p:sldId id="840" r:id="rId325"/>
    <p:sldId id="841" r:id="rId326"/>
    <p:sldId id="842" r:id="rId327"/>
    <p:sldId id="843" r:id="rId328"/>
    <p:sldId id="844" r:id="rId329"/>
    <p:sldId id="593" r:id="rId330"/>
    <p:sldId id="594" r:id="rId331"/>
    <p:sldId id="846" r:id="rId332"/>
  </p:sldIdLst>
  <p:sldSz cx="9144000" cy="6858000" type="screen4x3"/>
  <p:notesSz cx="7099300" cy="10234613"/>
  <p:defaultTextStyle>
    <a:defPPr>
      <a:defRPr lang="zh-CN"/>
    </a:defPPr>
    <a:lvl1pPr algn="l" rtl="0" fontAlgn="base">
      <a:spcBef>
        <a:spcPct val="0"/>
      </a:spcBef>
      <a:spcAft>
        <a:spcPct val="0"/>
      </a:spcAft>
      <a:defRPr kumimoji="1" sz="2400" b="1" i="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i="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i="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i="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i="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i="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i="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i="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i="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CC3300"/>
    <a:srgbClr val="006600"/>
    <a:srgbClr val="009900"/>
    <a:srgbClr val="993366"/>
    <a:srgbClr val="FF7C80"/>
    <a:srgbClr val="FF33CC"/>
    <a:srgbClr val="FFFFCC"/>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6055" autoAdjust="0"/>
  </p:normalViewPr>
  <p:slideViewPr>
    <p:cSldViewPr>
      <p:cViewPr>
        <p:scale>
          <a:sx n="69" d="100"/>
          <a:sy n="69" d="100"/>
        </p:scale>
        <p:origin x="-11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tableStyles" Target="tableStyle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notesMaster" Target="notesMasters/notesMaster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b="0" i="0"/>
            </a:lvl1pPr>
          </a:lstStyle>
          <a:p>
            <a:pPr>
              <a:defRPr/>
            </a:pPr>
            <a:endParaRPr lang="en-US" altLang="zh-CN"/>
          </a:p>
        </p:txBody>
      </p:sp>
      <p:sp>
        <p:nvSpPr>
          <p:cNvPr id="48131"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i="0"/>
            </a:lvl1pPr>
          </a:lstStyle>
          <a:p>
            <a:pPr>
              <a:defRPr/>
            </a:pPr>
            <a:endParaRPr lang="en-US" altLang="zh-CN"/>
          </a:p>
        </p:txBody>
      </p:sp>
      <p:sp>
        <p:nvSpPr>
          <p:cNvPr id="259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8134"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b="0" i="0"/>
            </a:lvl1pPr>
          </a:lstStyle>
          <a:p>
            <a:pPr>
              <a:defRPr/>
            </a:pPr>
            <a:endParaRPr lang="en-US" altLang="zh-CN"/>
          </a:p>
        </p:txBody>
      </p:sp>
      <p:sp>
        <p:nvSpPr>
          <p:cNvPr id="48135"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i="0"/>
            </a:lvl1pPr>
          </a:lstStyle>
          <a:p>
            <a:pPr>
              <a:defRPr/>
            </a:pPr>
            <a:fld id="{AD63B418-830E-467F-B700-F301A05920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63B418-830E-467F-B700-F301A05920E2}" type="slidenum">
              <a:rPr lang="en-US" altLang="zh-CN" smtClean="0"/>
              <a:pPr>
                <a:defRPr/>
              </a:pPr>
              <a:t>106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FDA44130-6137-4A1C-BF59-DF0A1DD8CE49}" type="slidenum">
              <a:rPr lang="en-US" altLang="zh-CN" smtClean="0"/>
              <a:pPr/>
              <a:t>310</a:t>
            </a:fld>
            <a:endParaRPr lang="en-US" altLang="zh-CN"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r>
              <a:rPr lang="zh-CN" altLang="en-US" smtClean="0"/>
              <a:t>有问题，应该加类名</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6D31E2-5822-41B2-BF70-04DDDB8469FD}" type="slidenum">
              <a:rPr lang="en-US" altLang="zh-CN"/>
              <a:pPr>
                <a:defRPr/>
              </a:pPr>
              <a:t>‹#›</a:t>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43D03E4-E5F5-4EE9-9186-52D6818FA474}" type="slidenum">
              <a:rPr lang="en-US" altLang="zh-CN"/>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F9BD64-9392-4254-8E11-FB22007483C6}"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D23E0A-D758-45BD-827F-90FA2C1CB3A3}"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39B6C9-67AD-43BC-BC5A-B7C4DE797610}" type="slidenum">
              <a:rPr lang="en-US" altLang="zh-CN"/>
              <a:pPr>
                <a:defRPr/>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E05756B-2A56-43FE-935D-D16537A430BD}" type="slidenum">
              <a:rPr lang="en-US" altLang="zh-CN"/>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43FCD61-27AD-4563-848E-0605DBBC0FC1}" type="slidenum">
              <a:rPr lang="en-US" altLang="zh-CN"/>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B8ABFEC-E00E-4886-BF0B-4B7EC8096FC0}" type="slidenum">
              <a:rPr lang="en-US" altLang="zh-CN"/>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A13E0FF-AC54-4E23-B7ED-CE167D266037}" type="slidenum">
              <a:rPr lang="en-US" altLang="zh-CN"/>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A3D0A4C-C3C9-4B06-A3CA-463A366A4BE9}" type="slidenum">
              <a:rPr lang="en-US" altLang="zh-CN"/>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B5DC78-1CE8-4DE1-875C-9D5024E4700D}" type="slidenum">
              <a:rPr lang="en-US" altLang="zh-CN"/>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i="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i="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i="0"/>
            </a:lvl1pPr>
          </a:lstStyle>
          <a:p>
            <a:pPr>
              <a:defRPr/>
            </a:pPr>
            <a:fld id="{DC52EC39-973C-4963-8367-F864CFF4378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228.xml"/><Relationship Id="rId18" Type="http://schemas.openxmlformats.org/officeDocument/2006/relationships/slide" Target="slide329.xml"/><Relationship Id="rId3" Type="http://schemas.openxmlformats.org/officeDocument/2006/relationships/slide" Target="slide3.xml"/><Relationship Id="rId7" Type="http://schemas.openxmlformats.org/officeDocument/2006/relationships/slide" Target="slide107.xml"/><Relationship Id="rId12" Type="http://schemas.openxmlformats.org/officeDocument/2006/relationships/slide" Target="slide84.xml"/><Relationship Id="rId17" Type="http://schemas.openxmlformats.org/officeDocument/2006/relationships/slide" Target="slide276.xml"/><Relationship Id="rId2" Type="http://schemas.openxmlformats.org/officeDocument/2006/relationships/slide" Target="slide2.xml"/><Relationship Id="rId16" Type="http://schemas.openxmlformats.org/officeDocument/2006/relationships/slide" Target="slide237.xml"/><Relationship Id="rId1" Type="http://schemas.openxmlformats.org/officeDocument/2006/relationships/slideLayout" Target="../slideLayouts/slideLayout7.xml"/><Relationship Id="rId6" Type="http://schemas.openxmlformats.org/officeDocument/2006/relationships/slide" Target="slide39.xml"/><Relationship Id="rId11" Type="http://schemas.openxmlformats.org/officeDocument/2006/relationships/slide" Target="slide186.xml"/><Relationship Id="rId5" Type="http://schemas.openxmlformats.org/officeDocument/2006/relationships/slide" Target="slide67.xml"/><Relationship Id="rId15" Type="http://schemas.openxmlformats.org/officeDocument/2006/relationships/slide" Target="slide172.xml"/><Relationship Id="rId10" Type="http://schemas.openxmlformats.org/officeDocument/2006/relationships/slide" Target="slide66.xml"/><Relationship Id="rId4" Type="http://schemas.openxmlformats.org/officeDocument/2006/relationships/slide" Target="slide13.xml"/><Relationship Id="rId9" Type="http://schemas.openxmlformats.org/officeDocument/2006/relationships/slide" Target="slide277.xml"/><Relationship Id="rId14" Type="http://schemas.openxmlformats.org/officeDocument/2006/relationships/slide" Target="slide29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7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slide" Target="slide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hyperlink" Target="mailto:yjzhang@fudan.edu.cn"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1115616" y="1556792"/>
            <a:ext cx="5832475" cy="4930581"/>
          </a:xfrm>
          <a:prstGeom prst="rect">
            <a:avLst/>
          </a:prstGeom>
          <a:noFill/>
          <a:ln w="9525">
            <a:noFill/>
            <a:miter lim="800000"/>
            <a:headEnd/>
            <a:tailEnd/>
          </a:ln>
          <a:effectLst/>
        </p:spPr>
        <p:txBody>
          <a:bodyPr>
            <a:spAutoFit/>
          </a:bodyPr>
          <a:lstStyle/>
          <a:p>
            <a:pPr>
              <a:spcBef>
                <a:spcPct val="10000"/>
              </a:spcBef>
              <a:buClr>
                <a:srgbClr val="008000"/>
              </a:buClr>
              <a:buSzPct val="55000"/>
              <a:buFont typeface="Wingdings" pitchFamily="2" charset="2"/>
              <a:buChar char="n"/>
              <a:defRPr/>
            </a:pPr>
            <a:r>
              <a:rPr lang="en-US" altLang="zh-CN" i="0" dirty="0">
                <a:solidFill>
                  <a:schemeClr val="accent2"/>
                </a:solidFill>
                <a:effectLst>
                  <a:outerShdw blurRad="38100" dist="38100" dir="2700000" algn="tl">
                    <a:srgbClr val="C0C0C0"/>
                  </a:outerShdw>
                </a:effectLst>
                <a:ea typeface="仿宋_GB2312" pitchFamily="49" charset="-122"/>
              </a:rPr>
              <a:t> </a:t>
            </a:r>
            <a:r>
              <a:rPr lang="zh-CN" altLang="en-US" i="0" dirty="0" smtClean="0">
                <a:solidFill>
                  <a:schemeClr val="accent2"/>
                </a:solidFill>
                <a:effectLst>
                  <a:outerShdw blurRad="38100" dist="38100" dir="2700000" algn="tl">
                    <a:srgbClr val="C0C0C0"/>
                  </a:outerShdw>
                </a:effectLst>
                <a:ea typeface="仿宋_GB2312" pitchFamily="49" charset="-122"/>
                <a:hlinkClick r:id="rId2" action="ppaction://hlinksldjump"/>
              </a:rPr>
              <a:t>基本</a:t>
            </a:r>
            <a:r>
              <a:rPr lang="zh-CN" altLang="en-US" i="0" dirty="0">
                <a:solidFill>
                  <a:schemeClr val="accent2"/>
                </a:solidFill>
                <a:effectLst>
                  <a:outerShdw blurRad="38100" dist="38100" dir="2700000" algn="tl">
                    <a:srgbClr val="C0C0C0"/>
                  </a:outerShdw>
                </a:effectLst>
                <a:ea typeface="仿宋_GB2312" pitchFamily="49" charset="-122"/>
                <a:hlinkClick r:id="rId2" action="ppaction://hlinksldjump"/>
              </a:rPr>
              <a:t>概念</a:t>
            </a:r>
            <a:endParaRPr lang="zh-CN" altLang="en-US" b="0" i="0" dirty="0">
              <a:solidFill>
                <a:schemeClr val="accent2"/>
              </a:solidFill>
              <a:ea typeface="仿宋_GB2312" pitchFamily="49" charset="-122"/>
              <a:hlinkClick r:id="rId3" action="ppaction://hlinksldjump"/>
            </a:endParaRPr>
          </a:p>
          <a:p>
            <a:pPr>
              <a:spcBef>
                <a:spcPct val="10000"/>
              </a:spcBef>
              <a:buClr>
                <a:srgbClr val="008000"/>
              </a:buClr>
              <a:buSzPct val="55000"/>
              <a:buFont typeface="Wingdings" pitchFamily="2" charset="2"/>
              <a:buChar char="n"/>
              <a:defRPr/>
            </a:pPr>
            <a:r>
              <a:rPr lang="zh-CN" altLang="en-US" i="0" dirty="0" smtClean="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4" action="ppaction://hlinksldjump"/>
              </a:rPr>
              <a:t>树的存储结构 </a:t>
            </a:r>
            <a:endParaRPr lang="zh-CN" altLang="en-US" i="0" dirty="0">
              <a:effectLst>
                <a:outerShdw blurRad="38100" dist="38100" dir="2700000" algn="tl">
                  <a:srgbClr val="C0C0C0"/>
                </a:outerShdw>
              </a:effectLst>
              <a:ea typeface="仿宋_GB2312" pitchFamily="49" charset="-122"/>
              <a:hlinkClick r:id="rId5" action="ppaction://hlinksldjump"/>
            </a:endParaRPr>
          </a:p>
          <a:p>
            <a:pPr>
              <a:spcBef>
                <a:spcPct val="10000"/>
              </a:spcBef>
              <a:buClr>
                <a:srgbClr val="008000"/>
              </a:buClr>
              <a:buSzPct val="55000"/>
              <a:buFont typeface="Wingdings" pitchFamily="2" charset="2"/>
              <a:buChar char="n"/>
              <a:defRPr/>
            </a:pPr>
            <a:r>
              <a:rPr lang="zh-CN" altLang="en-US" i="0" dirty="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6" action="ppaction://hlinksldjump"/>
              </a:rPr>
              <a:t>树的线性表示</a:t>
            </a:r>
            <a:endParaRPr lang="zh-CN" altLang="en-US" i="0" dirty="0">
              <a:effectLst>
                <a:outerShdw blurRad="38100" dist="38100" dir="2700000" algn="tl">
                  <a:srgbClr val="C0C0C0"/>
                </a:outerShdw>
              </a:effectLst>
              <a:ea typeface="仿宋_GB2312" pitchFamily="49" charset="-122"/>
              <a:hlinkClick r:id="rId7" action="ppaction://hlinksldjump"/>
            </a:endParaRPr>
          </a:p>
          <a:p>
            <a:pPr>
              <a:spcBef>
                <a:spcPct val="10000"/>
              </a:spcBef>
              <a:buClr>
                <a:srgbClr val="008000"/>
              </a:buClr>
              <a:buSzPct val="55000"/>
              <a:buFont typeface="Wingdings" pitchFamily="2" charset="2"/>
              <a:buChar char="n"/>
              <a:defRPr/>
            </a:pPr>
            <a:r>
              <a:rPr lang="zh-CN" altLang="en-US" i="0" dirty="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8" action="ppaction://hlinksldjump"/>
              </a:rPr>
              <a:t>树的遍历</a:t>
            </a:r>
            <a:endParaRPr lang="zh-CN" altLang="en-US" i="0" dirty="0">
              <a:effectLst>
                <a:outerShdw blurRad="38100" dist="38100" dir="2700000" algn="tl">
                  <a:srgbClr val="C0C0C0"/>
                </a:outerShdw>
              </a:effectLst>
              <a:ea typeface="仿宋_GB2312" pitchFamily="49" charset="-122"/>
              <a:hlinkClick r:id="rId9" action="ppaction://hlinksldjump"/>
            </a:endParaRPr>
          </a:p>
          <a:p>
            <a:pPr>
              <a:spcBef>
                <a:spcPct val="10000"/>
              </a:spcBef>
              <a:buClr>
                <a:srgbClr val="008000"/>
              </a:buClr>
              <a:buSzPct val="55000"/>
              <a:buFont typeface="Wingdings" pitchFamily="2" charset="2"/>
              <a:buChar char="n"/>
              <a:defRPr/>
            </a:pPr>
            <a:r>
              <a:rPr lang="zh-CN" altLang="en-US" i="0" dirty="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10" action="ppaction://hlinksldjump"/>
              </a:rPr>
              <a:t>二叉树</a:t>
            </a:r>
            <a:endParaRPr lang="zh-CN" altLang="en-US" i="0" dirty="0">
              <a:effectLst>
                <a:outerShdw blurRad="38100" dist="38100" dir="2700000" algn="tl">
                  <a:srgbClr val="C0C0C0"/>
                </a:outerShdw>
              </a:effectLst>
              <a:ea typeface="仿宋_GB2312" pitchFamily="49" charset="-122"/>
              <a:hlinkClick r:id="rId11" action="ppaction://hlinksldjump"/>
            </a:endParaRPr>
          </a:p>
          <a:p>
            <a:pPr>
              <a:spcBef>
                <a:spcPct val="10000"/>
              </a:spcBef>
              <a:buClr>
                <a:srgbClr val="008000"/>
              </a:buClr>
              <a:buSzPct val="55000"/>
              <a:buFont typeface="Wingdings" pitchFamily="2" charset="2"/>
              <a:buChar char="n"/>
              <a:defRPr/>
            </a:pPr>
            <a:r>
              <a:rPr lang="zh-CN" altLang="en-US" i="0" dirty="0" smtClean="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12" action="ppaction://hlinksldjump"/>
              </a:rPr>
              <a:t>二叉树的存储表示</a:t>
            </a:r>
            <a:endParaRPr lang="zh-CN" altLang="en-US" i="0" dirty="0">
              <a:effectLst>
                <a:outerShdw blurRad="38100" dist="38100" dir="2700000" algn="tl">
                  <a:srgbClr val="C0C0C0"/>
                </a:outerShdw>
              </a:effectLst>
              <a:ea typeface="仿宋_GB2312" pitchFamily="49" charset="-122"/>
              <a:hlinkClick r:id="rId13" action="ppaction://hlinksldjump"/>
            </a:endParaRPr>
          </a:p>
          <a:p>
            <a:pPr>
              <a:spcBef>
                <a:spcPct val="10000"/>
              </a:spcBef>
              <a:buClr>
                <a:srgbClr val="008000"/>
              </a:buClr>
              <a:buSzPct val="55000"/>
              <a:buFont typeface="Wingdings" pitchFamily="2" charset="2"/>
              <a:buChar char="n"/>
              <a:defRPr/>
            </a:pPr>
            <a:r>
              <a:rPr lang="zh-CN" altLang="en-US" i="0" dirty="0" smtClean="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7" action="ppaction://hlinksldjump"/>
              </a:rPr>
              <a:t>二叉树的各种遍历</a:t>
            </a:r>
            <a:endParaRPr lang="zh-CN" altLang="en-US" i="0" dirty="0">
              <a:effectLst>
                <a:outerShdw blurRad="38100" dist="38100" dir="2700000" algn="tl">
                  <a:srgbClr val="C0C0C0"/>
                </a:outerShdw>
              </a:effectLst>
              <a:ea typeface="仿宋_GB2312" pitchFamily="49" charset="-122"/>
              <a:hlinkClick r:id="rId14" action="ppaction://hlinksldjump"/>
            </a:endParaRPr>
          </a:p>
          <a:p>
            <a:pPr>
              <a:spcBef>
                <a:spcPct val="10000"/>
              </a:spcBef>
              <a:buClr>
                <a:srgbClr val="008000"/>
              </a:buClr>
              <a:buSzPct val="55000"/>
              <a:buFont typeface="Wingdings" pitchFamily="2" charset="2"/>
              <a:buChar char="n"/>
              <a:defRPr/>
            </a:pPr>
            <a:r>
              <a:rPr lang="zh-CN" altLang="en-US" i="0" dirty="0" smtClean="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15" action="ppaction://hlinksldjump"/>
              </a:rPr>
              <a:t>线索化二叉树</a:t>
            </a:r>
            <a:endParaRPr lang="zh-CN" altLang="en-US" i="0" dirty="0">
              <a:effectLst>
                <a:outerShdw blurRad="38100" dist="38100" dir="2700000" algn="tl">
                  <a:srgbClr val="C0C0C0"/>
                </a:outerShdw>
              </a:effectLst>
              <a:ea typeface="仿宋_GB2312" pitchFamily="49" charset="-122"/>
            </a:endParaRPr>
          </a:p>
          <a:p>
            <a:pPr>
              <a:spcBef>
                <a:spcPct val="10000"/>
              </a:spcBef>
              <a:buClr>
                <a:srgbClr val="008000"/>
              </a:buClr>
              <a:buSzPct val="55000"/>
              <a:buFont typeface="Wingdings" pitchFamily="2" charset="2"/>
              <a:buChar char="n"/>
              <a:defRPr/>
            </a:pPr>
            <a:r>
              <a:rPr lang="zh-CN" altLang="en-US" i="0" dirty="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16" action="ppaction://hlinksldjump"/>
              </a:rPr>
              <a:t>堆</a:t>
            </a:r>
            <a:endParaRPr lang="en-US" altLang="zh-CN" i="0" dirty="0" smtClean="0">
              <a:effectLst>
                <a:outerShdw blurRad="38100" dist="38100" dir="2700000" algn="tl">
                  <a:srgbClr val="C0C0C0"/>
                </a:outerShdw>
              </a:effectLst>
              <a:ea typeface="仿宋_GB2312" pitchFamily="49" charset="-122"/>
            </a:endParaRPr>
          </a:p>
          <a:p>
            <a:pPr>
              <a:spcBef>
                <a:spcPct val="10000"/>
              </a:spcBef>
              <a:buClr>
                <a:srgbClr val="008000"/>
              </a:buClr>
              <a:buSzPct val="55000"/>
              <a:buFont typeface="Wingdings" pitchFamily="2" charset="2"/>
              <a:buChar char="n"/>
              <a:defRPr/>
            </a:pPr>
            <a:r>
              <a:rPr lang="zh-CN" altLang="en-US" i="0" dirty="0" smtClean="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17" action="ppaction://hlinksldjump"/>
              </a:rPr>
              <a:t>计算二叉树的数目</a:t>
            </a:r>
            <a:endParaRPr lang="en-US" altLang="zh-CN" i="0" dirty="0" smtClean="0">
              <a:effectLst>
                <a:outerShdw blurRad="38100" dist="38100" dir="2700000" algn="tl">
                  <a:srgbClr val="C0C0C0"/>
                </a:outerShdw>
              </a:effectLst>
              <a:ea typeface="仿宋_GB2312" pitchFamily="49" charset="-122"/>
            </a:endParaRPr>
          </a:p>
          <a:p>
            <a:pPr>
              <a:spcBef>
                <a:spcPct val="10000"/>
              </a:spcBef>
              <a:buClr>
                <a:srgbClr val="008000"/>
              </a:buClr>
              <a:buSzPct val="55000"/>
              <a:buFont typeface="Wingdings" pitchFamily="2" charset="2"/>
              <a:buChar char="n"/>
              <a:defRPr/>
            </a:pPr>
            <a:r>
              <a:rPr lang="zh-CN" altLang="en-US" i="0" dirty="0" smtClean="0">
                <a:effectLst>
                  <a:outerShdw blurRad="38100" dist="38100" dir="2700000" algn="tl">
                    <a:srgbClr val="C0C0C0"/>
                  </a:outerShdw>
                </a:effectLst>
                <a:ea typeface="仿宋_GB2312" pitchFamily="49" charset="-122"/>
              </a:rPr>
              <a:t> </a:t>
            </a:r>
            <a:r>
              <a:rPr lang="zh-CN" altLang="en-US" i="0" dirty="0" smtClean="0">
                <a:effectLst>
                  <a:outerShdw blurRad="38100" dist="38100" dir="2700000" algn="tl">
                    <a:srgbClr val="C0C0C0"/>
                  </a:outerShdw>
                </a:effectLst>
                <a:ea typeface="仿宋_GB2312" pitchFamily="49" charset="-122"/>
                <a:hlinkClick r:id="rId14" action="ppaction://hlinksldjump"/>
              </a:rPr>
              <a:t>二叉树的应用：霍夫曼树和霍夫曼编码</a:t>
            </a:r>
            <a:endParaRPr lang="zh-CN" altLang="en-US" i="0" dirty="0">
              <a:effectLst>
                <a:outerShdw blurRad="38100" dist="38100" dir="2700000" algn="tl">
                  <a:srgbClr val="C0C0C0"/>
                </a:outerShdw>
              </a:effectLst>
              <a:ea typeface="仿宋_GB2312" pitchFamily="49" charset="-122"/>
            </a:endParaRPr>
          </a:p>
          <a:p>
            <a:pPr>
              <a:spcBef>
                <a:spcPct val="10000"/>
              </a:spcBef>
              <a:buClr>
                <a:srgbClr val="008000"/>
              </a:buClr>
              <a:buSzPct val="55000"/>
              <a:buFont typeface="Wingdings" pitchFamily="2" charset="2"/>
              <a:buChar char="n"/>
              <a:defRPr/>
            </a:pPr>
            <a:r>
              <a:rPr lang="zh-CN" altLang="en-US" i="0" dirty="0">
                <a:effectLst>
                  <a:outerShdw blurRad="38100" dist="38100" dir="2700000" algn="tl">
                    <a:srgbClr val="C0C0C0"/>
                  </a:outerShdw>
                </a:effectLst>
                <a:ea typeface="仿宋_GB2312" pitchFamily="49" charset="-122"/>
              </a:rPr>
              <a:t> </a:t>
            </a:r>
            <a:r>
              <a:rPr lang="zh-CN" altLang="en-US" i="0" dirty="0">
                <a:effectLst>
                  <a:outerShdw blurRad="38100" dist="38100" dir="2700000" algn="tl">
                    <a:srgbClr val="C0C0C0"/>
                  </a:outerShdw>
                </a:effectLst>
                <a:ea typeface="仿宋_GB2312" pitchFamily="49" charset="-122"/>
                <a:hlinkClick r:id="rId18" action="ppaction://hlinksldjump"/>
              </a:rPr>
              <a:t>本章小结</a:t>
            </a:r>
            <a:endParaRPr lang="zh-CN" altLang="en-US" i="0" dirty="0">
              <a:effectLst>
                <a:outerShdw blurRad="38100" dist="38100" dir="2700000" algn="tl">
                  <a:srgbClr val="C0C0C0"/>
                </a:outerShdw>
              </a:effectLst>
              <a:ea typeface="仿宋_GB2312" pitchFamily="49" charset="-122"/>
              <a:hlinkClick r:id="rId14" action="ppaction://hlinksldjump"/>
            </a:endParaRPr>
          </a:p>
        </p:txBody>
      </p:sp>
      <p:sp>
        <p:nvSpPr>
          <p:cNvPr id="7171" name="WordArt 4"/>
          <p:cNvSpPr>
            <a:spLocks noChangeArrowheads="1" noChangeShapeType="1" noTextEdit="1"/>
          </p:cNvSpPr>
          <p:nvPr/>
        </p:nvSpPr>
        <p:spPr bwMode="auto">
          <a:xfrm>
            <a:off x="1042988" y="620713"/>
            <a:ext cx="6858000" cy="914400"/>
          </a:xfrm>
          <a:prstGeom prst="rect">
            <a:avLst/>
          </a:prstGeom>
        </p:spPr>
        <p:txBody>
          <a:bodyPr wrap="none" fromWordArt="1">
            <a:prstTxWarp prst="textSlantUp">
              <a:avLst>
                <a:gd name="adj" fmla="val 0"/>
              </a:avLst>
            </a:prstTxWarp>
          </a:bodyPr>
          <a:lstStyle/>
          <a:p>
            <a:pPr algn="ctr"/>
            <a:r>
              <a:rPr lang="zh-CN" altLang="en-US" sz="4400" i="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隶书"/>
                <a:ea typeface="隶书"/>
              </a:rPr>
              <a:t>第六章 树、二叉树和森林</a:t>
            </a:r>
            <a:endParaRPr lang="zh-CN" altLang="en-US" sz="4400" i="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隶书"/>
              <a:ea typeface="隶书"/>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1" name="Rectangle 3"/>
          <p:cNvSpPr>
            <a:spLocks noChangeArrowheads="1"/>
          </p:cNvSpPr>
          <p:nvPr/>
        </p:nvSpPr>
        <p:spPr bwMode="auto">
          <a:xfrm>
            <a:off x="3059113" y="620713"/>
            <a:ext cx="2019300" cy="641350"/>
          </a:xfrm>
          <a:prstGeom prst="rect">
            <a:avLst/>
          </a:prstGeom>
          <a:noFill/>
          <a:ln w="9525">
            <a:noFill/>
            <a:miter lim="800000"/>
            <a:headEnd/>
            <a:tailEnd/>
          </a:ln>
          <a:effectLst/>
        </p:spPr>
        <p:txBody>
          <a:bodyPr wrap="none">
            <a:spAutoFit/>
          </a:bodyPr>
          <a:lstStyle/>
          <a:p>
            <a:pPr>
              <a:defRPr/>
            </a:pPr>
            <a:r>
              <a:rPr lang="zh-CN" altLang="en-US" sz="3600" i="0" u="sng">
                <a:solidFill>
                  <a:srgbClr val="000099"/>
                </a:solidFill>
                <a:effectLst>
                  <a:outerShdw blurRad="38100" dist="38100" dir="2700000" algn="tl">
                    <a:srgbClr val="C0C0C0"/>
                  </a:outerShdw>
                </a:effectLst>
                <a:latin typeface="Arial" charset="0"/>
                <a:ea typeface="仿宋_GB2312" pitchFamily="49" charset="-122"/>
              </a:rPr>
              <a:t>树类定义</a:t>
            </a:r>
            <a:endParaRPr lang="zh-CN" altLang="en-US" sz="3600" b="0" i="0">
              <a:solidFill>
                <a:srgbClr val="000099"/>
              </a:solidFill>
              <a:latin typeface="Arial" charset="0"/>
              <a:ea typeface="黑体" pitchFamily="2" charset="-122"/>
            </a:endParaRPr>
          </a:p>
        </p:txBody>
      </p:sp>
      <p:sp>
        <p:nvSpPr>
          <p:cNvPr id="13315" name="Text Box 4"/>
          <p:cNvSpPr txBox="1">
            <a:spLocks noChangeArrowheads="1"/>
          </p:cNvSpPr>
          <p:nvPr/>
        </p:nvSpPr>
        <p:spPr bwMode="auto">
          <a:xfrm>
            <a:off x="395288" y="1268413"/>
            <a:ext cx="8458200" cy="5260919"/>
          </a:xfrm>
          <a:prstGeom prst="rect">
            <a:avLst/>
          </a:prstGeom>
          <a:noFill/>
          <a:ln w="9525">
            <a:noFill/>
            <a:miter lim="800000"/>
            <a:headEnd/>
            <a:tailEnd/>
          </a:ln>
        </p:spPr>
        <p:txBody>
          <a:bodyPr lIns="89401" tIns="44700" rIns="89401" bIns="44700">
            <a:spAutoFit/>
          </a:bodyPr>
          <a:lstStyle/>
          <a:p>
            <a:pPr defTabSz="893763"/>
            <a:r>
              <a:rPr lang="en-US" altLang="zh-CN" i="0" dirty="0">
                <a:solidFill>
                  <a:schemeClr val="tx2"/>
                </a:solidFill>
              </a:rPr>
              <a:t>template &lt;class Type&gt; class </a:t>
            </a:r>
            <a:r>
              <a:rPr lang="en-US" altLang="zh-CN" b="0" i="0" dirty="0">
                <a:solidFill>
                  <a:schemeClr val="tx2"/>
                </a:solidFill>
              </a:rPr>
              <a:t>Tree </a:t>
            </a:r>
            <a:r>
              <a:rPr lang="en-US" altLang="zh-CN" i="0" dirty="0">
                <a:solidFill>
                  <a:schemeClr val="tx2"/>
                </a:solidFill>
              </a:rPr>
              <a:t>{</a:t>
            </a:r>
          </a:p>
          <a:p>
            <a:pPr defTabSz="893763"/>
            <a:r>
              <a:rPr lang="en-US" altLang="zh-CN" i="0" dirty="0">
                <a:solidFill>
                  <a:schemeClr val="accent2"/>
                </a:solidFill>
              </a:rPr>
              <a:t>//</a:t>
            </a:r>
            <a:r>
              <a:rPr lang="zh-CN" altLang="en-US" b="0" i="0" dirty="0">
                <a:solidFill>
                  <a:schemeClr val="accent2"/>
                </a:solidFill>
                <a:ea typeface="隶书" pitchFamily="49" charset="-122"/>
              </a:rPr>
              <a:t>对象：树是</a:t>
            </a:r>
            <a:r>
              <a:rPr lang="zh-CN" altLang="en-US" b="0" i="0" dirty="0" smtClean="0">
                <a:solidFill>
                  <a:schemeClr val="accent2"/>
                </a:solidFill>
                <a:ea typeface="隶书" pitchFamily="49" charset="-122"/>
              </a:rPr>
              <a:t>由</a:t>
            </a:r>
            <a:r>
              <a:rPr lang="en-US" altLang="zh-CN" i="0" dirty="0" smtClean="0">
                <a:solidFill>
                  <a:srgbClr val="CC3300"/>
                </a:solidFill>
                <a:ea typeface="隶书" pitchFamily="49" charset="-122"/>
              </a:rPr>
              <a:t>n </a:t>
            </a:r>
            <a:r>
              <a:rPr lang="en-US" altLang="zh-CN" i="0" dirty="0">
                <a:solidFill>
                  <a:schemeClr val="accent2"/>
                </a:solidFill>
                <a:ea typeface="隶书" pitchFamily="49" charset="-122"/>
              </a:rPr>
              <a:t>(</a:t>
            </a:r>
            <a:r>
              <a:rPr lang="en-US" altLang="zh-CN" i="0" dirty="0">
                <a:solidFill>
                  <a:srgbClr val="CC3300"/>
                </a:solidFill>
                <a:ea typeface="隶书" pitchFamily="49" charset="-122"/>
              </a:rPr>
              <a:t>&gt;=0</a:t>
            </a:r>
            <a:r>
              <a:rPr lang="en-US" altLang="zh-CN" i="0" dirty="0">
                <a:solidFill>
                  <a:schemeClr val="accent2"/>
                </a:solidFill>
                <a:ea typeface="隶书" pitchFamily="49" charset="-122"/>
              </a:rPr>
              <a:t>)</a:t>
            </a:r>
            <a:r>
              <a:rPr lang="zh-CN" altLang="zh-CN" b="0" i="0" dirty="0">
                <a:solidFill>
                  <a:schemeClr val="accent2"/>
                </a:solidFill>
                <a:ea typeface="隶书" pitchFamily="49" charset="-122"/>
              </a:rPr>
              <a:t>个结点组成的有限集合</a:t>
            </a:r>
            <a:endParaRPr lang="zh-CN" altLang="en-US" b="0" i="0" dirty="0">
              <a:solidFill>
                <a:schemeClr val="accent2"/>
              </a:solidFill>
              <a:ea typeface="隶书" pitchFamily="49" charset="-122"/>
            </a:endParaRPr>
          </a:p>
          <a:p>
            <a:pPr defTabSz="893763"/>
            <a:r>
              <a:rPr lang="en-US" altLang="zh-CN" i="0" dirty="0">
                <a:solidFill>
                  <a:schemeClr val="accent2"/>
                </a:solidFill>
                <a:ea typeface="隶书" pitchFamily="49" charset="-122"/>
              </a:rPr>
              <a:t>//</a:t>
            </a:r>
            <a:r>
              <a:rPr lang="zh-CN" altLang="zh-CN" b="0" i="0" dirty="0">
                <a:solidFill>
                  <a:schemeClr val="accent2"/>
                </a:solidFill>
                <a:ea typeface="隶书" pitchFamily="49" charset="-122"/>
              </a:rPr>
              <a:t>在类界面中</a:t>
            </a:r>
            <a:r>
              <a:rPr lang="zh-CN" altLang="zh-CN" b="0" i="0" dirty="0" smtClean="0">
                <a:solidFill>
                  <a:schemeClr val="accent2"/>
                </a:solidFill>
                <a:ea typeface="隶书" pitchFamily="49" charset="-122"/>
              </a:rPr>
              <a:t>的</a:t>
            </a:r>
            <a:r>
              <a:rPr lang="en-US" altLang="zh-CN" i="0" dirty="0" smtClean="0">
                <a:solidFill>
                  <a:srgbClr val="CC3300"/>
                </a:solidFill>
                <a:ea typeface="隶书" pitchFamily="49" charset="-122"/>
              </a:rPr>
              <a:t>position</a:t>
            </a:r>
            <a:r>
              <a:rPr lang="zh-CN" altLang="zh-CN" b="0" i="0" dirty="0" smtClean="0">
                <a:solidFill>
                  <a:schemeClr val="accent2"/>
                </a:solidFill>
                <a:ea typeface="隶书" pitchFamily="49" charset="-122"/>
              </a:rPr>
              <a:t>是</a:t>
            </a:r>
            <a:r>
              <a:rPr lang="zh-CN" altLang="zh-CN" b="0" i="0" dirty="0">
                <a:solidFill>
                  <a:schemeClr val="accent2"/>
                </a:solidFill>
                <a:ea typeface="隶书" pitchFamily="49" charset="-122"/>
              </a:rPr>
              <a:t>树中结点的地址</a:t>
            </a:r>
            <a:endParaRPr lang="zh-CN" altLang="en-US" b="0" i="0" dirty="0">
              <a:solidFill>
                <a:schemeClr val="accent2"/>
              </a:solidFill>
              <a:ea typeface="隶书" pitchFamily="49" charset="-122"/>
            </a:endParaRPr>
          </a:p>
          <a:p>
            <a:pPr defTabSz="893763"/>
            <a:r>
              <a:rPr lang="en-US" altLang="zh-CN" i="0" dirty="0">
                <a:solidFill>
                  <a:schemeClr val="accent2"/>
                </a:solidFill>
                <a:ea typeface="隶书" pitchFamily="49" charset="-122"/>
              </a:rPr>
              <a:t>//</a:t>
            </a:r>
            <a:r>
              <a:rPr lang="zh-CN" altLang="zh-CN" b="0" i="0" dirty="0">
                <a:solidFill>
                  <a:schemeClr val="accent2"/>
                </a:solidFill>
                <a:ea typeface="隶书" pitchFamily="49" charset="-122"/>
              </a:rPr>
              <a:t>在顺序存储方式下是下标型，在链表存储方式下是指针型</a:t>
            </a:r>
            <a:endParaRPr lang="zh-CN" altLang="en-US" b="0" i="0" dirty="0">
              <a:solidFill>
                <a:schemeClr val="accent2"/>
              </a:solidFill>
              <a:ea typeface="隶书" pitchFamily="49" charset="-122"/>
            </a:endParaRPr>
          </a:p>
          <a:p>
            <a:pPr defTabSz="893763"/>
            <a:r>
              <a:rPr lang="en-US" altLang="zh-CN" i="0" dirty="0">
                <a:solidFill>
                  <a:schemeClr val="accent2"/>
                </a:solidFill>
                <a:ea typeface="隶书" pitchFamily="49" charset="-122"/>
              </a:rPr>
              <a:t>// </a:t>
            </a:r>
            <a:r>
              <a:rPr lang="en-US" altLang="zh-CN" i="0" dirty="0" smtClean="0">
                <a:solidFill>
                  <a:srgbClr val="CC3300"/>
                </a:solidFill>
                <a:ea typeface="隶书" pitchFamily="49" charset="-122"/>
              </a:rPr>
              <a:t>Type</a:t>
            </a:r>
            <a:r>
              <a:rPr lang="zh-CN" altLang="zh-CN" b="0" i="0" dirty="0" smtClean="0">
                <a:solidFill>
                  <a:schemeClr val="accent2"/>
                </a:solidFill>
                <a:ea typeface="隶书" pitchFamily="49" charset="-122"/>
              </a:rPr>
              <a:t>是</a:t>
            </a:r>
            <a:r>
              <a:rPr lang="zh-CN" altLang="zh-CN" b="0" i="0" dirty="0">
                <a:solidFill>
                  <a:schemeClr val="accent2"/>
                </a:solidFill>
                <a:ea typeface="隶书" pitchFamily="49" charset="-122"/>
              </a:rPr>
              <a:t>树结点中存放数据的类型</a:t>
            </a:r>
            <a:endParaRPr lang="zh-CN" altLang="en-US" b="0" i="0" dirty="0">
              <a:solidFill>
                <a:schemeClr val="accent2"/>
              </a:solidFill>
              <a:ea typeface="隶书" pitchFamily="49" charset="-122"/>
            </a:endParaRPr>
          </a:p>
          <a:p>
            <a:pPr defTabSz="893763"/>
            <a:r>
              <a:rPr lang="en-US" altLang="zh-CN" i="0" dirty="0">
                <a:solidFill>
                  <a:schemeClr val="accent2"/>
                </a:solidFill>
                <a:ea typeface="隶书" pitchFamily="49" charset="-122"/>
              </a:rPr>
              <a:t>//</a:t>
            </a:r>
            <a:r>
              <a:rPr lang="zh-CN" altLang="zh-CN" b="0" i="0" dirty="0">
                <a:solidFill>
                  <a:schemeClr val="accent2"/>
                </a:solidFill>
                <a:ea typeface="隶书" pitchFamily="49" charset="-122"/>
              </a:rPr>
              <a:t>要求所有结点的数据类型都是一致的</a:t>
            </a:r>
            <a:endParaRPr lang="zh-CN" altLang="en-US" b="0" i="0" dirty="0">
              <a:solidFill>
                <a:schemeClr val="accent2"/>
              </a:solidFill>
            </a:endParaRPr>
          </a:p>
          <a:p>
            <a:pPr defTabSz="893763"/>
            <a:r>
              <a:rPr lang="zh-CN" altLang="en-US" i="0" dirty="0" smtClean="0">
                <a:solidFill>
                  <a:schemeClr val="tx2"/>
                </a:solidFill>
              </a:rPr>
              <a:t>  </a:t>
            </a:r>
            <a:r>
              <a:rPr lang="en-US" altLang="zh-CN" i="0" dirty="0" smtClean="0">
                <a:solidFill>
                  <a:schemeClr val="tx2"/>
                </a:solidFill>
              </a:rPr>
              <a:t>public</a:t>
            </a:r>
            <a:r>
              <a:rPr lang="en-US" altLang="zh-CN" i="0" dirty="0">
                <a:solidFill>
                  <a:schemeClr val="tx2"/>
                </a:solidFill>
              </a:rPr>
              <a:t>:</a:t>
            </a:r>
          </a:p>
          <a:p>
            <a:pPr defTabSz="893763"/>
            <a:r>
              <a:rPr lang="en-US" altLang="zh-CN" b="0" i="0" dirty="0">
                <a:solidFill>
                  <a:schemeClr val="tx2"/>
                </a:solidFill>
              </a:rPr>
              <a:t>    </a:t>
            </a:r>
            <a:r>
              <a:rPr lang="en-US" altLang="zh-CN" b="0" i="0" dirty="0" smtClean="0">
                <a:solidFill>
                  <a:schemeClr val="tx2"/>
                </a:solidFill>
              </a:rPr>
              <a:t>Tree</a:t>
            </a:r>
            <a:r>
              <a:rPr lang="en-US" altLang="zh-CN" i="0" dirty="0" smtClean="0">
                <a:solidFill>
                  <a:schemeClr val="tx2"/>
                </a:solidFill>
              </a:rPr>
              <a:t>( </a:t>
            </a:r>
            <a:r>
              <a:rPr lang="en-US" altLang="zh-CN" i="0" dirty="0">
                <a:solidFill>
                  <a:schemeClr val="tx2"/>
                </a:solidFill>
              </a:rPr>
              <a:t>); </a:t>
            </a:r>
          </a:p>
          <a:p>
            <a:pPr defTabSz="893763"/>
            <a:r>
              <a:rPr lang="en-US" altLang="zh-CN" i="0" dirty="0">
                <a:solidFill>
                  <a:schemeClr val="accent2"/>
                </a:solidFill>
              </a:rPr>
              <a:t>    //</a:t>
            </a:r>
            <a:r>
              <a:rPr lang="zh-CN" altLang="en-US" b="0" i="0" dirty="0">
                <a:solidFill>
                  <a:schemeClr val="accent2"/>
                </a:solidFill>
                <a:ea typeface="隶书" pitchFamily="49" charset="-122"/>
              </a:rPr>
              <a:t>构造函数，生成树的结构并初始化</a:t>
            </a:r>
            <a:r>
              <a:rPr lang="zh-CN" altLang="en-US" b="0" i="0" dirty="0">
                <a:solidFill>
                  <a:schemeClr val="accent2"/>
                </a:solidFill>
              </a:rPr>
              <a:t>	   </a:t>
            </a:r>
          </a:p>
          <a:p>
            <a:pPr defTabSz="893763"/>
            <a:r>
              <a:rPr lang="zh-CN" altLang="en-US" b="0" i="0" dirty="0">
                <a:solidFill>
                  <a:schemeClr val="accent2"/>
                </a:solidFill>
              </a:rPr>
              <a:t>    </a:t>
            </a:r>
            <a:r>
              <a:rPr lang="en-US" altLang="zh-CN" i="0" dirty="0">
                <a:solidFill>
                  <a:schemeClr val="tx2"/>
                </a:solidFill>
              </a:rPr>
              <a:t>~</a:t>
            </a:r>
            <a:r>
              <a:rPr lang="en-US" altLang="zh-CN" b="0" i="0" dirty="0" smtClean="0">
                <a:solidFill>
                  <a:schemeClr val="tx2"/>
                </a:solidFill>
              </a:rPr>
              <a:t>Tree</a:t>
            </a:r>
            <a:r>
              <a:rPr lang="en-US" altLang="zh-CN" i="0" dirty="0" smtClean="0">
                <a:solidFill>
                  <a:schemeClr val="tx2"/>
                </a:solidFill>
              </a:rPr>
              <a:t>( </a:t>
            </a:r>
            <a:r>
              <a:rPr lang="en-US" altLang="zh-CN" i="0" dirty="0">
                <a:solidFill>
                  <a:schemeClr val="tx2"/>
                </a:solidFill>
              </a:rPr>
              <a:t>);</a:t>
            </a:r>
          </a:p>
          <a:p>
            <a:pPr defTabSz="893763"/>
            <a:r>
              <a:rPr lang="en-US" altLang="zh-CN" i="0" dirty="0">
                <a:solidFill>
                  <a:schemeClr val="accent2"/>
                </a:solidFill>
              </a:rPr>
              <a:t>    //</a:t>
            </a:r>
            <a:r>
              <a:rPr lang="zh-CN" altLang="en-US" b="0" i="0" dirty="0">
                <a:solidFill>
                  <a:schemeClr val="accent2"/>
                </a:solidFill>
                <a:ea typeface="隶书" pitchFamily="49" charset="-122"/>
              </a:rPr>
              <a:t>析构函数，释放所占存储</a:t>
            </a:r>
            <a:endParaRPr lang="zh-CN" altLang="en-US" b="0" i="0" dirty="0">
              <a:solidFill>
                <a:schemeClr val="accent2"/>
              </a:solidFill>
            </a:endParaRPr>
          </a:p>
          <a:p>
            <a:pPr defTabSz="893763"/>
            <a:r>
              <a:rPr lang="zh-CN" altLang="en-US" b="0" i="0" dirty="0">
                <a:solidFill>
                  <a:schemeClr val="accent2"/>
                </a:solidFill>
              </a:rPr>
              <a:t>    </a:t>
            </a:r>
            <a:r>
              <a:rPr lang="en-US" altLang="zh-CN" b="0" i="0" dirty="0">
                <a:solidFill>
                  <a:schemeClr val="tx2"/>
                </a:solidFill>
              </a:rPr>
              <a:t>position </a:t>
            </a:r>
            <a:r>
              <a:rPr lang="en-US" altLang="zh-CN" b="0" i="0" dirty="0" smtClean="0">
                <a:solidFill>
                  <a:schemeClr val="tx2"/>
                </a:solidFill>
              </a:rPr>
              <a:t>Root</a:t>
            </a:r>
            <a:r>
              <a:rPr lang="en-US" altLang="zh-CN" i="0" dirty="0" smtClean="0">
                <a:solidFill>
                  <a:schemeClr val="tx2"/>
                </a:solidFill>
              </a:rPr>
              <a:t>( </a:t>
            </a:r>
            <a:r>
              <a:rPr lang="en-US" altLang="zh-CN" i="0" dirty="0">
                <a:solidFill>
                  <a:schemeClr val="tx2"/>
                </a:solidFill>
              </a:rPr>
              <a:t>);</a:t>
            </a:r>
          </a:p>
          <a:p>
            <a:pPr defTabSz="893763"/>
            <a:r>
              <a:rPr lang="en-US" altLang="zh-CN" i="0" dirty="0">
                <a:solidFill>
                  <a:schemeClr val="accent2"/>
                </a:solidFill>
              </a:rPr>
              <a:t>    //</a:t>
            </a:r>
            <a:r>
              <a:rPr lang="zh-CN" altLang="en-US" b="0" i="0" dirty="0">
                <a:solidFill>
                  <a:schemeClr val="accent2"/>
                </a:solidFill>
                <a:ea typeface="隶书" pitchFamily="49" charset="-122"/>
              </a:rPr>
              <a:t>返回树的根结点地址，若树为空，则返回</a:t>
            </a:r>
            <a:r>
              <a:rPr lang="en-US" altLang="zh-CN" i="0" dirty="0">
                <a:solidFill>
                  <a:srgbClr val="CC3300"/>
                </a:solidFill>
                <a:ea typeface="隶书" pitchFamily="49" charset="-122"/>
              </a:rPr>
              <a:t>0</a:t>
            </a:r>
            <a:endParaRPr lang="en-US" altLang="zh-CN" i="0" dirty="0">
              <a:solidFill>
                <a:srgbClr val="CC3300"/>
              </a:solidFill>
            </a:endParaRPr>
          </a:p>
          <a:p>
            <a:pPr defTabSz="893763"/>
            <a:r>
              <a:rPr lang="en-US" altLang="zh-CN" b="0" i="0" dirty="0">
                <a:solidFill>
                  <a:srgbClr val="CC3300"/>
                </a:solidFill>
              </a:rPr>
              <a:t>    </a:t>
            </a: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10</a:t>
            </a:fld>
            <a:endParaRPr lang="en-US" altLang="zh-CN"/>
          </a:p>
        </p:txBody>
      </p:sp>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68313" y="620713"/>
            <a:ext cx="8280151" cy="5693866"/>
          </a:xfrm>
          <a:prstGeom prst="rect">
            <a:avLst/>
          </a:prstGeom>
          <a:noFill/>
          <a:ln w="9525">
            <a:noFill/>
            <a:miter lim="800000"/>
            <a:headEnd/>
            <a:tailEnd/>
          </a:ln>
        </p:spPr>
        <p:txBody>
          <a:bodyPr wrap="square">
            <a:spAutoFit/>
          </a:bodyPr>
          <a:lstStyle/>
          <a:p>
            <a:r>
              <a:rPr lang="en-US" altLang="zh-CN" sz="2800" i="0" dirty="0">
                <a:solidFill>
                  <a:schemeClr val="tx2"/>
                </a:solidFill>
              </a:rPr>
              <a:t>template &lt;class Type&gt; </a:t>
            </a:r>
            <a:r>
              <a:rPr lang="en-US" altLang="zh-CN" sz="2800" b="0" i="0" dirty="0" err="1">
                <a:solidFill>
                  <a:schemeClr val="tx2"/>
                </a:solidFill>
              </a:rPr>
              <a:t>BinTreeNode</a:t>
            </a:r>
            <a:r>
              <a:rPr lang="en-US" altLang="zh-CN" sz="2800" b="0" i="0" dirty="0">
                <a:solidFill>
                  <a:schemeClr val="tx2"/>
                </a:solidFill>
              </a:rPr>
              <a:t> </a:t>
            </a:r>
            <a:r>
              <a:rPr lang="en-US" altLang="zh-CN" sz="2800" i="0" dirty="0">
                <a:solidFill>
                  <a:schemeClr val="tx2"/>
                </a:solidFill>
              </a:rPr>
              <a:t>&lt;Type&gt;</a:t>
            </a:r>
          </a:p>
          <a:p>
            <a:r>
              <a:rPr lang="en-US" altLang="zh-CN" sz="2800" i="0" dirty="0">
                <a:solidFill>
                  <a:schemeClr val="tx2"/>
                </a:solidFill>
              </a:rPr>
              <a:t>         *</a:t>
            </a:r>
            <a:r>
              <a:rPr lang="en-US" altLang="zh-CN" sz="2800" b="0" i="0" dirty="0">
                <a:solidFill>
                  <a:schemeClr val="tx2"/>
                </a:solidFill>
              </a:rPr>
              <a: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 </a:t>
            </a:r>
            <a:r>
              <a:rPr lang="en-US" altLang="zh-CN" sz="2800" b="0" i="0" dirty="0">
                <a:solidFill>
                  <a:schemeClr val="tx2"/>
                </a:solidFill>
              </a:rPr>
              <a:t>Parent </a:t>
            </a:r>
          </a:p>
          <a:p>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 *</a:t>
            </a:r>
            <a:r>
              <a:rPr lang="en-US" altLang="zh-CN" sz="2800" b="0" i="0" dirty="0" err="1">
                <a:solidFill>
                  <a:schemeClr val="tx2"/>
                </a:solidFill>
              </a:rPr>
              <a:t>subTree</a:t>
            </a:r>
            <a:r>
              <a:rPr lang="en-US" altLang="zh-CN" sz="2800" b="0" i="0" dirty="0">
                <a:solidFill>
                  <a:schemeClr val="tx2"/>
                </a:solidFill>
              </a:rPr>
              <a:t>, </a:t>
            </a:r>
          </a:p>
          <a:p>
            <a:r>
              <a:rPr lang="en-US" altLang="zh-CN" sz="2800" b="0" i="0" dirty="0">
                <a:solidFill>
                  <a:schemeClr val="tx2"/>
                </a:solidFill>
              </a:rPr>
              <a:t>                     </a:t>
            </a:r>
            <a:r>
              <a:rPr lang="en-US" altLang="zh-CN" sz="2800" b="0" i="0" dirty="0" err="1">
                <a:solidFill>
                  <a:schemeClr val="tx2"/>
                </a:solidFill>
              </a:rPr>
              <a:t>BinTreeNode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current</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800" i="0" dirty="0">
                <a:solidFill>
                  <a:schemeClr val="tx2"/>
                </a:solidFill>
              </a:rPr>
              <a:t>     if </a:t>
            </a:r>
            <a:r>
              <a:rPr lang="en-US" altLang="zh-CN" sz="2800" i="0" dirty="0" smtClean="0">
                <a:solidFill>
                  <a:schemeClr val="tx2"/>
                </a:solidFill>
              </a:rPr>
              <a:t>(</a:t>
            </a:r>
            <a:r>
              <a:rPr lang="en-US" altLang="zh-CN" sz="2800" b="0" i="0" dirty="0" err="1" smtClean="0">
                <a:solidFill>
                  <a:schemeClr val="tx2"/>
                </a:solidFill>
              </a:rPr>
              <a:t>subTree</a:t>
            </a:r>
            <a:r>
              <a:rPr lang="en-US" altLang="zh-CN" sz="280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dirty="0" smtClean="0">
                <a:solidFill>
                  <a:schemeClr val="tx2"/>
                </a:solidFill>
              </a:rPr>
              <a:t>return</a:t>
            </a:r>
            <a:r>
              <a:rPr lang="en-US" altLang="zh-CN" sz="2800" b="0" i="0" dirty="0" smtClean="0">
                <a:solidFill>
                  <a:schemeClr val="tx2"/>
                </a:solidFill>
              </a:rPr>
              <a:t> </a:t>
            </a:r>
            <a:r>
              <a:rPr lang="en-US" altLang="zh-CN" sz="2800" b="0" i="0" dirty="0">
                <a:solidFill>
                  <a:schemeClr val="tx2"/>
                </a:solidFill>
              </a:rPr>
              <a:t>NULL</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i="0" dirty="0">
                <a:solidFill>
                  <a:schemeClr val="tx2"/>
                </a:solidFill>
              </a:rPr>
              <a:t>if</a:t>
            </a:r>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leftChild</a:t>
            </a:r>
            <a:r>
              <a:rPr lang="en-US" altLang="zh-CN" sz="2800" dirty="0" smtClean="0">
                <a:solidFill>
                  <a:schemeClr val="tx2"/>
                </a:solidFill>
              </a:rPr>
              <a:t>==</a:t>
            </a:r>
            <a:r>
              <a:rPr lang="en-US" altLang="zh-CN" sz="2800" b="0" i="0" dirty="0" smtClean="0">
                <a:solidFill>
                  <a:schemeClr val="tx2"/>
                </a:solidFill>
              </a:rPr>
              <a:t>current </a:t>
            </a:r>
            <a:r>
              <a:rPr lang="en-US" altLang="zh-CN" sz="2800" i="0" dirty="0">
                <a:solidFill>
                  <a:schemeClr val="tx2"/>
                </a:solidFill>
              </a:rPr>
              <a:t>||</a:t>
            </a:r>
          </a:p>
          <a:p>
            <a:r>
              <a:rPr lang="en-US" altLang="zh-CN" sz="2800" i="0" dirty="0">
                <a:solidFill>
                  <a:schemeClr val="tx2"/>
                </a:solidFill>
              </a:rPr>
              <a:t>       </a:t>
            </a:r>
            <a:r>
              <a:rPr lang="en-US" altLang="zh-CN" sz="2800" b="0" i="0" dirty="0">
                <a:solidFill>
                  <a:schemeClr val="tx2"/>
                </a:solidFill>
              </a:rPr>
              <a:t>          </a:t>
            </a:r>
            <a:r>
              <a:rPr lang="en-US" altLang="zh-CN" sz="2800" b="0" i="0" dirty="0" err="1">
                <a:solidFill>
                  <a:schemeClr val="tx2"/>
                </a:solidFill>
              </a:rPr>
              <a:t>subTree</a:t>
            </a:r>
            <a:r>
              <a:rPr lang="en-US" altLang="zh-CN" sz="2800" i="0" dirty="0">
                <a:solidFill>
                  <a:schemeClr val="tx2"/>
                </a:solidFill>
                <a:ea typeface="楷体_GB2312" pitchFamily="49" charset="-122"/>
              </a:rPr>
              <a:t>-&gt;</a:t>
            </a:r>
            <a:r>
              <a:rPr lang="en-US" altLang="zh-CN" sz="2800" b="0" i="0" dirty="0" err="1" smtClean="0">
                <a:solidFill>
                  <a:schemeClr val="tx2"/>
                </a:solidFill>
              </a:rPr>
              <a:t>rightChild</a:t>
            </a:r>
            <a:r>
              <a:rPr lang="en-US" altLang="zh-CN" sz="2800" dirty="0" smtClean="0">
                <a:solidFill>
                  <a:schemeClr val="tx2"/>
                </a:solidFill>
              </a:rPr>
              <a:t>==</a:t>
            </a:r>
            <a:r>
              <a:rPr lang="en-US" altLang="zh-CN" sz="2800" b="0" i="0" dirty="0" smtClean="0">
                <a:solidFill>
                  <a:schemeClr val="tx2"/>
                </a:solidFill>
              </a:rPr>
              <a:t>current</a:t>
            </a:r>
            <a:r>
              <a:rPr lang="en-US" altLang="zh-CN" sz="2800" i="0" dirty="0" smtClean="0">
                <a:solidFill>
                  <a:schemeClr val="tx2"/>
                </a:solidFill>
              </a:rPr>
              <a:t>)</a:t>
            </a:r>
            <a:r>
              <a:rPr lang="en-US" altLang="zh-CN" sz="2800" b="0" i="0" dirty="0" smtClean="0">
                <a:solidFill>
                  <a:schemeClr val="tx2"/>
                </a:solidFill>
              </a:rPr>
              <a:t> </a:t>
            </a:r>
            <a:endParaRPr lang="en-US" altLang="zh-CN" sz="2800" b="0" i="0" dirty="0">
              <a:solidFill>
                <a:schemeClr val="tx2"/>
              </a:solidFill>
            </a:endParaRPr>
          </a:p>
          <a:p>
            <a:r>
              <a:rPr lang="en-US" altLang="zh-CN" sz="2800" b="0" i="0" dirty="0">
                <a:solidFill>
                  <a:schemeClr val="tx2"/>
                </a:solidFill>
              </a:rPr>
              <a:t>        </a:t>
            </a:r>
            <a:r>
              <a:rPr lang="zh-CN" altLang="en-US" sz="2800" b="0" i="0" dirty="0" smtClean="0">
                <a:solidFill>
                  <a:schemeClr val="tx2"/>
                </a:solidFill>
              </a:rPr>
              <a:t> </a:t>
            </a:r>
            <a:r>
              <a:rPr lang="en-US" altLang="zh-CN" sz="2800" i="0" dirty="0" smtClean="0">
                <a:solidFill>
                  <a:schemeClr val="tx2"/>
                </a:solidFill>
              </a:rPr>
              <a:t>return </a:t>
            </a:r>
            <a:r>
              <a:rPr lang="en-US" altLang="zh-CN" sz="2800" b="0" i="0" dirty="0" err="1">
                <a:solidFill>
                  <a:schemeClr val="tx2"/>
                </a:solidFill>
              </a:rPr>
              <a:t>subTree</a:t>
            </a:r>
            <a:r>
              <a:rPr lang="en-US" altLang="zh-CN" sz="2800" i="0" dirty="0">
                <a:solidFill>
                  <a:schemeClr val="tx2"/>
                </a:solidFill>
              </a:rPr>
              <a:t>;</a:t>
            </a:r>
          </a:p>
          <a:p>
            <a:r>
              <a:rPr lang="en-US" altLang="zh-CN" sz="2800" b="0" i="0" dirty="0">
                <a:solidFill>
                  <a:schemeClr val="tx2"/>
                </a:solidFill>
              </a:rPr>
              <a:t>     </a:t>
            </a:r>
            <a:r>
              <a:rPr lang="en-US" altLang="zh-CN" sz="2800" b="0" i="0" dirty="0" err="1">
                <a:solidFill>
                  <a:schemeClr val="tx2"/>
                </a:solidFill>
              </a:rPr>
              <a:t>BinTreeNode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a:solidFill>
                  <a:schemeClr val="tx2"/>
                </a:solidFill>
              </a:rPr>
              <a:t>p</a:t>
            </a:r>
            <a:r>
              <a:rPr lang="en-US" altLang="zh-CN" sz="2800" i="0" dirty="0">
                <a:solidFill>
                  <a:schemeClr val="tx2"/>
                </a:solidFill>
              </a:rPr>
              <a:t>;</a:t>
            </a:r>
          </a:p>
          <a:p>
            <a:r>
              <a:rPr lang="en-US" altLang="zh-CN" sz="2800" b="0" i="0" dirty="0">
                <a:solidFill>
                  <a:schemeClr val="tx2"/>
                </a:solidFill>
              </a:rPr>
              <a:t>     </a:t>
            </a:r>
            <a:r>
              <a:rPr lang="en-US" altLang="zh-CN" sz="2800" i="0" dirty="0">
                <a:solidFill>
                  <a:schemeClr val="tx2"/>
                </a:solidFill>
              </a:rPr>
              <a:t>if </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Parent</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a:solidFill>
                  <a:schemeClr val="tx2"/>
                </a:solidFill>
              </a:rPr>
              <a:t>leftChild</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current</a:t>
            </a:r>
            <a:r>
              <a:rPr lang="en-US" altLang="zh-CN" sz="2800" i="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endParaRPr lang="en-US" altLang="zh-CN" sz="2800" i="0" dirty="0">
              <a:solidFill>
                <a:schemeClr val="tx2"/>
              </a:solidFill>
            </a:endParaRPr>
          </a:p>
          <a:p>
            <a:r>
              <a:rPr lang="en-US" altLang="zh-CN" sz="2800" i="0" dirty="0" smtClean="0">
                <a:solidFill>
                  <a:schemeClr val="tx2"/>
                </a:solidFill>
              </a:rPr>
              <a:t>        return</a:t>
            </a:r>
            <a:r>
              <a:rPr lang="en-US" altLang="zh-CN" sz="2800" b="0" i="0" dirty="0" smtClean="0">
                <a:solidFill>
                  <a:schemeClr val="tx2"/>
                </a:solidFill>
              </a:rPr>
              <a:t> </a:t>
            </a:r>
            <a:r>
              <a:rPr lang="en-US" altLang="zh-CN" sz="2800" b="0" i="0" dirty="0">
                <a:solidFill>
                  <a:schemeClr val="tx2"/>
                </a:solidFill>
              </a:rPr>
              <a:t>p</a:t>
            </a:r>
            <a:r>
              <a:rPr lang="en-US" altLang="zh-CN" sz="2800" i="0" dirty="0">
                <a:solidFill>
                  <a:schemeClr val="tx2"/>
                </a:solidFill>
              </a:rPr>
              <a:t>;</a:t>
            </a:r>
            <a:r>
              <a:rPr lang="en-US" altLang="zh-CN" sz="2800" b="0" i="0" dirty="0">
                <a:solidFill>
                  <a:schemeClr val="tx2"/>
                </a:solidFill>
              </a:rPr>
              <a:t>	</a:t>
            </a:r>
          </a:p>
          <a:p>
            <a:r>
              <a:rPr lang="en-US" altLang="zh-CN" sz="2800" b="0" i="0" dirty="0">
                <a:solidFill>
                  <a:schemeClr val="tx2"/>
                </a:solidFill>
              </a:rPr>
              <a:t>     </a:t>
            </a:r>
            <a:r>
              <a:rPr lang="en-US" altLang="zh-CN" sz="2800" i="0" dirty="0">
                <a:solidFill>
                  <a:schemeClr val="tx2"/>
                </a:solidFill>
              </a:rPr>
              <a:t>else return</a:t>
            </a:r>
            <a:r>
              <a:rPr lang="en-US" altLang="zh-CN" sz="2800" b="0" i="0" dirty="0">
                <a:solidFill>
                  <a:schemeClr val="tx2"/>
                </a:solidFill>
              </a:rPr>
              <a:t> </a:t>
            </a:r>
            <a:r>
              <a:rPr lang="en-US" altLang="zh-CN" sz="2800" b="0" i="0" dirty="0" smtClean="0">
                <a:solidFill>
                  <a:schemeClr val="tx2"/>
                </a:solidFill>
              </a:rPr>
              <a:t>Parent</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a:solidFill>
                  <a:schemeClr val="tx2"/>
                </a:solidFill>
              </a:rPr>
              <a:t>rightChild</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current</a:t>
            </a:r>
            <a:r>
              <a:rPr lang="en-US" altLang="zh-CN" sz="2800" i="0" dirty="0" smtClean="0">
                <a:solidFill>
                  <a:schemeClr val="tx2"/>
                </a:solidFill>
              </a:rPr>
              <a:t>);</a:t>
            </a:r>
            <a:endParaRPr lang="en-US" altLang="zh-CN" sz="2800" i="0" dirty="0">
              <a:solidFill>
                <a:schemeClr val="tx2"/>
              </a:solidFill>
            </a:endParaRPr>
          </a:p>
          <a:p>
            <a:r>
              <a:rPr lang="en-US" altLang="zh-CN" sz="2800" i="0" dirty="0">
                <a:solidFill>
                  <a:schemeClr val="tx2"/>
                </a:solidFill>
              </a:rPr>
              <a:t>}</a:t>
            </a:r>
            <a:endParaRPr lang="en-US" altLang="zh-CN" sz="2800" b="0" i="0" dirty="0">
              <a:solidFill>
                <a:schemeClr val="tx2"/>
              </a:solidFill>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100</a:t>
            </a:fld>
            <a:endParaRPr lang="en-US" altLang="zh-CN"/>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539750" y="908050"/>
            <a:ext cx="8191500" cy="4362450"/>
          </a:xfrm>
          <a:prstGeom prst="rect">
            <a:avLst/>
          </a:prstGeom>
          <a:noFill/>
          <a:ln w="9525">
            <a:noFill/>
            <a:miter lim="800000"/>
            <a:headEnd/>
            <a:tailEnd/>
          </a:ln>
        </p:spPr>
        <p:txBody>
          <a:bodyPr>
            <a:spAutoFit/>
          </a:bodyPr>
          <a:lstStyle/>
          <a:p>
            <a:r>
              <a:rPr lang="en-US" altLang="zh-CN" sz="2800" i="0" dirty="0">
                <a:solidFill>
                  <a:schemeClr val="tx2"/>
                </a:solidFill>
              </a:rPr>
              <a:t>template &lt;class Type&gt; void</a:t>
            </a:r>
            <a:r>
              <a:rPr lang="en-US" altLang="zh-CN" sz="2800" b="0" i="0" dirty="0">
                <a:solidFill>
                  <a:schemeClr val="tx2"/>
                </a:solidFill>
              </a:rPr>
              <a: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 </a:t>
            </a:r>
          </a:p>
          <a:p>
            <a:r>
              <a:rPr lang="en-US" altLang="zh-CN" sz="2800" b="0" i="0" dirty="0" smtClean="0">
                <a:solidFill>
                  <a:schemeClr val="tx2"/>
                </a:solidFill>
              </a:rPr>
              <a:t>Traverse</a:t>
            </a:r>
            <a:r>
              <a:rPr lang="en-US" altLang="zh-CN" sz="2800" i="0" dirty="0" smtClean="0">
                <a:solidFill>
                  <a:schemeClr val="tx2"/>
                </a:solidFill>
              </a:rPr>
              <a: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err="1">
                <a:solidFill>
                  <a:schemeClr val="tx2"/>
                </a:solidFill>
              </a:rPr>
              <a:t>subTree</a:t>
            </a:r>
            <a:r>
              <a:rPr lang="en-US" altLang="zh-CN" sz="2800" i="0" dirty="0">
                <a:solidFill>
                  <a:schemeClr val="tx2"/>
                </a:solidFill>
              </a:rPr>
              <a:t>,</a:t>
            </a:r>
            <a:r>
              <a:rPr lang="en-US" altLang="zh-CN" sz="2800" b="0" i="0" dirty="0">
                <a:solidFill>
                  <a:schemeClr val="tx2"/>
                </a:solidFill>
              </a:rPr>
              <a:t> </a:t>
            </a:r>
          </a:p>
          <a:p>
            <a:r>
              <a:rPr lang="en-US" altLang="zh-CN" sz="2800" b="0" i="0" dirty="0">
                <a:solidFill>
                  <a:schemeClr val="tx2"/>
                </a:solidFill>
              </a:rPr>
              <a:t>                            </a:t>
            </a:r>
            <a:r>
              <a:rPr lang="en-US" altLang="zh-CN" sz="2800" i="0" dirty="0" err="1">
                <a:solidFill>
                  <a:schemeClr val="tx2"/>
                </a:solidFill>
              </a:rPr>
              <a:t>ostream</a:t>
            </a:r>
            <a:r>
              <a:rPr lang="en-US" altLang="zh-CN" sz="2800" i="0" dirty="0">
                <a:solidFill>
                  <a:schemeClr val="tx2"/>
                </a:solidFill>
              </a:rPr>
              <a:t> &amp;</a:t>
            </a:r>
            <a:r>
              <a:rPr lang="en-US" altLang="zh-CN" sz="2800" b="0" i="0" dirty="0" smtClean="0">
                <a:solidFill>
                  <a:schemeClr val="tx2"/>
                </a:solidFill>
              </a:rPr>
              <a:t>out</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800" i="0" dirty="0">
                <a:solidFill>
                  <a:srgbClr val="000099"/>
                </a:solidFill>
              </a:rPr>
              <a:t>//</a:t>
            </a:r>
            <a:r>
              <a:rPr lang="zh-CN" altLang="en-US" sz="2800" b="0" i="0" dirty="0">
                <a:solidFill>
                  <a:srgbClr val="000099"/>
                </a:solidFill>
                <a:ea typeface="隶书" pitchFamily="49" charset="-122"/>
              </a:rPr>
              <a:t>私有函数</a:t>
            </a:r>
            <a:r>
              <a:rPr lang="zh-CN" altLang="en-US" sz="2800" i="0" dirty="0">
                <a:solidFill>
                  <a:srgbClr val="000099"/>
                </a:solidFill>
                <a:ea typeface="隶书" pitchFamily="49" charset="-122"/>
              </a:rPr>
              <a:t>：</a:t>
            </a:r>
            <a:r>
              <a:rPr lang="zh-CN" altLang="en-US" sz="2800" b="0" i="0" dirty="0">
                <a:solidFill>
                  <a:srgbClr val="000099"/>
                </a:solidFill>
                <a:ea typeface="隶书" pitchFamily="49" charset="-122"/>
              </a:rPr>
              <a:t>搜索并输出根</a:t>
            </a:r>
            <a:r>
              <a:rPr lang="zh-CN" altLang="en-US" sz="2800" b="0" i="0" dirty="0" smtClean="0">
                <a:solidFill>
                  <a:srgbClr val="000099"/>
                </a:solidFill>
                <a:ea typeface="隶书" pitchFamily="49" charset="-122"/>
              </a:rPr>
              <a:t>为</a:t>
            </a:r>
            <a:r>
              <a:rPr lang="en-US" altLang="zh-CN" sz="2800" i="0" dirty="0" err="1" smtClean="0">
                <a:solidFill>
                  <a:srgbClr val="CC3300"/>
                </a:solidFill>
                <a:ea typeface="隶书" pitchFamily="49" charset="-122"/>
              </a:rPr>
              <a:t>subTree</a:t>
            </a:r>
            <a:r>
              <a:rPr lang="zh-CN" altLang="en-US" sz="2800" b="0" i="0" dirty="0" smtClean="0">
                <a:solidFill>
                  <a:srgbClr val="000099"/>
                </a:solidFill>
                <a:ea typeface="隶书" pitchFamily="49" charset="-122"/>
              </a:rPr>
              <a:t>的</a:t>
            </a:r>
            <a:r>
              <a:rPr lang="zh-CN" altLang="en-US" sz="2800" b="0" i="0" dirty="0">
                <a:solidFill>
                  <a:srgbClr val="000099"/>
                </a:solidFill>
                <a:ea typeface="隶书" pitchFamily="49" charset="-122"/>
              </a:rPr>
              <a:t>二叉树</a:t>
            </a:r>
            <a:endParaRPr lang="zh-CN" altLang="en-US" sz="2800" b="0" i="0" dirty="0">
              <a:solidFill>
                <a:srgbClr val="000099"/>
              </a:solidFill>
            </a:endParaRPr>
          </a:p>
          <a:p>
            <a:r>
              <a:rPr lang="zh-CN" altLang="en-US" sz="2800" i="0" dirty="0">
                <a:solidFill>
                  <a:schemeClr val="tx2"/>
                </a:solidFill>
              </a:rPr>
              <a:t>    </a:t>
            </a:r>
            <a:r>
              <a:rPr lang="en-US" altLang="zh-CN" sz="2800" i="0" dirty="0">
                <a:solidFill>
                  <a:schemeClr val="tx2"/>
                </a:solidFill>
              </a:rPr>
              <a:t>if </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b="0" i="0" dirty="0" smtClean="0">
                <a:solidFill>
                  <a:schemeClr val="tx2"/>
                </a:solidFill>
              </a:rPr>
              <a:t>out</a:t>
            </a:r>
            <a:r>
              <a:rPr lang="en-US" altLang="zh-CN" sz="2800" i="0" dirty="0" smtClean="0">
                <a:solidFill>
                  <a:schemeClr val="tx2"/>
                </a:solidFill>
              </a:rPr>
              <a:t>&lt;&lt;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smtClean="0">
                <a:solidFill>
                  <a:schemeClr val="tx2"/>
                </a:solidFill>
              </a:rPr>
              <a:t>data</a:t>
            </a:r>
            <a:r>
              <a:rPr lang="en-US" altLang="zh-CN" sz="2800" i="0" dirty="0" smtClean="0">
                <a:solidFill>
                  <a:schemeClr val="tx2"/>
                </a:solidFill>
              </a:rPr>
              <a:t>&lt;&lt;‘ </a:t>
            </a:r>
            <a:r>
              <a:rPr lang="en-US" altLang="zh-CN" sz="2800" i="0" dirty="0">
                <a:solidFill>
                  <a:schemeClr val="tx2"/>
                </a:solidFill>
              </a:rPr>
              <a:t>’;</a:t>
            </a:r>
          </a:p>
          <a:p>
            <a:r>
              <a:rPr lang="en-US" altLang="zh-CN" sz="2800" b="0" i="0" dirty="0">
                <a:solidFill>
                  <a:schemeClr val="tx2"/>
                </a:solidFill>
              </a:rPr>
              <a:t>        </a:t>
            </a:r>
            <a:r>
              <a:rPr lang="en-US" altLang="zh-CN" sz="2800" b="0" i="0" dirty="0" smtClean="0">
                <a:solidFill>
                  <a:schemeClr val="tx2"/>
                </a:solidFill>
              </a:rPr>
              <a:t>Traverse</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a:solidFill>
                  <a:schemeClr val="tx2"/>
                </a:solidFill>
              </a:rPr>
              <a:t>leftChild</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out</a:t>
            </a:r>
            <a:r>
              <a:rPr lang="en-US" altLang="zh-CN" sz="2800" i="0" dirty="0" smtClean="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b="0" i="0" dirty="0" smtClean="0">
                <a:solidFill>
                  <a:schemeClr val="tx2"/>
                </a:solidFill>
              </a:rPr>
              <a:t>Traverse</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a:solidFill>
                  <a:schemeClr val="tx2"/>
                </a:solidFill>
              </a:rPr>
              <a:t>rightChild</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out</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i="0" dirty="0">
                <a:solidFill>
                  <a:schemeClr val="tx2"/>
                </a:solidFill>
              </a:rPr>
              <a:t>}</a:t>
            </a:r>
          </a:p>
          <a:p>
            <a:r>
              <a:rPr lang="en-US" altLang="zh-CN" sz="2800" i="0" dirty="0">
                <a:solidFill>
                  <a:schemeClr val="tx2"/>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101</a:t>
            </a:fld>
            <a:endParaRPr lang="en-US" altLang="zh-CN"/>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285720" y="571480"/>
            <a:ext cx="8604250" cy="5999583"/>
          </a:xfrm>
          <a:prstGeom prst="rect">
            <a:avLst/>
          </a:prstGeom>
          <a:noFill/>
          <a:ln w="9525">
            <a:noFill/>
            <a:miter lim="800000"/>
            <a:headEnd/>
            <a:tailEnd/>
          </a:ln>
        </p:spPr>
        <p:txBody>
          <a:bodyPr lIns="89401" tIns="44700" rIns="89401" bIns="44700">
            <a:spAutoFit/>
          </a:bodyPr>
          <a:lstStyle/>
          <a:p>
            <a:pPr defTabSz="893763"/>
            <a:r>
              <a:rPr lang="en-US" altLang="zh-CN" i="0" dirty="0" err="1">
                <a:solidFill>
                  <a:schemeClr val="tx2"/>
                </a:solidFill>
              </a:rPr>
              <a:t>istream</a:t>
            </a:r>
            <a:r>
              <a:rPr lang="en-US" altLang="zh-CN" i="0" dirty="0">
                <a:solidFill>
                  <a:schemeClr val="tx2"/>
                </a:solidFill>
              </a:rPr>
              <a:t> &amp; operator</a:t>
            </a:r>
            <a:r>
              <a:rPr lang="en-US" altLang="zh-CN" b="0" i="0" dirty="0">
                <a:solidFill>
                  <a:schemeClr val="tx2"/>
                </a:solidFill>
              </a:rPr>
              <a:t> &gt;&gt; </a:t>
            </a:r>
          </a:p>
          <a:p>
            <a:pPr defTabSz="893763"/>
            <a:r>
              <a:rPr lang="en-US" altLang="zh-CN" b="0" i="0" dirty="0">
                <a:solidFill>
                  <a:schemeClr val="tx2"/>
                </a:solidFill>
              </a:rPr>
              <a:t>	</a:t>
            </a:r>
            <a:r>
              <a:rPr lang="en-US" altLang="zh-CN" i="0" dirty="0" smtClean="0">
                <a:solidFill>
                  <a:schemeClr val="tx2"/>
                </a:solidFill>
              </a:rPr>
              <a:t>(</a:t>
            </a:r>
            <a:r>
              <a:rPr lang="en-US" altLang="zh-CN" i="0" dirty="0" err="1" smtClean="0">
                <a:solidFill>
                  <a:schemeClr val="tx2"/>
                </a:solidFill>
              </a:rPr>
              <a:t>istream</a:t>
            </a:r>
            <a:r>
              <a:rPr lang="en-US" altLang="zh-CN" i="0" dirty="0" smtClean="0">
                <a:solidFill>
                  <a:schemeClr val="tx2"/>
                </a:solidFill>
              </a:rPr>
              <a:t> </a:t>
            </a:r>
            <a:r>
              <a:rPr lang="en-US" altLang="zh-CN" i="0" dirty="0">
                <a:solidFill>
                  <a:schemeClr val="tx2"/>
                </a:solidFill>
              </a:rPr>
              <a:t>&amp;</a:t>
            </a:r>
            <a:r>
              <a:rPr lang="en-US" altLang="zh-CN" b="0" i="0" dirty="0">
                <a:solidFill>
                  <a:schemeClr val="tx2"/>
                </a:solidFill>
              </a:rPr>
              <a:t>in</a:t>
            </a:r>
            <a:r>
              <a:rPr lang="en-US" altLang="zh-CN" i="0" dirty="0">
                <a:solidFill>
                  <a:schemeClr val="tx2"/>
                </a:solidFill>
              </a:rPr>
              <a:t>,</a:t>
            </a:r>
            <a:r>
              <a:rPr lang="en-US" altLang="zh-CN" b="0" i="0" dirty="0">
                <a:solidFill>
                  <a:schemeClr val="tx2"/>
                </a:solidFill>
              </a:rPr>
              <a:t> </a:t>
            </a:r>
            <a:r>
              <a:rPr lang="en-US" altLang="zh-CN" b="0" i="0" dirty="0" err="1">
                <a:solidFill>
                  <a:schemeClr val="tx2"/>
                </a:solidFill>
              </a:rPr>
              <a:t>BinaryTree</a:t>
            </a:r>
            <a:r>
              <a:rPr lang="en-US" altLang="zh-CN" b="0" i="0" dirty="0">
                <a:solidFill>
                  <a:schemeClr val="tx2"/>
                </a:solidFill>
              </a:rPr>
              <a:t> </a:t>
            </a:r>
            <a:r>
              <a:rPr lang="en-US" altLang="zh-CN" i="0" dirty="0">
                <a:solidFill>
                  <a:schemeClr val="tx2"/>
                </a:solidFill>
              </a:rPr>
              <a:t>&lt;Type&gt; &amp;</a:t>
            </a:r>
            <a:r>
              <a:rPr lang="en-US" altLang="zh-CN" b="0" i="0" dirty="0" smtClean="0">
                <a:solidFill>
                  <a:schemeClr val="tx2"/>
                </a:solidFill>
              </a:rPr>
              <a:t>Tree</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a:t>
            </a:r>
          </a:p>
          <a:p>
            <a:pPr defTabSz="893763"/>
            <a:r>
              <a:rPr lang="en-US" altLang="zh-CN" i="0" dirty="0">
                <a:solidFill>
                  <a:schemeClr val="accent2"/>
                </a:solidFill>
                <a:ea typeface="隶书" pitchFamily="49" charset="-122"/>
              </a:rPr>
              <a:t>//</a:t>
            </a:r>
            <a:r>
              <a:rPr lang="zh-CN" altLang="en-US" b="0" i="0" dirty="0">
                <a:solidFill>
                  <a:schemeClr val="accent2"/>
                </a:solidFill>
                <a:ea typeface="隶书" pitchFamily="49" charset="-122"/>
              </a:rPr>
              <a:t>重载操作：输入并建立一棵</a:t>
            </a:r>
            <a:r>
              <a:rPr lang="zh-CN" altLang="en-US" b="0" i="0" dirty="0" smtClean="0">
                <a:solidFill>
                  <a:schemeClr val="accent2"/>
                </a:solidFill>
                <a:ea typeface="隶书" pitchFamily="49" charset="-122"/>
              </a:rPr>
              <a:t>二叉树</a:t>
            </a:r>
            <a:r>
              <a:rPr lang="en-US" altLang="zh-CN" i="0" dirty="0" smtClean="0">
                <a:solidFill>
                  <a:srgbClr val="CC3300"/>
                </a:solidFill>
                <a:ea typeface="隶书" pitchFamily="49" charset="-122"/>
              </a:rPr>
              <a:t>Tree</a:t>
            </a:r>
            <a:endParaRPr lang="en-US" altLang="zh-CN" i="0" dirty="0">
              <a:solidFill>
                <a:srgbClr val="CC3300"/>
              </a:solidFill>
              <a:ea typeface="隶书" pitchFamily="49" charset="-122"/>
            </a:endParaRPr>
          </a:p>
          <a:p>
            <a:pPr defTabSz="893763"/>
            <a:r>
              <a:rPr lang="en-US" altLang="zh-CN" i="0" dirty="0" smtClean="0">
                <a:solidFill>
                  <a:schemeClr val="accent2"/>
                </a:solidFill>
                <a:ea typeface="隶书" pitchFamily="49" charset="-122"/>
              </a:rPr>
              <a:t>//</a:t>
            </a:r>
            <a:r>
              <a:rPr lang="en-US" altLang="zh-CN" i="0" dirty="0" smtClean="0">
                <a:solidFill>
                  <a:srgbClr val="CC3300"/>
                </a:solidFill>
                <a:ea typeface="隶书" pitchFamily="49" charset="-122"/>
              </a:rPr>
              <a:t>in</a:t>
            </a:r>
            <a:r>
              <a:rPr lang="zh-CN" altLang="en-US" b="0" i="0" dirty="0" smtClean="0">
                <a:solidFill>
                  <a:schemeClr val="accent2"/>
                </a:solidFill>
                <a:ea typeface="隶书" pitchFamily="49" charset="-122"/>
              </a:rPr>
              <a:t>是</a:t>
            </a:r>
            <a:r>
              <a:rPr lang="zh-CN" altLang="en-US" b="0" i="0" dirty="0">
                <a:solidFill>
                  <a:schemeClr val="accent2"/>
                </a:solidFill>
                <a:ea typeface="隶书" pitchFamily="49" charset="-122"/>
              </a:rPr>
              <a:t>输入流对象</a:t>
            </a:r>
            <a:endParaRPr lang="zh-CN" altLang="en-US" b="0" i="0" dirty="0">
              <a:solidFill>
                <a:schemeClr val="accent2"/>
              </a:solidFill>
            </a:endParaRPr>
          </a:p>
          <a:p>
            <a:pPr defTabSz="893763"/>
            <a:r>
              <a:rPr lang="zh-CN" altLang="en-US" b="0" i="0" dirty="0">
                <a:solidFill>
                  <a:schemeClr val="tx2"/>
                </a:solidFill>
              </a:rPr>
              <a:t>     </a:t>
            </a:r>
            <a:r>
              <a:rPr lang="en-US" altLang="zh-CN" i="0" dirty="0">
                <a:solidFill>
                  <a:schemeClr val="tx2"/>
                </a:solidFill>
              </a:rPr>
              <a:t>Type</a:t>
            </a:r>
            <a:r>
              <a:rPr lang="en-US" altLang="zh-CN" b="0" i="0" dirty="0">
                <a:solidFill>
                  <a:schemeClr val="tx2"/>
                </a:solidFill>
              </a:rPr>
              <a:t> item</a:t>
            </a:r>
            <a:r>
              <a:rPr lang="en-US" altLang="zh-CN" i="0" dirty="0">
                <a:solidFill>
                  <a:schemeClr val="tx2"/>
                </a:solidFill>
              </a:rPr>
              <a:t>;</a:t>
            </a:r>
            <a:endParaRPr lang="en-US" altLang="zh-CN" b="0" i="0" dirty="0">
              <a:solidFill>
                <a:schemeClr val="tx2"/>
              </a:solidFill>
            </a:endParaRPr>
          </a:p>
          <a:p>
            <a:pPr defTabSz="893763"/>
            <a:r>
              <a:rPr lang="en-US" altLang="zh-CN" b="0" i="0" dirty="0">
                <a:solidFill>
                  <a:schemeClr val="tx2"/>
                </a:solidFill>
              </a:rPr>
              <a:t>     </a:t>
            </a:r>
            <a:r>
              <a:rPr lang="en-US" altLang="zh-CN" i="0" dirty="0" err="1" smtClean="0">
                <a:solidFill>
                  <a:schemeClr val="tx2"/>
                </a:solidFill>
              </a:rPr>
              <a:t>cout</a:t>
            </a:r>
            <a:r>
              <a:rPr lang="en-US" altLang="zh-CN" i="0" dirty="0" smtClean="0">
                <a:solidFill>
                  <a:schemeClr val="tx2"/>
                </a:solidFill>
              </a:rPr>
              <a:t>&lt;&lt;“</a:t>
            </a:r>
            <a:r>
              <a:rPr lang="zh-CN" altLang="zh-CN" b="0" i="0" dirty="0">
                <a:solidFill>
                  <a:schemeClr val="tx2"/>
                </a:solidFill>
                <a:ea typeface="隶书" pitchFamily="49" charset="-122"/>
              </a:rPr>
              <a:t>构造</a:t>
            </a:r>
            <a:r>
              <a:rPr lang="zh-CN" altLang="zh-CN" b="0" i="0" dirty="0" smtClean="0">
                <a:solidFill>
                  <a:schemeClr val="tx2"/>
                </a:solidFill>
                <a:ea typeface="隶书" pitchFamily="49" charset="-122"/>
              </a:rPr>
              <a:t>二叉树</a:t>
            </a:r>
            <a:r>
              <a:rPr lang="zh-CN" altLang="en-US" b="0" i="0" dirty="0" smtClean="0">
                <a:solidFill>
                  <a:schemeClr val="tx2"/>
                </a:solidFill>
                <a:ea typeface="隶书" pitchFamily="49" charset="-122"/>
              </a:rPr>
              <a:t>：</a:t>
            </a:r>
            <a:r>
              <a:rPr lang="en-US" altLang="zh-CN" b="0" i="0" dirty="0" smtClean="0">
                <a:solidFill>
                  <a:schemeClr val="tx2"/>
                </a:solidFill>
              </a:rPr>
              <a:t>\</a:t>
            </a:r>
            <a:r>
              <a:rPr lang="en-US" altLang="zh-CN" i="0" dirty="0" smtClean="0">
                <a:solidFill>
                  <a:schemeClr val="tx2"/>
                </a:solidFill>
              </a:rPr>
              <a:t>n”;</a:t>
            </a:r>
            <a:r>
              <a:rPr lang="en-US" altLang="zh-CN" b="0" i="0" dirty="0" smtClean="0">
                <a:solidFill>
                  <a:schemeClr val="tx2"/>
                </a:solidFill>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打印标题：构造二叉树</a:t>
            </a:r>
            <a:r>
              <a:rPr lang="zh-CN" altLang="en-US" b="0" i="0" dirty="0">
                <a:solidFill>
                  <a:schemeClr val="tx2"/>
                </a:solidFill>
              </a:rPr>
              <a:t>    </a:t>
            </a:r>
          </a:p>
          <a:p>
            <a:pPr defTabSz="893763"/>
            <a:r>
              <a:rPr lang="zh-CN" altLang="en-US" b="0" i="0" dirty="0">
                <a:solidFill>
                  <a:schemeClr val="tx2"/>
                </a:solidFill>
              </a:rPr>
              <a:t>     </a:t>
            </a:r>
            <a:r>
              <a:rPr lang="en-US" altLang="zh-CN" i="0" dirty="0" err="1" smtClean="0">
                <a:solidFill>
                  <a:schemeClr val="tx2"/>
                </a:solidFill>
              </a:rPr>
              <a:t>cout</a:t>
            </a:r>
            <a:r>
              <a:rPr lang="en-US" altLang="zh-CN" i="0" dirty="0" smtClean="0">
                <a:solidFill>
                  <a:schemeClr val="tx2"/>
                </a:solidFill>
              </a:rPr>
              <a:t>&lt;&lt;“</a:t>
            </a:r>
            <a:r>
              <a:rPr lang="zh-CN" altLang="en-US" b="0" i="0" dirty="0" smtClean="0">
                <a:solidFill>
                  <a:schemeClr val="tx2"/>
                </a:solidFill>
                <a:ea typeface="隶书" pitchFamily="49" charset="-122"/>
              </a:rPr>
              <a:t>输入数据</a:t>
            </a:r>
            <a:r>
              <a:rPr lang="zh-CN" altLang="en-US" b="0" i="0" dirty="0" smtClean="0">
                <a:solidFill>
                  <a:schemeClr val="tx2"/>
                </a:solidFill>
                <a:latin typeface="+mn-lt"/>
                <a:ea typeface="隶书" pitchFamily="49" charset="-122"/>
              </a:rPr>
              <a:t>（</a:t>
            </a:r>
            <a:r>
              <a:rPr lang="zh-CN" altLang="en-US" b="0" i="0" dirty="0" smtClean="0">
                <a:solidFill>
                  <a:schemeClr val="tx2"/>
                </a:solidFill>
                <a:ea typeface="隶书" pitchFamily="49" charset="-122"/>
              </a:rPr>
              <a:t>用</a:t>
            </a:r>
            <a:r>
              <a:rPr lang="en-US" altLang="zh-CN" i="0" dirty="0" smtClean="0">
                <a:solidFill>
                  <a:schemeClr val="tx2"/>
                </a:solidFill>
              </a:rPr>
              <a:t>”&lt;&lt;</a:t>
            </a:r>
            <a:r>
              <a:rPr lang="en-US" altLang="zh-CN" b="0" i="0" dirty="0" err="1" smtClean="0">
                <a:solidFill>
                  <a:schemeClr val="tx2"/>
                </a:solidFill>
              </a:rPr>
              <a:t>Tree</a:t>
            </a:r>
            <a:r>
              <a:rPr lang="en-US" altLang="zh-CN" i="0" dirty="0" err="1" smtClean="0">
                <a:solidFill>
                  <a:schemeClr val="tx2"/>
                </a:solidFill>
              </a:rPr>
              <a:t>.</a:t>
            </a:r>
            <a:r>
              <a:rPr lang="en-US" altLang="zh-CN" b="0" i="0" dirty="0" err="1" smtClean="0">
                <a:solidFill>
                  <a:schemeClr val="tx2"/>
                </a:solidFill>
              </a:rPr>
              <a:t>RefValue</a:t>
            </a:r>
            <a:r>
              <a:rPr lang="en-US" altLang="zh-CN" i="0" dirty="0" smtClean="0">
                <a:solidFill>
                  <a:schemeClr val="tx2"/>
                </a:solidFill>
              </a:rPr>
              <a:t>&lt;&lt;“</a:t>
            </a:r>
            <a:r>
              <a:rPr lang="zh-CN" altLang="en-US" b="0" i="0" dirty="0" smtClean="0">
                <a:solidFill>
                  <a:schemeClr val="tx2"/>
                </a:solidFill>
                <a:ea typeface="隶书" pitchFamily="49" charset="-122"/>
              </a:rPr>
              <a:t>结束）：</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tx2"/>
                </a:solidFill>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提示：输入数据</a:t>
            </a:r>
            <a:endParaRPr lang="zh-CN" altLang="en-US" b="0" i="0" dirty="0">
              <a:solidFill>
                <a:schemeClr val="accent2"/>
              </a:solidFill>
            </a:endParaRPr>
          </a:p>
          <a:p>
            <a:pPr defTabSz="893763"/>
            <a:r>
              <a:rPr lang="zh-CN" altLang="en-US" b="0" i="0" dirty="0">
                <a:solidFill>
                  <a:schemeClr val="tx2"/>
                </a:solidFill>
              </a:rPr>
              <a:t>     </a:t>
            </a:r>
            <a:r>
              <a:rPr lang="en-US" altLang="zh-CN" b="0" i="0" dirty="0" smtClean="0">
                <a:solidFill>
                  <a:schemeClr val="tx2"/>
                </a:solidFill>
              </a:rPr>
              <a:t>in</a:t>
            </a:r>
            <a:r>
              <a:rPr lang="en-US" altLang="zh-CN" i="0" dirty="0" smtClean="0">
                <a:solidFill>
                  <a:schemeClr val="tx2"/>
                </a:solidFill>
              </a:rPr>
              <a:t>&gt;&gt;</a:t>
            </a:r>
            <a:r>
              <a:rPr lang="en-US" altLang="zh-CN" b="0" i="0" dirty="0" smtClean="0">
                <a:solidFill>
                  <a:schemeClr val="tx2"/>
                </a:solidFill>
              </a:rPr>
              <a:t>item</a:t>
            </a:r>
            <a:r>
              <a:rPr lang="en-US" altLang="zh-CN" i="0" dirty="0">
                <a:solidFill>
                  <a:schemeClr val="tx2"/>
                </a:solidFill>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输入，</a:t>
            </a:r>
            <a:r>
              <a:rPr lang="en-US" altLang="zh-CN" i="0" dirty="0" err="1" smtClean="0">
                <a:solidFill>
                  <a:srgbClr val="CC3300"/>
                </a:solidFill>
                <a:ea typeface="隶书" pitchFamily="49" charset="-122"/>
              </a:rPr>
              <a:t>RefValue</a:t>
            </a:r>
            <a:r>
              <a:rPr lang="zh-CN" altLang="en-US" b="0" i="0" dirty="0" smtClean="0">
                <a:solidFill>
                  <a:schemeClr val="accent2"/>
                </a:solidFill>
                <a:ea typeface="隶书" pitchFamily="49" charset="-122"/>
              </a:rPr>
              <a:t>是</a:t>
            </a:r>
            <a:r>
              <a:rPr lang="zh-CN" altLang="en-US" b="0" i="0" dirty="0">
                <a:solidFill>
                  <a:schemeClr val="accent2"/>
                </a:solidFill>
                <a:ea typeface="隶书" pitchFamily="49" charset="-122"/>
              </a:rPr>
              <a:t>输入结束标志</a:t>
            </a:r>
            <a:r>
              <a:rPr lang="zh-CN" altLang="en-US" b="0" i="0" dirty="0">
                <a:solidFill>
                  <a:schemeClr val="tx2"/>
                </a:solidFill>
              </a:rPr>
              <a:t>	</a:t>
            </a:r>
          </a:p>
          <a:p>
            <a:pPr defTabSz="893763"/>
            <a:r>
              <a:rPr lang="zh-CN" altLang="en-US" b="0" i="0" dirty="0">
                <a:solidFill>
                  <a:schemeClr val="tx2"/>
                </a:solidFill>
              </a:rPr>
              <a:t>     </a:t>
            </a:r>
            <a:r>
              <a:rPr lang="en-US" altLang="zh-CN" i="0" dirty="0">
                <a:solidFill>
                  <a:schemeClr val="tx2"/>
                </a:solidFill>
              </a:rPr>
              <a:t>while</a:t>
            </a:r>
            <a:r>
              <a:rPr lang="en-US" altLang="zh-CN" b="0" i="0" dirty="0">
                <a:solidFill>
                  <a:schemeClr val="tx2"/>
                </a:solidFill>
              </a:rPr>
              <a:t> </a:t>
            </a:r>
            <a:r>
              <a:rPr lang="en-US" altLang="zh-CN" i="0" dirty="0" smtClean="0">
                <a:solidFill>
                  <a:schemeClr val="tx2"/>
                </a:solidFill>
              </a:rPr>
              <a:t>(</a:t>
            </a:r>
            <a:r>
              <a:rPr lang="en-US" altLang="zh-CN" b="0" i="0" dirty="0" smtClean="0">
                <a:solidFill>
                  <a:schemeClr val="tx2"/>
                </a:solidFill>
              </a:rPr>
              <a:t>item</a:t>
            </a:r>
            <a:r>
              <a:rPr lang="en-US" altLang="zh-CN" i="0" dirty="0" smtClean="0">
                <a:solidFill>
                  <a:schemeClr val="tx2"/>
                </a:solidFill>
              </a:rPr>
              <a:t>!=</a:t>
            </a:r>
            <a:r>
              <a:rPr lang="en-US" altLang="zh-CN" b="0" i="0" dirty="0" err="1" smtClean="0">
                <a:solidFill>
                  <a:schemeClr val="tx2"/>
                </a:solidFill>
              </a:rPr>
              <a:t>Tree</a:t>
            </a:r>
            <a:r>
              <a:rPr lang="en-US" altLang="zh-CN" i="0" dirty="0" err="1" smtClean="0">
                <a:solidFill>
                  <a:schemeClr val="tx2"/>
                </a:solidFill>
              </a:rPr>
              <a:t>.</a:t>
            </a:r>
            <a:r>
              <a:rPr lang="en-US" altLang="zh-CN" b="0" i="0" dirty="0" err="1" smtClean="0">
                <a:solidFill>
                  <a:schemeClr val="tx2"/>
                </a:solidFill>
              </a:rPr>
              <a:t>RefValue</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判断是否结束输入</a:t>
            </a:r>
            <a:endParaRPr lang="zh-CN" altLang="en-US" b="0" i="0" dirty="0">
              <a:solidFill>
                <a:schemeClr val="accent2"/>
              </a:solidFill>
            </a:endParaRPr>
          </a:p>
          <a:p>
            <a:pPr defTabSz="893763"/>
            <a:r>
              <a:rPr lang="zh-CN" altLang="en-US" b="0" i="0" dirty="0" smtClean="0">
                <a:solidFill>
                  <a:schemeClr val="tx2"/>
                </a:solidFill>
              </a:rPr>
              <a:t>           </a:t>
            </a:r>
            <a:r>
              <a:rPr lang="en-US" altLang="zh-CN" b="0" i="0" dirty="0" err="1" smtClean="0">
                <a:solidFill>
                  <a:schemeClr val="tx2"/>
                </a:solidFill>
              </a:rPr>
              <a:t>Tree</a:t>
            </a:r>
            <a:r>
              <a:rPr lang="en-US" altLang="zh-CN" i="0" dirty="0" err="1" smtClean="0">
                <a:solidFill>
                  <a:schemeClr val="tx2"/>
                </a:solidFill>
              </a:rPr>
              <a:t>.</a:t>
            </a:r>
            <a:r>
              <a:rPr lang="en-US" altLang="zh-CN" b="0" i="0" dirty="0" err="1" smtClean="0">
                <a:solidFill>
                  <a:schemeClr val="tx2"/>
                </a:solidFill>
              </a:rPr>
              <a:t>Insert</a:t>
            </a:r>
            <a:r>
              <a:rPr lang="en-US" altLang="zh-CN" i="0" dirty="0" smtClean="0">
                <a:solidFill>
                  <a:schemeClr val="tx2"/>
                </a:solidFill>
              </a:rPr>
              <a:t>(</a:t>
            </a:r>
            <a:r>
              <a:rPr lang="en-US" altLang="zh-CN" b="0" i="0" dirty="0" smtClean="0">
                <a:solidFill>
                  <a:schemeClr val="tx2"/>
                </a:solidFill>
              </a:rPr>
              <a:t>item</a:t>
            </a:r>
            <a:r>
              <a:rPr lang="en-US" altLang="zh-CN" i="0" dirty="0" smtClean="0">
                <a:solidFill>
                  <a:schemeClr val="tx2"/>
                </a:solidFill>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插入到树中</a:t>
            </a:r>
            <a:endParaRPr lang="zh-CN" altLang="en-US" b="0" i="0" dirty="0">
              <a:solidFill>
                <a:schemeClr val="accent2"/>
              </a:solidFill>
            </a:endParaRPr>
          </a:p>
          <a:p>
            <a:pPr defTabSz="893763"/>
            <a:r>
              <a:rPr lang="zh-CN" altLang="en-US" b="0" i="0" dirty="0">
                <a:solidFill>
                  <a:schemeClr val="tx2"/>
                </a:solidFill>
              </a:rPr>
              <a:t>           </a:t>
            </a:r>
            <a:r>
              <a:rPr lang="en-US" altLang="zh-CN" i="0" dirty="0" err="1" smtClean="0">
                <a:solidFill>
                  <a:schemeClr val="tx2"/>
                </a:solidFill>
              </a:rPr>
              <a:t>cout</a:t>
            </a:r>
            <a:r>
              <a:rPr lang="en-US" altLang="zh-CN" i="0" dirty="0" smtClean="0">
                <a:solidFill>
                  <a:schemeClr val="tx2"/>
                </a:solidFill>
              </a:rPr>
              <a:t>&lt;&lt;“</a:t>
            </a:r>
            <a:r>
              <a:rPr lang="zh-CN" altLang="en-US" b="0" i="0" dirty="0" smtClean="0">
                <a:solidFill>
                  <a:schemeClr val="tx2"/>
                </a:solidFill>
                <a:ea typeface="隶书" pitchFamily="49" charset="-122"/>
              </a:rPr>
              <a:t>输入数据</a:t>
            </a:r>
            <a:r>
              <a:rPr lang="zh-CN" altLang="en-US" b="0" i="0" dirty="0" smtClean="0">
                <a:solidFill>
                  <a:schemeClr val="tx2"/>
                </a:solidFill>
                <a:latin typeface="隶书" pitchFamily="49" charset="-122"/>
                <a:ea typeface="隶书" pitchFamily="49" charset="-122"/>
              </a:rPr>
              <a:t>（</a:t>
            </a:r>
            <a:r>
              <a:rPr lang="zh-CN" altLang="en-US" b="0" i="0" dirty="0" smtClean="0">
                <a:solidFill>
                  <a:schemeClr val="tx2"/>
                </a:solidFill>
                <a:ea typeface="隶书" pitchFamily="49" charset="-122"/>
              </a:rPr>
              <a:t>用</a:t>
            </a:r>
            <a:r>
              <a:rPr lang="en-US" altLang="zh-CN" i="0" dirty="0" smtClean="0">
                <a:solidFill>
                  <a:schemeClr val="tx2"/>
                </a:solidFill>
              </a:rPr>
              <a:t>”&lt;&lt;</a:t>
            </a:r>
            <a:r>
              <a:rPr lang="en-US" altLang="zh-CN" b="0" i="0" dirty="0" err="1" smtClean="0">
                <a:solidFill>
                  <a:schemeClr val="tx2"/>
                </a:solidFill>
              </a:rPr>
              <a:t>Tree.RefValue</a:t>
            </a:r>
            <a:r>
              <a:rPr lang="en-US" altLang="zh-CN" i="0" dirty="0" smtClean="0">
                <a:solidFill>
                  <a:schemeClr val="tx2"/>
                </a:solidFill>
              </a:rPr>
              <a:t>&lt;&lt;“</a:t>
            </a:r>
            <a:r>
              <a:rPr lang="zh-CN" altLang="en-US" b="0" i="0" dirty="0" smtClean="0">
                <a:solidFill>
                  <a:schemeClr val="tx2"/>
                </a:solidFill>
                <a:ea typeface="隶书" pitchFamily="49" charset="-122"/>
              </a:rPr>
              <a:t>结束）</a:t>
            </a:r>
            <a:r>
              <a:rPr lang="zh-CN" altLang="en-US" b="0" i="0" dirty="0" smtClean="0">
                <a:solidFill>
                  <a:schemeClr val="tx2"/>
                </a:solidFill>
              </a:rPr>
              <a:t>：</a:t>
            </a:r>
            <a:r>
              <a:rPr lang="en-US" altLang="zh-CN" i="0" dirty="0" smtClean="0">
                <a:solidFill>
                  <a:schemeClr val="tx2"/>
                </a:solidFill>
              </a:rPr>
              <a:t>”;</a:t>
            </a:r>
            <a:r>
              <a:rPr lang="en-US" altLang="zh-CN" b="0" i="0" dirty="0" smtClean="0">
                <a:solidFill>
                  <a:schemeClr val="tx2"/>
                </a:solidFill>
              </a:rPr>
              <a:t>      </a:t>
            </a:r>
            <a:endParaRPr lang="en-US" altLang="zh-CN" b="0" i="0" dirty="0">
              <a:solidFill>
                <a:schemeClr val="tx2"/>
              </a:solidFill>
            </a:endParaRPr>
          </a:p>
          <a:p>
            <a:pPr defTabSz="893763"/>
            <a:r>
              <a:rPr lang="en-US" altLang="zh-CN" b="0" i="0" dirty="0">
                <a:solidFill>
                  <a:schemeClr val="tx2"/>
                </a:solidFill>
              </a:rPr>
              <a:t>           </a:t>
            </a:r>
            <a:r>
              <a:rPr lang="en-US" altLang="zh-CN" b="0" i="0" dirty="0" smtClean="0">
                <a:solidFill>
                  <a:schemeClr val="tx2"/>
                </a:solidFill>
              </a:rPr>
              <a:t>in</a:t>
            </a:r>
            <a:r>
              <a:rPr lang="en-US" altLang="zh-CN" i="0" dirty="0" smtClean="0">
                <a:solidFill>
                  <a:schemeClr val="tx2"/>
                </a:solidFill>
              </a:rPr>
              <a:t>&gt;&gt;</a:t>
            </a:r>
            <a:r>
              <a:rPr lang="en-US" altLang="zh-CN" b="0" i="0" dirty="0" smtClean="0">
                <a:solidFill>
                  <a:schemeClr val="tx2"/>
                </a:solidFill>
              </a:rPr>
              <a:t>item</a:t>
            </a:r>
            <a:r>
              <a:rPr lang="en-US" altLang="zh-CN" i="0" dirty="0">
                <a:solidFill>
                  <a:schemeClr val="tx2"/>
                </a:solidFill>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输入</a:t>
            </a:r>
          </a:p>
          <a:p>
            <a:pPr defTabSz="893763"/>
            <a:r>
              <a:rPr lang="zh-CN" altLang="en-US" b="0" i="0" dirty="0">
                <a:solidFill>
                  <a:schemeClr val="accent2"/>
                </a:solidFill>
                <a:ea typeface="隶书" pitchFamily="49" charset="-122"/>
              </a:rPr>
              <a:t>   </a:t>
            </a:r>
            <a:r>
              <a:rPr lang="zh-CN" altLang="en-US" i="0" dirty="0">
                <a:solidFill>
                  <a:schemeClr val="tx2"/>
                </a:solidFill>
                <a:ea typeface="隶书" pitchFamily="49" charset="-122"/>
              </a:rPr>
              <a:t>  </a:t>
            </a:r>
            <a:r>
              <a:rPr lang="en-US" altLang="zh-CN" i="0" dirty="0">
                <a:solidFill>
                  <a:schemeClr val="tx2"/>
                </a:solidFill>
              </a:rPr>
              <a:t>}</a:t>
            </a:r>
            <a:endParaRPr lang="en-US" altLang="zh-CN" b="0" i="0" dirty="0">
              <a:solidFill>
                <a:schemeClr val="tx2"/>
              </a:solidFill>
            </a:endParaRPr>
          </a:p>
          <a:p>
            <a:pPr defTabSz="893763"/>
            <a:r>
              <a:rPr lang="en-US" altLang="zh-CN" b="0" i="0" dirty="0">
                <a:solidFill>
                  <a:schemeClr val="tx2"/>
                </a:solidFill>
              </a:rPr>
              <a:t>     </a:t>
            </a:r>
            <a:r>
              <a:rPr lang="en-US" altLang="zh-CN" i="0" dirty="0">
                <a:solidFill>
                  <a:schemeClr val="tx2"/>
                </a:solidFill>
              </a:rPr>
              <a:t>return</a:t>
            </a:r>
            <a:r>
              <a:rPr lang="en-US" altLang="zh-CN" b="0" i="0" dirty="0">
                <a:solidFill>
                  <a:schemeClr val="tx2"/>
                </a:solidFill>
              </a:rPr>
              <a:t> in</a:t>
            </a:r>
            <a:r>
              <a:rPr lang="en-US" altLang="zh-CN" i="0" dirty="0">
                <a:solidFill>
                  <a:schemeClr val="tx2"/>
                </a:solidFill>
              </a:rPr>
              <a:t>;</a:t>
            </a:r>
          </a:p>
          <a:p>
            <a:pPr defTabSz="893763"/>
            <a:r>
              <a:rPr lang="en-US" altLang="zh-CN" i="0" dirty="0">
                <a:solidFill>
                  <a:schemeClr val="tx2"/>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102</a:t>
            </a:fld>
            <a:endParaRPr lang="en-US" altLang="zh-CN"/>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11188" y="1268413"/>
            <a:ext cx="7620000" cy="3081337"/>
          </a:xfrm>
          <a:prstGeom prst="rect">
            <a:avLst/>
          </a:prstGeom>
          <a:noFill/>
          <a:ln w="9525">
            <a:noFill/>
            <a:miter lim="800000"/>
            <a:headEnd/>
            <a:tailEnd/>
          </a:ln>
        </p:spPr>
        <p:txBody>
          <a:bodyPr>
            <a:spAutoFit/>
          </a:bodyPr>
          <a:lstStyle/>
          <a:p>
            <a:r>
              <a:rPr lang="en-US" altLang="zh-CN" sz="2800" i="0" dirty="0" err="1">
                <a:solidFill>
                  <a:schemeClr val="tx2"/>
                </a:solidFill>
                <a:ea typeface="仿宋_GB2312" pitchFamily="49" charset="-122"/>
              </a:rPr>
              <a:t>ostream</a:t>
            </a:r>
            <a:r>
              <a:rPr lang="en-US" altLang="zh-CN" sz="2800" i="0" dirty="0">
                <a:solidFill>
                  <a:schemeClr val="tx2"/>
                </a:solidFill>
                <a:ea typeface="仿宋_GB2312" pitchFamily="49" charset="-122"/>
              </a:rPr>
              <a:t> &amp; operator </a:t>
            </a:r>
            <a:r>
              <a:rPr lang="en-US" altLang="zh-CN" sz="2800" b="0" i="0" dirty="0">
                <a:solidFill>
                  <a:schemeClr val="tx2"/>
                </a:solidFill>
                <a:ea typeface="仿宋_GB2312" pitchFamily="49" charset="-122"/>
              </a:rPr>
              <a:t>&lt;&lt; </a:t>
            </a:r>
            <a:endParaRPr lang="en-US" altLang="zh-CN" sz="280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i="0" dirty="0" err="1" smtClean="0">
                <a:solidFill>
                  <a:schemeClr val="tx2"/>
                </a:solidFill>
                <a:ea typeface="仿宋_GB2312" pitchFamily="49" charset="-122"/>
              </a:rPr>
              <a:t>ostream</a:t>
            </a:r>
            <a:r>
              <a:rPr lang="en-US" altLang="zh-CN" sz="2800" i="0" dirty="0" smtClean="0">
                <a:solidFill>
                  <a:schemeClr val="tx2"/>
                </a:solidFill>
                <a:ea typeface="仿宋_GB2312" pitchFamily="49" charset="-122"/>
              </a:rPr>
              <a:t> </a:t>
            </a:r>
            <a:r>
              <a:rPr lang="en-US" altLang="zh-CN" sz="2800" i="0" dirty="0">
                <a:solidFill>
                  <a:schemeClr val="tx2"/>
                </a:solidFill>
                <a:ea typeface="仿宋_GB2312" pitchFamily="49" charset="-122"/>
              </a:rPr>
              <a:t>&amp;</a:t>
            </a:r>
            <a:r>
              <a:rPr lang="en-US" altLang="zh-CN" sz="2800" b="0" i="0" dirty="0">
                <a:solidFill>
                  <a:schemeClr val="tx2"/>
                </a:solidFill>
                <a:ea typeface="仿宋_GB2312" pitchFamily="49" charset="-122"/>
              </a:rPr>
              <a:t>out</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b="0" i="0" dirty="0" err="1">
                <a:solidFill>
                  <a:schemeClr val="tx2"/>
                </a:solidFill>
                <a:ea typeface="仿宋_GB2312" pitchFamily="49" charset="-122"/>
              </a:rPr>
              <a:t>BinaryTree</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&lt;Type&gt; &amp;</a:t>
            </a:r>
            <a:r>
              <a:rPr lang="en-US" altLang="zh-CN" sz="2800" b="0" i="0" dirty="0" smtClean="0">
                <a:solidFill>
                  <a:schemeClr val="tx2"/>
                </a:solidFill>
                <a:ea typeface="仿宋_GB2312" pitchFamily="49" charset="-122"/>
              </a:rPr>
              <a:t>Tree</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a:t>
            </a:r>
          </a:p>
          <a:p>
            <a:r>
              <a:rPr lang="en-US" altLang="zh-CN" sz="2800" b="0" i="0" dirty="0">
                <a:solidFill>
                  <a:schemeClr val="tx2"/>
                </a:solidFill>
                <a:ea typeface="仿宋_GB2312" pitchFamily="49" charset="-122"/>
              </a:rPr>
              <a:t>     </a:t>
            </a:r>
            <a:r>
              <a:rPr lang="en-US" altLang="zh-CN" sz="2800" b="0" i="0" dirty="0" smtClean="0">
                <a:solidFill>
                  <a:schemeClr val="tx2"/>
                </a:solidFill>
                <a:ea typeface="仿宋_GB2312" pitchFamily="49" charset="-122"/>
              </a:rPr>
              <a:t>out</a:t>
            </a:r>
            <a:r>
              <a:rPr lang="en-US" altLang="zh-CN" sz="2800" i="0" dirty="0" smtClean="0">
                <a:solidFill>
                  <a:schemeClr val="tx2"/>
                </a:solidFill>
                <a:ea typeface="仿宋_GB2312" pitchFamily="49" charset="-122"/>
              </a:rPr>
              <a:t>&lt;&lt;“</a:t>
            </a:r>
            <a:r>
              <a:rPr lang="zh-CN" altLang="en-US" sz="2800" b="0" i="0" dirty="0">
                <a:solidFill>
                  <a:schemeClr val="tx2"/>
                </a:solidFill>
                <a:ea typeface="隶书" pitchFamily="49" charset="-122"/>
              </a:rPr>
              <a:t>二叉树的前序遍历</a:t>
            </a:r>
            <a:r>
              <a:rPr lang="zh-CN" altLang="en-US" sz="2800" b="0" i="0" dirty="0">
                <a:solidFill>
                  <a:schemeClr val="tx2"/>
                </a:solidFill>
                <a:ea typeface="仿宋_GB2312" pitchFamily="49" charset="-122"/>
              </a:rPr>
              <a:t>。</a:t>
            </a:r>
            <a:r>
              <a:rPr lang="en-US" altLang="zh-CN" sz="2800" b="0" i="0" dirty="0">
                <a:solidFill>
                  <a:schemeClr val="tx2"/>
                </a:solidFill>
                <a:ea typeface="仿宋_GB2312" pitchFamily="49" charset="-122"/>
              </a:rPr>
              <a:t>\n</a:t>
            </a:r>
            <a:r>
              <a:rPr lang="en-US" altLang="zh-CN" sz="2800" i="0" dirty="0">
                <a:solidFill>
                  <a:schemeClr val="tx2"/>
                </a:solidFill>
                <a:ea typeface="仿宋_GB2312" pitchFamily="49" charset="-122"/>
              </a:rPr>
              <a:t>”;</a:t>
            </a:r>
          </a:p>
          <a:p>
            <a:r>
              <a:rPr lang="en-US" altLang="zh-CN"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Tree</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Traverse</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Tree</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root</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b="0" i="0" dirty="0" smtClean="0">
                <a:solidFill>
                  <a:schemeClr val="tx2"/>
                </a:solidFill>
                <a:ea typeface="仿宋_GB2312" pitchFamily="49" charset="-122"/>
              </a:rPr>
              <a:t>out</a:t>
            </a:r>
            <a:r>
              <a:rPr lang="en-US" altLang="zh-CN" sz="2800" i="0" dirty="0" smtClean="0">
                <a:solidFill>
                  <a:schemeClr val="tx2"/>
                </a:solidFill>
                <a:ea typeface="仿宋_GB2312" pitchFamily="49" charset="-122"/>
              </a:rPr>
              <a:t>);</a:t>
            </a:r>
            <a:endParaRPr lang="en-US" altLang="zh-CN" sz="280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b="0" i="0" dirty="0" smtClean="0">
                <a:solidFill>
                  <a:schemeClr val="tx2"/>
                </a:solidFill>
                <a:ea typeface="仿宋_GB2312" pitchFamily="49" charset="-122"/>
              </a:rPr>
              <a:t>out</a:t>
            </a:r>
            <a:r>
              <a:rPr lang="en-US" altLang="zh-CN" sz="2800" i="0" dirty="0" smtClean="0">
                <a:solidFill>
                  <a:schemeClr val="tx2"/>
                </a:solidFill>
                <a:ea typeface="仿宋_GB2312" pitchFamily="49" charset="-122"/>
              </a:rPr>
              <a:t>&lt;&lt;</a:t>
            </a:r>
            <a:r>
              <a:rPr lang="en-US" altLang="zh-CN" sz="2800" i="0" dirty="0" err="1" smtClean="0">
                <a:solidFill>
                  <a:schemeClr val="tx2"/>
                </a:solidFill>
                <a:ea typeface="仿宋_GB2312" pitchFamily="49" charset="-122"/>
              </a:rPr>
              <a:t>endl</a:t>
            </a:r>
            <a:r>
              <a:rPr lang="en-US" altLang="zh-CN" sz="2800" i="0" dirty="0">
                <a:solidFill>
                  <a:schemeClr val="tx2"/>
                </a:solidFill>
                <a:ea typeface="仿宋_GB2312" pitchFamily="49" charset="-122"/>
              </a:rPr>
              <a:t>;</a:t>
            </a:r>
            <a:endParaRPr lang="en-US" altLang="zh-CN" sz="2800" b="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return</a:t>
            </a:r>
            <a:r>
              <a:rPr lang="en-US" altLang="zh-CN" sz="2800" b="0" i="0" dirty="0">
                <a:solidFill>
                  <a:schemeClr val="tx2"/>
                </a:solidFill>
                <a:ea typeface="仿宋_GB2312" pitchFamily="49" charset="-122"/>
              </a:rPr>
              <a:t> out</a:t>
            </a:r>
            <a:r>
              <a:rPr lang="en-US" altLang="zh-CN" sz="2800" i="0" dirty="0">
                <a:solidFill>
                  <a:schemeClr val="tx2"/>
                </a:solidFill>
                <a:ea typeface="仿宋_GB2312" pitchFamily="49" charset="-122"/>
              </a:rPr>
              <a:t>;</a:t>
            </a:r>
            <a:endParaRPr lang="en-US" altLang="zh-CN" sz="2800" b="0" i="0" dirty="0">
              <a:solidFill>
                <a:schemeClr val="tx2"/>
              </a:solidFill>
              <a:ea typeface="仿宋_GB2312" pitchFamily="49" charset="-122"/>
            </a:endParaRPr>
          </a:p>
          <a:p>
            <a:r>
              <a:rPr lang="en-US" altLang="zh-CN" sz="2800" i="0"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103</a:t>
            </a:fld>
            <a:endParaRPr lang="en-US" altLang="zh-CN"/>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7908" name="Rectangle 4"/>
          <p:cNvSpPr>
            <a:spLocks noChangeArrowheads="1"/>
          </p:cNvSpPr>
          <p:nvPr/>
        </p:nvSpPr>
        <p:spPr bwMode="auto">
          <a:xfrm>
            <a:off x="2071688" y="857250"/>
            <a:ext cx="4857750" cy="641350"/>
          </a:xfrm>
          <a:prstGeom prst="rect">
            <a:avLst/>
          </a:prstGeom>
          <a:noFill/>
          <a:ln w="9525">
            <a:noFill/>
            <a:miter lim="800000"/>
            <a:headEnd/>
            <a:tailEnd/>
          </a:ln>
          <a:effectLst/>
        </p:spPr>
        <p:txBody>
          <a:bodyPr>
            <a:spAutoFit/>
          </a:bodyPr>
          <a:lstStyle/>
          <a:p>
            <a:pPr>
              <a:defRPr/>
            </a:pPr>
            <a:r>
              <a:rPr lang="zh-CN" altLang="en-US" sz="3600" i="0" u="sng" dirty="0">
                <a:solidFill>
                  <a:srgbClr val="C00000"/>
                </a:solidFill>
                <a:effectLst>
                  <a:outerShdw blurRad="38100" dist="38100" dir="2700000" algn="tl">
                    <a:srgbClr val="C0C0C0"/>
                  </a:outerShdw>
                </a:effectLst>
                <a:ea typeface="仿宋_GB2312" pitchFamily="49" charset="-122"/>
              </a:rPr>
              <a:t>采用广义表建立二叉树</a:t>
            </a:r>
            <a:endParaRPr lang="zh-CN" altLang="en-US" sz="2100" b="0" i="0" dirty="0">
              <a:solidFill>
                <a:srgbClr val="C00000"/>
              </a:solidFill>
            </a:endParaRPr>
          </a:p>
        </p:txBody>
      </p:sp>
      <p:sp>
        <p:nvSpPr>
          <p:cNvPr id="6" name="Rectangle 4"/>
          <p:cNvSpPr>
            <a:spLocks noChangeArrowheads="1"/>
          </p:cNvSpPr>
          <p:nvPr/>
        </p:nvSpPr>
        <p:spPr bwMode="auto">
          <a:xfrm>
            <a:off x="428625" y="1714500"/>
            <a:ext cx="8215313" cy="4500563"/>
          </a:xfrm>
          <a:prstGeom prst="rect">
            <a:avLst/>
          </a:prstGeom>
          <a:noFill/>
          <a:ln w="9525">
            <a:noFill/>
            <a:miter lim="800000"/>
            <a:headEnd/>
            <a:tailEnd/>
          </a:ln>
          <a:effectLst/>
        </p:spPr>
        <p:txBody>
          <a:bodyPr lIns="92075" tIns="46038" rIns="92075" bIns="46038"/>
          <a:lstStyle/>
          <a:p>
            <a:pPr marL="342900" indent="-342900" algn="just">
              <a:spcBef>
                <a:spcPct val="20000"/>
              </a:spcBef>
              <a:buFontTx/>
              <a:buChar char="•"/>
              <a:defRPr/>
            </a:pPr>
            <a:r>
              <a:rPr lang="zh-CN" altLang="en-US" sz="3200" i="0" dirty="0">
                <a:solidFill>
                  <a:srgbClr val="0000FF"/>
                </a:solidFill>
                <a:effectLst>
                  <a:outerShdw blurRad="38100" dist="38100" dir="2700000" algn="tl">
                    <a:srgbClr val="C0C0C0"/>
                  </a:outerShdw>
                </a:effectLst>
                <a:ea typeface="仿宋_GB2312" pitchFamily="49" charset="-122"/>
              </a:rPr>
              <a:t>广义表的表名放在表前，表示树的根结点，括号中是根的左、右子树。</a:t>
            </a:r>
            <a:endParaRPr lang="en-US" altLang="zh-CN" sz="3200" i="0" dirty="0">
              <a:solidFill>
                <a:srgbClr val="0000FF"/>
              </a:solidFill>
              <a:effectLst>
                <a:outerShdw blurRad="38100" dist="38100" dir="2700000" algn="tl">
                  <a:srgbClr val="C0C0C0"/>
                </a:outerShdw>
              </a:effectLst>
              <a:ea typeface="仿宋_GB2312" pitchFamily="49" charset="-122"/>
            </a:endParaRPr>
          </a:p>
          <a:p>
            <a:pPr marL="342900" indent="-342900" algn="just">
              <a:spcBef>
                <a:spcPct val="20000"/>
              </a:spcBef>
              <a:buFontTx/>
              <a:buChar char="•"/>
              <a:defRPr/>
            </a:pPr>
            <a:r>
              <a:rPr lang="zh-CN" altLang="en-US" sz="3200" i="0" dirty="0">
                <a:solidFill>
                  <a:srgbClr val="0000FF"/>
                </a:solidFill>
                <a:effectLst>
                  <a:outerShdw blurRad="38100" dist="38100" dir="2700000" algn="tl">
                    <a:srgbClr val="C0C0C0"/>
                  </a:outerShdw>
                </a:effectLst>
                <a:ea typeface="仿宋_GB2312" pitchFamily="49" charset="-122"/>
              </a:rPr>
              <a:t>每个结点的左、右子树用逗号隔开。若仅有右子树没有左子树，逗号不能省略。</a:t>
            </a:r>
            <a:endParaRPr lang="en-US" altLang="zh-CN" sz="3200" i="0" dirty="0">
              <a:solidFill>
                <a:srgbClr val="0000FF"/>
              </a:solidFill>
              <a:effectLst>
                <a:outerShdw blurRad="38100" dist="38100" dir="2700000" algn="tl">
                  <a:srgbClr val="C0C0C0"/>
                </a:outerShdw>
              </a:effectLst>
              <a:ea typeface="仿宋_GB2312" pitchFamily="49" charset="-122"/>
            </a:endParaRPr>
          </a:p>
          <a:p>
            <a:pPr marL="342900" indent="-342900" algn="just">
              <a:spcBef>
                <a:spcPct val="20000"/>
              </a:spcBef>
              <a:buFontTx/>
              <a:buChar char="•"/>
              <a:defRPr/>
            </a:pPr>
            <a:r>
              <a:rPr lang="zh-CN" altLang="en-US" sz="3200" i="0" dirty="0">
                <a:solidFill>
                  <a:srgbClr val="0000FF"/>
                </a:solidFill>
                <a:effectLst>
                  <a:outerShdw blurRad="38100" dist="38100" dir="2700000" algn="tl">
                    <a:srgbClr val="C0C0C0"/>
                  </a:outerShdw>
                </a:effectLst>
                <a:ea typeface="仿宋_GB2312" pitchFamily="49" charset="-122"/>
              </a:rPr>
              <a:t>在整个广义表表示输入的结尾加上一个特殊</a:t>
            </a:r>
            <a:r>
              <a:rPr lang="zh-CN" altLang="en-US" sz="3200" i="0" dirty="0">
                <a:solidFill>
                  <a:srgbClr val="0000FF"/>
                </a:solidFill>
                <a:effectLst>
                  <a:outerShdw blurRad="38100" dist="38100" dir="2700000" algn="tl">
                    <a:srgbClr val="C0C0C0"/>
                  </a:outerShdw>
                </a:effectLst>
                <a:latin typeface="+mn-lt"/>
                <a:ea typeface="仿宋_GB2312" pitchFamily="49" charset="-122"/>
              </a:rPr>
              <a:t>符号（如</a:t>
            </a:r>
            <a:r>
              <a:rPr lang="en-US" altLang="zh-CN" sz="3200" i="0" dirty="0">
                <a:solidFill>
                  <a:schemeClr val="tx2"/>
                </a:solidFill>
                <a:effectLst>
                  <a:outerShdw blurRad="38100" dist="38100" dir="2700000" algn="tl">
                    <a:srgbClr val="000000">
                      <a:alpha val="43137"/>
                    </a:srgbClr>
                  </a:outerShdw>
                </a:effectLst>
              </a:rPr>
              <a:t>“</a:t>
            </a:r>
            <a:r>
              <a:rPr lang="en-US" altLang="zh-CN" sz="3200" i="0" dirty="0">
                <a:solidFill>
                  <a:srgbClr val="FF0000"/>
                </a:solidFill>
                <a:effectLst>
                  <a:outerShdw blurRad="38100" dist="38100" dir="2700000" algn="tl">
                    <a:srgbClr val="C0C0C0"/>
                  </a:outerShdw>
                </a:effectLst>
                <a:latin typeface="+mn-lt"/>
                <a:ea typeface="仿宋_GB2312" pitchFamily="49" charset="-122"/>
              </a:rPr>
              <a:t>#”</a:t>
            </a:r>
            <a:r>
              <a:rPr lang="zh-CN" altLang="en-US" sz="3200" i="0" dirty="0">
                <a:solidFill>
                  <a:srgbClr val="0000FF"/>
                </a:solidFill>
                <a:effectLst>
                  <a:outerShdw blurRad="38100" dist="38100" dir="2700000" algn="tl">
                    <a:srgbClr val="C0C0C0"/>
                  </a:outerShdw>
                </a:effectLst>
                <a:latin typeface="+mn-lt"/>
                <a:ea typeface="仿宋_GB2312" pitchFamily="49" charset="-122"/>
              </a:rPr>
              <a:t>，存于</a:t>
            </a:r>
            <a:r>
              <a:rPr lang="en-US" altLang="zh-CN" sz="3200" i="0" dirty="0" err="1">
                <a:solidFill>
                  <a:srgbClr val="FF0000"/>
                </a:solidFill>
                <a:effectLst>
                  <a:outerShdw blurRad="38100" dist="38100" dir="2700000" algn="tl">
                    <a:srgbClr val="C0C0C0"/>
                  </a:outerShdw>
                </a:effectLst>
                <a:latin typeface="+mn-lt"/>
                <a:ea typeface="仿宋_GB2312" pitchFamily="49" charset="-122"/>
              </a:rPr>
              <a:t>RefValue</a:t>
            </a:r>
            <a:r>
              <a:rPr lang="zh-CN" altLang="en-US" sz="3200" i="0" dirty="0">
                <a:solidFill>
                  <a:srgbClr val="0000FF"/>
                </a:solidFill>
                <a:effectLst>
                  <a:outerShdw blurRad="38100" dist="38100" dir="2700000" algn="tl">
                    <a:srgbClr val="C0C0C0"/>
                  </a:outerShdw>
                </a:effectLst>
                <a:latin typeface="+mn-lt"/>
                <a:ea typeface="仿宋_GB2312" pitchFamily="49" charset="-122"/>
              </a:rPr>
              <a:t>中），表示输入结束。</a:t>
            </a:r>
            <a:endParaRPr lang="en-US" altLang="zh-CN" sz="3200" i="0" dirty="0">
              <a:solidFill>
                <a:srgbClr val="0000FF"/>
              </a:solidFill>
              <a:effectLst>
                <a:outerShdw blurRad="38100" dist="38100" dir="2700000" algn="tl">
                  <a:srgbClr val="C0C0C0"/>
                </a:outerShdw>
              </a:effectLst>
              <a:latin typeface="+mn-lt"/>
              <a:ea typeface="仿宋_GB2312" pitchFamily="49" charset="-122"/>
            </a:endParaRPr>
          </a:p>
          <a:p>
            <a:pPr marL="342900" indent="-342900" algn="just">
              <a:spcBef>
                <a:spcPct val="20000"/>
              </a:spcBef>
              <a:defRPr/>
            </a:pPr>
            <a:r>
              <a:rPr lang="en-US" altLang="zh-CN" sz="3200" i="0" dirty="0">
                <a:solidFill>
                  <a:srgbClr val="0000FF"/>
                </a:solidFill>
                <a:effectLst>
                  <a:outerShdw blurRad="38100" dist="38100" dir="2700000" algn="tl">
                    <a:srgbClr val="C0C0C0"/>
                  </a:outerShdw>
                </a:effectLst>
                <a:latin typeface="+mn-lt"/>
                <a:ea typeface="仿宋_GB2312" pitchFamily="49" charset="-122"/>
              </a:rPr>
              <a:t>                    </a:t>
            </a:r>
            <a:r>
              <a:rPr lang="en-US" altLang="zh-CN" sz="3200" i="0" dirty="0" smtClean="0">
                <a:solidFill>
                  <a:srgbClr val="FF0000"/>
                </a:solidFill>
                <a:effectLst>
                  <a:outerShdw blurRad="38100" dist="38100" dir="2700000" algn="tl">
                    <a:srgbClr val="C0C0C0"/>
                  </a:outerShdw>
                </a:effectLst>
                <a:latin typeface="+mn-lt"/>
                <a:ea typeface="仿宋_GB2312" pitchFamily="49" charset="-122"/>
              </a:rPr>
              <a:t>A(B(D</a:t>
            </a:r>
            <a:r>
              <a:rPr lang="en-US" altLang="zh-CN" sz="3200" i="0" dirty="0">
                <a:solidFill>
                  <a:srgbClr val="FF0000"/>
                </a:solidFill>
                <a:effectLst>
                  <a:outerShdw blurRad="38100" dist="38100" dir="2700000" algn="tl">
                    <a:srgbClr val="C0C0C0"/>
                  </a:outerShdw>
                </a:effectLst>
                <a:latin typeface="+mn-lt"/>
                <a:ea typeface="仿宋_GB2312" pitchFamily="49" charset="-122"/>
              </a:rPr>
              <a:t>, E(G, </a:t>
            </a:r>
            <a:r>
              <a:rPr lang="en-US" altLang="zh-CN" sz="3200" i="0" dirty="0" smtClean="0">
                <a:solidFill>
                  <a:srgbClr val="FF0000"/>
                </a:solidFill>
                <a:effectLst>
                  <a:outerShdw blurRad="38100" dist="38100" dir="2700000" algn="tl">
                    <a:srgbClr val="C0C0C0"/>
                  </a:outerShdw>
                </a:effectLst>
                <a:latin typeface="+mn-lt"/>
                <a:ea typeface="仿宋_GB2312" pitchFamily="49" charset="-122"/>
              </a:rPr>
              <a:t>)), C( </a:t>
            </a:r>
            <a:r>
              <a:rPr lang="en-US" altLang="zh-CN" sz="3200" i="0" dirty="0">
                <a:solidFill>
                  <a:srgbClr val="FF0000"/>
                </a:solidFill>
                <a:effectLst>
                  <a:outerShdw blurRad="38100" dist="38100" dir="2700000" algn="tl">
                    <a:srgbClr val="C0C0C0"/>
                  </a:outerShdw>
                </a:effectLst>
                <a:latin typeface="+mn-lt"/>
                <a:ea typeface="仿宋_GB2312" pitchFamily="49" charset="-122"/>
              </a:rPr>
              <a:t>, </a:t>
            </a:r>
            <a:r>
              <a:rPr lang="en-US" altLang="zh-CN" sz="3200" i="0" dirty="0" smtClean="0">
                <a:solidFill>
                  <a:srgbClr val="FF0000"/>
                </a:solidFill>
                <a:effectLst>
                  <a:outerShdw blurRad="38100" dist="38100" dir="2700000" algn="tl">
                    <a:srgbClr val="C0C0C0"/>
                  </a:outerShdw>
                </a:effectLst>
                <a:latin typeface="+mn-lt"/>
                <a:ea typeface="仿宋_GB2312" pitchFamily="49" charset="-122"/>
              </a:rPr>
              <a:t>F))#</a:t>
            </a:r>
            <a:endParaRPr lang="en-US" altLang="zh-CN" sz="3200" i="0" dirty="0">
              <a:solidFill>
                <a:srgbClr val="FF0000"/>
              </a:solidFill>
              <a:effectLst>
                <a:outerShdw blurRad="38100" dist="38100" dir="2700000" algn="tl">
                  <a:srgbClr val="C0C0C0"/>
                </a:outerShdw>
              </a:effectLst>
              <a:latin typeface="+mn-lt"/>
              <a:ea typeface="仿宋_GB2312" pitchFamily="49" charset="-122"/>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104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500"/>
                                        <p:tgtEl>
                                          <p:spTgt spid="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heckerboard(across)">
                                      <p:cBhvr>
                                        <p:cTn id="13" dur="500"/>
                                        <p:tgtEl>
                                          <p:spTgt spid="6">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heckerboard(across)">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3000375" y="642938"/>
            <a:ext cx="3000375" cy="646112"/>
          </a:xfrm>
          <a:prstGeom prst="rect">
            <a:avLst/>
          </a:prstGeom>
          <a:noFill/>
          <a:ln w="9525">
            <a:noFill/>
            <a:miter lim="800000"/>
            <a:headEnd/>
            <a:tailEnd/>
          </a:ln>
        </p:spPr>
        <p:txBody>
          <a:bodyPr>
            <a:spAutoFit/>
          </a:bodyPr>
          <a:lstStyle/>
          <a:p>
            <a:r>
              <a:rPr lang="zh-CN" altLang="en-US" sz="3600" b="0" i="0" u="sng">
                <a:solidFill>
                  <a:srgbClr val="C00000"/>
                </a:solidFill>
                <a:latin typeface="隶书" pitchFamily="49" charset="-122"/>
                <a:ea typeface="隶书" pitchFamily="49" charset="-122"/>
              </a:rPr>
              <a:t>算法基本思想</a:t>
            </a:r>
          </a:p>
        </p:txBody>
      </p:sp>
      <p:sp>
        <p:nvSpPr>
          <p:cNvPr id="4" name="Rectangle 4"/>
          <p:cNvSpPr>
            <a:spLocks noChangeArrowheads="1"/>
          </p:cNvSpPr>
          <p:nvPr/>
        </p:nvSpPr>
        <p:spPr bwMode="auto">
          <a:xfrm>
            <a:off x="428625" y="1357313"/>
            <a:ext cx="8215313" cy="3960812"/>
          </a:xfrm>
          <a:prstGeom prst="rect">
            <a:avLst/>
          </a:prstGeom>
          <a:noFill/>
          <a:ln w="9525">
            <a:noFill/>
            <a:miter lim="800000"/>
            <a:headEnd/>
            <a:tailEnd/>
          </a:ln>
          <a:effectLst/>
        </p:spPr>
        <p:txBody>
          <a:bodyPr lIns="92075" tIns="46038" rIns="92075" bIns="46038"/>
          <a:lstStyle/>
          <a:p>
            <a:pPr marL="342900" indent="-342900" algn="just">
              <a:spcBef>
                <a:spcPct val="20000"/>
              </a:spcBef>
              <a:buFontTx/>
              <a:buChar char="•"/>
              <a:defRPr/>
            </a:pPr>
            <a:r>
              <a:rPr lang="zh-CN" altLang="en-US" sz="3000" i="0" dirty="0">
                <a:solidFill>
                  <a:srgbClr val="0000FF"/>
                </a:solidFill>
                <a:effectLst>
                  <a:outerShdw blurRad="38100" dist="38100" dir="2700000" algn="tl">
                    <a:srgbClr val="C0C0C0"/>
                  </a:outerShdw>
                </a:effectLst>
                <a:ea typeface="仿宋_GB2312" pitchFamily="49" charset="-122"/>
              </a:rPr>
              <a:t>依次从保存广义表的字符串</a:t>
            </a:r>
            <a:r>
              <a:rPr lang="en-US" altLang="zh-CN" sz="3000" dirty="0" err="1">
                <a:solidFill>
                  <a:srgbClr val="FF0000"/>
                </a:solidFill>
                <a:effectLst>
                  <a:outerShdw blurRad="38100" dist="38100" dir="2700000" algn="tl">
                    <a:srgbClr val="C0C0C0"/>
                  </a:outerShdw>
                </a:effectLst>
                <a:ea typeface="仿宋_GB2312" pitchFamily="49" charset="-122"/>
              </a:rPr>
              <a:t>ls</a:t>
            </a:r>
            <a:r>
              <a:rPr lang="zh-CN" altLang="en-US" sz="3000" i="0" dirty="0">
                <a:solidFill>
                  <a:srgbClr val="0000FF"/>
                </a:solidFill>
                <a:effectLst>
                  <a:outerShdw blurRad="38100" dist="38100" dir="2700000" algn="tl">
                    <a:srgbClr val="C0C0C0"/>
                  </a:outerShdw>
                </a:effectLst>
                <a:ea typeface="仿宋_GB2312" pitchFamily="49" charset="-122"/>
              </a:rPr>
              <a:t>中输入字符。</a:t>
            </a:r>
            <a:endParaRPr lang="en-US" altLang="zh-CN" sz="3000" i="0" dirty="0">
              <a:solidFill>
                <a:srgbClr val="0000FF"/>
              </a:solidFill>
              <a:effectLst>
                <a:outerShdw blurRad="38100" dist="38100" dir="2700000" algn="tl">
                  <a:srgbClr val="C0C0C0"/>
                </a:outerShdw>
              </a:effectLst>
              <a:ea typeface="仿宋_GB2312" pitchFamily="49" charset="-122"/>
            </a:endParaRPr>
          </a:p>
          <a:p>
            <a:pPr marL="800100" lvl="1" indent="-342900" algn="just">
              <a:spcBef>
                <a:spcPct val="20000"/>
              </a:spcBef>
              <a:buFont typeface="Times New Roman" pitchFamily="18" charset="0"/>
              <a:buChar char="–"/>
              <a:defRPr/>
            </a:pPr>
            <a:r>
              <a:rPr lang="zh-CN" altLang="en-US" sz="2600" i="0" dirty="0">
                <a:solidFill>
                  <a:srgbClr val="993366"/>
                </a:solidFill>
                <a:effectLst>
                  <a:outerShdw blurRad="38100" dist="38100" dir="2700000" algn="tl">
                    <a:srgbClr val="C0C0C0"/>
                  </a:outerShdw>
                </a:effectLst>
                <a:ea typeface="仿宋_GB2312" pitchFamily="49" charset="-122"/>
              </a:rPr>
              <a:t>若是字母则表示结点值，建立新结点，作为左子女</a:t>
            </a:r>
            <a:r>
              <a:rPr lang="en-US" altLang="zh-CN" sz="2600" i="0" dirty="0">
                <a:solidFill>
                  <a:srgbClr val="993366"/>
                </a:solidFill>
                <a:effectLst>
                  <a:outerShdw blurRad="38100" dist="38100" dir="2700000" algn="tl">
                    <a:srgbClr val="C0C0C0"/>
                  </a:outerShdw>
                </a:effectLst>
                <a:ea typeface="仿宋_GB2312" pitchFamily="49" charset="-122"/>
              </a:rPr>
              <a:t>(</a:t>
            </a:r>
            <a:r>
              <a:rPr lang="en-US" altLang="zh-CN" sz="2600" dirty="0">
                <a:solidFill>
                  <a:srgbClr val="FF0000"/>
                </a:solidFill>
                <a:effectLst>
                  <a:outerShdw blurRad="38100" dist="38100" dir="2700000" algn="tl">
                    <a:srgbClr val="C0C0C0"/>
                  </a:outerShdw>
                </a:effectLst>
                <a:ea typeface="仿宋_GB2312" pitchFamily="49" charset="-122"/>
              </a:rPr>
              <a:t>k</a:t>
            </a:r>
            <a:r>
              <a:rPr lang="en-US" altLang="zh-CN" sz="2600" i="0" dirty="0">
                <a:solidFill>
                  <a:srgbClr val="FF0000"/>
                </a:solidFill>
                <a:effectLst>
                  <a:outerShdw blurRad="38100" dist="38100" dir="2700000" algn="tl">
                    <a:srgbClr val="C0C0C0"/>
                  </a:outerShdw>
                </a:effectLst>
                <a:ea typeface="仿宋_GB2312" pitchFamily="49" charset="-122"/>
              </a:rPr>
              <a:t>=1</a:t>
            </a:r>
            <a:r>
              <a:rPr lang="en-US" altLang="zh-CN" sz="2600" i="0" dirty="0">
                <a:solidFill>
                  <a:srgbClr val="993366"/>
                </a:solidFill>
                <a:effectLst>
                  <a:outerShdw blurRad="38100" dist="38100" dir="2700000" algn="tl">
                    <a:srgbClr val="C0C0C0"/>
                  </a:outerShdw>
                </a:effectLst>
                <a:ea typeface="仿宋_GB2312" pitchFamily="49" charset="-122"/>
              </a:rPr>
              <a:t>)</a:t>
            </a:r>
            <a:r>
              <a:rPr lang="zh-CN" altLang="en-US" sz="2600" i="0" dirty="0">
                <a:solidFill>
                  <a:srgbClr val="993366"/>
                </a:solidFill>
                <a:effectLst>
                  <a:outerShdw blurRad="38100" dist="38100" dir="2700000" algn="tl">
                    <a:srgbClr val="C0C0C0"/>
                  </a:outerShdw>
                </a:effectLst>
                <a:ea typeface="仿宋_GB2312" pitchFamily="49" charset="-122"/>
              </a:rPr>
              <a:t>或右子女</a:t>
            </a:r>
            <a:r>
              <a:rPr lang="en-US" altLang="zh-CN" sz="2600" i="0" dirty="0">
                <a:solidFill>
                  <a:srgbClr val="993366"/>
                </a:solidFill>
                <a:effectLst>
                  <a:outerShdw blurRad="38100" dist="38100" dir="2700000" algn="tl">
                    <a:srgbClr val="C0C0C0"/>
                  </a:outerShdw>
                </a:effectLst>
                <a:ea typeface="仿宋_GB2312" pitchFamily="49" charset="-122"/>
              </a:rPr>
              <a:t>(</a:t>
            </a:r>
            <a:r>
              <a:rPr lang="en-US" altLang="zh-CN" sz="2600" dirty="0">
                <a:solidFill>
                  <a:srgbClr val="FF0000"/>
                </a:solidFill>
                <a:effectLst>
                  <a:outerShdw blurRad="38100" dist="38100" dir="2700000" algn="tl">
                    <a:srgbClr val="C0C0C0"/>
                  </a:outerShdw>
                </a:effectLst>
                <a:ea typeface="仿宋_GB2312" pitchFamily="49" charset="-122"/>
              </a:rPr>
              <a:t>k</a:t>
            </a:r>
            <a:r>
              <a:rPr lang="en-US" altLang="zh-CN" sz="2600" i="0" dirty="0">
                <a:solidFill>
                  <a:srgbClr val="FF0000"/>
                </a:solidFill>
                <a:effectLst>
                  <a:outerShdw blurRad="38100" dist="38100" dir="2700000" algn="tl">
                    <a:srgbClr val="C0C0C0"/>
                  </a:outerShdw>
                </a:effectLst>
                <a:ea typeface="仿宋_GB2312" pitchFamily="49" charset="-122"/>
              </a:rPr>
              <a:t>=2</a:t>
            </a:r>
            <a:r>
              <a:rPr lang="en-US" altLang="zh-CN" sz="2600" i="0" dirty="0">
                <a:solidFill>
                  <a:srgbClr val="993366"/>
                </a:solidFill>
                <a:effectLst>
                  <a:outerShdw blurRad="38100" dist="38100" dir="2700000" algn="tl">
                    <a:srgbClr val="C0C0C0"/>
                  </a:outerShdw>
                </a:effectLst>
                <a:ea typeface="仿宋_GB2312" pitchFamily="49" charset="-122"/>
              </a:rPr>
              <a:t>)</a:t>
            </a:r>
            <a:r>
              <a:rPr lang="zh-CN" altLang="en-US" sz="2600" i="0" dirty="0">
                <a:solidFill>
                  <a:srgbClr val="993366"/>
                </a:solidFill>
                <a:effectLst>
                  <a:outerShdw blurRad="38100" dist="38100" dir="2700000" algn="tl">
                    <a:srgbClr val="C0C0C0"/>
                  </a:outerShdw>
                </a:effectLst>
                <a:ea typeface="仿宋_GB2312" pitchFamily="49" charset="-122"/>
              </a:rPr>
              <a:t>链接到其父结点上。</a:t>
            </a:r>
            <a:endParaRPr lang="en-US" altLang="zh-CN" sz="2600" i="0" dirty="0">
              <a:solidFill>
                <a:srgbClr val="993366"/>
              </a:solidFill>
              <a:effectLst>
                <a:outerShdw blurRad="38100" dist="38100" dir="2700000" algn="tl">
                  <a:srgbClr val="C0C0C0"/>
                </a:outerShdw>
              </a:effectLst>
              <a:ea typeface="仿宋_GB2312" pitchFamily="49" charset="-122"/>
            </a:endParaRPr>
          </a:p>
          <a:p>
            <a:pPr marL="800100" lvl="1" indent="-342900" algn="just">
              <a:spcBef>
                <a:spcPct val="20000"/>
              </a:spcBef>
              <a:buFont typeface="Times New Roman" pitchFamily="18" charset="0"/>
              <a:buChar char="–"/>
              <a:defRPr/>
            </a:pPr>
            <a:r>
              <a:rPr lang="zh-CN" altLang="en-US" sz="2600" i="0" dirty="0">
                <a:solidFill>
                  <a:srgbClr val="993366"/>
                </a:solidFill>
                <a:effectLst>
                  <a:outerShdw blurRad="38100" dist="38100" dir="2700000" algn="tl">
                    <a:srgbClr val="C0C0C0"/>
                  </a:outerShdw>
                </a:effectLst>
                <a:ea typeface="仿宋_GB2312" pitchFamily="49" charset="-122"/>
              </a:rPr>
              <a:t>若是左括号</a:t>
            </a:r>
            <a:r>
              <a:rPr lang="en-US" altLang="zh-CN" sz="2800" i="0" dirty="0">
                <a:solidFill>
                  <a:schemeClr val="tx2"/>
                </a:solidFill>
              </a:rPr>
              <a:t>“</a:t>
            </a:r>
            <a:r>
              <a:rPr lang="en-US" altLang="zh-CN" sz="2600" i="0" dirty="0">
                <a:solidFill>
                  <a:srgbClr val="FF0000"/>
                </a:solidFill>
                <a:effectLst>
                  <a:outerShdw blurRad="38100" dist="38100" dir="2700000" algn="tl">
                    <a:srgbClr val="C0C0C0"/>
                  </a:outerShdw>
                </a:effectLst>
                <a:ea typeface="仿宋_GB2312" pitchFamily="49" charset="-122"/>
              </a:rPr>
              <a:t>(”</a:t>
            </a:r>
            <a:r>
              <a:rPr lang="zh-CN" altLang="en-US" sz="2600" i="0" dirty="0">
                <a:solidFill>
                  <a:srgbClr val="993366"/>
                </a:solidFill>
                <a:effectLst>
                  <a:outerShdw blurRad="38100" dist="38100" dir="2700000" algn="tl">
                    <a:srgbClr val="C0C0C0"/>
                  </a:outerShdw>
                </a:effectLst>
                <a:ea typeface="仿宋_GB2312" pitchFamily="49" charset="-122"/>
              </a:rPr>
              <a:t>，则表明子表开始，将</a:t>
            </a:r>
            <a:r>
              <a:rPr lang="en-US" altLang="zh-CN" sz="2600" dirty="0">
                <a:solidFill>
                  <a:srgbClr val="FF0000"/>
                </a:solidFill>
                <a:effectLst>
                  <a:outerShdw blurRad="38100" dist="38100" dir="2700000" algn="tl">
                    <a:srgbClr val="C0C0C0"/>
                  </a:outerShdw>
                </a:effectLst>
                <a:ea typeface="仿宋_GB2312" pitchFamily="49" charset="-122"/>
              </a:rPr>
              <a:t>k</a:t>
            </a:r>
            <a:r>
              <a:rPr lang="zh-CN" altLang="en-US" sz="2600" i="0" dirty="0">
                <a:solidFill>
                  <a:srgbClr val="993366"/>
                </a:solidFill>
                <a:effectLst>
                  <a:outerShdw blurRad="38100" dist="38100" dir="2700000" algn="tl">
                    <a:srgbClr val="C0C0C0"/>
                  </a:outerShdw>
                </a:effectLst>
                <a:ea typeface="仿宋_GB2312" pitchFamily="49" charset="-122"/>
              </a:rPr>
              <a:t>置为</a:t>
            </a:r>
            <a:r>
              <a:rPr lang="en-US" altLang="zh-CN" sz="2600" i="0" dirty="0">
                <a:solidFill>
                  <a:srgbClr val="FF0000"/>
                </a:solidFill>
                <a:effectLst>
                  <a:outerShdw blurRad="38100" dist="38100" dir="2700000" algn="tl">
                    <a:srgbClr val="C0C0C0"/>
                  </a:outerShdw>
                </a:effectLst>
                <a:ea typeface="仿宋_GB2312" pitchFamily="49" charset="-122"/>
              </a:rPr>
              <a:t>1</a:t>
            </a:r>
            <a:r>
              <a:rPr lang="zh-CN" altLang="en-US" sz="2600" i="0" dirty="0">
                <a:solidFill>
                  <a:srgbClr val="993366"/>
                </a:solidFill>
                <a:effectLst>
                  <a:outerShdw blurRad="38100" dist="38100" dir="2700000" algn="tl">
                    <a:srgbClr val="C0C0C0"/>
                  </a:outerShdw>
                </a:effectLst>
                <a:ea typeface="仿宋_GB2312" pitchFamily="49" charset="-122"/>
              </a:rPr>
              <a:t>；若遇到的是右括号</a:t>
            </a:r>
            <a:r>
              <a:rPr lang="en-US" altLang="zh-CN" sz="2800" i="0" dirty="0">
                <a:solidFill>
                  <a:schemeClr val="tx2"/>
                </a:solidFill>
              </a:rPr>
              <a:t>“</a:t>
            </a:r>
            <a:r>
              <a:rPr lang="en-US" altLang="zh-CN" sz="2600" i="0" dirty="0">
                <a:solidFill>
                  <a:srgbClr val="FF0000"/>
                </a:solidFill>
                <a:effectLst>
                  <a:outerShdw blurRad="38100" dist="38100" dir="2700000" algn="tl">
                    <a:srgbClr val="C0C0C0"/>
                  </a:outerShdw>
                </a:effectLst>
                <a:ea typeface="仿宋_GB2312" pitchFamily="49" charset="-122"/>
              </a:rPr>
              <a:t>)”</a:t>
            </a:r>
            <a:r>
              <a:rPr lang="zh-CN" altLang="en-US" sz="2600" i="0" dirty="0">
                <a:solidFill>
                  <a:srgbClr val="993366"/>
                </a:solidFill>
                <a:effectLst>
                  <a:outerShdw blurRad="38100" dist="38100" dir="2700000" algn="tl">
                    <a:srgbClr val="C0C0C0"/>
                  </a:outerShdw>
                </a:effectLst>
                <a:ea typeface="仿宋_GB2312" pitchFamily="49" charset="-122"/>
              </a:rPr>
              <a:t>，则表明子表结束。</a:t>
            </a:r>
            <a:endParaRPr lang="en-US" altLang="zh-CN" sz="2600" i="0" dirty="0">
              <a:solidFill>
                <a:srgbClr val="993366"/>
              </a:solidFill>
              <a:effectLst>
                <a:outerShdw blurRad="38100" dist="38100" dir="2700000" algn="tl">
                  <a:srgbClr val="C0C0C0"/>
                </a:outerShdw>
              </a:effectLst>
              <a:ea typeface="仿宋_GB2312" pitchFamily="49" charset="-122"/>
            </a:endParaRPr>
          </a:p>
          <a:p>
            <a:pPr marL="800100" lvl="1" indent="-342900" algn="just">
              <a:spcBef>
                <a:spcPct val="20000"/>
              </a:spcBef>
              <a:buFont typeface="Times New Roman" pitchFamily="18" charset="0"/>
              <a:buChar char="–"/>
              <a:defRPr/>
            </a:pPr>
            <a:r>
              <a:rPr lang="zh-CN" altLang="en-US" sz="2600" i="0" dirty="0">
                <a:solidFill>
                  <a:srgbClr val="993366"/>
                </a:solidFill>
                <a:effectLst>
                  <a:outerShdw blurRad="38100" dist="38100" dir="2700000" algn="tl">
                    <a:srgbClr val="C0C0C0"/>
                  </a:outerShdw>
                </a:effectLst>
                <a:ea typeface="仿宋_GB2312" pitchFamily="49" charset="-122"/>
              </a:rPr>
              <a:t>若遇到逗号</a:t>
            </a:r>
            <a:r>
              <a:rPr lang="en-US" altLang="zh-CN" sz="2800" i="0" dirty="0">
                <a:solidFill>
                  <a:schemeClr val="tx2"/>
                </a:solidFill>
              </a:rPr>
              <a:t>“</a:t>
            </a:r>
            <a:r>
              <a:rPr lang="en-US" altLang="zh-CN" sz="2600" i="0" dirty="0">
                <a:solidFill>
                  <a:srgbClr val="FF0000"/>
                </a:solidFill>
                <a:effectLst>
                  <a:outerShdw blurRad="38100" dist="38100" dir="2700000" algn="tl">
                    <a:srgbClr val="C0C0C0"/>
                  </a:outerShdw>
                </a:effectLst>
                <a:ea typeface="仿宋_GB2312" pitchFamily="49" charset="-122"/>
              </a:rPr>
              <a:t>,”</a:t>
            </a:r>
            <a:r>
              <a:rPr lang="zh-CN" altLang="en-US" sz="2600" i="0" dirty="0">
                <a:solidFill>
                  <a:srgbClr val="993366"/>
                </a:solidFill>
                <a:effectLst>
                  <a:outerShdw blurRad="38100" dist="38100" dir="2700000" algn="tl">
                    <a:srgbClr val="C0C0C0"/>
                  </a:outerShdw>
                </a:effectLst>
                <a:ea typeface="仿宋_GB2312" pitchFamily="49" charset="-122"/>
              </a:rPr>
              <a:t>，则表示以左子女为根的子树处理完毕，应接着处理以右子女为根的子树，将</a:t>
            </a:r>
            <a:r>
              <a:rPr lang="en-US" altLang="zh-CN" sz="2600" dirty="0">
                <a:solidFill>
                  <a:srgbClr val="FF0000"/>
                </a:solidFill>
                <a:effectLst>
                  <a:outerShdw blurRad="38100" dist="38100" dir="2700000" algn="tl">
                    <a:srgbClr val="C0C0C0"/>
                  </a:outerShdw>
                </a:effectLst>
                <a:ea typeface="仿宋_GB2312" pitchFamily="49" charset="-122"/>
              </a:rPr>
              <a:t>k</a:t>
            </a:r>
            <a:r>
              <a:rPr lang="zh-CN" altLang="en-US" sz="2600" i="0" dirty="0">
                <a:solidFill>
                  <a:srgbClr val="993366"/>
                </a:solidFill>
                <a:effectLst>
                  <a:outerShdw blurRad="38100" dist="38100" dir="2700000" algn="tl">
                    <a:srgbClr val="C0C0C0"/>
                  </a:outerShdw>
                </a:effectLst>
                <a:ea typeface="仿宋_GB2312" pitchFamily="49" charset="-122"/>
              </a:rPr>
              <a:t>置为</a:t>
            </a:r>
            <a:r>
              <a:rPr lang="en-US" altLang="zh-CN" sz="2600" i="0" dirty="0">
                <a:solidFill>
                  <a:srgbClr val="FF0000"/>
                </a:solidFill>
                <a:effectLst>
                  <a:outerShdw blurRad="38100" dist="38100" dir="2700000" algn="tl">
                    <a:srgbClr val="C0C0C0"/>
                  </a:outerShdw>
                </a:effectLst>
                <a:ea typeface="仿宋_GB2312" pitchFamily="49" charset="-122"/>
              </a:rPr>
              <a:t>2</a:t>
            </a:r>
            <a:r>
              <a:rPr lang="zh-CN" altLang="en-US" sz="2600" i="0" dirty="0">
                <a:solidFill>
                  <a:srgbClr val="993366"/>
                </a:solidFill>
                <a:effectLst>
                  <a:outerShdw blurRad="38100" dist="38100" dir="2700000" algn="tl">
                    <a:srgbClr val="C0C0C0"/>
                  </a:outerShdw>
                </a:effectLst>
                <a:ea typeface="仿宋_GB2312" pitchFamily="49" charset="-122"/>
              </a:rPr>
              <a:t>。如此处理，直至读入结束符</a:t>
            </a:r>
            <a:r>
              <a:rPr lang="en-US" altLang="zh-CN" sz="2800" i="0" dirty="0">
                <a:solidFill>
                  <a:schemeClr val="tx2"/>
                </a:solidFill>
                <a:effectLst>
                  <a:outerShdw blurRad="38100" dist="38100" dir="2700000" algn="tl">
                    <a:srgbClr val="000000">
                      <a:alpha val="43137"/>
                    </a:srgbClr>
                  </a:outerShdw>
                </a:effectLst>
              </a:rPr>
              <a:t>“</a:t>
            </a:r>
            <a:r>
              <a:rPr lang="en-US" altLang="zh-CN" sz="2600" i="0" dirty="0">
                <a:solidFill>
                  <a:srgbClr val="FF0000"/>
                </a:solidFill>
                <a:effectLst>
                  <a:outerShdw blurRad="38100" dist="38100" dir="2700000" algn="tl">
                    <a:srgbClr val="C0C0C0"/>
                  </a:outerShdw>
                </a:effectLst>
                <a:ea typeface="仿宋_GB2312" pitchFamily="49" charset="-122"/>
              </a:rPr>
              <a:t>#”</a:t>
            </a:r>
            <a:r>
              <a:rPr lang="zh-CN" altLang="en-US" sz="2600" i="0" dirty="0">
                <a:solidFill>
                  <a:srgbClr val="993366"/>
                </a:solidFill>
                <a:effectLst>
                  <a:outerShdw blurRad="38100" dist="38100" dir="2700000" algn="tl">
                    <a:srgbClr val="C0C0C0"/>
                  </a:outerShdw>
                </a:effectLst>
                <a:ea typeface="仿宋_GB2312" pitchFamily="49" charset="-122"/>
              </a:rPr>
              <a:t>为止。</a:t>
            </a:r>
            <a:endParaRPr lang="en-US" altLang="zh-CN" sz="2600" i="0" dirty="0">
              <a:solidFill>
                <a:srgbClr val="993366"/>
              </a:solidFill>
              <a:effectLst>
                <a:outerShdw blurRad="38100" dist="38100" dir="2700000" algn="tl">
                  <a:srgbClr val="C0C0C0"/>
                </a:outerShdw>
              </a:effectLst>
              <a:ea typeface="仿宋_GB2312" pitchFamily="49" charset="-122"/>
            </a:endParaRPr>
          </a:p>
          <a:p>
            <a:pPr marL="800100" lvl="1" indent="-342900" algn="just">
              <a:spcBef>
                <a:spcPct val="20000"/>
              </a:spcBef>
              <a:buFont typeface="Times New Roman" pitchFamily="18" charset="0"/>
              <a:buChar char="–"/>
              <a:defRPr/>
            </a:pPr>
            <a:r>
              <a:rPr lang="zh-CN" altLang="en-US" sz="2600" i="0" dirty="0">
                <a:solidFill>
                  <a:srgbClr val="993366"/>
                </a:solidFill>
                <a:effectLst>
                  <a:outerShdw blurRad="38100" dist="38100" dir="2700000" algn="tl">
                    <a:srgbClr val="C0C0C0"/>
                  </a:outerShdw>
                </a:effectLst>
                <a:ea typeface="仿宋_GB2312" pitchFamily="49" charset="-122"/>
              </a:rPr>
              <a:t>使用一个栈，在进入子表之前将根结点指针进栈，以便括号内的子女链接之用，在子表处理结束时退栈。</a:t>
            </a:r>
            <a:endParaRPr lang="en-US" altLang="zh-CN" sz="2600" i="0" dirty="0">
              <a:solidFill>
                <a:srgbClr val="993366"/>
              </a:solidFill>
              <a:effectLst>
                <a:outerShdw blurRad="38100" dist="38100" dir="2700000" algn="tl">
                  <a:srgbClr val="C0C0C0"/>
                </a:outerShdw>
              </a:effectLst>
              <a:ea typeface="仿宋_GB2312" pitchFamily="49" charset="-122"/>
            </a:endParaRPr>
          </a:p>
        </p:txBody>
      </p:sp>
      <p:sp>
        <p:nvSpPr>
          <p:cNvPr id="5" name="灯片编号占位符 4"/>
          <p:cNvSpPr>
            <a:spLocks noGrp="1"/>
          </p:cNvSpPr>
          <p:nvPr>
            <p:ph type="sldNum" sz="quarter" idx="12"/>
          </p:nvPr>
        </p:nvSpPr>
        <p:spPr/>
        <p:txBody>
          <a:bodyPr/>
          <a:lstStyle/>
          <a:p>
            <a:pPr>
              <a:defRPr/>
            </a:pPr>
            <a:fld id="{FA13E0FF-AC54-4E23-B7ED-CE167D266037}" type="slidenum">
              <a:rPr lang="en-US" altLang="zh-CN" smtClean="0"/>
              <a:pPr>
                <a:defRPr/>
              </a:pPr>
              <a:t>105</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500"/>
                                        <p:tgtEl>
                                          <p:spTgt spid="4">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checkerboard(across)">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AutoShape 5">
            <a:hlinkClick r:id="rId3"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
        <p:nvSpPr>
          <p:cNvPr id="47107" name="Text Box 4"/>
          <p:cNvSpPr txBox="1">
            <a:spLocks noChangeArrowheads="1"/>
          </p:cNvSpPr>
          <p:nvPr/>
        </p:nvSpPr>
        <p:spPr bwMode="auto">
          <a:xfrm>
            <a:off x="500063" y="500063"/>
            <a:ext cx="8389937" cy="6186487"/>
          </a:xfrm>
          <a:prstGeom prst="rect">
            <a:avLst/>
          </a:prstGeom>
          <a:noFill/>
          <a:ln w="9525">
            <a:noFill/>
            <a:miter lim="800000"/>
            <a:headEnd/>
            <a:tailEnd/>
          </a:ln>
        </p:spPr>
        <p:txBody>
          <a:bodyPr>
            <a:spAutoFit/>
          </a:bodyPr>
          <a:lstStyle/>
          <a:p>
            <a:r>
              <a:rPr lang="en-US" altLang="zh-CN" sz="2200" i="0" dirty="0">
                <a:solidFill>
                  <a:schemeClr val="tx2"/>
                </a:solidFill>
                <a:latin typeface="+mn-lt"/>
              </a:rPr>
              <a:t>void </a:t>
            </a:r>
            <a:r>
              <a:rPr lang="en-US" altLang="zh-CN" sz="2200" b="0" i="0" dirty="0" err="1" smtClean="0">
                <a:solidFill>
                  <a:schemeClr val="tx2"/>
                </a:solidFill>
                <a:latin typeface="+mn-lt"/>
              </a:rPr>
              <a:t>CreateBinTree</a:t>
            </a:r>
            <a:r>
              <a:rPr lang="en-US" altLang="zh-CN" sz="2200" i="0" dirty="0" smtClean="0">
                <a:solidFill>
                  <a:schemeClr val="tx2"/>
                </a:solidFill>
                <a:latin typeface="+mn-lt"/>
              </a:rPr>
              <a:t>(</a:t>
            </a:r>
            <a:r>
              <a:rPr lang="en-US" altLang="zh-CN" sz="2200" i="0" dirty="0" err="1" smtClean="0">
                <a:solidFill>
                  <a:schemeClr val="tx2"/>
                </a:solidFill>
                <a:latin typeface="+mn-lt"/>
              </a:rPr>
              <a:t>istream</a:t>
            </a:r>
            <a:r>
              <a:rPr lang="en-US" altLang="zh-CN" sz="2200" i="0" dirty="0" smtClean="0">
                <a:solidFill>
                  <a:schemeClr val="tx2"/>
                </a:solidFill>
                <a:latin typeface="+mn-lt"/>
              </a:rPr>
              <a:t> </a:t>
            </a:r>
            <a:r>
              <a:rPr lang="en-US" altLang="zh-CN" sz="2200" i="0" dirty="0">
                <a:solidFill>
                  <a:schemeClr val="tx2"/>
                </a:solidFill>
                <a:latin typeface="+mn-lt"/>
              </a:rPr>
              <a:t>&amp;</a:t>
            </a:r>
            <a:r>
              <a:rPr lang="en-US" altLang="zh-CN" sz="2200" b="0" i="0" dirty="0">
                <a:solidFill>
                  <a:schemeClr val="tx2"/>
                </a:solidFill>
                <a:latin typeface="+mn-lt"/>
              </a:rPr>
              <a:t>in</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b="0" i="0" dirty="0" err="1">
                <a:solidFill>
                  <a:schemeClr val="tx2"/>
                </a:solidFill>
                <a:latin typeface="+mn-lt"/>
              </a:rPr>
              <a:t>BinTreeNode</a:t>
            </a:r>
            <a:r>
              <a:rPr lang="en-US" altLang="zh-CN" sz="2200" b="0" i="0" dirty="0">
                <a:solidFill>
                  <a:schemeClr val="tx2"/>
                </a:solidFill>
                <a:latin typeface="+mn-lt"/>
              </a:rPr>
              <a:t> </a:t>
            </a:r>
            <a:r>
              <a:rPr lang="en-US" altLang="zh-CN" sz="2200" i="0" dirty="0">
                <a:solidFill>
                  <a:schemeClr val="tx2"/>
                </a:solidFill>
                <a:latin typeface="+mn-lt"/>
              </a:rPr>
              <a:t>&lt;char&gt;</a:t>
            </a:r>
            <a:r>
              <a:rPr lang="en-US" altLang="zh-CN" sz="2200" b="0" i="0" dirty="0">
                <a:solidFill>
                  <a:schemeClr val="tx2"/>
                </a:solidFill>
                <a:latin typeface="+mn-lt"/>
              </a:rPr>
              <a:t> </a:t>
            </a:r>
            <a:r>
              <a:rPr lang="en-US" altLang="zh-CN" sz="2200" i="0" dirty="0">
                <a:solidFill>
                  <a:schemeClr val="tx2"/>
                </a:solidFill>
                <a:latin typeface="+mn-lt"/>
              </a:rPr>
              <a:t>*&amp;</a:t>
            </a:r>
            <a:r>
              <a:rPr lang="en-US" altLang="zh-CN" sz="2200" b="0" i="0" dirty="0" smtClean="0">
                <a:solidFill>
                  <a:schemeClr val="tx2"/>
                </a:solidFill>
                <a:latin typeface="+mn-lt"/>
              </a:rPr>
              <a:t>BT</a:t>
            </a:r>
            <a:r>
              <a:rPr lang="en-US" altLang="zh-CN" sz="2200" i="0" dirty="0" smtClean="0">
                <a:solidFill>
                  <a:schemeClr val="tx2"/>
                </a:solidFill>
                <a:latin typeface="+mn-lt"/>
              </a:rPr>
              <a:t>)</a:t>
            </a:r>
            <a:endParaRPr lang="en-US" altLang="zh-CN" sz="2200" i="0" dirty="0">
              <a:solidFill>
                <a:schemeClr val="tx2"/>
              </a:solidFill>
              <a:latin typeface="+mn-lt"/>
            </a:endParaRPr>
          </a:p>
          <a:p>
            <a:r>
              <a:rPr lang="en-US" altLang="zh-CN" sz="2200" i="0" dirty="0">
                <a:solidFill>
                  <a:schemeClr val="tx2"/>
                </a:solidFill>
                <a:latin typeface="+mn-lt"/>
              </a:rPr>
              <a:t>{  </a:t>
            </a:r>
            <a:r>
              <a:rPr lang="en-US" altLang="zh-CN" sz="2200" i="0" dirty="0">
                <a:solidFill>
                  <a:srgbClr val="000099"/>
                </a:solidFill>
                <a:latin typeface="+mn-lt"/>
              </a:rPr>
              <a:t>//</a:t>
            </a:r>
            <a:r>
              <a:rPr lang="zh-CN" altLang="en-US" sz="2200" b="0" i="0" dirty="0">
                <a:solidFill>
                  <a:srgbClr val="000099"/>
                </a:solidFill>
                <a:latin typeface="+mn-lt"/>
                <a:ea typeface="隶书" pitchFamily="49" charset="-122"/>
              </a:rPr>
              <a:t>从输入流</a:t>
            </a:r>
            <a:r>
              <a:rPr lang="en-US" altLang="zh-CN" sz="2200" i="0" dirty="0">
                <a:solidFill>
                  <a:srgbClr val="FF0000"/>
                </a:solidFill>
                <a:latin typeface="+mn-lt"/>
                <a:ea typeface="隶书" pitchFamily="49" charset="-122"/>
              </a:rPr>
              <a:t>in</a:t>
            </a:r>
            <a:r>
              <a:rPr lang="zh-CN" altLang="en-US" sz="2200" b="0" i="0" dirty="0">
                <a:solidFill>
                  <a:srgbClr val="000099"/>
                </a:solidFill>
                <a:latin typeface="+mn-lt"/>
                <a:ea typeface="隶书" pitchFamily="49" charset="-122"/>
              </a:rPr>
              <a:t>输入二叉树的广义表表示建立对应的二叉链表</a:t>
            </a:r>
            <a:endParaRPr lang="zh-CN" altLang="en-US" sz="2200" b="0" i="0" dirty="0">
              <a:solidFill>
                <a:srgbClr val="000099"/>
              </a:solidFill>
              <a:latin typeface="+mn-lt"/>
            </a:endParaRPr>
          </a:p>
          <a:p>
            <a:r>
              <a:rPr lang="zh-CN" altLang="en-US" sz="2200" i="0" dirty="0">
                <a:solidFill>
                  <a:schemeClr val="tx2"/>
                </a:solidFill>
                <a:latin typeface="+mn-lt"/>
              </a:rPr>
              <a:t>        </a:t>
            </a:r>
            <a:r>
              <a:rPr lang="en-US" altLang="zh-CN" sz="2200" b="0" i="0" dirty="0">
                <a:solidFill>
                  <a:schemeClr val="tx2"/>
                </a:solidFill>
                <a:latin typeface="+mn-lt"/>
              </a:rPr>
              <a:t>Stack </a:t>
            </a:r>
            <a:r>
              <a:rPr lang="en-US" altLang="zh-CN" sz="2200" i="0" dirty="0" smtClean="0">
                <a:solidFill>
                  <a:schemeClr val="tx2"/>
                </a:solidFill>
                <a:latin typeface="+mn-lt"/>
              </a:rPr>
              <a:t>&lt;</a:t>
            </a:r>
            <a:r>
              <a:rPr lang="en-US" altLang="zh-CN" sz="2200" b="0" i="0" dirty="0" err="1" smtClean="0">
                <a:solidFill>
                  <a:schemeClr val="tx2"/>
                </a:solidFill>
                <a:latin typeface="+mn-lt"/>
              </a:rPr>
              <a:t>BinTreeNode</a:t>
            </a:r>
            <a:r>
              <a:rPr lang="en-US" altLang="zh-CN" sz="2200" b="0" i="0" dirty="0" smtClean="0">
                <a:solidFill>
                  <a:schemeClr val="tx2"/>
                </a:solidFill>
                <a:latin typeface="+mn-lt"/>
              </a:rPr>
              <a:t> </a:t>
            </a:r>
            <a:r>
              <a:rPr lang="en-US" altLang="zh-CN" sz="2200" i="0" dirty="0">
                <a:solidFill>
                  <a:schemeClr val="tx2"/>
                </a:solidFill>
                <a:latin typeface="+mn-lt"/>
              </a:rPr>
              <a:t>&lt;char&gt;</a:t>
            </a:r>
            <a:r>
              <a:rPr lang="en-US" altLang="zh-CN" sz="2200" b="0" i="0" dirty="0">
                <a:solidFill>
                  <a:schemeClr val="tx2"/>
                </a:solidFill>
                <a:latin typeface="+mn-lt"/>
              </a:rPr>
              <a:t> </a:t>
            </a:r>
            <a:r>
              <a:rPr lang="en-US" altLang="zh-CN" sz="2200" i="0" dirty="0" smtClean="0">
                <a:solidFill>
                  <a:schemeClr val="tx2"/>
                </a:solidFill>
                <a:latin typeface="+mn-lt"/>
              </a:rPr>
              <a:t>*&gt;</a:t>
            </a:r>
            <a:r>
              <a:rPr lang="en-US" altLang="zh-CN" sz="2200" b="0" i="0" dirty="0" smtClean="0">
                <a:solidFill>
                  <a:schemeClr val="tx2"/>
                </a:solidFill>
                <a:latin typeface="+mn-lt"/>
              </a:rPr>
              <a:t> </a:t>
            </a:r>
            <a:r>
              <a:rPr lang="en-US" altLang="zh-CN" sz="2200" b="0" i="0" dirty="0">
                <a:solidFill>
                  <a:schemeClr val="tx2"/>
                </a:solidFill>
                <a:latin typeface="+mn-lt"/>
              </a:rPr>
              <a:t>s</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b="0" i="0" dirty="0" smtClean="0">
                <a:solidFill>
                  <a:schemeClr val="tx2"/>
                </a:solidFill>
                <a:latin typeface="+mn-lt"/>
              </a:rPr>
              <a:t>BT</a:t>
            </a:r>
            <a:r>
              <a:rPr lang="en-US" altLang="zh-CN" sz="2200" i="0" dirty="0" smtClean="0">
                <a:solidFill>
                  <a:schemeClr val="tx2"/>
                </a:solidFill>
                <a:latin typeface="+mn-lt"/>
              </a:rPr>
              <a:t>=</a:t>
            </a:r>
            <a:r>
              <a:rPr lang="en-US" altLang="zh-CN" sz="2200" b="0" i="0" dirty="0" smtClean="0">
                <a:solidFill>
                  <a:schemeClr val="tx2"/>
                </a:solidFill>
                <a:latin typeface="+mn-lt"/>
              </a:rPr>
              <a:t>NULL</a:t>
            </a:r>
            <a:r>
              <a:rPr lang="en-US" altLang="zh-CN" sz="2200" i="0" dirty="0">
                <a:solidFill>
                  <a:schemeClr val="tx2"/>
                </a:solidFill>
                <a:latin typeface="+mn-lt"/>
              </a:rPr>
              <a:t>;</a:t>
            </a:r>
            <a:endParaRPr lang="en-US" altLang="zh-CN" sz="2200" b="0" i="0" dirty="0">
              <a:solidFill>
                <a:schemeClr val="tx2"/>
              </a:solidFill>
              <a:latin typeface="+mn-lt"/>
            </a:endParaRPr>
          </a:p>
          <a:p>
            <a:r>
              <a:rPr lang="en-US" altLang="zh-CN" sz="2200" b="0" i="0" dirty="0">
                <a:solidFill>
                  <a:schemeClr val="tx2"/>
                </a:solidFill>
                <a:latin typeface="+mn-lt"/>
              </a:rPr>
              <a:t>        </a:t>
            </a:r>
            <a:r>
              <a:rPr lang="en-US" altLang="zh-CN" sz="2200" b="0" i="0" dirty="0" err="1">
                <a:solidFill>
                  <a:schemeClr val="tx2"/>
                </a:solidFill>
                <a:latin typeface="+mn-lt"/>
              </a:rPr>
              <a:t>BinTreeNode</a:t>
            </a:r>
            <a:r>
              <a:rPr lang="en-US" altLang="zh-CN" sz="2200" b="0" i="0" dirty="0">
                <a:solidFill>
                  <a:schemeClr val="tx2"/>
                </a:solidFill>
                <a:latin typeface="+mn-lt"/>
              </a:rPr>
              <a:t> </a:t>
            </a:r>
            <a:r>
              <a:rPr lang="en-US" altLang="zh-CN" sz="2200" i="0" dirty="0">
                <a:solidFill>
                  <a:schemeClr val="tx2"/>
                </a:solidFill>
                <a:latin typeface="+mn-lt"/>
              </a:rPr>
              <a:t>&lt;char&gt; *</a:t>
            </a:r>
            <a:r>
              <a:rPr lang="en-US" altLang="zh-CN" sz="2200" b="0" i="0" dirty="0">
                <a:solidFill>
                  <a:schemeClr val="tx2"/>
                </a:solidFill>
                <a:latin typeface="+mn-lt"/>
              </a:rPr>
              <a:t>p</a:t>
            </a:r>
            <a:r>
              <a:rPr lang="en-US" altLang="zh-CN" sz="2200" i="0" dirty="0">
                <a:solidFill>
                  <a:schemeClr val="tx2"/>
                </a:solidFill>
                <a:latin typeface="+mn-lt"/>
              </a:rPr>
              <a:t>, *</a:t>
            </a:r>
            <a:r>
              <a:rPr lang="en-US" altLang="zh-CN" sz="2200" b="0" i="0" dirty="0">
                <a:solidFill>
                  <a:schemeClr val="tx2"/>
                </a:solidFill>
                <a:latin typeface="+mn-lt"/>
              </a:rPr>
              <a:t>t</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err="1">
                <a:solidFill>
                  <a:schemeClr val="tx2"/>
                </a:solidFill>
                <a:latin typeface="+mn-lt"/>
              </a:rPr>
              <a:t>int</a:t>
            </a:r>
            <a:r>
              <a:rPr lang="en-US" altLang="zh-CN" sz="2200" b="0" i="0" dirty="0">
                <a:solidFill>
                  <a:schemeClr val="tx2"/>
                </a:solidFill>
                <a:latin typeface="+mn-lt"/>
              </a:rPr>
              <a:t> k</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char</a:t>
            </a:r>
            <a:r>
              <a:rPr lang="en-US" altLang="zh-CN" sz="2200" b="0" i="0" dirty="0">
                <a:solidFill>
                  <a:schemeClr val="tx2"/>
                </a:solidFill>
                <a:latin typeface="+mn-lt"/>
              </a:rPr>
              <a:t> </a:t>
            </a:r>
            <a:r>
              <a:rPr lang="en-US" altLang="zh-CN" sz="2200" b="0" i="0" dirty="0" err="1">
                <a:solidFill>
                  <a:schemeClr val="tx2"/>
                </a:solidFill>
                <a:latin typeface="+mn-lt"/>
              </a:rPr>
              <a:t>ch</a:t>
            </a:r>
            <a:r>
              <a:rPr lang="en-US" altLang="zh-CN" sz="2200" i="0" dirty="0">
                <a:solidFill>
                  <a:schemeClr val="tx2"/>
                </a:solidFill>
                <a:latin typeface="+mn-lt"/>
              </a:rPr>
              <a:t>;</a:t>
            </a:r>
          </a:p>
          <a:p>
            <a:r>
              <a:rPr lang="en-US" altLang="zh-CN" sz="2200" b="0" i="0" dirty="0">
                <a:solidFill>
                  <a:schemeClr val="tx2"/>
                </a:solidFill>
                <a:latin typeface="+mn-lt"/>
              </a:rPr>
              <a:t>        </a:t>
            </a:r>
            <a:r>
              <a:rPr lang="en-US" altLang="zh-CN" sz="2200" b="0" i="0" dirty="0" smtClean="0">
                <a:solidFill>
                  <a:schemeClr val="tx2"/>
                </a:solidFill>
                <a:latin typeface="+mn-lt"/>
              </a:rPr>
              <a:t>in</a:t>
            </a:r>
            <a:r>
              <a:rPr lang="en-US" altLang="zh-CN" sz="2200" i="0" dirty="0" smtClean="0">
                <a:solidFill>
                  <a:schemeClr val="tx2"/>
                </a:solidFill>
                <a:latin typeface="+mn-lt"/>
              </a:rPr>
              <a:t>&gt;&gt;</a:t>
            </a:r>
            <a:r>
              <a:rPr lang="en-US" altLang="zh-CN" sz="2200" b="0" i="0" dirty="0" err="1" smtClean="0">
                <a:solidFill>
                  <a:schemeClr val="tx2"/>
                </a:solidFill>
                <a:latin typeface="+mn-lt"/>
              </a:rPr>
              <a:t>ch</a:t>
            </a:r>
            <a:r>
              <a:rPr lang="en-US" altLang="zh-CN" sz="2200" i="0" dirty="0">
                <a:solidFill>
                  <a:schemeClr val="tx2"/>
                </a:solidFill>
                <a:latin typeface="+mn-lt"/>
              </a:rPr>
              <a:t>;</a:t>
            </a:r>
          </a:p>
          <a:p>
            <a:r>
              <a:rPr lang="en-US" altLang="zh-CN" sz="2200" i="0" dirty="0">
                <a:solidFill>
                  <a:schemeClr val="tx2"/>
                </a:solidFill>
                <a:latin typeface="+mn-lt"/>
              </a:rPr>
              <a:t>        while</a:t>
            </a:r>
            <a:r>
              <a:rPr lang="en-US" altLang="zh-CN" sz="2200" b="0" i="0" dirty="0">
                <a:solidFill>
                  <a:schemeClr val="tx2"/>
                </a:solidFill>
                <a:latin typeface="+mn-lt"/>
              </a:rPr>
              <a:t> </a:t>
            </a:r>
            <a:r>
              <a:rPr lang="en-US" altLang="zh-CN" sz="2200" i="0" dirty="0" smtClean="0">
                <a:solidFill>
                  <a:schemeClr val="tx2"/>
                </a:solidFill>
                <a:latin typeface="+mn-lt"/>
              </a:rPr>
              <a:t>(</a:t>
            </a:r>
            <a:r>
              <a:rPr lang="en-US" altLang="zh-CN" sz="2200" b="0" i="0" dirty="0" err="1" smtClean="0">
                <a:solidFill>
                  <a:schemeClr val="tx2"/>
                </a:solidFill>
                <a:latin typeface="+mn-lt"/>
              </a:rPr>
              <a:t>ch</a:t>
            </a:r>
            <a:r>
              <a:rPr lang="en-US" altLang="zh-CN" sz="2200" i="0" dirty="0" smtClean="0">
                <a:solidFill>
                  <a:schemeClr val="tx2"/>
                </a:solidFill>
                <a:latin typeface="+mn-lt"/>
              </a:rPr>
              <a:t>!=</a:t>
            </a:r>
            <a:r>
              <a:rPr lang="en-US" altLang="zh-CN" sz="2200" b="0" i="0" dirty="0" err="1" smtClean="0">
                <a:solidFill>
                  <a:schemeClr val="tx2"/>
                </a:solidFill>
                <a:latin typeface="+mn-lt"/>
              </a:rPr>
              <a:t>RefValue</a:t>
            </a:r>
            <a:r>
              <a:rPr lang="en-US" altLang="zh-CN" sz="2200" i="0" dirty="0" smtClean="0">
                <a:solidFill>
                  <a:schemeClr val="tx2"/>
                </a:solidFill>
                <a:latin typeface="+mn-lt"/>
              </a:rPr>
              <a:t>)</a:t>
            </a:r>
            <a:r>
              <a:rPr lang="en-US" altLang="zh-CN" sz="2200" b="0" i="0" dirty="0" smtClean="0">
                <a:solidFill>
                  <a:schemeClr val="tx2"/>
                </a:solidFill>
                <a:latin typeface="+mn-lt"/>
              </a:rPr>
              <a:t> </a:t>
            </a:r>
            <a:r>
              <a:rPr lang="en-US" altLang="zh-CN" sz="2200" i="0" dirty="0">
                <a:solidFill>
                  <a:schemeClr val="tx2"/>
                </a:solidFill>
                <a:latin typeface="+mn-lt"/>
              </a:rPr>
              <a:t>{</a:t>
            </a:r>
          </a:p>
          <a:p>
            <a:r>
              <a:rPr lang="en-US" altLang="zh-CN" sz="2200" b="0" i="0" dirty="0">
                <a:solidFill>
                  <a:schemeClr val="tx2"/>
                </a:solidFill>
                <a:latin typeface="+mn-lt"/>
              </a:rPr>
              <a:t>              </a:t>
            </a:r>
            <a:r>
              <a:rPr lang="en-US" altLang="zh-CN" sz="2200" i="0" dirty="0">
                <a:solidFill>
                  <a:schemeClr val="tx2"/>
                </a:solidFill>
                <a:latin typeface="+mn-lt"/>
              </a:rPr>
              <a:t>switch</a:t>
            </a:r>
            <a:r>
              <a:rPr lang="en-US" altLang="zh-CN" sz="2200" b="0" i="0" dirty="0">
                <a:solidFill>
                  <a:schemeClr val="tx2"/>
                </a:solidFill>
                <a:latin typeface="+mn-lt"/>
              </a:rPr>
              <a:t> </a:t>
            </a:r>
            <a:r>
              <a:rPr lang="en-US" altLang="zh-CN" sz="2200" i="0" dirty="0" smtClean="0">
                <a:solidFill>
                  <a:schemeClr val="tx2"/>
                </a:solidFill>
                <a:latin typeface="+mn-lt"/>
              </a:rPr>
              <a:t>(</a:t>
            </a:r>
            <a:r>
              <a:rPr lang="en-US" altLang="zh-CN" sz="2200" b="0" i="0" dirty="0" err="1" smtClean="0">
                <a:solidFill>
                  <a:schemeClr val="tx2"/>
                </a:solidFill>
                <a:latin typeface="+mn-lt"/>
              </a:rPr>
              <a:t>ch</a:t>
            </a:r>
            <a:r>
              <a:rPr lang="en-US" altLang="zh-CN" sz="2200" i="0" dirty="0" smtClean="0">
                <a:solidFill>
                  <a:schemeClr val="tx2"/>
                </a:solidFill>
                <a:latin typeface="+mn-lt"/>
              </a:rPr>
              <a:t>)</a:t>
            </a:r>
            <a:r>
              <a:rPr lang="en-US" altLang="zh-CN" sz="2200" b="0" i="0" dirty="0" smtClean="0">
                <a:solidFill>
                  <a:schemeClr val="tx2"/>
                </a:solidFill>
                <a:latin typeface="+mn-lt"/>
              </a:rPr>
              <a:t> </a:t>
            </a:r>
            <a:r>
              <a:rPr lang="en-US" altLang="zh-CN" sz="2200" i="0" dirty="0">
                <a:solidFill>
                  <a:schemeClr val="tx2"/>
                </a:solidFill>
                <a:latin typeface="+mn-lt"/>
              </a:rPr>
              <a:t>{</a:t>
            </a:r>
          </a:p>
          <a:p>
            <a:r>
              <a:rPr lang="en-US" altLang="zh-CN" sz="2200" b="0" i="0" dirty="0">
                <a:solidFill>
                  <a:schemeClr val="tx2"/>
                </a:solidFill>
                <a:latin typeface="+mn-lt"/>
              </a:rPr>
              <a:t>                 </a:t>
            </a:r>
            <a:r>
              <a:rPr lang="en-US" altLang="zh-CN" sz="2200" i="0" dirty="0">
                <a:solidFill>
                  <a:schemeClr val="tx2"/>
                </a:solidFill>
                <a:latin typeface="+mn-lt"/>
              </a:rPr>
              <a:t>case</a:t>
            </a:r>
            <a:r>
              <a:rPr lang="en-US" altLang="zh-CN" sz="2200" b="0" i="0" dirty="0">
                <a:solidFill>
                  <a:schemeClr val="tx2"/>
                </a:solidFill>
                <a:latin typeface="+mn-lt"/>
              </a:rPr>
              <a:t> </a:t>
            </a:r>
            <a:r>
              <a:rPr lang="en-US" altLang="zh-CN" sz="2200" i="0" dirty="0">
                <a:solidFill>
                  <a:schemeClr val="tx2"/>
                </a:solidFill>
                <a:latin typeface="+mn-lt"/>
              </a:rPr>
              <a:t>‘</a:t>
            </a:r>
            <a:r>
              <a:rPr lang="en-US" altLang="zh-CN" sz="2200" b="0" i="0" dirty="0">
                <a:solidFill>
                  <a:schemeClr val="tx2"/>
                </a:solidFill>
                <a:latin typeface="+mn-lt"/>
              </a:rPr>
              <a:t>(</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b="0" i="0" dirty="0" err="1">
                <a:solidFill>
                  <a:schemeClr val="tx2"/>
                </a:solidFill>
                <a:latin typeface="+mn-lt"/>
              </a:rPr>
              <a:t>s</a:t>
            </a:r>
            <a:r>
              <a:rPr lang="en-US" altLang="zh-CN" sz="2200" i="0" dirty="0" err="1">
                <a:solidFill>
                  <a:schemeClr val="tx2"/>
                </a:solidFill>
                <a:latin typeface="+mn-lt"/>
              </a:rPr>
              <a:t>.</a:t>
            </a:r>
            <a:r>
              <a:rPr lang="en-US" altLang="zh-CN" sz="2200" b="0" i="0" dirty="0" err="1">
                <a:solidFill>
                  <a:schemeClr val="tx2"/>
                </a:solidFill>
                <a:latin typeface="+mn-lt"/>
              </a:rPr>
              <a:t>Push</a:t>
            </a:r>
            <a:r>
              <a:rPr lang="en-US" altLang="zh-CN" sz="2200" i="0" dirty="0">
                <a:solidFill>
                  <a:schemeClr val="tx2"/>
                </a:solidFill>
                <a:latin typeface="+mn-lt"/>
              </a:rPr>
              <a:t>(</a:t>
            </a:r>
            <a:r>
              <a:rPr lang="en-US" altLang="zh-CN" sz="2200" b="0" i="0" dirty="0">
                <a:solidFill>
                  <a:schemeClr val="tx2"/>
                </a:solidFill>
                <a:latin typeface="+mn-lt"/>
              </a:rPr>
              <a:t>p</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b="0" i="0" dirty="0" smtClean="0">
                <a:solidFill>
                  <a:schemeClr val="tx2"/>
                </a:solidFill>
                <a:latin typeface="+mn-lt"/>
              </a:rPr>
              <a:t>k</a:t>
            </a:r>
            <a:r>
              <a:rPr lang="en-US" altLang="zh-CN" sz="2200" i="0" dirty="0" smtClean="0">
                <a:solidFill>
                  <a:schemeClr val="tx2"/>
                </a:solidFill>
                <a:latin typeface="+mn-lt"/>
              </a:rPr>
              <a:t>=</a:t>
            </a:r>
            <a:r>
              <a:rPr lang="en-US" altLang="zh-CN" sz="2200" b="0" i="0" dirty="0" smtClean="0">
                <a:solidFill>
                  <a:schemeClr val="tx2"/>
                </a:solidFill>
                <a:latin typeface="+mn-lt"/>
              </a:rPr>
              <a:t>1</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break;</a:t>
            </a:r>
          </a:p>
          <a:p>
            <a:r>
              <a:rPr lang="en-US" altLang="zh-CN" sz="2200" b="0" i="0" dirty="0">
                <a:solidFill>
                  <a:schemeClr val="tx2"/>
                </a:solidFill>
                <a:latin typeface="+mn-lt"/>
              </a:rPr>
              <a:t>                 </a:t>
            </a:r>
            <a:r>
              <a:rPr lang="en-US" altLang="zh-CN" sz="2200" i="0" dirty="0">
                <a:solidFill>
                  <a:schemeClr val="tx2"/>
                </a:solidFill>
                <a:latin typeface="+mn-lt"/>
              </a:rPr>
              <a:t>case</a:t>
            </a:r>
            <a:r>
              <a:rPr lang="en-US" altLang="zh-CN" sz="2200" b="0" i="0" dirty="0">
                <a:solidFill>
                  <a:schemeClr val="tx2"/>
                </a:solidFill>
                <a:latin typeface="+mn-lt"/>
              </a:rPr>
              <a:t> </a:t>
            </a:r>
            <a:r>
              <a:rPr lang="en-US" altLang="zh-CN" sz="2200" i="0" dirty="0">
                <a:solidFill>
                  <a:schemeClr val="tx2"/>
                </a:solidFill>
                <a:latin typeface="+mn-lt"/>
              </a:rPr>
              <a:t>‘</a:t>
            </a:r>
            <a:r>
              <a:rPr lang="en-US" altLang="zh-CN" sz="2200" b="0" i="0" dirty="0">
                <a:solidFill>
                  <a:schemeClr val="tx2"/>
                </a:solidFill>
                <a:latin typeface="+mn-lt"/>
              </a:rPr>
              <a:t>)</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b="0" i="0" dirty="0" err="1">
                <a:solidFill>
                  <a:schemeClr val="tx2"/>
                </a:solidFill>
                <a:latin typeface="+mn-lt"/>
              </a:rPr>
              <a:t>s</a:t>
            </a:r>
            <a:r>
              <a:rPr lang="en-US" altLang="zh-CN" sz="2200" i="0" dirty="0" err="1">
                <a:solidFill>
                  <a:schemeClr val="tx2"/>
                </a:solidFill>
                <a:latin typeface="+mn-lt"/>
              </a:rPr>
              <a:t>.</a:t>
            </a:r>
            <a:r>
              <a:rPr lang="en-US" altLang="zh-CN" sz="2200" b="0" i="0" dirty="0" err="1">
                <a:solidFill>
                  <a:schemeClr val="tx2"/>
                </a:solidFill>
                <a:latin typeface="+mn-lt"/>
              </a:rPr>
              <a:t>Pop</a:t>
            </a:r>
            <a:r>
              <a:rPr lang="en-US" altLang="zh-CN" sz="2200" i="0" dirty="0">
                <a:solidFill>
                  <a:schemeClr val="tx2"/>
                </a:solidFill>
                <a:latin typeface="+mn-lt"/>
              </a:rPr>
              <a:t>(</a:t>
            </a:r>
            <a:r>
              <a:rPr lang="en-US" altLang="zh-CN" sz="2200" b="0" i="0" dirty="0">
                <a:solidFill>
                  <a:schemeClr val="tx2"/>
                </a:solidFill>
                <a:latin typeface="+mn-lt"/>
              </a:rPr>
              <a:t>t</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break;</a:t>
            </a:r>
          </a:p>
          <a:p>
            <a:r>
              <a:rPr lang="en-US" altLang="zh-CN" sz="2200" b="0" i="0" dirty="0">
                <a:solidFill>
                  <a:schemeClr val="tx2"/>
                </a:solidFill>
                <a:latin typeface="+mn-lt"/>
              </a:rPr>
              <a:t>                 </a:t>
            </a:r>
            <a:r>
              <a:rPr lang="en-US" altLang="zh-CN" sz="2200" i="0" dirty="0">
                <a:solidFill>
                  <a:schemeClr val="tx2"/>
                </a:solidFill>
                <a:latin typeface="+mn-lt"/>
              </a:rPr>
              <a:t>case</a:t>
            </a:r>
            <a:r>
              <a:rPr lang="en-US" altLang="zh-CN" sz="2200" b="0" i="0" dirty="0">
                <a:solidFill>
                  <a:schemeClr val="tx2"/>
                </a:solidFill>
                <a:latin typeface="+mn-lt"/>
              </a:rPr>
              <a:t> </a:t>
            </a:r>
            <a:r>
              <a:rPr lang="en-US" altLang="zh-CN" sz="2200" i="0" dirty="0">
                <a:solidFill>
                  <a:schemeClr val="tx2"/>
                </a:solidFill>
                <a:latin typeface="+mn-lt"/>
              </a:rPr>
              <a:t>‘</a:t>
            </a:r>
            <a:r>
              <a:rPr lang="en-US" altLang="zh-CN" sz="2200" b="0" i="0" dirty="0">
                <a:solidFill>
                  <a:schemeClr val="tx2"/>
                </a:solidFill>
                <a:latin typeface="+mn-lt"/>
              </a:rPr>
              <a:t>,</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b="0" i="0" dirty="0" smtClean="0">
                <a:solidFill>
                  <a:schemeClr val="tx2"/>
                </a:solidFill>
                <a:latin typeface="+mn-lt"/>
              </a:rPr>
              <a:t>k</a:t>
            </a:r>
            <a:r>
              <a:rPr lang="en-US" altLang="zh-CN" sz="2200" i="0" dirty="0" smtClean="0">
                <a:solidFill>
                  <a:schemeClr val="tx2"/>
                </a:solidFill>
                <a:latin typeface="+mn-lt"/>
              </a:rPr>
              <a:t>=</a:t>
            </a:r>
            <a:r>
              <a:rPr lang="en-US" altLang="zh-CN" sz="2200" b="0" i="0" dirty="0" smtClean="0">
                <a:solidFill>
                  <a:schemeClr val="tx2"/>
                </a:solidFill>
                <a:latin typeface="+mn-lt"/>
              </a:rPr>
              <a:t>2</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break;</a:t>
            </a:r>
            <a:endParaRPr lang="en-US" altLang="zh-CN" sz="2200" b="0" i="0" dirty="0">
              <a:solidFill>
                <a:schemeClr val="tx2"/>
              </a:solidFill>
              <a:latin typeface="+mn-lt"/>
            </a:endParaRPr>
          </a:p>
          <a:p>
            <a:r>
              <a:rPr lang="en-US" altLang="zh-CN" sz="2200" i="0" dirty="0">
                <a:solidFill>
                  <a:schemeClr val="tx2"/>
                </a:solidFill>
                <a:latin typeface="+mn-lt"/>
              </a:rPr>
              <a:t>                 default : </a:t>
            </a:r>
            <a:r>
              <a:rPr lang="en-US" altLang="zh-CN" sz="2200" b="0" i="0" dirty="0" smtClean="0">
                <a:solidFill>
                  <a:schemeClr val="tx2"/>
                </a:solidFill>
                <a:latin typeface="+mn-lt"/>
              </a:rPr>
              <a:t>p</a:t>
            </a:r>
            <a:r>
              <a:rPr lang="en-US" altLang="zh-CN" sz="2200" i="0" dirty="0" smtClean="0">
                <a:solidFill>
                  <a:schemeClr val="tx2"/>
                </a:solidFill>
                <a:latin typeface="+mn-lt"/>
              </a:rPr>
              <a:t>=new</a:t>
            </a:r>
            <a:r>
              <a:rPr lang="en-US" altLang="zh-CN" sz="2200" b="0" i="0" dirty="0" smtClean="0">
                <a:solidFill>
                  <a:schemeClr val="tx2"/>
                </a:solidFill>
                <a:latin typeface="+mn-lt"/>
              </a:rPr>
              <a:t> </a:t>
            </a:r>
            <a:r>
              <a:rPr lang="en-US" altLang="zh-CN" sz="2200" b="0" i="0" dirty="0" err="1" smtClean="0">
                <a:solidFill>
                  <a:schemeClr val="tx2"/>
                </a:solidFill>
                <a:latin typeface="+mn-lt"/>
              </a:rPr>
              <a:t>BinTreeNode</a:t>
            </a:r>
            <a:r>
              <a:rPr lang="en-US" altLang="zh-CN" sz="2200" i="0" dirty="0" smtClean="0">
                <a:solidFill>
                  <a:schemeClr val="tx2"/>
                </a:solidFill>
                <a:latin typeface="+mn-lt"/>
              </a:rPr>
              <a:t>(</a:t>
            </a:r>
            <a:r>
              <a:rPr lang="en-US" altLang="zh-CN" sz="2200" b="0" i="0" dirty="0" err="1" smtClean="0">
                <a:solidFill>
                  <a:schemeClr val="tx2"/>
                </a:solidFill>
                <a:latin typeface="+mn-lt"/>
              </a:rPr>
              <a:t>ch</a:t>
            </a:r>
            <a:r>
              <a:rPr lang="en-US" altLang="zh-CN" sz="2200" i="0" dirty="0">
                <a:solidFill>
                  <a:schemeClr val="tx2"/>
                </a:solidFill>
                <a:latin typeface="+mn-lt"/>
              </a:rPr>
              <a:t>);</a:t>
            </a:r>
          </a:p>
          <a:p>
            <a:r>
              <a:rPr lang="en-US" altLang="zh-CN" sz="2200" b="0" i="0" dirty="0">
                <a:solidFill>
                  <a:schemeClr val="tx2"/>
                </a:solidFill>
                <a:latin typeface="+mn-lt"/>
              </a:rPr>
              <a:t>                                </a:t>
            </a:r>
            <a:r>
              <a:rPr lang="en-US" altLang="zh-CN" sz="2200" i="0" dirty="0">
                <a:solidFill>
                  <a:schemeClr val="tx2"/>
                </a:solidFill>
                <a:latin typeface="+mn-lt"/>
              </a:rPr>
              <a:t> if </a:t>
            </a:r>
            <a:r>
              <a:rPr lang="en-US" altLang="zh-CN" sz="2200" i="0" dirty="0" smtClean="0">
                <a:solidFill>
                  <a:schemeClr val="tx2"/>
                </a:solidFill>
                <a:latin typeface="+mn-lt"/>
              </a:rPr>
              <a:t>(</a:t>
            </a:r>
            <a:r>
              <a:rPr lang="en-US" altLang="zh-CN" sz="2200" b="0" i="0" dirty="0" smtClean="0">
                <a:solidFill>
                  <a:schemeClr val="tx2"/>
                </a:solidFill>
                <a:latin typeface="+mn-lt"/>
              </a:rPr>
              <a:t>BT</a:t>
            </a:r>
            <a:r>
              <a:rPr lang="en-US" altLang="zh-CN" sz="2200" i="0" dirty="0" smtClean="0">
                <a:solidFill>
                  <a:schemeClr val="tx2"/>
                </a:solidFill>
                <a:latin typeface="+mn-lt"/>
              </a:rPr>
              <a:t>==</a:t>
            </a:r>
            <a:r>
              <a:rPr lang="en-US" altLang="zh-CN" sz="2200" b="0" i="0" dirty="0" smtClean="0">
                <a:solidFill>
                  <a:schemeClr val="tx2"/>
                </a:solidFill>
                <a:latin typeface="+mn-lt"/>
              </a:rPr>
              <a:t>NULL</a:t>
            </a:r>
            <a:r>
              <a:rPr lang="en-US" altLang="zh-CN" sz="2200" i="0" dirty="0" smtClean="0">
                <a:solidFill>
                  <a:schemeClr val="tx2"/>
                </a:solidFill>
                <a:latin typeface="+mn-lt"/>
              </a:rPr>
              <a:t>)</a:t>
            </a:r>
            <a:r>
              <a:rPr lang="en-US" altLang="zh-CN" sz="2200" b="0" i="0" dirty="0" smtClean="0">
                <a:solidFill>
                  <a:schemeClr val="tx2"/>
                </a:solidFill>
                <a:latin typeface="+mn-lt"/>
              </a:rPr>
              <a:t> </a:t>
            </a:r>
            <a:r>
              <a:rPr lang="zh-CN" altLang="en-US" sz="2200" b="0" i="0" dirty="0" smtClean="0">
                <a:solidFill>
                  <a:schemeClr val="tx2"/>
                </a:solidFill>
                <a:latin typeface="+mn-lt"/>
              </a:rPr>
              <a:t> </a:t>
            </a:r>
            <a:r>
              <a:rPr lang="en-US" altLang="zh-CN" sz="2200" b="0" i="0" dirty="0" smtClean="0">
                <a:solidFill>
                  <a:schemeClr val="tx2"/>
                </a:solidFill>
                <a:latin typeface="+mn-lt"/>
              </a:rPr>
              <a:t>BT</a:t>
            </a:r>
            <a:r>
              <a:rPr lang="en-US" altLang="zh-CN" sz="2200" i="0" dirty="0" smtClean="0">
                <a:solidFill>
                  <a:schemeClr val="tx2"/>
                </a:solidFill>
                <a:latin typeface="+mn-lt"/>
              </a:rPr>
              <a:t>=</a:t>
            </a:r>
            <a:r>
              <a:rPr lang="en-US" altLang="zh-CN" sz="2200" b="0" i="0" dirty="0" smtClean="0">
                <a:solidFill>
                  <a:schemeClr val="tx2"/>
                </a:solidFill>
                <a:latin typeface="+mn-lt"/>
              </a:rPr>
              <a:t>p</a:t>
            </a:r>
            <a:r>
              <a:rPr lang="en-US" altLang="zh-CN" sz="2200" i="0" dirty="0">
                <a:solidFill>
                  <a:schemeClr val="tx2"/>
                </a:solidFill>
                <a:latin typeface="+mn-lt"/>
              </a:rPr>
              <a:t>;</a:t>
            </a:r>
          </a:p>
          <a:p>
            <a:r>
              <a:rPr lang="en-US" altLang="zh-CN" sz="2200" b="0" i="0" dirty="0">
                <a:solidFill>
                  <a:schemeClr val="tx2"/>
                </a:solidFill>
                <a:latin typeface="+mn-lt"/>
              </a:rPr>
              <a:t>		       </a:t>
            </a:r>
            <a:r>
              <a:rPr lang="en-US" altLang="zh-CN" sz="2200" i="0" dirty="0">
                <a:solidFill>
                  <a:schemeClr val="tx2"/>
                </a:solidFill>
                <a:latin typeface="+mn-lt"/>
              </a:rPr>
              <a:t>else if </a:t>
            </a:r>
            <a:r>
              <a:rPr lang="en-US" altLang="zh-CN" sz="2200" i="0" dirty="0" smtClean="0">
                <a:solidFill>
                  <a:schemeClr val="tx2"/>
                </a:solidFill>
                <a:latin typeface="+mn-lt"/>
              </a:rPr>
              <a:t>(</a:t>
            </a:r>
            <a:r>
              <a:rPr lang="en-US" altLang="zh-CN" sz="2200" b="0" i="0" dirty="0" smtClean="0">
                <a:solidFill>
                  <a:schemeClr val="tx2"/>
                </a:solidFill>
                <a:latin typeface="+mn-lt"/>
              </a:rPr>
              <a:t>k</a:t>
            </a:r>
            <a:r>
              <a:rPr lang="en-US" altLang="zh-CN" sz="2200" i="0" dirty="0" smtClean="0">
                <a:solidFill>
                  <a:schemeClr val="tx2"/>
                </a:solidFill>
                <a:latin typeface="+mn-lt"/>
              </a:rPr>
              <a:t>==</a:t>
            </a:r>
            <a:r>
              <a:rPr lang="en-US" altLang="zh-CN" sz="2200" b="0" i="0" dirty="0" smtClean="0">
                <a:solidFill>
                  <a:schemeClr val="tx2"/>
                </a:solidFill>
                <a:latin typeface="+mn-lt"/>
              </a:rPr>
              <a:t>1</a:t>
            </a:r>
            <a:r>
              <a:rPr lang="en-US" altLang="zh-CN" sz="2200" i="0" dirty="0" smtClean="0">
                <a:solidFill>
                  <a:schemeClr val="tx2"/>
                </a:solidFill>
                <a:latin typeface="+mn-lt"/>
              </a:rPr>
              <a:t>)</a:t>
            </a:r>
            <a:r>
              <a:rPr lang="en-US" altLang="zh-CN" sz="2200" b="0" i="0" dirty="0" smtClean="0">
                <a:solidFill>
                  <a:schemeClr val="tx2"/>
                </a:solidFill>
                <a:latin typeface="+mn-lt"/>
              </a:rPr>
              <a:t> </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b="0" i="0" dirty="0" err="1">
                <a:solidFill>
                  <a:schemeClr val="tx2"/>
                </a:solidFill>
                <a:latin typeface="+mn-lt"/>
              </a:rPr>
              <a:t>S</a:t>
            </a:r>
            <a:r>
              <a:rPr lang="en-US" altLang="zh-CN" sz="2200" i="0" dirty="0" err="1">
                <a:solidFill>
                  <a:schemeClr val="tx2"/>
                </a:solidFill>
                <a:latin typeface="+mn-lt"/>
              </a:rPr>
              <a:t>.</a:t>
            </a:r>
            <a:r>
              <a:rPr lang="en-US" altLang="zh-CN" sz="2200" b="0" i="0" dirty="0" err="1">
                <a:solidFill>
                  <a:schemeClr val="tx2"/>
                </a:solidFill>
                <a:latin typeface="+mn-lt"/>
              </a:rPr>
              <a:t>GetTop</a:t>
            </a:r>
            <a:r>
              <a:rPr lang="en-US" altLang="zh-CN" sz="2200" i="0" dirty="0">
                <a:solidFill>
                  <a:schemeClr val="tx2"/>
                </a:solidFill>
                <a:latin typeface="+mn-lt"/>
              </a:rPr>
              <a:t>(</a:t>
            </a:r>
            <a:r>
              <a:rPr lang="en-US" altLang="zh-CN" sz="2200" b="0" i="0" dirty="0">
                <a:solidFill>
                  <a:schemeClr val="tx2"/>
                </a:solidFill>
                <a:latin typeface="+mn-lt"/>
              </a:rPr>
              <a:t>t</a:t>
            </a:r>
            <a:r>
              <a:rPr lang="en-US" altLang="zh-CN" sz="2200" i="0" dirty="0">
                <a:solidFill>
                  <a:schemeClr val="tx2"/>
                </a:solidFill>
                <a:latin typeface="+mn-lt"/>
              </a:rPr>
              <a:t>);</a:t>
            </a:r>
            <a:r>
              <a:rPr lang="en-US" altLang="zh-CN" sz="2200" b="0" i="0" dirty="0">
                <a:solidFill>
                  <a:schemeClr val="tx2"/>
                </a:solidFill>
                <a:latin typeface="+mn-lt"/>
              </a:rPr>
              <a:t>  t</a:t>
            </a:r>
            <a:r>
              <a:rPr lang="en-US" altLang="zh-CN" sz="2200" i="0" dirty="0">
                <a:solidFill>
                  <a:schemeClr val="tx2"/>
                </a:solidFill>
                <a:latin typeface="+mn-lt"/>
              </a:rPr>
              <a:t>-&gt;</a:t>
            </a:r>
            <a:r>
              <a:rPr lang="en-US" altLang="zh-CN" sz="2200" b="0" i="0" dirty="0" err="1" smtClean="0">
                <a:solidFill>
                  <a:schemeClr val="tx2"/>
                </a:solidFill>
                <a:latin typeface="+mn-lt"/>
              </a:rPr>
              <a:t>leftChild</a:t>
            </a:r>
            <a:r>
              <a:rPr lang="en-US" altLang="zh-CN" sz="2200" i="0" dirty="0" smtClean="0">
                <a:solidFill>
                  <a:schemeClr val="tx2"/>
                </a:solidFill>
                <a:latin typeface="+mn-lt"/>
              </a:rPr>
              <a:t>=</a:t>
            </a:r>
            <a:r>
              <a:rPr lang="en-US" altLang="zh-CN" sz="2200" b="0" i="0" dirty="0" smtClean="0">
                <a:solidFill>
                  <a:schemeClr val="tx2"/>
                </a:solidFill>
                <a:latin typeface="+mn-lt"/>
              </a:rPr>
              <a:t>p</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a:t>
            </a:r>
          </a:p>
          <a:p>
            <a:r>
              <a:rPr lang="en-US" altLang="zh-CN" sz="2200" b="0" i="0" dirty="0">
                <a:solidFill>
                  <a:schemeClr val="tx2"/>
                </a:solidFill>
                <a:latin typeface="+mn-lt"/>
              </a:rPr>
              <a:t>                                 </a:t>
            </a:r>
            <a:r>
              <a:rPr lang="en-US" altLang="zh-CN" sz="2200" i="0" dirty="0">
                <a:solidFill>
                  <a:schemeClr val="tx2"/>
                </a:solidFill>
                <a:latin typeface="+mn-lt"/>
              </a:rPr>
              <a:t>else { </a:t>
            </a:r>
            <a:r>
              <a:rPr lang="en-US" altLang="zh-CN" sz="2200" b="0" i="0" dirty="0" err="1">
                <a:solidFill>
                  <a:schemeClr val="tx2"/>
                </a:solidFill>
                <a:latin typeface="+mn-lt"/>
              </a:rPr>
              <a:t>S</a:t>
            </a:r>
            <a:r>
              <a:rPr lang="en-US" altLang="zh-CN" sz="2200" i="0" dirty="0" err="1">
                <a:solidFill>
                  <a:schemeClr val="tx2"/>
                </a:solidFill>
                <a:latin typeface="+mn-lt"/>
              </a:rPr>
              <a:t>.</a:t>
            </a:r>
            <a:r>
              <a:rPr lang="en-US" altLang="zh-CN" sz="2200" b="0" i="0" dirty="0" err="1">
                <a:solidFill>
                  <a:schemeClr val="tx2"/>
                </a:solidFill>
                <a:latin typeface="+mn-lt"/>
              </a:rPr>
              <a:t>GetTop</a:t>
            </a:r>
            <a:r>
              <a:rPr lang="en-US" altLang="zh-CN" sz="2200" i="0" dirty="0">
                <a:solidFill>
                  <a:schemeClr val="tx2"/>
                </a:solidFill>
                <a:latin typeface="+mn-lt"/>
              </a:rPr>
              <a:t>(</a:t>
            </a:r>
            <a:r>
              <a:rPr lang="en-US" altLang="zh-CN" sz="2200" b="0" i="0" dirty="0">
                <a:solidFill>
                  <a:schemeClr val="tx2"/>
                </a:solidFill>
                <a:latin typeface="+mn-lt"/>
              </a:rPr>
              <a:t>t</a:t>
            </a:r>
            <a:r>
              <a:rPr lang="en-US" altLang="zh-CN" sz="2200" i="0" dirty="0">
                <a:solidFill>
                  <a:schemeClr val="tx2"/>
                </a:solidFill>
                <a:latin typeface="+mn-lt"/>
              </a:rPr>
              <a:t>);</a:t>
            </a:r>
            <a:r>
              <a:rPr lang="en-US" altLang="zh-CN" sz="2200" b="0" i="0" dirty="0">
                <a:solidFill>
                  <a:schemeClr val="tx2"/>
                </a:solidFill>
                <a:latin typeface="+mn-lt"/>
              </a:rPr>
              <a:t>  t</a:t>
            </a:r>
            <a:r>
              <a:rPr lang="en-US" altLang="zh-CN" sz="2200" i="0" dirty="0">
                <a:solidFill>
                  <a:schemeClr val="tx2"/>
                </a:solidFill>
                <a:latin typeface="+mn-lt"/>
              </a:rPr>
              <a:t>-&gt;</a:t>
            </a:r>
            <a:r>
              <a:rPr lang="en-US" altLang="zh-CN" sz="2200" b="0" i="0" dirty="0" err="1" smtClean="0">
                <a:solidFill>
                  <a:schemeClr val="tx2"/>
                </a:solidFill>
                <a:latin typeface="+mn-lt"/>
              </a:rPr>
              <a:t>rightChild</a:t>
            </a:r>
            <a:r>
              <a:rPr lang="en-US" altLang="zh-CN" sz="2200" i="0" dirty="0" smtClean="0">
                <a:solidFill>
                  <a:schemeClr val="tx2"/>
                </a:solidFill>
                <a:latin typeface="+mn-lt"/>
              </a:rPr>
              <a:t>=</a:t>
            </a:r>
            <a:r>
              <a:rPr lang="en-US" altLang="zh-CN" sz="2200" b="0" i="0" dirty="0" smtClean="0">
                <a:solidFill>
                  <a:schemeClr val="tx2"/>
                </a:solidFill>
                <a:latin typeface="+mn-lt"/>
              </a:rPr>
              <a:t>p</a:t>
            </a:r>
            <a:r>
              <a:rPr lang="en-US" altLang="zh-CN" sz="2200" i="0" dirty="0">
                <a:solidFill>
                  <a:schemeClr val="tx2"/>
                </a:solidFill>
                <a:latin typeface="+mn-lt"/>
              </a:rPr>
              <a:t>;</a:t>
            </a:r>
            <a:r>
              <a:rPr lang="en-US" altLang="zh-CN" sz="2200" b="0" i="0" dirty="0">
                <a:solidFill>
                  <a:schemeClr val="tx2"/>
                </a:solidFill>
                <a:latin typeface="+mn-lt"/>
              </a:rPr>
              <a:t> </a:t>
            </a:r>
            <a:r>
              <a:rPr lang="en-US" altLang="zh-CN" sz="2200" i="0" dirty="0">
                <a:solidFill>
                  <a:schemeClr val="tx2"/>
                </a:solidFill>
                <a:latin typeface="+mn-lt"/>
              </a:rPr>
              <a:t>}</a:t>
            </a:r>
          </a:p>
          <a:p>
            <a:r>
              <a:rPr lang="en-US" altLang="zh-CN" sz="2200" i="0" dirty="0">
                <a:solidFill>
                  <a:schemeClr val="tx2"/>
                </a:solidFill>
                <a:latin typeface="+mn-lt"/>
              </a:rPr>
              <a:t>              }</a:t>
            </a:r>
          </a:p>
          <a:p>
            <a:r>
              <a:rPr lang="en-US" altLang="zh-CN" sz="2200" i="0" dirty="0">
                <a:solidFill>
                  <a:schemeClr val="tx2"/>
                </a:solidFill>
                <a:latin typeface="+mn-lt"/>
              </a:rPr>
              <a:t>              </a:t>
            </a:r>
            <a:r>
              <a:rPr lang="en-US" altLang="zh-CN" sz="2200" b="0" i="0" dirty="0" smtClean="0">
                <a:solidFill>
                  <a:schemeClr val="tx2"/>
                </a:solidFill>
                <a:latin typeface="+mn-lt"/>
              </a:rPr>
              <a:t>in</a:t>
            </a:r>
            <a:r>
              <a:rPr lang="en-US" altLang="zh-CN" sz="2200" i="0" dirty="0" smtClean="0">
                <a:solidFill>
                  <a:schemeClr val="tx2"/>
                </a:solidFill>
                <a:latin typeface="+mn-lt"/>
              </a:rPr>
              <a:t>&gt;&gt;</a:t>
            </a:r>
            <a:r>
              <a:rPr lang="en-US" altLang="zh-CN" sz="2200" b="0" i="0" dirty="0" err="1" smtClean="0">
                <a:solidFill>
                  <a:schemeClr val="tx2"/>
                </a:solidFill>
                <a:latin typeface="+mn-lt"/>
              </a:rPr>
              <a:t>ch</a:t>
            </a:r>
            <a:r>
              <a:rPr lang="en-US" altLang="zh-CN" sz="2200" i="0" dirty="0">
                <a:solidFill>
                  <a:schemeClr val="tx2"/>
                </a:solidFill>
                <a:latin typeface="+mn-lt"/>
              </a:rPr>
              <a:t>;</a:t>
            </a:r>
          </a:p>
          <a:p>
            <a:r>
              <a:rPr lang="en-US" altLang="zh-CN" sz="2200" i="0" dirty="0">
                <a:solidFill>
                  <a:schemeClr val="tx2"/>
                </a:solidFill>
                <a:latin typeface="+mn-lt"/>
              </a:rPr>
              <a:t>        }</a:t>
            </a:r>
          </a:p>
          <a:p>
            <a:r>
              <a:rPr lang="en-US" altLang="zh-CN" sz="2200" i="0" dirty="0">
                <a:solidFill>
                  <a:schemeClr val="tx2"/>
                </a:solidFill>
                <a:latin typeface="+mn-lt"/>
              </a:rPr>
              <a:t>}</a:t>
            </a:r>
          </a:p>
        </p:txBody>
      </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Grp="1" noChangeArrowheads="1"/>
          </p:cNvSpPr>
          <p:nvPr>
            <p:ph type="ctrTitle"/>
          </p:nvPr>
        </p:nvSpPr>
        <p:spPr>
          <a:xfrm>
            <a:off x="1908175" y="549275"/>
            <a:ext cx="5543550" cy="762000"/>
          </a:xfrm>
        </p:spPr>
        <p:txBody>
          <a:bodyPr/>
          <a:lstStyle/>
          <a:p>
            <a:pPr eaLnBrk="1" hangingPunct="1">
              <a:defRPr/>
            </a:pPr>
            <a:r>
              <a:rPr lang="en-US" altLang="zh-CN" sz="4000" b="1" dirty="0" smtClean="0">
                <a:solidFill>
                  <a:srgbClr val="CC3300"/>
                </a:solidFill>
                <a:effectLst>
                  <a:outerShdw blurRad="38100" dist="38100" dir="2700000" algn="tl">
                    <a:srgbClr val="C0C0C0"/>
                  </a:outerShdw>
                </a:effectLst>
                <a:ea typeface="仿宋_GB2312" pitchFamily="49" charset="-122"/>
              </a:rPr>
              <a:t>6.7 </a:t>
            </a:r>
            <a:r>
              <a:rPr lang="zh-CN" altLang="en-US" sz="4000" b="1" dirty="0" smtClean="0">
                <a:solidFill>
                  <a:srgbClr val="CC3300"/>
                </a:solidFill>
                <a:effectLst>
                  <a:outerShdw blurRad="38100" dist="38100" dir="2700000" algn="tl">
                    <a:srgbClr val="C0C0C0"/>
                  </a:outerShdw>
                </a:effectLst>
                <a:ea typeface="仿宋_GB2312" pitchFamily="49" charset="-122"/>
              </a:rPr>
              <a:t>二叉树的各种遍历</a:t>
            </a:r>
            <a:endParaRPr lang="zh-CN" altLang="en-US" sz="4000" dirty="0" smtClean="0">
              <a:ea typeface="仿宋_GB2312" pitchFamily="49" charset="-122"/>
            </a:endParaRPr>
          </a:p>
        </p:txBody>
      </p:sp>
      <p:sp>
        <p:nvSpPr>
          <p:cNvPr id="48131" name="Text Box 3"/>
          <p:cNvSpPr txBox="1">
            <a:spLocks noChangeArrowheads="1"/>
          </p:cNvSpPr>
          <p:nvPr/>
        </p:nvSpPr>
        <p:spPr bwMode="auto">
          <a:xfrm>
            <a:off x="0" y="4572000"/>
            <a:ext cx="9144000" cy="893763"/>
          </a:xfrm>
          <a:prstGeom prst="rect">
            <a:avLst/>
          </a:prstGeom>
          <a:noFill/>
          <a:ln w="9525">
            <a:noFill/>
            <a:miter lim="800000"/>
            <a:headEnd/>
            <a:tailEnd/>
          </a:ln>
        </p:spPr>
        <p:txBody>
          <a:bodyPr>
            <a:spAutoFit/>
          </a:bodyPr>
          <a:lstStyle/>
          <a:p>
            <a:r>
              <a:rPr lang="en-US" altLang="zh-CN" sz="2100" b="0" i="0"/>
              <a:t>						</a:t>
            </a:r>
          </a:p>
          <a:p>
            <a:pPr>
              <a:spcBef>
                <a:spcPct val="50000"/>
              </a:spcBef>
            </a:pPr>
            <a:endParaRPr lang="en-US" altLang="zh-CN" sz="2100" b="0" i="0"/>
          </a:p>
        </p:txBody>
      </p:sp>
      <p:sp>
        <p:nvSpPr>
          <p:cNvPr id="143364" name="Rectangle 4"/>
          <p:cNvSpPr>
            <a:spLocks noGrp="1" noChangeArrowheads="1"/>
          </p:cNvSpPr>
          <p:nvPr>
            <p:ph type="subTitle" idx="1"/>
          </p:nvPr>
        </p:nvSpPr>
        <p:spPr>
          <a:xfrm>
            <a:off x="609600" y="1219200"/>
            <a:ext cx="8077200" cy="5029200"/>
          </a:xfrm>
        </p:spPr>
        <p:txBody>
          <a:bodyPr/>
          <a:lstStyle/>
          <a:p>
            <a:pPr algn="l" eaLnBrk="1" hangingPunct="1">
              <a:defRPr/>
            </a:pPr>
            <a:r>
              <a:rPr lang="en-US" altLang="zh-CN" sz="4000" b="1" dirty="0" smtClean="0">
                <a:effectLst>
                  <a:outerShdw blurRad="38100" dist="38100" dir="2700000" algn="tl">
                    <a:srgbClr val="C0C0C0"/>
                  </a:outerShdw>
                </a:effectLst>
                <a:ea typeface="仿宋_GB2312" pitchFamily="49" charset="-122"/>
              </a:rPr>
              <a:t>       </a:t>
            </a:r>
            <a:r>
              <a:rPr lang="zh-CN" altLang="en-US" b="1" dirty="0" smtClean="0">
                <a:solidFill>
                  <a:srgbClr val="000099"/>
                </a:solidFill>
                <a:effectLst>
                  <a:outerShdw blurRad="38100" dist="38100" dir="2700000" algn="tl">
                    <a:srgbClr val="C0C0C0"/>
                  </a:outerShdw>
                </a:effectLst>
                <a:ea typeface="仿宋_GB2312" pitchFamily="49" charset="-122"/>
              </a:rPr>
              <a:t>树的遍历就是按某种次序访问树中的结点，要求每个结点访问一次且仅访问一次。</a:t>
            </a:r>
            <a:endParaRPr lang="zh-CN" altLang="en-US" b="1" dirty="0" smtClean="0">
              <a:effectLst>
                <a:outerShdw blurRad="38100" dist="38100" dir="2700000" algn="tl">
                  <a:srgbClr val="C0C0C0"/>
                </a:outerShdw>
              </a:effectLst>
              <a:ea typeface="仿宋_GB2312" pitchFamily="49" charset="-122"/>
            </a:endParaRPr>
          </a:p>
          <a:p>
            <a:pPr algn="l" eaLnBrk="1" hangingPunct="1">
              <a:defRPr/>
            </a:pPr>
            <a:r>
              <a:rPr lang="zh-CN" altLang="en-US" b="1" dirty="0" smtClean="0">
                <a:effectLst>
                  <a:outerShdw blurRad="38100" dist="38100" dir="2700000" algn="tl">
                    <a:srgbClr val="C0C0C0"/>
                  </a:outerShdw>
                </a:effectLst>
                <a:ea typeface="仿宋_GB2312" pitchFamily="49" charset="-122"/>
              </a:rPr>
              <a:t>       </a:t>
            </a:r>
            <a:r>
              <a:rPr lang="zh-CN" altLang="en-US" b="1" dirty="0" smtClean="0">
                <a:solidFill>
                  <a:srgbClr val="000099"/>
                </a:solidFill>
                <a:effectLst>
                  <a:outerShdw blurRad="38100" dist="38100" dir="2700000" algn="tl">
                    <a:srgbClr val="C0C0C0"/>
                  </a:outerShdw>
                </a:effectLst>
                <a:ea typeface="仿宋_GB2312" pitchFamily="49" charset="-122"/>
              </a:rPr>
              <a:t>设</a:t>
            </a:r>
            <a:r>
              <a:rPr lang="zh-CN" altLang="en-US" b="1" dirty="0" smtClean="0">
                <a:solidFill>
                  <a:srgbClr val="FF3300"/>
                </a:solidFill>
                <a:effectLst>
                  <a:outerShdw blurRad="38100" dist="38100" dir="2700000" algn="tl">
                    <a:srgbClr val="C0C0C0"/>
                  </a:outerShdw>
                </a:effectLst>
                <a:ea typeface="仿宋_GB2312" pitchFamily="49" charset="-122"/>
              </a:rPr>
              <a:t>访问根结点</a:t>
            </a:r>
            <a:r>
              <a:rPr lang="zh-CN" altLang="en-US" b="1" dirty="0" smtClean="0">
                <a:solidFill>
                  <a:srgbClr val="000099"/>
                </a:solidFill>
                <a:effectLst>
                  <a:outerShdw blurRad="38100" dist="38100" dir="2700000" algn="tl">
                    <a:srgbClr val="C0C0C0"/>
                  </a:outerShdw>
                </a:effectLst>
                <a:ea typeface="仿宋_GB2312" pitchFamily="49" charset="-122"/>
              </a:rPr>
              <a:t>记作</a:t>
            </a:r>
            <a:r>
              <a:rPr lang="en-US" altLang="zh-CN" b="1" dirty="0" smtClean="0">
                <a:solidFill>
                  <a:srgbClr val="FF3300"/>
                </a:solidFill>
                <a:effectLst>
                  <a:outerShdw blurRad="38100" dist="38100" dir="2700000" algn="tl">
                    <a:srgbClr val="C0C0C0"/>
                  </a:outerShdw>
                </a:effectLst>
                <a:ea typeface="仿宋_GB2312" pitchFamily="49" charset="-122"/>
              </a:rPr>
              <a:t>V</a:t>
            </a:r>
            <a:r>
              <a:rPr lang="zh-CN" altLang="en-US" b="1" dirty="0" smtClean="0">
                <a:solidFill>
                  <a:srgbClr val="FF3300"/>
                </a:solidFill>
                <a:effectLst>
                  <a:outerShdw blurRad="38100" dist="38100" dir="2700000" algn="tl">
                    <a:srgbClr val="C0C0C0"/>
                  </a:outerShdw>
                </a:effectLst>
                <a:ea typeface="仿宋_GB2312" pitchFamily="49" charset="-122"/>
              </a:rPr>
              <a:t>，</a:t>
            </a:r>
            <a:endParaRPr lang="zh-CN" altLang="en-US" b="1" dirty="0" smtClean="0">
              <a:effectLst>
                <a:outerShdw blurRad="38100" dist="38100" dir="2700000" algn="tl">
                  <a:srgbClr val="C0C0C0"/>
                </a:outerShdw>
              </a:effectLst>
              <a:ea typeface="仿宋_GB2312" pitchFamily="49" charset="-122"/>
            </a:endParaRPr>
          </a:p>
          <a:p>
            <a:pPr algn="l" eaLnBrk="1" hangingPunct="1">
              <a:spcBef>
                <a:spcPct val="0"/>
              </a:spcBef>
              <a:defRPr/>
            </a:pPr>
            <a:r>
              <a:rPr lang="zh-CN" altLang="en-US" b="1" dirty="0" smtClean="0">
                <a:effectLst>
                  <a:outerShdw blurRad="38100" dist="38100" dir="2700000" algn="tl">
                    <a:srgbClr val="C0C0C0"/>
                  </a:outerShdw>
                </a:effectLst>
                <a:ea typeface="仿宋_GB2312" pitchFamily="49" charset="-122"/>
              </a:rPr>
              <a:t>           </a:t>
            </a:r>
            <a:r>
              <a:rPr lang="zh-CN" altLang="en-US" b="1" dirty="0" smtClean="0">
                <a:solidFill>
                  <a:srgbClr val="FF3300"/>
                </a:solidFill>
                <a:effectLst>
                  <a:outerShdw blurRad="38100" dist="38100" dir="2700000" algn="tl">
                    <a:srgbClr val="C0C0C0"/>
                  </a:outerShdw>
                </a:effectLst>
                <a:ea typeface="仿宋_GB2312" pitchFamily="49" charset="-122"/>
              </a:rPr>
              <a:t>遍历根的左子树</a:t>
            </a:r>
            <a:r>
              <a:rPr lang="zh-CN" altLang="en-US" b="1" dirty="0" smtClean="0">
                <a:solidFill>
                  <a:srgbClr val="000099"/>
                </a:solidFill>
                <a:effectLst>
                  <a:outerShdw blurRad="38100" dist="38100" dir="2700000" algn="tl">
                    <a:srgbClr val="C0C0C0"/>
                  </a:outerShdw>
                </a:effectLst>
                <a:ea typeface="仿宋_GB2312" pitchFamily="49" charset="-122"/>
              </a:rPr>
              <a:t>记作</a:t>
            </a:r>
            <a:r>
              <a:rPr lang="en-US" altLang="zh-CN" b="1" dirty="0" smtClean="0">
                <a:solidFill>
                  <a:srgbClr val="FF3300"/>
                </a:solidFill>
                <a:effectLst>
                  <a:outerShdw blurRad="38100" dist="38100" dir="2700000" algn="tl">
                    <a:srgbClr val="C0C0C0"/>
                  </a:outerShdw>
                </a:effectLst>
                <a:ea typeface="仿宋_GB2312" pitchFamily="49" charset="-122"/>
              </a:rPr>
              <a:t>L</a:t>
            </a:r>
            <a:r>
              <a:rPr lang="zh-CN" altLang="en-US" b="1" dirty="0" smtClean="0">
                <a:solidFill>
                  <a:srgbClr val="FF3300"/>
                </a:solidFill>
                <a:effectLst>
                  <a:outerShdw blurRad="38100" dist="38100" dir="2700000" algn="tl">
                    <a:srgbClr val="C0C0C0"/>
                  </a:outerShdw>
                </a:effectLst>
                <a:ea typeface="仿宋_GB2312" pitchFamily="49" charset="-122"/>
              </a:rPr>
              <a:t>，</a:t>
            </a:r>
            <a:endParaRPr lang="zh-CN" altLang="en-US" b="1" dirty="0" smtClean="0">
              <a:effectLst>
                <a:outerShdw blurRad="38100" dist="38100" dir="2700000" algn="tl">
                  <a:srgbClr val="C0C0C0"/>
                </a:outerShdw>
              </a:effectLst>
              <a:ea typeface="仿宋_GB2312" pitchFamily="49" charset="-122"/>
            </a:endParaRPr>
          </a:p>
          <a:p>
            <a:pPr algn="l" eaLnBrk="1" hangingPunct="1">
              <a:spcBef>
                <a:spcPct val="0"/>
              </a:spcBef>
              <a:defRPr/>
            </a:pPr>
            <a:r>
              <a:rPr lang="zh-CN" altLang="en-US" b="1" dirty="0" smtClean="0">
                <a:effectLst>
                  <a:outerShdw blurRad="38100" dist="38100" dir="2700000" algn="tl">
                    <a:srgbClr val="C0C0C0"/>
                  </a:outerShdw>
                </a:effectLst>
                <a:ea typeface="仿宋_GB2312" pitchFamily="49" charset="-122"/>
              </a:rPr>
              <a:t>           </a:t>
            </a:r>
            <a:r>
              <a:rPr lang="zh-CN" altLang="en-US" b="1" dirty="0" smtClean="0">
                <a:solidFill>
                  <a:srgbClr val="FF3300"/>
                </a:solidFill>
                <a:effectLst>
                  <a:outerShdw blurRad="38100" dist="38100" dir="2700000" algn="tl">
                    <a:srgbClr val="C0C0C0"/>
                  </a:outerShdw>
                </a:effectLst>
                <a:ea typeface="仿宋_GB2312" pitchFamily="49" charset="-122"/>
              </a:rPr>
              <a:t>遍历根的右子树</a:t>
            </a:r>
            <a:r>
              <a:rPr lang="zh-CN" altLang="en-US" b="1" dirty="0" smtClean="0">
                <a:solidFill>
                  <a:srgbClr val="000099"/>
                </a:solidFill>
                <a:effectLst>
                  <a:outerShdw blurRad="38100" dist="38100" dir="2700000" algn="tl">
                    <a:srgbClr val="C0C0C0"/>
                  </a:outerShdw>
                </a:effectLst>
                <a:ea typeface="仿宋_GB2312" pitchFamily="49" charset="-122"/>
              </a:rPr>
              <a:t>记作</a:t>
            </a:r>
            <a:r>
              <a:rPr lang="en-US" altLang="zh-CN" b="1" dirty="0" smtClean="0">
                <a:solidFill>
                  <a:srgbClr val="FF3300"/>
                </a:solidFill>
                <a:effectLst>
                  <a:outerShdw blurRad="38100" dist="38100" dir="2700000" algn="tl">
                    <a:srgbClr val="C0C0C0"/>
                  </a:outerShdw>
                </a:effectLst>
                <a:ea typeface="仿宋_GB2312" pitchFamily="49" charset="-122"/>
              </a:rPr>
              <a:t>R</a:t>
            </a:r>
            <a:r>
              <a:rPr lang="zh-CN" altLang="en-US" b="1" dirty="0" smtClean="0">
                <a:solidFill>
                  <a:srgbClr val="FF3300"/>
                </a:solidFill>
                <a:effectLst>
                  <a:outerShdw blurRad="38100" dist="38100" dir="2700000" algn="tl">
                    <a:srgbClr val="C0C0C0"/>
                  </a:outerShdw>
                </a:effectLst>
                <a:ea typeface="仿宋_GB2312" pitchFamily="49" charset="-122"/>
              </a:rPr>
              <a:t>，</a:t>
            </a:r>
            <a:endParaRPr lang="zh-CN" altLang="en-US" b="1" dirty="0" smtClean="0">
              <a:effectLst>
                <a:outerShdw blurRad="38100" dist="38100" dir="2700000" algn="tl">
                  <a:srgbClr val="C0C0C0"/>
                </a:outerShdw>
              </a:effectLst>
              <a:ea typeface="仿宋_GB2312" pitchFamily="49" charset="-122"/>
            </a:endParaRPr>
          </a:p>
          <a:p>
            <a:pPr algn="l" eaLnBrk="1" hangingPunct="1">
              <a:defRPr/>
            </a:pPr>
            <a:r>
              <a:rPr lang="zh-CN" altLang="en-US" b="1" dirty="0" smtClean="0">
                <a:effectLst>
                  <a:outerShdw blurRad="38100" dist="38100" dir="2700000" algn="tl">
                    <a:srgbClr val="C0C0C0"/>
                  </a:outerShdw>
                </a:effectLst>
                <a:ea typeface="仿宋_GB2312" pitchFamily="49" charset="-122"/>
              </a:rPr>
              <a:t>       </a:t>
            </a:r>
            <a:r>
              <a:rPr lang="zh-CN" altLang="en-US" b="1" dirty="0" smtClean="0">
                <a:solidFill>
                  <a:srgbClr val="000099"/>
                </a:solidFill>
                <a:effectLst>
                  <a:outerShdw blurRad="38100" dist="38100" dir="2700000" algn="tl">
                    <a:srgbClr val="C0C0C0"/>
                  </a:outerShdw>
                </a:effectLst>
                <a:ea typeface="仿宋_GB2312" pitchFamily="49" charset="-122"/>
              </a:rPr>
              <a:t>则可能的遍历次序有</a:t>
            </a:r>
            <a:endParaRPr lang="zh-CN" altLang="en-US" b="1" dirty="0" smtClean="0">
              <a:effectLst>
                <a:outerShdw blurRad="38100" dist="38100" dir="2700000" algn="tl">
                  <a:srgbClr val="C0C0C0"/>
                </a:outerShdw>
              </a:effectLst>
              <a:ea typeface="仿宋_GB2312" pitchFamily="49" charset="-122"/>
            </a:endParaRPr>
          </a:p>
          <a:p>
            <a:pPr algn="l" eaLnBrk="1" hangingPunct="1">
              <a:defRPr/>
            </a:pPr>
            <a:r>
              <a:rPr lang="zh-CN" altLang="en-US" b="1" dirty="0" smtClean="0">
                <a:effectLst>
                  <a:outerShdw blurRad="38100" dist="38100" dir="2700000" algn="tl">
                    <a:srgbClr val="C0C0C0"/>
                  </a:outerShdw>
                </a:effectLst>
                <a:ea typeface="仿宋_GB2312" pitchFamily="49" charset="-122"/>
              </a:rPr>
              <a:t>           </a:t>
            </a:r>
            <a:r>
              <a:rPr lang="zh-CN" altLang="en-US" b="1" dirty="0" smtClean="0">
                <a:solidFill>
                  <a:srgbClr val="008000"/>
                </a:solidFill>
                <a:effectLst>
                  <a:outerShdw blurRad="38100" dist="38100" dir="2700000" algn="tl">
                    <a:srgbClr val="C0C0C0"/>
                  </a:outerShdw>
                </a:effectLst>
                <a:ea typeface="仿宋_GB2312" pitchFamily="49" charset="-122"/>
              </a:rPr>
              <a:t>前序      </a:t>
            </a:r>
            <a:r>
              <a:rPr lang="en-US" altLang="zh-CN" b="1" dirty="0" smtClean="0">
                <a:solidFill>
                  <a:srgbClr val="008000"/>
                </a:solidFill>
                <a:effectLst>
                  <a:outerShdw blurRad="38100" dist="38100" dir="2700000" algn="tl">
                    <a:srgbClr val="C0C0C0"/>
                  </a:outerShdw>
                </a:effectLst>
                <a:ea typeface="仿宋_GB2312" pitchFamily="49" charset="-122"/>
              </a:rPr>
              <a:t>VLR     </a:t>
            </a:r>
            <a:r>
              <a:rPr lang="zh-CN" altLang="en-US" b="1" dirty="0" smtClean="0">
                <a:solidFill>
                  <a:srgbClr val="008000"/>
                </a:solidFill>
                <a:effectLst>
                  <a:outerShdw blurRad="38100" dist="38100" dir="2700000" algn="tl">
                    <a:srgbClr val="C0C0C0"/>
                  </a:outerShdw>
                </a:effectLst>
                <a:ea typeface="仿宋_GB2312" pitchFamily="49" charset="-122"/>
              </a:rPr>
              <a:t>镜像     </a:t>
            </a:r>
            <a:r>
              <a:rPr lang="en-US" altLang="zh-CN" b="1" dirty="0" smtClean="0">
                <a:solidFill>
                  <a:srgbClr val="008000"/>
                </a:solidFill>
                <a:effectLst>
                  <a:outerShdw blurRad="38100" dist="38100" dir="2700000" algn="tl">
                    <a:srgbClr val="C0C0C0"/>
                  </a:outerShdw>
                </a:effectLst>
                <a:ea typeface="仿宋_GB2312" pitchFamily="49" charset="-122"/>
              </a:rPr>
              <a:t>VRL</a:t>
            </a:r>
          </a:p>
          <a:p>
            <a:pPr algn="l" eaLnBrk="1" hangingPunct="1">
              <a:spcBef>
                <a:spcPct val="0"/>
              </a:spcBef>
              <a:defRPr/>
            </a:pPr>
            <a:r>
              <a:rPr lang="en-US" altLang="zh-CN" b="1" dirty="0" smtClean="0">
                <a:solidFill>
                  <a:srgbClr val="008000"/>
                </a:solidFill>
                <a:effectLst>
                  <a:outerShdw blurRad="38100" dist="38100" dir="2700000" algn="tl">
                    <a:srgbClr val="C0C0C0"/>
                  </a:outerShdw>
                </a:effectLst>
                <a:ea typeface="仿宋_GB2312" pitchFamily="49" charset="-122"/>
              </a:rPr>
              <a:t>           </a:t>
            </a:r>
            <a:r>
              <a:rPr lang="zh-CN" altLang="en-US" b="1" dirty="0" smtClean="0">
                <a:solidFill>
                  <a:srgbClr val="008000"/>
                </a:solidFill>
                <a:effectLst>
                  <a:outerShdw blurRad="38100" dist="38100" dir="2700000" algn="tl">
                    <a:srgbClr val="C0C0C0"/>
                  </a:outerShdw>
                </a:effectLst>
                <a:ea typeface="仿宋_GB2312" pitchFamily="49" charset="-122"/>
              </a:rPr>
              <a:t>中序      </a:t>
            </a:r>
            <a:r>
              <a:rPr lang="en-US" altLang="zh-CN" b="1" dirty="0" smtClean="0">
                <a:solidFill>
                  <a:srgbClr val="008000"/>
                </a:solidFill>
                <a:effectLst>
                  <a:outerShdw blurRad="38100" dist="38100" dir="2700000" algn="tl">
                    <a:srgbClr val="C0C0C0"/>
                  </a:outerShdw>
                </a:effectLst>
                <a:ea typeface="仿宋_GB2312" pitchFamily="49" charset="-122"/>
              </a:rPr>
              <a:t>LVR     </a:t>
            </a:r>
            <a:r>
              <a:rPr lang="zh-CN" altLang="en-US" b="1" dirty="0" smtClean="0">
                <a:solidFill>
                  <a:srgbClr val="008000"/>
                </a:solidFill>
                <a:effectLst>
                  <a:outerShdw blurRad="38100" dist="38100" dir="2700000" algn="tl">
                    <a:srgbClr val="C0C0C0"/>
                  </a:outerShdw>
                </a:effectLst>
                <a:ea typeface="仿宋_GB2312" pitchFamily="49" charset="-122"/>
              </a:rPr>
              <a:t>镜像     </a:t>
            </a:r>
            <a:r>
              <a:rPr lang="en-US" altLang="zh-CN" b="1" dirty="0" smtClean="0">
                <a:solidFill>
                  <a:srgbClr val="008000"/>
                </a:solidFill>
                <a:effectLst>
                  <a:outerShdw blurRad="38100" dist="38100" dir="2700000" algn="tl">
                    <a:srgbClr val="C0C0C0"/>
                  </a:outerShdw>
                </a:effectLst>
                <a:ea typeface="仿宋_GB2312" pitchFamily="49" charset="-122"/>
              </a:rPr>
              <a:t>RVL</a:t>
            </a:r>
          </a:p>
          <a:p>
            <a:pPr algn="l" eaLnBrk="1" hangingPunct="1">
              <a:spcBef>
                <a:spcPct val="0"/>
              </a:spcBef>
              <a:defRPr/>
            </a:pPr>
            <a:r>
              <a:rPr lang="en-US" altLang="zh-CN" b="1" dirty="0" smtClean="0">
                <a:solidFill>
                  <a:srgbClr val="008000"/>
                </a:solidFill>
                <a:effectLst>
                  <a:outerShdw blurRad="38100" dist="38100" dir="2700000" algn="tl">
                    <a:srgbClr val="C0C0C0"/>
                  </a:outerShdw>
                </a:effectLst>
                <a:ea typeface="仿宋_GB2312" pitchFamily="49" charset="-122"/>
              </a:rPr>
              <a:t>           </a:t>
            </a:r>
            <a:r>
              <a:rPr lang="zh-CN" altLang="en-US" b="1" dirty="0" smtClean="0">
                <a:solidFill>
                  <a:srgbClr val="008000"/>
                </a:solidFill>
                <a:effectLst>
                  <a:outerShdw blurRad="38100" dist="38100" dir="2700000" algn="tl">
                    <a:srgbClr val="C0C0C0"/>
                  </a:outerShdw>
                </a:effectLst>
                <a:ea typeface="仿宋_GB2312" pitchFamily="49" charset="-122"/>
              </a:rPr>
              <a:t>后序      </a:t>
            </a:r>
            <a:r>
              <a:rPr lang="en-US" altLang="zh-CN" b="1" dirty="0" smtClean="0">
                <a:solidFill>
                  <a:srgbClr val="008000"/>
                </a:solidFill>
                <a:effectLst>
                  <a:outerShdw blurRad="38100" dist="38100" dir="2700000" algn="tl">
                    <a:srgbClr val="C0C0C0"/>
                  </a:outerShdw>
                </a:effectLst>
                <a:ea typeface="仿宋_GB2312" pitchFamily="49" charset="-122"/>
              </a:rPr>
              <a:t>LRV     </a:t>
            </a:r>
            <a:r>
              <a:rPr lang="zh-CN" altLang="en-US" b="1" dirty="0" smtClean="0">
                <a:solidFill>
                  <a:srgbClr val="008000"/>
                </a:solidFill>
                <a:effectLst>
                  <a:outerShdw blurRad="38100" dist="38100" dir="2700000" algn="tl">
                    <a:srgbClr val="C0C0C0"/>
                  </a:outerShdw>
                </a:effectLst>
                <a:ea typeface="仿宋_GB2312" pitchFamily="49" charset="-122"/>
              </a:rPr>
              <a:t>镜像     </a:t>
            </a:r>
            <a:r>
              <a:rPr lang="en-US" altLang="zh-CN" b="1" dirty="0" smtClean="0">
                <a:solidFill>
                  <a:srgbClr val="008000"/>
                </a:solidFill>
                <a:effectLst>
                  <a:outerShdw blurRad="38100" dist="38100" dir="2700000" algn="tl">
                    <a:srgbClr val="C0C0C0"/>
                  </a:outerShdw>
                </a:effectLst>
                <a:ea typeface="仿宋_GB2312" pitchFamily="49" charset="-122"/>
              </a:rPr>
              <a:t>RLV</a:t>
            </a:r>
            <a:r>
              <a:rPr lang="en-US" altLang="zh-CN" b="1" dirty="0" smtClean="0">
                <a:effectLst>
                  <a:outerShdw blurRad="38100" dist="38100" dir="2700000" algn="tl">
                    <a:srgbClr val="C0C0C0"/>
                  </a:outerShdw>
                </a:effectLst>
                <a:ea typeface="仿宋_GB2312" pitchFamily="49" charset="-122"/>
              </a:rPr>
              <a:t>   </a:t>
            </a:r>
            <a:endParaRPr lang="en-US" altLang="zh-CN" dirty="0" smtClean="0">
              <a:ea typeface="仿宋_GB2312" pitchFamily="49" charset="-122"/>
            </a:endParaRPr>
          </a:p>
        </p:txBody>
      </p:sp>
      <p:sp>
        <p:nvSpPr>
          <p:cNvPr id="5" name="灯片编号占位符 4"/>
          <p:cNvSpPr>
            <a:spLocks noGrp="1"/>
          </p:cNvSpPr>
          <p:nvPr>
            <p:ph type="sldNum" sz="quarter" idx="12"/>
          </p:nvPr>
        </p:nvSpPr>
        <p:spPr/>
        <p:txBody>
          <a:bodyPr/>
          <a:lstStyle/>
          <a:p>
            <a:pPr>
              <a:defRPr/>
            </a:pPr>
            <a:fld id="{E16D31E2-5822-41B2-BF70-04DDDB8469FD}" type="slidenum">
              <a:rPr lang="en-US" altLang="zh-CN" smtClean="0"/>
              <a:pPr>
                <a:defRPr/>
              </a:pPr>
              <a:t>107</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3364">
                                            <p:txEl>
                                              <p:pRg st="0" end="0"/>
                                            </p:txEl>
                                          </p:spTgt>
                                        </p:tgtEl>
                                        <p:attrNameLst>
                                          <p:attrName>style.visibility</p:attrName>
                                        </p:attrNameLst>
                                      </p:cBhvr>
                                      <p:to>
                                        <p:strVal val="visible"/>
                                      </p:to>
                                    </p:set>
                                    <p:animEffect transition="in" filter="checkerboard(across)">
                                      <p:cBhvr>
                                        <p:cTn id="7" dur="500"/>
                                        <p:tgtEl>
                                          <p:spTgt spid="143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3364">
                                            <p:txEl>
                                              <p:pRg st="1" end="1"/>
                                            </p:txEl>
                                          </p:spTgt>
                                        </p:tgtEl>
                                        <p:attrNameLst>
                                          <p:attrName>style.visibility</p:attrName>
                                        </p:attrNameLst>
                                      </p:cBhvr>
                                      <p:to>
                                        <p:strVal val="visible"/>
                                      </p:to>
                                    </p:set>
                                    <p:animEffect transition="in" filter="checkerboard(across)">
                                      <p:cBhvr>
                                        <p:cTn id="12" dur="500"/>
                                        <p:tgtEl>
                                          <p:spTgt spid="14336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43364">
                                            <p:txEl>
                                              <p:pRg st="2" end="2"/>
                                            </p:txEl>
                                          </p:spTgt>
                                        </p:tgtEl>
                                        <p:attrNameLst>
                                          <p:attrName>style.visibility</p:attrName>
                                        </p:attrNameLst>
                                      </p:cBhvr>
                                      <p:to>
                                        <p:strVal val="visible"/>
                                      </p:to>
                                    </p:set>
                                    <p:animEffect transition="in" filter="checkerboard(across)">
                                      <p:cBhvr>
                                        <p:cTn id="15" dur="500"/>
                                        <p:tgtEl>
                                          <p:spTgt spid="14336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43364">
                                            <p:txEl>
                                              <p:pRg st="3" end="3"/>
                                            </p:txEl>
                                          </p:spTgt>
                                        </p:tgtEl>
                                        <p:attrNameLst>
                                          <p:attrName>style.visibility</p:attrName>
                                        </p:attrNameLst>
                                      </p:cBhvr>
                                      <p:to>
                                        <p:strVal val="visible"/>
                                      </p:to>
                                    </p:set>
                                    <p:animEffect transition="in" filter="checkerboard(across)">
                                      <p:cBhvr>
                                        <p:cTn id="18" dur="500"/>
                                        <p:tgtEl>
                                          <p:spTgt spid="14336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43364">
                                            <p:txEl>
                                              <p:pRg st="4" end="4"/>
                                            </p:txEl>
                                          </p:spTgt>
                                        </p:tgtEl>
                                        <p:attrNameLst>
                                          <p:attrName>style.visibility</p:attrName>
                                        </p:attrNameLst>
                                      </p:cBhvr>
                                      <p:to>
                                        <p:strVal val="visible"/>
                                      </p:to>
                                    </p:set>
                                    <p:animEffect transition="in" filter="checkerboard(across)">
                                      <p:cBhvr>
                                        <p:cTn id="21" dur="500"/>
                                        <p:tgtEl>
                                          <p:spTgt spid="143364">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43364">
                                            <p:txEl>
                                              <p:pRg st="5" end="5"/>
                                            </p:txEl>
                                          </p:spTgt>
                                        </p:tgtEl>
                                        <p:attrNameLst>
                                          <p:attrName>style.visibility</p:attrName>
                                        </p:attrNameLst>
                                      </p:cBhvr>
                                      <p:to>
                                        <p:strVal val="visible"/>
                                      </p:to>
                                    </p:set>
                                    <p:animEffect transition="in" filter="checkerboard(across)">
                                      <p:cBhvr>
                                        <p:cTn id="24" dur="500"/>
                                        <p:tgtEl>
                                          <p:spTgt spid="143364">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43364">
                                            <p:txEl>
                                              <p:pRg st="6" end="6"/>
                                            </p:txEl>
                                          </p:spTgt>
                                        </p:tgtEl>
                                        <p:attrNameLst>
                                          <p:attrName>style.visibility</p:attrName>
                                        </p:attrNameLst>
                                      </p:cBhvr>
                                      <p:to>
                                        <p:strVal val="visible"/>
                                      </p:to>
                                    </p:set>
                                    <p:animEffect transition="in" filter="checkerboard(across)">
                                      <p:cBhvr>
                                        <p:cTn id="27" dur="500"/>
                                        <p:tgtEl>
                                          <p:spTgt spid="143364">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43364">
                                            <p:txEl>
                                              <p:pRg st="7" end="7"/>
                                            </p:txEl>
                                          </p:spTgt>
                                        </p:tgtEl>
                                        <p:attrNameLst>
                                          <p:attrName>style.visibility</p:attrName>
                                        </p:attrNameLst>
                                      </p:cBhvr>
                                      <p:to>
                                        <p:strVal val="visible"/>
                                      </p:to>
                                    </p:set>
                                    <p:animEffect transition="in" filter="checkerboard(across)">
                                      <p:cBhvr>
                                        <p:cTn id="30" dur="500"/>
                                        <p:tgtEl>
                                          <p:spTgt spid="14336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410" name="Line 26"/>
          <p:cNvSpPr>
            <a:spLocks noChangeShapeType="1"/>
          </p:cNvSpPr>
          <p:nvPr/>
        </p:nvSpPr>
        <p:spPr bwMode="auto">
          <a:xfrm>
            <a:off x="7086600" y="5029200"/>
            <a:ext cx="381000" cy="685800"/>
          </a:xfrm>
          <a:prstGeom prst="line">
            <a:avLst/>
          </a:prstGeom>
          <a:noFill/>
          <a:ln w="38100">
            <a:solidFill>
              <a:schemeClr val="accent2"/>
            </a:solidFill>
            <a:round/>
            <a:headEnd/>
            <a:tailEnd/>
          </a:ln>
        </p:spPr>
        <p:txBody>
          <a:bodyPr wrap="none" anchor="ctr"/>
          <a:lstStyle/>
          <a:p>
            <a:endParaRPr lang="zh-CN" altLang="en-US"/>
          </a:p>
        </p:txBody>
      </p:sp>
      <p:sp>
        <p:nvSpPr>
          <p:cNvPr id="144409" name="Line 25"/>
          <p:cNvSpPr>
            <a:spLocks noChangeShapeType="1"/>
          </p:cNvSpPr>
          <p:nvPr/>
        </p:nvSpPr>
        <p:spPr bwMode="auto">
          <a:xfrm>
            <a:off x="7924800" y="3200400"/>
            <a:ext cx="304800" cy="685800"/>
          </a:xfrm>
          <a:prstGeom prst="line">
            <a:avLst/>
          </a:prstGeom>
          <a:noFill/>
          <a:ln w="38100">
            <a:solidFill>
              <a:schemeClr val="accent2"/>
            </a:solidFill>
            <a:round/>
            <a:headEnd/>
            <a:tailEnd/>
          </a:ln>
        </p:spPr>
        <p:txBody>
          <a:bodyPr wrap="none" anchor="ctr"/>
          <a:lstStyle/>
          <a:p>
            <a:endParaRPr lang="zh-CN" altLang="en-US"/>
          </a:p>
        </p:txBody>
      </p:sp>
      <p:sp>
        <p:nvSpPr>
          <p:cNvPr id="144408" name="Line 24"/>
          <p:cNvSpPr>
            <a:spLocks noChangeShapeType="1"/>
          </p:cNvSpPr>
          <p:nvPr/>
        </p:nvSpPr>
        <p:spPr bwMode="auto">
          <a:xfrm>
            <a:off x="6172200" y="3200400"/>
            <a:ext cx="381000" cy="685800"/>
          </a:xfrm>
          <a:prstGeom prst="line">
            <a:avLst/>
          </a:prstGeom>
          <a:noFill/>
          <a:ln w="38100">
            <a:solidFill>
              <a:schemeClr val="accent2"/>
            </a:solidFill>
            <a:round/>
            <a:headEnd/>
            <a:tailEnd/>
          </a:ln>
        </p:spPr>
        <p:txBody>
          <a:bodyPr wrap="none" anchor="ctr"/>
          <a:lstStyle/>
          <a:p>
            <a:endParaRPr lang="zh-CN" altLang="en-US"/>
          </a:p>
        </p:txBody>
      </p:sp>
      <p:sp>
        <p:nvSpPr>
          <p:cNvPr id="144407" name="Line 23"/>
          <p:cNvSpPr>
            <a:spLocks noChangeShapeType="1"/>
          </p:cNvSpPr>
          <p:nvPr/>
        </p:nvSpPr>
        <p:spPr bwMode="auto">
          <a:xfrm>
            <a:off x="6629400" y="4114800"/>
            <a:ext cx="381000" cy="685800"/>
          </a:xfrm>
          <a:prstGeom prst="line">
            <a:avLst/>
          </a:prstGeom>
          <a:noFill/>
          <a:ln w="38100">
            <a:solidFill>
              <a:schemeClr val="accent2"/>
            </a:solidFill>
            <a:round/>
            <a:headEnd/>
            <a:tailEnd/>
          </a:ln>
        </p:spPr>
        <p:txBody>
          <a:bodyPr wrap="none" anchor="ctr"/>
          <a:lstStyle/>
          <a:p>
            <a:endParaRPr lang="zh-CN" altLang="en-US"/>
          </a:p>
        </p:txBody>
      </p:sp>
      <p:sp>
        <p:nvSpPr>
          <p:cNvPr id="144406" name="Line 22"/>
          <p:cNvSpPr>
            <a:spLocks noChangeShapeType="1"/>
          </p:cNvSpPr>
          <p:nvPr/>
        </p:nvSpPr>
        <p:spPr bwMode="auto">
          <a:xfrm flipH="1">
            <a:off x="7391400" y="3200400"/>
            <a:ext cx="304800" cy="609600"/>
          </a:xfrm>
          <a:prstGeom prst="line">
            <a:avLst/>
          </a:prstGeom>
          <a:noFill/>
          <a:ln w="38100">
            <a:solidFill>
              <a:schemeClr val="accent2"/>
            </a:solidFill>
            <a:round/>
            <a:headEnd/>
            <a:tailEnd/>
          </a:ln>
        </p:spPr>
        <p:txBody>
          <a:bodyPr wrap="none" anchor="ctr"/>
          <a:lstStyle/>
          <a:p>
            <a:endParaRPr lang="zh-CN" altLang="en-US"/>
          </a:p>
        </p:txBody>
      </p:sp>
      <p:sp>
        <p:nvSpPr>
          <p:cNvPr id="144405" name="Line 21"/>
          <p:cNvSpPr>
            <a:spLocks noChangeShapeType="1"/>
          </p:cNvSpPr>
          <p:nvPr/>
        </p:nvSpPr>
        <p:spPr bwMode="auto">
          <a:xfrm flipH="1">
            <a:off x="6629400" y="5029200"/>
            <a:ext cx="304800" cy="609600"/>
          </a:xfrm>
          <a:prstGeom prst="line">
            <a:avLst/>
          </a:prstGeom>
          <a:noFill/>
          <a:ln w="38100">
            <a:solidFill>
              <a:schemeClr val="accent2"/>
            </a:solidFill>
            <a:round/>
            <a:headEnd/>
            <a:tailEnd/>
          </a:ln>
        </p:spPr>
        <p:txBody>
          <a:bodyPr wrap="none" anchor="ctr"/>
          <a:lstStyle/>
          <a:p>
            <a:endParaRPr lang="zh-CN" altLang="en-US"/>
          </a:p>
        </p:txBody>
      </p:sp>
      <p:sp>
        <p:nvSpPr>
          <p:cNvPr id="144404" name="Line 20"/>
          <p:cNvSpPr>
            <a:spLocks noChangeShapeType="1"/>
          </p:cNvSpPr>
          <p:nvPr/>
        </p:nvSpPr>
        <p:spPr bwMode="auto">
          <a:xfrm flipH="1">
            <a:off x="6248400" y="4114800"/>
            <a:ext cx="304800" cy="609600"/>
          </a:xfrm>
          <a:prstGeom prst="line">
            <a:avLst/>
          </a:prstGeom>
          <a:noFill/>
          <a:ln w="38100">
            <a:solidFill>
              <a:schemeClr val="accent2"/>
            </a:solidFill>
            <a:round/>
            <a:headEnd/>
            <a:tailEnd/>
          </a:ln>
        </p:spPr>
        <p:txBody>
          <a:bodyPr wrap="none" anchor="ctr"/>
          <a:lstStyle/>
          <a:p>
            <a:endParaRPr lang="zh-CN" altLang="en-US"/>
          </a:p>
        </p:txBody>
      </p:sp>
      <p:sp>
        <p:nvSpPr>
          <p:cNvPr id="144403" name="Line 19"/>
          <p:cNvSpPr>
            <a:spLocks noChangeShapeType="1"/>
          </p:cNvSpPr>
          <p:nvPr/>
        </p:nvSpPr>
        <p:spPr bwMode="auto">
          <a:xfrm flipH="1">
            <a:off x="5715000" y="3276600"/>
            <a:ext cx="304800" cy="609600"/>
          </a:xfrm>
          <a:prstGeom prst="line">
            <a:avLst/>
          </a:prstGeom>
          <a:noFill/>
          <a:ln w="38100">
            <a:solidFill>
              <a:schemeClr val="accent2"/>
            </a:solidFill>
            <a:round/>
            <a:headEnd/>
            <a:tailEnd/>
          </a:ln>
        </p:spPr>
        <p:txBody>
          <a:bodyPr wrap="none" anchor="ctr"/>
          <a:lstStyle/>
          <a:p>
            <a:endParaRPr lang="zh-CN" altLang="en-US"/>
          </a:p>
        </p:txBody>
      </p:sp>
      <p:sp>
        <p:nvSpPr>
          <p:cNvPr id="144402" name="Line 18"/>
          <p:cNvSpPr>
            <a:spLocks noChangeShapeType="1"/>
          </p:cNvSpPr>
          <p:nvPr/>
        </p:nvSpPr>
        <p:spPr bwMode="auto">
          <a:xfrm>
            <a:off x="7010400" y="2362200"/>
            <a:ext cx="685800" cy="609600"/>
          </a:xfrm>
          <a:prstGeom prst="line">
            <a:avLst/>
          </a:prstGeom>
          <a:noFill/>
          <a:ln w="38100">
            <a:solidFill>
              <a:schemeClr val="accent2"/>
            </a:solidFill>
            <a:round/>
            <a:headEnd/>
            <a:tailEnd/>
          </a:ln>
        </p:spPr>
        <p:txBody>
          <a:bodyPr wrap="none" anchor="ctr"/>
          <a:lstStyle/>
          <a:p>
            <a:endParaRPr lang="zh-CN" altLang="en-US"/>
          </a:p>
        </p:txBody>
      </p:sp>
      <p:sp>
        <p:nvSpPr>
          <p:cNvPr id="144401" name="Line 17"/>
          <p:cNvSpPr>
            <a:spLocks noChangeShapeType="1"/>
          </p:cNvSpPr>
          <p:nvPr/>
        </p:nvSpPr>
        <p:spPr bwMode="auto">
          <a:xfrm flipH="1">
            <a:off x="6248400" y="2362200"/>
            <a:ext cx="609600" cy="609600"/>
          </a:xfrm>
          <a:prstGeom prst="line">
            <a:avLst/>
          </a:prstGeom>
          <a:noFill/>
          <a:ln w="38100">
            <a:solidFill>
              <a:schemeClr val="accent2"/>
            </a:solidFill>
            <a:round/>
            <a:headEnd/>
            <a:tailEnd/>
          </a:ln>
        </p:spPr>
        <p:txBody>
          <a:bodyPr wrap="none" anchor="ctr"/>
          <a:lstStyle/>
          <a:p>
            <a:endParaRPr lang="zh-CN" altLang="en-US"/>
          </a:p>
        </p:txBody>
      </p:sp>
      <p:sp>
        <p:nvSpPr>
          <p:cNvPr id="144386" name="Rectangle 2"/>
          <p:cNvSpPr>
            <a:spLocks noGrp="1" noChangeArrowheads="1"/>
          </p:cNvSpPr>
          <p:nvPr>
            <p:ph type="body" idx="1"/>
          </p:nvPr>
        </p:nvSpPr>
        <p:spPr>
          <a:xfrm>
            <a:off x="533400" y="1219200"/>
            <a:ext cx="6126163" cy="5029200"/>
          </a:xfrm>
        </p:spPr>
        <p:txBody>
          <a:bodyPr/>
          <a:lstStyle/>
          <a:p>
            <a:pPr eaLnBrk="1" hangingPunct="1">
              <a:buFontTx/>
              <a:buNone/>
              <a:defRPr/>
            </a:pPr>
            <a:r>
              <a:rPr lang="zh-CN" altLang="en-US" b="1" dirty="0" smtClean="0">
                <a:solidFill>
                  <a:schemeClr val="tx2"/>
                </a:solidFill>
                <a:effectLst>
                  <a:outerShdw blurRad="38100" dist="38100" dir="2700000" algn="tl">
                    <a:srgbClr val="C0C0C0"/>
                  </a:outerShdw>
                </a:effectLst>
                <a:ea typeface="仿宋_GB2312" pitchFamily="49" charset="-122"/>
              </a:rPr>
              <a:t>中序遍历二叉树算法的框架是：</a:t>
            </a:r>
            <a:endParaRPr lang="zh-CN" altLang="en-US" b="1" dirty="0" smtClean="0">
              <a:effectLst>
                <a:outerShdw blurRad="38100" dist="38100" dir="2700000" algn="tl">
                  <a:srgbClr val="C0C0C0"/>
                </a:outerShdw>
              </a:effectLst>
              <a:ea typeface="仿宋_GB2312" pitchFamily="49" charset="-122"/>
            </a:endParaRPr>
          </a:p>
          <a:p>
            <a:pPr eaLnBrk="1" hangingPunct="1">
              <a:buClr>
                <a:srgbClr val="00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若二叉树为空，则空操作；</a:t>
            </a:r>
          </a:p>
          <a:p>
            <a:pPr eaLnBrk="1" hangingPunct="1">
              <a:buClr>
                <a:srgbClr val="00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否则</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中序遍历左子树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L</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访问根结点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V</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中序遍历右子树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R</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chemeClr val="accent2"/>
                </a:solidFill>
                <a:effectLst>
                  <a:outerShdw blurRad="38100" dist="38100" dir="2700000" algn="tl">
                    <a:srgbClr val="C0C0C0"/>
                  </a:outerShdw>
                </a:effectLst>
                <a:ea typeface="仿宋_GB2312" pitchFamily="49" charset="-122"/>
              </a:rPr>
              <a:t>。</a:t>
            </a:r>
          </a:p>
          <a:p>
            <a:pPr lvl="1" eaLnBrk="1" hangingPunct="1">
              <a:spcBef>
                <a:spcPct val="50000"/>
              </a:spcBef>
              <a:buFontTx/>
              <a:buNone/>
              <a:defRPr/>
            </a:pPr>
            <a:r>
              <a:rPr lang="zh-CN" altLang="en-US" sz="3200" b="1" dirty="0" smtClean="0">
                <a:solidFill>
                  <a:schemeClr val="tx2"/>
                </a:solidFill>
                <a:effectLst>
                  <a:outerShdw blurRad="38100" dist="38100" dir="2700000" algn="tl">
                    <a:srgbClr val="C0C0C0"/>
                  </a:outerShdw>
                </a:effectLst>
                <a:ea typeface="仿宋_GB2312" pitchFamily="49" charset="-122"/>
              </a:rPr>
              <a:t>遍历结果</a:t>
            </a:r>
            <a:endParaRPr lang="zh-CN" altLang="en-US" sz="3200" b="1" dirty="0" smtClean="0">
              <a:effectLst>
                <a:outerShdw blurRad="38100" dist="38100" dir="2700000" algn="tl">
                  <a:srgbClr val="C0C0C0"/>
                </a:outerShdw>
              </a:effectLst>
              <a:ea typeface="仿宋_GB2312" pitchFamily="49" charset="-122"/>
            </a:endParaRPr>
          </a:p>
          <a:p>
            <a:pPr lvl="1" eaLnBrk="1" hangingPunct="1">
              <a:buFontTx/>
              <a:buNone/>
              <a:defRPr/>
            </a:pPr>
            <a:r>
              <a:rPr lang="en-US" altLang="en-US" sz="3200" b="1" dirty="0" smtClean="0">
                <a:effectLst>
                  <a:outerShdw blurRad="38100" dist="38100" dir="2700000" algn="tl">
                    <a:srgbClr val="C0C0C0"/>
                  </a:outerShdw>
                </a:effectLst>
                <a:ea typeface="仿宋_GB2312" pitchFamily="49" charset="-122"/>
              </a:rPr>
              <a:t>  </a:t>
            </a:r>
            <a:r>
              <a:rPr lang="en-US" altLang="zh-CN" sz="3200" b="1" i="1" dirty="0" err="1" smtClean="0">
                <a:solidFill>
                  <a:srgbClr val="008000"/>
                </a:solidFill>
                <a:effectLst>
                  <a:outerShdw blurRad="38100" dist="38100" dir="2700000" algn="tl">
                    <a:srgbClr val="C0C0C0"/>
                  </a:outerShdw>
                </a:effectLst>
                <a:ea typeface="仿宋_GB2312" pitchFamily="49" charset="-122"/>
              </a:rPr>
              <a:t>a</a:t>
            </a:r>
            <a:r>
              <a:rPr lang="en-US" altLang="zh-CN" sz="3200" b="1" dirty="0" err="1" smtClean="0">
                <a:solidFill>
                  <a:srgbClr val="008000"/>
                </a:solidFill>
                <a:effectLst>
                  <a:outerShdw blurRad="38100" dist="38100" dir="2700000" algn="tl">
                    <a:srgbClr val="C0C0C0"/>
                  </a:outerShdw>
                </a:effectLst>
                <a:ea typeface="仿宋_GB2312" pitchFamily="49" charset="-122"/>
              </a:rPr>
              <a:t>+</a:t>
            </a:r>
            <a:r>
              <a:rPr lang="en-US" altLang="zh-CN" sz="3200" b="1" i="1" dirty="0" err="1" smtClean="0">
                <a:solidFill>
                  <a:srgbClr val="008000"/>
                </a:solidFill>
                <a:effectLst>
                  <a:outerShdw blurRad="38100" dist="38100" dir="2700000" algn="tl">
                    <a:srgbClr val="C0C0C0"/>
                  </a:outerShdw>
                </a:effectLst>
                <a:ea typeface="仿宋_GB2312" pitchFamily="49" charset="-122"/>
              </a:rPr>
              <a:t>b</a:t>
            </a:r>
            <a:r>
              <a:rPr lang="en-US" altLang="zh-CN" sz="3200" b="1" dirty="0" smtClean="0">
                <a:solidFill>
                  <a:srgbClr val="008000"/>
                </a:solidFill>
                <a:effectLst>
                  <a:outerShdw blurRad="38100" dist="38100" dir="2700000" algn="tl">
                    <a:srgbClr val="C0C0C0"/>
                  </a:outerShdw>
                </a:effectLst>
                <a:ea typeface="仿宋_GB2312" pitchFamily="49" charset="-122"/>
              </a:rPr>
              <a:t>*</a:t>
            </a:r>
            <a:r>
              <a:rPr lang="en-US" altLang="zh-CN" sz="3200" b="1" i="1" dirty="0" smtClean="0">
                <a:solidFill>
                  <a:srgbClr val="008000"/>
                </a:solidFill>
                <a:effectLst>
                  <a:outerShdw blurRad="38100" dist="38100" dir="2700000" algn="tl">
                    <a:srgbClr val="C0C0C0"/>
                  </a:outerShdw>
                </a:effectLst>
                <a:ea typeface="仿宋_GB2312" pitchFamily="49" charset="-122"/>
              </a:rPr>
              <a:t>c</a:t>
            </a:r>
            <a:r>
              <a:rPr lang="en-US" altLang="zh-CN" sz="3200" b="1" dirty="0" smtClean="0">
                <a:solidFill>
                  <a:srgbClr val="008000"/>
                </a:solidFill>
                <a:effectLst>
                  <a:outerShdw blurRad="38100" dist="38100" dir="2700000" algn="tl">
                    <a:srgbClr val="C0C0C0"/>
                  </a:outerShdw>
                </a:effectLst>
                <a:latin typeface="仿宋_GB2312" pitchFamily="49" charset="-122"/>
                <a:ea typeface="仿宋_GB2312" pitchFamily="49" charset="-122"/>
              </a:rPr>
              <a:t>-</a:t>
            </a:r>
            <a:r>
              <a:rPr lang="en-US" altLang="zh-CN" sz="3200" b="1" i="1" dirty="0" smtClean="0">
                <a:solidFill>
                  <a:srgbClr val="008000"/>
                </a:solidFill>
                <a:effectLst>
                  <a:outerShdw blurRad="38100" dist="38100" dir="2700000" algn="tl">
                    <a:srgbClr val="C0C0C0"/>
                  </a:outerShdw>
                </a:effectLst>
                <a:ea typeface="仿宋_GB2312" pitchFamily="49" charset="-122"/>
              </a:rPr>
              <a:t>d</a:t>
            </a:r>
            <a:r>
              <a:rPr lang="en-US" altLang="zh-CN" sz="3200" b="1" dirty="0" smtClean="0">
                <a:solidFill>
                  <a:srgbClr val="008000"/>
                </a:solidFill>
                <a:effectLst>
                  <a:outerShdw blurRad="38100" dist="38100" dir="2700000" algn="tl">
                    <a:srgbClr val="C0C0C0"/>
                  </a:outerShdw>
                </a:effectLst>
                <a:latin typeface="仿宋_GB2312" pitchFamily="49" charset="-122"/>
                <a:ea typeface="仿宋_GB2312" pitchFamily="49" charset="-122"/>
              </a:rPr>
              <a:t>-</a:t>
            </a:r>
            <a:r>
              <a:rPr lang="en-US" altLang="zh-CN" sz="3200" b="1" i="1" dirty="0" smtClean="0">
                <a:solidFill>
                  <a:srgbClr val="008000"/>
                </a:solidFill>
                <a:effectLst>
                  <a:outerShdw blurRad="38100" dist="38100" dir="2700000" algn="tl">
                    <a:srgbClr val="C0C0C0"/>
                  </a:outerShdw>
                </a:effectLst>
                <a:ea typeface="仿宋_GB2312" pitchFamily="49" charset="-122"/>
              </a:rPr>
              <a:t>e</a:t>
            </a:r>
            <a:r>
              <a:rPr lang="en-US" altLang="zh-CN" sz="3200" b="1" dirty="0" smtClean="0">
                <a:solidFill>
                  <a:srgbClr val="008000"/>
                </a:solidFill>
                <a:effectLst>
                  <a:outerShdw blurRad="38100" dist="38100" dir="2700000" algn="tl">
                    <a:srgbClr val="C0C0C0"/>
                  </a:outerShdw>
                </a:effectLst>
                <a:ea typeface="仿宋_GB2312" pitchFamily="49" charset="-122"/>
              </a:rPr>
              <a:t>/</a:t>
            </a:r>
            <a:r>
              <a:rPr lang="en-US" altLang="zh-CN" sz="3200" b="1" i="1" dirty="0" smtClean="0">
                <a:solidFill>
                  <a:srgbClr val="008000"/>
                </a:solidFill>
                <a:effectLst>
                  <a:outerShdw blurRad="38100" dist="38100" dir="2700000" algn="tl">
                    <a:srgbClr val="C0C0C0"/>
                  </a:outerShdw>
                </a:effectLst>
                <a:ea typeface="仿宋_GB2312" pitchFamily="49" charset="-122"/>
              </a:rPr>
              <a:t>f</a:t>
            </a:r>
            <a:endParaRPr lang="en-US" altLang="zh-CN" sz="3200" b="1" dirty="0" smtClean="0">
              <a:solidFill>
                <a:srgbClr val="008000"/>
              </a:solidFill>
              <a:effectLst>
                <a:outerShdw blurRad="38100" dist="38100" dir="2700000" algn="tl">
                  <a:srgbClr val="C0C0C0"/>
                </a:outerShdw>
              </a:effectLst>
              <a:ea typeface="仿宋_GB2312" pitchFamily="49" charset="-122"/>
            </a:endParaRPr>
          </a:p>
        </p:txBody>
      </p:sp>
      <p:sp>
        <p:nvSpPr>
          <p:cNvPr id="144387" name="Rectangle 3"/>
          <p:cNvSpPr>
            <a:spLocks noGrp="1" noChangeArrowheads="1"/>
          </p:cNvSpPr>
          <p:nvPr>
            <p:ph type="title"/>
          </p:nvPr>
        </p:nvSpPr>
        <p:spPr>
          <a:xfrm>
            <a:off x="1447800" y="381000"/>
            <a:ext cx="6096000" cy="762000"/>
          </a:xfrm>
        </p:spPr>
        <p:txBody>
          <a:bodyPr/>
          <a:lstStyle/>
          <a:p>
            <a:pPr eaLnBrk="1" hangingPunct="1">
              <a:defRPr/>
            </a:pPr>
            <a:r>
              <a:rPr lang="zh-CN" altLang="en-US" sz="3600" b="1" u="sng" dirty="0" smtClean="0">
                <a:solidFill>
                  <a:srgbClr val="CC3300"/>
                </a:solidFill>
                <a:effectLst>
                  <a:outerShdw blurRad="38100" dist="38100" dir="2700000" algn="tl">
                    <a:srgbClr val="C0C0C0"/>
                  </a:outerShdw>
                </a:effectLst>
                <a:ea typeface="仿宋_GB2312" pitchFamily="49" charset="-122"/>
              </a:rPr>
              <a:t>中序遍历</a:t>
            </a:r>
            <a:r>
              <a:rPr lang="en-US" altLang="zh-CN" sz="3600" b="1" u="sng" dirty="0" smtClean="0">
                <a:solidFill>
                  <a:srgbClr val="CC3300"/>
                </a:solidFill>
                <a:effectLst>
                  <a:outerShdw blurRad="38100" dist="38100" dir="2700000" algn="tl">
                    <a:srgbClr val="C0C0C0"/>
                  </a:outerShdw>
                </a:effectLst>
                <a:ea typeface="仿宋_GB2312" pitchFamily="49" charset="-122"/>
              </a:rPr>
              <a:t>(</a:t>
            </a:r>
            <a:r>
              <a:rPr lang="en-US" altLang="zh-CN" sz="3600" b="1" u="sng" dirty="0" err="1" smtClean="0">
                <a:solidFill>
                  <a:srgbClr val="CC3300"/>
                </a:solidFill>
                <a:effectLst>
                  <a:outerShdw blurRad="38100" dist="38100" dir="2700000" algn="tl">
                    <a:srgbClr val="C0C0C0"/>
                  </a:outerShdw>
                </a:effectLst>
                <a:ea typeface="仿宋_GB2312" pitchFamily="49" charset="-122"/>
              </a:rPr>
              <a:t>Inorder</a:t>
            </a:r>
            <a:r>
              <a:rPr lang="en-US" altLang="zh-CN" sz="3600" b="1" u="sng" dirty="0" smtClean="0">
                <a:solidFill>
                  <a:srgbClr val="CC3300"/>
                </a:solidFill>
                <a:effectLst>
                  <a:outerShdw blurRad="38100" dist="38100" dir="2700000" algn="tl">
                    <a:srgbClr val="C0C0C0"/>
                  </a:outerShdw>
                </a:effectLst>
                <a:ea typeface="仿宋_GB2312" pitchFamily="49" charset="-122"/>
              </a:rPr>
              <a:t> Traversal)</a:t>
            </a:r>
            <a:endParaRPr lang="en-US" altLang="zh-CN" dirty="0" smtClean="0">
              <a:ea typeface="仿宋_GB2312" pitchFamily="49" charset="-122"/>
            </a:endParaRPr>
          </a:p>
        </p:txBody>
      </p:sp>
      <p:sp>
        <p:nvSpPr>
          <p:cNvPr id="144390" name="Oval 6"/>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44391" name="Oval 7"/>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44392" name="Oval 8"/>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44393" name="Oval 9"/>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44394" name="Oval 10"/>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44395" name="Oval 11"/>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44396" name="Oval 12"/>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44397" name="Oval 13"/>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44398" name="Oval 14"/>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44399" name="Oval 15"/>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44400" name="Oval 16"/>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44411" name="Text Box 27"/>
          <p:cNvSpPr txBox="1">
            <a:spLocks noChangeArrowheads="1"/>
          </p:cNvSpPr>
          <p:nvPr/>
        </p:nvSpPr>
        <p:spPr bwMode="auto">
          <a:xfrm>
            <a:off x="6750050" y="1873250"/>
            <a:ext cx="412750" cy="641350"/>
          </a:xfrm>
          <a:prstGeom prst="rect">
            <a:avLst/>
          </a:prstGeom>
          <a:noFill/>
          <a:ln w="38100">
            <a:noFill/>
            <a:miter lim="800000"/>
            <a:headEnd/>
            <a:tailEnd/>
          </a:ln>
          <a:effectLst/>
        </p:spPr>
        <p:txBody>
          <a:bodyPr wrap="none" anchor="ctr">
            <a:spAutoFit/>
          </a:bodyPr>
          <a:lstStyle/>
          <a:p>
            <a:pPr algn="ctr">
              <a:defRPr/>
            </a:pPr>
            <a:r>
              <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rPr>
              <a:t>-</a:t>
            </a:r>
            <a:endParaRPr lang="en-US" altLang="zh-CN" i="0"/>
          </a:p>
        </p:txBody>
      </p:sp>
      <p:sp>
        <p:nvSpPr>
          <p:cNvPr id="144412" name="Text Box 28"/>
          <p:cNvSpPr txBox="1">
            <a:spLocks noChangeArrowheads="1"/>
          </p:cNvSpPr>
          <p:nvPr/>
        </p:nvSpPr>
        <p:spPr bwMode="auto">
          <a:xfrm>
            <a:off x="6826250" y="4572000"/>
            <a:ext cx="412750" cy="641350"/>
          </a:xfrm>
          <a:prstGeom prst="rect">
            <a:avLst/>
          </a:prstGeom>
          <a:noFill/>
          <a:ln w="38100">
            <a:noFill/>
            <a:miter lim="800000"/>
            <a:headEnd/>
            <a:tailEnd/>
          </a:ln>
          <a:effectLst/>
        </p:spPr>
        <p:txBody>
          <a:bodyPr wrap="none" anchor="ctr">
            <a:spAutoFit/>
          </a:bodyPr>
          <a:lstStyle/>
          <a:p>
            <a:pPr algn="ctr">
              <a:defRPr/>
            </a:pPr>
            <a:r>
              <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rPr>
              <a:t>-</a:t>
            </a:r>
            <a:endParaRPr lang="en-US" altLang="zh-CN" i="0"/>
          </a:p>
        </p:txBody>
      </p:sp>
      <p:sp>
        <p:nvSpPr>
          <p:cNvPr id="144413" name="Text Box 29"/>
          <p:cNvSpPr txBox="1">
            <a:spLocks noChangeArrowheads="1"/>
          </p:cNvSpPr>
          <p:nvPr/>
        </p:nvSpPr>
        <p:spPr bwMode="auto">
          <a:xfrm>
            <a:off x="7600950" y="2773363"/>
            <a:ext cx="387350" cy="579437"/>
          </a:xfrm>
          <a:prstGeom prst="rect">
            <a:avLst/>
          </a:prstGeom>
          <a:noFill/>
          <a:ln w="38100">
            <a:noFill/>
            <a:miter lim="800000"/>
            <a:headEnd/>
            <a:tailEnd/>
          </a:ln>
          <a:effectLst/>
        </p:spPr>
        <p:txBody>
          <a:bodyPr wrap="none" anchor="ctr">
            <a:spAutoFit/>
          </a:bodyPr>
          <a:lstStyle/>
          <a:p>
            <a:pPr algn="ctr">
              <a:defRPr/>
            </a:pPr>
            <a:r>
              <a:rPr lang="en-US" altLang="zh-CN" sz="3200" i="0">
                <a:solidFill>
                  <a:schemeClr val="bg1"/>
                </a:solidFill>
                <a:effectLst>
                  <a:outerShdw blurRad="38100" dist="38100" dir="2700000" algn="tl">
                    <a:srgbClr val="C0C0C0"/>
                  </a:outerShdw>
                </a:effectLst>
                <a:latin typeface="仿宋_GB2312" pitchFamily="49" charset="-122"/>
                <a:ea typeface="仿宋_GB2312" pitchFamily="49" charset="-122"/>
              </a:rPr>
              <a:t>/</a:t>
            </a:r>
            <a:endParaRPr lang="en-US" altLang="zh-CN" i="0"/>
          </a:p>
        </p:txBody>
      </p:sp>
      <p:sp>
        <p:nvSpPr>
          <p:cNvPr id="144414" name="Text Box 30"/>
          <p:cNvSpPr txBox="1">
            <a:spLocks noChangeArrowheads="1"/>
          </p:cNvSpPr>
          <p:nvPr/>
        </p:nvSpPr>
        <p:spPr bwMode="auto">
          <a:xfrm>
            <a:off x="5899150" y="2681288"/>
            <a:ext cx="438150" cy="701675"/>
          </a:xfrm>
          <a:prstGeom prst="rect">
            <a:avLst/>
          </a:prstGeom>
          <a:noFill/>
          <a:ln w="38100">
            <a:noFill/>
            <a:miter lim="800000"/>
            <a:headEnd/>
            <a:tailEnd/>
          </a:ln>
          <a:effectLst/>
        </p:spPr>
        <p:txBody>
          <a:bodyPr wrap="none" anchor="ctr">
            <a:spAutoFit/>
          </a:bodyPr>
          <a:lstStyle/>
          <a:p>
            <a:pPr algn="ctr">
              <a:defRPr/>
            </a:pPr>
            <a:r>
              <a:rPr lang="en-US" altLang="zh-CN" sz="4000" i="0">
                <a:solidFill>
                  <a:schemeClr val="bg1"/>
                </a:solidFill>
                <a:effectLst>
                  <a:outerShdw blurRad="38100" dist="38100" dir="2700000" algn="tl">
                    <a:srgbClr val="C0C0C0"/>
                  </a:outerShdw>
                </a:effectLst>
                <a:latin typeface="仿宋_GB2312" pitchFamily="49" charset="-122"/>
                <a:ea typeface="仿宋_GB2312" pitchFamily="49" charset="-122"/>
              </a:rPr>
              <a:t>+</a:t>
            </a:r>
            <a:endPar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44415" name="Text Box 31"/>
          <p:cNvSpPr txBox="1">
            <a:spLocks noChangeArrowheads="1"/>
          </p:cNvSpPr>
          <p:nvPr/>
        </p:nvSpPr>
        <p:spPr bwMode="auto">
          <a:xfrm>
            <a:off x="6356350" y="3595688"/>
            <a:ext cx="438150" cy="701675"/>
          </a:xfrm>
          <a:prstGeom prst="rect">
            <a:avLst/>
          </a:prstGeom>
          <a:noFill/>
          <a:ln w="38100">
            <a:noFill/>
            <a:miter lim="800000"/>
            <a:headEnd/>
            <a:tailEnd/>
          </a:ln>
          <a:effectLst/>
        </p:spPr>
        <p:txBody>
          <a:bodyPr wrap="none" anchor="ctr">
            <a:spAutoFit/>
          </a:bodyPr>
          <a:lstStyle/>
          <a:p>
            <a:pPr algn="ctr">
              <a:defRPr/>
            </a:pPr>
            <a:r>
              <a:rPr lang="en-US" altLang="zh-CN" sz="4000" i="0">
                <a:solidFill>
                  <a:schemeClr val="bg1"/>
                </a:solidFill>
                <a:effectLst>
                  <a:outerShdw blurRad="38100" dist="38100" dir="2700000" algn="tl">
                    <a:srgbClr val="C0C0C0"/>
                  </a:outerShdw>
                </a:effectLst>
                <a:latin typeface="仿宋_GB2312" pitchFamily="49" charset="-122"/>
                <a:ea typeface="仿宋_GB2312" pitchFamily="49" charset="-122"/>
              </a:rPr>
              <a:t>*</a:t>
            </a:r>
            <a:endPar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44416" name="Text Box 32"/>
          <p:cNvSpPr txBox="1">
            <a:spLocks noChangeArrowheads="1"/>
          </p:cNvSpPr>
          <p:nvPr/>
        </p:nvSpPr>
        <p:spPr bwMode="auto">
          <a:xfrm>
            <a:off x="5454650" y="362585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ea typeface="仿宋_GB2312" pitchFamily="49" charset="-122"/>
              </a:rPr>
              <a:t>a</a:t>
            </a:r>
            <a:endPar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44417" name="Text Box 33"/>
          <p:cNvSpPr txBox="1">
            <a:spLocks noChangeArrowheads="1"/>
          </p:cNvSpPr>
          <p:nvPr/>
        </p:nvSpPr>
        <p:spPr bwMode="auto">
          <a:xfrm>
            <a:off x="5943600" y="454025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ea typeface="仿宋_GB2312" pitchFamily="49" charset="-122"/>
              </a:rPr>
              <a:t>b</a:t>
            </a:r>
            <a:endPar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44418" name="Text Box 34"/>
          <p:cNvSpPr txBox="1">
            <a:spLocks noChangeArrowheads="1"/>
          </p:cNvSpPr>
          <p:nvPr/>
        </p:nvSpPr>
        <p:spPr bwMode="auto">
          <a:xfrm>
            <a:off x="6394450" y="5378450"/>
            <a:ext cx="3873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ea typeface="仿宋_GB2312" pitchFamily="49" charset="-122"/>
              </a:rPr>
              <a:t>c</a:t>
            </a:r>
            <a:endPar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44419" name="Text Box 35"/>
          <p:cNvSpPr txBox="1">
            <a:spLocks noChangeArrowheads="1"/>
          </p:cNvSpPr>
          <p:nvPr/>
        </p:nvSpPr>
        <p:spPr bwMode="auto">
          <a:xfrm>
            <a:off x="7239000" y="541020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ea typeface="仿宋_GB2312" pitchFamily="49" charset="-122"/>
              </a:rPr>
              <a:t>d</a:t>
            </a:r>
            <a:endPar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44420" name="Text Box 36"/>
          <p:cNvSpPr txBox="1">
            <a:spLocks noChangeArrowheads="1"/>
          </p:cNvSpPr>
          <p:nvPr/>
        </p:nvSpPr>
        <p:spPr bwMode="auto">
          <a:xfrm>
            <a:off x="7156450" y="3625850"/>
            <a:ext cx="3873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ea typeface="仿宋_GB2312" pitchFamily="49" charset="-122"/>
              </a:rPr>
              <a:t>e</a:t>
            </a:r>
            <a:endPar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44421" name="Text Box 37"/>
          <p:cNvSpPr txBox="1">
            <a:spLocks noChangeArrowheads="1"/>
          </p:cNvSpPr>
          <p:nvPr/>
        </p:nvSpPr>
        <p:spPr bwMode="auto">
          <a:xfrm>
            <a:off x="8121650" y="3657600"/>
            <a:ext cx="3365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ea typeface="仿宋_GB2312" pitchFamily="49" charset="-122"/>
              </a:rPr>
              <a:t>f</a:t>
            </a:r>
            <a:endParaRPr lang="en-US" altLang="zh-CN" sz="3600" i="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6" name="灯片编号占位符 35"/>
          <p:cNvSpPr>
            <a:spLocks noGrp="1"/>
          </p:cNvSpPr>
          <p:nvPr>
            <p:ph type="sldNum" sz="quarter" idx="12"/>
          </p:nvPr>
        </p:nvSpPr>
        <p:spPr/>
        <p:txBody>
          <a:bodyPr/>
          <a:lstStyle/>
          <a:p>
            <a:pPr>
              <a:defRPr/>
            </a:pPr>
            <a:fld id="{40D23E0A-D758-45BD-827F-90FA2C1CB3A3}" type="slidenum">
              <a:rPr lang="en-US" altLang="zh-CN" smtClean="0"/>
              <a:pPr>
                <a:defRPr/>
              </a:pPr>
              <a:t>108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animEffect transition="in" filter="checkerboard(across)">
                                      <p:cBhvr>
                                        <p:cTn id="7" dur="500"/>
                                        <p:tgtEl>
                                          <p:spTgt spid="14438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4386">
                                            <p:txEl>
                                              <p:pRg st="1" end="1"/>
                                            </p:txEl>
                                          </p:spTgt>
                                        </p:tgtEl>
                                        <p:attrNameLst>
                                          <p:attrName>style.visibility</p:attrName>
                                        </p:attrNameLst>
                                      </p:cBhvr>
                                      <p:to>
                                        <p:strVal val="visible"/>
                                      </p:to>
                                    </p:set>
                                    <p:animEffect transition="in" filter="checkerboard(across)">
                                      <p:cBhvr>
                                        <p:cTn id="10" dur="500"/>
                                        <p:tgtEl>
                                          <p:spTgt spid="14438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4386">
                                            <p:txEl>
                                              <p:pRg st="2" end="2"/>
                                            </p:txEl>
                                          </p:spTgt>
                                        </p:tgtEl>
                                        <p:attrNameLst>
                                          <p:attrName>style.visibility</p:attrName>
                                        </p:attrNameLst>
                                      </p:cBhvr>
                                      <p:to>
                                        <p:strVal val="visible"/>
                                      </p:to>
                                    </p:set>
                                    <p:animEffect transition="in" filter="checkerboard(across)">
                                      <p:cBhvr>
                                        <p:cTn id="13" dur="500"/>
                                        <p:tgtEl>
                                          <p:spTgt spid="144386">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4386">
                                            <p:txEl>
                                              <p:pRg st="3" end="3"/>
                                            </p:txEl>
                                          </p:spTgt>
                                        </p:tgtEl>
                                        <p:attrNameLst>
                                          <p:attrName>style.visibility</p:attrName>
                                        </p:attrNameLst>
                                      </p:cBhvr>
                                      <p:to>
                                        <p:strVal val="visible"/>
                                      </p:to>
                                    </p:set>
                                    <p:animEffect transition="in" filter="checkerboard(across)">
                                      <p:cBhvr>
                                        <p:cTn id="16" dur="500"/>
                                        <p:tgtEl>
                                          <p:spTgt spid="144386">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4386">
                                            <p:txEl>
                                              <p:pRg st="4" end="4"/>
                                            </p:txEl>
                                          </p:spTgt>
                                        </p:tgtEl>
                                        <p:attrNameLst>
                                          <p:attrName>style.visibility</p:attrName>
                                        </p:attrNameLst>
                                      </p:cBhvr>
                                      <p:to>
                                        <p:strVal val="visible"/>
                                      </p:to>
                                    </p:set>
                                    <p:animEffect transition="in" filter="checkerboard(across)">
                                      <p:cBhvr>
                                        <p:cTn id="19" dur="500"/>
                                        <p:tgtEl>
                                          <p:spTgt spid="144386">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4386">
                                            <p:txEl>
                                              <p:pRg st="5" end="5"/>
                                            </p:txEl>
                                          </p:spTgt>
                                        </p:tgtEl>
                                        <p:attrNameLst>
                                          <p:attrName>style.visibility</p:attrName>
                                        </p:attrNameLst>
                                      </p:cBhvr>
                                      <p:to>
                                        <p:strVal val="visible"/>
                                      </p:to>
                                    </p:set>
                                    <p:animEffect transition="in" filter="checkerboard(across)">
                                      <p:cBhvr>
                                        <p:cTn id="22" dur="500"/>
                                        <p:tgtEl>
                                          <p:spTgt spid="14438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4410"/>
                                        </p:tgtEl>
                                        <p:attrNameLst>
                                          <p:attrName>style.visibility</p:attrName>
                                        </p:attrNameLst>
                                      </p:cBhvr>
                                      <p:to>
                                        <p:strVal val="visible"/>
                                      </p:to>
                                    </p:set>
                                    <p:anim calcmode="lin" valueType="num">
                                      <p:cBhvr additive="base">
                                        <p:cTn id="27" dur="500" fill="hold"/>
                                        <p:tgtEl>
                                          <p:spTgt spid="144410"/>
                                        </p:tgtEl>
                                        <p:attrNameLst>
                                          <p:attrName>ppt_x</p:attrName>
                                        </p:attrNameLst>
                                      </p:cBhvr>
                                      <p:tavLst>
                                        <p:tav tm="0">
                                          <p:val>
                                            <p:strVal val="#ppt_x"/>
                                          </p:val>
                                        </p:tav>
                                        <p:tav tm="100000">
                                          <p:val>
                                            <p:strVal val="#ppt_x"/>
                                          </p:val>
                                        </p:tav>
                                      </p:tavLst>
                                    </p:anim>
                                    <p:anim calcmode="lin" valueType="num">
                                      <p:cBhvr additive="base">
                                        <p:cTn id="28" dur="500" fill="hold"/>
                                        <p:tgtEl>
                                          <p:spTgt spid="1444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4409"/>
                                        </p:tgtEl>
                                        <p:attrNameLst>
                                          <p:attrName>style.visibility</p:attrName>
                                        </p:attrNameLst>
                                      </p:cBhvr>
                                      <p:to>
                                        <p:strVal val="visible"/>
                                      </p:to>
                                    </p:set>
                                    <p:anim calcmode="lin" valueType="num">
                                      <p:cBhvr additive="base">
                                        <p:cTn id="31" dur="500" fill="hold"/>
                                        <p:tgtEl>
                                          <p:spTgt spid="144409"/>
                                        </p:tgtEl>
                                        <p:attrNameLst>
                                          <p:attrName>ppt_x</p:attrName>
                                        </p:attrNameLst>
                                      </p:cBhvr>
                                      <p:tavLst>
                                        <p:tav tm="0">
                                          <p:val>
                                            <p:strVal val="#ppt_x"/>
                                          </p:val>
                                        </p:tav>
                                        <p:tav tm="100000">
                                          <p:val>
                                            <p:strVal val="#ppt_x"/>
                                          </p:val>
                                        </p:tav>
                                      </p:tavLst>
                                    </p:anim>
                                    <p:anim calcmode="lin" valueType="num">
                                      <p:cBhvr additive="base">
                                        <p:cTn id="32" dur="500" fill="hold"/>
                                        <p:tgtEl>
                                          <p:spTgt spid="14440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4408"/>
                                        </p:tgtEl>
                                        <p:attrNameLst>
                                          <p:attrName>style.visibility</p:attrName>
                                        </p:attrNameLst>
                                      </p:cBhvr>
                                      <p:to>
                                        <p:strVal val="visible"/>
                                      </p:to>
                                    </p:set>
                                    <p:anim calcmode="lin" valueType="num">
                                      <p:cBhvr additive="base">
                                        <p:cTn id="35" dur="500" fill="hold"/>
                                        <p:tgtEl>
                                          <p:spTgt spid="144408"/>
                                        </p:tgtEl>
                                        <p:attrNameLst>
                                          <p:attrName>ppt_x</p:attrName>
                                        </p:attrNameLst>
                                      </p:cBhvr>
                                      <p:tavLst>
                                        <p:tav tm="0">
                                          <p:val>
                                            <p:strVal val="#ppt_x"/>
                                          </p:val>
                                        </p:tav>
                                        <p:tav tm="100000">
                                          <p:val>
                                            <p:strVal val="#ppt_x"/>
                                          </p:val>
                                        </p:tav>
                                      </p:tavLst>
                                    </p:anim>
                                    <p:anim calcmode="lin" valueType="num">
                                      <p:cBhvr additive="base">
                                        <p:cTn id="36" dur="500" fill="hold"/>
                                        <p:tgtEl>
                                          <p:spTgt spid="14440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4407"/>
                                        </p:tgtEl>
                                        <p:attrNameLst>
                                          <p:attrName>style.visibility</p:attrName>
                                        </p:attrNameLst>
                                      </p:cBhvr>
                                      <p:to>
                                        <p:strVal val="visible"/>
                                      </p:to>
                                    </p:set>
                                    <p:anim calcmode="lin" valueType="num">
                                      <p:cBhvr additive="base">
                                        <p:cTn id="39" dur="500" fill="hold"/>
                                        <p:tgtEl>
                                          <p:spTgt spid="144407"/>
                                        </p:tgtEl>
                                        <p:attrNameLst>
                                          <p:attrName>ppt_x</p:attrName>
                                        </p:attrNameLst>
                                      </p:cBhvr>
                                      <p:tavLst>
                                        <p:tav tm="0">
                                          <p:val>
                                            <p:strVal val="#ppt_x"/>
                                          </p:val>
                                        </p:tav>
                                        <p:tav tm="100000">
                                          <p:val>
                                            <p:strVal val="#ppt_x"/>
                                          </p:val>
                                        </p:tav>
                                      </p:tavLst>
                                    </p:anim>
                                    <p:anim calcmode="lin" valueType="num">
                                      <p:cBhvr additive="base">
                                        <p:cTn id="40" dur="500" fill="hold"/>
                                        <p:tgtEl>
                                          <p:spTgt spid="14440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4406"/>
                                        </p:tgtEl>
                                        <p:attrNameLst>
                                          <p:attrName>style.visibility</p:attrName>
                                        </p:attrNameLst>
                                      </p:cBhvr>
                                      <p:to>
                                        <p:strVal val="visible"/>
                                      </p:to>
                                    </p:set>
                                    <p:anim calcmode="lin" valueType="num">
                                      <p:cBhvr additive="base">
                                        <p:cTn id="43" dur="500" fill="hold"/>
                                        <p:tgtEl>
                                          <p:spTgt spid="144406"/>
                                        </p:tgtEl>
                                        <p:attrNameLst>
                                          <p:attrName>ppt_x</p:attrName>
                                        </p:attrNameLst>
                                      </p:cBhvr>
                                      <p:tavLst>
                                        <p:tav tm="0">
                                          <p:val>
                                            <p:strVal val="#ppt_x"/>
                                          </p:val>
                                        </p:tav>
                                        <p:tav tm="100000">
                                          <p:val>
                                            <p:strVal val="#ppt_x"/>
                                          </p:val>
                                        </p:tav>
                                      </p:tavLst>
                                    </p:anim>
                                    <p:anim calcmode="lin" valueType="num">
                                      <p:cBhvr additive="base">
                                        <p:cTn id="44" dur="500" fill="hold"/>
                                        <p:tgtEl>
                                          <p:spTgt spid="14440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4405"/>
                                        </p:tgtEl>
                                        <p:attrNameLst>
                                          <p:attrName>style.visibility</p:attrName>
                                        </p:attrNameLst>
                                      </p:cBhvr>
                                      <p:to>
                                        <p:strVal val="visible"/>
                                      </p:to>
                                    </p:set>
                                    <p:anim calcmode="lin" valueType="num">
                                      <p:cBhvr additive="base">
                                        <p:cTn id="47" dur="500" fill="hold"/>
                                        <p:tgtEl>
                                          <p:spTgt spid="144405"/>
                                        </p:tgtEl>
                                        <p:attrNameLst>
                                          <p:attrName>ppt_x</p:attrName>
                                        </p:attrNameLst>
                                      </p:cBhvr>
                                      <p:tavLst>
                                        <p:tav tm="0">
                                          <p:val>
                                            <p:strVal val="#ppt_x"/>
                                          </p:val>
                                        </p:tav>
                                        <p:tav tm="100000">
                                          <p:val>
                                            <p:strVal val="#ppt_x"/>
                                          </p:val>
                                        </p:tav>
                                      </p:tavLst>
                                    </p:anim>
                                    <p:anim calcmode="lin" valueType="num">
                                      <p:cBhvr additive="base">
                                        <p:cTn id="48" dur="500" fill="hold"/>
                                        <p:tgtEl>
                                          <p:spTgt spid="14440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4404"/>
                                        </p:tgtEl>
                                        <p:attrNameLst>
                                          <p:attrName>style.visibility</p:attrName>
                                        </p:attrNameLst>
                                      </p:cBhvr>
                                      <p:to>
                                        <p:strVal val="visible"/>
                                      </p:to>
                                    </p:set>
                                    <p:anim calcmode="lin" valueType="num">
                                      <p:cBhvr additive="base">
                                        <p:cTn id="51" dur="500" fill="hold"/>
                                        <p:tgtEl>
                                          <p:spTgt spid="144404"/>
                                        </p:tgtEl>
                                        <p:attrNameLst>
                                          <p:attrName>ppt_x</p:attrName>
                                        </p:attrNameLst>
                                      </p:cBhvr>
                                      <p:tavLst>
                                        <p:tav tm="0">
                                          <p:val>
                                            <p:strVal val="#ppt_x"/>
                                          </p:val>
                                        </p:tav>
                                        <p:tav tm="100000">
                                          <p:val>
                                            <p:strVal val="#ppt_x"/>
                                          </p:val>
                                        </p:tav>
                                      </p:tavLst>
                                    </p:anim>
                                    <p:anim calcmode="lin" valueType="num">
                                      <p:cBhvr additive="base">
                                        <p:cTn id="52" dur="500" fill="hold"/>
                                        <p:tgtEl>
                                          <p:spTgt spid="14440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4403"/>
                                        </p:tgtEl>
                                        <p:attrNameLst>
                                          <p:attrName>style.visibility</p:attrName>
                                        </p:attrNameLst>
                                      </p:cBhvr>
                                      <p:to>
                                        <p:strVal val="visible"/>
                                      </p:to>
                                    </p:set>
                                    <p:anim calcmode="lin" valueType="num">
                                      <p:cBhvr additive="base">
                                        <p:cTn id="55" dur="500" fill="hold"/>
                                        <p:tgtEl>
                                          <p:spTgt spid="144403"/>
                                        </p:tgtEl>
                                        <p:attrNameLst>
                                          <p:attrName>ppt_x</p:attrName>
                                        </p:attrNameLst>
                                      </p:cBhvr>
                                      <p:tavLst>
                                        <p:tav tm="0">
                                          <p:val>
                                            <p:strVal val="#ppt_x"/>
                                          </p:val>
                                        </p:tav>
                                        <p:tav tm="100000">
                                          <p:val>
                                            <p:strVal val="#ppt_x"/>
                                          </p:val>
                                        </p:tav>
                                      </p:tavLst>
                                    </p:anim>
                                    <p:anim calcmode="lin" valueType="num">
                                      <p:cBhvr additive="base">
                                        <p:cTn id="56" dur="500" fill="hold"/>
                                        <p:tgtEl>
                                          <p:spTgt spid="14440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4402"/>
                                        </p:tgtEl>
                                        <p:attrNameLst>
                                          <p:attrName>style.visibility</p:attrName>
                                        </p:attrNameLst>
                                      </p:cBhvr>
                                      <p:to>
                                        <p:strVal val="visible"/>
                                      </p:to>
                                    </p:set>
                                    <p:anim calcmode="lin" valueType="num">
                                      <p:cBhvr additive="base">
                                        <p:cTn id="59" dur="500" fill="hold"/>
                                        <p:tgtEl>
                                          <p:spTgt spid="144402"/>
                                        </p:tgtEl>
                                        <p:attrNameLst>
                                          <p:attrName>ppt_x</p:attrName>
                                        </p:attrNameLst>
                                      </p:cBhvr>
                                      <p:tavLst>
                                        <p:tav tm="0">
                                          <p:val>
                                            <p:strVal val="#ppt_x"/>
                                          </p:val>
                                        </p:tav>
                                        <p:tav tm="100000">
                                          <p:val>
                                            <p:strVal val="#ppt_x"/>
                                          </p:val>
                                        </p:tav>
                                      </p:tavLst>
                                    </p:anim>
                                    <p:anim calcmode="lin" valueType="num">
                                      <p:cBhvr additive="base">
                                        <p:cTn id="60" dur="500" fill="hold"/>
                                        <p:tgtEl>
                                          <p:spTgt spid="14440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4401"/>
                                        </p:tgtEl>
                                        <p:attrNameLst>
                                          <p:attrName>style.visibility</p:attrName>
                                        </p:attrNameLst>
                                      </p:cBhvr>
                                      <p:to>
                                        <p:strVal val="visible"/>
                                      </p:to>
                                    </p:set>
                                    <p:anim calcmode="lin" valueType="num">
                                      <p:cBhvr additive="base">
                                        <p:cTn id="63" dur="500" fill="hold"/>
                                        <p:tgtEl>
                                          <p:spTgt spid="144401"/>
                                        </p:tgtEl>
                                        <p:attrNameLst>
                                          <p:attrName>ppt_x</p:attrName>
                                        </p:attrNameLst>
                                      </p:cBhvr>
                                      <p:tavLst>
                                        <p:tav tm="0">
                                          <p:val>
                                            <p:strVal val="#ppt_x"/>
                                          </p:val>
                                        </p:tav>
                                        <p:tav tm="100000">
                                          <p:val>
                                            <p:strVal val="#ppt_x"/>
                                          </p:val>
                                        </p:tav>
                                      </p:tavLst>
                                    </p:anim>
                                    <p:anim calcmode="lin" valueType="num">
                                      <p:cBhvr additive="base">
                                        <p:cTn id="64" dur="500" fill="hold"/>
                                        <p:tgtEl>
                                          <p:spTgt spid="14440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4390"/>
                                        </p:tgtEl>
                                        <p:attrNameLst>
                                          <p:attrName>style.visibility</p:attrName>
                                        </p:attrNameLst>
                                      </p:cBhvr>
                                      <p:to>
                                        <p:strVal val="visible"/>
                                      </p:to>
                                    </p:set>
                                    <p:anim calcmode="lin" valueType="num">
                                      <p:cBhvr additive="base">
                                        <p:cTn id="67" dur="500" fill="hold"/>
                                        <p:tgtEl>
                                          <p:spTgt spid="144390"/>
                                        </p:tgtEl>
                                        <p:attrNameLst>
                                          <p:attrName>ppt_x</p:attrName>
                                        </p:attrNameLst>
                                      </p:cBhvr>
                                      <p:tavLst>
                                        <p:tav tm="0">
                                          <p:val>
                                            <p:strVal val="#ppt_x"/>
                                          </p:val>
                                        </p:tav>
                                        <p:tav tm="100000">
                                          <p:val>
                                            <p:strVal val="#ppt_x"/>
                                          </p:val>
                                        </p:tav>
                                      </p:tavLst>
                                    </p:anim>
                                    <p:anim calcmode="lin" valueType="num">
                                      <p:cBhvr additive="base">
                                        <p:cTn id="68" dur="500" fill="hold"/>
                                        <p:tgtEl>
                                          <p:spTgt spid="14439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4391"/>
                                        </p:tgtEl>
                                        <p:attrNameLst>
                                          <p:attrName>style.visibility</p:attrName>
                                        </p:attrNameLst>
                                      </p:cBhvr>
                                      <p:to>
                                        <p:strVal val="visible"/>
                                      </p:to>
                                    </p:set>
                                    <p:anim calcmode="lin" valueType="num">
                                      <p:cBhvr additive="base">
                                        <p:cTn id="71" dur="500" fill="hold"/>
                                        <p:tgtEl>
                                          <p:spTgt spid="144391"/>
                                        </p:tgtEl>
                                        <p:attrNameLst>
                                          <p:attrName>ppt_x</p:attrName>
                                        </p:attrNameLst>
                                      </p:cBhvr>
                                      <p:tavLst>
                                        <p:tav tm="0">
                                          <p:val>
                                            <p:strVal val="#ppt_x"/>
                                          </p:val>
                                        </p:tav>
                                        <p:tav tm="100000">
                                          <p:val>
                                            <p:strVal val="#ppt_x"/>
                                          </p:val>
                                        </p:tav>
                                      </p:tavLst>
                                    </p:anim>
                                    <p:anim calcmode="lin" valueType="num">
                                      <p:cBhvr additive="base">
                                        <p:cTn id="72" dur="500" fill="hold"/>
                                        <p:tgtEl>
                                          <p:spTgt spid="1443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4392"/>
                                        </p:tgtEl>
                                        <p:attrNameLst>
                                          <p:attrName>style.visibility</p:attrName>
                                        </p:attrNameLst>
                                      </p:cBhvr>
                                      <p:to>
                                        <p:strVal val="visible"/>
                                      </p:to>
                                    </p:set>
                                    <p:anim calcmode="lin" valueType="num">
                                      <p:cBhvr additive="base">
                                        <p:cTn id="75" dur="500" fill="hold"/>
                                        <p:tgtEl>
                                          <p:spTgt spid="144392"/>
                                        </p:tgtEl>
                                        <p:attrNameLst>
                                          <p:attrName>ppt_x</p:attrName>
                                        </p:attrNameLst>
                                      </p:cBhvr>
                                      <p:tavLst>
                                        <p:tav tm="0">
                                          <p:val>
                                            <p:strVal val="#ppt_x"/>
                                          </p:val>
                                        </p:tav>
                                        <p:tav tm="100000">
                                          <p:val>
                                            <p:strVal val="#ppt_x"/>
                                          </p:val>
                                        </p:tav>
                                      </p:tavLst>
                                    </p:anim>
                                    <p:anim calcmode="lin" valueType="num">
                                      <p:cBhvr additive="base">
                                        <p:cTn id="76" dur="500" fill="hold"/>
                                        <p:tgtEl>
                                          <p:spTgt spid="14439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44393"/>
                                        </p:tgtEl>
                                        <p:attrNameLst>
                                          <p:attrName>style.visibility</p:attrName>
                                        </p:attrNameLst>
                                      </p:cBhvr>
                                      <p:to>
                                        <p:strVal val="visible"/>
                                      </p:to>
                                    </p:set>
                                    <p:anim calcmode="lin" valueType="num">
                                      <p:cBhvr additive="base">
                                        <p:cTn id="79" dur="500" fill="hold"/>
                                        <p:tgtEl>
                                          <p:spTgt spid="144393"/>
                                        </p:tgtEl>
                                        <p:attrNameLst>
                                          <p:attrName>ppt_x</p:attrName>
                                        </p:attrNameLst>
                                      </p:cBhvr>
                                      <p:tavLst>
                                        <p:tav tm="0">
                                          <p:val>
                                            <p:strVal val="#ppt_x"/>
                                          </p:val>
                                        </p:tav>
                                        <p:tav tm="100000">
                                          <p:val>
                                            <p:strVal val="#ppt_x"/>
                                          </p:val>
                                        </p:tav>
                                      </p:tavLst>
                                    </p:anim>
                                    <p:anim calcmode="lin" valueType="num">
                                      <p:cBhvr additive="base">
                                        <p:cTn id="80" dur="500" fill="hold"/>
                                        <p:tgtEl>
                                          <p:spTgt spid="14439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44394"/>
                                        </p:tgtEl>
                                        <p:attrNameLst>
                                          <p:attrName>style.visibility</p:attrName>
                                        </p:attrNameLst>
                                      </p:cBhvr>
                                      <p:to>
                                        <p:strVal val="visible"/>
                                      </p:to>
                                    </p:set>
                                    <p:anim calcmode="lin" valueType="num">
                                      <p:cBhvr additive="base">
                                        <p:cTn id="83" dur="500" fill="hold"/>
                                        <p:tgtEl>
                                          <p:spTgt spid="144394"/>
                                        </p:tgtEl>
                                        <p:attrNameLst>
                                          <p:attrName>ppt_x</p:attrName>
                                        </p:attrNameLst>
                                      </p:cBhvr>
                                      <p:tavLst>
                                        <p:tav tm="0">
                                          <p:val>
                                            <p:strVal val="#ppt_x"/>
                                          </p:val>
                                        </p:tav>
                                        <p:tav tm="100000">
                                          <p:val>
                                            <p:strVal val="#ppt_x"/>
                                          </p:val>
                                        </p:tav>
                                      </p:tavLst>
                                    </p:anim>
                                    <p:anim calcmode="lin" valueType="num">
                                      <p:cBhvr additive="base">
                                        <p:cTn id="84" dur="500" fill="hold"/>
                                        <p:tgtEl>
                                          <p:spTgt spid="14439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44395"/>
                                        </p:tgtEl>
                                        <p:attrNameLst>
                                          <p:attrName>style.visibility</p:attrName>
                                        </p:attrNameLst>
                                      </p:cBhvr>
                                      <p:to>
                                        <p:strVal val="visible"/>
                                      </p:to>
                                    </p:set>
                                    <p:anim calcmode="lin" valueType="num">
                                      <p:cBhvr additive="base">
                                        <p:cTn id="87" dur="500" fill="hold"/>
                                        <p:tgtEl>
                                          <p:spTgt spid="144395"/>
                                        </p:tgtEl>
                                        <p:attrNameLst>
                                          <p:attrName>ppt_x</p:attrName>
                                        </p:attrNameLst>
                                      </p:cBhvr>
                                      <p:tavLst>
                                        <p:tav tm="0">
                                          <p:val>
                                            <p:strVal val="#ppt_x"/>
                                          </p:val>
                                        </p:tav>
                                        <p:tav tm="100000">
                                          <p:val>
                                            <p:strVal val="#ppt_x"/>
                                          </p:val>
                                        </p:tav>
                                      </p:tavLst>
                                    </p:anim>
                                    <p:anim calcmode="lin" valueType="num">
                                      <p:cBhvr additive="base">
                                        <p:cTn id="88" dur="500" fill="hold"/>
                                        <p:tgtEl>
                                          <p:spTgt spid="14439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44396"/>
                                        </p:tgtEl>
                                        <p:attrNameLst>
                                          <p:attrName>style.visibility</p:attrName>
                                        </p:attrNameLst>
                                      </p:cBhvr>
                                      <p:to>
                                        <p:strVal val="visible"/>
                                      </p:to>
                                    </p:set>
                                    <p:anim calcmode="lin" valueType="num">
                                      <p:cBhvr additive="base">
                                        <p:cTn id="91" dur="500" fill="hold"/>
                                        <p:tgtEl>
                                          <p:spTgt spid="144396"/>
                                        </p:tgtEl>
                                        <p:attrNameLst>
                                          <p:attrName>ppt_x</p:attrName>
                                        </p:attrNameLst>
                                      </p:cBhvr>
                                      <p:tavLst>
                                        <p:tav tm="0">
                                          <p:val>
                                            <p:strVal val="#ppt_x"/>
                                          </p:val>
                                        </p:tav>
                                        <p:tav tm="100000">
                                          <p:val>
                                            <p:strVal val="#ppt_x"/>
                                          </p:val>
                                        </p:tav>
                                      </p:tavLst>
                                    </p:anim>
                                    <p:anim calcmode="lin" valueType="num">
                                      <p:cBhvr additive="base">
                                        <p:cTn id="92" dur="500" fill="hold"/>
                                        <p:tgtEl>
                                          <p:spTgt spid="14439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44397"/>
                                        </p:tgtEl>
                                        <p:attrNameLst>
                                          <p:attrName>style.visibility</p:attrName>
                                        </p:attrNameLst>
                                      </p:cBhvr>
                                      <p:to>
                                        <p:strVal val="visible"/>
                                      </p:to>
                                    </p:set>
                                    <p:anim calcmode="lin" valueType="num">
                                      <p:cBhvr additive="base">
                                        <p:cTn id="95" dur="500" fill="hold"/>
                                        <p:tgtEl>
                                          <p:spTgt spid="144397"/>
                                        </p:tgtEl>
                                        <p:attrNameLst>
                                          <p:attrName>ppt_x</p:attrName>
                                        </p:attrNameLst>
                                      </p:cBhvr>
                                      <p:tavLst>
                                        <p:tav tm="0">
                                          <p:val>
                                            <p:strVal val="#ppt_x"/>
                                          </p:val>
                                        </p:tav>
                                        <p:tav tm="100000">
                                          <p:val>
                                            <p:strVal val="#ppt_x"/>
                                          </p:val>
                                        </p:tav>
                                      </p:tavLst>
                                    </p:anim>
                                    <p:anim calcmode="lin" valueType="num">
                                      <p:cBhvr additive="base">
                                        <p:cTn id="96" dur="500" fill="hold"/>
                                        <p:tgtEl>
                                          <p:spTgt spid="14439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44398"/>
                                        </p:tgtEl>
                                        <p:attrNameLst>
                                          <p:attrName>style.visibility</p:attrName>
                                        </p:attrNameLst>
                                      </p:cBhvr>
                                      <p:to>
                                        <p:strVal val="visible"/>
                                      </p:to>
                                    </p:set>
                                    <p:anim calcmode="lin" valueType="num">
                                      <p:cBhvr additive="base">
                                        <p:cTn id="99" dur="500" fill="hold"/>
                                        <p:tgtEl>
                                          <p:spTgt spid="144398"/>
                                        </p:tgtEl>
                                        <p:attrNameLst>
                                          <p:attrName>ppt_x</p:attrName>
                                        </p:attrNameLst>
                                      </p:cBhvr>
                                      <p:tavLst>
                                        <p:tav tm="0">
                                          <p:val>
                                            <p:strVal val="#ppt_x"/>
                                          </p:val>
                                        </p:tav>
                                        <p:tav tm="100000">
                                          <p:val>
                                            <p:strVal val="#ppt_x"/>
                                          </p:val>
                                        </p:tav>
                                      </p:tavLst>
                                    </p:anim>
                                    <p:anim calcmode="lin" valueType="num">
                                      <p:cBhvr additive="base">
                                        <p:cTn id="100" dur="500" fill="hold"/>
                                        <p:tgtEl>
                                          <p:spTgt spid="14439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4399"/>
                                        </p:tgtEl>
                                        <p:attrNameLst>
                                          <p:attrName>style.visibility</p:attrName>
                                        </p:attrNameLst>
                                      </p:cBhvr>
                                      <p:to>
                                        <p:strVal val="visible"/>
                                      </p:to>
                                    </p:set>
                                    <p:anim calcmode="lin" valueType="num">
                                      <p:cBhvr additive="base">
                                        <p:cTn id="103" dur="500" fill="hold"/>
                                        <p:tgtEl>
                                          <p:spTgt spid="144399"/>
                                        </p:tgtEl>
                                        <p:attrNameLst>
                                          <p:attrName>ppt_x</p:attrName>
                                        </p:attrNameLst>
                                      </p:cBhvr>
                                      <p:tavLst>
                                        <p:tav tm="0">
                                          <p:val>
                                            <p:strVal val="#ppt_x"/>
                                          </p:val>
                                        </p:tav>
                                        <p:tav tm="100000">
                                          <p:val>
                                            <p:strVal val="#ppt_x"/>
                                          </p:val>
                                        </p:tav>
                                      </p:tavLst>
                                    </p:anim>
                                    <p:anim calcmode="lin" valueType="num">
                                      <p:cBhvr additive="base">
                                        <p:cTn id="104" dur="500" fill="hold"/>
                                        <p:tgtEl>
                                          <p:spTgt spid="14439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4400"/>
                                        </p:tgtEl>
                                        <p:attrNameLst>
                                          <p:attrName>style.visibility</p:attrName>
                                        </p:attrNameLst>
                                      </p:cBhvr>
                                      <p:to>
                                        <p:strVal val="visible"/>
                                      </p:to>
                                    </p:set>
                                    <p:anim calcmode="lin" valueType="num">
                                      <p:cBhvr additive="base">
                                        <p:cTn id="107" dur="500" fill="hold"/>
                                        <p:tgtEl>
                                          <p:spTgt spid="144400"/>
                                        </p:tgtEl>
                                        <p:attrNameLst>
                                          <p:attrName>ppt_x</p:attrName>
                                        </p:attrNameLst>
                                      </p:cBhvr>
                                      <p:tavLst>
                                        <p:tav tm="0">
                                          <p:val>
                                            <p:strVal val="#ppt_x"/>
                                          </p:val>
                                        </p:tav>
                                        <p:tav tm="100000">
                                          <p:val>
                                            <p:strVal val="#ppt_x"/>
                                          </p:val>
                                        </p:tav>
                                      </p:tavLst>
                                    </p:anim>
                                    <p:anim calcmode="lin" valueType="num">
                                      <p:cBhvr additive="base">
                                        <p:cTn id="108" dur="500" fill="hold"/>
                                        <p:tgtEl>
                                          <p:spTgt spid="14440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4411"/>
                                        </p:tgtEl>
                                        <p:attrNameLst>
                                          <p:attrName>style.visibility</p:attrName>
                                        </p:attrNameLst>
                                      </p:cBhvr>
                                      <p:to>
                                        <p:strVal val="visible"/>
                                      </p:to>
                                    </p:set>
                                    <p:anim calcmode="lin" valueType="num">
                                      <p:cBhvr additive="base">
                                        <p:cTn id="111" dur="500" fill="hold"/>
                                        <p:tgtEl>
                                          <p:spTgt spid="144411"/>
                                        </p:tgtEl>
                                        <p:attrNameLst>
                                          <p:attrName>ppt_x</p:attrName>
                                        </p:attrNameLst>
                                      </p:cBhvr>
                                      <p:tavLst>
                                        <p:tav tm="0">
                                          <p:val>
                                            <p:strVal val="#ppt_x"/>
                                          </p:val>
                                        </p:tav>
                                        <p:tav tm="100000">
                                          <p:val>
                                            <p:strVal val="#ppt_x"/>
                                          </p:val>
                                        </p:tav>
                                      </p:tavLst>
                                    </p:anim>
                                    <p:anim calcmode="lin" valueType="num">
                                      <p:cBhvr additive="base">
                                        <p:cTn id="112" dur="500" fill="hold"/>
                                        <p:tgtEl>
                                          <p:spTgt spid="14441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4412"/>
                                        </p:tgtEl>
                                        <p:attrNameLst>
                                          <p:attrName>style.visibility</p:attrName>
                                        </p:attrNameLst>
                                      </p:cBhvr>
                                      <p:to>
                                        <p:strVal val="visible"/>
                                      </p:to>
                                    </p:set>
                                    <p:anim calcmode="lin" valueType="num">
                                      <p:cBhvr additive="base">
                                        <p:cTn id="115" dur="500" fill="hold"/>
                                        <p:tgtEl>
                                          <p:spTgt spid="144412"/>
                                        </p:tgtEl>
                                        <p:attrNameLst>
                                          <p:attrName>ppt_x</p:attrName>
                                        </p:attrNameLst>
                                      </p:cBhvr>
                                      <p:tavLst>
                                        <p:tav tm="0">
                                          <p:val>
                                            <p:strVal val="#ppt_x"/>
                                          </p:val>
                                        </p:tav>
                                        <p:tav tm="100000">
                                          <p:val>
                                            <p:strVal val="#ppt_x"/>
                                          </p:val>
                                        </p:tav>
                                      </p:tavLst>
                                    </p:anim>
                                    <p:anim calcmode="lin" valueType="num">
                                      <p:cBhvr additive="base">
                                        <p:cTn id="116" dur="500" fill="hold"/>
                                        <p:tgtEl>
                                          <p:spTgt spid="14441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44413"/>
                                        </p:tgtEl>
                                        <p:attrNameLst>
                                          <p:attrName>style.visibility</p:attrName>
                                        </p:attrNameLst>
                                      </p:cBhvr>
                                      <p:to>
                                        <p:strVal val="visible"/>
                                      </p:to>
                                    </p:set>
                                    <p:anim calcmode="lin" valueType="num">
                                      <p:cBhvr additive="base">
                                        <p:cTn id="119" dur="500" fill="hold"/>
                                        <p:tgtEl>
                                          <p:spTgt spid="144413"/>
                                        </p:tgtEl>
                                        <p:attrNameLst>
                                          <p:attrName>ppt_x</p:attrName>
                                        </p:attrNameLst>
                                      </p:cBhvr>
                                      <p:tavLst>
                                        <p:tav tm="0">
                                          <p:val>
                                            <p:strVal val="#ppt_x"/>
                                          </p:val>
                                        </p:tav>
                                        <p:tav tm="100000">
                                          <p:val>
                                            <p:strVal val="#ppt_x"/>
                                          </p:val>
                                        </p:tav>
                                      </p:tavLst>
                                    </p:anim>
                                    <p:anim calcmode="lin" valueType="num">
                                      <p:cBhvr additive="base">
                                        <p:cTn id="120" dur="500" fill="hold"/>
                                        <p:tgtEl>
                                          <p:spTgt spid="14441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44414"/>
                                        </p:tgtEl>
                                        <p:attrNameLst>
                                          <p:attrName>style.visibility</p:attrName>
                                        </p:attrNameLst>
                                      </p:cBhvr>
                                      <p:to>
                                        <p:strVal val="visible"/>
                                      </p:to>
                                    </p:set>
                                    <p:anim calcmode="lin" valueType="num">
                                      <p:cBhvr additive="base">
                                        <p:cTn id="123" dur="500" fill="hold"/>
                                        <p:tgtEl>
                                          <p:spTgt spid="144414"/>
                                        </p:tgtEl>
                                        <p:attrNameLst>
                                          <p:attrName>ppt_x</p:attrName>
                                        </p:attrNameLst>
                                      </p:cBhvr>
                                      <p:tavLst>
                                        <p:tav tm="0">
                                          <p:val>
                                            <p:strVal val="#ppt_x"/>
                                          </p:val>
                                        </p:tav>
                                        <p:tav tm="100000">
                                          <p:val>
                                            <p:strVal val="#ppt_x"/>
                                          </p:val>
                                        </p:tav>
                                      </p:tavLst>
                                    </p:anim>
                                    <p:anim calcmode="lin" valueType="num">
                                      <p:cBhvr additive="base">
                                        <p:cTn id="124" dur="500" fill="hold"/>
                                        <p:tgtEl>
                                          <p:spTgt spid="14441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44415"/>
                                        </p:tgtEl>
                                        <p:attrNameLst>
                                          <p:attrName>style.visibility</p:attrName>
                                        </p:attrNameLst>
                                      </p:cBhvr>
                                      <p:to>
                                        <p:strVal val="visible"/>
                                      </p:to>
                                    </p:set>
                                    <p:anim calcmode="lin" valueType="num">
                                      <p:cBhvr additive="base">
                                        <p:cTn id="127" dur="500" fill="hold"/>
                                        <p:tgtEl>
                                          <p:spTgt spid="144415"/>
                                        </p:tgtEl>
                                        <p:attrNameLst>
                                          <p:attrName>ppt_x</p:attrName>
                                        </p:attrNameLst>
                                      </p:cBhvr>
                                      <p:tavLst>
                                        <p:tav tm="0">
                                          <p:val>
                                            <p:strVal val="#ppt_x"/>
                                          </p:val>
                                        </p:tav>
                                        <p:tav tm="100000">
                                          <p:val>
                                            <p:strVal val="#ppt_x"/>
                                          </p:val>
                                        </p:tav>
                                      </p:tavLst>
                                    </p:anim>
                                    <p:anim calcmode="lin" valueType="num">
                                      <p:cBhvr additive="base">
                                        <p:cTn id="128" dur="500" fill="hold"/>
                                        <p:tgtEl>
                                          <p:spTgt spid="14441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44416"/>
                                        </p:tgtEl>
                                        <p:attrNameLst>
                                          <p:attrName>style.visibility</p:attrName>
                                        </p:attrNameLst>
                                      </p:cBhvr>
                                      <p:to>
                                        <p:strVal val="visible"/>
                                      </p:to>
                                    </p:set>
                                    <p:anim calcmode="lin" valueType="num">
                                      <p:cBhvr additive="base">
                                        <p:cTn id="131" dur="500" fill="hold"/>
                                        <p:tgtEl>
                                          <p:spTgt spid="144416"/>
                                        </p:tgtEl>
                                        <p:attrNameLst>
                                          <p:attrName>ppt_x</p:attrName>
                                        </p:attrNameLst>
                                      </p:cBhvr>
                                      <p:tavLst>
                                        <p:tav tm="0">
                                          <p:val>
                                            <p:strVal val="#ppt_x"/>
                                          </p:val>
                                        </p:tav>
                                        <p:tav tm="100000">
                                          <p:val>
                                            <p:strVal val="#ppt_x"/>
                                          </p:val>
                                        </p:tav>
                                      </p:tavLst>
                                    </p:anim>
                                    <p:anim calcmode="lin" valueType="num">
                                      <p:cBhvr additive="base">
                                        <p:cTn id="132" dur="500" fill="hold"/>
                                        <p:tgtEl>
                                          <p:spTgt spid="14441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44417"/>
                                        </p:tgtEl>
                                        <p:attrNameLst>
                                          <p:attrName>style.visibility</p:attrName>
                                        </p:attrNameLst>
                                      </p:cBhvr>
                                      <p:to>
                                        <p:strVal val="visible"/>
                                      </p:to>
                                    </p:set>
                                    <p:anim calcmode="lin" valueType="num">
                                      <p:cBhvr additive="base">
                                        <p:cTn id="135" dur="500" fill="hold"/>
                                        <p:tgtEl>
                                          <p:spTgt spid="144417"/>
                                        </p:tgtEl>
                                        <p:attrNameLst>
                                          <p:attrName>ppt_x</p:attrName>
                                        </p:attrNameLst>
                                      </p:cBhvr>
                                      <p:tavLst>
                                        <p:tav tm="0">
                                          <p:val>
                                            <p:strVal val="#ppt_x"/>
                                          </p:val>
                                        </p:tav>
                                        <p:tav tm="100000">
                                          <p:val>
                                            <p:strVal val="#ppt_x"/>
                                          </p:val>
                                        </p:tav>
                                      </p:tavLst>
                                    </p:anim>
                                    <p:anim calcmode="lin" valueType="num">
                                      <p:cBhvr additive="base">
                                        <p:cTn id="136" dur="500" fill="hold"/>
                                        <p:tgtEl>
                                          <p:spTgt spid="14441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44418"/>
                                        </p:tgtEl>
                                        <p:attrNameLst>
                                          <p:attrName>style.visibility</p:attrName>
                                        </p:attrNameLst>
                                      </p:cBhvr>
                                      <p:to>
                                        <p:strVal val="visible"/>
                                      </p:to>
                                    </p:set>
                                    <p:anim calcmode="lin" valueType="num">
                                      <p:cBhvr additive="base">
                                        <p:cTn id="139" dur="500" fill="hold"/>
                                        <p:tgtEl>
                                          <p:spTgt spid="144418"/>
                                        </p:tgtEl>
                                        <p:attrNameLst>
                                          <p:attrName>ppt_x</p:attrName>
                                        </p:attrNameLst>
                                      </p:cBhvr>
                                      <p:tavLst>
                                        <p:tav tm="0">
                                          <p:val>
                                            <p:strVal val="#ppt_x"/>
                                          </p:val>
                                        </p:tav>
                                        <p:tav tm="100000">
                                          <p:val>
                                            <p:strVal val="#ppt_x"/>
                                          </p:val>
                                        </p:tav>
                                      </p:tavLst>
                                    </p:anim>
                                    <p:anim calcmode="lin" valueType="num">
                                      <p:cBhvr additive="base">
                                        <p:cTn id="140" dur="500" fill="hold"/>
                                        <p:tgtEl>
                                          <p:spTgt spid="14441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44419"/>
                                        </p:tgtEl>
                                        <p:attrNameLst>
                                          <p:attrName>style.visibility</p:attrName>
                                        </p:attrNameLst>
                                      </p:cBhvr>
                                      <p:to>
                                        <p:strVal val="visible"/>
                                      </p:to>
                                    </p:set>
                                    <p:anim calcmode="lin" valueType="num">
                                      <p:cBhvr additive="base">
                                        <p:cTn id="143" dur="500" fill="hold"/>
                                        <p:tgtEl>
                                          <p:spTgt spid="144419"/>
                                        </p:tgtEl>
                                        <p:attrNameLst>
                                          <p:attrName>ppt_x</p:attrName>
                                        </p:attrNameLst>
                                      </p:cBhvr>
                                      <p:tavLst>
                                        <p:tav tm="0">
                                          <p:val>
                                            <p:strVal val="#ppt_x"/>
                                          </p:val>
                                        </p:tav>
                                        <p:tav tm="100000">
                                          <p:val>
                                            <p:strVal val="#ppt_x"/>
                                          </p:val>
                                        </p:tav>
                                      </p:tavLst>
                                    </p:anim>
                                    <p:anim calcmode="lin" valueType="num">
                                      <p:cBhvr additive="base">
                                        <p:cTn id="144" dur="500" fill="hold"/>
                                        <p:tgtEl>
                                          <p:spTgt spid="14441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44420"/>
                                        </p:tgtEl>
                                        <p:attrNameLst>
                                          <p:attrName>style.visibility</p:attrName>
                                        </p:attrNameLst>
                                      </p:cBhvr>
                                      <p:to>
                                        <p:strVal val="visible"/>
                                      </p:to>
                                    </p:set>
                                    <p:anim calcmode="lin" valueType="num">
                                      <p:cBhvr additive="base">
                                        <p:cTn id="147" dur="500" fill="hold"/>
                                        <p:tgtEl>
                                          <p:spTgt spid="144420"/>
                                        </p:tgtEl>
                                        <p:attrNameLst>
                                          <p:attrName>ppt_x</p:attrName>
                                        </p:attrNameLst>
                                      </p:cBhvr>
                                      <p:tavLst>
                                        <p:tav tm="0">
                                          <p:val>
                                            <p:strVal val="#ppt_x"/>
                                          </p:val>
                                        </p:tav>
                                        <p:tav tm="100000">
                                          <p:val>
                                            <p:strVal val="#ppt_x"/>
                                          </p:val>
                                        </p:tav>
                                      </p:tavLst>
                                    </p:anim>
                                    <p:anim calcmode="lin" valueType="num">
                                      <p:cBhvr additive="base">
                                        <p:cTn id="148" dur="500" fill="hold"/>
                                        <p:tgtEl>
                                          <p:spTgt spid="144420"/>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4421"/>
                                        </p:tgtEl>
                                        <p:attrNameLst>
                                          <p:attrName>style.visibility</p:attrName>
                                        </p:attrNameLst>
                                      </p:cBhvr>
                                      <p:to>
                                        <p:strVal val="visible"/>
                                      </p:to>
                                    </p:set>
                                    <p:anim calcmode="lin" valueType="num">
                                      <p:cBhvr additive="base">
                                        <p:cTn id="151" dur="500" fill="hold"/>
                                        <p:tgtEl>
                                          <p:spTgt spid="144421"/>
                                        </p:tgtEl>
                                        <p:attrNameLst>
                                          <p:attrName>ppt_x</p:attrName>
                                        </p:attrNameLst>
                                      </p:cBhvr>
                                      <p:tavLst>
                                        <p:tav tm="0">
                                          <p:val>
                                            <p:strVal val="#ppt_x"/>
                                          </p:val>
                                        </p:tav>
                                        <p:tav tm="100000">
                                          <p:val>
                                            <p:strVal val="#ppt_x"/>
                                          </p:val>
                                        </p:tav>
                                      </p:tavLst>
                                    </p:anim>
                                    <p:anim calcmode="lin" valueType="num">
                                      <p:cBhvr additive="base">
                                        <p:cTn id="152" dur="500" fill="hold"/>
                                        <p:tgtEl>
                                          <p:spTgt spid="14442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44386">
                                            <p:txEl>
                                              <p:pRg st="6" end="6"/>
                                            </p:txEl>
                                          </p:spTgt>
                                        </p:tgtEl>
                                        <p:attrNameLst>
                                          <p:attrName>style.visibility</p:attrName>
                                        </p:attrNameLst>
                                      </p:cBhvr>
                                      <p:to>
                                        <p:strVal val="visible"/>
                                      </p:to>
                                    </p:set>
                                    <p:anim calcmode="lin" valueType="num">
                                      <p:cBhvr additive="base">
                                        <p:cTn id="157" dur="500" fill="hold"/>
                                        <p:tgtEl>
                                          <p:spTgt spid="144386">
                                            <p:txEl>
                                              <p:pRg st="6" end="6"/>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144386">
                                            <p:txEl>
                                              <p:pRg st="6" end="6"/>
                                            </p:txEl>
                                          </p:spTgt>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44386">
                                            <p:txEl>
                                              <p:pRg st="7" end="7"/>
                                            </p:txEl>
                                          </p:spTgt>
                                        </p:tgtEl>
                                        <p:attrNameLst>
                                          <p:attrName>style.visibility</p:attrName>
                                        </p:attrNameLst>
                                      </p:cBhvr>
                                      <p:to>
                                        <p:strVal val="visible"/>
                                      </p:to>
                                    </p:set>
                                    <p:anim calcmode="lin" valueType="num">
                                      <p:cBhvr additive="base">
                                        <p:cTn id="161" dur="500" fill="hold"/>
                                        <p:tgtEl>
                                          <p:spTgt spid="144386">
                                            <p:txEl>
                                              <p:pRg st="7" end="7"/>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1443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10" grpId="0" animBg="1"/>
      <p:bldP spid="144409" grpId="0" animBg="1"/>
      <p:bldP spid="144408" grpId="0" animBg="1"/>
      <p:bldP spid="144407" grpId="0" animBg="1"/>
      <p:bldP spid="144406" grpId="0" animBg="1"/>
      <p:bldP spid="144405" grpId="0" animBg="1"/>
      <p:bldP spid="144404" grpId="0" animBg="1"/>
      <p:bldP spid="144403" grpId="0" animBg="1"/>
      <p:bldP spid="144402" grpId="0" animBg="1"/>
      <p:bldP spid="144401" grpId="0" animBg="1"/>
      <p:bldP spid="144390" grpId="0" animBg="1"/>
      <p:bldP spid="144391" grpId="0" animBg="1"/>
      <p:bldP spid="144392" grpId="0" animBg="1"/>
      <p:bldP spid="144393" grpId="0" animBg="1"/>
      <p:bldP spid="144394" grpId="0" animBg="1"/>
      <p:bldP spid="144395" grpId="0" animBg="1"/>
      <p:bldP spid="144396" grpId="0" animBg="1"/>
      <p:bldP spid="144397" grpId="0" animBg="1"/>
      <p:bldP spid="144398" grpId="0" animBg="1"/>
      <p:bldP spid="144399" grpId="0" animBg="1"/>
      <p:bldP spid="144400" grpId="0" animBg="1"/>
      <p:bldP spid="144411" grpId="0"/>
      <p:bldP spid="144412" grpId="0"/>
      <p:bldP spid="144413" grpId="0"/>
      <p:bldP spid="144414" grpId="0"/>
      <p:bldP spid="144415" grpId="0"/>
      <p:bldP spid="144416" grpId="0"/>
      <p:bldP spid="144417" grpId="0"/>
      <p:bldP spid="144418" grpId="0"/>
      <p:bldP spid="144419" grpId="0"/>
      <p:bldP spid="144420" grpId="0"/>
      <p:bldP spid="144421" grpId="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68313" y="1196975"/>
            <a:ext cx="8675687" cy="4637088"/>
          </a:xfrm>
          <a:prstGeom prst="rect">
            <a:avLst/>
          </a:prstGeom>
          <a:noFill/>
          <a:ln w="9525">
            <a:noFill/>
            <a:miter lim="800000"/>
            <a:headEnd/>
            <a:tailEnd/>
          </a:ln>
          <a:effectLst/>
        </p:spPr>
        <p:txBody>
          <a:bodyPr>
            <a:spAutoFit/>
          </a:bodyPr>
          <a:lstStyle/>
          <a:p>
            <a:pPr>
              <a:defRPr/>
            </a:pPr>
            <a:r>
              <a:rPr lang="zh-CN" altLang="en-US" sz="3200" i="0" u="sng" dirty="0">
                <a:solidFill>
                  <a:schemeClr val="accent2"/>
                </a:solidFill>
                <a:effectLst>
                  <a:outerShdw blurRad="38100" dist="38100" dir="2700000" algn="tl">
                    <a:srgbClr val="C0C0C0"/>
                  </a:outerShdw>
                </a:effectLst>
                <a:ea typeface="仿宋_GB2312" pitchFamily="49" charset="-122"/>
              </a:rPr>
              <a:t>二叉树递归的中序遍历算法</a:t>
            </a:r>
            <a:endParaRPr lang="zh-CN" altLang="en-US" sz="3200" i="0" dirty="0">
              <a:solidFill>
                <a:srgbClr val="CC3300"/>
              </a:solidFill>
              <a:ea typeface="仿宋_GB2312" pitchFamily="49" charset="-122"/>
            </a:endParaRPr>
          </a:p>
          <a:p>
            <a:pPr>
              <a:spcBef>
                <a:spcPct val="50000"/>
              </a:spcBef>
              <a:defRPr/>
            </a:pPr>
            <a:r>
              <a:rPr lang="en-US" altLang="zh-CN" sz="2800" i="0" dirty="0">
                <a:solidFill>
                  <a:schemeClr val="tx2"/>
                </a:solidFill>
              </a:rPr>
              <a:t>template &lt;class Type&gt; void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 </a:t>
            </a:r>
          </a:p>
          <a:p>
            <a:pPr>
              <a:defRPr/>
            </a:pPr>
            <a:r>
              <a:rPr lang="en-US" altLang="zh-CN" sz="2800" b="0" i="0" dirty="0" err="1" smtClean="0">
                <a:solidFill>
                  <a:schemeClr val="tx2"/>
                </a:solidFill>
              </a:rPr>
              <a:t>InOrder</a:t>
            </a:r>
            <a:r>
              <a:rPr lang="en-US" altLang="zh-CN" sz="2800" i="0" dirty="0" smtClean="0">
                <a:solidFill>
                  <a:schemeClr val="tx2"/>
                </a:solidFill>
              </a:rPr>
              <a: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err="1">
                <a:solidFill>
                  <a:schemeClr val="tx2"/>
                </a:solidFill>
              </a:rPr>
              <a:t>subTree</a:t>
            </a:r>
            <a:r>
              <a:rPr lang="en-US" altLang="zh-CN" sz="2800" i="0" dirty="0">
                <a:solidFill>
                  <a:schemeClr val="tx2"/>
                </a:solidFill>
              </a:rPr>
              <a:t>,</a:t>
            </a:r>
            <a:r>
              <a:rPr lang="en-US" altLang="zh-CN" sz="2800" b="0" i="0" dirty="0">
                <a:solidFill>
                  <a:schemeClr val="tx2"/>
                </a:solidFill>
              </a:rPr>
              <a:t> </a:t>
            </a:r>
          </a:p>
          <a:p>
            <a:pPr>
              <a:defRPr/>
            </a:pPr>
            <a:r>
              <a:rPr lang="en-US" altLang="zh-CN" sz="2800" b="0" i="0" dirty="0">
                <a:solidFill>
                  <a:schemeClr val="tx2"/>
                </a:solidFill>
              </a:rPr>
              <a:t>                 </a:t>
            </a:r>
            <a:r>
              <a:rPr lang="en-US" altLang="zh-CN" sz="2800" i="0" dirty="0">
                <a:solidFill>
                  <a:schemeClr val="tx2"/>
                </a:solidFill>
              </a:rPr>
              <a:t>void</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visit</a:t>
            </a:r>
            <a:r>
              <a:rPr lang="en-US" altLang="zh-CN" sz="2800" i="0" dirty="0" smtClean="0">
                <a:solidFill>
                  <a:schemeClr val="tx2"/>
                </a:solidFill>
              </a:rPr>
              <a:t>) (</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pPr>
              <a:defRPr/>
            </a:pPr>
            <a:r>
              <a:rPr lang="en-US" altLang="zh-CN" sz="2800" b="0" i="0" dirty="0">
                <a:solidFill>
                  <a:schemeClr val="tx2"/>
                </a:solidFill>
              </a:rPr>
              <a:t>    </a:t>
            </a:r>
            <a:r>
              <a:rPr lang="en-US" altLang="zh-CN" sz="2800" i="0" dirty="0">
                <a:solidFill>
                  <a:schemeClr val="tx2"/>
                </a:solidFill>
              </a:rPr>
              <a:t>if</a:t>
            </a:r>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p>
          <a:p>
            <a:pPr>
              <a:defRPr/>
            </a:pPr>
            <a:r>
              <a:rPr lang="en-US" altLang="zh-CN" sz="2800" b="0" i="0" dirty="0">
                <a:solidFill>
                  <a:schemeClr val="tx2"/>
                </a:solidFill>
              </a:rPr>
              <a:t>        </a:t>
            </a:r>
            <a:r>
              <a:rPr lang="en-US" altLang="zh-CN" sz="2800" b="0" i="0" dirty="0" err="1" smtClean="0">
                <a:solidFill>
                  <a:schemeClr val="tx2"/>
                </a:solidFill>
              </a:rPr>
              <a:t>InOrder</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leftChild</a:t>
            </a:r>
            <a:r>
              <a:rPr lang="en-US" altLang="zh-CN" sz="2800" i="0" dirty="0" smtClean="0">
                <a:solidFill>
                  <a:schemeClr val="tx2"/>
                </a:solidFill>
              </a:rPr>
              <a:t>);</a:t>
            </a:r>
            <a:endParaRPr lang="en-US" altLang="zh-CN" sz="2800" i="0" dirty="0">
              <a:solidFill>
                <a:schemeClr val="tx2"/>
              </a:solidFill>
            </a:endParaRPr>
          </a:p>
          <a:p>
            <a:pPr>
              <a:defRPr/>
            </a:pPr>
            <a:r>
              <a:rPr lang="en-US" altLang="zh-CN" sz="2800" b="0" i="0" dirty="0">
                <a:solidFill>
                  <a:schemeClr val="tx2"/>
                </a:solidFill>
              </a:rPr>
              <a:t>        </a:t>
            </a:r>
            <a:r>
              <a:rPr lang="en-US" altLang="zh-CN" sz="2800" b="0" i="0" dirty="0" smtClean="0">
                <a:solidFill>
                  <a:schemeClr val="tx2"/>
                </a:solidFill>
              </a:rPr>
              <a:t>visit</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rPr>
              <a:t>-</a:t>
            </a:r>
            <a:r>
              <a:rPr lang="en-US" altLang="zh-CN" sz="2800" i="0" dirty="0">
                <a:solidFill>
                  <a:schemeClr val="tx2"/>
                </a:solidFill>
              </a:rPr>
              <a:t>&gt;</a:t>
            </a:r>
            <a:r>
              <a:rPr lang="en-US" altLang="zh-CN" sz="2800" b="0" i="0" dirty="0" smtClean="0">
                <a:solidFill>
                  <a:schemeClr val="tx2"/>
                </a:solidFill>
              </a:rPr>
              <a:t>data</a:t>
            </a:r>
            <a:r>
              <a:rPr lang="en-US" altLang="zh-CN" sz="2800" i="0" dirty="0" smtClean="0">
                <a:solidFill>
                  <a:schemeClr val="tx2"/>
                </a:solidFill>
                <a:ea typeface="楷体_GB2312" pitchFamily="49" charset="-122"/>
              </a:rPr>
              <a:t>)</a:t>
            </a:r>
            <a:r>
              <a:rPr lang="en-US" altLang="zh-CN" sz="2800" i="0" dirty="0" smtClean="0">
                <a:solidFill>
                  <a:schemeClr val="tx2"/>
                </a:solidFill>
              </a:rPr>
              <a:t>;</a:t>
            </a:r>
            <a:endParaRPr lang="en-US" altLang="zh-CN" sz="2800" i="0" dirty="0">
              <a:solidFill>
                <a:schemeClr val="tx2"/>
              </a:solidFill>
            </a:endParaRPr>
          </a:p>
          <a:p>
            <a:pPr>
              <a:defRPr/>
            </a:pPr>
            <a:r>
              <a:rPr lang="en-US" altLang="zh-CN" sz="2800" b="0" i="0" dirty="0">
                <a:solidFill>
                  <a:schemeClr val="tx2"/>
                </a:solidFill>
              </a:rPr>
              <a:t>        </a:t>
            </a:r>
            <a:r>
              <a:rPr lang="en-US" altLang="zh-CN" sz="2800" b="0" i="0" dirty="0" err="1" smtClean="0">
                <a:solidFill>
                  <a:schemeClr val="tx2"/>
                </a:solidFill>
              </a:rPr>
              <a:t>InOrder</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rightChild</a:t>
            </a:r>
            <a:r>
              <a:rPr lang="en-US" altLang="zh-CN" sz="2800" i="0" dirty="0" smtClean="0">
                <a:solidFill>
                  <a:schemeClr val="tx2"/>
                </a:solidFill>
              </a:rPr>
              <a:t>);</a:t>
            </a:r>
            <a:endParaRPr lang="en-US" altLang="zh-CN" sz="2800" i="0" dirty="0">
              <a:solidFill>
                <a:schemeClr val="tx2"/>
              </a:solidFill>
            </a:endParaRPr>
          </a:p>
          <a:p>
            <a:pPr>
              <a:defRPr/>
            </a:pPr>
            <a:r>
              <a:rPr lang="en-US" altLang="zh-CN" sz="2800" b="0" i="0" dirty="0">
                <a:solidFill>
                  <a:schemeClr val="tx2"/>
                </a:solidFill>
              </a:rPr>
              <a:t>    </a:t>
            </a:r>
            <a:r>
              <a:rPr lang="en-US" altLang="zh-CN" sz="2800" i="0" dirty="0">
                <a:solidFill>
                  <a:schemeClr val="tx2"/>
                </a:solidFill>
              </a:rPr>
              <a:t>}</a:t>
            </a:r>
          </a:p>
          <a:p>
            <a:pPr>
              <a:defRPr/>
            </a:pPr>
            <a:r>
              <a:rPr lang="en-US" altLang="zh-CN" sz="2800" i="0" dirty="0">
                <a:solidFill>
                  <a:schemeClr val="tx2"/>
                </a:solidFill>
              </a:rPr>
              <a:t>} </a:t>
            </a:r>
            <a:endParaRPr lang="en-US" altLang="zh-CN" sz="2800" b="0" i="0" dirty="0">
              <a:solidFill>
                <a:schemeClr val="tx2"/>
              </a:solidFill>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109</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5410">
                                            <p:txEl>
                                              <p:pRg st="1" end="1"/>
                                            </p:txEl>
                                          </p:spTgt>
                                        </p:tgtEl>
                                        <p:attrNameLst>
                                          <p:attrName>style.visibility</p:attrName>
                                        </p:attrNameLst>
                                      </p:cBhvr>
                                      <p:to>
                                        <p:strVal val="visible"/>
                                      </p:to>
                                    </p:set>
                                    <p:animEffect transition="in" filter="checkerboard(across)">
                                      <p:cBhvr>
                                        <p:cTn id="7" dur="500"/>
                                        <p:tgtEl>
                                          <p:spTgt spid="14541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5410">
                                            <p:txEl>
                                              <p:pRg st="2" end="2"/>
                                            </p:txEl>
                                          </p:spTgt>
                                        </p:tgtEl>
                                        <p:attrNameLst>
                                          <p:attrName>style.visibility</p:attrName>
                                        </p:attrNameLst>
                                      </p:cBhvr>
                                      <p:to>
                                        <p:strVal val="visible"/>
                                      </p:to>
                                    </p:set>
                                    <p:animEffect transition="in" filter="checkerboard(across)">
                                      <p:cBhvr>
                                        <p:cTn id="10" dur="500"/>
                                        <p:tgtEl>
                                          <p:spTgt spid="145410">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5410">
                                            <p:txEl>
                                              <p:pRg st="3" end="3"/>
                                            </p:txEl>
                                          </p:spTgt>
                                        </p:tgtEl>
                                        <p:attrNameLst>
                                          <p:attrName>style.visibility</p:attrName>
                                        </p:attrNameLst>
                                      </p:cBhvr>
                                      <p:to>
                                        <p:strVal val="visible"/>
                                      </p:to>
                                    </p:set>
                                    <p:animEffect transition="in" filter="checkerboard(across)">
                                      <p:cBhvr>
                                        <p:cTn id="13" dur="500"/>
                                        <p:tgtEl>
                                          <p:spTgt spid="145410">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5410">
                                            <p:txEl>
                                              <p:pRg st="4" end="4"/>
                                            </p:txEl>
                                          </p:spTgt>
                                        </p:tgtEl>
                                        <p:attrNameLst>
                                          <p:attrName>style.visibility</p:attrName>
                                        </p:attrNameLst>
                                      </p:cBhvr>
                                      <p:to>
                                        <p:strVal val="visible"/>
                                      </p:to>
                                    </p:set>
                                    <p:animEffect transition="in" filter="checkerboard(across)">
                                      <p:cBhvr>
                                        <p:cTn id="16" dur="500"/>
                                        <p:tgtEl>
                                          <p:spTgt spid="145410">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5410">
                                            <p:txEl>
                                              <p:pRg st="5" end="5"/>
                                            </p:txEl>
                                          </p:spTgt>
                                        </p:tgtEl>
                                        <p:attrNameLst>
                                          <p:attrName>style.visibility</p:attrName>
                                        </p:attrNameLst>
                                      </p:cBhvr>
                                      <p:to>
                                        <p:strVal val="visible"/>
                                      </p:to>
                                    </p:set>
                                    <p:animEffect transition="in" filter="checkerboard(across)">
                                      <p:cBhvr>
                                        <p:cTn id="19" dur="500"/>
                                        <p:tgtEl>
                                          <p:spTgt spid="145410">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5410">
                                            <p:txEl>
                                              <p:pRg st="6" end="6"/>
                                            </p:txEl>
                                          </p:spTgt>
                                        </p:tgtEl>
                                        <p:attrNameLst>
                                          <p:attrName>style.visibility</p:attrName>
                                        </p:attrNameLst>
                                      </p:cBhvr>
                                      <p:to>
                                        <p:strVal val="visible"/>
                                      </p:to>
                                    </p:set>
                                    <p:animEffect transition="in" filter="checkerboard(across)">
                                      <p:cBhvr>
                                        <p:cTn id="22" dur="500"/>
                                        <p:tgtEl>
                                          <p:spTgt spid="145410">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5410">
                                            <p:txEl>
                                              <p:pRg st="7" end="7"/>
                                            </p:txEl>
                                          </p:spTgt>
                                        </p:tgtEl>
                                        <p:attrNameLst>
                                          <p:attrName>style.visibility</p:attrName>
                                        </p:attrNameLst>
                                      </p:cBhvr>
                                      <p:to>
                                        <p:strVal val="visible"/>
                                      </p:to>
                                    </p:set>
                                    <p:animEffect transition="in" filter="checkerboard(across)">
                                      <p:cBhvr>
                                        <p:cTn id="25" dur="500"/>
                                        <p:tgtEl>
                                          <p:spTgt spid="145410">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5410">
                                            <p:txEl>
                                              <p:pRg st="8" end="8"/>
                                            </p:txEl>
                                          </p:spTgt>
                                        </p:tgtEl>
                                        <p:attrNameLst>
                                          <p:attrName>style.visibility</p:attrName>
                                        </p:attrNameLst>
                                      </p:cBhvr>
                                      <p:to>
                                        <p:strVal val="visible"/>
                                      </p:to>
                                    </p:set>
                                    <p:animEffect transition="in" filter="checkerboard(across)">
                                      <p:cBhvr>
                                        <p:cTn id="28" dur="500"/>
                                        <p:tgtEl>
                                          <p:spTgt spid="145410">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5410">
                                            <p:txEl>
                                              <p:pRg st="9" end="9"/>
                                            </p:txEl>
                                          </p:spTgt>
                                        </p:tgtEl>
                                        <p:attrNameLst>
                                          <p:attrName>style.visibility</p:attrName>
                                        </p:attrNameLst>
                                      </p:cBhvr>
                                      <p:to>
                                        <p:strVal val="visible"/>
                                      </p:to>
                                    </p:set>
                                    <p:animEffect transition="in" filter="checkerboard(across)">
                                      <p:cBhvr>
                                        <p:cTn id="31" dur="500"/>
                                        <p:tgtEl>
                                          <p:spTgt spid="1454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52400" y="981075"/>
            <a:ext cx="8991600" cy="4522788"/>
          </a:xfrm>
          <a:prstGeom prst="rect">
            <a:avLst/>
          </a:prstGeom>
          <a:noFill/>
          <a:ln w="9525">
            <a:noFill/>
            <a:miter lim="800000"/>
            <a:headEnd/>
            <a:tailEnd/>
          </a:ln>
        </p:spPr>
        <p:txBody>
          <a:bodyPr lIns="89401" tIns="44700" rIns="89401" bIns="44700">
            <a:spAutoFit/>
          </a:bodyPr>
          <a:lstStyle/>
          <a:p>
            <a:pPr defTabSz="893763"/>
            <a:r>
              <a:rPr lang="en-US" altLang="zh-CN" b="0" i="0" dirty="0">
                <a:solidFill>
                  <a:schemeClr val="tx2"/>
                </a:solidFill>
              </a:rPr>
              <a:t>     </a:t>
            </a:r>
            <a:r>
              <a:rPr lang="en-US" altLang="zh-CN" b="0" i="0" dirty="0" err="1" smtClean="0">
                <a:solidFill>
                  <a:schemeClr val="tx2"/>
                </a:solidFill>
              </a:rPr>
              <a:t>BuildRoot</a:t>
            </a:r>
            <a:r>
              <a:rPr lang="en-US" altLang="zh-CN" i="0" dirty="0" smtClean="0">
                <a:solidFill>
                  <a:schemeClr val="tx2"/>
                </a:solidFill>
              </a:rPr>
              <a:t>(const </a:t>
            </a:r>
            <a:r>
              <a:rPr lang="en-US" altLang="zh-CN" i="0" dirty="0">
                <a:solidFill>
                  <a:schemeClr val="tx2"/>
                </a:solidFill>
              </a:rPr>
              <a:t>Type &amp;</a:t>
            </a:r>
            <a:r>
              <a:rPr lang="en-US" altLang="zh-CN" b="0" i="0" dirty="0" smtClean="0">
                <a:solidFill>
                  <a:schemeClr val="tx2"/>
                </a:solidFill>
              </a:rPr>
              <a:t>value</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accent2"/>
                </a:solidFill>
              </a:rPr>
              <a:t>     //</a:t>
            </a:r>
            <a:r>
              <a:rPr lang="zh-CN" altLang="en-US" b="0" i="0" dirty="0">
                <a:solidFill>
                  <a:schemeClr val="accent2"/>
                </a:solidFill>
                <a:ea typeface="隶书" pitchFamily="49" charset="-122"/>
              </a:rPr>
              <a:t>建立树的根结点</a:t>
            </a:r>
            <a:r>
              <a:rPr lang="zh-CN" altLang="en-US" b="0" i="0" dirty="0">
                <a:solidFill>
                  <a:schemeClr val="accent2"/>
                </a:solidFill>
              </a:rPr>
              <a:t> </a:t>
            </a:r>
          </a:p>
          <a:p>
            <a:pPr defTabSz="893763"/>
            <a:r>
              <a:rPr lang="zh-CN" altLang="en-US" b="0" i="0" dirty="0">
                <a:solidFill>
                  <a:schemeClr val="accent2"/>
                </a:solidFill>
              </a:rPr>
              <a:t>     </a:t>
            </a:r>
            <a:r>
              <a:rPr lang="en-US" altLang="zh-CN" b="0" i="0" dirty="0">
                <a:solidFill>
                  <a:schemeClr val="tx2"/>
                </a:solidFill>
              </a:rPr>
              <a:t>position </a:t>
            </a:r>
            <a:r>
              <a:rPr lang="en-US" altLang="zh-CN" b="0" i="0" dirty="0" err="1" smtClean="0">
                <a:solidFill>
                  <a:schemeClr val="tx2"/>
                </a:solidFill>
              </a:rPr>
              <a:t>FirstChild</a:t>
            </a:r>
            <a:r>
              <a:rPr lang="en-US" altLang="zh-CN" i="0" dirty="0" smtClean="0">
                <a:solidFill>
                  <a:schemeClr val="tx2"/>
                </a:solidFill>
              </a:rPr>
              <a:t>(</a:t>
            </a:r>
            <a:r>
              <a:rPr lang="en-US" altLang="zh-CN" b="0" i="0" dirty="0" smtClean="0">
                <a:solidFill>
                  <a:schemeClr val="tx2"/>
                </a:solidFill>
              </a:rPr>
              <a:t>position p</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accent2"/>
                </a:solidFill>
              </a:rPr>
              <a:t>     //</a:t>
            </a:r>
            <a:r>
              <a:rPr lang="zh-CN" altLang="en-US" b="0" i="0" dirty="0">
                <a:solidFill>
                  <a:schemeClr val="accent2"/>
                </a:solidFill>
                <a:ea typeface="隶书" pitchFamily="49" charset="-122"/>
              </a:rPr>
              <a:t>返回</a:t>
            </a:r>
            <a:r>
              <a:rPr lang="zh-CN" altLang="en-US" b="0" i="0" dirty="0" smtClean="0">
                <a:solidFill>
                  <a:schemeClr val="accent2"/>
                </a:solidFill>
                <a:ea typeface="隶书" pitchFamily="49" charset="-122"/>
              </a:rPr>
              <a:t>结点</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的</a:t>
            </a:r>
            <a:r>
              <a:rPr lang="zh-CN" altLang="en-US" b="0" i="0" dirty="0">
                <a:solidFill>
                  <a:schemeClr val="accent2"/>
                </a:solidFill>
                <a:ea typeface="隶书" pitchFamily="49" charset="-122"/>
              </a:rPr>
              <a:t>第一个子女的地址，若无子女则</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0</a:t>
            </a:r>
            <a:endParaRPr lang="en-US" altLang="zh-CN" i="0" dirty="0">
              <a:solidFill>
                <a:srgbClr val="CC3300"/>
              </a:solidFill>
            </a:endParaRPr>
          </a:p>
          <a:p>
            <a:pPr defTabSz="893763"/>
            <a:r>
              <a:rPr lang="en-US" altLang="zh-CN" b="0" i="0" dirty="0">
                <a:solidFill>
                  <a:schemeClr val="accent2"/>
                </a:solidFill>
              </a:rPr>
              <a:t>     </a:t>
            </a:r>
            <a:r>
              <a:rPr lang="en-US" altLang="zh-CN" b="0" i="0" dirty="0">
                <a:solidFill>
                  <a:schemeClr val="tx2"/>
                </a:solidFill>
              </a:rPr>
              <a:t>position </a:t>
            </a:r>
            <a:r>
              <a:rPr lang="en-US" altLang="zh-CN" b="0" i="0" dirty="0" err="1" smtClean="0">
                <a:solidFill>
                  <a:schemeClr val="tx2"/>
                </a:solidFill>
              </a:rPr>
              <a:t>NextSibling</a:t>
            </a:r>
            <a:r>
              <a:rPr lang="en-US" altLang="zh-CN" i="0" dirty="0" smtClean="0">
                <a:solidFill>
                  <a:schemeClr val="tx2"/>
                </a:solidFill>
              </a:rPr>
              <a:t>(</a:t>
            </a:r>
            <a:r>
              <a:rPr lang="en-US" altLang="zh-CN" b="0" i="0" dirty="0" smtClean="0">
                <a:solidFill>
                  <a:schemeClr val="tx2"/>
                </a:solidFill>
              </a:rPr>
              <a:t>position </a:t>
            </a:r>
            <a:r>
              <a:rPr lang="en-US" altLang="zh-CN" b="0" i="0" dirty="0">
                <a:solidFill>
                  <a:schemeClr val="tx2"/>
                </a:solidFill>
              </a:rPr>
              <a:t>p</a:t>
            </a:r>
            <a:r>
              <a:rPr lang="en-US" altLang="zh-CN" i="0" dirty="0">
                <a:solidFill>
                  <a:schemeClr val="tx2"/>
                </a:solidFill>
              </a:rPr>
              <a:t>,</a:t>
            </a:r>
            <a:r>
              <a:rPr lang="en-US" altLang="zh-CN" b="0" i="0" dirty="0">
                <a:solidFill>
                  <a:schemeClr val="tx2"/>
                </a:solidFill>
              </a:rPr>
              <a:t> position </a:t>
            </a:r>
            <a:r>
              <a:rPr lang="en-US" altLang="zh-CN" b="0" i="0" dirty="0" smtClean="0">
                <a:solidFill>
                  <a:schemeClr val="tx2"/>
                </a:solidFill>
              </a:rPr>
              <a:t>v</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accent2"/>
                </a:solidFill>
              </a:rPr>
              <a:t>     //</a:t>
            </a:r>
            <a:r>
              <a:rPr lang="zh-CN" altLang="en-US" b="0" i="0" dirty="0">
                <a:solidFill>
                  <a:schemeClr val="accent2"/>
                </a:solidFill>
                <a:ea typeface="隶书" pitchFamily="49" charset="-122"/>
              </a:rPr>
              <a:t>返回</a:t>
            </a:r>
            <a:r>
              <a:rPr lang="zh-CN" altLang="en-US" b="0" i="0" dirty="0" smtClean="0">
                <a:solidFill>
                  <a:schemeClr val="accent2"/>
                </a:solidFill>
                <a:ea typeface="隶书" pitchFamily="49" charset="-122"/>
              </a:rPr>
              <a:t>结点</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的子女</a:t>
            </a:r>
            <a:r>
              <a:rPr lang="en-US" altLang="zh-CN" i="0" dirty="0" smtClean="0">
                <a:solidFill>
                  <a:srgbClr val="CC3300"/>
                </a:solidFill>
                <a:ea typeface="隶书" pitchFamily="49" charset="-122"/>
              </a:rPr>
              <a:t>v</a:t>
            </a:r>
            <a:r>
              <a:rPr lang="zh-CN" altLang="en-US" b="0" i="0" dirty="0" smtClean="0">
                <a:solidFill>
                  <a:schemeClr val="accent2"/>
                </a:solidFill>
                <a:ea typeface="隶书" pitchFamily="49" charset="-122"/>
              </a:rPr>
              <a:t>的</a:t>
            </a:r>
            <a:r>
              <a:rPr lang="zh-CN" altLang="en-US" b="0" i="0" dirty="0">
                <a:solidFill>
                  <a:schemeClr val="accent2"/>
                </a:solidFill>
                <a:ea typeface="隶书" pitchFamily="49" charset="-122"/>
              </a:rPr>
              <a:t>下一兄弟地址，若无兄弟则</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0</a:t>
            </a:r>
            <a:endParaRPr lang="en-US" altLang="zh-CN" i="0" dirty="0">
              <a:solidFill>
                <a:srgbClr val="CC3300"/>
              </a:solidFill>
              <a:ea typeface="隶书" pitchFamily="49" charset="-122"/>
            </a:endParaRPr>
          </a:p>
          <a:p>
            <a:pPr defTabSz="893763"/>
            <a:r>
              <a:rPr lang="en-US" altLang="zh-CN" b="0" i="0" dirty="0">
                <a:solidFill>
                  <a:schemeClr val="accent2"/>
                </a:solidFill>
              </a:rPr>
              <a:t>     </a:t>
            </a:r>
            <a:r>
              <a:rPr lang="en-US" altLang="zh-CN" b="0" i="0" dirty="0">
                <a:solidFill>
                  <a:schemeClr val="tx2"/>
                </a:solidFill>
              </a:rPr>
              <a:t>position </a:t>
            </a:r>
            <a:r>
              <a:rPr lang="en-US" altLang="zh-CN" b="0" i="0" dirty="0" smtClean="0">
                <a:solidFill>
                  <a:schemeClr val="tx2"/>
                </a:solidFill>
              </a:rPr>
              <a:t>Parent</a:t>
            </a:r>
            <a:r>
              <a:rPr lang="en-US" altLang="zh-CN" i="0" dirty="0" smtClean="0">
                <a:solidFill>
                  <a:schemeClr val="tx2"/>
                </a:solidFill>
              </a:rPr>
              <a:t>(</a:t>
            </a:r>
            <a:r>
              <a:rPr lang="en-US" altLang="zh-CN" b="0" i="0" dirty="0" smtClean="0">
                <a:solidFill>
                  <a:schemeClr val="tx2"/>
                </a:solidFill>
              </a:rPr>
              <a:t>position p</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accent2"/>
                </a:solidFill>
              </a:rPr>
              <a:t>     //</a:t>
            </a:r>
            <a:r>
              <a:rPr lang="zh-CN" altLang="en-US" b="0" i="0" dirty="0">
                <a:solidFill>
                  <a:schemeClr val="accent2"/>
                </a:solidFill>
                <a:ea typeface="隶书" pitchFamily="49" charset="-122"/>
              </a:rPr>
              <a:t>返回</a:t>
            </a:r>
            <a:r>
              <a:rPr lang="zh-CN" altLang="en-US" b="0" i="0" dirty="0" smtClean="0">
                <a:solidFill>
                  <a:schemeClr val="accent2"/>
                </a:solidFill>
                <a:ea typeface="隶书" pitchFamily="49" charset="-122"/>
              </a:rPr>
              <a:t>结点</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的</a:t>
            </a:r>
            <a:r>
              <a:rPr lang="zh-CN" altLang="en-US" b="0" i="0" dirty="0">
                <a:solidFill>
                  <a:schemeClr val="accent2"/>
                </a:solidFill>
                <a:ea typeface="隶书" pitchFamily="49" charset="-122"/>
              </a:rPr>
              <a:t>双亲结点地址，</a:t>
            </a:r>
            <a:r>
              <a:rPr lang="zh-CN" altLang="en-US" b="0" i="0" dirty="0" smtClean="0">
                <a:solidFill>
                  <a:schemeClr val="accent2"/>
                </a:solidFill>
                <a:ea typeface="隶书" pitchFamily="49" charset="-122"/>
              </a:rPr>
              <a:t>若</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为</a:t>
            </a:r>
            <a:r>
              <a:rPr lang="zh-CN" altLang="en-US" b="0" i="0" dirty="0">
                <a:solidFill>
                  <a:schemeClr val="accent2"/>
                </a:solidFill>
                <a:ea typeface="隶书" pitchFamily="49" charset="-122"/>
              </a:rPr>
              <a:t>根结点，则</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0</a:t>
            </a:r>
            <a:r>
              <a:rPr lang="en-US" altLang="zh-CN" i="0" dirty="0" smtClean="0">
                <a:solidFill>
                  <a:schemeClr val="accent2"/>
                </a:solidFill>
              </a:rPr>
              <a:t> </a:t>
            </a:r>
            <a:endParaRPr lang="en-US" altLang="zh-CN" i="0" dirty="0">
              <a:solidFill>
                <a:schemeClr val="accent2"/>
              </a:solidFill>
            </a:endParaRPr>
          </a:p>
          <a:p>
            <a:pPr defTabSz="893763"/>
            <a:r>
              <a:rPr lang="en-US" altLang="zh-CN" i="0" dirty="0">
                <a:solidFill>
                  <a:schemeClr val="tx2"/>
                </a:solidFill>
              </a:rPr>
              <a:t>     Type</a:t>
            </a:r>
            <a:r>
              <a:rPr lang="en-US" altLang="zh-CN" b="0" i="0" dirty="0">
                <a:solidFill>
                  <a:schemeClr val="tx2"/>
                </a:solidFill>
              </a:rPr>
              <a:t> </a:t>
            </a:r>
            <a:r>
              <a:rPr lang="en-US" altLang="zh-CN" b="0" i="0" dirty="0" err="1" smtClean="0">
                <a:solidFill>
                  <a:schemeClr val="tx2"/>
                </a:solidFill>
              </a:rPr>
              <a:t>GetData</a:t>
            </a:r>
            <a:r>
              <a:rPr lang="en-US" altLang="zh-CN" i="0" dirty="0" smtClean="0">
                <a:solidFill>
                  <a:schemeClr val="tx2"/>
                </a:solidFill>
              </a:rPr>
              <a:t>(</a:t>
            </a:r>
            <a:r>
              <a:rPr lang="en-US" altLang="zh-CN" b="0" i="0" dirty="0" smtClean="0">
                <a:solidFill>
                  <a:schemeClr val="tx2"/>
                </a:solidFill>
              </a:rPr>
              <a:t>position p</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tx2"/>
                </a:solidFill>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函数返回</a:t>
            </a:r>
            <a:r>
              <a:rPr lang="zh-CN" altLang="en-US" b="0" i="0" dirty="0" smtClean="0">
                <a:solidFill>
                  <a:schemeClr val="accent2"/>
                </a:solidFill>
                <a:ea typeface="隶书" pitchFamily="49" charset="-122"/>
              </a:rPr>
              <a:t>结点</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中</a:t>
            </a:r>
            <a:r>
              <a:rPr lang="zh-CN" altLang="en-US" b="0" i="0" dirty="0">
                <a:solidFill>
                  <a:schemeClr val="accent2"/>
                </a:solidFill>
                <a:ea typeface="隶书" pitchFamily="49" charset="-122"/>
              </a:rPr>
              <a:t>存放的值</a:t>
            </a:r>
            <a:endParaRPr lang="zh-CN" altLang="en-US" i="0" dirty="0">
              <a:solidFill>
                <a:schemeClr val="tx2"/>
              </a:solidFill>
              <a:ea typeface="隶书" pitchFamily="49" charset="-122"/>
            </a:endParaRPr>
          </a:p>
          <a:p>
            <a:pPr defTabSz="893763"/>
            <a:r>
              <a:rPr lang="zh-CN" altLang="en-US" i="0" dirty="0">
                <a:solidFill>
                  <a:schemeClr val="tx2"/>
                </a:solidFill>
              </a:rPr>
              <a:t>     </a:t>
            </a:r>
            <a:r>
              <a:rPr lang="en-US" altLang="zh-CN" i="0" dirty="0">
                <a:solidFill>
                  <a:schemeClr val="tx2"/>
                </a:solidFill>
              </a:rPr>
              <a:t>Type</a:t>
            </a:r>
            <a:r>
              <a:rPr lang="en-US" altLang="zh-CN" b="0" i="0" dirty="0">
                <a:solidFill>
                  <a:schemeClr val="tx2"/>
                </a:solidFill>
              </a:rPr>
              <a:t> </a:t>
            </a:r>
            <a:r>
              <a:rPr lang="en-US" altLang="zh-CN" b="0" i="0" dirty="0" smtClean="0">
                <a:solidFill>
                  <a:schemeClr val="tx2"/>
                </a:solidFill>
              </a:rPr>
              <a:t>Retrieve</a:t>
            </a:r>
            <a:r>
              <a:rPr lang="en-US" altLang="zh-CN" i="0" dirty="0" smtClean="0">
                <a:solidFill>
                  <a:schemeClr val="tx2"/>
                </a:solidFill>
              </a:rPr>
              <a:t>(</a:t>
            </a:r>
            <a:r>
              <a:rPr lang="en-US" altLang="zh-CN" b="0" i="0" dirty="0" smtClean="0">
                <a:solidFill>
                  <a:schemeClr val="tx2"/>
                </a:solidFill>
              </a:rPr>
              <a:t>position p</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accent2"/>
                </a:solidFill>
              </a:rPr>
              <a:t>     //</a:t>
            </a:r>
            <a:r>
              <a:rPr lang="zh-CN" altLang="en-US" b="0" i="0" dirty="0">
                <a:solidFill>
                  <a:schemeClr val="accent2"/>
                </a:solidFill>
                <a:ea typeface="隶书" pitchFamily="49" charset="-122"/>
              </a:rPr>
              <a:t>函数返回</a:t>
            </a:r>
            <a:r>
              <a:rPr lang="zh-CN" altLang="en-US" b="0" i="0" dirty="0" smtClean="0">
                <a:solidFill>
                  <a:schemeClr val="accent2"/>
                </a:solidFill>
                <a:ea typeface="隶书" pitchFamily="49" charset="-122"/>
              </a:rPr>
              <a:t>结点</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中</a:t>
            </a:r>
            <a:r>
              <a:rPr lang="zh-CN" altLang="en-US" b="0" i="0" dirty="0">
                <a:solidFill>
                  <a:schemeClr val="accent2"/>
                </a:solidFill>
                <a:ea typeface="隶书" pitchFamily="49" charset="-122"/>
              </a:rPr>
              <a:t>存放的值</a:t>
            </a:r>
            <a:r>
              <a:rPr lang="zh-CN" altLang="en-US" b="0" i="0" dirty="0">
                <a:solidFill>
                  <a:schemeClr val="accent2"/>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11</a:t>
            </a:fld>
            <a:endParaRPr lang="en-US" altLang="zh-CN"/>
          </a:p>
        </p:txBody>
      </p:sp>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Line 2"/>
          <p:cNvSpPr>
            <a:spLocks noChangeShapeType="1"/>
          </p:cNvSpPr>
          <p:nvPr/>
        </p:nvSpPr>
        <p:spPr bwMode="auto">
          <a:xfrm>
            <a:off x="7086600" y="5029200"/>
            <a:ext cx="381000" cy="6858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699" name="Line 3"/>
          <p:cNvSpPr>
            <a:spLocks noChangeShapeType="1"/>
          </p:cNvSpPr>
          <p:nvPr/>
        </p:nvSpPr>
        <p:spPr bwMode="auto">
          <a:xfrm>
            <a:off x="7924800" y="3200400"/>
            <a:ext cx="304800" cy="6858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0" name="Line 4"/>
          <p:cNvSpPr>
            <a:spLocks noChangeShapeType="1"/>
          </p:cNvSpPr>
          <p:nvPr/>
        </p:nvSpPr>
        <p:spPr bwMode="auto">
          <a:xfrm>
            <a:off x="6172200" y="3200400"/>
            <a:ext cx="381000" cy="6858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1" name="Line 5"/>
          <p:cNvSpPr>
            <a:spLocks noChangeShapeType="1"/>
          </p:cNvSpPr>
          <p:nvPr/>
        </p:nvSpPr>
        <p:spPr bwMode="auto">
          <a:xfrm>
            <a:off x="6629400" y="4114800"/>
            <a:ext cx="381000" cy="6858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2"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3"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4"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5"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6" name="Line 10"/>
          <p:cNvSpPr>
            <a:spLocks noChangeShapeType="1"/>
          </p:cNvSpPr>
          <p:nvPr/>
        </p:nvSpPr>
        <p:spPr bwMode="auto">
          <a:xfrm>
            <a:off x="7010400" y="2362200"/>
            <a:ext cx="685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7"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5708" name="Rectangle 12"/>
          <p:cNvSpPr>
            <a:spLocks noGrp="1" noChangeArrowheads="1"/>
          </p:cNvSpPr>
          <p:nvPr>
            <p:ph type="body" idx="1"/>
          </p:nvPr>
        </p:nvSpPr>
        <p:spPr>
          <a:xfrm>
            <a:off x="533400" y="1219200"/>
            <a:ext cx="5910263" cy="5181600"/>
          </a:xfrm>
        </p:spPr>
        <p:txBody>
          <a:bodyPr/>
          <a:lstStyle/>
          <a:p>
            <a:pPr eaLnBrk="1" hangingPunct="1">
              <a:buFontTx/>
              <a:buNone/>
              <a:defRPr/>
            </a:pPr>
            <a:r>
              <a:rPr lang="zh-CN" altLang="en-US" b="1" dirty="0" smtClean="0">
                <a:solidFill>
                  <a:schemeClr val="tx2"/>
                </a:solidFill>
                <a:effectLst>
                  <a:outerShdw blurRad="38100" dist="38100" dir="2700000" algn="tl">
                    <a:srgbClr val="C0C0C0"/>
                  </a:outerShdw>
                </a:effectLst>
                <a:ea typeface="仿宋_GB2312" pitchFamily="49" charset="-122"/>
              </a:rPr>
              <a:t>前序遍历二叉树算法的框架是：</a:t>
            </a:r>
            <a:endParaRPr lang="zh-CN" altLang="en-US" b="1" dirty="0" smtClean="0">
              <a:effectLst>
                <a:outerShdw blurRad="38100" dist="38100" dir="2700000" algn="tl">
                  <a:srgbClr val="C0C0C0"/>
                </a:outerShdw>
              </a:effectLst>
              <a:ea typeface="仿宋_GB2312" pitchFamily="49" charset="-122"/>
            </a:endParaRPr>
          </a:p>
          <a:p>
            <a:pPr eaLnBrk="1" hangingPunct="1">
              <a:buClr>
                <a:srgbClr val="00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若二叉树为空，则空操作；</a:t>
            </a:r>
          </a:p>
          <a:p>
            <a:pPr eaLnBrk="1" hangingPunct="1">
              <a:buClr>
                <a:srgbClr val="00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否则</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访问根结点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V</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前序遍历左子树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L</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前序遍历右子树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R</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p>
          <a:p>
            <a:pPr lvl="1" eaLnBrk="1" hangingPunct="1">
              <a:spcBef>
                <a:spcPct val="50000"/>
              </a:spcBef>
              <a:buFontTx/>
              <a:buNone/>
              <a:defRPr/>
            </a:pPr>
            <a:r>
              <a:rPr lang="zh-CN" altLang="en-US" sz="3200" b="1" dirty="0" smtClean="0">
                <a:solidFill>
                  <a:schemeClr val="tx2"/>
                </a:solidFill>
                <a:effectLst>
                  <a:outerShdw blurRad="38100" dist="38100" dir="2700000" algn="tl">
                    <a:srgbClr val="C0C0C0"/>
                  </a:outerShdw>
                </a:effectLst>
                <a:ea typeface="仿宋_GB2312" pitchFamily="49" charset="-122"/>
              </a:rPr>
              <a:t>遍历结果</a:t>
            </a:r>
            <a:endParaRPr lang="zh-CN" altLang="en-US" sz="3200" b="1" dirty="0" smtClean="0">
              <a:effectLst>
                <a:outerShdw blurRad="38100" dist="38100" dir="2700000" algn="tl">
                  <a:srgbClr val="C0C0C0"/>
                </a:outerShdw>
              </a:effectLst>
              <a:ea typeface="仿宋_GB2312" pitchFamily="49" charset="-122"/>
            </a:endParaRPr>
          </a:p>
          <a:p>
            <a:pPr lvl="1" eaLnBrk="1" hangingPunct="1">
              <a:buFontTx/>
              <a:buNone/>
              <a:defRPr/>
            </a:pPr>
            <a:r>
              <a:rPr lang="en-US" altLang="en-US" sz="3200" b="1" dirty="0" smtClean="0">
                <a:effectLst>
                  <a:outerShdw blurRad="38100" dist="38100" dir="2700000" algn="tl">
                    <a:srgbClr val="C0C0C0"/>
                  </a:outerShdw>
                </a:effectLst>
                <a:ea typeface="仿宋_GB2312" pitchFamily="49" charset="-122"/>
              </a:rPr>
              <a:t> </a:t>
            </a:r>
            <a:r>
              <a:rPr lang="en-US" altLang="zh-CN" sz="3700" b="1" dirty="0" smtClean="0">
                <a:solidFill>
                  <a:srgbClr val="008000"/>
                </a:solidFill>
                <a:effectLst>
                  <a:outerShdw blurRad="38100" dist="38100" dir="2700000" algn="tl">
                    <a:srgbClr val="C0C0C0"/>
                  </a:outerShdw>
                </a:effectLst>
                <a:ea typeface="楷体_GB2312" pitchFamily="49" charset="-122"/>
              </a:rPr>
              <a:t>-</a:t>
            </a:r>
            <a:r>
              <a:rPr lang="en-US" altLang="zh-CN" sz="3700" b="1" dirty="0" smtClean="0">
                <a:solidFill>
                  <a:srgbClr val="008000"/>
                </a:solidFill>
                <a:effectLst>
                  <a:outerShdw blurRad="38100" dist="38100" dir="2700000" algn="tl">
                    <a:srgbClr val="C0C0C0"/>
                  </a:outerShdw>
                </a:effectLst>
                <a:ea typeface="仿宋_GB2312" pitchFamily="49" charset="-122"/>
              </a:rPr>
              <a:t>+</a:t>
            </a:r>
            <a:r>
              <a:rPr lang="en-US" altLang="zh-CN" sz="3700" b="1" i="1" dirty="0" smtClean="0">
                <a:solidFill>
                  <a:srgbClr val="008000"/>
                </a:solidFill>
                <a:effectLst>
                  <a:outerShdw blurRad="38100" dist="38100" dir="2700000" algn="tl">
                    <a:srgbClr val="C0C0C0"/>
                  </a:outerShdw>
                </a:effectLst>
                <a:ea typeface="仿宋_GB2312" pitchFamily="49" charset="-122"/>
              </a:rPr>
              <a:t>a</a:t>
            </a:r>
            <a:r>
              <a:rPr lang="en-US" altLang="zh-CN" sz="3700" b="1" dirty="0" smtClean="0">
                <a:solidFill>
                  <a:srgbClr val="008000"/>
                </a:solidFill>
                <a:effectLst>
                  <a:outerShdw blurRad="38100" dist="38100" dir="2700000" algn="tl">
                    <a:srgbClr val="C0C0C0"/>
                  </a:outerShdw>
                </a:effectLst>
                <a:ea typeface="仿宋_GB2312" pitchFamily="49" charset="-122"/>
              </a:rPr>
              <a:t>*</a:t>
            </a:r>
            <a:r>
              <a:rPr lang="en-US" altLang="zh-CN" sz="3700" b="1" i="1" dirty="0" smtClean="0">
                <a:solidFill>
                  <a:srgbClr val="008000"/>
                </a:solidFill>
                <a:effectLst>
                  <a:outerShdw blurRad="38100" dist="38100" dir="2700000" algn="tl">
                    <a:srgbClr val="C0C0C0"/>
                  </a:outerShdw>
                </a:effectLst>
                <a:ea typeface="仿宋_GB2312" pitchFamily="49" charset="-122"/>
              </a:rPr>
              <a:t>b</a:t>
            </a:r>
            <a:r>
              <a:rPr lang="en-US" altLang="zh-CN" sz="3700" b="1" dirty="0" smtClean="0">
                <a:solidFill>
                  <a:srgbClr val="008000"/>
                </a:solidFill>
                <a:effectLst>
                  <a:outerShdw blurRad="38100" dist="38100" dir="2700000" algn="tl">
                    <a:srgbClr val="C0C0C0"/>
                  </a:outerShdw>
                </a:effectLst>
                <a:ea typeface="楷体_GB2312" pitchFamily="49" charset="-122"/>
              </a:rPr>
              <a:t>-</a:t>
            </a:r>
            <a:r>
              <a:rPr lang="en-US" altLang="zh-CN" sz="3700" b="1" i="1" dirty="0" err="1" smtClean="0">
                <a:solidFill>
                  <a:srgbClr val="008000"/>
                </a:solidFill>
                <a:effectLst>
                  <a:outerShdw blurRad="38100" dist="38100" dir="2700000" algn="tl">
                    <a:srgbClr val="C0C0C0"/>
                  </a:outerShdw>
                </a:effectLst>
                <a:ea typeface="仿宋_GB2312" pitchFamily="49" charset="-122"/>
              </a:rPr>
              <a:t>cd</a:t>
            </a:r>
            <a:r>
              <a:rPr lang="en-US" altLang="zh-CN" sz="3700" b="1" dirty="0" smtClean="0">
                <a:solidFill>
                  <a:srgbClr val="008000"/>
                </a:solidFill>
                <a:effectLst>
                  <a:outerShdw blurRad="38100" dist="38100" dir="2700000" algn="tl">
                    <a:srgbClr val="C0C0C0"/>
                  </a:outerShdw>
                </a:effectLst>
                <a:ea typeface="仿宋_GB2312" pitchFamily="49" charset="-122"/>
              </a:rPr>
              <a:t>/</a:t>
            </a:r>
            <a:r>
              <a:rPr lang="en-US" altLang="zh-CN" sz="3700" b="1" i="1" dirty="0" err="1" smtClean="0">
                <a:solidFill>
                  <a:srgbClr val="008000"/>
                </a:solidFill>
                <a:effectLst>
                  <a:outerShdw blurRad="38100" dist="38100" dir="2700000" algn="tl">
                    <a:srgbClr val="C0C0C0"/>
                  </a:outerShdw>
                </a:effectLst>
                <a:ea typeface="仿宋_GB2312" pitchFamily="49" charset="-122"/>
              </a:rPr>
              <a:t>ef</a:t>
            </a:r>
            <a:endParaRPr lang="en-US" altLang="zh-CN" sz="3700" b="1" i="1" dirty="0" smtClean="0">
              <a:solidFill>
                <a:srgbClr val="008000"/>
              </a:solidFill>
              <a:effectLst>
                <a:outerShdw blurRad="38100" dist="38100" dir="2700000" algn="tl">
                  <a:srgbClr val="C0C0C0"/>
                </a:outerShdw>
              </a:effectLst>
              <a:ea typeface="仿宋_GB2312" pitchFamily="49" charset="-122"/>
            </a:endParaRPr>
          </a:p>
        </p:txBody>
      </p:sp>
      <p:sp>
        <p:nvSpPr>
          <p:cNvPr id="285709" name="Rectangle 13"/>
          <p:cNvSpPr>
            <a:spLocks noGrp="1" noChangeArrowheads="1"/>
          </p:cNvSpPr>
          <p:nvPr>
            <p:ph type="title"/>
          </p:nvPr>
        </p:nvSpPr>
        <p:spPr>
          <a:xfrm>
            <a:off x="1371600" y="381000"/>
            <a:ext cx="6553200" cy="762000"/>
          </a:xfrm>
        </p:spPr>
        <p:txBody>
          <a:bodyPr/>
          <a:lstStyle/>
          <a:p>
            <a:pPr eaLnBrk="1" hangingPunct="1">
              <a:defRPr/>
            </a:pPr>
            <a:r>
              <a:rPr lang="zh-CN" altLang="en-US" sz="3600" b="1" u="sng" smtClean="0">
                <a:solidFill>
                  <a:srgbClr val="CC3300"/>
                </a:solidFill>
                <a:effectLst>
                  <a:outerShdw blurRad="38100" dist="38100" dir="2700000" algn="tl">
                    <a:srgbClr val="C0C0C0"/>
                  </a:outerShdw>
                </a:effectLst>
                <a:latin typeface="+mn-lt"/>
                <a:ea typeface="仿宋_GB2312" pitchFamily="49" charset="-122"/>
              </a:rPr>
              <a:t>前序遍历 </a:t>
            </a:r>
            <a:r>
              <a:rPr lang="en-US" altLang="zh-CN" sz="3600" b="1" u="sng" smtClean="0">
                <a:solidFill>
                  <a:srgbClr val="CC3300"/>
                </a:solidFill>
                <a:effectLst>
                  <a:outerShdw blurRad="38100" dist="38100" dir="2700000" algn="tl">
                    <a:srgbClr val="C0C0C0"/>
                  </a:outerShdw>
                </a:effectLst>
                <a:latin typeface="+mn-lt"/>
                <a:ea typeface="仿宋_GB2312" pitchFamily="49" charset="-122"/>
              </a:rPr>
              <a:t>(Preorder Traversal)</a:t>
            </a:r>
            <a:endParaRPr lang="en-US" altLang="zh-CN" smtClean="0">
              <a:latin typeface="+mn-lt"/>
              <a:ea typeface="仿宋_GB2312" pitchFamily="49" charset="-122"/>
            </a:endParaRPr>
          </a:p>
        </p:txBody>
      </p:sp>
      <p:sp>
        <p:nvSpPr>
          <p:cNvPr id="285710"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5711" name="Oval 15"/>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5712"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5713" name="Oval 17"/>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5714" name="Oval 18"/>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5715"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5716"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5717" name="Oval 21"/>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5718"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5719" name="Oval 23"/>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5720" name="Oval 24"/>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5721" name="Text Box 25"/>
          <p:cNvSpPr txBox="1">
            <a:spLocks noChangeArrowheads="1"/>
          </p:cNvSpPr>
          <p:nvPr/>
        </p:nvSpPr>
        <p:spPr bwMode="auto">
          <a:xfrm>
            <a:off x="6750050" y="1873250"/>
            <a:ext cx="338554" cy="646331"/>
          </a:xfrm>
          <a:prstGeom prst="rect">
            <a:avLst/>
          </a:prstGeom>
          <a:noFill/>
          <a:ln w="38100">
            <a:noFill/>
            <a:miter lim="800000"/>
            <a:headEnd/>
            <a:tailEnd/>
          </a:ln>
          <a:effectLst/>
        </p:spPr>
        <p:txBody>
          <a:bodyPr wrap="none" anchor="ctr">
            <a:spAutoFit/>
          </a:bodyPr>
          <a:lstStyle/>
          <a:p>
            <a:pPr algn="ctr">
              <a:defRPr/>
            </a:pPr>
            <a:r>
              <a:rPr lang="en-US" altLang="zh-CN" sz="3600" i="0">
                <a:solidFill>
                  <a:schemeClr val="bg1"/>
                </a:solidFill>
                <a:effectLst>
                  <a:outerShdw blurRad="38100" dist="38100" dir="2700000" algn="tl">
                    <a:srgbClr val="C0C0C0"/>
                  </a:outerShdw>
                </a:effectLst>
                <a:latin typeface="+mn-lt"/>
                <a:ea typeface="仿宋_GB2312" pitchFamily="49" charset="-122"/>
              </a:rPr>
              <a:t>-</a:t>
            </a:r>
            <a:endParaRPr lang="en-US" altLang="zh-CN" i="0">
              <a:latin typeface="+mn-lt"/>
            </a:endParaRPr>
          </a:p>
        </p:txBody>
      </p:sp>
      <p:sp>
        <p:nvSpPr>
          <p:cNvPr id="285722" name="Text Box 26"/>
          <p:cNvSpPr txBox="1">
            <a:spLocks noChangeArrowheads="1"/>
          </p:cNvSpPr>
          <p:nvPr/>
        </p:nvSpPr>
        <p:spPr bwMode="auto">
          <a:xfrm>
            <a:off x="6826250" y="4572000"/>
            <a:ext cx="338554" cy="646331"/>
          </a:xfrm>
          <a:prstGeom prst="rect">
            <a:avLst/>
          </a:prstGeom>
          <a:noFill/>
          <a:ln w="38100">
            <a:noFill/>
            <a:miter lim="800000"/>
            <a:headEnd/>
            <a:tailEnd/>
          </a:ln>
          <a:effectLst/>
        </p:spPr>
        <p:txBody>
          <a:bodyPr wrap="none" anchor="ctr">
            <a:spAutoFit/>
          </a:bodyPr>
          <a:lstStyle/>
          <a:p>
            <a:pPr algn="ctr">
              <a:defRPr/>
            </a:pPr>
            <a:r>
              <a:rPr lang="en-US" altLang="zh-CN" sz="3600" i="0">
                <a:solidFill>
                  <a:schemeClr val="bg1"/>
                </a:solidFill>
                <a:effectLst>
                  <a:outerShdw blurRad="38100" dist="38100" dir="2700000" algn="tl">
                    <a:srgbClr val="C0C0C0"/>
                  </a:outerShdw>
                </a:effectLst>
                <a:latin typeface="+mn-lt"/>
                <a:ea typeface="仿宋_GB2312" pitchFamily="49" charset="-122"/>
              </a:rPr>
              <a:t>-</a:t>
            </a:r>
            <a:endParaRPr lang="en-US" altLang="zh-CN" i="0">
              <a:latin typeface="+mn-lt"/>
            </a:endParaRPr>
          </a:p>
        </p:txBody>
      </p:sp>
      <p:sp>
        <p:nvSpPr>
          <p:cNvPr id="285723" name="Text Box 27"/>
          <p:cNvSpPr txBox="1">
            <a:spLocks noChangeArrowheads="1"/>
          </p:cNvSpPr>
          <p:nvPr/>
        </p:nvSpPr>
        <p:spPr bwMode="auto">
          <a:xfrm>
            <a:off x="7600950" y="2773363"/>
            <a:ext cx="298480" cy="584775"/>
          </a:xfrm>
          <a:prstGeom prst="rect">
            <a:avLst/>
          </a:prstGeom>
          <a:noFill/>
          <a:ln w="38100">
            <a:noFill/>
            <a:miter lim="800000"/>
            <a:headEnd/>
            <a:tailEnd/>
          </a:ln>
          <a:effectLst/>
        </p:spPr>
        <p:txBody>
          <a:bodyPr wrap="none" anchor="ctr">
            <a:spAutoFit/>
          </a:bodyPr>
          <a:lstStyle/>
          <a:p>
            <a:pPr algn="ctr">
              <a:defRPr/>
            </a:pPr>
            <a:r>
              <a:rPr lang="en-US" altLang="zh-CN" sz="3200" i="0">
                <a:solidFill>
                  <a:schemeClr val="bg1"/>
                </a:solidFill>
                <a:effectLst>
                  <a:outerShdw blurRad="38100" dist="38100" dir="2700000" algn="tl">
                    <a:srgbClr val="C0C0C0"/>
                  </a:outerShdw>
                </a:effectLst>
                <a:latin typeface="+mn-lt"/>
                <a:ea typeface="仿宋_GB2312" pitchFamily="49" charset="-122"/>
              </a:rPr>
              <a:t>/</a:t>
            </a:r>
            <a:endParaRPr lang="en-US" altLang="zh-CN" i="0">
              <a:latin typeface="+mn-lt"/>
            </a:endParaRPr>
          </a:p>
        </p:txBody>
      </p:sp>
      <p:sp>
        <p:nvSpPr>
          <p:cNvPr id="285724" name="Text Box 28"/>
          <p:cNvSpPr txBox="1">
            <a:spLocks noChangeArrowheads="1"/>
          </p:cNvSpPr>
          <p:nvPr/>
        </p:nvSpPr>
        <p:spPr bwMode="auto">
          <a:xfrm>
            <a:off x="5899150" y="2681288"/>
            <a:ext cx="476413" cy="707886"/>
          </a:xfrm>
          <a:prstGeom prst="rect">
            <a:avLst/>
          </a:prstGeom>
          <a:noFill/>
          <a:ln w="38100">
            <a:noFill/>
            <a:miter lim="800000"/>
            <a:headEnd/>
            <a:tailEnd/>
          </a:ln>
          <a:effectLst/>
        </p:spPr>
        <p:txBody>
          <a:bodyPr wrap="none" anchor="ctr">
            <a:spAutoFit/>
          </a:bodyPr>
          <a:lstStyle/>
          <a:p>
            <a:pPr algn="ctr">
              <a:defRPr/>
            </a:pPr>
            <a:r>
              <a:rPr lang="en-US" altLang="zh-CN" sz="4000" i="0">
                <a:solidFill>
                  <a:schemeClr val="bg1"/>
                </a:solidFill>
                <a:effectLst>
                  <a:outerShdw blurRad="38100" dist="38100" dir="2700000" algn="tl">
                    <a:srgbClr val="C0C0C0"/>
                  </a:outerShdw>
                </a:effectLst>
                <a:latin typeface="+mn-lt"/>
                <a:ea typeface="仿宋_GB2312" pitchFamily="49" charset="-122"/>
              </a:rPr>
              <a:t>+</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5725" name="Text Box 29"/>
          <p:cNvSpPr txBox="1">
            <a:spLocks noChangeArrowheads="1"/>
          </p:cNvSpPr>
          <p:nvPr/>
        </p:nvSpPr>
        <p:spPr bwMode="auto">
          <a:xfrm>
            <a:off x="6356350" y="3595688"/>
            <a:ext cx="438150" cy="701675"/>
          </a:xfrm>
          <a:prstGeom prst="rect">
            <a:avLst/>
          </a:prstGeom>
          <a:noFill/>
          <a:ln w="38100">
            <a:noFill/>
            <a:miter lim="800000"/>
            <a:headEnd/>
            <a:tailEnd/>
          </a:ln>
          <a:effectLst/>
        </p:spPr>
        <p:txBody>
          <a:bodyPr wrap="none" anchor="ctr">
            <a:spAutoFit/>
          </a:bodyPr>
          <a:lstStyle/>
          <a:p>
            <a:pPr algn="ctr">
              <a:defRPr/>
            </a:pPr>
            <a:r>
              <a:rPr lang="en-US" altLang="zh-CN" sz="4000" i="0">
                <a:solidFill>
                  <a:schemeClr val="bg1"/>
                </a:solidFill>
                <a:effectLst>
                  <a:outerShdw blurRad="38100" dist="38100" dir="2700000" algn="tl">
                    <a:srgbClr val="C0C0C0"/>
                  </a:outerShdw>
                </a:effectLst>
                <a:latin typeface="+mn-lt"/>
                <a:ea typeface="仿宋_GB2312" pitchFamily="49" charset="-122"/>
              </a:rPr>
              <a:t>*</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5726" name="Text Box 30"/>
          <p:cNvSpPr txBox="1">
            <a:spLocks noChangeArrowheads="1"/>
          </p:cNvSpPr>
          <p:nvPr/>
        </p:nvSpPr>
        <p:spPr bwMode="auto">
          <a:xfrm>
            <a:off x="5454650" y="362585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a</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5727" name="Text Box 31"/>
          <p:cNvSpPr txBox="1">
            <a:spLocks noChangeArrowheads="1"/>
          </p:cNvSpPr>
          <p:nvPr/>
        </p:nvSpPr>
        <p:spPr bwMode="auto">
          <a:xfrm>
            <a:off x="5943600" y="454025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b</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5728" name="Text Box 32"/>
          <p:cNvSpPr txBox="1">
            <a:spLocks noChangeArrowheads="1"/>
          </p:cNvSpPr>
          <p:nvPr/>
        </p:nvSpPr>
        <p:spPr bwMode="auto">
          <a:xfrm>
            <a:off x="6394450" y="5378450"/>
            <a:ext cx="3873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c</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5729" name="Text Box 33"/>
          <p:cNvSpPr txBox="1">
            <a:spLocks noChangeArrowheads="1"/>
          </p:cNvSpPr>
          <p:nvPr/>
        </p:nvSpPr>
        <p:spPr bwMode="auto">
          <a:xfrm>
            <a:off x="7239000" y="541020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d</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5730" name="Text Box 34"/>
          <p:cNvSpPr txBox="1">
            <a:spLocks noChangeArrowheads="1"/>
          </p:cNvSpPr>
          <p:nvPr/>
        </p:nvSpPr>
        <p:spPr bwMode="auto">
          <a:xfrm>
            <a:off x="7156450" y="3625850"/>
            <a:ext cx="3873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e</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5731" name="Text Box 35"/>
          <p:cNvSpPr txBox="1">
            <a:spLocks noChangeArrowheads="1"/>
          </p:cNvSpPr>
          <p:nvPr/>
        </p:nvSpPr>
        <p:spPr bwMode="auto">
          <a:xfrm>
            <a:off x="8121650" y="3657600"/>
            <a:ext cx="3365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f</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36" name="灯片编号占位符 35"/>
          <p:cNvSpPr>
            <a:spLocks noGrp="1"/>
          </p:cNvSpPr>
          <p:nvPr>
            <p:ph type="sldNum" sz="quarter" idx="12"/>
          </p:nvPr>
        </p:nvSpPr>
        <p:spPr/>
        <p:txBody>
          <a:bodyPr/>
          <a:lstStyle/>
          <a:p>
            <a:pPr>
              <a:defRPr/>
            </a:pPr>
            <a:fld id="{40D23E0A-D758-45BD-827F-90FA2C1CB3A3}" type="slidenum">
              <a:rPr lang="en-US" altLang="zh-CN" smtClean="0">
                <a:latin typeface="+mn-lt"/>
              </a:rPr>
              <a:pPr>
                <a:defRPr/>
              </a:pPr>
              <a:t>110</a:t>
            </a:fld>
            <a:endParaRPr lang="en-US" altLang="zh-CN">
              <a:latin typeface="+mn-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5708">
                                            <p:txEl>
                                              <p:pRg st="0" end="0"/>
                                            </p:txEl>
                                          </p:spTgt>
                                        </p:tgtEl>
                                        <p:attrNameLst>
                                          <p:attrName>style.visibility</p:attrName>
                                        </p:attrNameLst>
                                      </p:cBhvr>
                                      <p:to>
                                        <p:strVal val="visible"/>
                                      </p:to>
                                    </p:set>
                                    <p:animEffect transition="in" filter="checkerboard(across)">
                                      <p:cBhvr>
                                        <p:cTn id="7" dur="500"/>
                                        <p:tgtEl>
                                          <p:spTgt spid="28570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5708">
                                            <p:txEl>
                                              <p:pRg st="1" end="1"/>
                                            </p:txEl>
                                          </p:spTgt>
                                        </p:tgtEl>
                                        <p:attrNameLst>
                                          <p:attrName>style.visibility</p:attrName>
                                        </p:attrNameLst>
                                      </p:cBhvr>
                                      <p:to>
                                        <p:strVal val="visible"/>
                                      </p:to>
                                    </p:set>
                                    <p:animEffect transition="in" filter="checkerboard(across)">
                                      <p:cBhvr>
                                        <p:cTn id="10" dur="500"/>
                                        <p:tgtEl>
                                          <p:spTgt spid="285708">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85708">
                                            <p:txEl>
                                              <p:pRg st="2" end="2"/>
                                            </p:txEl>
                                          </p:spTgt>
                                        </p:tgtEl>
                                        <p:attrNameLst>
                                          <p:attrName>style.visibility</p:attrName>
                                        </p:attrNameLst>
                                      </p:cBhvr>
                                      <p:to>
                                        <p:strVal val="visible"/>
                                      </p:to>
                                    </p:set>
                                    <p:animEffect transition="in" filter="checkerboard(across)">
                                      <p:cBhvr>
                                        <p:cTn id="13" dur="500"/>
                                        <p:tgtEl>
                                          <p:spTgt spid="285708">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85708">
                                            <p:txEl>
                                              <p:pRg st="3" end="3"/>
                                            </p:txEl>
                                          </p:spTgt>
                                        </p:tgtEl>
                                        <p:attrNameLst>
                                          <p:attrName>style.visibility</p:attrName>
                                        </p:attrNameLst>
                                      </p:cBhvr>
                                      <p:to>
                                        <p:strVal val="visible"/>
                                      </p:to>
                                    </p:set>
                                    <p:animEffect transition="in" filter="checkerboard(across)">
                                      <p:cBhvr>
                                        <p:cTn id="16" dur="500"/>
                                        <p:tgtEl>
                                          <p:spTgt spid="285708">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85708">
                                            <p:txEl>
                                              <p:pRg st="4" end="4"/>
                                            </p:txEl>
                                          </p:spTgt>
                                        </p:tgtEl>
                                        <p:attrNameLst>
                                          <p:attrName>style.visibility</p:attrName>
                                        </p:attrNameLst>
                                      </p:cBhvr>
                                      <p:to>
                                        <p:strVal val="visible"/>
                                      </p:to>
                                    </p:set>
                                    <p:animEffect transition="in" filter="checkerboard(across)">
                                      <p:cBhvr>
                                        <p:cTn id="19" dur="500"/>
                                        <p:tgtEl>
                                          <p:spTgt spid="285708">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85708">
                                            <p:txEl>
                                              <p:pRg st="5" end="5"/>
                                            </p:txEl>
                                          </p:spTgt>
                                        </p:tgtEl>
                                        <p:attrNameLst>
                                          <p:attrName>style.visibility</p:attrName>
                                        </p:attrNameLst>
                                      </p:cBhvr>
                                      <p:to>
                                        <p:strVal val="visible"/>
                                      </p:to>
                                    </p:set>
                                    <p:animEffect transition="in" filter="checkerboard(across)">
                                      <p:cBhvr>
                                        <p:cTn id="22" dur="500"/>
                                        <p:tgtEl>
                                          <p:spTgt spid="28570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5698"/>
                                        </p:tgtEl>
                                        <p:attrNameLst>
                                          <p:attrName>style.visibility</p:attrName>
                                        </p:attrNameLst>
                                      </p:cBhvr>
                                      <p:to>
                                        <p:strVal val="visible"/>
                                      </p:to>
                                    </p:set>
                                    <p:anim calcmode="lin" valueType="num">
                                      <p:cBhvr additive="base">
                                        <p:cTn id="27" dur="500" fill="hold"/>
                                        <p:tgtEl>
                                          <p:spTgt spid="285698"/>
                                        </p:tgtEl>
                                        <p:attrNameLst>
                                          <p:attrName>ppt_x</p:attrName>
                                        </p:attrNameLst>
                                      </p:cBhvr>
                                      <p:tavLst>
                                        <p:tav tm="0">
                                          <p:val>
                                            <p:strVal val="#ppt_x"/>
                                          </p:val>
                                        </p:tav>
                                        <p:tav tm="100000">
                                          <p:val>
                                            <p:strVal val="#ppt_x"/>
                                          </p:val>
                                        </p:tav>
                                      </p:tavLst>
                                    </p:anim>
                                    <p:anim calcmode="lin" valueType="num">
                                      <p:cBhvr additive="base">
                                        <p:cTn id="28" dur="500" fill="hold"/>
                                        <p:tgtEl>
                                          <p:spTgt spid="28569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5699"/>
                                        </p:tgtEl>
                                        <p:attrNameLst>
                                          <p:attrName>style.visibility</p:attrName>
                                        </p:attrNameLst>
                                      </p:cBhvr>
                                      <p:to>
                                        <p:strVal val="visible"/>
                                      </p:to>
                                    </p:set>
                                    <p:anim calcmode="lin" valueType="num">
                                      <p:cBhvr additive="base">
                                        <p:cTn id="31" dur="500" fill="hold"/>
                                        <p:tgtEl>
                                          <p:spTgt spid="285699"/>
                                        </p:tgtEl>
                                        <p:attrNameLst>
                                          <p:attrName>ppt_x</p:attrName>
                                        </p:attrNameLst>
                                      </p:cBhvr>
                                      <p:tavLst>
                                        <p:tav tm="0">
                                          <p:val>
                                            <p:strVal val="#ppt_x"/>
                                          </p:val>
                                        </p:tav>
                                        <p:tav tm="100000">
                                          <p:val>
                                            <p:strVal val="#ppt_x"/>
                                          </p:val>
                                        </p:tav>
                                      </p:tavLst>
                                    </p:anim>
                                    <p:anim calcmode="lin" valueType="num">
                                      <p:cBhvr additive="base">
                                        <p:cTn id="32" dur="500" fill="hold"/>
                                        <p:tgtEl>
                                          <p:spTgt spid="28569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5700"/>
                                        </p:tgtEl>
                                        <p:attrNameLst>
                                          <p:attrName>style.visibility</p:attrName>
                                        </p:attrNameLst>
                                      </p:cBhvr>
                                      <p:to>
                                        <p:strVal val="visible"/>
                                      </p:to>
                                    </p:set>
                                    <p:anim calcmode="lin" valueType="num">
                                      <p:cBhvr additive="base">
                                        <p:cTn id="35" dur="500" fill="hold"/>
                                        <p:tgtEl>
                                          <p:spTgt spid="285700"/>
                                        </p:tgtEl>
                                        <p:attrNameLst>
                                          <p:attrName>ppt_x</p:attrName>
                                        </p:attrNameLst>
                                      </p:cBhvr>
                                      <p:tavLst>
                                        <p:tav tm="0">
                                          <p:val>
                                            <p:strVal val="#ppt_x"/>
                                          </p:val>
                                        </p:tav>
                                        <p:tav tm="100000">
                                          <p:val>
                                            <p:strVal val="#ppt_x"/>
                                          </p:val>
                                        </p:tav>
                                      </p:tavLst>
                                    </p:anim>
                                    <p:anim calcmode="lin" valueType="num">
                                      <p:cBhvr additive="base">
                                        <p:cTn id="36" dur="500" fill="hold"/>
                                        <p:tgtEl>
                                          <p:spTgt spid="28570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5701"/>
                                        </p:tgtEl>
                                        <p:attrNameLst>
                                          <p:attrName>style.visibility</p:attrName>
                                        </p:attrNameLst>
                                      </p:cBhvr>
                                      <p:to>
                                        <p:strVal val="visible"/>
                                      </p:to>
                                    </p:set>
                                    <p:anim calcmode="lin" valueType="num">
                                      <p:cBhvr additive="base">
                                        <p:cTn id="39" dur="500" fill="hold"/>
                                        <p:tgtEl>
                                          <p:spTgt spid="285701"/>
                                        </p:tgtEl>
                                        <p:attrNameLst>
                                          <p:attrName>ppt_x</p:attrName>
                                        </p:attrNameLst>
                                      </p:cBhvr>
                                      <p:tavLst>
                                        <p:tav tm="0">
                                          <p:val>
                                            <p:strVal val="#ppt_x"/>
                                          </p:val>
                                        </p:tav>
                                        <p:tav tm="100000">
                                          <p:val>
                                            <p:strVal val="#ppt_x"/>
                                          </p:val>
                                        </p:tav>
                                      </p:tavLst>
                                    </p:anim>
                                    <p:anim calcmode="lin" valueType="num">
                                      <p:cBhvr additive="base">
                                        <p:cTn id="40" dur="500" fill="hold"/>
                                        <p:tgtEl>
                                          <p:spTgt spid="28570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5702"/>
                                        </p:tgtEl>
                                        <p:attrNameLst>
                                          <p:attrName>style.visibility</p:attrName>
                                        </p:attrNameLst>
                                      </p:cBhvr>
                                      <p:to>
                                        <p:strVal val="visible"/>
                                      </p:to>
                                    </p:set>
                                    <p:anim calcmode="lin" valueType="num">
                                      <p:cBhvr additive="base">
                                        <p:cTn id="43" dur="500" fill="hold"/>
                                        <p:tgtEl>
                                          <p:spTgt spid="285702"/>
                                        </p:tgtEl>
                                        <p:attrNameLst>
                                          <p:attrName>ppt_x</p:attrName>
                                        </p:attrNameLst>
                                      </p:cBhvr>
                                      <p:tavLst>
                                        <p:tav tm="0">
                                          <p:val>
                                            <p:strVal val="#ppt_x"/>
                                          </p:val>
                                        </p:tav>
                                        <p:tav tm="100000">
                                          <p:val>
                                            <p:strVal val="#ppt_x"/>
                                          </p:val>
                                        </p:tav>
                                      </p:tavLst>
                                    </p:anim>
                                    <p:anim calcmode="lin" valueType="num">
                                      <p:cBhvr additive="base">
                                        <p:cTn id="44" dur="500" fill="hold"/>
                                        <p:tgtEl>
                                          <p:spTgt spid="28570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85703"/>
                                        </p:tgtEl>
                                        <p:attrNameLst>
                                          <p:attrName>style.visibility</p:attrName>
                                        </p:attrNameLst>
                                      </p:cBhvr>
                                      <p:to>
                                        <p:strVal val="visible"/>
                                      </p:to>
                                    </p:set>
                                    <p:anim calcmode="lin" valueType="num">
                                      <p:cBhvr additive="base">
                                        <p:cTn id="47" dur="500" fill="hold"/>
                                        <p:tgtEl>
                                          <p:spTgt spid="285703"/>
                                        </p:tgtEl>
                                        <p:attrNameLst>
                                          <p:attrName>ppt_x</p:attrName>
                                        </p:attrNameLst>
                                      </p:cBhvr>
                                      <p:tavLst>
                                        <p:tav tm="0">
                                          <p:val>
                                            <p:strVal val="#ppt_x"/>
                                          </p:val>
                                        </p:tav>
                                        <p:tav tm="100000">
                                          <p:val>
                                            <p:strVal val="#ppt_x"/>
                                          </p:val>
                                        </p:tav>
                                      </p:tavLst>
                                    </p:anim>
                                    <p:anim calcmode="lin" valueType="num">
                                      <p:cBhvr additive="base">
                                        <p:cTn id="48" dur="500" fill="hold"/>
                                        <p:tgtEl>
                                          <p:spTgt spid="28570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5704"/>
                                        </p:tgtEl>
                                        <p:attrNameLst>
                                          <p:attrName>style.visibility</p:attrName>
                                        </p:attrNameLst>
                                      </p:cBhvr>
                                      <p:to>
                                        <p:strVal val="visible"/>
                                      </p:to>
                                    </p:set>
                                    <p:anim calcmode="lin" valueType="num">
                                      <p:cBhvr additive="base">
                                        <p:cTn id="51" dur="500" fill="hold"/>
                                        <p:tgtEl>
                                          <p:spTgt spid="285704"/>
                                        </p:tgtEl>
                                        <p:attrNameLst>
                                          <p:attrName>ppt_x</p:attrName>
                                        </p:attrNameLst>
                                      </p:cBhvr>
                                      <p:tavLst>
                                        <p:tav tm="0">
                                          <p:val>
                                            <p:strVal val="#ppt_x"/>
                                          </p:val>
                                        </p:tav>
                                        <p:tav tm="100000">
                                          <p:val>
                                            <p:strVal val="#ppt_x"/>
                                          </p:val>
                                        </p:tav>
                                      </p:tavLst>
                                    </p:anim>
                                    <p:anim calcmode="lin" valueType="num">
                                      <p:cBhvr additive="base">
                                        <p:cTn id="52" dur="500" fill="hold"/>
                                        <p:tgtEl>
                                          <p:spTgt spid="28570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85705"/>
                                        </p:tgtEl>
                                        <p:attrNameLst>
                                          <p:attrName>style.visibility</p:attrName>
                                        </p:attrNameLst>
                                      </p:cBhvr>
                                      <p:to>
                                        <p:strVal val="visible"/>
                                      </p:to>
                                    </p:set>
                                    <p:anim calcmode="lin" valueType="num">
                                      <p:cBhvr additive="base">
                                        <p:cTn id="55" dur="500" fill="hold"/>
                                        <p:tgtEl>
                                          <p:spTgt spid="285705"/>
                                        </p:tgtEl>
                                        <p:attrNameLst>
                                          <p:attrName>ppt_x</p:attrName>
                                        </p:attrNameLst>
                                      </p:cBhvr>
                                      <p:tavLst>
                                        <p:tav tm="0">
                                          <p:val>
                                            <p:strVal val="#ppt_x"/>
                                          </p:val>
                                        </p:tav>
                                        <p:tav tm="100000">
                                          <p:val>
                                            <p:strVal val="#ppt_x"/>
                                          </p:val>
                                        </p:tav>
                                      </p:tavLst>
                                    </p:anim>
                                    <p:anim calcmode="lin" valueType="num">
                                      <p:cBhvr additive="base">
                                        <p:cTn id="56" dur="500" fill="hold"/>
                                        <p:tgtEl>
                                          <p:spTgt spid="28570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85706"/>
                                        </p:tgtEl>
                                        <p:attrNameLst>
                                          <p:attrName>style.visibility</p:attrName>
                                        </p:attrNameLst>
                                      </p:cBhvr>
                                      <p:to>
                                        <p:strVal val="visible"/>
                                      </p:to>
                                    </p:set>
                                    <p:anim calcmode="lin" valueType="num">
                                      <p:cBhvr additive="base">
                                        <p:cTn id="59" dur="500" fill="hold"/>
                                        <p:tgtEl>
                                          <p:spTgt spid="285706"/>
                                        </p:tgtEl>
                                        <p:attrNameLst>
                                          <p:attrName>ppt_x</p:attrName>
                                        </p:attrNameLst>
                                      </p:cBhvr>
                                      <p:tavLst>
                                        <p:tav tm="0">
                                          <p:val>
                                            <p:strVal val="#ppt_x"/>
                                          </p:val>
                                        </p:tav>
                                        <p:tav tm="100000">
                                          <p:val>
                                            <p:strVal val="#ppt_x"/>
                                          </p:val>
                                        </p:tav>
                                      </p:tavLst>
                                    </p:anim>
                                    <p:anim calcmode="lin" valueType="num">
                                      <p:cBhvr additive="base">
                                        <p:cTn id="60" dur="500" fill="hold"/>
                                        <p:tgtEl>
                                          <p:spTgt spid="28570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85707"/>
                                        </p:tgtEl>
                                        <p:attrNameLst>
                                          <p:attrName>style.visibility</p:attrName>
                                        </p:attrNameLst>
                                      </p:cBhvr>
                                      <p:to>
                                        <p:strVal val="visible"/>
                                      </p:to>
                                    </p:set>
                                    <p:anim calcmode="lin" valueType="num">
                                      <p:cBhvr additive="base">
                                        <p:cTn id="63" dur="500" fill="hold"/>
                                        <p:tgtEl>
                                          <p:spTgt spid="285707"/>
                                        </p:tgtEl>
                                        <p:attrNameLst>
                                          <p:attrName>ppt_x</p:attrName>
                                        </p:attrNameLst>
                                      </p:cBhvr>
                                      <p:tavLst>
                                        <p:tav tm="0">
                                          <p:val>
                                            <p:strVal val="#ppt_x"/>
                                          </p:val>
                                        </p:tav>
                                        <p:tav tm="100000">
                                          <p:val>
                                            <p:strVal val="#ppt_x"/>
                                          </p:val>
                                        </p:tav>
                                      </p:tavLst>
                                    </p:anim>
                                    <p:anim calcmode="lin" valueType="num">
                                      <p:cBhvr additive="base">
                                        <p:cTn id="64" dur="500" fill="hold"/>
                                        <p:tgtEl>
                                          <p:spTgt spid="28570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85710"/>
                                        </p:tgtEl>
                                        <p:attrNameLst>
                                          <p:attrName>style.visibility</p:attrName>
                                        </p:attrNameLst>
                                      </p:cBhvr>
                                      <p:to>
                                        <p:strVal val="visible"/>
                                      </p:to>
                                    </p:set>
                                    <p:anim calcmode="lin" valueType="num">
                                      <p:cBhvr additive="base">
                                        <p:cTn id="67" dur="500" fill="hold"/>
                                        <p:tgtEl>
                                          <p:spTgt spid="285710"/>
                                        </p:tgtEl>
                                        <p:attrNameLst>
                                          <p:attrName>ppt_x</p:attrName>
                                        </p:attrNameLst>
                                      </p:cBhvr>
                                      <p:tavLst>
                                        <p:tav tm="0">
                                          <p:val>
                                            <p:strVal val="#ppt_x"/>
                                          </p:val>
                                        </p:tav>
                                        <p:tav tm="100000">
                                          <p:val>
                                            <p:strVal val="#ppt_x"/>
                                          </p:val>
                                        </p:tav>
                                      </p:tavLst>
                                    </p:anim>
                                    <p:anim calcmode="lin" valueType="num">
                                      <p:cBhvr additive="base">
                                        <p:cTn id="68" dur="500" fill="hold"/>
                                        <p:tgtEl>
                                          <p:spTgt spid="28571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85711"/>
                                        </p:tgtEl>
                                        <p:attrNameLst>
                                          <p:attrName>style.visibility</p:attrName>
                                        </p:attrNameLst>
                                      </p:cBhvr>
                                      <p:to>
                                        <p:strVal val="visible"/>
                                      </p:to>
                                    </p:set>
                                    <p:anim calcmode="lin" valueType="num">
                                      <p:cBhvr additive="base">
                                        <p:cTn id="71" dur="500" fill="hold"/>
                                        <p:tgtEl>
                                          <p:spTgt spid="285711"/>
                                        </p:tgtEl>
                                        <p:attrNameLst>
                                          <p:attrName>ppt_x</p:attrName>
                                        </p:attrNameLst>
                                      </p:cBhvr>
                                      <p:tavLst>
                                        <p:tav tm="0">
                                          <p:val>
                                            <p:strVal val="#ppt_x"/>
                                          </p:val>
                                        </p:tav>
                                        <p:tav tm="100000">
                                          <p:val>
                                            <p:strVal val="#ppt_x"/>
                                          </p:val>
                                        </p:tav>
                                      </p:tavLst>
                                    </p:anim>
                                    <p:anim calcmode="lin" valueType="num">
                                      <p:cBhvr additive="base">
                                        <p:cTn id="72" dur="500" fill="hold"/>
                                        <p:tgtEl>
                                          <p:spTgt spid="28571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5712"/>
                                        </p:tgtEl>
                                        <p:attrNameLst>
                                          <p:attrName>style.visibility</p:attrName>
                                        </p:attrNameLst>
                                      </p:cBhvr>
                                      <p:to>
                                        <p:strVal val="visible"/>
                                      </p:to>
                                    </p:set>
                                    <p:anim calcmode="lin" valueType="num">
                                      <p:cBhvr additive="base">
                                        <p:cTn id="75" dur="500" fill="hold"/>
                                        <p:tgtEl>
                                          <p:spTgt spid="285712"/>
                                        </p:tgtEl>
                                        <p:attrNameLst>
                                          <p:attrName>ppt_x</p:attrName>
                                        </p:attrNameLst>
                                      </p:cBhvr>
                                      <p:tavLst>
                                        <p:tav tm="0">
                                          <p:val>
                                            <p:strVal val="#ppt_x"/>
                                          </p:val>
                                        </p:tav>
                                        <p:tav tm="100000">
                                          <p:val>
                                            <p:strVal val="#ppt_x"/>
                                          </p:val>
                                        </p:tav>
                                      </p:tavLst>
                                    </p:anim>
                                    <p:anim calcmode="lin" valueType="num">
                                      <p:cBhvr additive="base">
                                        <p:cTn id="76" dur="500" fill="hold"/>
                                        <p:tgtEl>
                                          <p:spTgt spid="28571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5713"/>
                                        </p:tgtEl>
                                        <p:attrNameLst>
                                          <p:attrName>style.visibility</p:attrName>
                                        </p:attrNameLst>
                                      </p:cBhvr>
                                      <p:to>
                                        <p:strVal val="visible"/>
                                      </p:to>
                                    </p:set>
                                    <p:anim calcmode="lin" valueType="num">
                                      <p:cBhvr additive="base">
                                        <p:cTn id="79" dur="500" fill="hold"/>
                                        <p:tgtEl>
                                          <p:spTgt spid="285713"/>
                                        </p:tgtEl>
                                        <p:attrNameLst>
                                          <p:attrName>ppt_x</p:attrName>
                                        </p:attrNameLst>
                                      </p:cBhvr>
                                      <p:tavLst>
                                        <p:tav tm="0">
                                          <p:val>
                                            <p:strVal val="#ppt_x"/>
                                          </p:val>
                                        </p:tav>
                                        <p:tav tm="100000">
                                          <p:val>
                                            <p:strVal val="#ppt_x"/>
                                          </p:val>
                                        </p:tav>
                                      </p:tavLst>
                                    </p:anim>
                                    <p:anim calcmode="lin" valueType="num">
                                      <p:cBhvr additive="base">
                                        <p:cTn id="80" dur="500" fill="hold"/>
                                        <p:tgtEl>
                                          <p:spTgt spid="28571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5714"/>
                                        </p:tgtEl>
                                        <p:attrNameLst>
                                          <p:attrName>style.visibility</p:attrName>
                                        </p:attrNameLst>
                                      </p:cBhvr>
                                      <p:to>
                                        <p:strVal val="visible"/>
                                      </p:to>
                                    </p:set>
                                    <p:anim calcmode="lin" valueType="num">
                                      <p:cBhvr additive="base">
                                        <p:cTn id="83" dur="500" fill="hold"/>
                                        <p:tgtEl>
                                          <p:spTgt spid="285714"/>
                                        </p:tgtEl>
                                        <p:attrNameLst>
                                          <p:attrName>ppt_x</p:attrName>
                                        </p:attrNameLst>
                                      </p:cBhvr>
                                      <p:tavLst>
                                        <p:tav tm="0">
                                          <p:val>
                                            <p:strVal val="#ppt_x"/>
                                          </p:val>
                                        </p:tav>
                                        <p:tav tm="100000">
                                          <p:val>
                                            <p:strVal val="#ppt_x"/>
                                          </p:val>
                                        </p:tav>
                                      </p:tavLst>
                                    </p:anim>
                                    <p:anim calcmode="lin" valueType="num">
                                      <p:cBhvr additive="base">
                                        <p:cTn id="84" dur="500" fill="hold"/>
                                        <p:tgtEl>
                                          <p:spTgt spid="28571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85715"/>
                                        </p:tgtEl>
                                        <p:attrNameLst>
                                          <p:attrName>style.visibility</p:attrName>
                                        </p:attrNameLst>
                                      </p:cBhvr>
                                      <p:to>
                                        <p:strVal val="visible"/>
                                      </p:to>
                                    </p:set>
                                    <p:anim calcmode="lin" valueType="num">
                                      <p:cBhvr additive="base">
                                        <p:cTn id="87" dur="500" fill="hold"/>
                                        <p:tgtEl>
                                          <p:spTgt spid="285715"/>
                                        </p:tgtEl>
                                        <p:attrNameLst>
                                          <p:attrName>ppt_x</p:attrName>
                                        </p:attrNameLst>
                                      </p:cBhvr>
                                      <p:tavLst>
                                        <p:tav tm="0">
                                          <p:val>
                                            <p:strVal val="#ppt_x"/>
                                          </p:val>
                                        </p:tav>
                                        <p:tav tm="100000">
                                          <p:val>
                                            <p:strVal val="#ppt_x"/>
                                          </p:val>
                                        </p:tav>
                                      </p:tavLst>
                                    </p:anim>
                                    <p:anim calcmode="lin" valueType="num">
                                      <p:cBhvr additive="base">
                                        <p:cTn id="88" dur="500" fill="hold"/>
                                        <p:tgtEl>
                                          <p:spTgt spid="28571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85716"/>
                                        </p:tgtEl>
                                        <p:attrNameLst>
                                          <p:attrName>style.visibility</p:attrName>
                                        </p:attrNameLst>
                                      </p:cBhvr>
                                      <p:to>
                                        <p:strVal val="visible"/>
                                      </p:to>
                                    </p:set>
                                    <p:anim calcmode="lin" valueType="num">
                                      <p:cBhvr additive="base">
                                        <p:cTn id="91" dur="500" fill="hold"/>
                                        <p:tgtEl>
                                          <p:spTgt spid="285716"/>
                                        </p:tgtEl>
                                        <p:attrNameLst>
                                          <p:attrName>ppt_x</p:attrName>
                                        </p:attrNameLst>
                                      </p:cBhvr>
                                      <p:tavLst>
                                        <p:tav tm="0">
                                          <p:val>
                                            <p:strVal val="#ppt_x"/>
                                          </p:val>
                                        </p:tav>
                                        <p:tav tm="100000">
                                          <p:val>
                                            <p:strVal val="#ppt_x"/>
                                          </p:val>
                                        </p:tav>
                                      </p:tavLst>
                                    </p:anim>
                                    <p:anim calcmode="lin" valueType="num">
                                      <p:cBhvr additive="base">
                                        <p:cTn id="92" dur="500" fill="hold"/>
                                        <p:tgtEl>
                                          <p:spTgt spid="28571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5717"/>
                                        </p:tgtEl>
                                        <p:attrNameLst>
                                          <p:attrName>style.visibility</p:attrName>
                                        </p:attrNameLst>
                                      </p:cBhvr>
                                      <p:to>
                                        <p:strVal val="visible"/>
                                      </p:to>
                                    </p:set>
                                    <p:anim calcmode="lin" valueType="num">
                                      <p:cBhvr additive="base">
                                        <p:cTn id="95" dur="500" fill="hold"/>
                                        <p:tgtEl>
                                          <p:spTgt spid="285717"/>
                                        </p:tgtEl>
                                        <p:attrNameLst>
                                          <p:attrName>ppt_x</p:attrName>
                                        </p:attrNameLst>
                                      </p:cBhvr>
                                      <p:tavLst>
                                        <p:tav tm="0">
                                          <p:val>
                                            <p:strVal val="#ppt_x"/>
                                          </p:val>
                                        </p:tav>
                                        <p:tav tm="100000">
                                          <p:val>
                                            <p:strVal val="#ppt_x"/>
                                          </p:val>
                                        </p:tav>
                                      </p:tavLst>
                                    </p:anim>
                                    <p:anim calcmode="lin" valueType="num">
                                      <p:cBhvr additive="base">
                                        <p:cTn id="96" dur="500" fill="hold"/>
                                        <p:tgtEl>
                                          <p:spTgt spid="28571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5718"/>
                                        </p:tgtEl>
                                        <p:attrNameLst>
                                          <p:attrName>style.visibility</p:attrName>
                                        </p:attrNameLst>
                                      </p:cBhvr>
                                      <p:to>
                                        <p:strVal val="visible"/>
                                      </p:to>
                                    </p:set>
                                    <p:anim calcmode="lin" valueType="num">
                                      <p:cBhvr additive="base">
                                        <p:cTn id="99" dur="500" fill="hold"/>
                                        <p:tgtEl>
                                          <p:spTgt spid="285718"/>
                                        </p:tgtEl>
                                        <p:attrNameLst>
                                          <p:attrName>ppt_x</p:attrName>
                                        </p:attrNameLst>
                                      </p:cBhvr>
                                      <p:tavLst>
                                        <p:tav tm="0">
                                          <p:val>
                                            <p:strVal val="#ppt_x"/>
                                          </p:val>
                                        </p:tav>
                                        <p:tav tm="100000">
                                          <p:val>
                                            <p:strVal val="#ppt_x"/>
                                          </p:val>
                                        </p:tav>
                                      </p:tavLst>
                                    </p:anim>
                                    <p:anim calcmode="lin" valueType="num">
                                      <p:cBhvr additive="base">
                                        <p:cTn id="100" dur="500" fill="hold"/>
                                        <p:tgtEl>
                                          <p:spTgt spid="28571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85719"/>
                                        </p:tgtEl>
                                        <p:attrNameLst>
                                          <p:attrName>style.visibility</p:attrName>
                                        </p:attrNameLst>
                                      </p:cBhvr>
                                      <p:to>
                                        <p:strVal val="visible"/>
                                      </p:to>
                                    </p:set>
                                    <p:anim calcmode="lin" valueType="num">
                                      <p:cBhvr additive="base">
                                        <p:cTn id="103" dur="500" fill="hold"/>
                                        <p:tgtEl>
                                          <p:spTgt spid="285719"/>
                                        </p:tgtEl>
                                        <p:attrNameLst>
                                          <p:attrName>ppt_x</p:attrName>
                                        </p:attrNameLst>
                                      </p:cBhvr>
                                      <p:tavLst>
                                        <p:tav tm="0">
                                          <p:val>
                                            <p:strVal val="#ppt_x"/>
                                          </p:val>
                                        </p:tav>
                                        <p:tav tm="100000">
                                          <p:val>
                                            <p:strVal val="#ppt_x"/>
                                          </p:val>
                                        </p:tav>
                                      </p:tavLst>
                                    </p:anim>
                                    <p:anim calcmode="lin" valueType="num">
                                      <p:cBhvr additive="base">
                                        <p:cTn id="104" dur="500" fill="hold"/>
                                        <p:tgtEl>
                                          <p:spTgt spid="28571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85720"/>
                                        </p:tgtEl>
                                        <p:attrNameLst>
                                          <p:attrName>style.visibility</p:attrName>
                                        </p:attrNameLst>
                                      </p:cBhvr>
                                      <p:to>
                                        <p:strVal val="visible"/>
                                      </p:to>
                                    </p:set>
                                    <p:anim calcmode="lin" valueType="num">
                                      <p:cBhvr additive="base">
                                        <p:cTn id="107" dur="500" fill="hold"/>
                                        <p:tgtEl>
                                          <p:spTgt spid="285720"/>
                                        </p:tgtEl>
                                        <p:attrNameLst>
                                          <p:attrName>ppt_x</p:attrName>
                                        </p:attrNameLst>
                                      </p:cBhvr>
                                      <p:tavLst>
                                        <p:tav tm="0">
                                          <p:val>
                                            <p:strVal val="#ppt_x"/>
                                          </p:val>
                                        </p:tav>
                                        <p:tav tm="100000">
                                          <p:val>
                                            <p:strVal val="#ppt_x"/>
                                          </p:val>
                                        </p:tav>
                                      </p:tavLst>
                                    </p:anim>
                                    <p:anim calcmode="lin" valueType="num">
                                      <p:cBhvr additive="base">
                                        <p:cTn id="108" dur="500" fill="hold"/>
                                        <p:tgtEl>
                                          <p:spTgt spid="28572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85721"/>
                                        </p:tgtEl>
                                        <p:attrNameLst>
                                          <p:attrName>style.visibility</p:attrName>
                                        </p:attrNameLst>
                                      </p:cBhvr>
                                      <p:to>
                                        <p:strVal val="visible"/>
                                      </p:to>
                                    </p:set>
                                    <p:anim calcmode="lin" valueType="num">
                                      <p:cBhvr additive="base">
                                        <p:cTn id="111" dur="500" fill="hold"/>
                                        <p:tgtEl>
                                          <p:spTgt spid="285721"/>
                                        </p:tgtEl>
                                        <p:attrNameLst>
                                          <p:attrName>ppt_x</p:attrName>
                                        </p:attrNameLst>
                                      </p:cBhvr>
                                      <p:tavLst>
                                        <p:tav tm="0">
                                          <p:val>
                                            <p:strVal val="#ppt_x"/>
                                          </p:val>
                                        </p:tav>
                                        <p:tav tm="100000">
                                          <p:val>
                                            <p:strVal val="#ppt_x"/>
                                          </p:val>
                                        </p:tav>
                                      </p:tavLst>
                                    </p:anim>
                                    <p:anim calcmode="lin" valueType="num">
                                      <p:cBhvr additive="base">
                                        <p:cTn id="112" dur="500" fill="hold"/>
                                        <p:tgtEl>
                                          <p:spTgt spid="28572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85722"/>
                                        </p:tgtEl>
                                        <p:attrNameLst>
                                          <p:attrName>style.visibility</p:attrName>
                                        </p:attrNameLst>
                                      </p:cBhvr>
                                      <p:to>
                                        <p:strVal val="visible"/>
                                      </p:to>
                                    </p:set>
                                    <p:anim calcmode="lin" valueType="num">
                                      <p:cBhvr additive="base">
                                        <p:cTn id="115" dur="500" fill="hold"/>
                                        <p:tgtEl>
                                          <p:spTgt spid="285722"/>
                                        </p:tgtEl>
                                        <p:attrNameLst>
                                          <p:attrName>ppt_x</p:attrName>
                                        </p:attrNameLst>
                                      </p:cBhvr>
                                      <p:tavLst>
                                        <p:tav tm="0">
                                          <p:val>
                                            <p:strVal val="#ppt_x"/>
                                          </p:val>
                                        </p:tav>
                                        <p:tav tm="100000">
                                          <p:val>
                                            <p:strVal val="#ppt_x"/>
                                          </p:val>
                                        </p:tav>
                                      </p:tavLst>
                                    </p:anim>
                                    <p:anim calcmode="lin" valueType="num">
                                      <p:cBhvr additive="base">
                                        <p:cTn id="116" dur="500" fill="hold"/>
                                        <p:tgtEl>
                                          <p:spTgt spid="28572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85723"/>
                                        </p:tgtEl>
                                        <p:attrNameLst>
                                          <p:attrName>style.visibility</p:attrName>
                                        </p:attrNameLst>
                                      </p:cBhvr>
                                      <p:to>
                                        <p:strVal val="visible"/>
                                      </p:to>
                                    </p:set>
                                    <p:anim calcmode="lin" valueType="num">
                                      <p:cBhvr additive="base">
                                        <p:cTn id="119" dur="500" fill="hold"/>
                                        <p:tgtEl>
                                          <p:spTgt spid="285723"/>
                                        </p:tgtEl>
                                        <p:attrNameLst>
                                          <p:attrName>ppt_x</p:attrName>
                                        </p:attrNameLst>
                                      </p:cBhvr>
                                      <p:tavLst>
                                        <p:tav tm="0">
                                          <p:val>
                                            <p:strVal val="#ppt_x"/>
                                          </p:val>
                                        </p:tav>
                                        <p:tav tm="100000">
                                          <p:val>
                                            <p:strVal val="#ppt_x"/>
                                          </p:val>
                                        </p:tav>
                                      </p:tavLst>
                                    </p:anim>
                                    <p:anim calcmode="lin" valueType="num">
                                      <p:cBhvr additive="base">
                                        <p:cTn id="120" dur="500" fill="hold"/>
                                        <p:tgtEl>
                                          <p:spTgt spid="28572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85724"/>
                                        </p:tgtEl>
                                        <p:attrNameLst>
                                          <p:attrName>style.visibility</p:attrName>
                                        </p:attrNameLst>
                                      </p:cBhvr>
                                      <p:to>
                                        <p:strVal val="visible"/>
                                      </p:to>
                                    </p:set>
                                    <p:anim calcmode="lin" valueType="num">
                                      <p:cBhvr additive="base">
                                        <p:cTn id="123" dur="500" fill="hold"/>
                                        <p:tgtEl>
                                          <p:spTgt spid="285724"/>
                                        </p:tgtEl>
                                        <p:attrNameLst>
                                          <p:attrName>ppt_x</p:attrName>
                                        </p:attrNameLst>
                                      </p:cBhvr>
                                      <p:tavLst>
                                        <p:tav tm="0">
                                          <p:val>
                                            <p:strVal val="#ppt_x"/>
                                          </p:val>
                                        </p:tav>
                                        <p:tav tm="100000">
                                          <p:val>
                                            <p:strVal val="#ppt_x"/>
                                          </p:val>
                                        </p:tav>
                                      </p:tavLst>
                                    </p:anim>
                                    <p:anim calcmode="lin" valueType="num">
                                      <p:cBhvr additive="base">
                                        <p:cTn id="124" dur="500" fill="hold"/>
                                        <p:tgtEl>
                                          <p:spTgt spid="28572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85725"/>
                                        </p:tgtEl>
                                        <p:attrNameLst>
                                          <p:attrName>style.visibility</p:attrName>
                                        </p:attrNameLst>
                                      </p:cBhvr>
                                      <p:to>
                                        <p:strVal val="visible"/>
                                      </p:to>
                                    </p:set>
                                    <p:anim calcmode="lin" valueType="num">
                                      <p:cBhvr additive="base">
                                        <p:cTn id="127" dur="500" fill="hold"/>
                                        <p:tgtEl>
                                          <p:spTgt spid="285725"/>
                                        </p:tgtEl>
                                        <p:attrNameLst>
                                          <p:attrName>ppt_x</p:attrName>
                                        </p:attrNameLst>
                                      </p:cBhvr>
                                      <p:tavLst>
                                        <p:tav tm="0">
                                          <p:val>
                                            <p:strVal val="#ppt_x"/>
                                          </p:val>
                                        </p:tav>
                                        <p:tav tm="100000">
                                          <p:val>
                                            <p:strVal val="#ppt_x"/>
                                          </p:val>
                                        </p:tav>
                                      </p:tavLst>
                                    </p:anim>
                                    <p:anim calcmode="lin" valueType="num">
                                      <p:cBhvr additive="base">
                                        <p:cTn id="128" dur="500" fill="hold"/>
                                        <p:tgtEl>
                                          <p:spTgt spid="28572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85726"/>
                                        </p:tgtEl>
                                        <p:attrNameLst>
                                          <p:attrName>style.visibility</p:attrName>
                                        </p:attrNameLst>
                                      </p:cBhvr>
                                      <p:to>
                                        <p:strVal val="visible"/>
                                      </p:to>
                                    </p:set>
                                    <p:anim calcmode="lin" valueType="num">
                                      <p:cBhvr additive="base">
                                        <p:cTn id="131" dur="500" fill="hold"/>
                                        <p:tgtEl>
                                          <p:spTgt spid="285726"/>
                                        </p:tgtEl>
                                        <p:attrNameLst>
                                          <p:attrName>ppt_x</p:attrName>
                                        </p:attrNameLst>
                                      </p:cBhvr>
                                      <p:tavLst>
                                        <p:tav tm="0">
                                          <p:val>
                                            <p:strVal val="#ppt_x"/>
                                          </p:val>
                                        </p:tav>
                                        <p:tav tm="100000">
                                          <p:val>
                                            <p:strVal val="#ppt_x"/>
                                          </p:val>
                                        </p:tav>
                                      </p:tavLst>
                                    </p:anim>
                                    <p:anim calcmode="lin" valueType="num">
                                      <p:cBhvr additive="base">
                                        <p:cTn id="132" dur="500" fill="hold"/>
                                        <p:tgtEl>
                                          <p:spTgt spid="28572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85727"/>
                                        </p:tgtEl>
                                        <p:attrNameLst>
                                          <p:attrName>style.visibility</p:attrName>
                                        </p:attrNameLst>
                                      </p:cBhvr>
                                      <p:to>
                                        <p:strVal val="visible"/>
                                      </p:to>
                                    </p:set>
                                    <p:anim calcmode="lin" valueType="num">
                                      <p:cBhvr additive="base">
                                        <p:cTn id="135" dur="500" fill="hold"/>
                                        <p:tgtEl>
                                          <p:spTgt spid="285727"/>
                                        </p:tgtEl>
                                        <p:attrNameLst>
                                          <p:attrName>ppt_x</p:attrName>
                                        </p:attrNameLst>
                                      </p:cBhvr>
                                      <p:tavLst>
                                        <p:tav tm="0">
                                          <p:val>
                                            <p:strVal val="#ppt_x"/>
                                          </p:val>
                                        </p:tav>
                                        <p:tav tm="100000">
                                          <p:val>
                                            <p:strVal val="#ppt_x"/>
                                          </p:val>
                                        </p:tav>
                                      </p:tavLst>
                                    </p:anim>
                                    <p:anim calcmode="lin" valueType="num">
                                      <p:cBhvr additive="base">
                                        <p:cTn id="136" dur="500" fill="hold"/>
                                        <p:tgtEl>
                                          <p:spTgt spid="28572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85728"/>
                                        </p:tgtEl>
                                        <p:attrNameLst>
                                          <p:attrName>style.visibility</p:attrName>
                                        </p:attrNameLst>
                                      </p:cBhvr>
                                      <p:to>
                                        <p:strVal val="visible"/>
                                      </p:to>
                                    </p:set>
                                    <p:anim calcmode="lin" valueType="num">
                                      <p:cBhvr additive="base">
                                        <p:cTn id="139" dur="500" fill="hold"/>
                                        <p:tgtEl>
                                          <p:spTgt spid="285728"/>
                                        </p:tgtEl>
                                        <p:attrNameLst>
                                          <p:attrName>ppt_x</p:attrName>
                                        </p:attrNameLst>
                                      </p:cBhvr>
                                      <p:tavLst>
                                        <p:tav tm="0">
                                          <p:val>
                                            <p:strVal val="#ppt_x"/>
                                          </p:val>
                                        </p:tav>
                                        <p:tav tm="100000">
                                          <p:val>
                                            <p:strVal val="#ppt_x"/>
                                          </p:val>
                                        </p:tav>
                                      </p:tavLst>
                                    </p:anim>
                                    <p:anim calcmode="lin" valueType="num">
                                      <p:cBhvr additive="base">
                                        <p:cTn id="140" dur="500" fill="hold"/>
                                        <p:tgtEl>
                                          <p:spTgt spid="28572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85729"/>
                                        </p:tgtEl>
                                        <p:attrNameLst>
                                          <p:attrName>style.visibility</p:attrName>
                                        </p:attrNameLst>
                                      </p:cBhvr>
                                      <p:to>
                                        <p:strVal val="visible"/>
                                      </p:to>
                                    </p:set>
                                    <p:anim calcmode="lin" valueType="num">
                                      <p:cBhvr additive="base">
                                        <p:cTn id="143" dur="500" fill="hold"/>
                                        <p:tgtEl>
                                          <p:spTgt spid="285729"/>
                                        </p:tgtEl>
                                        <p:attrNameLst>
                                          <p:attrName>ppt_x</p:attrName>
                                        </p:attrNameLst>
                                      </p:cBhvr>
                                      <p:tavLst>
                                        <p:tav tm="0">
                                          <p:val>
                                            <p:strVal val="#ppt_x"/>
                                          </p:val>
                                        </p:tav>
                                        <p:tav tm="100000">
                                          <p:val>
                                            <p:strVal val="#ppt_x"/>
                                          </p:val>
                                        </p:tav>
                                      </p:tavLst>
                                    </p:anim>
                                    <p:anim calcmode="lin" valueType="num">
                                      <p:cBhvr additive="base">
                                        <p:cTn id="144" dur="500" fill="hold"/>
                                        <p:tgtEl>
                                          <p:spTgt spid="28572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85730"/>
                                        </p:tgtEl>
                                        <p:attrNameLst>
                                          <p:attrName>style.visibility</p:attrName>
                                        </p:attrNameLst>
                                      </p:cBhvr>
                                      <p:to>
                                        <p:strVal val="visible"/>
                                      </p:to>
                                    </p:set>
                                    <p:anim calcmode="lin" valueType="num">
                                      <p:cBhvr additive="base">
                                        <p:cTn id="147" dur="500" fill="hold"/>
                                        <p:tgtEl>
                                          <p:spTgt spid="285730"/>
                                        </p:tgtEl>
                                        <p:attrNameLst>
                                          <p:attrName>ppt_x</p:attrName>
                                        </p:attrNameLst>
                                      </p:cBhvr>
                                      <p:tavLst>
                                        <p:tav tm="0">
                                          <p:val>
                                            <p:strVal val="#ppt_x"/>
                                          </p:val>
                                        </p:tav>
                                        <p:tav tm="100000">
                                          <p:val>
                                            <p:strVal val="#ppt_x"/>
                                          </p:val>
                                        </p:tav>
                                      </p:tavLst>
                                    </p:anim>
                                    <p:anim calcmode="lin" valueType="num">
                                      <p:cBhvr additive="base">
                                        <p:cTn id="148" dur="500" fill="hold"/>
                                        <p:tgtEl>
                                          <p:spTgt spid="285730"/>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85731"/>
                                        </p:tgtEl>
                                        <p:attrNameLst>
                                          <p:attrName>style.visibility</p:attrName>
                                        </p:attrNameLst>
                                      </p:cBhvr>
                                      <p:to>
                                        <p:strVal val="visible"/>
                                      </p:to>
                                    </p:set>
                                    <p:anim calcmode="lin" valueType="num">
                                      <p:cBhvr additive="base">
                                        <p:cTn id="151" dur="500" fill="hold"/>
                                        <p:tgtEl>
                                          <p:spTgt spid="285731"/>
                                        </p:tgtEl>
                                        <p:attrNameLst>
                                          <p:attrName>ppt_x</p:attrName>
                                        </p:attrNameLst>
                                      </p:cBhvr>
                                      <p:tavLst>
                                        <p:tav tm="0">
                                          <p:val>
                                            <p:strVal val="#ppt_x"/>
                                          </p:val>
                                        </p:tav>
                                        <p:tav tm="100000">
                                          <p:val>
                                            <p:strVal val="#ppt_x"/>
                                          </p:val>
                                        </p:tav>
                                      </p:tavLst>
                                    </p:anim>
                                    <p:anim calcmode="lin" valueType="num">
                                      <p:cBhvr additive="base">
                                        <p:cTn id="152" dur="500" fill="hold"/>
                                        <p:tgtEl>
                                          <p:spTgt spid="28573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285708">
                                            <p:txEl>
                                              <p:pRg st="6" end="6"/>
                                            </p:txEl>
                                          </p:spTgt>
                                        </p:tgtEl>
                                        <p:attrNameLst>
                                          <p:attrName>style.visibility</p:attrName>
                                        </p:attrNameLst>
                                      </p:cBhvr>
                                      <p:to>
                                        <p:strVal val="visible"/>
                                      </p:to>
                                    </p:set>
                                    <p:anim calcmode="lin" valueType="num">
                                      <p:cBhvr additive="base">
                                        <p:cTn id="157" dur="500" fill="hold"/>
                                        <p:tgtEl>
                                          <p:spTgt spid="285708">
                                            <p:txEl>
                                              <p:pRg st="6" end="6"/>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285708">
                                            <p:txEl>
                                              <p:pRg st="6" end="6"/>
                                            </p:txEl>
                                          </p:spTgt>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285708">
                                            <p:txEl>
                                              <p:pRg st="7" end="7"/>
                                            </p:txEl>
                                          </p:spTgt>
                                        </p:tgtEl>
                                        <p:attrNameLst>
                                          <p:attrName>style.visibility</p:attrName>
                                        </p:attrNameLst>
                                      </p:cBhvr>
                                      <p:to>
                                        <p:strVal val="visible"/>
                                      </p:to>
                                    </p:set>
                                    <p:anim calcmode="lin" valueType="num">
                                      <p:cBhvr additive="base">
                                        <p:cTn id="161" dur="500" fill="hold"/>
                                        <p:tgtEl>
                                          <p:spTgt spid="285708">
                                            <p:txEl>
                                              <p:pRg st="7" end="7"/>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28570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p:bldP spid="285699" grpId="0" animBg="1"/>
      <p:bldP spid="285700" grpId="0" animBg="1"/>
      <p:bldP spid="285701" grpId="0" animBg="1"/>
      <p:bldP spid="285702" grpId="0" animBg="1"/>
      <p:bldP spid="285703" grpId="0" animBg="1"/>
      <p:bldP spid="285704" grpId="0" animBg="1"/>
      <p:bldP spid="285705" grpId="0" animBg="1"/>
      <p:bldP spid="285706" grpId="0" animBg="1"/>
      <p:bldP spid="285707" grpId="0" animBg="1"/>
      <p:bldP spid="285710" grpId="0" animBg="1"/>
      <p:bldP spid="285711" grpId="0" animBg="1"/>
      <p:bldP spid="285712" grpId="0" animBg="1"/>
      <p:bldP spid="285713" grpId="0" animBg="1"/>
      <p:bldP spid="285714" grpId="0" animBg="1"/>
      <p:bldP spid="285715" grpId="0" animBg="1"/>
      <p:bldP spid="285716" grpId="0" animBg="1"/>
      <p:bldP spid="285717" grpId="0" animBg="1"/>
      <p:bldP spid="285718" grpId="0" animBg="1"/>
      <p:bldP spid="285719" grpId="0" animBg="1"/>
      <p:bldP spid="285720" grpId="0" animBg="1"/>
      <p:bldP spid="285721" grpId="0"/>
      <p:bldP spid="285722" grpId="0"/>
      <p:bldP spid="285723" grpId="0"/>
      <p:bldP spid="285724" grpId="0"/>
      <p:bldP spid="285725" grpId="0"/>
      <p:bldP spid="285726" grpId="0"/>
      <p:bldP spid="285727" grpId="0"/>
      <p:bldP spid="285728" grpId="0"/>
      <p:bldP spid="285729" grpId="0"/>
      <p:bldP spid="285730" grpId="0"/>
      <p:bldP spid="285731"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381000" y="1052513"/>
            <a:ext cx="8763000" cy="4637087"/>
          </a:xfrm>
          <a:prstGeom prst="rect">
            <a:avLst/>
          </a:prstGeom>
          <a:noFill/>
          <a:ln w="9525">
            <a:noFill/>
            <a:miter lim="800000"/>
            <a:headEnd/>
            <a:tailEnd/>
          </a:ln>
          <a:effectLst/>
        </p:spPr>
        <p:txBody>
          <a:bodyPr>
            <a:spAutoFit/>
          </a:bodyPr>
          <a:lstStyle/>
          <a:p>
            <a:pPr>
              <a:defRPr/>
            </a:pPr>
            <a:r>
              <a:rPr lang="zh-CN" altLang="en-US" sz="3200" i="0" u="sng" dirty="0">
                <a:solidFill>
                  <a:schemeClr val="accent2"/>
                </a:solidFill>
                <a:effectLst>
                  <a:outerShdw blurRad="38100" dist="38100" dir="2700000" algn="tl">
                    <a:srgbClr val="C0C0C0"/>
                  </a:outerShdw>
                </a:effectLst>
                <a:ea typeface="仿宋_GB2312" pitchFamily="49" charset="-122"/>
              </a:rPr>
              <a:t>二叉树递归的前序遍历算法</a:t>
            </a:r>
            <a:endParaRPr lang="zh-CN" altLang="en-US" sz="3200" b="0" i="0" dirty="0">
              <a:solidFill>
                <a:schemeClr val="accent2"/>
              </a:solidFill>
            </a:endParaRPr>
          </a:p>
          <a:p>
            <a:pPr>
              <a:spcBef>
                <a:spcPct val="50000"/>
              </a:spcBef>
              <a:defRPr/>
            </a:pPr>
            <a:r>
              <a:rPr lang="en-US" altLang="zh-CN" sz="2800" i="0" dirty="0">
                <a:solidFill>
                  <a:schemeClr val="tx2"/>
                </a:solidFill>
              </a:rPr>
              <a:t>template &lt;class Type&gt; void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a:t>
            </a:r>
          </a:p>
          <a:p>
            <a:pPr>
              <a:defRPr/>
            </a:pPr>
            <a:r>
              <a:rPr lang="en-US" altLang="zh-CN" sz="2800" b="0" i="0" dirty="0" err="1" smtClean="0">
                <a:solidFill>
                  <a:schemeClr val="tx2"/>
                </a:solidFill>
              </a:rPr>
              <a:t>PreOrder</a:t>
            </a:r>
            <a:r>
              <a:rPr lang="en-US" altLang="zh-CN" sz="2800" i="0" dirty="0" smtClean="0">
                <a:solidFill>
                  <a:schemeClr val="tx2"/>
                </a:solidFill>
              </a:rPr>
              <a: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err="1">
                <a:solidFill>
                  <a:schemeClr val="tx2"/>
                </a:solidFill>
              </a:rPr>
              <a:t>subTree</a:t>
            </a:r>
            <a:r>
              <a:rPr lang="en-US" altLang="zh-CN" sz="2800" i="0" dirty="0">
                <a:solidFill>
                  <a:schemeClr val="tx2"/>
                </a:solidFill>
              </a:rPr>
              <a:t>,</a:t>
            </a:r>
          </a:p>
          <a:p>
            <a:pPr>
              <a:defRPr/>
            </a:pPr>
            <a:r>
              <a:rPr lang="en-US" altLang="zh-CN" sz="2800" i="0" dirty="0">
                <a:solidFill>
                  <a:schemeClr val="tx2"/>
                </a:solidFill>
              </a:rPr>
              <a:t>                   void</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visit</a:t>
            </a:r>
            <a:r>
              <a:rPr lang="en-US" altLang="zh-CN" sz="2800" i="0" dirty="0" smtClean="0">
                <a:solidFill>
                  <a:schemeClr val="tx2"/>
                </a:solidFill>
              </a:rPr>
              <a:t>) (</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p>
          <a:p>
            <a:pPr>
              <a:defRPr/>
            </a:pPr>
            <a:r>
              <a:rPr lang="en-US" altLang="zh-CN" sz="2800" b="0" i="0" dirty="0">
                <a:solidFill>
                  <a:schemeClr val="tx2"/>
                </a:solidFill>
              </a:rPr>
              <a:t>    </a:t>
            </a:r>
            <a:r>
              <a:rPr lang="en-US" altLang="zh-CN" sz="2800" i="0" dirty="0">
                <a:solidFill>
                  <a:schemeClr val="tx2"/>
                </a:solidFill>
              </a:rPr>
              <a:t>if</a:t>
            </a:r>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p>
          <a:p>
            <a:pPr>
              <a:defRPr/>
            </a:pPr>
            <a:r>
              <a:rPr lang="en-US" altLang="zh-CN" sz="2800" b="0" i="0" dirty="0">
                <a:solidFill>
                  <a:schemeClr val="tx2"/>
                </a:solidFill>
              </a:rPr>
              <a:t>        </a:t>
            </a:r>
            <a:r>
              <a:rPr lang="en-US" altLang="zh-CN" sz="2800" b="0" i="0" dirty="0" smtClean="0">
                <a:solidFill>
                  <a:schemeClr val="tx2"/>
                </a:solidFill>
              </a:rPr>
              <a:t>visit</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smtClean="0">
                <a:solidFill>
                  <a:schemeClr val="tx2"/>
                </a:solidFill>
              </a:rPr>
              <a:t>data</a:t>
            </a:r>
            <a:r>
              <a:rPr lang="en-US" altLang="zh-CN" sz="2800" i="0" dirty="0" smtClean="0">
                <a:solidFill>
                  <a:schemeClr val="tx2"/>
                </a:solidFill>
              </a:rPr>
              <a:t>);</a:t>
            </a:r>
            <a:endParaRPr lang="en-US" altLang="zh-CN" sz="2800" i="0" dirty="0">
              <a:solidFill>
                <a:schemeClr val="tx2"/>
              </a:solidFill>
            </a:endParaRPr>
          </a:p>
          <a:p>
            <a:pPr>
              <a:defRPr/>
            </a:pPr>
            <a:r>
              <a:rPr lang="en-US" altLang="zh-CN" sz="2800" b="0" i="0" dirty="0">
                <a:solidFill>
                  <a:schemeClr val="tx2"/>
                </a:solidFill>
              </a:rPr>
              <a:t>        </a:t>
            </a:r>
            <a:r>
              <a:rPr lang="en-US" altLang="zh-CN" sz="2800" b="0" i="0" dirty="0" err="1" smtClean="0">
                <a:solidFill>
                  <a:schemeClr val="tx2"/>
                </a:solidFill>
              </a:rPr>
              <a:t>PreOrder</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leftChild</a:t>
            </a:r>
            <a:r>
              <a:rPr lang="en-US" altLang="zh-CN" sz="2800" i="0" dirty="0" smtClean="0">
                <a:solidFill>
                  <a:schemeClr val="tx2"/>
                </a:solidFill>
              </a:rPr>
              <a:t>);</a:t>
            </a:r>
            <a:endParaRPr lang="en-US" altLang="zh-CN" sz="2800" i="0" dirty="0">
              <a:solidFill>
                <a:schemeClr val="tx2"/>
              </a:solidFill>
            </a:endParaRPr>
          </a:p>
          <a:p>
            <a:pPr>
              <a:defRPr/>
            </a:pPr>
            <a:r>
              <a:rPr lang="en-US" altLang="zh-CN" sz="2800" b="0" i="0" dirty="0">
                <a:solidFill>
                  <a:schemeClr val="tx2"/>
                </a:solidFill>
              </a:rPr>
              <a:t>        </a:t>
            </a:r>
            <a:r>
              <a:rPr lang="en-US" altLang="zh-CN" sz="2800" b="0" i="0" dirty="0" err="1" smtClean="0">
                <a:solidFill>
                  <a:schemeClr val="tx2"/>
                </a:solidFill>
              </a:rPr>
              <a:t>PreOrder</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rightChild</a:t>
            </a:r>
            <a:r>
              <a:rPr lang="en-US" altLang="zh-CN" sz="2800" i="0" dirty="0" smtClean="0">
                <a:solidFill>
                  <a:schemeClr val="tx2"/>
                </a:solidFill>
              </a:rPr>
              <a:t>);</a:t>
            </a:r>
            <a:endParaRPr lang="en-US" altLang="zh-CN" sz="2800" i="0" dirty="0">
              <a:solidFill>
                <a:schemeClr val="tx2"/>
              </a:solidFill>
            </a:endParaRPr>
          </a:p>
          <a:p>
            <a:pPr>
              <a:defRPr/>
            </a:pPr>
            <a:r>
              <a:rPr lang="en-US" altLang="zh-CN" sz="2800" b="0" i="0" dirty="0">
                <a:solidFill>
                  <a:schemeClr val="tx2"/>
                </a:solidFill>
              </a:rPr>
              <a:t>    </a:t>
            </a:r>
            <a:r>
              <a:rPr lang="en-US" altLang="zh-CN" sz="2800" i="0" dirty="0">
                <a:solidFill>
                  <a:schemeClr val="tx2"/>
                </a:solidFill>
              </a:rPr>
              <a:t>}</a:t>
            </a:r>
          </a:p>
          <a:p>
            <a:pPr>
              <a:defRPr/>
            </a:pPr>
            <a:r>
              <a:rPr lang="en-US" altLang="zh-CN" sz="2800" i="0" dirty="0">
                <a:solidFill>
                  <a:schemeClr val="tx2"/>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111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8482">
                                            <p:txEl>
                                              <p:pRg st="1" end="1"/>
                                            </p:txEl>
                                          </p:spTgt>
                                        </p:tgtEl>
                                        <p:attrNameLst>
                                          <p:attrName>style.visibility</p:attrName>
                                        </p:attrNameLst>
                                      </p:cBhvr>
                                      <p:to>
                                        <p:strVal val="visible"/>
                                      </p:to>
                                    </p:set>
                                    <p:animEffect transition="in" filter="checkerboard(across)">
                                      <p:cBhvr>
                                        <p:cTn id="7" dur="500"/>
                                        <p:tgtEl>
                                          <p:spTgt spid="14848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8482">
                                            <p:txEl>
                                              <p:pRg st="2" end="2"/>
                                            </p:txEl>
                                          </p:spTgt>
                                        </p:tgtEl>
                                        <p:attrNameLst>
                                          <p:attrName>style.visibility</p:attrName>
                                        </p:attrNameLst>
                                      </p:cBhvr>
                                      <p:to>
                                        <p:strVal val="visible"/>
                                      </p:to>
                                    </p:set>
                                    <p:animEffect transition="in" filter="checkerboard(across)">
                                      <p:cBhvr>
                                        <p:cTn id="10" dur="500"/>
                                        <p:tgtEl>
                                          <p:spTgt spid="14848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8482">
                                            <p:txEl>
                                              <p:pRg st="3" end="3"/>
                                            </p:txEl>
                                          </p:spTgt>
                                        </p:tgtEl>
                                        <p:attrNameLst>
                                          <p:attrName>style.visibility</p:attrName>
                                        </p:attrNameLst>
                                      </p:cBhvr>
                                      <p:to>
                                        <p:strVal val="visible"/>
                                      </p:to>
                                    </p:set>
                                    <p:animEffect transition="in" filter="checkerboard(across)">
                                      <p:cBhvr>
                                        <p:cTn id="13" dur="500"/>
                                        <p:tgtEl>
                                          <p:spTgt spid="14848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8482">
                                            <p:txEl>
                                              <p:pRg st="4" end="4"/>
                                            </p:txEl>
                                          </p:spTgt>
                                        </p:tgtEl>
                                        <p:attrNameLst>
                                          <p:attrName>style.visibility</p:attrName>
                                        </p:attrNameLst>
                                      </p:cBhvr>
                                      <p:to>
                                        <p:strVal val="visible"/>
                                      </p:to>
                                    </p:set>
                                    <p:animEffect transition="in" filter="checkerboard(across)">
                                      <p:cBhvr>
                                        <p:cTn id="16" dur="500"/>
                                        <p:tgtEl>
                                          <p:spTgt spid="14848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8482">
                                            <p:txEl>
                                              <p:pRg st="5" end="5"/>
                                            </p:txEl>
                                          </p:spTgt>
                                        </p:tgtEl>
                                        <p:attrNameLst>
                                          <p:attrName>style.visibility</p:attrName>
                                        </p:attrNameLst>
                                      </p:cBhvr>
                                      <p:to>
                                        <p:strVal val="visible"/>
                                      </p:to>
                                    </p:set>
                                    <p:animEffect transition="in" filter="checkerboard(across)">
                                      <p:cBhvr>
                                        <p:cTn id="19" dur="500"/>
                                        <p:tgtEl>
                                          <p:spTgt spid="14848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8482">
                                            <p:txEl>
                                              <p:pRg st="6" end="6"/>
                                            </p:txEl>
                                          </p:spTgt>
                                        </p:tgtEl>
                                        <p:attrNameLst>
                                          <p:attrName>style.visibility</p:attrName>
                                        </p:attrNameLst>
                                      </p:cBhvr>
                                      <p:to>
                                        <p:strVal val="visible"/>
                                      </p:to>
                                    </p:set>
                                    <p:animEffect transition="in" filter="checkerboard(across)">
                                      <p:cBhvr>
                                        <p:cTn id="22" dur="500"/>
                                        <p:tgtEl>
                                          <p:spTgt spid="148482">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8482">
                                            <p:txEl>
                                              <p:pRg st="7" end="7"/>
                                            </p:txEl>
                                          </p:spTgt>
                                        </p:tgtEl>
                                        <p:attrNameLst>
                                          <p:attrName>style.visibility</p:attrName>
                                        </p:attrNameLst>
                                      </p:cBhvr>
                                      <p:to>
                                        <p:strVal val="visible"/>
                                      </p:to>
                                    </p:set>
                                    <p:animEffect transition="in" filter="checkerboard(across)">
                                      <p:cBhvr>
                                        <p:cTn id="25" dur="500"/>
                                        <p:tgtEl>
                                          <p:spTgt spid="148482">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8482">
                                            <p:txEl>
                                              <p:pRg st="8" end="8"/>
                                            </p:txEl>
                                          </p:spTgt>
                                        </p:tgtEl>
                                        <p:attrNameLst>
                                          <p:attrName>style.visibility</p:attrName>
                                        </p:attrNameLst>
                                      </p:cBhvr>
                                      <p:to>
                                        <p:strVal val="visible"/>
                                      </p:to>
                                    </p:set>
                                    <p:animEffect transition="in" filter="checkerboard(across)">
                                      <p:cBhvr>
                                        <p:cTn id="28" dur="500"/>
                                        <p:tgtEl>
                                          <p:spTgt spid="148482">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8482">
                                            <p:txEl>
                                              <p:pRg st="9" end="9"/>
                                            </p:txEl>
                                          </p:spTgt>
                                        </p:tgtEl>
                                        <p:attrNameLst>
                                          <p:attrName>style.visibility</p:attrName>
                                        </p:attrNameLst>
                                      </p:cBhvr>
                                      <p:to>
                                        <p:strVal val="visible"/>
                                      </p:to>
                                    </p:set>
                                    <p:animEffect transition="in" filter="checkerboard(across)">
                                      <p:cBhvr>
                                        <p:cTn id="31" dur="500"/>
                                        <p:tgtEl>
                                          <p:spTgt spid="1484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Line 1026"/>
          <p:cNvSpPr>
            <a:spLocks noChangeShapeType="1"/>
          </p:cNvSpPr>
          <p:nvPr/>
        </p:nvSpPr>
        <p:spPr bwMode="auto">
          <a:xfrm>
            <a:off x="7086600" y="5029200"/>
            <a:ext cx="381000" cy="6858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23" name="Line 1027"/>
          <p:cNvSpPr>
            <a:spLocks noChangeShapeType="1"/>
          </p:cNvSpPr>
          <p:nvPr/>
        </p:nvSpPr>
        <p:spPr bwMode="auto">
          <a:xfrm>
            <a:off x="7924800" y="3200400"/>
            <a:ext cx="304800" cy="6858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24" name="Line 1028"/>
          <p:cNvSpPr>
            <a:spLocks noChangeShapeType="1"/>
          </p:cNvSpPr>
          <p:nvPr/>
        </p:nvSpPr>
        <p:spPr bwMode="auto">
          <a:xfrm>
            <a:off x="6172200" y="3200400"/>
            <a:ext cx="381000" cy="6858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25" name="Line 1029"/>
          <p:cNvSpPr>
            <a:spLocks noChangeShapeType="1"/>
          </p:cNvSpPr>
          <p:nvPr/>
        </p:nvSpPr>
        <p:spPr bwMode="auto">
          <a:xfrm>
            <a:off x="6629400" y="4114800"/>
            <a:ext cx="381000" cy="6858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26" name="Line 1030"/>
          <p:cNvSpPr>
            <a:spLocks noChangeShapeType="1"/>
          </p:cNvSpPr>
          <p:nvPr/>
        </p:nvSpPr>
        <p:spPr bwMode="auto">
          <a:xfrm flipH="1">
            <a:off x="7391400" y="3200400"/>
            <a:ext cx="304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27" name="Line 1031"/>
          <p:cNvSpPr>
            <a:spLocks noChangeShapeType="1"/>
          </p:cNvSpPr>
          <p:nvPr/>
        </p:nvSpPr>
        <p:spPr bwMode="auto">
          <a:xfrm flipH="1">
            <a:off x="6629400" y="5029200"/>
            <a:ext cx="304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28" name="Line 1032"/>
          <p:cNvSpPr>
            <a:spLocks noChangeShapeType="1"/>
          </p:cNvSpPr>
          <p:nvPr/>
        </p:nvSpPr>
        <p:spPr bwMode="auto">
          <a:xfrm flipH="1">
            <a:off x="6248400" y="4114800"/>
            <a:ext cx="304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29" name="Line 1033"/>
          <p:cNvSpPr>
            <a:spLocks noChangeShapeType="1"/>
          </p:cNvSpPr>
          <p:nvPr/>
        </p:nvSpPr>
        <p:spPr bwMode="auto">
          <a:xfrm flipH="1">
            <a:off x="5715000" y="3276600"/>
            <a:ext cx="304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30" name="Line 1034"/>
          <p:cNvSpPr>
            <a:spLocks noChangeShapeType="1"/>
          </p:cNvSpPr>
          <p:nvPr/>
        </p:nvSpPr>
        <p:spPr bwMode="auto">
          <a:xfrm>
            <a:off x="7010400" y="2362200"/>
            <a:ext cx="6858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31" name="Line 1035"/>
          <p:cNvSpPr>
            <a:spLocks noChangeShapeType="1"/>
          </p:cNvSpPr>
          <p:nvPr/>
        </p:nvSpPr>
        <p:spPr bwMode="auto">
          <a:xfrm flipH="1">
            <a:off x="6248400" y="2362200"/>
            <a:ext cx="609600" cy="609600"/>
          </a:xfrm>
          <a:prstGeom prst="line">
            <a:avLst/>
          </a:prstGeom>
          <a:noFill/>
          <a:ln w="38100">
            <a:solidFill>
              <a:schemeClr val="accent2"/>
            </a:solidFill>
            <a:round/>
            <a:headEnd/>
            <a:tailEnd/>
          </a:ln>
        </p:spPr>
        <p:txBody>
          <a:bodyPr wrap="none" anchor="ctr"/>
          <a:lstStyle/>
          <a:p>
            <a:endParaRPr lang="zh-CN" altLang="en-US">
              <a:latin typeface="+mn-lt"/>
            </a:endParaRPr>
          </a:p>
        </p:txBody>
      </p:sp>
      <p:sp>
        <p:nvSpPr>
          <p:cNvPr id="286732" name="Rectangle 1036"/>
          <p:cNvSpPr>
            <a:spLocks noGrp="1" noChangeArrowheads="1"/>
          </p:cNvSpPr>
          <p:nvPr>
            <p:ph type="body" idx="1"/>
          </p:nvPr>
        </p:nvSpPr>
        <p:spPr>
          <a:xfrm>
            <a:off x="533400" y="1219200"/>
            <a:ext cx="5983288" cy="5334000"/>
          </a:xfrm>
        </p:spPr>
        <p:txBody>
          <a:bodyPr/>
          <a:lstStyle/>
          <a:p>
            <a:pPr eaLnBrk="1" hangingPunct="1">
              <a:buFontTx/>
              <a:buNone/>
              <a:defRPr/>
            </a:pPr>
            <a:r>
              <a:rPr lang="zh-CN" altLang="en-US" b="1" dirty="0" smtClean="0">
                <a:solidFill>
                  <a:schemeClr val="tx2"/>
                </a:solidFill>
                <a:effectLst>
                  <a:outerShdw blurRad="38100" dist="38100" dir="2700000" algn="tl">
                    <a:srgbClr val="C0C0C0"/>
                  </a:outerShdw>
                </a:effectLst>
                <a:ea typeface="仿宋_GB2312" pitchFamily="49" charset="-122"/>
              </a:rPr>
              <a:t>后序遍历二叉树算法的框架是：</a:t>
            </a:r>
            <a:endParaRPr lang="zh-CN" altLang="en-US" b="1" dirty="0" smtClean="0">
              <a:effectLst>
                <a:outerShdw blurRad="38100" dist="38100" dir="2700000" algn="tl">
                  <a:srgbClr val="C0C0C0"/>
                </a:outerShdw>
              </a:effectLst>
              <a:ea typeface="仿宋_GB2312" pitchFamily="49" charset="-122"/>
            </a:endParaRPr>
          </a:p>
          <a:p>
            <a:pPr eaLnBrk="1" hangingPunct="1">
              <a:buClr>
                <a:srgbClr val="00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若二叉树为空，则空操作；</a:t>
            </a:r>
          </a:p>
          <a:p>
            <a:pPr eaLnBrk="1" hangingPunct="1">
              <a:buClr>
                <a:srgbClr val="00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否则</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后序遍历左子树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L</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后序遍历右子树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R</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p>
          <a:p>
            <a:pPr lvl="1" eaLnBrk="1" hangingPunct="1">
              <a:buClr>
                <a:srgbClr val="FF6600"/>
              </a:buClr>
              <a:buSzPct val="50000"/>
              <a:buFont typeface="Wingdings" pitchFamily="2" charset="2"/>
              <a:buChar char="u"/>
              <a:defRPr/>
            </a:pPr>
            <a:r>
              <a:rPr lang="zh-CN" altLang="en-US" sz="3200" b="1" dirty="0" smtClean="0">
                <a:solidFill>
                  <a:srgbClr val="000099"/>
                </a:solidFill>
                <a:effectLst>
                  <a:outerShdw blurRad="38100" dist="38100" dir="2700000" algn="tl">
                    <a:srgbClr val="C0C0C0"/>
                  </a:outerShdw>
                </a:effectLst>
                <a:ea typeface="仿宋_GB2312" pitchFamily="49" charset="-122"/>
              </a:rPr>
              <a:t>访问根结点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rgbClr val="006600"/>
                </a:solidFill>
                <a:effectLst>
                  <a:outerShdw blurRad="38100" dist="38100" dir="2700000" algn="tl">
                    <a:srgbClr val="C0C0C0"/>
                  </a:outerShdw>
                </a:effectLst>
                <a:ea typeface="仿宋_GB2312" pitchFamily="49" charset="-122"/>
              </a:rPr>
              <a:t>V</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p>
          <a:p>
            <a:pPr lvl="1" eaLnBrk="1" hangingPunct="1">
              <a:spcBef>
                <a:spcPct val="50000"/>
              </a:spcBef>
              <a:buFontTx/>
              <a:buNone/>
              <a:defRPr/>
            </a:pPr>
            <a:r>
              <a:rPr lang="zh-CN" altLang="en-US" sz="3200" b="1" dirty="0" smtClean="0">
                <a:solidFill>
                  <a:schemeClr val="tx2"/>
                </a:solidFill>
                <a:effectLst>
                  <a:outerShdw blurRad="38100" dist="38100" dir="2700000" algn="tl">
                    <a:srgbClr val="C0C0C0"/>
                  </a:outerShdw>
                </a:effectLst>
                <a:ea typeface="仿宋_GB2312" pitchFamily="49" charset="-122"/>
              </a:rPr>
              <a:t>遍历结果</a:t>
            </a:r>
            <a:endParaRPr lang="zh-CN" altLang="en-US" sz="3200" b="1" dirty="0" smtClean="0">
              <a:effectLst>
                <a:outerShdw blurRad="38100" dist="38100" dir="2700000" algn="tl">
                  <a:srgbClr val="C0C0C0"/>
                </a:outerShdw>
              </a:effectLst>
              <a:ea typeface="仿宋_GB2312" pitchFamily="49" charset="-122"/>
            </a:endParaRPr>
          </a:p>
          <a:p>
            <a:pPr lvl="1" eaLnBrk="1" hangingPunct="1">
              <a:buFontTx/>
              <a:buNone/>
              <a:defRPr/>
            </a:pPr>
            <a:r>
              <a:rPr lang="en-US" altLang="en-US" sz="3200" b="1" dirty="0" smtClean="0">
                <a:effectLst>
                  <a:outerShdw blurRad="38100" dist="38100" dir="2700000" algn="tl">
                    <a:srgbClr val="C0C0C0"/>
                  </a:outerShdw>
                </a:effectLst>
                <a:ea typeface="仿宋_GB2312" pitchFamily="49" charset="-122"/>
              </a:rPr>
              <a:t> </a:t>
            </a:r>
            <a:r>
              <a:rPr lang="en-US" altLang="zh-CN" sz="3700" b="1" i="1" dirty="0" err="1" smtClean="0">
                <a:solidFill>
                  <a:srgbClr val="008000"/>
                </a:solidFill>
                <a:effectLst>
                  <a:outerShdw blurRad="38100" dist="38100" dir="2700000" algn="tl">
                    <a:srgbClr val="C0C0C0"/>
                  </a:outerShdw>
                </a:effectLst>
                <a:ea typeface="仿宋_GB2312" pitchFamily="49" charset="-122"/>
              </a:rPr>
              <a:t>abcd</a:t>
            </a:r>
            <a:r>
              <a:rPr lang="en-US" altLang="zh-CN" sz="3700" b="1" dirty="0" smtClean="0">
                <a:solidFill>
                  <a:srgbClr val="008000"/>
                </a:solidFill>
                <a:effectLst>
                  <a:outerShdw blurRad="38100" dist="38100" dir="2700000" algn="tl">
                    <a:srgbClr val="C0C0C0"/>
                  </a:outerShdw>
                </a:effectLst>
                <a:ea typeface="楷体_GB2312" pitchFamily="49" charset="-122"/>
              </a:rPr>
              <a:t>-</a:t>
            </a:r>
            <a:r>
              <a:rPr lang="en-US" altLang="zh-CN" sz="3700" b="1" dirty="0" smtClean="0">
                <a:solidFill>
                  <a:srgbClr val="008000"/>
                </a:solidFill>
                <a:effectLst>
                  <a:outerShdw blurRad="38100" dist="38100" dir="2700000" algn="tl">
                    <a:srgbClr val="C0C0C0"/>
                  </a:outerShdw>
                </a:effectLst>
                <a:ea typeface="仿宋_GB2312" pitchFamily="49" charset="-122"/>
              </a:rPr>
              <a:t>*+</a:t>
            </a:r>
            <a:r>
              <a:rPr lang="en-US" altLang="zh-CN" sz="3700" b="1" i="1" dirty="0" err="1" smtClean="0">
                <a:solidFill>
                  <a:srgbClr val="008000"/>
                </a:solidFill>
                <a:effectLst>
                  <a:outerShdw blurRad="38100" dist="38100" dir="2700000" algn="tl">
                    <a:srgbClr val="C0C0C0"/>
                  </a:outerShdw>
                </a:effectLst>
                <a:ea typeface="仿宋_GB2312" pitchFamily="49" charset="-122"/>
              </a:rPr>
              <a:t>ef</a:t>
            </a:r>
            <a:r>
              <a:rPr lang="en-US" altLang="zh-CN" sz="3700" b="1" dirty="0" smtClean="0">
                <a:solidFill>
                  <a:srgbClr val="008000"/>
                </a:solidFill>
                <a:effectLst>
                  <a:outerShdw blurRad="38100" dist="38100" dir="2700000" algn="tl">
                    <a:srgbClr val="C0C0C0"/>
                  </a:outerShdw>
                </a:effectLst>
                <a:ea typeface="仿宋_GB2312" pitchFamily="49" charset="-122"/>
              </a:rPr>
              <a:t>/</a:t>
            </a:r>
            <a:r>
              <a:rPr lang="en-US" altLang="zh-CN" sz="3700" b="1" dirty="0" smtClean="0">
                <a:solidFill>
                  <a:srgbClr val="008000"/>
                </a:solidFill>
                <a:effectLst>
                  <a:outerShdw blurRad="38100" dist="38100" dir="2700000" algn="tl">
                    <a:srgbClr val="C0C0C0"/>
                  </a:outerShdw>
                </a:effectLst>
                <a:ea typeface="楷体_GB2312" pitchFamily="49" charset="-122"/>
              </a:rPr>
              <a:t>-</a:t>
            </a:r>
            <a:endParaRPr lang="en-US" altLang="zh-CN" sz="3700" b="1" dirty="0" smtClean="0">
              <a:solidFill>
                <a:srgbClr val="008000"/>
              </a:solidFill>
              <a:effectLst>
                <a:outerShdw blurRad="38100" dist="38100" dir="2700000" algn="tl">
                  <a:srgbClr val="C0C0C0"/>
                </a:outerShdw>
              </a:effectLst>
              <a:ea typeface="仿宋_GB2312" pitchFamily="49" charset="-122"/>
            </a:endParaRPr>
          </a:p>
        </p:txBody>
      </p:sp>
      <p:sp>
        <p:nvSpPr>
          <p:cNvPr id="286733" name="Rectangle 1037"/>
          <p:cNvSpPr>
            <a:spLocks noGrp="1" noChangeArrowheads="1"/>
          </p:cNvSpPr>
          <p:nvPr>
            <p:ph type="title"/>
          </p:nvPr>
        </p:nvSpPr>
        <p:spPr>
          <a:xfrm>
            <a:off x="1295400" y="381000"/>
            <a:ext cx="6553200" cy="762000"/>
          </a:xfrm>
        </p:spPr>
        <p:txBody>
          <a:bodyPr/>
          <a:lstStyle/>
          <a:p>
            <a:pPr eaLnBrk="1" hangingPunct="1">
              <a:defRPr/>
            </a:pPr>
            <a:r>
              <a:rPr lang="zh-CN" altLang="en-US" sz="3600" b="1" u="sng" smtClean="0">
                <a:solidFill>
                  <a:srgbClr val="CC3300"/>
                </a:solidFill>
                <a:effectLst>
                  <a:outerShdw blurRad="38100" dist="38100" dir="2700000" algn="tl">
                    <a:srgbClr val="C0C0C0"/>
                  </a:outerShdw>
                </a:effectLst>
                <a:latin typeface="+mn-lt"/>
                <a:ea typeface="仿宋_GB2312" pitchFamily="49" charset="-122"/>
              </a:rPr>
              <a:t>后序遍历 </a:t>
            </a:r>
            <a:r>
              <a:rPr lang="en-US" altLang="zh-CN" sz="3600" b="1" u="sng" smtClean="0">
                <a:solidFill>
                  <a:srgbClr val="CC3300"/>
                </a:solidFill>
                <a:effectLst>
                  <a:outerShdw blurRad="38100" dist="38100" dir="2700000" algn="tl">
                    <a:srgbClr val="C0C0C0"/>
                  </a:outerShdw>
                </a:effectLst>
                <a:latin typeface="+mn-lt"/>
                <a:ea typeface="仿宋_GB2312" pitchFamily="49" charset="-122"/>
              </a:rPr>
              <a:t>(Postorder Traversal)</a:t>
            </a:r>
            <a:endParaRPr lang="en-US" altLang="zh-CN" smtClean="0">
              <a:latin typeface="+mn-lt"/>
              <a:ea typeface="仿宋_GB2312" pitchFamily="49" charset="-122"/>
            </a:endParaRPr>
          </a:p>
        </p:txBody>
      </p:sp>
      <p:sp>
        <p:nvSpPr>
          <p:cNvPr id="286734" name="Oval 1038"/>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6735" name="Oval 1039"/>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6736" name="Oval 1040"/>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6737" name="Oval 1041"/>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6738" name="Oval 1042"/>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6739" name="Oval 1043"/>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6740" name="Oval 1044"/>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6741" name="Oval 1045"/>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6742" name="Oval 1046"/>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latin typeface="+mn-lt"/>
            </a:endParaRPr>
          </a:p>
        </p:txBody>
      </p:sp>
      <p:sp>
        <p:nvSpPr>
          <p:cNvPr id="286743" name="Oval 1047"/>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6744" name="Oval 1048"/>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latin typeface="+mn-lt"/>
            </a:endParaRPr>
          </a:p>
        </p:txBody>
      </p:sp>
      <p:sp>
        <p:nvSpPr>
          <p:cNvPr id="286745" name="Text Box 1049"/>
          <p:cNvSpPr txBox="1">
            <a:spLocks noChangeArrowheads="1"/>
          </p:cNvSpPr>
          <p:nvPr/>
        </p:nvSpPr>
        <p:spPr bwMode="auto">
          <a:xfrm>
            <a:off x="6750050" y="1873250"/>
            <a:ext cx="338554" cy="646331"/>
          </a:xfrm>
          <a:prstGeom prst="rect">
            <a:avLst/>
          </a:prstGeom>
          <a:noFill/>
          <a:ln w="38100">
            <a:noFill/>
            <a:miter lim="800000"/>
            <a:headEnd/>
            <a:tailEnd/>
          </a:ln>
          <a:effectLst/>
        </p:spPr>
        <p:txBody>
          <a:bodyPr wrap="none" anchor="ctr">
            <a:spAutoFit/>
          </a:bodyPr>
          <a:lstStyle/>
          <a:p>
            <a:pPr algn="ctr">
              <a:defRPr/>
            </a:pPr>
            <a:r>
              <a:rPr lang="en-US" altLang="zh-CN" sz="3600" i="0">
                <a:solidFill>
                  <a:schemeClr val="bg1"/>
                </a:solidFill>
                <a:effectLst>
                  <a:outerShdw blurRad="38100" dist="38100" dir="2700000" algn="tl">
                    <a:srgbClr val="C0C0C0"/>
                  </a:outerShdw>
                </a:effectLst>
                <a:latin typeface="+mn-lt"/>
                <a:ea typeface="仿宋_GB2312" pitchFamily="49" charset="-122"/>
              </a:rPr>
              <a:t>-</a:t>
            </a:r>
            <a:endParaRPr lang="en-US" altLang="zh-CN" i="0">
              <a:latin typeface="+mn-lt"/>
            </a:endParaRPr>
          </a:p>
        </p:txBody>
      </p:sp>
      <p:sp>
        <p:nvSpPr>
          <p:cNvPr id="286746" name="Text Box 1050"/>
          <p:cNvSpPr txBox="1">
            <a:spLocks noChangeArrowheads="1"/>
          </p:cNvSpPr>
          <p:nvPr/>
        </p:nvSpPr>
        <p:spPr bwMode="auto">
          <a:xfrm>
            <a:off x="6826250" y="4572000"/>
            <a:ext cx="338554" cy="646331"/>
          </a:xfrm>
          <a:prstGeom prst="rect">
            <a:avLst/>
          </a:prstGeom>
          <a:noFill/>
          <a:ln w="38100">
            <a:noFill/>
            <a:miter lim="800000"/>
            <a:headEnd/>
            <a:tailEnd/>
          </a:ln>
          <a:effectLst/>
        </p:spPr>
        <p:txBody>
          <a:bodyPr wrap="none" anchor="ctr">
            <a:spAutoFit/>
          </a:bodyPr>
          <a:lstStyle/>
          <a:p>
            <a:pPr algn="ctr">
              <a:defRPr/>
            </a:pPr>
            <a:r>
              <a:rPr lang="en-US" altLang="zh-CN" sz="3600" i="0">
                <a:solidFill>
                  <a:schemeClr val="bg1"/>
                </a:solidFill>
                <a:effectLst>
                  <a:outerShdw blurRad="38100" dist="38100" dir="2700000" algn="tl">
                    <a:srgbClr val="C0C0C0"/>
                  </a:outerShdw>
                </a:effectLst>
                <a:latin typeface="+mn-lt"/>
                <a:ea typeface="仿宋_GB2312" pitchFamily="49" charset="-122"/>
              </a:rPr>
              <a:t>-</a:t>
            </a:r>
            <a:endParaRPr lang="en-US" altLang="zh-CN" i="0">
              <a:latin typeface="+mn-lt"/>
            </a:endParaRPr>
          </a:p>
        </p:txBody>
      </p:sp>
      <p:sp>
        <p:nvSpPr>
          <p:cNvPr id="286747" name="Text Box 1051"/>
          <p:cNvSpPr txBox="1">
            <a:spLocks noChangeArrowheads="1"/>
          </p:cNvSpPr>
          <p:nvPr/>
        </p:nvSpPr>
        <p:spPr bwMode="auto">
          <a:xfrm>
            <a:off x="7600950" y="2773363"/>
            <a:ext cx="298480" cy="584775"/>
          </a:xfrm>
          <a:prstGeom prst="rect">
            <a:avLst/>
          </a:prstGeom>
          <a:noFill/>
          <a:ln w="38100">
            <a:noFill/>
            <a:miter lim="800000"/>
            <a:headEnd/>
            <a:tailEnd/>
          </a:ln>
          <a:effectLst/>
        </p:spPr>
        <p:txBody>
          <a:bodyPr wrap="none" anchor="ctr">
            <a:spAutoFit/>
          </a:bodyPr>
          <a:lstStyle/>
          <a:p>
            <a:pPr algn="ctr">
              <a:defRPr/>
            </a:pPr>
            <a:r>
              <a:rPr lang="en-US" altLang="zh-CN" sz="3200" i="0">
                <a:solidFill>
                  <a:schemeClr val="bg1"/>
                </a:solidFill>
                <a:effectLst>
                  <a:outerShdw blurRad="38100" dist="38100" dir="2700000" algn="tl">
                    <a:srgbClr val="C0C0C0"/>
                  </a:outerShdw>
                </a:effectLst>
                <a:latin typeface="+mn-lt"/>
                <a:ea typeface="仿宋_GB2312" pitchFamily="49" charset="-122"/>
              </a:rPr>
              <a:t>/</a:t>
            </a:r>
            <a:endParaRPr lang="en-US" altLang="zh-CN" i="0">
              <a:latin typeface="+mn-lt"/>
            </a:endParaRPr>
          </a:p>
        </p:txBody>
      </p:sp>
      <p:sp>
        <p:nvSpPr>
          <p:cNvPr id="286748" name="Text Box 1052"/>
          <p:cNvSpPr txBox="1">
            <a:spLocks noChangeArrowheads="1"/>
          </p:cNvSpPr>
          <p:nvPr/>
        </p:nvSpPr>
        <p:spPr bwMode="auto">
          <a:xfrm>
            <a:off x="5899150" y="2681288"/>
            <a:ext cx="476413" cy="707886"/>
          </a:xfrm>
          <a:prstGeom prst="rect">
            <a:avLst/>
          </a:prstGeom>
          <a:noFill/>
          <a:ln w="38100">
            <a:noFill/>
            <a:miter lim="800000"/>
            <a:headEnd/>
            <a:tailEnd/>
          </a:ln>
          <a:effectLst/>
        </p:spPr>
        <p:txBody>
          <a:bodyPr wrap="none" anchor="ctr">
            <a:spAutoFit/>
          </a:bodyPr>
          <a:lstStyle/>
          <a:p>
            <a:pPr algn="ctr">
              <a:defRPr/>
            </a:pPr>
            <a:r>
              <a:rPr lang="en-US" altLang="zh-CN" sz="4000" i="0">
                <a:solidFill>
                  <a:schemeClr val="bg1"/>
                </a:solidFill>
                <a:effectLst>
                  <a:outerShdw blurRad="38100" dist="38100" dir="2700000" algn="tl">
                    <a:srgbClr val="C0C0C0"/>
                  </a:outerShdw>
                </a:effectLst>
                <a:latin typeface="+mn-lt"/>
                <a:ea typeface="仿宋_GB2312" pitchFamily="49" charset="-122"/>
              </a:rPr>
              <a:t>+</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6749" name="Text Box 1053"/>
          <p:cNvSpPr txBox="1">
            <a:spLocks noChangeArrowheads="1"/>
          </p:cNvSpPr>
          <p:nvPr/>
        </p:nvSpPr>
        <p:spPr bwMode="auto">
          <a:xfrm>
            <a:off x="6356350" y="3595688"/>
            <a:ext cx="438150" cy="701675"/>
          </a:xfrm>
          <a:prstGeom prst="rect">
            <a:avLst/>
          </a:prstGeom>
          <a:noFill/>
          <a:ln w="38100">
            <a:noFill/>
            <a:miter lim="800000"/>
            <a:headEnd/>
            <a:tailEnd/>
          </a:ln>
          <a:effectLst/>
        </p:spPr>
        <p:txBody>
          <a:bodyPr wrap="none" anchor="ctr">
            <a:spAutoFit/>
          </a:bodyPr>
          <a:lstStyle/>
          <a:p>
            <a:pPr algn="ctr">
              <a:defRPr/>
            </a:pPr>
            <a:r>
              <a:rPr lang="en-US" altLang="zh-CN" sz="4000" i="0">
                <a:solidFill>
                  <a:schemeClr val="bg1"/>
                </a:solidFill>
                <a:effectLst>
                  <a:outerShdw blurRad="38100" dist="38100" dir="2700000" algn="tl">
                    <a:srgbClr val="C0C0C0"/>
                  </a:outerShdw>
                </a:effectLst>
                <a:latin typeface="+mn-lt"/>
                <a:ea typeface="仿宋_GB2312" pitchFamily="49" charset="-122"/>
              </a:rPr>
              <a:t>*</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6750" name="Text Box 1054"/>
          <p:cNvSpPr txBox="1">
            <a:spLocks noChangeArrowheads="1"/>
          </p:cNvSpPr>
          <p:nvPr/>
        </p:nvSpPr>
        <p:spPr bwMode="auto">
          <a:xfrm>
            <a:off x="5454650" y="362585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a</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6751" name="Text Box 1055"/>
          <p:cNvSpPr txBox="1">
            <a:spLocks noChangeArrowheads="1"/>
          </p:cNvSpPr>
          <p:nvPr/>
        </p:nvSpPr>
        <p:spPr bwMode="auto">
          <a:xfrm>
            <a:off x="5943600" y="454025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b</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6752" name="Text Box 1056"/>
          <p:cNvSpPr txBox="1">
            <a:spLocks noChangeArrowheads="1"/>
          </p:cNvSpPr>
          <p:nvPr/>
        </p:nvSpPr>
        <p:spPr bwMode="auto">
          <a:xfrm>
            <a:off x="6394450" y="5378450"/>
            <a:ext cx="3873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c</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6753" name="Text Box 1057"/>
          <p:cNvSpPr txBox="1">
            <a:spLocks noChangeArrowheads="1"/>
          </p:cNvSpPr>
          <p:nvPr/>
        </p:nvSpPr>
        <p:spPr bwMode="auto">
          <a:xfrm>
            <a:off x="7239000" y="5410200"/>
            <a:ext cx="4127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d</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6754" name="Text Box 1058"/>
          <p:cNvSpPr txBox="1">
            <a:spLocks noChangeArrowheads="1"/>
          </p:cNvSpPr>
          <p:nvPr/>
        </p:nvSpPr>
        <p:spPr bwMode="auto">
          <a:xfrm>
            <a:off x="7156450" y="3625850"/>
            <a:ext cx="3873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e</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286755" name="Text Box 1059"/>
          <p:cNvSpPr txBox="1">
            <a:spLocks noChangeArrowheads="1"/>
          </p:cNvSpPr>
          <p:nvPr/>
        </p:nvSpPr>
        <p:spPr bwMode="auto">
          <a:xfrm>
            <a:off x="8121650" y="3657600"/>
            <a:ext cx="336550" cy="641350"/>
          </a:xfrm>
          <a:prstGeom prst="rect">
            <a:avLst/>
          </a:prstGeom>
          <a:noFill/>
          <a:ln w="38100">
            <a:noFill/>
            <a:miter lim="800000"/>
            <a:headEnd/>
            <a:tailEnd/>
          </a:ln>
          <a:effectLst/>
        </p:spPr>
        <p:txBody>
          <a:bodyPr wrap="none" anchor="ctr">
            <a:spAutoFit/>
          </a:bodyPr>
          <a:lstStyle/>
          <a:p>
            <a:pPr algn="ctr">
              <a:defRPr/>
            </a:pPr>
            <a:r>
              <a:rPr lang="en-US" altLang="zh-CN" sz="3600">
                <a:solidFill>
                  <a:schemeClr val="bg1"/>
                </a:solidFill>
                <a:effectLst>
                  <a:outerShdw blurRad="38100" dist="38100" dir="2700000" algn="tl">
                    <a:srgbClr val="C0C0C0"/>
                  </a:outerShdw>
                </a:effectLst>
                <a:latin typeface="+mn-lt"/>
                <a:ea typeface="仿宋_GB2312" pitchFamily="49" charset="-122"/>
              </a:rPr>
              <a:t>f</a:t>
            </a:r>
            <a:endParaRPr lang="en-US" altLang="zh-CN" sz="3600" i="0">
              <a:solidFill>
                <a:schemeClr val="bg1"/>
              </a:solidFill>
              <a:effectLst>
                <a:outerShdw blurRad="38100" dist="38100" dir="2700000" algn="tl">
                  <a:srgbClr val="C0C0C0"/>
                </a:outerShdw>
              </a:effectLst>
              <a:latin typeface="+mn-lt"/>
              <a:ea typeface="仿宋_GB2312" pitchFamily="49" charset="-122"/>
            </a:endParaRPr>
          </a:p>
        </p:txBody>
      </p:sp>
      <p:sp>
        <p:nvSpPr>
          <p:cNvPr id="36" name="灯片编号占位符 35"/>
          <p:cNvSpPr>
            <a:spLocks noGrp="1"/>
          </p:cNvSpPr>
          <p:nvPr>
            <p:ph type="sldNum" sz="quarter" idx="12"/>
          </p:nvPr>
        </p:nvSpPr>
        <p:spPr/>
        <p:txBody>
          <a:bodyPr/>
          <a:lstStyle/>
          <a:p>
            <a:pPr>
              <a:defRPr/>
            </a:pPr>
            <a:fld id="{40D23E0A-D758-45BD-827F-90FA2C1CB3A3}" type="slidenum">
              <a:rPr lang="en-US" altLang="zh-CN" smtClean="0">
                <a:latin typeface="+mn-lt"/>
              </a:rPr>
              <a:pPr>
                <a:defRPr/>
              </a:pPr>
              <a:t>112</a:t>
            </a:fld>
            <a:endParaRPr lang="en-US" altLang="zh-CN">
              <a:latin typeface="+mn-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32">
                                            <p:txEl>
                                              <p:pRg st="0" end="0"/>
                                            </p:txEl>
                                          </p:spTgt>
                                        </p:tgtEl>
                                        <p:attrNameLst>
                                          <p:attrName>style.visibility</p:attrName>
                                        </p:attrNameLst>
                                      </p:cBhvr>
                                      <p:to>
                                        <p:strVal val="visible"/>
                                      </p:to>
                                    </p:set>
                                    <p:animEffect transition="in" filter="checkerboard(across)">
                                      <p:cBhvr>
                                        <p:cTn id="7" dur="500"/>
                                        <p:tgtEl>
                                          <p:spTgt spid="28673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6732">
                                            <p:txEl>
                                              <p:pRg st="1" end="1"/>
                                            </p:txEl>
                                          </p:spTgt>
                                        </p:tgtEl>
                                        <p:attrNameLst>
                                          <p:attrName>style.visibility</p:attrName>
                                        </p:attrNameLst>
                                      </p:cBhvr>
                                      <p:to>
                                        <p:strVal val="visible"/>
                                      </p:to>
                                    </p:set>
                                    <p:animEffect transition="in" filter="checkerboard(across)">
                                      <p:cBhvr>
                                        <p:cTn id="10" dur="500"/>
                                        <p:tgtEl>
                                          <p:spTgt spid="286732">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86732">
                                            <p:txEl>
                                              <p:pRg st="2" end="2"/>
                                            </p:txEl>
                                          </p:spTgt>
                                        </p:tgtEl>
                                        <p:attrNameLst>
                                          <p:attrName>style.visibility</p:attrName>
                                        </p:attrNameLst>
                                      </p:cBhvr>
                                      <p:to>
                                        <p:strVal val="visible"/>
                                      </p:to>
                                    </p:set>
                                    <p:animEffect transition="in" filter="checkerboard(across)">
                                      <p:cBhvr>
                                        <p:cTn id="13" dur="500"/>
                                        <p:tgtEl>
                                          <p:spTgt spid="286732">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86732">
                                            <p:txEl>
                                              <p:pRg st="3" end="3"/>
                                            </p:txEl>
                                          </p:spTgt>
                                        </p:tgtEl>
                                        <p:attrNameLst>
                                          <p:attrName>style.visibility</p:attrName>
                                        </p:attrNameLst>
                                      </p:cBhvr>
                                      <p:to>
                                        <p:strVal val="visible"/>
                                      </p:to>
                                    </p:set>
                                    <p:animEffect transition="in" filter="checkerboard(across)">
                                      <p:cBhvr>
                                        <p:cTn id="16" dur="500"/>
                                        <p:tgtEl>
                                          <p:spTgt spid="286732">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86732">
                                            <p:txEl>
                                              <p:pRg st="4" end="4"/>
                                            </p:txEl>
                                          </p:spTgt>
                                        </p:tgtEl>
                                        <p:attrNameLst>
                                          <p:attrName>style.visibility</p:attrName>
                                        </p:attrNameLst>
                                      </p:cBhvr>
                                      <p:to>
                                        <p:strVal val="visible"/>
                                      </p:to>
                                    </p:set>
                                    <p:animEffect transition="in" filter="checkerboard(across)">
                                      <p:cBhvr>
                                        <p:cTn id="19" dur="500"/>
                                        <p:tgtEl>
                                          <p:spTgt spid="286732">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86732">
                                            <p:txEl>
                                              <p:pRg st="5" end="5"/>
                                            </p:txEl>
                                          </p:spTgt>
                                        </p:tgtEl>
                                        <p:attrNameLst>
                                          <p:attrName>style.visibility</p:attrName>
                                        </p:attrNameLst>
                                      </p:cBhvr>
                                      <p:to>
                                        <p:strVal val="visible"/>
                                      </p:to>
                                    </p:set>
                                    <p:animEffect transition="in" filter="checkerboard(across)">
                                      <p:cBhvr>
                                        <p:cTn id="22" dur="500"/>
                                        <p:tgtEl>
                                          <p:spTgt spid="28673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6722"/>
                                        </p:tgtEl>
                                        <p:attrNameLst>
                                          <p:attrName>style.visibility</p:attrName>
                                        </p:attrNameLst>
                                      </p:cBhvr>
                                      <p:to>
                                        <p:strVal val="visible"/>
                                      </p:to>
                                    </p:set>
                                    <p:anim calcmode="lin" valueType="num">
                                      <p:cBhvr additive="base">
                                        <p:cTn id="27" dur="500" fill="hold"/>
                                        <p:tgtEl>
                                          <p:spTgt spid="286722"/>
                                        </p:tgtEl>
                                        <p:attrNameLst>
                                          <p:attrName>ppt_x</p:attrName>
                                        </p:attrNameLst>
                                      </p:cBhvr>
                                      <p:tavLst>
                                        <p:tav tm="0">
                                          <p:val>
                                            <p:strVal val="#ppt_x"/>
                                          </p:val>
                                        </p:tav>
                                        <p:tav tm="100000">
                                          <p:val>
                                            <p:strVal val="#ppt_x"/>
                                          </p:val>
                                        </p:tav>
                                      </p:tavLst>
                                    </p:anim>
                                    <p:anim calcmode="lin" valueType="num">
                                      <p:cBhvr additive="base">
                                        <p:cTn id="28" dur="500" fill="hold"/>
                                        <p:tgtEl>
                                          <p:spTgt spid="2867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6723"/>
                                        </p:tgtEl>
                                        <p:attrNameLst>
                                          <p:attrName>style.visibility</p:attrName>
                                        </p:attrNameLst>
                                      </p:cBhvr>
                                      <p:to>
                                        <p:strVal val="visible"/>
                                      </p:to>
                                    </p:set>
                                    <p:anim calcmode="lin" valueType="num">
                                      <p:cBhvr additive="base">
                                        <p:cTn id="31" dur="500" fill="hold"/>
                                        <p:tgtEl>
                                          <p:spTgt spid="286723"/>
                                        </p:tgtEl>
                                        <p:attrNameLst>
                                          <p:attrName>ppt_x</p:attrName>
                                        </p:attrNameLst>
                                      </p:cBhvr>
                                      <p:tavLst>
                                        <p:tav tm="0">
                                          <p:val>
                                            <p:strVal val="#ppt_x"/>
                                          </p:val>
                                        </p:tav>
                                        <p:tav tm="100000">
                                          <p:val>
                                            <p:strVal val="#ppt_x"/>
                                          </p:val>
                                        </p:tav>
                                      </p:tavLst>
                                    </p:anim>
                                    <p:anim calcmode="lin" valueType="num">
                                      <p:cBhvr additive="base">
                                        <p:cTn id="32" dur="500" fill="hold"/>
                                        <p:tgtEl>
                                          <p:spTgt spid="28672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6724"/>
                                        </p:tgtEl>
                                        <p:attrNameLst>
                                          <p:attrName>style.visibility</p:attrName>
                                        </p:attrNameLst>
                                      </p:cBhvr>
                                      <p:to>
                                        <p:strVal val="visible"/>
                                      </p:to>
                                    </p:set>
                                    <p:anim calcmode="lin" valueType="num">
                                      <p:cBhvr additive="base">
                                        <p:cTn id="35" dur="500" fill="hold"/>
                                        <p:tgtEl>
                                          <p:spTgt spid="286724"/>
                                        </p:tgtEl>
                                        <p:attrNameLst>
                                          <p:attrName>ppt_x</p:attrName>
                                        </p:attrNameLst>
                                      </p:cBhvr>
                                      <p:tavLst>
                                        <p:tav tm="0">
                                          <p:val>
                                            <p:strVal val="#ppt_x"/>
                                          </p:val>
                                        </p:tav>
                                        <p:tav tm="100000">
                                          <p:val>
                                            <p:strVal val="#ppt_x"/>
                                          </p:val>
                                        </p:tav>
                                      </p:tavLst>
                                    </p:anim>
                                    <p:anim calcmode="lin" valueType="num">
                                      <p:cBhvr additive="base">
                                        <p:cTn id="36" dur="500" fill="hold"/>
                                        <p:tgtEl>
                                          <p:spTgt spid="2867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6725"/>
                                        </p:tgtEl>
                                        <p:attrNameLst>
                                          <p:attrName>style.visibility</p:attrName>
                                        </p:attrNameLst>
                                      </p:cBhvr>
                                      <p:to>
                                        <p:strVal val="visible"/>
                                      </p:to>
                                    </p:set>
                                    <p:anim calcmode="lin" valueType="num">
                                      <p:cBhvr additive="base">
                                        <p:cTn id="39" dur="500" fill="hold"/>
                                        <p:tgtEl>
                                          <p:spTgt spid="286725"/>
                                        </p:tgtEl>
                                        <p:attrNameLst>
                                          <p:attrName>ppt_x</p:attrName>
                                        </p:attrNameLst>
                                      </p:cBhvr>
                                      <p:tavLst>
                                        <p:tav tm="0">
                                          <p:val>
                                            <p:strVal val="#ppt_x"/>
                                          </p:val>
                                        </p:tav>
                                        <p:tav tm="100000">
                                          <p:val>
                                            <p:strVal val="#ppt_x"/>
                                          </p:val>
                                        </p:tav>
                                      </p:tavLst>
                                    </p:anim>
                                    <p:anim calcmode="lin" valueType="num">
                                      <p:cBhvr additive="base">
                                        <p:cTn id="40" dur="500" fill="hold"/>
                                        <p:tgtEl>
                                          <p:spTgt spid="28672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6726"/>
                                        </p:tgtEl>
                                        <p:attrNameLst>
                                          <p:attrName>style.visibility</p:attrName>
                                        </p:attrNameLst>
                                      </p:cBhvr>
                                      <p:to>
                                        <p:strVal val="visible"/>
                                      </p:to>
                                    </p:set>
                                    <p:anim calcmode="lin" valueType="num">
                                      <p:cBhvr additive="base">
                                        <p:cTn id="43" dur="500" fill="hold"/>
                                        <p:tgtEl>
                                          <p:spTgt spid="286726"/>
                                        </p:tgtEl>
                                        <p:attrNameLst>
                                          <p:attrName>ppt_x</p:attrName>
                                        </p:attrNameLst>
                                      </p:cBhvr>
                                      <p:tavLst>
                                        <p:tav tm="0">
                                          <p:val>
                                            <p:strVal val="#ppt_x"/>
                                          </p:val>
                                        </p:tav>
                                        <p:tav tm="100000">
                                          <p:val>
                                            <p:strVal val="#ppt_x"/>
                                          </p:val>
                                        </p:tav>
                                      </p:tavLst>
                                    </p:anim>
                                    <p:anim calcmode="lin" valueType="num">
                                      <p:cBhvr additive="base">
                                        <p:cTn id="44" dur="500" fill="hold"/>
                                        <p:tgtEl>
                                          <p:spTgt spid="28672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86727"/>
                                        </p:tgtEl>
                                        <p:attrNameLst>
                                          <p:attrName>style.visibility</p:attrName>
                                        </p:attrNameLst>
                                      </p:cBhvr>
                                      <p:to>
                                        <p:strVal val="visible"/>
                                      </p:to>
                                    </p:set>
                                    <p:anim calcmode="lin" valueType="num">
                                      <p:cBhvr additive="base">
                                        <p:cTn id="47" dur="500" fill="hold"/>
                                        <p:tgtEl>
                                          <p:spTgt spid="286727"/>
                                        </p:tgtEl>
                                        <p:attrNameLst>
                                          <p:attrName>ppt_x</p:attrName>
                                        </p:attrNameLst>
                                      </p:cBhvr>
                                      <p:tavLst>
                                        <p:tav tm="0">
                                          <p:val>
                                            <p:strVal val="#ppt_x"/>
                                          </p:val>
                                        </p:tav>
                                        <p:tav tm="100000">
                                          <p:val>
                                            <p:strVal val="#ppt_x"/>
                                          </p:val>
                                        </p:tav>
                                      </p:tavLst>
                                    </p:anim>
                                    <p:anim calcmode="lin" valueType="num">
                                      <p:cBhvr additive="base">
                                        <p:cTn id="48" dur="500" fill="hold"/>
                                        <p:tgtEl>
                                          <p:spTgt spid="2867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6728"/>
                                        </p:tgtEl>
                                        <p:attrNameLst>
                                          <p:attrName>style.visibility</p:attrName>
                                        </p:attrNameLst>
                                      </p:cBhvr>
                                      <p:to>
                                        <p:strVal val="visible"/>
                                      </p:to>
                                    </p:set>
                                    <p:anim calcmode="lin" valueType="num">
                                      <p:cBhvr additive="base">
                                        <p:cTn id="51" dur="500" fill="hold"/>
                                        <p:tgtEl>
                                          <p:spTgt spid="286728"/>
                                        </p:tgtEl>
                                        <p:attrNameLst>
                                          <p:attrName>ppt_x</p:attrName>
                                        </p:attrNameLst>
                                      </p:cBhvr>
                                      <p:tavLst>
                                        <p:tav tm="0">
                                          <p:val>
                                            <p:strVal val="#ppt_x"/>
                                          </p:val>
                                        </p:tav>
                                        <p:tav tm="100000">
                                          <p:val>
                                            <p:strVal val="#ppt_x"/>
                                          </p:val>
                                        </p:tav>
                                      </p:tavLst>
                                    </p:anim>
                                    <p:anim calcmode="lin" valueType="num">
                                      <p:cBhvr additive="base">
                                        <p:cTn id="52" dur="500" fill="hold"/>
                                        <p:tgtEl>
                                          <p:spTgt spid="28672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86729"/>
                                        </p:tgtEl>
                                        <p:attrNameLst>
                                          <p:attrName>style.visibility</p:attrName>
                                        </p:attrNameLst>
                                      </p:cBhvr>
                                      <p:to>
                                        <p:strVal val="visible"/>
                                      </p:to>
                                    </p:set>
                                    <p:anim calcmode="lin" valueType="num">
                                      <p:cBhvr additive="base">
                                        <p:cTn id="55" dur="500" fill="hold"/>
                                        <p:tgtEl>
                                          <p:spTgt spid="286729"/>
                                        </p:tgtEl>
                                        <p:attrNameLst>
                                          <p:attrName>ppt_x</p:attrName>
                                        </p:attrNameLst>
                                      </p:cBhvr>
                                      <p:tavLst>
                                        <p:tav tm="0">
                                          <p:val>
                                            <p:strVal val="#ppt_x"/>
                                          </p:val>
                                        </p:tav>
                                        <p:tav tm="100000">
                                          <p:val>
                                            <p:strVal val="#ppt_x"/>
                                          </p:val>
                                        </p:tav>
                                      </p:tavLst>
                                    </p:anim>
                                    <p:anim calcmode="lin" valueType="num">
                                      <p:cBhvr additive="base">
                                        <p:cTn id="56" dur="500" fill="hold"/>
                                        <p:tgtEl>
                                          <p:spTgt spid="28672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86730"/>
                                        </p:tgtEl>
                                        <p:attrNameLst>
                                          <p:attrName>style.visibility</p:attrName>
                                        </p:attrNameLst>
                                      </p:cBhvr>
                                      <p:to>
                                        <p:strVal val="visible"/>
                                      </p:to>
                                    </p:set>
                                    <p:anim calcmode="lin" valueType="num">
                                      <p:cBhvr additive="base">
                                        <p:cTn id="59" dur="500" fill="hold"/>
                                        <p:tgtEl>
                                          <p:spTgt spid="286730"/>
                                        </p:tgtEl>
                                        <p:attrNameLst>
                                          <p:attrName>ppt_x</p:attrName>
                                        </p:attrNameLst>
                                      </p:cBhvr>
                                      <p:tavLst>
                                        <p:tav tm="0">
                                          <p:val>
                                            <p:strVal val="#ppt_x"/>
                                          </p:val>
                                        </p:tav>
                                        <p:tav tm="100000">
                                          <p:val>
                                            <p:strVal val="#ppt_x"/>
                                          </p:val>
                                        </p:tav>
                                      </p:tavLst>
                                    </p:anim>
                                    <p:anim calcmode="lin" valueType="num">
                                      <p:cBhvr additive="base">
                                        <p:cTn id="60" dur="500" fill="hold"/>
                                        <p:tgtEl>
                                          <p:spTgt spid="2867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86731"/>
                                        </p:tgtEl>
                                        <p:attrNameLst>
                                          <p:attrName>style.visibility</p:attrName>
                                        </p:attrNameLst>
                                      </p:cBhvr>
                                      <p:to>
                                        <p:strVal val="visible"/>
                                      </p:to>
                                    </p:set>
                                    <p:anim calcmode="lin" valueType="num">
                                      <p:cBhvr additive="base">
                                        <p:cTn id="63" dur="500" fill="hold"/>
                                        <p:tgtEl>
                                          <p:spTgt spid="286731"/>
                                        </p:tgtEl>
                                        <p:attrNameLst>
                                          <p:attrName>ppt_x</p:attrName>
                                        </p:attrNameLst>
                                      </p:cBhvr>
                                      <p:tavLst>
                                        <p:tav tm="0">
                                          <p:val>
                                            <p:strVal val="#ppt_x"/>
                                          </p:val>
                                        </p:tav>
                                        <p:tav tm="100000">
                                          <p:val>
                                            <p:strVal val="#ppt_x"/>
                                          </p:val>
                                        </p:tav>
                                      </p:tavLst>
                                    </p:anim>
                                    <p:anim calcmode="lin" valueType="num">
                                      <p:cBhvr additive="base">
                                        <p:cTn id="64" dur="500" fill="hold"/>
                                        <p:tgtEl>
                                          <p:spTgt spid="2867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86734"/>
                                        </p:tgtEl>
                                        <p:attrNameLst>
                                          <p:attrName>style.visibility</p:attrName>
                                        </p:attrNameLst>
                                      </p:cBhvr>
                                      <p:to>
                                        <p:strVal val="visible"/>
                                      </p:to>
                                    </p:set>
                                    <p:anim calcmode="lin" valueType="num">
                                      <p:cBhvr additive="base">
                                        <p:cTn id="67" dur="500" fill="hold"/>
                                        <p:tgtEl>
                                          <p:spTgt spid="286734"/>
                                        </p:tgtEl>
                                        <p:attrNameLst>
                                          <p:attrName>ppt_x</p:attrName>
                                        </p:attrNameLst>
                                      </p:cBhvr>
                                      <p:tavLst>
                                        <p:tav tm="0">
                                          <p:val>
                                            <p:strVal val="#ppt_x"/>
                                          </p:val>
                                        </p:tav>
                                        <p:tav tm="100000">
                                          <p:val>
                                            <p:strVal val="#ppt_x"/>
                                          </p:val>
                                        </p:tav>
                                      </p:tavLst>
                                    </p:anim>
                                    <p:anim calcmode="lin" valueType="num">
                                      <p:cBhvr additive="base">
                                        <p:cTn id="68" dur="500" fill="hold"/>
                                        <p:tgtEl>
                                          <p:spTgt spid="28673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86735"/>
                                        </p:tgtEl>
                                        <p:attrNameLst>
                                          <p:attrName>style.visibility</p:attrName>
                                        </p:attrNameLst>
                                      </p:cBhvr>
                                      <p:to>
                                        <p:strVal val="visible"/>
                                      </p:to>
                                    </p:set>
                                    <p:anim calcmode="lin" valueType="num">
                                      <p:cBhvr additive="base">
                                        <p:cTn id="71" dur="500" fill="hold"/>
                                        <p:tgtEl>
                                          <p:spTgt spid="286735"/>
                                        </p:tgtEl>
                                        <p:attrNameLst>
                                          <p:attrName>ppt_x</p:attrName>
                                        </p:attrNameLst>
                                      </p:cBhvr>
                                      <p:tavLst>
                                        <p:tav tm="0">
                                          <p:val>
                                            <p:strVal val="#ppt_x"/>
                                          </p:val>
                                        </p:tav>
                                        <p:tav tm="100000">
                                          <p:val>
                                            <p:strVal val="#ppt_x"/>
                                          </p:val>
                                        </p:tav>
                                      </p:tavLst>
                                    </p:anim>
                                    <p:anim calcmode="lin" valueType="num">
                                      <p:cBhvr additive="base">
                                        <p:cTn id="72" dur="500" fill="hold"/>
                                        <p:tgtEl>
                                          <p:spTgt spid="28673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6736"/>
                                        </p:tgtEl>
                                        <p:attrNameLst>
                                          <p:attrName>style.visibility</p:attrName>
                                        </p:attrNameLst>
                                      </p:cBhvr>
                                      <p:to>
                                        <p:strVal val="visible"/>
                                      </p:to>
                                    </p:set>
                                    <p:anim calcmode="lin" valueType="num">
                                      <p:cBhvr additive="base">
                                        <p:cTn id="75" dur="500" fill="hold"/>
                                        <p:tgtEl>
                                          <p:spTgt spid="286736"/>
                                        </p:tgtEl>
                                        <p:attrNameLst>
                                          <p:attrName>ppt_x</p:attrName>
                                        </p:attrNameLst>
                                      </p:cBhvr>
                                      <p:tavLst>
                                        <p:tav tm="0">
                                          <p:val>
                                            <p:strVal val="#ppt_x"/>
                                          </p:val>
                                        </p:tav>
                                        <p:tav tm="100000">
                                          <p:val>
                                            <p:strVal val="#ppt_x"/>
                                          </p:val>
                                        </p:tav>
                                      </p:tavLst>
                                    </p:anim>
                                    <p:anim calcmode="lin" valueType="num">
                                      <p:cBhvr additive="base">
                                        <p:cTn id="76" dur="500" fill="hold"/>
                                        <p:tgtEl>
                                          <p:spTgt spid="28673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6737"/>
                                        </p:tgtEl>
                                        <p:attrNameLst>
                                          <p:attrName>style.visibility</p:attrName>
                                        </p:attrNameLst>
                                      </p:cBhvr>
                                      <p:to>
                                        <p:strVal val="visible"/>
                                      </p:to>
                                    </p:set>
                                    <p:anim calcmode="lin" valueType="num">
                                      <p:cBhvr additive="base">
                                        <p:cTn id="79" dur="500" fill="hold"/>
                                        <p:tgtEl>
                                          <p:spTgt spid="286737"/>
                                        </p:tgtEl>
                                        <p:attrNameLst>
                                          <p:attrName>ppt_x</p:attrName>
                                        </p:attrNameLst>
                                      </p:cBhvr>
                                      <p:tavLst>
                                        <p:tav tm="0">
                                          <p:val>
                                            <p:strVal val="#ppt_x"/>
                                          </p:val>
                                        </p:tav>
                                        <p:tav tm="100000">
                                          <p:val>
                                            <p:strVal val="#ppt_x"/>
                                          </p:val>
                                        </p:tav>
                                      </p:tavLst>
                                    </p:anim>
                                    <p:anim calcmode="lin" valueType="num">
                                      <p:cBhvr additive="base">
                                        <p:cTn id="80" dur="500" fill="hold"/>
                                        <p:tgtEl>
                                          <p:spTgt spid="2867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6738"/>
                                        </p:tgtEl>
                                        <p:attrNameLst>
                                          <p:attrName>style.visibility</p:attrName>
                                        </p:attrNameLst>
                                      </p:cBhvr>
                                      <p:to>
                                        <p:strVal val="visible"/>
                                      </p:to>
                                    </p:set>
                                    <p:anim calcmode="lin" valueType="num">
                                      <p:cBhvr additive="base">
                                        <p:cTn id="83" dur="500" fill="hold"/>
                                        <p:tgtEl>
                                          <p:spTgt spid="286738"/>
                                        </p:tgtEl>
                                        <p:attrNameLst>
                                          <p:attrName>ppt_x</p:attrName>
                                        </p:attrNameLst>
                                      </p:cBhvr>
                                      <p:tavLst>
                                        <p:tav tm="0">
                                          <p:val>
                                            <p:strVal val="#ppt_x"/>
                                          </p:val>
                                        </p:tav>
                                        <p:tav tm="100000">
                                          <p:val>
                                            <p:strVal val="#ppt_x"/>
                                          </p:val>
                                        </p:tav>
                                      </p:tavLst>
                                    </p:anim>
                                    <p:anim calcmode="lin" valueType="num">
                                      <p:cBhvr additive="base">
                                        <p:cTn id="84" dur="500" fill="hold"/>
                                        <p:tgtEl>
                                          <p:spTgt spid="28673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86739"/>
                                        </p:tgtEl>
                                        <p:attrNameLst>
                                          <p:attrName>style.visibility</p:attrName>
                                        </p:attrNameLst>
                                      </p:cBhvr>
                                      <p:to>
                                        <p:strVal val="visible"/>
                                      </p:to>
                                    </p:set>
                                    <p:anim calcmode="lin" valueType="num">
                                      <p:cBhvr additive="base">
                                        <p:cTn id="87" dur="500" fill="hold"/>
                                        <p:tgtEl>
                                          <p:spTgt spid="286739"/>
                                        </p:tgtEl>
                                        <p:attrNameLst>
                                          <p:attrName>ppt_x</p:attrName>
                                        </p:attrNameLst>
                                      </p:cBhvr>
                                      <p:tavLst>
                                        <p:tav tm="0">
                                          <p:val>
                                            <p:strVal val="#ppt_x"/>
                                          </p:val>
                                        </p:tav>
                                        <p:tav tm="100000">
                                          <p:val>
                                            <p:strVal val="#ppt_x"/>
                                          </p:val>
                                        </p:tav>
                                      </p:tavLst>
                                    </p:anim>
                                    <p:anim calcmode="lin" valueType="num">
                                      <p:cBhvr additive="base">
                                        <p:cTn id="88" dur="500" fill="hold"/>
                                        <p:tgtEl>
                                          <p:spTgt spid="28673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86740"/>
                                        </p:tgtEl>
                                        <p:attrNameLst>
                                          <p:attrName>style.visibility</p:attrName>
                                        </p:attrNameLst>
                                      </p:cBhvr>
                                      <p:to>
                                        <p:strVal val="visible"/>
                                      </p:to>
                                    </p:set>
                                    <p:anim calcmode="lin" valueType="num">
                                      <p:cBhvr additive="base">
                                        <p:cTn id="91" dur="500" fill="hold"/>
                                        <p:tgtEl>
                                          <p:spTgt spid="286740"/>
                                        </p:tgtEl>
                                        <p:attrNameLst>
                                          <p:attrName>ppt_x</p:attrName>
                                        </p:attrNameLst>
                                      </p:cBhvr>
                                      <p:tavLst>
                                        <p:tav tm="0">
                                          <p:val>
                                            <p:strVal val="#ppt_x"/>
                                          </p:val>
                                        </p:tav>
                                        <p:tav tm="100000">
                                          <p:val>
                                            <p:strVal val="#ppt_x"/>
                                          </p:val>
                                        </p:tav>
                                      </p:tavLst>
                                    </p:anim>
                                    <p:anim calcmode="lin" valueType="num">
                                      <p:cBhvr additive="base">
                                        <p:cTn id="92" dur="500" fill="hold"/>
                                        <p:tgtEl>
                                          <p:spTgt spid="28674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6741"/>
                                        </p:tgtEl>
                                        <p:attrNameLst>
                                          <p:attrName>style.visibility</p:attrName>
                                        </p:attrNameLst>
                                      </p:cBhvr>
                                      <p:to>
                                        <p:strVal val="visible"/>
                                      </p:to>
                                    </p:set>
                                    <p:anim calcmode="lin" valueType="num">
                                      <p:cBhvr additive="base">
                                        <p:cTn id="95" dur="500" fill="hold"/>
                                        <p:tgtEl>
                                          <p:spTgt spid="286741"/>
                                        </p:tgtEl>
                                        <p:attrNameLst>
                                          <p:attrName>ppt_x</p:attrName>
                                        </p:attrNameLst>
                                      </p:cBhvr>
                                      <p:tavLst>
                                        <p:tav tm="0">
                                          <p:val>
                                            <p:strVal val="#ppt_x"/>
                                          </p:val>
                                        </p:tav>
                                        <p:tav tm="100000">
                                          <p:val>
                                            <p:strVal val="#ppt_x"/>
                                          </p:val>
                                        </p:tav>
                                      </p:tavLst>
                                    </p:anim>
                                    <p:anim calcmode="lin" valueType="num">
                                      <p:cBhvr additive="base">
                                        <p:cTn id="96" dur="500" fill="hold"/>
                                        <p:tgtEl>
                                          <p:spTgt spid="28674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6742"/>
                                        </p:tgtEl>
                                        <p:attrNameLst>
                                          <p:attrName>style.visibility</p:attrName>
                                        </p:attrNameLst>
                                      </p:cBhvr>
                                      <p:to>
                                        <p:strVal val="visible"/>
                                      </p:to>
                                    </p:set>
                                    <p:anim calcmode="lin" valueType="num">
                                      <p:cBhvr additive="base">
                                        <p:cTn id="99" dur="500" fill="hold"/>
                                        <p:tgtEl>
                                          <p:spTgt spid="286742"/>
                                        </p:tgtEl>
                                        <p:attrNameLst>
                                          <p:attrName>ppt_x</p:attrName>
                                        </p:attrNameLst>
                                      </p:cBhvr>
                                      <p:tavLst>
                                        <p:tav tm="0">
                                          <p:val>
                                            <p:strVal val="#ppt_x"/>
                                          </p:val>
                                        </p:tav>
                                        <p:tav tm="100000">
                                          <p:val>
                                            <p:strVal val="#ppt_x"/>
                                          </p:val>
                                        </p:tav>
                                      </p:tavLst>
                                    </p:anim>
                                    <p:anim calcmode="lin" valueType="num">
                                      <p:cBhvr additive="base">
                                        <p:cTn id="100" dur="500" fill="hold"/>
                                        <p:tgtEl>
                                          <p:spTgt spid="28674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86743"/>
                                        </p:tgtEl>
                                        <p:attrNameLst>
                                          <p:attrName>style.visibility</p:attrName>
                                        </p:attrNameLst>
                                      </p:cBhvr>
                                      <p:to>
                                        <p:strVal val="visible"/>
                                      </p:to>
                                    </p:set>
                                    <p:anim calcmode="lin" valueType="num">
                                      <p:cBhvr additive="base">
                                        <p:cTn id="103" dur="500" fill="hold"/>
                                        <p:tgtEl>
                                          <p:spTgt spid="286743"/>
                                        </p:tgtEl>
                                        <p:attrNameLst>
                                          <p:attrName>ppt_x</p:attrName>
                                        </p:attrNameLst>
                                      </p:cBhvr>
                                      <p:tavLst>
                                        <p:tav tm="0">
                                          <p:val>
                                            <p:strVal val="#ppt_x"/>
                                          </p:val>
                                        </p:tav>
                                        <p:tav tm="100000">
                                          <p:val>
                                            <p:strVal val="#ppt_x"/>
                                          </p:val>
                                        </p:tav>
                                      </p:tavLst>
                                    </p:anim>
                                    <p:anim calcmode="lin" valueType="num">
                                      <p:cBhvr additive="base">
                                        <p:cTn id="104" dur="500" fill="hold"/>
                                        <p:tgtEl>
                                          <p:spTgt spid="28674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86744"/>
                                        </p:tgtEl>
                                        <p:attrNameLst>
                                          <p:attrName>style.visibility</p:attrName>
                                        </p:attrNameLst>
                                      </p:cBhvr>
                                      <p:to>
                                        <p:strVal val="visible"/>
                                      </p:to>
                                    </p:set>
                                    <p:anim calcmode="lin" valueType="num">
                                      <p:cBhvr additive="base">
                                        <p:cTn id="107" dur="500" fill="hold"/>
                                        <p:tgtEl>
                                          <p:spTgt spid="286744"/>
                                        </p:tgtEl>
                                        <p:attrNameLst>
                                          <p:attrName>ppt_x</p:attrName>
                                        </p:attrNameLst>
                                      </p:cBhvr>
                                      <p:tavLst>
                                        <p:tav tm="0">
                                          <p:val>
                                            <p:strVal val="#ppt_x"/>
                                          </p:val>
                                        </p:tav>
                                        <p:tav tm="100000">
                                          <p:val>
                                            <p:strVal val="#ppt_x"/>
                                          </p:val>
                                        </p:tav>
                                      </p:tavLst>
                                    </p:anim>
                                    <p:anim calcmode="lin" valueType="num">
                                      <p:cBhvr additive="base">
                                        <p:cTn id="108" dur="500" fill="hold"/>
                                        <p:tgtEl>
                                          <p:spTgt spid="28674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86745"/>
                                        </p:tgtEl>
                                        <p:attrNameLst>
                                          <p:attrName>style.visibility</p:attrName>
                                        </p:attrNameLst>
                                      </p:cBhvr>
                                      <p:to>
                                        <p:strVal val="visible"/>
                                      </p:to>
                                    </p:set>
                                    <p:anim calcmode="lin" valueType="num">
                                      <p:cBhvr additive="base">
                                        <p:cTn id="111" dur="500" fill="hold"/>
                                        <p:tgtEl>
                                          <p:spTgt spid="286745"/>
                                        </p:tgtEl>
                                        <p:attrNameLst>
                                          <p:attrName>ppt_x</p:attrName>
                                        </p:attrNameLst>
                                      </p:cBhvr>
                                      <p:tavLst>
                                        <p:tav tm="0">
                                          <p:val>
                                            <p:strVal val="#ppt_x"/>
                                          </p:val>
                                        </p:tav>
                                        <p:tav tm="100000">
                                          <p:val>
                                            <p:strVal val="#ppt_x"/>
                                          </p:val>
                                        </p:tav>
                                      </p:tavLst>
                                    </p:anim>
                                    <p:anim calcmode="lin" valueType="num">
                                      <p:cBhvr additive="base">
                                        <p:cTn id="112" dur="500" fill="hold"/>
                                        <p:tgtEl>
                                          <p:spTgt spid="28674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86746"/>
                                        </p:tgtEl>
                                        <p:attrNameLst>
                                          <p:attrName>style.visibility</p:attrName>
                                        </p:attrNameLst>
                                      </p:cBhvr>
                                      <p:to>
                                        <p:strVal val="visible"/>
                                      </p:to>
                                    </p:set>
                                    <p:anim calcmode="lin" valueType="num">
                                      <p:cBhvr additive="base">
                                        <p:cTn id="115" dur="500" fill="hold"/>
                                        <p:tgtEl>
                                          <p:spTgt spid="286746"/>
                                        </p:tgtEl>
                                        <p:attrNameLst>
                                          <p:attrName>ppt_x</p:attrName>
                                        </p:attrNameLst>
                                      </p:cBhvr>
                                      <p:tavLst>
                                        <p:tav tm="0">
                                          <p:val>
                                            <p:strVal val="#ppt_x"/>
                                          </p:val>
                                        </p:tav>
                                        <p:tav tm="100000">
                                          <p:val>
                                            <p:strVal val="#ppt_x"/>
                                          </p:val>
                                        </p:tav>
                                      </p:tavLst>
                                    </p:anim>
                                    <p:anim calcmode="lin" valueType="num">
                                      <p:cBhvr additive="base">
                                        <p:cTn id="116" dur="500" fill="hold"/>
                                        <p:tgtEl>
                                          <p:spTgt spid="28674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86747"/>
                                        </p:tgtEl>
                                        <p:attrNameLst>
                                          <p:attrName>style.visibility</p:attrName>
                                        </p:attrNameLst>
                                      </p:cBhvr>
                                      <p:to>
                                        <p:strVal val="visible"/>
                                      </p:to>
                                    </p:set>
                                    <p:anim calcmode="lin" valueType="num">
                                      <p:cBhvr additive="base">
                                        <p:cTn id="119" dur="500" fill="hold"/>
                                        <p:tgtEl>
                                          <p:spTgt spid="286747"/>
                                        </p:tgtEl>
                                        <p:attrNameLst>
                                          <p:attrName>ppt_x</p:attrName>
                                        </p:attrNameLst>
                                      </p:cBhvr>
                                      <p:tavLst>
                                        <p:tav tm="0">
                                          <p:val>
                                            <p:strVal val="#ppt_x"/>
                                          </p:val>
                                        </p:tav>
                                        <p:tav tm="100000">
                                          <p:val>
                                            <p:strVal val="#ppt_x"/>
                                          </p:val>
                                        </p:tav>
                                      </p:tavLst>
                                    </p:anim>
                                    <p:anim calcmode="lin" valueType="num">
                                      <p:cBhvr additive="base">
                                        <p:cTn id="120" dur="500" fill="hold"/>
                                        <p:tgtEl>
                                          <p:spTgt spid="28674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86748"/>
                                        </p:tgtEl>
                                        <p:attrNameLst>
                                          <p:attrName>style.visibility</p:attrName>
                                        </p:attrNameLst>
                                      </p:cBhvr>
                                      <p:to>
                                        <p:strVal val="visible"/>
                                      </p:to>
                                    </p:set>
                                    <p:anim calcmode="lin" valueType="num">
                                      <p:cBhvr additive="base">
                                        <p:cTn id="123" dur="500" fill="hold"/>
                                        <p:tgtEl>
                                          <p:spTgt spid="286748"/>
                                        </p:tgtEl>
                                        <p:attrNameLst>
                                          <p:attrName>ppt_x</p:attrName>
                                        </p:attrNameLst>
                                      </p:cBhvr>
                                      <p:tavLst>
                                        <p:tav tm="0">
                                          <p:val>
                                            <p:strVal val="#ppt_x"/>
                                          </p:val>
                                        </p:tav>
                                        <p:tav tm="100000">
                                          <p:val>
                                            <p:strVal val="#ppt_x"/>
                                          </p:val>
                                        </p:tav>
                                      </p:tavLst>
                                    </p:anim>
                                    <p:anim calcmode="lin" valueType="num">
                                      <p:cBhvr additive="base">
                                        <p:cTn id="124" dur="500" fill="hold"/>
                                        <p:tgtEl>
                                          <p:spTgt spid="28674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86749"/>
                                        </p:tgtEl>
                                        <p:attrNameLst>
                                          <p:attrName>style.visibility</p:attrName>
                                        </p:attrNameLst>
                                      </p:cBhvr>
                                      <p:to>
                                        <p:strVal val="visible"/>
                                      </p:to>
                                    </p:set>
                                    <p:anim calcmode="lin" valueType="num">
                                      <p:cBhvr additive="base">
                                        <p:cTn id="127" dur="500" fill="hold"/>
                                        <p:tgtEl>
                                          <p:spTgt spid="286749"/>
                                        </p:tgtEl>
                                        <p:attrNameLst>
                                          <p:attrName>ppt_x</p:attrName>
                                        </p:attrNameLst>
                                      </p:cBhvr>
                                      <p:tavLst>
                                        <p:tav tm="0">
                                          <p:val>
                                            <p:strVal val="#ppt_x"/>
                                          </p:val>
                                        </p:tav>
                                        <p:tav tm="100000">
                                          <p:val>
                                            <p:strVal val="#ppt_x"/>
                                          </p:val>
                                        </p:tav>
                                      </p:tavLst>
                                    </p:anim>
                                    <p:anim calcmode="lin" valueType="num">
                                      <p:cBhvr additive="base">
                                        <p:cTn id="128" dur="500" fill="hold"/>
                                        <p:tgtEl>
                                          <p:spTgt spid="286749"/>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86750"/>
                                        </p:tgtEl>
                                        <p:attrNameLst>
                                          <p:attrName>style.visibility</p:attrName>
                                        </p:attrNameLst>
                                      </p:cBhvr>
                                      <p:to>
                                        <p:strVal val="visible"/>
                                      </p:to>
                                    </p:set>
                                    <p:anim calcmode="lin" valueType="num">
                                      <p:cBhvr additive="base">
                                        <p:cTn id="131" dur="500" fill="hold"/>
                                        <p:tgtEl>
                                          <p:spTgt spid="286750"/>
                                        </p:tgtEl>
                                        <p:attrNameLst>
                                          <p:attrName>ppt_x</p:attrName>
                                        </p:attrNameLst>
                                      </p:cBhvr>
                                      <p:tavLst>
                                        <p:tav tm="0">
                                          <p:val>
                                            <p:strVal val="#ppt_x"/>
                                          </p:val>
                                        </p:tav>
                                        <p:tav tm="100000">
                                          <p:val>
                                            <p:strVal val="#ppt_x"/>
                                          </p:val>
                                        </p:tav>
                                      </p:tavLst>
                                    </p:anim>
                                    <p:anim calcmode="lin" valueType="num">
                                      <p:cBhvr additive="base">
                                        <p:cTn id="132" dur="500" fill="hold"/>
                                        <p:tgtEl>
                                          <p:spTgt spid="28675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86751"/>
                                        </p:tgtEl>
                                        <p:attrNameLst>
                                          <p:attrName>style.visibility</p:attrName>
                                        </p:attrNameLst>
                                      </p:cBhvr>
                                      <p:to>
                                        <p:strVal val="visible"/>
                                      </p:to>
                                    </p:set>
                                    <p:anim calcmode="lin" valueType="num">
                                      <p:cBhvr additive="base">
                                        <p:cTn id="135" dur="500" fill="hold"/>
                                        <p:tgtEl>
                                          <p:spTgt spid="286751"/>
                                        </p:tgtEl>
                                        <p:attrNameLst>
                                          <p:attrName>ppt_x</p:attrName>
                                        </p:attrNameLst>
                                      </p:cBhvr>
                                      <p:tavLst>
                                        <p:tav tm="0">
                                          <p:val>
                                            <p:strVal val="#ppt_x"/>
                                          </p:val>
                                        </p:tav>
                                        <p:tav tm="100000">
                                          <p:val>
                                            <p:strVal val="#ppt_x"/>
                                          </p:val>
                                        </p:tav>
                                      </p:tavLst>
                                    </p:anim>
                                    <p:anim calcmode="lin" valueType="num">
                                      <p:cBhvr additive="base">
                                        <p:cTn id="136" dur="500" fill="hold"/>
                                        <p:tgtEl>
                                          <p:spTgt spid="28675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86752"/>
                                        </p:tgtEl>
                                        <p:attrNameLst>
                                          <p:attrName>style.visibility</p:attrName>
                                        </p:attrNameLst>
                                      </p:cBhvr>
                                      <p:to>
                                        <p:strVal val="visible"/>
                                      </p:to>
                                    </p:set>
                                    <p:anim calcmode="lin" valueType="num">
                                      <p:cBhvr additive="base">
                                        <p:cTn id="139" dur="500" fill="hold"/>
                                        <p:tgtEl>
                                          <p:spTgt spid="286752"/>
                                        </p:tgtEl>
                                        <p:attrNameLst>
                                          <p:attrName>ppt_x</p:attrName>
                                        </p:attrNameLst>
                                      </p:cBhvr>
                                      <p:tavLst>
                                        <p:tav tm="0">
                                          <p:val>
                                            <p:strVal val="#ppt_x"/>
                                          </p:val>
                                        </p:tav>
                                        <p:tav tm="100000">
                                          <p:val>
                                            <p:strVal val="#ppt_x"/>
                                          </p:val>
                                        </p:tav>
                                      </p:tavLst>
                                    </p:anim>
                                    <p:anim calcmode="lin" valueType="num">
                                      <p:cBhvr additive="base">
                                        <p:cTn id="140" dur="500" fill="hold"/>
                                        <p:tgtEl>
                                          <p:spTgt spid="28675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86753"/>
                                        </p:tgtEl>
                                        <p:attrNameLst>
                                          <p:attrName>style.visibility</p:attrName>
                                        </p:attrNameLst>
                                      </p:cBhvr>
                                      <p:to>
                                        <p:strVal val="visible"/>
                                      </p:to>
                                    </p:set>
                                    <p:anim calcmode="lin" valueType="num">
                                      <p:cBhvr additive="base">
                                        <p:cTn id="143" dur="500" fill="hold"/>
                                        <p:tgtEl>
                                          <p:spTgt spid="286753"/>
                                        </p:tgtEl>
                                        <p:attrNameLst>
                                          <p:attrName>ppt_x</p:attrName>
                                        </p:attrNameLst>
                                      </p:cBhvr>
                                      <p:tavLst>
                                        <p:tav tm="0">
                                          <p:val>
                                            <p:strVal val="#ppt_x"/>
                                          </p:val>
                                        </p:tav>
                                        <p:tav tm="100000">
                                          <p:val>
                                            <p:strVal val="#ppt_x"/>
                                          </p:val>
                                        </p:tav>
                                      </p:tavLst>
                                    </p:anim>
                                    <p:anim calcmode="lin" valueType="num">
                                      <p:cBhvr additive="base">
                                        <p:cTn id="144" dur="500" fill="hold"/>
                                        <p:tgtEl>
                                          <p:spTgt spid="28675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86754"/>
                                        </p:tgtEl>
                                        <p:attrNameLst>
                                          <p:attrName>style.visibility</p:attrName>
                                        </p:attrNameLst>
                                      </p:cBhvr>
                                      <p:to>
                                        <p:strVal val="visible"/>
                                      </p:to>
                                    </p:set>
                                    <p:anim calcmode="lin" valueType="num">
                                      <p:cBhvr additive="base">
                                        <p:cTn id="147" dur="500" fill="hold"/>
                                        <p:tgtEl>
                                          <p:spTgt spid="286754"/>
                                        </p:tgtEl>
                                        <p:attrNameLst>
                                          <p:attrName>ppt_x</p:attrName>
                                        </p:attrNameLst>
                                      </p:cBhvr>
                                      <p:tavLst>
                                        <p:tav tm="0">
                                          <p:val>
                                            <p:strVal val="#ppt_x"/>
                                          </p:val>
                                        </p:tav>
                                        <p:tav tm="100000">
                                          <p:val>
                                            <p:strVal val="#ppt_x"/>
                                          </p:val>
                                        </p:tav>
                                      </p:tavLst>
                                    </p:anim>
                                    <p:anim calcmode="lin" valueType="num">
                                      <p:cBhvr additive="base">
                                        <p:cTn id="148" dur="500" fill="hold"/>
                                        <p:tgtEl>
                                          <p:spTgt spid="286754"/>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86755"/>
                                        </p:tgtEl>
                                        <p:attrNameLst>
                                          <p:attrName>style.visibility</p:attrName>
                                        </p:attrNameLst>
                                      </p:cBhvr>
                                      <p:to>
                                        <p:strVal val="visible"/>
                                      </p:to>
                                    </p:set>
                                    <p:anim calcmode="lin" valueType="num">
                                      <p:cBhvr additive="base">
                                        <p:cTn id="151" dur="500" fill="hold"/>
                                        <p:tgtEl>
                                          <p:spTgt spid="286755"/>
                                        </p:tgtEl>
                                        <p:attrNameLst>
                                          <p:attrName>ppt_x</p:attrName>
                                        </p:attrNameLst>
                                      </p:cBhvr>
                                      <p:tavLst>
                                        <p:tav tm="0">
                                          <p:val>
                                            <p:strVal val="#ppt_x"/>
                                          </p:val>
                                        </p:tav>
                                        <p:tav tm="100000">
                                          <p:val>
                                            <p:strVal val="#ppt_x"/>
                                          </p:val>
                                        </p:tav>
                                      </p:tavLst>
                                    </p:anim>
                                    <p:anim calcmode="lin" valueType="num">
                                      <p:cBhvr additive="base">
                                        <p:cTn id="152" dur="500" fill="hold"/>
                                        <p:tgtEl>
                                          <p:spTgt spid="28675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286732">
                                            <p:txEl>
                                              <p:pRg st="6" end="6"/>
                                            </p:txEl>
                                          </p:spTgt>
                                        </p:tgtEl>
                                        <p:attrNameLst>
                                          <p:attrName>style.visibility</p:attrName>
                                        </p:attrNameLst>
                                      </p:cBhvr>
                                      <p:to>
                                        <p:strVal val="visible"/>
                                      </p:to>
                                    </p:set>
                                    <p:anim calcmode="lin" valueType="num">
                                      <p:cBhvr additive="base">
                                        <p:cTn id="157" dur="500" fill="hold"/>
                                        <p:tgtEl>
                                          <p:spTgt spid="286732">
                                            <p:txEl>
                                              <p:pRg st="6" end="6"/>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286732">
                                            <p:txEl>
                                              <p:pRg st="6" end="6"/>
                                            </p:txEl>
                                          </p:spTgt>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286732">
                                            <p:txEl>
                                              <p:pRg st="7" end="7"/>
                                            </p:txEl>
                                          </p:spTgt>
                                        </p:tgtEl>
                                        <p:attrNameLst>
                                          <p:attrName>style.visibility</p:attrName>
                                        </p:attrNameLst>
                                      </p:cBhvr>
                                      <p:to>
                                        <p:strVal val="visible"/>
                                      </p:to>
                                    </p:set>
                                    <p:anim calcmode="lin" valueType="num">
                                      <p:cBhvr additive="base">
                                        <p:cTn id="161" dur="500" fill="hold"/>
                                        <p:tgtEl>
                                          <p:spTgt spid="286732">
                                            <p:txEl>
                                              <p:pRg st="7" end="7"/>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28673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animBg="1"/>
      <p:bldP spid="286724" grpId="0" animBg="1"/>
      <p:bldP spid="286725" grpId="0" animBg="1"/>
      <p:bldP spid="286726" grpId="0" animBg="1"/>
      <p:bldP spid="286727" grpId="0" animBg="1"/>
      <p:bldP spid="286728" grpId="0" animBg="1"/>
      <p:bldP spid="286729" grpId="0" animBg="1"/>
      <p:bldP spid="286730" grpId="0" animBg="1"/>
      <p:bldP spid="286731" grpId="0" animBg="1"/>
      <p:bldP spid="286734" grpId="0" animBg="1"/>
      <p:bldP spid="286735" grpId="0" animBg="1"/>
      <p:bldP spid="286736" grpId="0" animBg="1"/>
      <p:bldP spid="286737" grpId="0" animBg="1"/>
      <p:bldP spid="286738" grpId="0" animBg="1"/>
      <p:bldP spid="286739" grpId="0" animBg="1"/>
      <p:bldP spid="286740" grpId="0" animBg="1"/>
      <p:bldP spid="286741" grpId="0" animBg="1"/>
      <p:bldP spid="286742" grpId="0" animBg="1"/>
      <p:bldP spid="286743" grpId="0" animBg="1"/>
      <p:bldP spid="286744" grpId="0" animBg="1"/>
      <p:bldP spid="286745" grpId="0"/>
      <p:bldP spid="286746" grpId="0"/>
      <p:bldP spid="286747" grpId="0"/>
      <p:bldP spid="286748" grpId="0"/>
      <p:bldP spid="286749" grpId="0"/>
      <p:bldP spid="286750" grpId="0"/>
      <p:bldP spid="286751" grpId="0"/>
      <p:bldP spid="286752" grpId="0"/>
      <p:bldP spid="286753" grpId="0"/>
      <p:bldP spid="286754" grpId="0"/>
      <p:bldP spid="286755"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323850" y="981075"/>
            <a:ext cx="8604250" cy="4605338"/>
          </a:xfrm>
          <a:prstGeom prst="rect">
            <a:avLst/>
          </a:prstGeom>
          <a:noFill/>
          <a:ln w="9525">
            <a:noFill/>
            <a:miter lim="800000"/>
            <a:headEnd/>
            <a:tailEnd/>
          </a:ln>
          <a:effectLst/>
        </p:spPr>
        <p:txBody>
          <a:bodyPr>
            <a:spAutoFit/>
          </a:bodyPr>
          <a:lstStyle/>
          <a:p>
            <a:pPr>
              <a:defRPr/>
            </a:pPr>
            <a:r>
              <a:rPr lang="zh-CN" altLang="en-US" sz="3200" i="0" u="sng" dirty="0">
                <a:solidFill>
                  <a:schemeClr val="accent2"/>
                </a:solidFill>
                <a:effectLst>
                  <a:outerShdw blurRad="38100" dist="38100" dir="2700000" algn="tl">
                    <a:srgbClr val="C0C0C0"/>
                  </a:outerShdw>
                </a:effectLst>
                <a:ea typeface="仿宋_GB2312" pitchFamily="49" charset="-122"/>
              </a:rPr>
              <a:t>二叉树递归的后序遍历算法</a:t>
            </a:r>
            <a:endParaRPr lang="zh-CN" altLang="en-US" sz="3200" b="0" i="0" dirty="0">
              <a:ea typeface="仿宋_GB2312" pitchFamily="49" charset="-122"/>
            </a:endParaRPr>
          </a:p>
          <a:p>
            <a:pPr>
              <a:defRPr/>
            </a:pPr>
            <a:endParaRPr lang="zh-CN" altLang="en-US" sz="1200" b="0" i="0" dirty="0">
              <a:ea typeface="隶书" pitchFamily="49" charset="-122"/>
            </a:endParaRPr>
          </a:p>
          <a:p>
            <a:pPr>
              <a:defRPr/>
            </a:pPr>
            <a:r>
              <a:rPr lang="en-US" altLang="zh-CN" sz="2800" i="0" dirty="0">
                <a:solidFill>
                  <a:schemeClr val="tx2"/>
                </a:solidFill>
                <a:ea typeface="隶书" pitchFamily="49" charset="-122"/>
              </a:rPr>
              <a:t>template &lt;class Type&gt; void</a:t>
            </a:r>
            <a:r>
              <a:rPr lang="en-US" altLang="zh-CN" sz="2800" b="0" i="0" dirty="0">
                <a:solidFill>
                  <a:schemeClr val="tx2"/>
                </a:solidFill>
                <a:ea typeface="隶书" pitchFamily="49" charset="-122"/>
              </a:rPr>
              <a:t> </a:t>
            </a:r>
            <a:r>
              <a:rPr lang="en-US" altLang="zh-CN" sz="2800" b="0" i="0" dirty="0" err="1">
                <a:solidFill>
                  <a:schemeClr val="tx2"/>
                </a:solidFill>
                <a:ea typeface="隶书" pitchFamily="49" charset="-122"/>
              </a:rPr>
              <a:t>BinaryTree</a:t>
            </a:r>
            <a:r>
              <a:rPr lang="en-US" altLang="zh-CN" sz="2800" b="0" i="0" dirty="0">
                <a:solidFill>
                  <a:schemeClr val="tx2"/>
                </a:solidFill>
                <a:ea typeface="隶书" pitchFamily="49" charset="-122"/>
              </a:rPr>
              <a:t> </a:t>
            </a:r>
            <a:r>
              <a:rPr lang="en-US" altLang="zh-CN" sz="2800" i="0" dirty="0">
                <a:solidFill>
                  <a:schemeClr val="tx2"/>
                </a:solidFill>
                <a:ea typeface="隶书" pitchFamily="49" charset="-122"/>
              </a:rPr>
              <a:t>&lt;Type&gt; ::</a:t>
            </a:r>
          </a:p>
          <a:p>
            <a:pPr>
              <a:defRPr/>
            </a:pPr>
            <a:r>
              <a:rPr lang="en-US" altLang="zh-CN" sz="2800" b="0" i="0" dirty="0" err="1" smtClean="0">
                <a:solidFill>
                  <a:schemeClr val="tx2"/>
                </a:solidFill>
                <a:ea typeface="隶书" pitchFamily="49" charset="-122"/>
              </a:rPr>
              <a:t>PostOrder</a:t>
            </a:r>
            <a:r>
              <a:rPr lang="en-US" altLang="zh-CN" sz="2800" i="0" dirty="0" smtClean="0">
                <a:solidFill>
                  <a:schemeClr val="tx2"/>
                </a:solidFill>
                <a:ea typeface="隶书" pitchFamily="49" charset="-122"/>
              </a:rPr>
              <a:t>(</a:t>
            </a:r>
            <a:r>
              <a:rPr lang="en-US" altLang="zh-CN" sz="2800" b="0" i="0" dirty="0" err="1" smtClean="0">
                <a:solidFill>
                  <a:schemeClr val="tx2"/>
                </a:solidFill>
                <a:ea typeface="隶书" pitchFamily="49" charset="-122"/>
              </a:rPr>
              <a:t>BinTreeNode</a:t>
            </a:r>
            <a:r>
              <a:rPr lang="en-US" altLang="zh-CN" sz="2800" b="0" i="0" dirty="0" smtClean="0">
                <a:solidFill>
                  <a:schemeClr val="tx2"/>
                </a:solidFill>
                <a:ea typeface="隶书" pitchFamily="49" charset="-122"/>
              </a:rPr>
              <a:t> </a:t>
            </a:r>
            <a:r>
              <a:rPr lang="en-US" altLang="zh-CN" sz="2800" i="0" dirty="0">
                <a:solidFill>
                  <a:schemeClr val="tx2"/>
                </a:solidFill>
                <a:ea typeface="隶书" pitchFamily="49" charset="-122"/>
              </a:rPr>
              <a:t>&lt;Type&gt;</a:t>
            </a:r>
            <a:r>
              <a:rPr lang="en-US" altLang="zh-CN" sz="2800" b="0" i="0" dirty="0">
                <a:solidFill>
                  <a:schemeClr val="tx2"/>
                </a:solidFill>
                <a:ea typeface="隶书" pitchFamily="49" charset="-122"/>
              </a:rPr>
              <a:t> </a:t>
            </a:r>
            <a:r>
              <a:rPr lang="en-US" altLang="zh-CN" sz="2800" i="0" dirty="0">
                <a:solidFill>
                  <a:schemeClr val="tx2"/>
                </a:solidFill>
                <a:ea typeface="隶书" pitchFamily="49" charset="-122"/>
              </a:rPr>
              <a:t>*</a:t>
            </a:r>
            <a:r>
              <a:rPr lang="en-US" altLang="zh-CN" sz="2800" b="0" i="0" dirty="0" err="1">
                <a:solidFill>
                  <a:schemeClr val="tx2"/>
                </a:solidFill>
                <a:ea typeface="隶书" pitchFamily="49" charset="-122"/>
              </a:rPr>
              <a:t>subTree</a:t>
            </a:r>
            <a:r>
              <a:rPr lang="en-US" altLang="zh-CN" sz="2800" i="0" dirty="0">
                <a:solidFill>
                  <a:schemeClr val="tx2"/>
                </a:solidFill>
                <a:ea typeface="隶书" pitchFamily="49" charset="-122"/>
              </a:rPr>
              <a:t>,</a:t>
            </a:r>
          </a:p>
          <a:p>
            <a:pPr>
              <a:defRPr/>
            </a:pPr>
            <a:r>
              <a:rPr lang="en-US" altLang="zh-CN" sz="2800" i="0" dirty="0">
                <a:solidFill>
                  <a:schemeClr val="tx2"/>
                </a:solidFill>
              </a:rPr>
              <a:t>                    void</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visit</a:t>
            </a:r>
            <a:r>
              <a:rPr lang="en-US" altLang="zh-CN" sz="2800" i="0" dirty="0" smtClean="0">
                <a:solidFill>
                  <a:schemeClr val="tx2"/>
                </a:solidFill>
              </a:rPr>
              <a:t>) (</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i="0" dirty="0" smtClean="0">
                <a:solidFill>
                  <a:schemeClr val="tx2"/>
                </a:solidFill>
                <a:ea typeface="隶书" pitchFamily="49" charset="-122"/>
              </a:rPr>
              <a:t>)</a:t>
            </a:r>
            <a:r>
              <a:rPr lang="en-US" altLang="zh-CN" sz="2800" b="0" i="0" dirty="0" smtClean="0">
                <a:solidFill>
                  <a:schemeClr val="tx2"/>
                </a:solidFill>
                <a:ea typeface="隶书" pitchFamily="49" charset="-122"/>
              </a:rPr>
              <a:t> </a:t>
            </a:r>
            <a:r>
              <a:rPr lang="en-US" altLang="zh-CN" sz="2800" i="0" dirty="0">
                <a:solidFill>
                  <a:schemeClr val="tx2"/>
                </a:solidFill>
                <a:ea typeface="隶书" pitchFamily="49" charset="-122"/>
              </a:rPr>
              <a:t>{</a:t>
            </a:r>
          </a:p>
          <a:p>
            <a:pPr>
              <a:defRPr/>
            </a:pPr>
            <a:r>
              <a:rPr lang="en-US" altLang="zh-CN" sz="2800" b="0" i="0" dirty="0">
                <a:solidFill>
                  <a:schemeClr val="tx2"/>
                </a:solidFill>
                <a:ea typeface="隶书" pitchFamily="49" charset="-122"/>
              </a:rPr>
              <a:t>    </a:t>
            </a:r>
            <a:r>
              <a:rPr lang="en-US" altLang="zh-CN" sz="2800" i="0" dirty="0">
                <a:solidFill>
                  <a:schemeClr val="tx2"/>
                </a:solidFill>
                <a:ea typeface="隶书" pitchFamily="49" charset="-122"/>
              </a:rPr>
              <a:t>if </a:t>
            </a:r>
            <a:r>
              <a:rPr lang="en-US" altLang="zh-CN" sz="2800" i="0" dirty="0" smtClean="0">
                <a:solidFill>
                  <a:schemeClr val="tx2"/>
                </a:solidFill>
                <a:ea typeface="隶书" pitchFamily="49" charset="-122"/>
              </a:rPr>
              <a:t>(</a:t>
            </a:r>
            <a:r>
              <a:rPr lang="en-US" altLang="zh-CN" sz="2800" b="0" i="0" dirty="0" err="1" smtClean="0">
                <a:solidFill>
                  <a:schemeClr val="tx2"/>
                </a:solidFill>
                <a:ea typeface="隶书" pitchFamily="49" charset="-122"/>
              </a:rPr>
              <a:t>subTree</a:t>
            </a:r>
            <a:r>
              <a:rPr lang="en-US" altLang="zh-CN" sz="2800" i="0" dirty="0" smtClean="0">
                <a:solidFill>
                  <a:schemeClr val="tx2"/>
                </a:solidFill>
                <a:ea typeface="隶书" pitchFamily="49" charset="-122"/>
              </a:rPr>
              <a:t>!=</a:t>
            </a:r>
            <a:r>
              <a:rPr lang="en-US" altLang="zh-CN" sz="2800" b="0" i="0" dirty="0" smtClean="0">
                <a:solidFill>
                  <a:schemeClr val="tx2"/>
                </a:solidFill>
                <a:ea typeface="隶书" pitchFamily="49" charset="-122"/>
              </a:rPr>
              <a:t>NULL</a:t>
            </a:r>
            <a:r>
              <a:rPr lang="en-US" altLang="zh-CN" sz="2800" i="0" dirty="0" smtClean="0">
                <a:solidFill>
                  <a:schemeClr val="tx2"/>
                </a:solidFill>
                <a:ea typeface="隶书" pitchFamily="49" charset="-122"/>
              </a:rPr>
              <a:t>) </a:t>
            </a:r>
            <a:r>
              <a:rPr lang="en-US" altLang="zh-CN" sz="2800" i="0" dirty="0">
                <a:solidFill>
                  <a:schemeClr val="tx2"/>
                </a:solidFill>
                <a:ea typeface="隶书" pitchFamily="49" charset="-122"/>
              </a:rPr>
              <a:t>{</a:t>
            </a:r>
          </a:p>
          <a:p>
            <a:pPr>
              <a:defRPr/>
            </a:pPr>
            <a:r>
              <a:rPr lang="en-US" altLang="zh-CN" sz="2800" b="0" i="0" dirty="0">
                <a:solidFill>
                  <a:schemeClr val="tx2"/>
                </a:solidFill>
                <a:ea typeface="隶书" pitchFamily="49" charset="-122"/>
              </a:rPr>
              <a:t>        </a:t>
            </a:r>
            <a:r>
              <a:rPr lang="en-US" altLang="zh-CN" sz="2800" b="0" i="0" dirty="0" err="1" smtClean="0">
                <a:solidFill>
                  <a:schemeClr val="tx2"/>
                </a:solidFill>
                <a:ea typeface="隶书" pitchFamily="49" charset="-122"/>
              </a:rPr>
              <a:t>PostOrder</a:t>
            </a:r>
            <a:r>
              <a:rPr lang="en-US" altLang="zh-CN" sz="2800" i="0" dirty="0" smtClean="0">
                <a:solidFill>
                  <a:schemeClr val="tx2"/>
                </a:solidFill>
                <a:ea typeface="隶书" pitchFamily="49" charset="-122"/>
              </a:rPr>
              <a:t>(</a:t>
            </a:r>
            <a:r>
              <a:rPr lang="en-US" altLang="zh-CN" sz="2800" b="0" i="0" dirty="0" err="1" smtClean="0">
                <a:solidFill>
                  <a:schemeClr val="tx2"/>
                </a:solidFill>
                <a:ea typeface="隶书" pitchFamily="49" charset="-122"/>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ea typeface="隶书" pitchFamily="49" charset="-122"/>
              </a:rPr>
              <a:t>leftChild</a:t>
            </a:r>
            <a:r>
              <a:rPr lang="en-US" altLang="zh-CN" sz="2800" i="0" dirty="0" smtClean="0">
                <a:solidFill>
                  <a:schemeClr val="tx2"/>
                </a:solidFill>
                <a:ea typeface="隶书" pitchFamily="49" charset="-122"/>
              </a:rPr>
              <a:t>);</a:t>
            </a:r>
            <a:endParaRPr lang="en-US" altLang="zh-CN" sz="2800" i="0" dirty="0">
              <a:solidFill>
                <a:schemeClr val="tx2"/>
              </a:solidFill>
              <a:ea typeface="隶书" pitchFamily="49" charset="-122"/>
            </a:endParaRPr>
          </a:p>
          <a:p>
            <a:pPr>
              <a:defRPr/>
            </a:pPr>
            <a:r>
              <a:rPr lang="en-US" altLang="zh-CN" sz="2800" b="0" i="0" dirty="0">
                <a:solidFill>
                  <a:schemeClr val="tx2"/>
                </a:solidFill>
                <a:ea typeface="隶书" pitchFamily="49" charset="-122"/>
              </a:rPr>
              <a:t>        </a:t>
            </a:r>
            <a:r>
              <a:rPr lang="en-US" altLang="zh-CN" sz="2800" b="0" i="0" dirty="0" err="1" smtClean="0">
                <a:solidFill>
                  <a:schemeClr val="tx2"/>
                </a:solidFill>
                <a:ea typeface="隶书" pitchFamily="49" charset="-122"/>
              </a:rPr>
              <a:t>PostOrder</a:t>
            </a:r>
            <a:r>
              <a:rPr lang="en-US" altLang="zh-CN" sz="2800" i="0" dirty="0" smtClean="0">
                <a:solidFill>
                  <a:schemeClr val="tx2"/>
                </a:solidFill>
                <a:ea typeface="隶书" pitchFamily="49" charset="-122"/>
              </a:rPr>
              <a:t>(</a:t>
            </a:r>
            <a:r>
              <a:rPr lang="en-US" altLang="zh-CN" sz="2800" b="0" i="0" dirty="0" err="1" smtClean="0">
                <a:solidFill>
                  <a:schemeClr val="tx2"/>
                </a:solidFill>
                <a:ea typeface="隶书" pitchFamily="49" charset="-122"/>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ea typeface="隶书" pitchFamily="49" charset="-122"/>
              </a:rPr>
              <a:t>rightChild</a:t>
            </a:r>
            <a:r>
              <a:rPr lang="en-US" altLang="zh-CN" sz="2800" i="0" dirty="0" smtClean="0">
                <a:solidFill>
                  <a:schemeClr val="tx2"/>
                </a:solidFill>
                <a:ea typeface="隶书" pitchFamily="49" charset="-122"/>
              </a:rPr>
              <a:t>);</a:t>
            </a:r>
            <a:endParaRPr lang="en-US" altLang="zh-CN" sz="2800" i="0" dirty="0">
              <a:solidFill>
                <a:schemeClr val="tx2"/>
              </a:solidFill>
              <a:ea typeface="隶书" pitchFamily="49" charset="-122"/>
            </a:endParaRPr>
          </a:p>
          <a:p>
            <a:pPr>
              <a:defRPr/>
            </a:pPr>
            <a:r>
              <a:rPr lang="en-US" altLang="zh-CN" sz="2800" b="0" i="0" dirty="0">
                <a:solidFill>
                  <a:schemeClr val="tx2"/>
                </a:solidFill>
                <a:ea typeface="隶书" pitchFamily="49" charset="-122"/>
              </a:rPr>
              <a:t>        </a:t>
            </a:r>
            <a:r>
              <a:rPr lang="en-US" altLang="zh-CN" sz="2800" b="0" i="0" dirty="0" smtClean="0">
                <a:solidFill>
                  <a:schemeClr val="tx2"/>
                </a:solidFill>
              </a:rPr>
              <a:t>visit</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rPr>
              <a:t>-</a:t>
            </a:r>
            <a:r>
              <a:rPr lang="en-US" altLang="zh-CN" sz="2800" i="0" dirty="0">
                <a:solidFill>
                  <a:schemeClr val="tx2"/>
                </a:solidFill>
              </a:rPr>
              <a:t>&gt;</a:t>
            </a:r>
            <a:r>
              <a:rPr lang="en-US" altLang="zh-CN" sz="2800" b="0" i="0" dirty="0" smtClean="0">
                <a:solidFill>
                  <a:schemeClr val="tx2"/>
                </a:solidFill>
              </a:rPr>
              <a:t>data</a:t>
            </a:r>
            <a:r>
              <a:rPr lang="en-US" altLang="zh-CN" sz="2800" i="0" dirty="0" smtClean="0">
                <a:solidFill>
                  <a:schemeClr val="tx2"/>
                </a:solidFill>
              </a:rPr>
              <a:t>);</a:t>
            </a:r>
            <a:endParaRPr lang="en-US" altLang="zh-CN" sz="2800" i="0" dirty="0">
              <a:solidFill>
                <a:schemeClr val="tx2"/>
              </a:solidFill>
              <a:ea typeface="隶书" pitchFamily="49" charset="-122"/>
            </a:endParaRPr>
          </a:p>
          <a:p>
            <a:pPr>
              <a:defRPr/>
            </a:pPr>
            <a:r>
              <a:rPr lang="en-US" altLang="zh-CN" sz="2800" b="0" i="0" dirty="0">
                <a:solidFill>
                  <a:schemeClr val="tx2"/>
                </a:solidFill>
                <a:ea typeface="隶书" pitchFamily="49" charset="-122"/>
              </a:rPr>
              <a:t>    </a:t>
            </a:r>
            <a:r>
              <a:rPr lang="en-US" altLang="zh-CN" sz="2800" i="0" dirty="0">
                <a:solidFill>
                  <a:schemeClr val="tx2"/>
                </a:solidFill>
                <a:ea typeface="隶书" pitchFamily="49" charset="-122"/>
              </a:rPr>
              <a:t>}</a:t>
            </a:r>
            <a:endParaRPr lang="en-US" altLang="zh-CN" sz="2800" b="0" i="0" dirty="0">
              <a:solidFill>
                <a:schemeClr val="tx2"/>
              </a:solidFill>
              <a:ea typeface="隶书" pitchFamily="49" charset="-122"/>
            </a:endParaRPr>
          </a:p>
          <a:p>
            <a:pPr>
              <a:defRPr/>
            </a:pPr>
            <a:r>
              <a:rPr lang="en-US" altLang="zh-CN" sz="2800" i="0" dirty="0">
                <a:solidFill>
                  <a:schemeClr val="tx2"/>
                </a:solidFill>
                <a:ea typeface="隶书"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113</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0530">
                                            <p:txEl>
                                              <p:pRg st="2" end="2"/>
                                            </p:txEl>
                                          </p:spTgt>
                                        </p:tgtEl>
                                        <p:attrNameLst>
                                          <p:attrName>style.visibility</p:attrName>
                                        </p:attrNameLst>
                                      </p:cBhvr>
                                      <p:to>
                                        <p:strVal val="visible"/>
                                      </p:to>
                                    </p:set>
                                    <p:animEffect transition="in" filter="checkerboard(across)">
                                      <p:cBhvr>
                                        <p:cTn id="7" dur="500"/>
                                        <p:tgtEl>
                                          <p:spTgt spid="150530">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0530">
                                            <p:txEl>
                                              <p:pRg st="3" end="3"/>
                                            </p:txEl>
                                          </p:spTgt>
                                        </p:tgtEl>
                                        <p:attrNameLst>
                                          <p:attrName>style.visibility</p:attrName>
                                        </p:attrNameLst>
                                      </p:cBhvr>
                                      <p:to>
                                        <p:strVal val="visible"/>
                                      </p:to>
                                    </p:set>
                                    <p:animEffect transition="in" filter="checkerboard(across)">
                                      <p:cBhvr>
                                        <p:cTn id="10" dur="500"/>
                                        <p:tgtEl>
                                          <p:spTgt spid="150530">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0530">
                                            <p:txEl>
                                              <p:pRg st="4" end="4"/>
                                            </p:txEl>
                                          </p:spTgt>
                                        </p:tgtEl>
                                        <p:attrNameLst>
                                          <p:attrName>style.visibility</p:attrName>
                                        </p:attrNameLst>
                                      </p:cBhvr>
                                      <p:to>
                                        <p:strVal val="visible"/>
                                      </p:to>
                                    </p:set>
                                    <p:animEffect transition="in" filter="checkerboard(across)">
                                      <p:cBhvr>
                                        <p:cTn id="13" dur="500"/>
                                        <p:tgtEl>
                                          <p:spTgt spid="150530">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0530">
                                            <p:txEl>
                                              <p:pRg st="5" end="5"/>
                                            </p:txEl>
                                          </p:spTgt>
                                        </p:tgtEl>
                                        <p:attrNameLst>
                                          <p:attrName>style.visibility</p:attrName>
                                        </p:attrNameLst>
                                      </p:cBhvr>
                                      <p:to>
                                        <p:strVal val="visible"/>
                                      </p:to>
                                    </p:set>
                                    <p:animEffect transition="in" filter="checkerboard(across)">
                                      <p:cBhvr>
                                        <p:cTn id="16" dur="500"/>
                                        <p:tgtEl>
                                          <p:spTgt spid="150530">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50530">
                                            <p:txEl>
                                              <p:pRg st="6" end="6"/>
                                            </p:txEl>
                                          </p:spTgt>
                                        </p:tgtEl>
                                        <p:attrNameLst>
                                          <p:attrName>style.visibility</p:attrName>
                                        </p:attrNameLst>
                                      </p:cBhvr>
                                      <p:to>
                                        <p:strVal val="visible"/>
                                      </p:to>
                                    </p:set>
                                    <p:animEffect transition="in" filter="checkerboard(across)">
                                      <p:cBhvr>
                                        <p:cTn id="19" dur="500"/>
                                        <p:tgtEl>
                                          <p:spTgt spid="150530">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50530">
                                            <p:txEl>
                                              <p:pRg st="7" end="7"/>
                                            </p:txEl>
                                          </p:spTgt>
                                        </p:tgtEl>
                                        <p:attrNameLst>
                                          <p:attrName>style.visibility</p:attrName>
                                        </p:attrNameLst>
                                      </p:cBhvr>
                                      <p:to>
                                        <p:strVal val="visible"/>
                                      </p:to>
                                    </p:set>
                                    <p:animEffect transition="in" filter="checkerboard(across)">
                                      <p:cBhvr>
                                        <p:cTn id="22" dur="500"/>
                                        <p:tgtEl>
                                          <p:spTgt spid="150530">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50530">
                                            <p:txEl>
                                              <p:pRg st="8" end="8"/>
                                            </p:txEl>
                                          </p:spTgt>
                                        </p:tgtEl>
                                        <p:attrNameLst>
                                          <p:attrName>style.visibility</p:attrName>
                                        </p:attrNameLst>
                                      </p:cBhvr>
                                      <p:to>
                                        <p:strVal val="visible"/>
                                      </p:to>
                                    </p:set>
                                    <p:animEffect transition="in" filter="checkerboard(across)">
                                      <p:cBhvr>
                                        <p:cTn id="25" dur="500"/>
                                        <p:tgtEl>
                                          <p:spTgt spid="150530">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50530">
                                            <p:txEl>
                                              <p:pRg st="9" end="9"/>
                                            </p:txEl>
                                          </p:spTgt>
                                        </p:tgtEl>
                                        <p:attrNameLst>
                                          <p:attrName>style.visibility</p:attrName>
                                        </p:attrNameLst>
                                      </p:cBhvr>
                                      <p:to>
                                        <p:strVal val="visible"/>
                                      </p:to>
                                    </p:set>
                                    <p:animEffect transition="in" filter="checkerboard(across)">
                                      <p:cBhvr>
                                        <p:cTn id="28" dur="500"/>
                                        <p:tgtEl>
                                          <p:spTgt spid="150530">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50530">
                                            <p:txEl>
                                              <p:pRg st="10" end="10"/>
                                            </p:txEl>
                                          </p:spTgt>
                                        </p:tgtEl>
                                        <p:attrNameLst>
                                          <p:attrName>style.visibility</p:attrName>
                                        </p:attrNameLst>
                                      </p:cBhvr>
                                      <p:to>
                                        <p:strVal val="visible"/>
                                      </p:to>
                                    </p:set>
                                    <p:animEffect transition="in" filter="checkerboard(across)">
                                      <p:cBhvr>
                                        <p:cTn id="31" dur="500"/>
                                        <p:tgtEl>
                                          <p:spTgt spid="1505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571500" y="1143000"/>
            <a:ext cx="7920038" cy="2373313"/>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latin typeface="+mn-lt"/>
                <a:ea typeface="仿宋_GB2312" pitchFamily="49" charset="-122"/>
              </a:rPr>
              <a:t>利用二叉树后序遍历计算二叉树结点个数</a:t>
            </a:r>
          </a:p>
          <a:p>
            <a:pPr>
              <a:spcBef>
                <a:spcPct val="20000"/>
              </a:spcBef>
              <a:defRPr/>
            </a:pPr>
            <a:r>
              <a:rPr lang="zh-CN" altLang="en-US" sz="2600" i="0" dirty="0">
                <a:effectLst>
                  <a:outerShdw blurRad="38100" dist="38100" dir="2700000" algn="tl">
                    <a:srgbClr val="C0C0C0"/>
                  </a:outerShdw>
                </a:effectLst>
                <a:latin typeface="+mn-lt"/>
                <a:ea typeface="隶书" pitchFamily="49" charset="-122"/>
              </a:rPr>
              <a:t>         </a:t>
            </a:r>
            <a:r>
              <a:rPr lang="zh-CN" altLang="en-US" sz="2800" i="0" dirty="0">
                <a:effectLst>
                  <a:outerShdw blurRad="38100" dist="38100" dir="2700000" algn="tl">
                    <a:srgbClr val="C0C0C0"/>
                  </a:outerShdw>
                </a:effectLst>
                <a:latin typeface="+mn-lt"/>
                <a:ea typeface="隶书" pitchFamily="49" charset="-122"/>
              </a:rPr>
              <a:t>为计算二叉树的结点个数，可以遍历根结点的左右子树，分别计算左右子树结点个数，然后再将访问根结点的语句改为相加语句。</a:t>
            </a:r>
            <a:endParaRPr lang="zh-CN" altLang="en-US" sz="2800" i="0" dirty="0">
              <a:solidFill>
                <a:srgbClr val="008000"/>
              </a:solidFill>
              <a:effectLst>
                <a:outerShdw blurRad="38100" dist="38100" dir="2700000" algn="tl">
                  <a:srgbClr val="C0C0C0"/>
                </a:outerShdw>
              </a:effectLst>
              <a:latin typeface="+mn-lt"/>
              <a:ea typeface="隶书" pitchFamily="49" charset="-122"/>
            </a:endParaRPr>
          </a:p>
          <a:p>
            <a:pPr algn="ctr">
              <a:defRPr/>
            </a:pPr>
            <a:r>
              <a:rPr lang="zh-CN" altLang="en-US" sz="2800" i="0" dirty="0">
                <a:solidFill>
                  <a:schemeClr val="accent2"/>
                </a:solidFill>
                <a:effectLst>
                  <a:outerShdw blurRad="38100" dist="38100" dir="2700000" algn="tl">
                    <a:srgbClr val="C0C0C0"/>
                  </a:outerShdw>
                </a:effectLst>
                <a:latin typeface="+mn-lt"/>
                <a:ea typeface="隶书" pitchFamily="49" charset="-122"/>
              </a:rPr>
              <a:t>二叉树结点个数</a:t>
            </a:r>
            <a:r>
              <a:rPr lang="en-US" altLang="zh-CN" sz="2800" i="0" dirty="0">
                <a:solidFill>
                  <a:srgbClr val="CC3300"/>
                </a:solidFill>
                <a:effectLst>
                  <a:outerShdw blurRad="38100" dist="38100" dir="2700000" algn="tl">
                    <a:srgbClr val="C0C0C0"/>
                  </a:outerShdw>
                </a:effectLst>
                <a:latin typeface="+mn-lt"/>
                <a:ea typeface="隶书" pitchFamily="49" charset="-122"/>
              </a:rPr>
              <a:t>=</a:t>
            </a:r>
            <a:r>
              <a:rPr lang="zh-CN" altLang="en-US" sz="2800" i="0" dirty="0">
                <a:solidFill>
                  <a:schemeClr val="accent2"/>
                </a:solidFill>
                <a:effectLst>
                  <a:outerShdw blurRad="38100" dist="38100" dir="2700000" algn="tl">
                    <a:srgbClr val="C0C0C0"/>
                  </a:outerShdw>
                </a:effectLst>
                <a:latin typeface="+mn-lt"/>
                <a:ea typeface="隶书" pitchFamily="49" charset="-122"/>
              </a:rPr>
              <a:t>左右子树结点个数</a:t>
            </a:r>
            <a:r>
              <a:rPr lang="en-US" altLang="zh-CN" sz="2800" i="0" dirty="0">
                <a:solidFill>
                  <a:srgbClr val="CC3300"/>
                </a:solidFill>
                <a:effectLst>
                  <a:outerShdw blurRad="38100" dist="38100" dir="2700000" algn="tl">
                    <a:srgbClr val="C0C0C0"/>
                  </a:outerShdw>
                </a:effectLst>
                <a:latin typeface="+mn-lt"/>
                <a:ea typeface="隶书" pitchFamily="49" charset="-122"/>
              </a:rPr>
              <a:t>+</a:t>
            </a:r>
            <a:r>
              <a:rPr lang="zh-CN" altLang="en-US" sz="2800" i="0" dirty="0">
                <a:solidFill>
                  <a:schemeClr val="accent2"/>
                </a:solidFill>
                <a:effectLst>
                  <a:outerShdw blurRad="38100" dist="38100" dir="2700000" algn="tl">
                    <a:srgbClr val="C0C0C0"/>
                  </a:outerShdw>
                </a:effectLst>
                <a:latin typeface="+mn-lt"/>
                <a:ea typeface="隶书" pitchFamily="49" charset="-122"/>
              </a:rPr>
              <a:t>根结点个数</a:t>
            </a:r>
          </a:p>
        </p:txBody>
      </p:sp>
      <p:sp>
        <p:nvSpPr>
          <p:cNvPr id="151555" name="Text Box 3"/>
          <p:cNvSpPr txBox="1">
            <a:spLocks noChangeArrowheads="1"/>
          </p:cNvSpPr>
          <p:nvPr/>
        </p:nvSpPr>
        <p:spPr bwMode="auto">
          <a:xfrm>
            <a:off x="785813" y="3500438"/>
            <a:ext cx="7315200" cy="2654300"/>
          </a:xfrm>
          <a:prstGeom prst="rect">
            <a:avLst/>
          </a:prstGeom>
          <a:noFill/>
          <a:ln w="9525">
            <a:noFill/>
            <a:miter lim="800000"/>
            <a:headEnd/>
            <a:tailEnd/>
          </a:ln>
        </p:spPr>
        <p:txBody>
          <a:bodyPr>
            <a:spAutoFit/>
          </a:bodyPr>
          <a:lstStyle/>
          <a:p>
            <a:r>
              <a:rPr lang="en-US" altLang="zh-CN" sz="2800" i="0" dirty="0">
                <a:solidFill>
                  <a:schemeClr val="tx2"/>
                </a:solidFill>
                <a:latin typeface="+mn-lt"/>
              </a:rPr>
              <a:t>template &lt;class Type&gt; </a:t>
            </a:r>
            <a:r>
              <a:rPr lang="en-US" altLang="zh-CN" sz="2800" i="0" dirty="0" err="1">
                <a:solidFill>
                  <a:schemeClr val="tx2"/>
                </a:solidFill>
                <a:latin typeface="+mn-lt"/>
              </a:rPr>
              <a:t>int</a:t>
            </a:r>
            <a:r>
              <a:rPr lang="en-US" altLang="zh-CN" sz="2800" i="0" dirty="0">
                <a:solidFill>
                  <a:schemeClr val="tx2"/>
                </a:solidFill>
                <a:latin typeface="+mn-lt"/>
              </a:rPr>
              <a:t> </a:t>
            </a:r>
            <a:r>
              <a:rPr lang="en-US" altLang="zh-CN" sz="2800" b="0" i="0" dirty="0" err="1">
                <a:solidFill>
                  <a:schemeClr val="tx2"/>
                </a:solidFill>
                <a:latin typeface="+mn-lt"/>
              </a:rPr>
              <a:t>BinaryTree</a:t>
            </a:r>
            <a:r>
              <a:rPr lang="en-US" altLang="zh-CN" sz="2800" b="0" i="0" dirty="0">
                <a:solidFill>
                  <a:schemeClr val="tx2"/>
                </a:solidFill>
                <a:latin typeface="+mn-lt"/>
              </a:rPr>
              <a:t> </a:t>
            </a:r>
            <a:r>
              <a:rPr lang="en-US" altLang="zh-CN" sz="2800" i="0" dirty="0">
                <a:solidFill>
                  <a:schemeClr val="tx2"/>
                </a:solidFill>
                <a:latin typeface="+mn-lt"/>
              </a:rPr>
              <a:t>&lt;Type&gt; :: </a:t>
            </a:r>
            <a:r>
              <a:rPr lang="en-US" altLang="zh-CN" sz="2800" b="0" i="0" dirty="0" smtClean="0">
                <a:solidFill>
                  <a:schemeClr val="tx2"/>
                </a:solidFill>
                <a:latin typeface="+mn-lt"/>
              </a:rPr>
              <a:t>Size</a:t>
            </a:r>
            <a:r>
              <a:rPr lang="en-US" altLang="zh-CN" sz="2800" i="0" dirty="0" smtClean="0">
                <a:solidFill>
                  <a:schemeClr val="tx2"/>
                </a:solidFill>
                <a:latin typeface="+mn-lt"/>
              </a:rPr>
              <a:t>(</a:t>
            </a:r>
            <a:r>
              <a:rPr lang="en-US" altLang="zh-CN" sz="2800" b="0" i="0" dirty="0" err="1" smtClean="0">
                <a:solidFill>
                  <a:schemeClr val="tx2"/>
                </a:solidFill>
                <a:latin typeface="+mn-lt"/>
              </a:rPr>
              <a:t>BinTreeNode</a:t>
            </a:r>
            <a:r>
              <a:rPr lang="en-US" altLang="zh-CN" sz="2800" b="0" i="0" dirty="0" smtClean="0">
                <a:solidFill>
                  <a:schemeClr val="tx2"/>
                </a:solidFill>
                <a:latin typeface="+mn-lt"/>
              </a:rPr>
              <a:t> </a:t>
            </a:r>
            <a:r>
              <a:rPr lang="en-US" altLang="zh-CN" sz="2800" i="0" dirty="0">
                <a:solidFill>
                  <a:schemeClr val="tx2"/>
                </a:solidFill>
                <a:latin typeface="+mn-lt"/>
              </a:rPr>
              <a:t>&lt;Type&gt;</a:t>
            </a:r>
            <a:r>
              <a:rPr lang="en-US" altLang="zh-CN" sz="2800" b="0" i="0" dirty="0">
                <a:solidFill>
                  <a:schemeClr val="tx2"/>
                </a:solidFill>
                <a:latin typeface="+mn-lt"/>
              </a:rPr>
              <a:t> </a:t>
            </a:r>
            <a:r>
              <a:rPr lang="en-US" altLang="zh-CN" sz="2800" i="0" dirty="0">
                <a:solidFill>
                  <a:schemeClr val="tx2"/>
                </a:solidFill>
                <a:latin typeface="+mn-lt"/>
              </a:rPr>
              <a:t>*</a:t>
            </a:r>
            <a:r>
              <a:rPr lang="en-US" altLang="zh-CN" sz="2800" b="0" i="0" dirty="0" err="1" smtClean="0">
                <a:solidFill>
                  <a:schemeClr val="tx2"/>
                </a:solidFill>
                <a:latin typeface="+mn-lt"/>
              </a:rPr>
              <a:t>subTree</a:t>
            </a:r>
            <a:r>
              <a:rPr lang="en-US" altLang="zh-CN" sz="2800" i="0" dirty="0" smtClean="0">
                <a:solidFill>
                  <a:schemeClr val="tx2"/>
                </a:solidFill>
                <a:latin typeface="+mn-lt"/>
              </a:rPr>
              <a:t>)</a:t>
            </a:r>
            <a:r>
              <a:rPr lang="en-US" altLang="zh-CN" sz="2800" b="0" i="0" dirty="0" smtClean="0">
                <a:solidFill>
                  <a:schemeClr val="tx2"/>
                </a:solidFill>
                <a:latin typeface="+mn-lt"/>
              </a:rPr>
              <a:t> </a:t>
            </a:r>
            <a:r>
              <a:rPr lang="en-US" altLang="zh-CN" sz="2800" i="0" dirty="0">
                <a:solidFill>
                  <a:schemeClr val="tx2"/>
                </a:solidFill>
                <a:latin typeface="+mn-lt"/>
              </a:rPr>
              <a:t>const {</a:t>
            </a:r>
            <a:endParaRPr lang="en-US" altLang="zh-CN" sz="2800" b="0" i="0" dirty="0">
              <a:solidFill>
                <a:schemeClr val="tx2"/>
              </a:solidFill>
              <a:latin typeface="+mn-lt"/>
            </a:endParaRPr>
          </a:p>
          <a:p>
            <a:r>
              <a:rPr lang="en-US" altLang="zh-CN" sz="2800" b="0" i="0" dirty="0">
                <a:solidFill>
                  <a:schemeClr val="tx2"/>
                </a:solidFill>
                <a:latin typeface="+mn-lt"/>
              </a:rPr>
              <a:t>    </a:t>
            </a:r>
            <a:r>
              <a:rPr lang="en-US" altLang="zh-CN" sz="2800" i="0" dirty="0">
                <a:solidFill>
                  <a:schemeClr val="tx2"/>
                </a:solidFill>
                <a:latin typeface="+mn-lt"/>
              </a:rPr>
              <a:t>if</a:t>
            </a:r>
            <a:r>
              <a:rPr lang="en-US" altLang="zh-CN" sz="2800" b="0" i="0" dirty="0">
                <a:solidFill>
                  <a:schemeClr val="tx2"/>
                </a:solidFill>
                <a:latin typeface="+mn-lt"/>
              </a:rPr>
              <a:t> </a:t>
            </a:r>
            <a:r>
              <a:rPr lang="en-US" altLang="zh-CN" sz="2800" i="0" dirty="0" smtClean="0">
                <a:solidFill>
                  <a:schemeClr val="tx2"/>
                </a:solidFill>
                <a:latin typeface="+mn-lt"/>
              </a:rPr>
              <a:t>(</a:t>
            </a:r>
            <a:r>
              <a:rPr lang="en-US" altLang="zh-CN" sz="2800" b="0" i="0" dirty="0" err="1" smtClean="0">
                <a:solidFill>
                  <a:schemeClr val="tx2"/>
                </a:solidFill>
                <a:latin typeface="+mn-lt"/>
              </a:rPr>
              <a:t>subTree</a:t>
            </a:r>
            <a:r>
              <a:rPr lang="en-US" altLang="zh-CN" sz="2800" dirty="0" smtClean="0">
                <a:solidFill>
                  <a:schemeClr val="tx2"/>
                </a:solidFill>
                <a:latin typeface="+mn-lt"/>
              </a:rPr>
              <a:t>==</a:t>
            </a:r>
            <a:r>
              <a:rPr lang="en-US" altLang="zh-CN" sz="2800" b="0" i="0" dirty="0" smtClean="0">
                <a:solidFill>
                  <a:schemeClr val="tx2"/>
                </a:solidFill>
                <a:latin typeface="+mn-lt"/>
              </a:rPr>
              <a:t>NULL</a:t>
            </a:r>
            <a:r>
              <a:rPr lang="en-US" altLang="zh-CN" sz="2800" i="0" dirty="0" smtClean="0">
                <a:solidFill>
                  <a:schemeClr val="tx2"/>
                </a:solidFill>
                <a:latin typeface="+mn-lt"/>
              </a:rPr>
              <a:t>)</a:t>
            </a:r>
            <a:r>
              <a:rPr lang="en-US" altLang="zh-CN" sz="2800" b="0" i="0" dirty="0" smtClean="0">
                <a:solidFill>
                  <a:schemeClr val="tx2"/>
                </a:solidFill>
                <a:latin typeface="+mn-lt"/>
              </a:rPr>
              <a:t>  </a:t>
            </a:r>
            <a:r>
              <a:rPr lang="en-US" altLang="zh-CN" sz="2800" i="0" dirty="0" smtClean="0">
                <a:solidFill>
                  <a:schemeClr val="tx2"/>
                </a:solidFill>
                <a:latin typeface="+mn-lt"/>
              </a:rPr>
              <a:t>return</a:t>
            </a:r>
            <a:r>
              <a:rPr lang="en-US" altLang="zh-CN" sz="2800" b="0" i="0" dirty="0" smtClean="0">
                <a:solidFill>
                  <a:schemeClr val="tx2"/>
                </a:solidFill>
                <a:latin typeface="+mn-lt"/>
              </a:rPr>
              <a:t> </a:t>
            </a:r>
            <a:r>
              <a:rPr lang="en-US" altLang="zh-CN" sz="2800" b="0" i="0" dirty="0">
                <a:solidFill>
                  <a:schemeClr val="tx2"/>
                </a:solidFill>
                <a:latin typeface="+mn-lt"/>
              </a:rPr>
              <a:t>0</a:t>
            </a:r>
            <a:r>
              <a:rPr lang="en-US" altLang="zh-CN" sz="2800" i="0" dirty="0">
                <a:solidFill>
                  <a:schemeClr val="tx2"/>
                </a:solidFill>
                <a:latin typeface="+mn-lt"/>
              </a:rPr>
              <a:t>;</a:t>
            </a:r>
          </a:p>
          <a:p>
            <a:r>
              <a:rPr lang="en-US" altLang="zh-CN" sz="2800" b="0" i="0" dirty="0">
                <a:solidFill>
                  <a:schemeClr val="tx2"/>
                </a:solidFill>
                <a:latin typeface="+mn-lt"/>
              </a:rPr>
              <a:t>    </a:t>
            </a:r>
            <a:r>
              <a:rPr lang="en-US" altLang="zh-CN" sz="2800" i="0" dirty="0">
                <a:solidFill>
                  <a:schemeClr val="tx2"/>
                </a:solidFill>
                <a:latin typeface="+mn-lt"/>
              </a:rPr>
              <a:t>else</a:t>
            </a:r>
            <a:r>
              <a:rPr lang="en-US" altLang="zh-CN" sz="2800" b="0" i="0" dirty="0">
                <a:solidFill>
                  <a:schemeClr val="tx2"/>
                </a:solidFill>
                <a:latin typeface="+mn-lt"/>
              </a:rPr>
              <a:t> </a:t>
            </a:r>
            <a:r>
              <a:rPr lang="en-US" altLang="zh-CN" sz="2800" i="0" dirty="0">
                <a:solidFill>
                  <a:schemeClr val="tx2"/>
                </a:solidFill>
                <a:latin typeface="+mn-lt"/>
              </a:rPr>
              <a:t>return</a:t>
            </a:r>
            <a:r>
              <a:rPr lang="en-US" altLang="zh-CN" sz="2800" b="0" i="0" dirty="0">
                <a:solidFill>
                  <a:schemeClr val="tx2"/>
                </a:solidFill>
                <a:latin typeface="+mn-lt"/>
              </a:rPr>
              <a:t> </a:t>
            </a:r>
            <a:r>
              <a:rPr lang="en-US" altLang="zh-CN" sz="2800" b="0" i="0" dirty="0" smtClean="0">
                <a:solidFill>
                  <a:schemeClr val="tx2"/>
                </a:solidFill>
                <a:latin typeface="+mn-lt"/>
              </a:rPr>
              <a:t>1</a:t>
            </a:r>
            <a:r>
              <a:rPr lang="en-US" altLang="zh-CN" sz="2800" i="0" dirty="0" smtClean="0">
                <a:solidFill>
                  <a:schemeClr val="tx2"/>
                </a:solidFill>
                <a:latin typeface="+mn-lt"/>
              </a:rPr>
              <a:t>+</a:t>
            </a:r>
            <a:r>
              <a:rPr lang="en-US" altLang="zh-CN" sz="2800" b="0" i="0" dirty="0" smtClean="0">
                <a:solidFill>
                  <a:schemeClr val="tx2"/>
                </a:solidFill>
                <a:latin typeface="+mn-lt"/>
              </a:rPr>
              <a:t>Size</a:t>
            </a:r>
            <a:r>
              <a:rPr lang="en-US" altLang="zh-CN" sz="2800" i="0" dirty="0" smtClean="0">
                <a:solidFill>
                  <a:schemeClr val="tx2"/>
                </a:solidFill>
                <a:latin typeface="+mn-lt"/>
              </a:rPr>
              <a:t>(</a:t>
            </a:r>
            <a:r>
              <a:rPr lang="en-US" altLang="zh-CN" sz="2800" b="0" i="0" dirty="0" err="1" smtClean="0">
                <a:solidFill>
                  <a:schemeClr val="tx2"/>
                </a:solidFill>
                <a:latin typeface="+mn-lt"/>
              </a:rPr>
              <a:t>subTree</a:t>
            </a:r>
            <a:r>
              <a:rPr lang="en-US" altLang="zh-CN" sz="2800" i="0" dirty="0" smtClean="0">
                <a:solidFill>
                  <a:schemeClr val="tx2"/>
                </a:solidFill>
                <a:latin typeface="+mn-lt"/>
                <a:ea typeface="楷体_GB2312" pitchFamily="49" charset="-122"/>
              </a:rPr>
              <a:t>-</a:t>
            </a:r>
            <a:r>
              <a:rPr lang="en-US" altLang="zh-CN" sz="2800" i="0" dirty="0">
                <a:solidFill>
                  <a:schemeClr val="tx2"/>
                </a:solidFill>
                <a:latin typeface="+mn-lt"/>
                <a:ea typeface="楷体_GB2312" pitchFamily="49" charset="-122"/>
              </a:rPr>
              <a:t>&gt;</a:t>
            </a:r>
            <a:r>
              <a:rPr lang="en-US" altLang="zh-CN" sz="2800" b="0" i="0" dirty="0" err="1" smtClean="0">
                <a:solidFill>
                  <a:schemeClr val="tx2"/>
                </a:solidFill>
                <a:latin typeface="+mn-lt"/>
              </a:rPr>
              <a:t>leftChild</a:t>
            </a:r>
            <a:r>
              <a:rPr lang="en-US" altLang="zh-CN" sz="2800" i="0" dirty="0" smtClean="0">
                <a:solidFill>
                  <a:schemeClr val="tx2"/>
                </a:solidFill>
                <a:latin typeface="+mn-lt"/>
              </a:rPr>
              <a:t>)</a:t>
            </a:r>
            <a:endParaRPr lang="en-US" altLang="zh-CN" sz="2800" i="0" dirty="0">
              <a:solidFill>
                <a:schemeClr val="tx2"/>
              </a:solidFill>
              <a:latin typeface="+mn-lt"/>
            </a:endParaRPr>
          </a:p>
          <a:p>
            <a:r>
              <a:rPr lang="en-US" altLang="zh-CN" sz="2800" b="0" i="0" dirty="0">
                <a:solidFill>
                  <a:schemeClr val="tx2"/>
                </a:solidFill>
                <a:latin typeface="+mn-lt"/>
              </a:rPr>
              <a:t>                          </a:t>
            </a:r>
            <a:r>
              <a:rPr lang="en-US" altLang="zh-CN" sz="2800" b="0" i="0" dirty="0" smtClean="0">
                <a:solidFill>
                  <a:schemeClr val="tx2"/>
                </a:solidFill>
                <a:latin typeface="+mn-lt"/>
              </a:rPr>
              <a:t>  </a:t>
            </a:r>
            <a:r>
              <a:rPr lang="en-US" altLang="zh-CN" sz="2800" i="0" dirty="0" smtClean="0">
                <a:solidFill>
                  <a:schemeClr val="tx2"/>
                </a:solidFill>
                <a:latin typeface="+mn-lt"/>
              </a:rPr>
              <a:t>+</a:t>
            </a:r>
            <a:r>
              <a:rPr lang="en-US" altLang="zh-CN" sz="2800" b="0" i="0" dirty="0" smtClean="0">
                <a:solidFill>
                  <a:schemeClr val="tx2"/>
                </a:solidFill>
                <a:latin typeface="+mn-lt"/>
              </a:rPr>
              <a:t>Size</a:t>
            </a:r>
            <a:r>
              <a:rPr lang="en-US" altLang="zh-CN" sz="2800" i="0" dirty="0" smtClean="0">
                <a:solidFill>
                  <a:schemeClr val="tx2"/>
                </a:solidFill>
                <a:latin typeface="+mn-lt"/>
              </a:rPr>
              <a:t>(</a:t>
            </a:r>
            <a:r>
              <a:rPr lang="en-US" altLang="zh-CN" sz="2800" b="0" i="0" dirty="0" err="1" smtClean="0">
                <a:solidFill>
                  <a:schemeClr val="tx2"/>
                </a:solidFill>
                <a:latin typeface="+mn-lt"/>
              </a:rPr>
              <a:t>subTree</a:t>
            </a:r>
            <a:r>
              <a:rPr lang="en-US" altLang="zh-CN" sz="2800" i="0" dirty="0" smtClean="0">
                <a:solidFill>
                  <a:schemeClr val="tx2"/>
                </a:solidFill>
                <a:latin typeface="+mn-lt"/>
                <a:ea typeface="楷体_GB2312" pitchFamily="49" charset="-122"/>
              </a:rPr>
              <a:t>-</a:t>
            </a:r>
            <a:r>
              <a:rPr lang="en-US" altLang="zh-CN" sz="2800" i="0" dirty="0">
                <a:solidFill>
                  <a:schemeClr val="tx2"/>
                </a:solidFill>
                <a:latin typeface="+mn-lt"/>
                <a:ea typeface="楷体_GB2312" pitchFamily="49" charset="-122"/>
              </a:rPr>
              <a:t>&gt;</a:t>
            </a:r>
            <a:r>
              <a:rPr lang="en-US" altLang="zh-CN" sz="2800" b="0" i="0" dirty="0" err="1" smtClean="0">
                <a:solidFill>
                  <a:schemeClr val="tx2"/>
                </a:solidFill>
                <a:latin typeface="+mn-lt"/>
              </a:rPr>
              <a:t>rightChild</a:t>
            </a:r>
            <a:r>
              <a:rPr lang="en-US" altLang="zh-CN" sz="2800" i="0" dirty="0" smtClean="0">
                <a:solidFill>
                  <a:schemeClr val="tx2"/>
                </a:solidFill>
                <a:latin typeface="+mn-lt"/>
              </a:rPr>
              <a:t>);</a:t>
            </a:r>
            <a:endParaRPr lang="en-US" altLang="zh-CN" sz="2800" b="0" i="0" dirty="0">
              <a:solidFill>
                <a:schemeClr val="tx2"/>
              </a:solidFill>
              <a:latin typeface="+mn-lt"/>
            </a:endParaRPr>
          </a:p>
          <a:p>
            <a:r>
              <a:rPr lang="en-US" altLang="zh-CN" sz="2800" i="0" dirty="0">
                <a:solidFill>
                  <a:schemeClr val="tx2"/>
                </a:solidFill>
                <a:latin typeface="+mn-lt"/>
              </a:rPr>
              <a:t>}</a:t>
            </a:r>
          </a:p>
        </p:txBody>
      </p:sp>
      <p:sp>
        <p:nvSpPr>
          <p:cNvPr id="151556" name="Rectangle 4"/>
          <p:cNvSpPr>
            <a:spLocks noGrp="1" noChangeArrowheads="1"/>
          </p:cNvSpPr>
          <p:nvPr>
            <p:ph type="title"/>
          </p:nvPr>
        </p:nvSpPr>
        <p:spPr>
          <a:xfrm>
            <a:off x="2268538" y="476250"/>
            <a:ext cx="4967287" cy="609600"/>
          </a:xfrm>
        </p:spPr>
        <p:txBody>
          <a:bodyPr/>
          <a:lstStyle/>
          <a:p>
            <a:pPr algn="l" eaLnBrk="1" hangingPunct="1">
              <a:defRPr/>
            </a:pPr>
            <a:r>
              <a:rPr lang="zh-CN" altLang="en-US" sz="3600" b="1" u="sng" smtClean="0">
                <a:effectLst>
                  <a:outerShdw blurRad="38100" dist="38100" dir="2700000" algn="tl">
                    <a:srgbClr val="C0C0C0"/>
                  </a:outerShdw>
                </a:effectLst>
                <a:latin typeface="+mn-lt"/>
                <a:ea typeface="仿宋_GB2312" pitchFamily="49" charset="-122"/>
              </a:rPr>
              <a:t>应用二叉树遍历的事例</a:t>
            </a:r>
            <a:endParaRPr lang="zh-CN" altLang="en-US" sz="3600" smtClean="0">
              <a:latin typeface="+mn-lt"/>
              <a:ea typeface="仿宋_GB2312" pitchFamily="49" charset="-122"/>
            </a:endParaRPr>
          </a:p>
        </p:txBody>
      </p:sp>
      <p:sp>
        <p:nvSpPr>
          <p:cNvPr id="5" name="灯片编号占位符 4"/>
          <p:cNvSpPr>
            <a:spLocks noGrp="1"/>
          </p:cNvSpPr>
          <p:nvPr>
            <p:ph type="sldNum" sz="quarter" idx="12"/>
          </p:nvPr>
        </p:nvSpPr>
        <p:spPr/>
        <p:txBody>
          <a:bodyPr/>
          <a:lstStyle/>
          <a:p>
            <a:pPr>
              <a:defRPr/>
            </a:pPr>
            <a:fld id="{40D23E0A-D758-45BD-827F-90FA2C1CB3A3}" type="slidenum">
              <a:rPr lang="en-US" altLang="zh-CN" smtClean="0">
                <a:latin typeface="+mn-lt"/>
              </a:rPr>
              <a:pPr>
                <a:defRPr/>
              </a:pPr>
              <a:t>114</a:t>
            </a:fld>
            <a:endParaRPr lang="en-US" altLang="zh-CN">
              <a:latin typeface="+mn-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1554">
                                            <p:txEl>
                                              <p:pRg st="0" end="0"/>
                                            </p:txEl>
                                          </p:spTgt>
                                        </p:tgtEl>
                                        <p:attrNameLst>
                                          <p:attrName>style.visibility</p:attrName>
                                        </p:attrNameLst>
                                      </p:cBhvr>
                                      <p:to>
                                        <p:strVal val="visible"/>
                                      </p:to>
                                    </p:set>
                                    <p:animEffect transition="in" filter="checkerboard(across)">
                                      <p:cBhvr>
                                        <p:cTn id="7" dur="500"/>
                                        <p:tgtEl>
                                          <p:spTgt spid="151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1554">
                                            <p:txEl>
                                              <p:pRg st="1" end="1"/>
                                            </p:txEl>
                                          </p:spTgt>
                                        </p:tgtEl>
                                        <p:attrNameLst>
                                          <p:attrName>style.visibility</p:attrName>
                                        </p:attrNameLst>
                                      </p:cBhvr>
                                      <p:to>
                                        <p:strVal val="visible"/>
                                      </p:to>
                                    </p:set>
                                    <p:animEffect transition="in" filter="box(in)">
                                      <p:cBhvr>
                                        <p:cTn id="12" dur="500"/>
                                        <p:tgtEl>
                                          <p:spTgt spid="151554">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1554">
                                            <p:txEl>
                                              <p:pRg st="2" end="2"/>
                                            </p:txEl>
                                          </p:spTgt>
                                        </p:tgtEl>
                                        <p:attrNameLst>
                                          <p:attrName>style.visibility</p:attrName>
                                        </p:attrNameLst>
                                      </p:cBhvr>
                                      <p:to>
                                        <p:strVal val="visible"/>
                                      </p:to>
                                    </p:set>
                                    <p:animEffect transition="in" filter="box(in)">
                                      <p:cBhvr>
                                        <p:cTn id="15" dur="500"/>
                                        <p:tgtEl>
                                          <p:spTgt spid="15155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51555"/>
                                        </p:tgtEl>
                                        <p:attrNameLst>
                                          <p:attrName>style.visibility</p:attrName>
                                        </p:attrNameLst>
                                      </p:cBhvr>
                                      <p:to>
                                        <p:strVal val="visible"/>
                                      </p:to>
                                    </p:set>
                                    <p:anim calcmode="lin" valueType="num">
                                      <p:cBhvr additive="base">
                                        <p:cTn id="20" dur="500" fill="hold"/>
                                        <p:tgtEl>
                                          <p:spTgt spid="151555"/>
                                        </p:tgtEl>
                                        <p:attrNameLst>
                                          <p:attrName>ppt_x</p:attrName>
                                        </p:attrNameLst>
                                      </p:cBhvr>
                                      <p:tavLst>
                                        <p:tav tm="0">
                                          <p:val>
                                            <p:strVal val="#ppt_x"/>
                                          </p:val>
                                        </p:tav>
                                        <p:tav tm="100000">
                                          <p:val>
                                            <p:strVal val="#ppt_x"/>
                                          </p:val>
                                        </p:tav>
                                      </p:tavLst>
                                    </p:anim>
                                    <p:anim calcmode="lin" valueType="num">
                                      <p:cBhvr additive="base">
                                        <p:cTn id="21" dur="500" fill="hold"/>
                                        <p:tgtEl>
                                          <p:spTgt spid="1515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500062" y="2786063"/>
            <a:ext cx="8358217" cy="3108543"/>
          </a:xfrm>
          <a:prstGeom prst="rect">
            <a:avLst/>
          </a:prstGeom>
          <a:noFill/>
          <a:ln w="9525">
            <a:noFill/>
            <a:miter lim="800000"/>
            <a:headEnd/>
            <a:tailEnd/>
          </a:ln>
        </p:spPr>
        <p:txBody>
          <a:bodyPr wrap="square">
            <a:spAutoFit/>
          </a:bodyPr>
          <a:lstStyle/>
          <a:p>
            <a:r>
              <a:rPr lang="en-US" altLang="zh-CN" sz="2800" i="0" dirty="0">
                <a:solidFill>
                  <a:schemeClr val="tx2"/>
                </a:solidFill>
              </a:rPr>
              <a:t>template &lt;class Type&gt; </a:t>
            </a:r>
            <a:r>
              <a:rPr lang="en-US" altLang="zh-CN" sz="2800" i="0" dirty="0" err="1">
                <a:solidFill>
                  <a:schemeClr val="tx2"/>
                </a:solidFill>
              </a:rPr>
              <a:t>int</a:t>
            </a:r>
            <a:r>
              <a:rPr lang="en-US" altLang="zh-CN" sz="2800" b="0" i="0" dirty="0">
                <a:solidFill>
                  <a:schemeClr val="tx2"/>
                </a:solidFill>
              </a:rPr>
              <a: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 </a:t>
            </a:r>
            <a:r>
              <a:rPr lang="en-US" altLang="zh-CN" sz="2800" b="0" i="0" dirty="0" smtClean="0">
                <a:solidFill>
                  <a:schemeClr val="tx2"/>
                </a:solidFill>
              </a:rPr>
              <a:t>Height</a:t>
            </a:r>
            <a:r>
              <a:rPr lang="en-US" altLang="zh-CN" sz="2800" i="0" dirty="0" smtClean="0">
                <a:solidFill>
                  <a:schemeClr val="tx2"/>
                </a:solidFill>
              </a:rPr>
              <a: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err="1" smtClean="0">
                <a:solidFill>
                  <a:schemeClr val="tx2"/>
                </a:solidFill>
              </a:rPr>
              <a:t>subTree</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const {</a:t>
            </a:r>
          </a:p>
          <a:p>
            <a:r>
              <a:rPr lang="en-US" altLang="zh-CN" sz="2800" i="0" dirty="0">
                <a:solidFill>
                  <a:schemeClr val="tx2"/>
                </a:solidFill>
              </a:rPr>
              <a:t>    if </a:t>
            </a:r>
            <a:r>
              <a:rPr lang="en-US" altLang="zh-CN" sz="2800" i="0" dirty="0" smtClean="0">
                <a:solidFill>
                  <a:schemeClr val="tx2"/>
                </a:solidFill>
              </a:rPr>
              <a:t>(</a:t>
            </a:r>
            <a:r>
              <a:rPr lang="en-US" altLang="zh-CN" sz="2800" b="0" i="0" dirty="0" err="1" smtClean="0">
                <a:solidFill>
                  <a:schemeClr val="tx2"/>
                </a:solidFill>
              </a:rPr>
              <a:t>subTree</a:t>
            </a:r>
            <a:r>
              <a:rPr lang="en-US" altLang="zh-CN" sz="280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smtClean="0">
                <a:solidFill>
                  <a:schemeClr val="tx2"/>
                </a:solidFill>
              </a:rPr>
              <a:t>return</a:t>
            </a:r>
            <a:r>
              <a:rPr lang="en-US" altLang="zh-CN" sz="2800" b="0" i="0" smtClean="0">
                <a:solidFill>
                  <a:schemeClr val="tx2"/>
                </a:solidFill>
              </a:rPr>
              <a:t> -1</a:t>
            </a:r>
            <a:r>
              <a:rPr lang="en-US" altLang="zh-CN" sz="2800" i="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i="0" dirty="0">
                <a:solidFill>
                  <a:schemeClr val="tx2"/>
                </a:solidFill>
              </a:rPr>
              <a:t>else </a:t>
            </a:r>
          </a:p>
          <a:p>
            <a:r>
              <a:rPr lang="en-US" altLang="zh-CN" sz="2800" i="0" dirty="0">
                <a:solidFill>
                  <a:schemeClr val="tx2"/>
                </a:solidFill>
              </a:rPr>
              <a:t>       return</a:t>
            </a:r>
            <a:r>
              <a:rPr lang="en-US" altLang="zh-CN" sz="2800" b="0" i="0" dirty="0">
                <a:solidFill>
                  <a:schemeClr val="tx2"/>
                </a:solidFill>
              </a:rPr>
              <a:t> </a:t>
            </a:r>
            <a:r>
              <a:rPr lang="en-US" altLang="zh-CN" sz="2800" b="0" i="0" dirty="0" smtClean="0">
                <a:solidFill>
                  <a:schemeClr val="tx2"/>
                </a:solidFill>
              </a:rPr>
              <a:t>1</a:t>
            </a:r>
            <a:r>
              <a:rPr lang="en-US" altLang="zh-CN" sz="2800" i="0" dirty="0" smtClean="0">
                <a:solidFill>
                  <a:schemeClr val="tx2"/>
                </a:solidFill>
              </a:rPr>
              <a:t>+</a:t>
            </a:r>
            <a:r>
              <a:rPr lang="en-US" altLang="zh-CN" sz="2800" b="0" i="0" dirty="0" smtClean="0">
                <a:solidFill>
                  <a:schemeClr val="tx2"/>
                </a:solidFill>
              </a:rPr>
              <a:t>Max( Height</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leftChild</a:t>
            </a:r>
            <a:r>
              <a:rPr lang="en-US" altLang="zh-CN" sz="2800" i="0" dirty="0" smtClean="0">
                <a:solidFill>
                  <a:schemeClr val="tx2"/>
                </a:solidFill>
              </a:rPr>
              <a:t>),</a:t>
            </a:r>
            <a:r>
              <a:rPr lang="en-US" altLang="zh-CN" sz="2800" b="0" i="0" dirty="0" smtClean="0">
                <a:solidFill>
                  <a:schemeClr val="tx2"/>
                </a:solidFill>
              </a:rPr>
              <a:t> </a:t>
            </a:r>
            <a:endParaRPr lang="en-US" altLang="zh-CN" sz="2800" b="0" i="0" dirty="0">
              <a:solidFill>
                <a:schemeClr val="tx2"/>
              </a:solidFill>
            </a:endParaRPr>
          </a:p>
          <a:p>
            <a:r>
              <a:rPr lang="en-US" altLang="zh-CN" sz="2800" b="0" i="0" dirty="0">
                <a:solidFill>
                  <a:schemeClr val="tx2"/>
                </a:solidFill>
              </a:rPr>
              <a:t>                                    </a:t>
            </a:r>
            <a:r>
              <a:rPr lang="en-US" altLang="zh-CN" sz="2800" b="0" i="0" dirty="0" smtClean="0">
                <a:solidFill>
                  <a:schemeClr val="tx2"/>
                </a:solidFill>
              </a:rPr>
              <a:t>  Height</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rightChild</a:t>
            </a:r>
            <a:r>
              <a:rPr lang="en-US" altLang="zh-CN" sz="2800" i="0" dirty="0" smtClean="0">
                <a:solidFill>
                  <a:schemeClr val="tx2"/>
                </a:solidFill>
              </a:rPr>
              <a:t>));</a:t>
            </a:r>
            <a:endParaRPr lang="en-US" altLang="zh-CN" sz="2800" b="0" i="0" dirty="0">
              <a:solidFill>
                <a:schemeClr val="tx2"/>
              </a:solidFill>
            </a:endParaRPr>
          </a:p>
          <a:p>
            <a:r>
              <a:rPr lang="en-US" altLang="zh-CN" sz="2800" i="0" dirty="0">
                <a:solidFill>
                  <a:schemeClr val="tx2"/>
                </a:solidFill>
              </a:rPr>
              <a:t>}</a:t>
            </a:r>
            <a:r>
              <a:rPr lang="en-US" altLang="zh-CN" sz="2800" b="0" i="0" dirty="0">
                <a:solidFill>
                  <a:schemeClr val="tx2"/>
                </a:solidFill>
              </a:rPr>
              <a:t>    </a:t>
            </a:r>
          </a:p>
        </p:txBody>
      </p:sp>
      <p:sp>
        <p:nvSpPr>
          <p:cNvPr id="152579" name="Text Box 3"/>
          <p:cNvSpPr txBox="1">
            <a:spLocks noChangeArrowheads="1"/>
          </p:cNvSpPr>
          <p:nvPr/>
        </p:nvSpPr>
        <p:spPr bwMode="auto">
          <a:xfrm>
            <a:off x="323850" y="765175"/>
            <a:ext cx="8424863" cy="1946275"/>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ea typeface="仿宋_GB2312" pitchFamily="49" charset="-122"/>
              </a:rPr>
              <a:t>利用二叉树后序遍历计算二叉树的高度</a:t>
            </a:r>
          </a:p>
          <a:p>
            <a:pPr>
              <a:spcBef>
                <a:spcPct val="20000"/>
              </a:spcBef>
              <a:defRPr/>
            </a:pPr>
            <a:r>
              <a:rPr lang="zh-CN" altLang="en-US" sz="2600" i="0" dirty="0">
                <a:ea typeface="隶书" pitchFamily="49" charset="-122"/>
              </a:rPr>
              <a:t>         </a:t>
            </a:r>
            <a:r>
              <a:rPr lang="zh-CN" altLang="en-US" sz="2800" i="0" dirty="0">
                <a:effectLst>
                  <a:outerShdw blurRad="38100" dist="38100" dir="2700000" algn="tl">
                    <a:srgbClr val="C0C0C0"/>
                  </a:outerShdw>
                </a:effectLst>
                <a:ea typeface="隶书" pitchFamily="49" charset="-122"/>
              </a:rPr>
              <a:t>如果二叉树为空，空树高度</a:t>
            </a:r>
            <a:r>
              <a:rPr lang="zh-CN" altLang="en-US" sz="2800" i="0" dirty="0" smtClean="0">
                <a:effectLst>
                  <a:outerShdw blurRad="38100" dist="38100" dir="2700000" algn="tl">
                    <a:srgbClr val="C0C0C0"/>
                  </a:outerShdw>
                </a:effectLst>
                <a:ea typeface="隶书" pitchFamily="49" charset="-122"/>
              </a:rPr>
              <a:t>为</a:t>
            </a:r>
            <a:r>
              <a:rPr lang="en-US" altLang="zh-CN" sz="2800" i="0" dirty="0" smtClean="0">
                <a:solidFill>
                  <a:srgbClr val="CC3300"/>
                </a:solidFill>
                <a:effectLst>
                  <a:outerShdw blurRad="38100" dist="38100" dir="2700000" algn="tl">
                    <a:srgbClr val="C0C0C0"/>
                  </a:outerShdw>
                </a:effectLst>
                <a:ea typeface="隶书" pitchFamily="49" charset="-122"/>
              </a:rPr>
              <a:t>-1</a:t>
            </a:r>
            <a:r>
              <a:rPr lang="zh-CN" altLang="en-US" sz="2800" i="0" dirty="0" smtClean="0">
                <a:effectLst>
                  <a:outerShdw blurRad="38100" dist="38100" dir="2700000" algn="tl">
                    <a:srgbClr val="C0C0C0"/>
                  </a:outerShdw>
                </a:effectLst>
                <a:ea typeface="隶书" pitchFamily="49" charset="-122"/>
              </a:rPr>
              <a:t>；</a:t>
            </a:r>
            <a:r>
              <a:rPr lang="zh-CN" altLang="en-US" sz="2800" i="0" dirty="0">
                <a:effectLst>
                  <a:outerShdw blurRad="38100" dist="38100" dir="2700000" algn="tl">
                    <a:srgbClr val="C0C0C0"/>
                  </a:outerShdw>
                </a:effectLst>
                <a:ea typeface="隶书" pitchFamily="49" charset="-122"/>
              </a:rPr>
              <a:t>否则先递归计算根结点左右子树的高度，再求出两者中最大者，并加</a:t>
            </a:r>
            <a:r>
              <a:rPr lang="en-US" altLang="zh-CN" sz="2800" i="0" dirty="0">
                <a:solidFill>
                  <a:srgbClr val="CC3300"/>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（增加根结点时高度加</a:t>
            </a:r>
            <a:r>
              <a:rPr lang="en-US" altLang="zh-CN" sz="2800" i="0" dirty="0">
                <a:solidFill>
                  <a:srgbClr val="CC3300"/>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），得到整个高度</a:t>
            </a:r>
            <a:r>
              <a:rPr lang="zh-CN" altLang="en-US" sz="2600" i="0" dirty="0">
                <a:ea typeface="隶书" pitchFamily="49" charset="-122"/>
              </a:rPr>
              <a:t>。</a:t>
            </a:r>
            <a:endParaRPr lang="zh-CN" altLang="en-US" sz="2600" b="0" i="0" dirty="0">
              <a:ea typeface="隶书" pitchFamily="49" charset="-122"/>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115</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animEffect transition="in" filter="box(in)">
                                      <p:cBhvr>
                                        <p:cTn id="7" dur="500"/>
                                        <p:tgtEl>
                                          <p:spTgt spid="152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2578"/>
                                        </p:tgtEl>
                                        <p:attrNameLst>
                                          <p:attrName>style.visibility</p:attrName>
                                        </p:attrNameLst>
                                      </p:cBhvr>
                                      <p:to>
                                        <p:strVal val="visible"/>
                                      </p:to>
                                    </p:set>
                                    <p:anim calcmode="lin" valueType="num">
                                      <p:cBhvr additive="base">
                                        <p:cTn id="12" dur="500" fill="hold"/>
                                        <p:tgtEl>
                                          <p:spTgt spid="152578"/>
                                        </p:tgtEl>
                                        <p:attrNameLst>
                                          <p:attrName>ppt_x</p:attrName>
                                        </p:attrNameLst>
                                      </p:cBhvr>
                                      <p:tavLst>
                                        <p:tav tm="0">
                                          <p:val>
                                            <p:strVal val="#ppt_x"/>
                                          </p:val>
                                        </p:tav>
                                        <p:tav tm="100000">
                                          <p:val>
                                            <p:strVal val="#ppt_x"/>
                                          </p:val>
                                        </p:tav>
                                      </p:tavLst>
                                    </p:anim>
                                    <p:anim calcmode="lin" valueType="num">
                                      <p:cBhvr additive="base">
                                        <p:cTn id="13" dur="500" fill="hold"/>
                                        <p:tgtEl>
                                          <p:spTgt spid="1525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6" name="Text Box 4"/>
          <p:cNvSpPr txBox="1">
            <a:spLocks noChangeArrowheads="1"/>
          </p:cNvSpPr>
          <p:nvPr/>
        </p:nvSpPr>
        <p:spPr bwMode="auto">
          <a:xfrm>
            <a:off x="468313" y="908050"/>
            <a:ext cx="8064500" cy="1946275"/>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ea typeface="仿宋_GB2312" pitchFamily="49" charset="-122"/>
              </a:rPr>
              <a:t>利用二叉树前序遍历实现复制构造函数</a:t>
            </a:r>
          </a:p>
          <a:p>
            <a:pPr>
              <a:spcBef>
                <a:spcPct val="20000"/>
              </a:spcBef>
              <a:defRPr/>
            </a:pPr>
            <a:r>
              <a:rPr lang="zh-CN" altLang="en-US" sz="2600" i="0" dirty="0">
                <a:ea typeface="隶书" pitchFamily="49" charset="-122"/>
              </a:rPr>
              <a:t>         </a:t>
            </a:r>
            <a:r>
              <a:rPr lang="zh-CN" altLang="en-US" sz="2800" i="0" dirty="0">
                <a:ea typeface="隶书" pitchFamily="49" charset="-122"/>
              </a:rPr>
              <a:t>如果</a:t>
            </a:r>
            <a:r>
              <a:rPr lang="zh-CN" altLang="en-US" sz="2800" i="0" dirty="0" smtClean="0">
                <a:ea typeface="隶书" pitchFamily="49" charset="-122"/>
              </a:rPr>
              <a:t>二叉树</a:t>
            </a:r>
            <a:r>
              <a:rPr lang="en-US" altLang="zh-CN" sz="2800" i="0" dirty="0" smtClean="0">
                <a:solidFill>
                  <a:srgbClr val="CC3300"/>
                </a:solidFill>
                <a:ea typeface="隶书" pitchFamily="49" charset="-122"/>
              </a:rPr>
              <a:t>s</a:t>
            </a:r>
            <a:r>
              <a:rPr lang="zh-CN" altLang="en-US" sz="2800" i="0" dirty="0" smtClean="0">
                <a:ea typeface="隶书" pitchFamily="49" charset="-122"/>
              </a:rPr>
              <a:t>非</a:t>
            </a:r>
            <a:r>
              <a:rPr lang="zh-CN" altLang="en-US" sz="2800" i="0" dirty="0">
                <a:ea typeface="隶书" pitchFamily="49" charset="-122"/>
              </a:rPr>
              <a:t>空，则首先复制根结点，相当于前序遍历算法中的访问根结点语句；然后分别复制根结点的左右子树，相当于前序遍历左右子树。</a:t>
            </a:r>
          </a:p>
        </p:txBody>
      </p:sp>
      <p:sp>
        <p:nvSpPr>
          <p:cNvPr id="397317" name="Rectangle 5"/>
          <p:cNvSpPr>
            <a:spLocks noChangeArrowheads="1"/>
          </p:cNvSpPr>
          <p:nvPr/>
        </p:nvSpPr>
        <p:spPr bwMode="auto">
          <a:xfrm>
            <a:off x="611188" y="3068638"/>
            <a:ext cx="7848600" cy="2227262"/>
          </a:xfrm>
          <a:prstGeom prst="rect">
            <a:avLst/>
          </a:prstGeom>
          <a:noFill/>
          <a:ln w="9525">
            <a:noFill/>
            <a:miter lim="800000"/>
            <a:headEnd/>
            <a:tailEnd/>
          </a:ln>
        </p:spPr>
        <p:txBody>
          <a:bodyPr>
            <a:spAutoFit/>
          </a:bodyPr>
          <a:lstStyle/>
          <a:p>
            <a:r>
              <a:rPr lang="en-US" altLang="zh-CN" sz="2800" i="0" dirty="0">
                <a:solidFill>
                  <a:schemeClr val="tx2"/>
                </a:solidFill>
              </a:rPr>
              <a:t>template &lt;class Type&gt; </a:t>
            </a:r>
            <a:r>
              <a:rPr lang="en-US" altLang="zh-CN" sz="2800" i="0" dirty="0" err="1">
                <a:solidFill>
                  <a:schemeClr val="tx2"/>
                </a:solidFill>
              </a:rPr>
              <a:t>int</a:t>
            </a:r>
            <a:r>
              <a:rPr lang="en-US" altLang="zh-CN" sz="2800" b="0" i="0" dirty="0">
                <a:solidFill>
                  <a:schemeClr val="tx2"/>
                </a:solidFill>
              </a:rPr>
              <a: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 </a:t>
            </a:r>
            <a:r>
              <a:rPr lang="en-US" altLang="zh-CN" sz="2800" b="0" i="0" dirty="0" err="1" smtClean="0">
                <a:solidFill>
                  <a:schemeClr val="tx2"/>
                </a:solidFill>
              </a:rPr>
              <a:t>BinaryTree</a:t>
            </a:r>
            <a:r>
              <a:rPr lang="en-US" altLang="zh-CN" sz="2800" i="0" dirty="0" smtClean="0">
                <a:solidFill>
                  <a:schemeClr val="tx2"/>
                </a:solidFill>
              </a:rPr>
              <a:t>(const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&amp;</a:t>
            </a:r>
            <a:r>
              <a:rPr lang="en-US" altLang="zh-CN" sz="2800" b="0" i="0" dirty="0" smtClean="0">
                <a:solidFill>
                  <a:schemeClr val="tx2"/>
                </a:solidFill>
              </a:rPr>
              <a:t>s</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p>
          <a:p>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公共函数：复制构造函数</a:t>
            </a:r>
          </a:p>
          <a:p>
            <a:r>
              <a:rPr lang="zh-CN" altLang="en-US" sz="2800" i="0" dirty="0">
                <a:solidFill>
                  <a:schemeClr val="tx2"/>
                </a:solidFill>
              </a:rPr>
              <a:t>   </a:t>
            </a:r>
            <a:r>
              <a:rPr lang="en-US" altLang="zh-CN" sz="2800" b="0" i="0" dirty="0" smtClean="0">
                <a:solidFill>
                  <a:schemeClr val="tx2"/>
                </a:solidFill>
              </a:rPr>
              <a:t>root</a:t>
            </a:r>
            <a:r>
              <a:rPr lang="en-US" altLang="zh-CN" sz="2800" i="0" dirty="0" smtClean="0">
                <a:solidFill>
                  <a:schemeClr val="tx2"/>
                </a:solidFill>
              </a:rPr>
              <a:t>=</a:t>
            </a:r>
            <a:r>
              <a:rPr lang="en-US" altLang="zh-CN" sz="2800" b="0" i="0" dirty="0" smtClean="0">
                <a:solidFill>
                  <a:schemeClr val="tx2"/>
                </a:solidFill>
              </a:rPr>
              <a:t>Copy</a:t>
            </a:r>
            <a:r>
              <a:rPr lang="en-US" altLang="zh-CN" sz="2800" i="0" dirty="0" smtClean="0">
                <a:solidFill>
                  <a:schemeClr val="tx2"/>
                </a:solidFill>
              </a:rPr>
              <a:t>(</a:t>
            </a:r>
            <a:r>
              <a:rPr lang="en-US" altLang="zh-CN" sz="2800" b="0" i="0" dirty="0" err="1" smtClean="0">
                <a:solidFill>
                  <a:schemeClr val="tx2"/>
                </a:solidFill>
              </a:rPr>
              <a:t>s</a:t>
            </a:r>
            <a:r>
              <a:rPr lang="en-US" altLang="zh-CN" sz="2800" i="0" dirty="0" err="1" smtClean="0">
                <a:solidFill>
                  <a:schemeClr val="tx2"/>
                </a:solidFill>
              </a:rPr>
              <a:t>.</a:t>
            </a:r>
            <a:r>
              <a:rPr lang="en-US" altLang="zh-CN" sz="2800" b="0" i="0" dirty="0" err="1" smtClean="0">
                <a:solidFill>
                  <a:schemeClr val="tx2"/>
                </a:solidFill>
              </a:rPr>
              <a:t>root</a:t>
            </a:r>
            <a:r>
              <a:rPr lang="en-US" altLang="zh-CN" sz="2800" i="0" dirty="0" smtClean="0">
                <a:solidFill>
                  <a:schemeClr val="tx2"/>
                </a:solidFill>
              </a:rPr>
              <a:t>);</a:t>
            </a:r>
            <a:endParaRPr lang="en-US" altLang="zh-CN" sz="2800" b="0" i="0" dirty="0">
              <a:solidFill>
                <a:schemeClr val="tx2"/>
              </a:solidFill>
            </a:endParaRPr>
          </a:p>
          <a:p>
            <a:r>
              <a:rPr lang="en-US" altLang="zh-CN" sz="2800" i="0" dirty="0">
                <a:solidFill>
                  <a:schemeClr val="tx2"/>
                </a:solidFill>
              </a:rPr>
              <a:t>}</a:t>
            </a: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116</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7316">
                                            <p:txEl>
                                              <p:pRg st="1" end="1"/>
                                            </p:txEl>
                                          </p:spTgt>
                                        </p:tgtEl>
                                        <p:attrNameLst>
                                          <p:attrName>style.visibility</p:attrName>
                                        </p:attrNameLst>
                                      </p:cBhvr>
                                      <p:to>
                                        <p:strVal val="visible"/>
                                      </p:to>
                                    </p:set>
                                    <p:animEffect transition="in" filter="box(in)">
                                      <p:cBhvr>
                                        <p:cTn id="7" dur="500"/>
                                        <p:tgtEl>
                                          <p:spTgt spid="3973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97317"/>
                                        </p:tgtEl>
                                        <p:attrNameLst>
                                          <p:attrName>style.visibility</p:attrName>
                                        </p:attrNameLst>
                                      </p:cBhvr>
                                      <p:to>
                                        <p:strVal val="visible"/>
                                      </p:to>
                                    </p:set>
                                    <p:anim calcmode="lin" valueType="num">
                                      <p:cBhvr additive="base">
                                        <p:cTn id="12" dur="500" fill="hold"/>
                                        <p:tgtEl>
                                          <p:spTgt spid="397317"/>
                                        </p:tgtEl>
                                        <p:attrNameLst>
                                          <p:attrName>ppt_x</p:attrName>
                                        </p:attrNameLst>
                                      </p:cBhvr>
                                      <p:tavLst>
                                        <p:tav tm="0">
                                          <p:val>
                                            <p:strVal val="#ppt_x"/>
                                          </p:val>
                                        </p:tav>
                                        <p:tav tm="100000">
                                          <p:val>
                                            <p:strVal val="#ppt_x"/>
                                          </p:val>
                                        </p:tav>
                                      </p:tavLst>
                                    </p:anim>
                                    <p:anim calcmode="lin" valueType="num">
                                      <p:cBhvr additive="base">
                                        <p:cTn id="13" dur="500" fill="hold"/>
                                        <p:tgtEl>
                                          <p:spTgt spid="397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457200" y="476250"/>
            <a:ext cx="8686800" cy="6042025"/>
          </a:xfrm>
          <a:prstGeom prst="rect">
            <a:avLst/>
          </a:prstGeom>
          <a:noFill/>
          <a:ln w="9525">
            <a:noFill/>
            <a:miter lim="800000"/>
            <a:headEnd/>
            <a:tailEnd/>
          </a:ln>
        </p:spPr>
        <p:txBody>
          <a:bodyPr lIns="89401" tIns="44700" rIns="89401" bIns="44700">
            <a:spAutoFit/>
          </a:bodyPr>
          <a:lstStyle/>
          <a:p>
            <a:pPr defTabSz="893763"/>
            <a:r>
              <a:rPr lang="en-US" altLang="zh-CN" sz="2600" b="0" i="0" dirty="0" err="1">
                <a:solidFill>
                  <a:schemeClr val="tx2"/>
                </a:solidFill>
              </a:rPr>
              <a:t>BinTreeNode</a:t>
            </a:r>
            <a:r>
              <a:rPr lang="en-US" altLang="zh-CN" sz="2600" b="0" i="0" dirty="0">
                <a:solidFill>
                  <a:schemeClr val="tx2"/>
                </a:solidFill>
              </a:rPr>
              <a:t> </a:t>
            </a:r>
            <a:r>
              <a:rPr lang="en-US" altLang="zh-CN" sz="2600" i="0" dirty="0">
                <a:solidFill>
                  <a:schemeClr val="tx2"/>
                </a:solidFill>
              </a:rPr>
              <a:t>&lt;Type&gt; * </a:t>
            </a:r>
            <a:r>
              <a:rPr lang="en-US" altLang="zh-CN" sz="2600" b="0" i="0" dirty="0" err="1">
                <a:solidFill>
                  <a:schemeClr val="tx2"/>
                </a:solidFill>
              </a:rPr>
              <a:t>BinaryTree</a:t>
            </a:r>
            <a:r>
              <a:rPr lang="en-US" altLang="zh-CN" sz="2600" i="0" dirty="0">
                <a:solidFill>
                  <a:schemeClr val="tx2"/>
                </a:solidFill>
              </a:rPr>
              <a:t> &lt;Type&gt; ::</a:t>
            </a:r>
          </a:p>
          <a:p>
            <a:pPr defTabSz="893763"/>
            <a:r>
              <a:rPr lang="en-US" altLang="zh-CN" sz="2600" b="0" i="0" dirty="0" smtClean="0">
                <a:solidFill>
                  <a:schemeClr val="tx2"/>
                </a:solidFill>
              </a:rPr>
              <a:t>Copy</a:t>
            </a:r>
            <a:r>
              <a:rPr lang="en-US" altLang="zh-CN" sz="2600" i="0" dirty="0" smtClean="0">
                <a:solidFill>
                  <a:schemeClr val="tx2"/>
                </a:solidFill>
              </a:rPr>
              <a:t>(</a:t>
            </a:r>
            <a:r>
              <a:rPr lang="en-US" altLang="zh-CN" sz="2600" b="0" i="0" dirty="0" err="1" smtClean="0">
                <a:solidFill>
                  <a:schemeClr val="tx2"/>
                </a:solidFill>
              </a:rPr>
              <a:t>BinTreeNode</a:t>
            </a:r>
            <a:r>
              <a:rPr lang="en-US" altLang="zh-CN" sz="2600" b="0" i="0" dirty="0" smtClean="0">
                <a:solidFill>
                  <a:schemeClr val="tx2"/>
                </a:solidFill>
              </a:rPr>
              <a:t> </a:t>
            </a:r>
            <a:r>
              <a:rPr lang="en-US" altLang="zh-CN" sz="2600" i="0" dirty="0">
                <a:solidFill>
                  <a:schemeClr val="tx2"/>
                </a:solidFill>
              </a:rPr>
              <a:t>&lt;Type&gt;</a:t>
            </a:r>
            <a:r>
              <a:rPr lang="en-US" altLang="zh-CN" sz="2600" b="0" i="0" dirty="0">
                <a:solidFill>
                  <a:schemeClr val="tx2"/>
                </a:solidFill>
              </a:rPr>
              <a:t> </a:t>
            </a:r>
            <a:r>
              <a:rPr lang="en-US" altLang="zh-CN" sz="2600" i="0" dirty="0">
                <a:solidFill>
                  <a:schemeClr val="tx2"/>
                </a:solidFill>
              </a:rPr>
              <a:t>*</a:t>
            </a:r>
            <a:r>
              <a:rPr lang="en-US" altLang="zh-CN" sz="2600" b="0" i="0" dirty="0" err="1" smtClean="0">
                <a:solidFill>
                  <a:schemeClr val="tx2"/>
                </a:solidFill>
              </a:rPr>
              <a:t>orignode</a:t>
            </a:r>
            <a:r>
              <a:rPr lang="en-US" altLang="zh-CN" sz="2600" i="0" dirty="0" smtClean="0">
                <a:solidFill>
                  <a:schemeClr val="tx2"/>
                </a:solidFill>
              </a:rPr>
              <a:t>)</a:t>
            </a:r>
            <a:r>
              <a:rPr lang="en-US" altLang="zh-CN" sz="2600" b="0" i="0" dirty="0" smtClean="0">
                <a:solidFill>
                  <a:schemeClr val="tx2"/>
                </a:solidFill>
              </a:rPr>
              <a:t> </a:t>
            </a:r>
            <a:r>
              <a:rPr lang="en-US" altLang="zh-CN" sz="2600" i="0" dirty="0">
                <a:solidFill>
                  <a:schemeClr val="tx2"/>
                </a:solidFill>
              </a:rPr>
              <a:t>{</a:t>
            </a:r>
          </a:p>
          <a:p>
            <a:pPr defTabSz="893763"/>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私有函数：该函数返回一个指针</a:t>
            </a:r>
          </a:p>
          <a:p>
            <a:pPr defTabSz="893763"/>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给出一个</a:t>
            </a:r>
            <a:r>
              <a:rPr lang="zh-CN" altLang="en-US" sz="2600" b="0" i="0" dirty="0" smtClean="0">
                <a:solidFill>
                  <a:schemeClr val="accent2"/>
                </a:solidFill>
                <a:ea typeface="隶书" pitchFamily="49" charset="-122"/>
              </a:rPr>
              <a:t>以</a:t>
            </a:r>
            <a:r>
              <a:rPr lang="en-US" altLang="zh-CN" sz="2600" i="0" dirty="0" err="1" smtClean="0">
                <a:solidFill>
                  <a:srgbClr val="CC3300"/>
                </a:solidFill>
                <a:ea typeface="隶书" pitchFamily="49" charset="-122"/>
              </a:rPr>
              <a:t>orignode</a:t>
            </a:r>
            <a:r>
              <a:rPr lang="zh-CN" altLang="en-US" sz="2600" b="0" i="0" dirty="0" smtClean="0">
                <a:solidFill>
                  <a:schemeClr val="accent2"/>
                </a:solidFill>
                <a:ea typeface="隶书" pitchFamily="49" charset="-122"/>
              </a:rPr>
              <a:t>为</a:t>
            </a:r>
            <a:r>
              <a:rPr lang="zh-CN" altLang="en-US" sz="2600" b="0" i="0" dirty="0">
                <a:solidFill>
                  <a:schemeClr val="accent2"/>
                </a:solidFill>
                <a:ea typeface="隶书" pitchFamily="49" charset="-122"/>
              </a:rPr>
              <a:t>根的二叉树的副本</a:t>
            </a:r>
          </a:p>
          <a:p>
            <a:pPr defTabSz="893763"/>
            <a:r>
              <a:rPr lang="zh-CN" altLang="en-US" sz="2600" i="0" dirty="0">
                <a:solidFill>
                  <a:schemeClr val="tx2"/>
                </a:solidFill>
              </a:rPr>
              <a:t>   </a:t>
            </a:r>
            <a:r>
              <a:rPr lang="en-US" altLang="zh-CN" sz="2600" i="0" dirty="0">
                <a:solidFill>
                  <a:schemeClr val="tx2"/>
                </a:solidFill>
              </a:rPr>
              <a:t>if </a:t>
            </a:r>
            <a:r>
              <a:rPr lang="en-US" altLang="zh-CN" sz="2600" i="0" dirty="0" smtClean="0">
                <a:solidFill>
                  <a:schemeClr val="tx2"/>
                </a:solidFill>
              </a:rPr>
              <a:t>(</a:t>
            </a:r>
            <a:r>
              <a:rPr lang="en-US" altLang="zh-CN" sz="2600" b="0" i="0" dirty="0" err="1" smtClean="0">
                <a:solidFill>
                  <a:schemeClr val="tx2"/>
                </a:solidFill>
              </a:rPr>
              <a:t>orignode</a:t>
            </a:r>
            <a:r>
              <a:rPr lang="en-US" altLang="zh-CN" sz="2600" i="0" dirty="0" smtClean="0">
                <a:solidFill>
                  <a:schemeClr val="tx2"/>
                </a:solidFill>
              </a:rPr>
              <a:t>== </a:t>
            </a:r>
            <a:r>
              <a:rPr lang="en-US" altLang="zh-CN" sz="2600" b="0" i="0" dirty="0" smtClean="0">
                <a:solidFill>
                  <a:schemeClr val="tx2"/>
                </a:solidFill>
              </a:rPr>
              <a:t>NULL</a:t>
            </a:r>
            <a:r>
              <a:rPr lang="en-US" altLang="zh-CN" sz="2600" i="0" dirty="0" smtClean="0">
                <a:solidFill>
                  <a:schemeClr val="tx2"/>
                </a:solidFill>
              </a:rPr>
              <a:t>)</a:t>
            </a:r>
            <a:r>
              <a:rPr lang="en-US" altLang="zh-CN" sz="2600" b="0" i="0" dirty="0" smtClean="0">
                <a:solidFill>
                  <a:schemeClr val="tx2"/>
                </a:solidFill>
              </a:rPr>
              <a:t>  </a:t>
            </a:r>
            <a:r>
              <a:rPr lang="en-US" altLang="zh-CN" sz="2600" i="0" dirty="0" smtClean="0">
                <a:solidFill>
                  <a:schemeClr val="tx2"/>
                </a:solidFill>
              </a:rPr>
              <a:t>return</a:t>
            </a:r>
            <a:r>
              <a:rPr lang="en-US" altLang="zh-CN" sz="2600" b="0" i="0" dirty="0" smtClean="0">
                <a:solidFill>
                  <a:schemeClr val="tx2"/>
                </a:solidFill>
              </a:rPr>
              <a:t> </a:t>
            </a:r>
            <a:r>
              <a:rPr lang="en-US" altLang="zh-CN" sz="2600" b="0" i="0" dirty="0">
                <a:solidFill>
                  <a:schemeClr val="tx2"/>
                </a:solidFill>
              </a:rPr>
              <a:t>NULL</a:t>
            </a:r>
            <a:r>
              <a:rPr lang="en-US" altLang="zh-CN" sz="2600" i="0" dirty="0">
                <a:solidFill>
                  <a:schemeClr val="tx2"/>
                </a:solidFill>
              </a:rPr>
              <a:t>;</a:t>
            </a:r>
          </a:p>
          <a:p>
            <a:pPr defTabSz="893763"/>
            <a:r>
              <a:rPr lang="en-US" altLang="zh-CN" sz="2600" i="0" dirty="0">
                <a:solidFill>
                  <a:schemeClr val="tx2"/>
                </a:solidFill>
                <a:ea typeface="隶书" pitchFamily="49" charset="-122"/>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根为空，返回空指针</a:t>
            </a:r>
          </a:p>
          <a:p>
            <a:pPr defTabSz="893763"/>
            <a:r>
              <a:rPr lang="zh-CN" altLang="en-US" sz="2600" b="0" i="0" dirty="0">
                <a:solidFill>
                  <a:schemeClr val="tx2"/>
                </a:solidFill>
                <a:ea typeface="隶书" pitchFamily="49" charset="-122"/>
              </a:rPr>
              <a:t>   </a:t>
            </a:r>
            <a:r>
              <a:rPr lang="en-US" altLang="zh-CN" sz="2600" b="0" i="0" dirty="0" err="1">
                <a:solidFill>
                  <a:schemeClr val="tx2"/>
                </a:solidFill>
              </a:rPr>
              <a:t>BinTreeNode</a:t>
            </a:r>
            <a:r>
              <a:rPr lang="en-US" altLang="zh-CN" sz="2600" i="0" dirty="0">
                <a:solidFill>
                  <a:schemeClr val="tx2"/>
                </a:solidFill>
              </a:rPr>
              <a:t> &lt;Type&gt; </a:t>
            </a:r>
            <a:r>
              <a:rPr lang="en-US" altLang="zh-CN" sz="2600" i="0" dirty="0" smtClean="0">
                <a:solidFill>
                  <a:schemeClr val="tx2"/>
                </a:solidFill>
              </a:rPr>
              <a:t>*</a:t>
            </a:r>
            <a:r>
              <a:rPr lang="en-US" altLang="zh-CN" sz="2600" b="0" i="0" dirty="0" smtClean="0">
                <a:solidFill>
                  <a:schemeClr val="tx2"/>
                </a:solidFill>
              </a:rPr>
              <a:t>temp</a:t>
            </a:r>
            <a:r>
              <a:rPr lang="en-US" altLang="zh-CN" sz="2600" i="0" dirty="0" smtClean="0">
                <a:solidFill>
                  <a:schemeClr val="tx2"/>
                </a:solidFill>
              </a:rPr>
              <a:t>=                 </a:t>
            </a:r>
            <a:endParaRPr lang="en-US" altLang="zh-CN" sz="2600" i="0" dirty="0">
              <a:solidFill>
                <a:schemeClr val="tx2"/>
              </a:solidFill>
            </a:endParaRPr>
          </a:p>
          <a:p>
            <a:pPr defTabSz="893763"/>
            <a:r>
              <a:rPr lang="en-US" altLang="zh-CN" sz="2600" i="0" dirty="0">
                <a:solidFill>
                  <a:schemeClr val="tx2"/>
                </a:solidFill>
              </a:rPr>
              <a:t>                    new </a:t>
            </a:r>
            <a:r>
              <a:rPr lang="en-US" altLang="zh-CN" sz="2600" b="0" i="0" dirty="0" err="1">
                <a:solidFill>
                  <a:schemeClr val="tx2"/>
                </a:solidFill>
              </a:rPr>
              <a:t>BinTreeNode</a:t>
            </a:r>
            <a:r>
              <a:rPr lang="en-US" altLang="zh-CN" sz="2600" i="0" dirty="0">
                <a:solidFill>
                  <a:schemeClr val="tx2"/>
                </a:solidFill>
              </a:rPr>
              <a:t> &lt;Type&gt;;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创建根结点</a:t>
            </a:r>
          </a:p>
          <a:p>
            <a:pPr defTabSz="893763"/>
            <a:r>
              <a:rPr lang="zh-CN" altLang="en-US" sz="2600" i="0" dirty="0">
                <a:solidFill>
                  <a:schemeClr val="tx2"/>
                </a:solidFill>
              </a:rPr>
              <a:t>   </a:t>
            </a:r>
            <a:r>
              <a:rPr lang="en-US" altLang="zh-CN" sz="2600" b="0" i="0" dirty="0">
                <a:solidFill>
                  <a:schemeClr val="tx2"/>
                </a:solidFill>
              </a:rPr>
              <a:t>temp</a:t>
            </a:r>
            <a:r>
              <a:rPr lang="en-US" altLang="zh-CN" sz="2600" i="0" dirty="0">
                <a:solidFill>
                  <a:schemeClr val="tx2"/>
                </a:solidFill>
              </a:rPr>
              <a:t>-&gt;</a:t>
            </a:r>
            <a:r>
              <a:rPr lang="en-US" altLang="zh-CN" sz="2600" b="0" i="0" dirty="0" smtClean="0">
                <a:solidFill>
                  <a:schemeClr val="tx2"/>
                </a:solidFill>
              </a:rPr>
              <a:t>data</a:t>
            </a:r>
            <a:r>
              <a:rPr lang="en-US" altLang="zh-CN" sz="2600" i="0" dirty="0" smtClean="0">
                <a:solidFill>
                  <a:schemeClr val="tx2"/>
                </a:solidFill>
              </a:rPr>
              <a:t>=</a:t>
            </a:r>
            <a:r>
              <a:rPr lang="en-US" altLang="zh-CN" sz="2600" b="0" i="0" dirty="0" err="1" smtClean="0">
                <a:solidFill>
                  <a:schemeClr val="tx2"/>
                </a:solidFill>
              </a:rPr>
              <a:t>orignode</a:t>
            </a:r>
            <a:r>
              <a:rPr lang="en-US" altLang="zh-CN" sz="2600" i="0" dirty="0" smtClean="0">
                <a:solidFill>
                  <a:schemeClr val="tx2"/>
                </a:solidFill>
              </a:rPr>
              <a:t>-</a:t>
            </a:r>
            <a:r>
              <a:rPr lang="en-US" altLang="zh-CN" sz="2600" i="0" dirty="0">
                <a:solidFill>
                  <a:schemeClr val="tx2"/>
                </a:solidFill>
              </a:rPr>
              <a:t>&gt;</a:t>
            </a:r>
            <a:r>
              <a:rPr lang="en-US" altLang="zh-CN" sz="2600" b="0" i="0" dirty="0">
                <a:solidFill>
                  <a:schemeClr val="tx2"/>
                </a:solidFill>
              </a:rPr>
              <a:t>data</a:t>
            </a:r>
            <a:r>
              <a:rPr lang="en-US" altLang="zh-CN" sz="2600" i="0" dirty="0">
                <a:solidFill>
                  <a:schemeClr val="tx2"/>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传送数据</a:t>
            </a:r>
          </a:p>
          <a:p>
            <a:pPr defTabSz="893763"/>
            <a:r>
              <a:rPr lang="zh-CN" altLang="en-US" sz="2600" b="0" i="0" dirty="0">
                <a:solidFill>
                  <a:schemeClr val="tx2"/>
                </a:solidFill>
              </a:rPr>
              <a:t>   </a:t>
            </a:r>
            <a:r>
              <a:rPr lang="en-US" altLang="zh-CN" sz="2600" b="0" i="0" dirty="0">
                <a:solidFill>
                  <a:schemeClr val="tx2"/>
                </a:solidFill>
              </a:rPr>
              <a:t>temp</a:t>
            </a:r>
            <a:r>
              <a:rPr lang="en-US" altLang="zh-CN" sz="2600" i="0" dirty="0">
                <a:solidFill>
                  <a:schemeClr val="tx2"/>
                </a:solidFill>
              </a:rPr>
              <a:t>-&gt;</a:t>
            </a:r>
            <a:r>
              <a:rPr lang="en-US" altLang="zh-CN" sz="2600" b="0" i="0" dirty="0" err="1" smtClean="0">
                <a:solidFill>
                  <a:schemeClr val="tx2"/>
                </a:solidFill>
              </a:rPr>
              <a:t>leftChild</a:t>
            </a:r>
            <a:r>
              <a:rPr lang="en-US" altLang="zh-CN" sz="2600" i="0" dirty="0" smtClean="0">
                <a:solidFill>
                  <a:schemeClr val="tx2"/>
                </a:solidFill>
              </a:rPr>
              <a:t>=</a:t>
            </a:r>
            <a:r>
              <a:rPr lang="en-US" altLang="zh-CN" sz="2600" b="0" i="0" dirty="0" smtClean="0">
                <a:solidFill>
                  <a:schemeClr val="tx2"/>
                </a:solidFill>
              </a:rPr>
              <a:t>Copy</a:t>
            </a:r>
            <a:r>
              <a:rPr lang="en-US" altLang="zh-CN" sz="2600" i="0" dirty="0" smtClean="0">
                <a:solidFill>
                  <a:schemeClr val="tx2"/>
                </a:solidFill>
              </a:rPr>
              <a:t>(</a:t>
            </a:r>
            <a:r>
              <a:rPr lang="en-US" altLang="zh-CN" sz="2600" b="0" i="0" dirty="0" err="1" smtClean="0">
                <a:solidFill>
                  <a:schemeClr val="tx2"/>
                </a:solidFill>
              </a:rPr>
              <a:t>orignode</a:t>
            </a:r>
            <a:r>
              <a:rPr lang="en-US" altLang="zh-CN" sz="2600" i="0" dirty="0" smtClean="0">
                <a:solidFill>
                  <a:schemeClr val="tx2"/>
                </a:solidFill>
              </a:rPr>
              <a:t>-</a:t>
            </a:r>
            <a:r>
              <a:rPr lang="en-US" altLang="zh-CN" sz="2600" i="0" dirty="0">
                <a:solidFill>
                  <a:schemeClr val="tx2"/>
                </a:solidFill>
              </a:rPr>
              <a:t>&gt;</a:t>
            </a:r>
            <a:r>
              <a:rPr lang="en-US" altLang="zh-CN" sz="2600" b="0" i="0" dirty="0" err="1" smtClean="0">
                <a:solidFill>
                  <a:schemeClr val="tx2"/>
                </a:solidFill>
              </a:rPr>
              <a:t>leftChild</a:t>
            </a:r>
            <a:r>
              <a:rPr lang="en-US" altLang="zh-CN" sz="2600" i="0" dirty="0" smtClean="0">
                <a:solidFill>
                  <a:schemeClr val="tx2"/>
                </a:solidFill>
              </a:rPr>
              <a:t>); </a:t>
            </a:r>
            <a:endParaRPr lang="en-US" altLang="zh-CN" sz="2600" i="0" dirty="0">
              <a:solidFill>
                <a:schemeClr val="tx2"/>
              </a:solidFill>
            </a:endParaRPr>
          </a:p>
          <a:p>
            <a:pPr defTabSz="893763"/>
            <a:r>
              <a:rPr lang="en-US" altLang="zh-CN" sz="2600" i="0" dirty="0">
                <a:solidFill>
                  <a:schemeClr val="tx2"/>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复制左子树</a:t>
            </a:r>
          </a:p>
          <a:p>
            <a:pPr defTabSz="893763"/>
            <a:r>
              <a:rPr lang="zh-CN" altLang="en-US" sz="2600" b="0" i="0" dirty="0">
                <a:solidFill>
                  <a:schemeClr val="tx2"/>
                </a:solidFill>
              </a:rPr>
              <a:t>   </a:t>
            </a:r>
            <a:r>
              <a:rPr lang="en-US" altLang="zh-CN" sz="2600" b="0" i="0" dirty="0">
                <a:solidFill>
                  <a:schemeClr val="tx2"/>
                </a:solidFill>
              </a:rPr>
              <a:t>temp</a:t>
            </a:r>
            <a:r>
              <a:rPr lang="en-US" altLang="zh-CN" sz="2600" i="0" dirty="0">
                <a:solidFill>
                  <a:schemeClr val="tx2"/>
                </a:solidFill>
              </a:rPr>
              <a:t>-&gt;</a:t>
            </a:r>
            <a:r>
              <a:rPr lang="en-US" altLang="zh-CN" sz="2600" b="0" i="0" dirty="0" err="1" smtClean="0">
                <a:solidFill>
                  <a:schemeClr val="tx2"/>
                </a:solidFill>
              </a:rPr>
              <a:t>rightChild</a:t>
            </a:r>
            <a:r>
              <a:rPr lang="en-US" altLang="zh-CN" sz="2600" i="0" dirty="0" smtClean="0">
                <a:solidFill>
                  <a:schemeClr val="tx2"/>
                </a:solidFill>
              </a:rPr>
              <a:t>=</a:t>
            </a:r>
            <a:r>
              <a:rPr lang="en-US" altLang="zh-CN" sz="2600" b="0" i="0" dirty="0" smtClean="0">
                <a:solidFill>
                  <a:schemeClr val="tx2"/>
                </a:solidFill>
              </a:rPr>
              <a:t>Copy</a:t>
            </a:r>
            <a:r>
              <a:rPr lang="en-US" altLang="zh-CN" sz="2600" i="0" dirty="0" smtClean="0">
                <a:solidFill>
                  <a:schemeClr val="tx2"/>
                </a:solidFill>
              </a:rPr>
              <a:t>(</a:t>
            </a:r>
            <a:r>
              <a:rPr lang="en-US" altLang="zh-CN" sz="2600" b="0" i="0" dirty="0" err="1" smtClean="0">
                <a:solidFill>
                  <a:schemeClr val="tx2"/>
                </a:solidFill>
              </a:rPr>
              <a:t>orignode</a:t>
            </a:r>
            <a:r>
              <a:rPr lang="en-US" altLang="zh-CN" sz="2600" i="0" dirty="0" smtClean="0">
                <a:solidFill>
                  <a:schemeClr val="tx2"/>
                </a:solidFill>
              </a:rPr>
              <a:t>-</a:t>
            </a:r>
            <a:r>
              <a:rPr lang="en-US" altLang="zh-CN" sz="2600" i="0" dirty="0">
                <a:solidFill>
                  <a:schemeClr val="tx2"/>
                </a:solidFill>
              </a:rPr>
              <a:t>&gt;</a:t>
            </a:r>
            <a:r>
              <a:rPr lang="en-US" altLang="zh-CN" sz="2600" b="0" i="0" dirty="0" err="1" smtClean="0">
                <a:solidFill>
                  <a:schemeClr val="tx2"/>
                </a:solidFill>
              </a:rPr>
              <a:t>rightChild</a:t>
            </a:r>
            <a:r>
              <a:rPr lang="en-US" altLang="zh-CN" sz="2600" i="0" dirty="0" smtClean="0">
                <a:solidFill>
                  <a:schemeClr val="tx2"/>
                </a:solidFill>
              </a:rPr>
              <a:t>);</a:t>
            </a:r>
            <a:endParaRPr lang="en-US" altLang="zh-CN" sz="2600" i="0" dirty="0">
              <a:solidFill>
                <a:schemeClr val="tx2"/>
              </a:solidFill>
            </a:endParaRPr>
          </a:p>
          <a:p>
            <a:pPr defTabSz="893763"/>
            <a:r>
              <a:rPr lang="en-US" altLang="zh-CN" sz="2600" i="0" dirty="0">
                <a:solidFill>
                  <a:schemeClr val="tx2"/>
                </a:solidFill>
                <a:ea typeface="隶书" pitchFamily="49" charset="-122"/>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复制右子树</a:t>
            </a:r>
          </a:p>
          <a:p>
            <a:pPr defTabSz="893763"/>
            <a:r>
              <a:rPr lang="zh-CN" altLang="en-US" sz="2600" i="0" dirty="0">
                <a:solidFill>
                  <a:schemeClr val="tx2"/>
                </a:solidFill>
              </a:rPr>
              <a:t>   </a:t>
            </a:r>
            <a:r>
              <a:rPr lang="en-US" altLang="zh-CN" sz="2600" i="0" dirty="0">
                <a:solidFill>
                  <a:schemeClr val="tx2"/>
                </a:solidFill>
              </a:rPr>
              <a:t>return </a:t>
            </a:r>
            <a:r>
              <a:rPr lang="en-US" altLang="zh-CN" sz="2600" b="0" i="0" dirty="0">
                <a:solidFill>
                  <a:schemeClr val="tx2"/>
                </a:solidFill>
              </a:rPr>
              <a:t>temp</a:t>
            </a:r>
            <a:r>
              <a:rPr lang="en-US" altLang="zh-CN" sz="2600" i="0" dirty="0">
                <a:solidFill>
                  <a:schemeClr val="tx2"/>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返回根指针</a:t>
            </a:r>
          </a:p>
          <a:p>
            <a:pPr defTabSz="893763"/>
            <a:r>
              <a:rPr lang="en-US" altLang="zh-CN" sz="2600" i="0" dirty="0">
                <a:solidFill>
                  <a:schemeClr val="tx2"/>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117</a:t>
            </a:fld>
            <a:endParaRPr lang="en-US" altLang="zh-CN"/>
          </a:p>
        </p:txBody>
      </p:sp>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64" name="Text Box 4"/>
          <p:cNvSpPr txBox="1">
            <a:spLocks noChangeArrowheads="1"/>
          </p:cNvSpPr>
          <p:nvPr/>
        </p:nvSpPr>
        <p:spPr bwMode="auto">
          <a:xfrm>
            <a:off x="395288" y="1196975"/>
            <a:ext cx="8353425" cy="579438"/>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ea typeface="仿宋_GB2312" pitchFamily="49" charset="-122"/>
              </a:rPr>
              <a:t>利用二叉树前序遍历判断两棵二叉树是否相等</a:t>
            </a:r>
          </a:p>
        </p:txBody>
      </p:sp>
      <p:sp>
        <p:nvSpPr>
          <p:cNvPr id="399365" name="Rectangle 5"/>
          <p:cNvSpPr>
            <a:spLocks noChangeArrowheads="1"/>
          </p:cNvSpPr>
          <p:nvPr/>
        </p:nvSpPr>
        <p:spPr bwMode="auto">
          <a:xfrm>
            <a:off x="457200" y="1981200"/>
            <a:ext cx="8458200" cy="2805113"/>
          </a:xfrm>
          <a:prstGeom prst="rect">
            <a:avLst/>
          </a:prstGeom>
          <a:noFill/>
          <a:ln w="9525">
            <a:noFill/>
            <a:miter lim="800000"/>
            <a:headEnd/>
            <a:tailEnd/>
          </a:ln>
        </p:spPr>
        <p:txBody>
          <a:bodyPr lIns="89401" tIns="44700" rIns="89401" bIns="44700">
            <a:spAutoFit/>
          </a:bodyPr>
          <a:lstStyle/>
          <a:p>
            <a:pPr defTabSz="893763">
              <a:lnSpc>
                <a:spcPct val="105000"/>
              </a:lnSpc>
            </a:pPr>
            <a:r>
              <a:rPr lang="en-US" altLang="zh-CN" sz="2800" i="0" dirty="0" err="1">
                <a:solidFill>
                  <a:schemeClr val="tx2"/>
                </a:solidFill>
              </a:rPr>
              <a:t>int</a:t>
            </a:r>
            <a:r>
              <a:rPr lang="en-US" altLang="zh-CN" sz="2800" b="0" i="0" dirty="0">
                <a:solidFill>
                  <a:schemeClr val="tx2"/>
                </a:solidFill>
              </a:rPr>
              <a:t> </a:t>
            </a:r>
            <a:r>
              <a:rPr lang="en-US" altLang="zh-CN" sz="2800" i="0" dirty="0">
                <a:solidFill>
                  <a:schemeClr val="tx2"/>
                </a:solidFill>
              </a:rPr>
              <a:t>operator</a:t>
            </a:r>
            <a:r>
              <a:rPr lang="en-US" altLang="zh-CN" sz="2800" b="0" i="0" dirty="0">
                <a:solidFill>
                  <a:schemeClr val="tx2"/>
                </a:solidFill>
              </a:rPr>
              <a:t> </a:t>
            </a:r>
            <a:r>
              <a:rPr lang="en-US" altLang="zh-CN" sz="2800" b="0" i="0" dirty="0" smtClean="0">
                <a:solidFill>
                  <a:schemeClr val="tx2"/>
                </a:solidFill>
              </a:rPr>
              <a:t>== </a:t>
            </a:r>
            <a:r>
              <a:rPr lang="en-US" altLang="zh-CN" sz="2800" i="0" dirty="0" smtClean="0">
                <a:solidFill>
                  <a:schemeClr val="tx2"/>
                </a:solidFill>
              </a:rPr>
              <a:t>(const</a:t>
            </a:r>
            <a:r>
              <a:rPr lang="en-US" altLang="zh-CN" sz="2800" b="0" i="0" dirty="0" smtClean="0">
                <a:solidFill>
                  <a:schemeClr val="tx2"/>
                </a:solidFill>
              </a:rPr>
              <a: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&amp;</a:t>
            </a:r>
            <a:r>
              <a:rPr lang="en-US" altLang="zh-CN" sz="2800" b="0" i="0" dirty="0">
                <a:solidFill>
                  <a:schemeClr val="tx2"/>
                </a:solidFill>
              </a:rPr>
              <a:t>s</a:t>
            </a:r>
            <a:r>
              <a:rPr lang="en-US" altLang="zh-CN" sz="2800" i="0" dirty="0">
                <a:solidFill>
                  <a:schemeClr val="tx2"/>
                </a:solidFill>
              </a:rPr>
              <a:t>,</a:t>
            </a:r>
            <a:r>
              <a:rPr lang="en-US" altLang="zh-CN" sz="2800" b="0" i="0" dirty="0">
                <a:solidFill>
                  <a:schemeClr val="tx2"/>
                </a:solidFill>
              </a:rPr>
              <a:t> </a:t>
            </a:r>
          </a:p>
          <a:p>
            <a:pPr defTabSz="893763">
              <a:lnSpc>
                <a:spcPct val="105000"/>
              </a:lnSpc>
            </a:pPr>
            <a:r>
              <a:rPr lang="en-US" altLang="zh-CN" sz="2800" b="0" i="0" dirty="0">
                <a:solidFill>
                  <a:schemeClr val="tx2"/>
                </a:solidFill>
              </a:rPr>
              <a:t>	                           </a:t>
            </a:r>
            <a:r>
              <a:rPr lang="en-US" altLang="zh-CN" sz="2800" i="0" dirty="0">
                <a:solidFill>
                  <a:schemeClr val="tx2"/>
                </a:solidFill>
              </a:rPr>
              <a:t>const</a:t>
            </a:r>
            <a:r>
              <a:rPr lang="en-US" altLang="zh-CN" sz="2800" b="0" i="0" dirty="0">
                <a:solidFill>
                  <a:schemeClr val="tx2"/>
                </a:solidFill>
              </a:rPr>
              <a: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&amp;</a:t>
            </a:r>
            <a:r>
              <a:rPr lang="en-US" altLang="zh-CN" sz="2800" b="0" i="0" dirty="0" smtClean="0">
                <a:solidFill>
                  <a:schemeClr val="tx2"/>
                </a:solidFill>
              </a:rPr>
              <a:t>t</a:t>
            </a:r>
            <a:r>
              <a:rPr lang="en-US" altLang="zh-CN" sz="2800" i="0" dirty="0" smtClean="0">
                <a:solidFill>
                  <a:schemeClr val="tx2"/>
                </a:solidFill>
              </a:rPr>
              <a:t>)</a:t>
            </a:r>
            <a:endParaRPr lang="en-US" altLang="zh-CN" sz="2800" i="0" dirty="0">
              <a:solidFill>
                <a:schemeClr val="tx2"/>
              </a:solidFill>
            </a:endParaRPr>
          </a:p>
          <a:p>
            <a:pPr defTabSz="893763">
              <a:lnSpc>
                <a:spcPct val="105000"/>
              </a:lnSpc>
            </a:pPr>
            <a:r>
              <a:rPr lang="en-US" altLang="zh-CN" sz="2800" i="0" dirty="0">
                <a:solidFill>
                  <a:schemeClr val="tx2"/>
                </a:solidFill>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判断两棵二叉树的等价</a:t>
            </a:r>
          </a:p>
          <a:p>
            <a:pPr defTabSz="893763">
              <a:lnSpc>
                <a:spcPct val="105000"/>
              </a:lnSpc>
            </a:pPr>
            <a:r>
              <a:rPr lang="zh-CN" altLang="en-US" sz="2800" i="0" dirty="0">
                <a:solidFill>
                  <a:schemeClr val="accent2"/>
                </a:solidFill>
                <a:ea typeface="隶书" pitchFamily="49" charset="-122"/>
              </a:rPr>
              <a:t>   </a:t>
            </a:r>
            <a:r>
              <a:rPr lang="en-US" altLang="zh-CN" sz="2800" i="0" dirty="0" smtClean="0">
                <a:solidFill>
                  <a:schemeClr val="accent2"/>
                </a:solidFill>
                <a:ea typeface="隶书" pitchFamily="49" charset="-122"/>
              </a:rPr>
              <a:t>//</a:t>
            </a:r>
            <a:r>
              <a:rPr lang="zh-CN" altLang="en-US" sz="2800" b="0" i="0" dirty="0">
                <a:solidFill>
                  <a:schemeClr val="accent2"/>
                </a:solidFill>
                <a:ea typeface="隶书" pitchFamily="49" charset="-122"/>
              </a:rPr>
              <a:t>假定它是 </a:t>
            </a:r>
            <a:r>
              <a:rPr lang="en-US" altLang="zh-CN" sz="2800" i="0" dirty="0" err="1">
                <a:solidFill>
                  <a:srgbClr val="CC3300"/>
                </a:solidFill>
                <a:ea typeface="隶书" pitchFamily="49" charset="-122"/>
              </a:rPr>
              <a:t>BinaryTree</a:t>
            </a:r>
            <a:r>
              <a:rPr lang="en-US" altLang="zh-CN" sz="2800" i="0" dirty="0">
                <a:solidFill>
                  <a:srgbClr val="CC3300"/>
                </a:solidFill>
                <a:ea typeface="隶书" pitchFamily="49" charset="-122"/>
              </a:rPr>
              <a:t> </a:t>
            </a:r>
            <a:r>
              <a:rPr lang="zh-CN" altLang="en-US" sz="2800" b="0" i="0" dirty="0">
                <a:solidFill>
                  <a:schemeClr val="accent2"/>
                </a:solidFill>
                <a:ea typeface="隶书" pitchFamily="49" charset="-122"/>
              </a:rPr>
              <a:t>类的友元</a:t>
            </a:r>
          </a:p>
          <a:p>
            <a:pPr defTabSz="893763">
              <a:lnSpc>
                <a:spcPct val="105000"/>
              </a:lnSpc>
            </a:pPr>
            <a:r>
              <a:rPr lang="zh-CN" altLang="en-US" sz="2800" i="0" dirty="0">
                <a:solidFill>
                  <a:schemeClr val="tx2"/>
                </a:solidFill>
              </a:rPr>
              <a:t>   </a:t>
            </a:r>
            <a:r>
              <a:rPr lang="en-US" altLang="zh-CN" sz="2800" i="0" dirty="0">
                <a:solidFill>
                  <a:schemeClr val="tx2"/>
                </a:solidFill>
              </a:rPr>
              <a:t>return </a:t>
            </a:r>
            <a:r>
              <a:rPr lang="en-US" altLang="zh-CN" sz="2800" i="0" dirty="0" smtClean="0">
                <a:solidFill>
                  <a:schemeClr val="tx2"/>
                </a:solidFill>
              </a:rPr>
              <a:t>(</a:t>
            </a:r>
            <a:r>
              <a:rPr lang="en-US" altLang="zh-CN" sz="2800" b="0" i="0" dirty="0" smtClean="0">
                <a:solidFill>
                  <a:schemeClr val="tx2"/>
                </a:solidFill>
              </a:rPr>
              <a:t>Equal</a:t>
            </a:r>
            <a:r>
              <a:rPr lang="en-US" altLang="zh-CN" sz="2800" i="0" dirty="0" smtClean="0">
                <a:solidFill>
                  <a:schemeClr val="tx2"/>
                </a:solidFill>
              </a:rPr>
              <a:t>(</a:t>
            </a:r>
            <a:r>
              <a:rPr lang="en-US" altLang="zh-CN" sz="2800" b="0" i="0" dirty="0" err="1" smtClean="0">
                <a:solidFill>
                  <a:schemeClr val="tx2"/>
                </a:solidFill>
              </a:rPr>
              <a:t>s</a:t>
            </a:r>
            <a:r>
              <a:rPr lang="en-US" altLang="zh-CN" sz="2800" i="0" dirty="0" err="1" smtClean="0">
                <a:solidFill>
                  <a:schemeClr val="tx2"/>
                </a:solidFill>
              </a:rPr>
              <a:t>.</a:t>
            </a:r>
            <a:r>
              <a:rPr lang="en-US" altLang="zh-CN" sz="2800" b="0" i="0" dirty="0" err="1" smtClean="0">
                <a:solidFill>
                  <a:schemeClr val="tx2"/>
                </a:solidFill>
              </a:rPr>
              <a:t>root</a:t>
            </a:r>
            <a:r>
              <a:rPr lang="en-US" altLang="zh-CN" sz="2800" i="0" dirty="0">
                <a:solidFill>
                  <a:schemeClr val="tx2"/>
                </a:solidFill>
              </a:rPr>
              <a:t>,</a:t>
            </a:r>
            <a:r>
              <a:rPr lang="en-US" altLang="zh-CN" sz="2800" b="0" i="0" dirty="0">
                <a:solidFill>
                  <a:schemeClr val="tx2"/>
                </a:solidFill>
              </a:rPr>
              <a:t> </a:t>
            </a:r>
            <a:r>
              <a:rPr lang="en-US" altLang="zh-CN" sz="2800" b="0" i="0" dirty="0" err="1" smtClean="0">
                <a:solidFill>
                  <a:schemeClr val="tx2"/>
                </a:solidFill>
              </a:rPr>
              <a:t>t</a:t>
            </a:r>
            <a:r>
              <a:rPr lang="en-US" altLang="zh-CN" sz="2800" i="0" dirty="0" err="1" smtClean="0">
                <a:solidFill>
                  <a:schemeClr val="tx2"/>
                </a:solidFill>
              </a:rPr>
              <a:t>.</a:t>
            </a:r>
            <a:r>
              <a:rPr lang="en-US" altLang="zh-CN" sz="2800" b="0" i="0" dirty="0" err="1" smtClean="0">
                <a:solidFill>
                  <a:schemeClr val="tx2"/>
                </a:solidFill>
              </a:rPr>
              <a:t>root</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r>
              <a:rPr lang="en-US" altLang="zh-CN" sz="2800" b="0" i="0" dirty="0">
                <a:solidFill>
                  <a:schemeClr val="tx2"/>
                </a:solidFill>
              </a:rPr>
              <a:t> true </a:t>
            </a:r>
            <a:r>
              <a:rPr lang="en-US" altLang="zh-CN" sz="2800" i="0" dirty="0">
                <a:solidFill>
                  <a:schemeClr val="tx2"/>
                </a:solidFill>
              </a:rPr>
              <a:t>:</a:t>
            </a:r>
            <a:r>
              <a:rPr lang="en-US" altLang="zh-CN" sz="2800" b="0" i="0" dirty="0">
                <a:solidFill>
                  <a:schemeClr val="tx2"/>
                </a:solidFill>
              </a:rPr>
              <a:t> false</a:t>
            </a:r>
            <a:r>
              <a:rPr lang="en-US" altLang="zh-CN" sz="2800" i="0" dirty="0">
                <a:solidFill>
                  <a:schemeClr val="tx2"/>
                </a:solidFill>
              </a:rPr>
              <a:t>;</a:t>
            </a:r>
            <a:endParaRPr lang="en-US" altLang="zh-CN" sz="2800" b="0" i="0" dirty="0">
              <a:solidFill>
                <a:schemeClr val="tx2"/>
              </a:solidFill>
            </a:endParaRPr>
          </a:p>
          <a:p>
            <a:pPr defTabSz="893763">
              <a:lnSpc>
                <a:spcPct val="105000"/>
              </a:lnSpc>
            </a:pPr>
            <a:r>
              <a:rPr lang="en-US" altLang="zh-CN" sz="2800" i="0" dirty="0">
                <a:solidFill>
                  <a:schemeClr val="tx2"/>
                </a:solidFill>
              </a:rPr>
              <a:t>}</a:t>
            </a: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118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65"/>
                                        </p:tgtEl>
                                        <p:attrNameLst>
                                          <p:attrName>style.visibility</p:attrName>
                                        </p:attrNameLst>
                                      </p:cBhvr>
                                      <p:to>
                                        <p:strVal val="visible"/>
                                      </p:to>
                                    </p:set>
                                    <p:anim calcmode="lin" valueType="num">
                                      <p:cBhvr additive="base">
                                        <p:cTn id="7" dur="500" fill="hold"/>
                                        <p:tgtEl>
                                          <p:spTgt spid="399365"/>
                                        </p:tgtEl>
                                        <p:attrNameLst>
                                          <p:attrName>ppt_x</p:attrName>
                                        </p:attrNameLst>
                                      </p:cBhvr>
                                      <p:tavLst>
                                        <p:tav tm="0">
                                          <p:val>
                                            <p:strVal val="#ppt_x"/>
                                          </p:val>
                                        </p:tav>
                                        <p:tav tm="100000">
                                          <p:val>
                                            <p:strVal val="#ppt_x"/>
                                          </p:val>
                                        </p:tav>
                                      </p:tavLst>
                                    </p:anim>
                                    <p:anim calcmode="lin" valueType="num">
                                      <p:cBhvr additive="base">
                                        <p:cTn id="8" dur="500" fill="hold"/>
                                        <p:tgtEl>
                                          <p:spTgt spid="399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5"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357188" y="571500"/>
            <a:ext cx="8786812" cy="5691188"/>
          </a:xfrm>
          <a:prstGeom prst="rect">
            <a:avLst/>
          </a:prstGeom>
          <a:noFill/>
          <a:ln w="9525">
            <a:noFill/>
            <a:miter lim="800000"/>
            <a:headEnd/>
            <a:tailEnd/>
          </a:ln>
        </p:spPr>
        <p:txBody>
          <a:bodyPr lIns="89401" tIns="44700" rIns="89401" bIns="44700">
            <a:spAutoFit/>
          </a:bodyPr>
          <a:lstStyle/>
          <a:p>
            <a:pPr defTabSz="893763"/>
            <a:r>
              <a:rPr lang="en-US" altLang="zh-CN" sz="2600" i="0" dirty="0" err="1">
                <a:solidFill>
                  <a:schemeClr val="tx2"/>
                </a:solidFill>
              </a:rPr>
              <a:t>bool</a:t>
            </a:r>
            <a:r>
              <a:rPr lang="en-US" altLang="zh-CN" sz="2600" b="0" i="0" dirty="0">
                <a:solidFill>
                  <a:schemeClr val="tx2"/>
                </a:solidFill>
              </a:rPr>
              <a:t> </a:t>
            </a:r>
            <a:r>
              <a:rPr lang="en-US" altLang="zh-CN" sz="2600" b="0" i="0" dirty="0" smtClean="0">
                <a:solidFill>
                  <a:schemeClr val="tx2"/>
                </a:solidFill>
              </a:rPr>
              <a:t>Equal</a:t>
            </a:r>
            <a:r>
              <a:rPr lang="en-US" altLang="zh-CN" sz="2600" i="0" dirty="0" smtClean="0">
                <a:solidFill>
                  <a:schemeClr val="tx2"/>
                </a:solidFill>
              </a:rPr>
              <a:t>(</a:t>
            </a:r>
            <a:r>
              <a:rPr lang="en-US" altLang="zh-CN" sz="2600" b="0" i="0" dirty="0" err="1" smtClean="0">
                <a:solidFill>
                  <a:schemeClr val="tx2"/>
                </a:solidFill>
              </a:rPr>
              <a:t>BinTreeNode</a:t>
            </a:r>
            <a:r>
              <a:rPr lang="en-US" altLang="zh-CN" sz="2600" b="0" i="0" dirty="0" smtClean="0">
                <a:solidFill>
                  <a:schemeClr val="tx2"/>
                </a:solidFill>
              </a:rPr>
              <a:t> </a:t>
            </a:r>
            <a:r>
              <a:rPr lang="en-US" altLang="zh-CN" sz="2600" i="0" dirty="0">
                <a:solidFill>
                  <a:schemeClr val="tx2"/>
                </a:solidFill>
              </a:rPr>
              <a:t>&lt;Type&gt; *</a:t>
            </a:r>
            <a:r>
              <a:rPr lang="en-US" altLang="zh-CN" sz="2600" b="0" i="0" dirty="0">
                <a:solidFill>
                  <a:schemeClr val="tx2"/>
                </a:solidFill>
              </a:rPr>
              <a:t>a</a:t>
            </a:r>
            <a:r>
              <a:rPr lang="en-US" altLang="zh-CN" sz="2600" i="0" dirty="0">
                <a:solidFill>
                  <a:schemeClr val="tx2"/>
                </a:solidFill>
              </a:rPr>
              <a:t>,</a:t>
            </a:r>
            <a:r>
              <a:rPr lang="en-US" altLang="zh-CN" sz="2600" b="0" i="0" dirty="0">
                <a:solidFill>
                  <a:schemeClr val="tx2"/>
                </a:solidFill>
              </a:rPr>
              <a:t> </a:t>
            </a:r>
          </a:p>
          <a:p>
            <a:pPr defTabSz="893763"/>
            <a:r>
              <a:rPr lang="en-US" altLang="zh-CN" sz="2600" b="0" i="0" dirty="0">
                <a:solidFill>
                  <a:schemeClr val="tx2"/>
                </a:solidFill>
              </a:rPr>
              <a:t>                          </a:t>
            </a:r>
            <a:r>
              <a:rPr lang="en-US" altLang="zh-CN" sz="2600" b="0" i="0" dirty="0" err="1">
                <a:solidFill>
                  <a:schemeClr val="tx2"/>
                </a:solidFill>
              </a:rPr>
              <a:t>BinTreeNode</a:t>
            </a:r>
            <a:r>
              <a:rPr lang="en-US" altLang="zh-CN" sz="2600" b="0" i="0" dirty="0">
                <a:solidFill>
                  <a:schemeClr val="tx2"/>
                </a:solidFill>
              </a:rPr>
              <a:t> </a:t>
            </a:r>
            <a:r>
              <a:rPr lang="en-US" altLang="zh-CN" sz="2600" i="0" dirty="0">
                <a:solidFill>
                  <a:schemeClr val="tx2"/>
                </a:solidFill>
              </a:rPr>
              <a:t>&lt;Type&gt; *</a:t>
            </a:r>
            <a:r>
              <a:rPr lang="en-US" altLang="zh-CN" sz="2600" b="0" i="0" dirty="0" smtClean="0">
                <a:solidFill>
                  <a:schemeClr val="tx2"/>
                </a:solidFill>
              </a:rPr>
              <a:t>b</a:t>
            </a:r>
            <a:r>
              <a:rPr lang="en-US" altLang="zh-CN" sz="2600" i="0" dirty="0" smtClean="0">
                <a:solidFill>
                  <a:schemeClr val="tx2"/>
                </a:solidFill>
              </a:rPr>
              <a:t>)</a:t>
            </a:r>
            <a:r>
              <a:rPr lang="en-US" altLang="zh-CN" sz="2600" b="0" i="0" dirty="0" smtClean="0">
                <a:solidFill>
                  <a:schemeClr val="tx2"/>
                </a:solidFill>
              </a:rPr>
              <a:t> </a:t>
            </a:r>
            <a:r>
              <a:rPr lang="en-US" altLang="zh-CN" sz="2600" i="0" dirty="0">
                <a:solidFill>
                  <a:schemeClr val="tx2"/>
                </a:solidFill>
              </a:rPr>
              <a:t>{</a:t>
            </a:r>
          </a:p>
          <a:p>
            <a:pPr defTabSz="893763"/>
            <a:r>
              <a:rPr lang="en-US" altLang="zh-CN" sz="2600" i="0" dirty="0">
                <a:solidFill>
                  <a:schemeClr val="accent2"/>
                </a:solidFill>
                <a:ea typeface="隶书" pitchFamily="49" charset="-122"/>
              </a:rPr>
              <a:t>//</a:t>
            </a:r>
            <a:r>
              <a:rPr lang="zh-CN" altLang="en-US" sz="2600" b="0" i="0" dirty="0" smtClean="0">
                <a:solidFill>
                  <a:schemeClr val="accent2"/>
                </a:solidFill>
                <a:ea typeface="隶书" pitchFamily="49" charset="-122"/>
              </a:rPr>
              <a:t>如果</a:t>
            </a:r>
            <a:r>
              <a:rPr lang="en-US" altLang="zh-CN" sz="2600" i="0" dirty="0" smtClean="0">
                <a:solidFill>
                  <a:srgbClr val="CC3300"/>
                </a:solidFill>
                <a:ea typeface="隶书" pitchFamily="49" charset="-122"/>
              </a:rPr>
              <a:t>a</a:t>
            </a:r>
            <a:r>
              <a:rPr lang="zh-CN" altLang="en-US" sz="2600" b="0" i="0" dirty="0" smtClean="0">
                <a:solidFill>
                  <a:schemeClr val="accent2"/>
                </a:solidFill>
                <a:ea typeface="隶书" pitchFamily="49" charset="-122"/>
              </a:rPr>
              <a:t>和</a:t>
            </a:r>
            <a:r>
              <a:rPr lang="en-US" altLang="zh-CN" sz="2600" i="0" dirty="0" smtClean="0">
                <a:solidFill>
                  <a:srgbClr val="CC3300"/>
                </a:solidFill>
                <a:ea typeface="隶书" pitchFamily="49" charset="-122"/>
              </a:rPr>
              <a:t>b</a:t>
            </a:r>
            <a:r>
              <a:rPr lang="zh-CN" altLang="en-US" sz="2600" b="0" i="0" dirty="0" smtClean="0">
                <a:solidFill>
                  <a:schemeClr val="accent2"/>
                </a:solidFill>
                <a:ea typeface="隶书" pitchFamily="49" charset="-122"/>
              </a:rPr>
              <a:t>的</a:t>
            </a:r>
            <a:r>
              <a:rPr lang="zh-CN" altLang="en-US" sz="2600" b="0" i="0" dirty="0">
                <a:solidFill>
                  <a:schemeClr val="accent2"/>
                </a:solidFill>
                <a:ea typeface="隶书" pitchFamily="49" charset="-122"/>
              </a:rPr>
              <a:t>子树不等同，则函数</a:t>
            </a:r>
            <a:r>
              <a:rPr lang="zh-CN" altLang="en-US" sz="2600" b="0" i="0" dirty="0" smtClean="0">
                <a:solidFill>
                  <a:schemeClr val="accent2"/>
                </a:solidFill>
                <a:ea typeface="隶书" pitchFamily="49" charset="-122"/>
              </a:rPr>
              <a:t>返回</a:t>
            </a:r>
            <a:r>
              <a:rPr lang="en-US" altLang="zh-CN" sz="2600" i="0" dirty="0" smtClean="0">
                <a:solidFill>
                  <a:srgbClr val="CC3300"/>
                </a:solidFill>
                <a:ea typeface="隶书" pitchFamily="49" charset="-122"/>
              </a:rPr>
              <a:t>false</a:t>
            </a:r>
            <a:endParaRPr lang="en-US" altLang="zh-CN" sz="2600" b="0" i="0" dirty="0">
              <a:solidFill>
                <a:schemeClr val="accent2"/>
              </a:solidFill>
              <a:ea typeface="隶书" pitchFamily="49" charset="-122"/>
            </a:endParaRPr>
          </a:p>
          <a:p>
            <a:pPr defTabSz="893763"/>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否则函数</a:t>
            </a:r>
            <a:r>
              <a:rPr lang="zh-CN" altLang="en-US" sz="2600" b="0" i="0" dirty="0" smtClean="0">
                <a:solidFill>
                  <a:schemeClr val="accent2"/>
                </a:solidFill>
                <a:ea typeface="隶书" pitchFamily="49" charset="-122"/>
              </a:rPr>
              <a:t>返回</a:t>
            </a:r>
            <a:r>
              <a:rPr lang="en-US" altLang="zh-CN" sz="2600" i="0" dirty="0" smtClean="0">
                <a:solidFill>
                  <a:srgbClr val="CC3300"/>
                </a:solidFill>
                <a:ea typeface="隶书" pitchFamily="49" charset="-122"/>
              </a:rPr>
              <a:t>true</a:t>
            </a:r>
            <a:endParaRPr lang="en-US" altLang="zh-CN" sz="2600" i="0" dirty="0">
              <a:solidFill>
                <a:srgbClr val="CC3300"/>
              </a:solidFill>
              <a:ea typeface="隶书" pitchFamily="49" charset="-122"/>
            </a:endParaRPr>
          </a:p>
          <a:p>
            <a:pPr defTabSz="893763"/>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假定它</a:t>
            </a:r>
            <a:r>
              <a:rPr lang="zh-CN" altLang="en-US" sz="2600" b="0" i="0" dirty="0" smtClean="0">
                <a:solidFill>
                  <a:schemeClr val="accent2"/>
                </a:solidFill>
                <a:ea typeface="隶书" pitchFamily="49" charset="-122"/>
              </a:rPr>
              <a:t>是</a:t>
            </a:r>
            <a:r>
              <a:rPr lang="en-US" altLang="zh-CN" sz="2600" i="0" dirty="0" err="1" smtClean="0">
                <a:solidFill>
                  <a:srgbClr val="CC3300"/>
                </a:solidFill>
                <a:ea typeface="隶书" pitchFamily="49" charset="-122"/>
              </a:rPr>
              <a:t>BinTreeNode</a:t>
            </a:r>
            <a:r>
              <a:rPr lang="zh-CN" altLang="en-US" sz="2600" b="0" i="0" dirty="0" smtClean="0">
                <a:solidFill>
                  <a:schemeClr val="accent2"/>
                </a:solidFill>
                <a:ea typeface="隶书" pitchFamily="49" charset="-122"/>
              </a:rPr>
              <a:t>类</a:t>
            </a:r>
            <a:r>
              <a:rPr lang="zh-CN" altLang="en-US" sz="2600" b="0" i="0" dirty="0">
                <a:solidFill>
                  <a:schemeClr val="accent2"/>
                </a:solidFill>
                <a:ea typeface="隶书" pitchFamily="49" charset="-122"/>
              </a:rPr>
              <a:t>的友元</a:t>
            </a:r>
            <a:endParaRPr lang="zh-CN" altLang="en-US" sz="2600" b="0" i="0" dirty="0">
              <a:solidFill>
                <a:schemeClr val="accent2"/>
              </a:solidFill>
            </a:endParaRPr>
          </a:p>
          <a:p>
            <a:pPr defTabSz="893763"/>
            <a:r>
              <a:rPr lang="zh-CN" altLang="en-US" sz="2600" i="0" dirty="0">
                <a:solidFill>
                  <a:schemeClr val="tx2"/>
                </a:solidFill>
              </a:rPr>
              <a:t>   </a:t>
            </a:r>
            <a:r>
              <a:rPr lang="en-US" altLang="zh-CN" sz="2600" i="0" dirty="0">
                <a:solidFill>
                  <a:schemeClr val="tx2"/>
                </a:solidFill>
              </a:rPr>
              <a:t>if </a:t>
            </a:r>
            <a:r>
              <a:rPr lang="en-US" altLang="zh-CN" sz="2600" i="0" dirty="0" smtClean="0">
                <a:solidFill>
                  <a:schemeClr val="tx2"/>
                </a:solidFill>
              </a:rPr>
              <a:t>(</a:t>
            </a:r>
            <a:r>
              <a:rPr lang="en-US" altLang="zh-CN" sz="2600" b="0" i="0" dirty="0" smtClean="0">
                <a:solidFill>
                  <a:schemeClr val="tx2"/>
                </a:solidFill>
              </a:rPr>
              <a:t>a</a:t>
            </a:r>
            <a:r>
              <a:rPr lang="en-US" altLang="zh-CN" sz="2600" i="0" dirty="0" smtClean="0">
                <a:solidFill>
                  <a:schemeClr val="tx2"/>
                </a:solidFill>
              </a:rPr>
              <a:t>==</a:t>
            </a:r>
            <a:r>
              <a:rPr lang="en-US" altLang="zh-CN" sz="2600" b="0" i="0" dirty="0" smtClean="0">
                <a:solidFill>
                  <a:schemeClr val="tx2"/>
                </a:solidFill>
              </a:rPr>
              <a:t>NULL </a:t>
            </a:r>
            <a:r>
              <a:rPr lang="en-US" altLang="zh-CN" sz="2600" i="0" dirty="0">
                <a:solidFill>
                  <a:schemeClr val="tx2"/>
                </a:solidFill>
              </a:rPr>
              <a:t>&amp;&amp;</a:t>
            </a:r>
            <a:r>
              <a:rPr lang="en-US" altLang="zh-CN" sz="2600" b="0" i="0" dirty="0">
                <a:solidFill>
                  <a:schemeClr val="tx2"/>
                </a:solidFill>
              </a:rPr>
              <a:t> </a:t>
            </a:r>
            <a:r>
              <a:rPr lang="en-US" altLang="zh-CN" sz="2600" b="0" i="0" dirty="0" smtClean="0">
                <a:solidFill>
                  <a:schemeClr val="tx2"/>
                </a:solidFill>
              </a:rPr>
              <a:t>b</a:t>
            </a:r>
            <a:r>
              <a:rPr lang="en-US" altLang="zh-CN" sz="2600" i="0" dirty="0" smtClean="0">
                <a:solidFill>
                  <a:schemeClr val="tx2"/>
                </a:solidFill>
              </a:rPr>
              <a:t>==</a:t>
            </a:r>
            <a:r>
              <a:rPr lang="en-US" altLang="zh-CN" sz="2600" b="0" i="0" dirty="0" smtClean="0">
                <a:solidFill>
                  <a:schemeClr val="tx2"/>
                </a:solidFill>
              </a:rPr>
              <a:t>NULL</a:t>
            </a:r>
            <a:r>
              <a:rPr lang="en-US" altLang="zh-CN" sz="2600" i="0" dirty="0" smtClean="0">
                <a:solidFill>
                  <a:schemeClr val="tx2"/>
                </a:solidFill>
              </a:rPr>
              <a:t>) </a:t>
            </a:r>
            <a:r>
              <a:rPr lang="en-US" altLang="zh-CN" sz="2600" b="0" i="0" dirty="0" smtClean="0">
                <a:solidFill>
                  <a:schemeClr val="tx2"/>
                </a:solidFill>
              </a:rPr>
              <a:t> </a:t>
            </a:r>
            <a:r>
              <a:rPr lang="en-US" altLang="zh-CN" sz="2600" i="0" dirty="0">
                <a:solidFill>
                  <a:schemeClr val="tx2"/>
                </a:solidFill>
              </a:rPr>
              <a:t>return</a:t>
            </a:r>
            <a:r>
              <a:rPr lang="en-US" altLang="zh-CN" sz="2600" b="0" i="0" dirty="0">
                <a:solidFill>
                  <a:schemeClr val="tx2"/>
                </a:solidFill>
              </a:rPr>
              <a:t> true</a:t>
            </a:r>
            <a:r>
              <a:rPr lang="en-US" altLang="zh-CN" sz="2600" i="0" dirty="0">
                <a:solidFill>
                  <a:schemeClr val="tx2"/>
                </a:solidFill>
              </a:rPr>
              <a:t>;</a:t>
            </a:r>
          </a:p>
          <a:p>
            <a:pPr defTabSz="893763"/>
            <a:r>
              <a:rPr lang="en-US" altLang="zh-CN" sz="2600" i="0" dirty="0">
                <a:solidFill>
                  <a:schemeClr val="tx2"/>
                </a:solidFill>
                <a:ea typeface="隶书" pitchFamily="49" charset="-122"/>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两者</a:t>
            </a:r>
            <a:r>
              <a:rPr lang="zh-CN" altLang="en-US" sz="2600" b="0" i="0" dirty="0" smtClean="0">
                <a:solidFill>
                  <a:schemeClr val="accent2"/>
                </a:solidFill>
                <a:ea typeface="隶书" pitchFamily="49" charset="-122"/>
              </a:rPr>
              <a:t>都是</a:t>
            </a:r>
            <a:r>
              <a:rPr lang="en-US" altLang="zh-CN" sz="2600" i="0" dirty="0" smtClean="0">
                <a:solidFill>
                  <a:srgbClr val="CC3300"/>
                </a:solidFill>
                <a:ea typeface="隶书" pitchFamily="49" charset="-122"/>
              </a:rPr>
              <a:t>NULL</a:t>
            </a:r>
            <a:endParaRPr lang="en-US" altLang="zh-CN" sz="2600" i="0" dirty="0">
              <a:solidFill>
                <a:srgbClr val="CC3300"/>
              </a:solidFill>
              <a:ea typeface="隶书" pitchFamily="49" charset="-122"/>
            </a:endParaRPr>
          </a:p>
          <a:p>
            <a:pPr defTabSz="893763"/>
            <a:r>
              <a:rPr lang="en-US" altLang="zh-CN" sz="2600" b="0" i="0" dirty="0">
                <a:solidFill>
                  <a:schemeClr val="tx2"/>
                </a:solidFill>
              </a:rPr>
              <a:t>   </a:t>
            </a:r>
            <a:r>
              <a:rPr lang="en-US" altLang="zh-CN" sz="2600" i="0" dirty="0">
                <a:solidFill>
                  <a:schemeClr val="tx2"/>
                </a:solidFill>
              </a:rPr>
              <a:t>if </a:t>
            </a:r>
            <a:r>
              <a:rPr lang="en-US" altLang="zh-CN" sz="2600" i="0" dirty="0" smtClean="0">
                <a:solidFill>
                  <a:schemeClr val="tx2"/>
                </a:solidFill>
              </a:rPr>
              <a:t>(</a:t>
            </a:r>
            <a:r>
              <a:rPr lang="en-US" altLang="zh-CN" sz="2600" b="0" i="0" dirty="0" smtClean="0">
                <a:solidFill>
                  <a:schemeClr val="tx2"/>
                </a:solidFill>
              </a:rPr>
              <a:t>a</a:t>
            </a:r>
            <a:r>
              <a:rPr lang="en-US" altLang="zh-CN" sz="2600" i="0" dirty="0" smtClean="0">
                <a:solidFill>
                  <a:schemeClr val="tx2"/>
                </a:solidFill>
              </a:rPr>
              <a:t>!=</a:t>
            </a:r>
            <a:r>
              <a:rPr lang="en-US" altLang="zh-CN" sz="2600" b="0" i="0" dirty="0" smtClean="0">
                <a:solidFill>
                  <a:schemeClr val="tx2"/>
                </a:solidFill>
              </a:rPr>
              <a:t>NULL </a:t>
            </a:r>
            <a:r>
              <a:rPr lang="en-US" altLang="zh-CN" sz="2600" i="0" dirty="0">
                <a:solidFill>
                  <a:schemeClr val="tx2"/>
                </a:solidFill>
              </a:rPr>
              <a:t>&amp;&amp;</a:t>
            </a:r>
            <a:r>
              <a:rPr lang="en-US" altLang="zh-CN" sz="2600" b="0" i="0" dirty="0">
                <a:solidFill>
                  <a:schemeClr val="tx2"/>
                </a:solidFill>
              </a:rPr>
              <a:t> </a:t>
            </a:r>
            <a:r>
              <a:rPr lang="en-US" altLang="zh-CN" sz="2600" b="0" i="0" dirty="0" smtClean="0">
                <a:solidFill>
                  <a:schemeClr val="tx2"/>
                </a:solidFill>
              </a:rPr>
              <a:t>b</a:t>
            </a:r>
            <a:r>
              <a:rPr lang="en-US" altLang="zh-CN" sz="2600" i="0" dirty="0" smtClean="0">
                <a:solidFill>
                  <a:schemeClr val="tx2"/>
                </a:solidFill>
              </a:rPr>
              <a:t>!=</a:t>
            </a:r>
            <a:r>
              <a:rPr lang="en-US" altLang="zh-CN" sz="2600" b="0" i="0" dirty="0" smtClean="0">
                <a:solidFill>
                  <a:schemeClr val="tx2"/>
                </a:solidFill>
              </a:rPr>
              <a:t>NULL </a:t>
            </a:r>
            <a:r>
              <a:rPr lang="en-US" altLang="zh-CN" sz="2600" i="0" dirty="0">
                <a:solidFill>
                  <a:schemeClr val="tx2"/>
                </a:solidFill>
              </a:rPr>
              <a:t>&amp;&amp;</a:t>
            </a:r>
          </a:p>
          <a:p>
            <a:pPr defTabSz="893763"/>
            <a:r>
              <a:rPr lang="en-US" altLang="zh-CN" sz="2600" b="0" i="0" dirty="0">
                <a:solidFill>
                  <a:schemeClr val="tx2"/>
                </a:solidFill>
              </a:rPr>
              <a:t>        a</a:t>
            </a:r>
            <a:r>
              <a:rPr lang="en-US" altLang="zh-CN" sz="2600" i="0" dirty="0">
                <a:solidFill>
                  <a:schemeClr val="tx2"/>
                </a:solidFill>
              </a:rPr>
              <a:t>-&gt;</a:t>
            </a:r>
            <a:r>
              <a:rPr lang="en-US" altLang="zh-CN" sz="2600" b="0" i="0" dirty="0" smtClean="0">
                <a:solidFill>
                  <a:schemeClr val="tx2"/>
                </a:solidFill>
              </a:rPr>
              <a:t>data</a:t>
            </a:r>
            <a:r>
              <a:rPr lang="en-US" altLang="zh-CN" sz="2600" i="0" dirty="0" smtClean="0">
                <a:solidFill>
                  <a:schemeClr val="tx2"/>
                </a:solidFill>
              </a:rPr>
              <a:t>==</a:t>
            </a:r>
            <a:r>
              <a:rPr lang="en-US" altLang="zh-CN" sz="2600" b="0" i="0" dirty="0" smtClean="0">
                <a:solidFill>
                  <a:schemeClr val="tx2"/>
                </a:solidFill>
              </a:rPr>
              <a:t>b</a:t>
            </a:r>
            <a:r>
              <a:rPr lang="en-US" altLang="zh-CN" sz="2600" i="0" dirty="0" smtClean="0">
                <a:solidFill>
                  <a:schemeClr val="tx2"/>
                </a:solidFill>
              </a:rPr>
              <a:t>-</a:t>
            </a:r>
            <a:r>
              <a:rPr lang="en-US" altLang="zh-CN" sz="2600" i="0" dirty="0">
                <a:solidFill>
                  <a:schemeClr val="tx2"/>
                </a:solidFill>
              </a:rPr>
              <a:t>&gt;</a:t>
            </a:r>
            <a:r>
              <a:rPr lang="en-US" altLang="zh-CN" sz="2600" b="0" i="0" dirty="0">
                <a:solidFill>
                  <a:schemeClr val="tx2"/>
                </a:solidFill>
              </a:rPr>
              <a:t>data </a:t>
            </a:r>
            <a:r>
              <a:rPr lang="en-US" altLang="zh-CN" sz="2600" i="0" dirty="0">
                <a:solidFill>
                  <a:schemeClr val="tx2"/>
                </a:solidFill>
              </a:rPr>
              <a:t>&amp;&amp;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两者根结点的数据相等</a:t>
            </a:r>
          </a:p>
          <a:p>
            <a:pPr defTabSz="893763"/>
            <a:r>
              <a:rPr lang="zh-CN" altLang="en-US" sz="2600" i="0" dirty="0">
                <a:solidFill>
                  <a:schemeClr val="tx2"/>
                </a:solidFill>
              </a:rPr>
              <a:t>        </a:t>
            </a:r>
            <a:r>
              <a:rPr lang="en-US" altLang="zh-CN" sz="2600" b="0" i="0" dirty="0" smtClean="0">
                <a:solidFill>
                  <a:schemeClr val="tx2"/>
                </a:solidFill>
              </a:rPr>
              <a:t>Equal</a:t>
            </a:r>
            <a:r>
              <a:rPr lang="en-US" altLang="zh-CN" sz="2600" i="0" dirty="0" smtClean="0">
                <a:solidFill>
                  <a:schemeClr val="tx2"/>
                </a:solidFill>
              </a:rPr>
              <a:t>(</a:t>
            </a:r>
            <a:r>
              <a:rPr lang="en-US" altLang="zh-CN" sz="2600" b="0" i="0" dirty="0" smtClean="0">
                <a:solidFill>
                  <a:schemeClr val="tx2"/>
                </a:solidFill>
              </a:rPr>
              <a:t>a</a:t>
            </a:r>
            <a:r>
              <a:rPr lang="en-US" altLang="zh-CN" sz="2600" i="0" dirty="0" smtClean="0">
                <a:solidFill>
                  <a:schemeClr val="tx2"/>
                </a:solidFill>
              </a:rPr>
              <a:t>-</a:t>
            </a:r>
            <a:r>
              <a:rPr lang="en-US" altLang="zh-CN" sz="2600" i="0" dirty="0">
                <a:solidFill>
                  <a:schemeClr val="tx2"/>
                </a:solidFill>
              </a:rPr>
              <a:t>&gt;</a:t>
            </a:r>
            <a:r>
              <a:rPr lang="en-US" altLang="zh-CN" sz="2600" b="0" i="0" dirty="0" err="1">
                <a:solidFill>
                  <a:schemeClr val="tx2"/>
                </a:solidFill>
              </a:rPr>
              <a:t>leftChild</a:t>
            </a:r>
            <a:r>
              <a:rPr lang="en-US" altLang="zh-CN" sz="2600" i="0" dirty="0">
                <a:solidFill>
                  <a:schemeClr val="tx2"/>
                </a:solidFill>
              </a:rPr>
              <a:t>,</a:t>
            </a:r>
            <a:r>
              <a:rPr lang="en-US" altLang="zh-CN" sz="2600" b="0" i="0" dirty="0">
                <a:solidFill>
                  <a:schemeClr val="tx2"/>
                </a:solidFill>
              </a:rPr>
              <a:t> b</a:t>
            </a:r>
            <a:r>
              <a:rPr lang="en-US" altLang="zh-CN" sz="2600" i="0" dirty="0">
                <a:solidFill>
                  <a:schemeClr val="tx2"/>
                </a:solidFill>
              </a:rPr>
              <a:t>-&gt;</a:t>
            </a:r>
            <a:r>
              <a:rPr lang="en-US" altLang="zh-CN" sz="2600" b="0" i="0" dirty="0" err="1" smtClean="0">
                <a:solidFill>
                  <a:schemeClr val="tx2"/>
                </a:solidFill>
              </a:rPr>
              <a:t>leftChild</a:t>
            </a:r>
            <a:r>
              <a:rPr lang="en-US" altLang="zh-CN" sz="2600" i="0" dirty="0" smtClean="0">
                <a:solidFill>
                  <a:schemeClr val="tx2"/>
                </a:solidFill>
              </a:rPr>
              <a:t>)</a:t>
            </a:r>
            <a:r>
              <a:rPr lang="en-US" altLang="zh-CN" sz="2600" b="0" i="0" dirty="0" smtClean="0">
                <a:solidFill>
                  <a:schemeClr val="tx2"/>
                </a:solidFill>
              </a:rPr>
              <a:t> </a:t>
            </a:r>
            <a:r>
              <a:rPr lang="en-US" altLang="zh-CN" sz="2600" i="0" dirty="0">
                <a:solidFill>
                  <a:schemeClr val="tx2"/>
                </a:solidFill>
              </a:rPr>
              <a:t>&amp;&amp;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且左子树相同</a:t>
            </a:r>
          </a:p>
          <a:p>
            <a:pPr defTabSz="893763"/>
            <a:r>
              <a:rPr lang="zh-CN" altLang="en-US" sz="2600" b="0" i="0" dirty="0">
                <a:solidFill>
                  <a:schemeClr val="tx2"/>
                </a:solidFill>
              </a:rPr>
              <a:t>          </a:t>
            </a:r>
            <a:r>
              <a:rPr lang="en-US" altLang="zh-CN" sz="2600" b="0" i="0" dirty="0" smtClean="0">
                <a:solidFill>
                  <a:schemeClr val="tx2"/>
                </a:solidFill>
              </a:rPr>
              <a:t>Equal</a:t>
            </a:r>
            <a:r>
              <a:rPr lang="en-US" altLang="zh-CN" sz="2600" i="0" dirty="0" smtClean="0">
                <a:solidFill>
                  <a:schemeClr val="tx2"/>
                </a:solidFill>
              </a:rPr>
              <a:t>(</a:t>
            </a:r>
            <a:r>
              <a:rPr lang="en-US" altLang="zh-CN" sz="2600" b="0" i="0" dirty="0" smtClean="0">
                <a:solidFill>
                  <a:schemeClr val="tx2"/>
                </a:solidFill>
              </a:rPr>
              <a:t>a</a:t>
            </a:r>
            <a:r>
              <a:rPr lang="en-US" altLang="zh-CN" sz="2600" i="0" dirty="0" smtClean="0">
                <a:solidFill>
                  <a:schemeClr val="tx2"/>
                </a:solidFill>
              </a:rPr>
              <a:t>-</a:t>
            </a:r>
            <a:r>
              <a:rPr lang="en-US" altLang="zh-CN" sz="2600" i="0" dirty="0">
                <a:solidFill>
                  <a:schemeClr val="tx2"/>
                </a:solidFill>
              </a:rPr>
              <a:t>&gt;</a:t>
            </a:r>
            <a:r>
              <a:rPr lang="en-US" altLang="zh-CN" sz="2600" b="0" i="0" dirty="0" err="1">
                <a:solidFill>
                  <a:schemeClr val="tx2"/>
                </a:solidFill>
              </a:rPr>
              <a:t>rightChild</a:t>
            </a:r>
            <a:r>
              <a:rPr lang="en-US" altLang="zh-CN" sz="2600" i="0" dirty="0">
                <a:solidFill>
                  <a:schemeClr val="tx2"/>
                </a:solidFill>
              </a:rPr>
              <a:t>,</a:t>
            </a:r>
            <a:r>
              <a:rPr lang="en-US" altLang="zh-CN" sz="2600" b="0" i="0" dirty="0">
                <a:solidFill>
                  <a:schemeClr val="tx2"/>
                </a:solidFill>
              </a:rPr>
              <a:t> b</a:t>
            </a:r>
            <a:r>
              <a:rPr lang="en-US" altLang="zh-CN" sz="2600" i="0" dirty="0">
                <a:solidFill>
                  <a:schemeClr val="tx2"/>
                </a:solidFill>
              </a:rPr>
              <a:t>-&gt;</a:t>
            </a:r>
            <a:r>
              <a:rPr lang="en-US" altLang="zh-CN" sz="2600" b="0" i="0" dirty="0" err="1" smtClean="0">
                <a:solidFill>
                  <a:schemeClr val="tx2"/>
                </a:solidFill>
              </a:rPr>
              <a:t>rightChild</a:t>
            </a:r>
            <a:r>
              <a:rPr lang="en-US" altLang="zh-CN" sz="2600" i="0" dirty="0" smtClean="0">
                <a:solidFill>
                  <a:schemeClr val="tx2"/>
                </a:solidFill>
              </a:rPr>
              <a:t>))</a:t>
            </a:r>
            <a:r>
              <a:rPr lang="en-US" altLang="zh-CN" sz="2600" b="0" i="0" dirty="0" smtClean="0">
                <a:solidFill>
                  <a:schemeClr val="tx2"/>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且右子树相同</a:t>
            </a:r>
          </a:p>
          <a:p>
            <a:pPr defTabSz="893763"/>
            <a:r>
              <a:rPr lang="zh-CN" altLang="en-US" sz="2600" i="0" dirty="0">
                <a:solidFill>
                  <a:schemeClr val="tx2"/>
                </a:solidFill>
              </a:rPr>
              <a:t>        </a:t>
            </a:r>
            <a:r>
              <a:rPr lang="en-US" altLang="zh-CN" sz="2600" i="0" dirty="0">
                <a:solidFill>
                  <a:schemeClr val="tx2"/>
                </a:solidFill>
              </a:rPr>
              <a:t>return</a:t>
            </a:r>
            <a:r>
              <a:rPr lang="en-US" altLang="zh-CN" sz="2600" b="0" i="0" dirty="0">
                <a:solidFill>
                  <a:schemeClr val="tx2"/>
                </a:solidFill>
              </a:rPr>
              <a:t> true</a:t>
            </a:r>
            <a:r>
              <a:rPr lang="en-US" altLang="zh-CN" sz="2600" i="0" dirty="0">
                <a:solidFill>
                  <a:schemeClr val="tx2"/>
                </a:solidFill>
              </a:rPr>
              <a:t>;</a:t>
            </a:r>
          </a:p>
          <a:p>
            <a:pPr defTabSz="893763"/>
            <a:r>
              <a:rPr lang="en-US" altLang="zh-CN" sz="2600" i="0" dirty="0">
                <a:solidFill>
                  <a:schemeClr val="tx2"/>
                </a:solidFill>
              </a:rPr>
              <a:t>   return</a:t>
            </a:r>
            <a:r>
              <a:rPr lang="en-US" altLang="zh-CN" sz="2600" b="0" i="0" dirty="0">
                <a:solidFill>
                  <a:schemeClr val="tx2"/>
                </a:solidFill>
              </a:rPr>
              <a:t> false</a:t>
            </a:r>
            <a:r>
              <a:rPr lang="en-US" altLang="zh-CN" sz="2600" i="0" dirty="0">
                <a:solidFill>
                  <a:schemeClr val="tx2"/>
                </a:solidFill>
              </a:rPr>
              <a:t>;</a:t>
            </a:r>
            <a:endParaRPr lang="en-US" altLang="zh-CN" sz="2600" b="0" i="0" dirty="0">
              <a:solidFill>
                <a:schemeClr val="tx2"/>
              </a:solidFill>
            </a:endParaRPr>
          </a:p>
          <a:p>
            <a:pPr defTabSz="893763"/>
            <a:r>
              <a:rPr lang="en-US" altLang="zh-CN" sz="2600" i="0" dirty="0">
                <a:solidFill>
                  <a:schemeClr val="tx2"/>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119</a:t>
            </a:fld>
            <a:endParaRPr lang="en-US" altLang="zh-CN"/>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7"/>
          <p:cNvSpPr>
            <a:spLocks noChangeArrowheads="1"/>
          </p:cNvSpPr>
          <p:nvPr/>
        </p:nvSpPr>
        <p:spPr bwMode="auto">
          <a:xfrm>
            <a:off x="304800" y="692150"/>
            <a:ext cx="8839200" cy="5630863"/>
          </a:xfrm>
          <a:prstGeom prst="rect">
            <a:avLst/>
          </a:prstGeom>
          <a:noFill/>
          <a:ln w="9525">
            <a:noFill/>
            <a:miter lim="800000"/>
            <a:headEnd/>
            <a:tailEnd/>
          </a:ln>
        </p:spPr>
        <p:txBody>
          <a:bodyPr lIns="89401" tIns="44700" rIns="89401" bIns="44700">
            <a:spAutoFit/>
          </a:bodyPr>
          <a:lstStyle/>
          <a:p>
            <a:pPr defTabSz="893763"/>
            <a:r>
              <a:rPr lang="en-US" altLang="zh-CN" b="0" i="0" dirty="0">
                <a:solidFill>
                  <a:srgbClr val="CC3300"/>
                </a:solidFill>
              </a:rPr>
              <a:t>    </a:t>
            </a:r>
            <a:r>
              <a:rPr lang="en-US" altLang="zh-CN" i="0" dirty="0" err="1">
                <a:solidFill>
                  <a:schemeClr val="tx2"/>
                </a:solidFill>
              </a:rPr>
              <a:t>bool</a:t>
            </a:r>
            <a:r>
              <a:rPr lang="en-US" altLang="zh-CN" b="0" i="0" dirty="0">
                <a:solidFill>
                  <a:schemeClr val="tx2"/>
                </a:solidFill>
              </a:rPr>
              <a:t> </a:t>
            </a:r>
            <a:r>
              <a:rPr lang="en-US" altLang="zh-CN" b="0" i="0" dirty="0" err="1" smtClean="0">
                <a:solidFill>
                  <a:schemeClr val="tx2"/>
                </a:solidFill>
              </a:rPr>
              <a:t>InsertChild</a:t>
            </a:r>
            <a:r>
              <a:rPr lang="en-US" altLang="zh-CN" i="0" dirty="0" smtClean="0">
                <a:solidFill>
                  <a:schemeClr val="tx2"/>
                </a:solidFill>
              </a:rPr>
              <a:t>(const</a:t>
            </a:r>
            <a:r>
              <a:rPr lang="en-US" altLang="zh-CN" b="0" i="0" dirty="0" smtClean="0">
                <a:solidFill>
                  <a:schemeClr val="tx2"/>
                </a:solidFill>
              </a:rPr>
              <a:t> </a:t>
            </a:r>
            <a:r>
              <a:rPr lang="en-US" altLang="zh-CN" b="0" i="0" dirty="0">
                <a:solidFill>
                  <a:schemeClr val="tx2"/>
                </a:solidFill>
              </a:rPr>
              <a:t>position p</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const Type &amp;</a:t>
            </a:r>
            <a:r>
              <a:rPr lang="en-US" altLang="zh-CN" b="0" i="0" dirty="0" smtClean="0">
                <a:solidFill>
                  <a:schemeClr val="tx2"/>
                </a:solidFill>
              </a:rPr>
              <a:t>value</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accent2"/>
                </a:solidFill>
              </a:rPr>
              <a:t>    //</a:t>
            </a:r>
            <a:r>
              <a:rPr lang="zh-CN" altLang="en-US" b="0" i="0" dirty="0">
                <a:solidFill>
                  <a:schemeClr val="accent2"/>
                </a:solidFill>
                <a:ea typeface="隶书" pitchFamily="49" charset="-122"/>
              </a:rPr>
              <a:t>在</a:t>
            </a:r>
            <a:r>
              <a:rPr lang="zh-CN" altLang="en-US" b="0" i="0" dirty="0" smtClean="0">
                <a:solidFill>
                  <a:schemeClr val="accent2"/>
                </a:solidFill>
                <a:ea typeface="隶书" pitchFamily="49" charset="-122"/>
              </a:rPr>
              <a:t>结点</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下</a:t>
            </a:r>
            <a:r>
              <a:rPr lang="zh-CN" altLang="en-US" b="0" i="0" dirty="0">
                <a:solidFill>
                  <a:schemeClr val="accent2"/>
                </a:solidFill>
                <a:ea typeface="隶书" pitchFamily="49" charset="-122"/>
              </a:rPr>
              <a:t>插入数据</a:t>
            </a:r>
            <a:r>
              <a:rPr lang="zh-CN" altLang="en-US" b="0" i="0" dirty="0" smtClean="0">
                <a:solidFill>
                  <a:schemeClr val="accent2"/>
                </a:solidFill>
                <a:ea typeface="隶书" pitchFamily="49" charset="-122"/>
              </a:rPr>
              <a:t>为</a:t>
            </a:r>
            <a:r>
              <a:rPr lang="en-US" altLang="zh-CN" i="0" dirty="0" smtClean="0">
                <a:solidFill>
                  <a:srgbClr val="CC3300"/>
                </a:solidFill>
                <a:ea typeface="隶书" pitchFamily="49" charset="-122"/>
              </a:rPr>
              <a:t>value</a:t>
            </a:r>
            <a:r>
              <a:rPr lang="zh-CN" altLang="en-US" b="0" i="0" dirty="0" smtClean="0">
                <a:solidFill>
                  <a:schemeClr val="accent2"/>
                </a:solidFill>
                <a:ea typeface="隶书" pitchFamily="49" charset="-122"/>
              </a:rPr>
              <a:t>的</a:t>
            </a:r>
            <a:r>
              <a:rPr lang="zh-CN" altLang="en-US" b="0" i="0" dirty="0">
                <a:solidFill>
                  <a:schemeClr val="accent2"/>
                </a:solidFill>
                <a:ea typeface="隶书" pitchFamily="49" charset="-122"/>
              </a:rPr>
              <a:t>新子女结点</a:t>
            </a:r>
          </a:p>
          <a:p>
            <a:pPr defTabSz="893763"/>
            <a:r>
              <a:rPr lang="zh-CN" altLang="en-US" i="0" dirty="0">
                <a:solidFill>
                  <a:schemeClr val="accent2"/>
                </a:solidFill>
                <a:ea typeface="隶书" pitchFamily="49" charset="-122"/>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若结构中结点已满，则不能插入，函数</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true</a:t>
            </a:r>
            <a:endParaRPr lang="en-US" altLang="zh-CN" i="0" dirty="0">
              <a:solidFill>
                <a:srgbClr val="CC3300"/>
              </a:solidFill>
              <a:ea typeface="隶书" pitchFamily="49" charset="-122"/>
            </a:endParaRPr>
          </a:p>
          <a:p>
            <a:pPr defTabSz="893763"/>
            <a:r>
              <a:rPr lang="en-US" altLang="zh-CN" i="0" dirty="0">
                <a:solidFill>
                  <a:schemeClr val="accent2"/>
                </a:solidFill>
                <a:ea typeface="隶书" pitchFamily="49" charset="-122"/>
              </a:rPr>
              <a:t>    //</a:t>
            </a:r>
            <a:r>
              <a:rPr lang="zh-CN" altLang="en-US" b="0" i="0" dirty="0">
                <a:solidFill>
                  <a:schemeClr val="accent2"/>
                </a:solidFill>
                <a:ea typeface="隶书" pitchFamily="49" charset="-122"/>
              </a:rPr>
              <a:t>若插入成功，则函数</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false</a:t>
            </a:r>
            <a:endParaRPr lang="en-US" altLang="zh-CN" i="0" dirty="0">
              <a:solidFill>
                <a:srgbClr val="CC3300"/>
              </a:solidFill>
            </a:endParaRPr>
          </a:p>
          <a:p>
            <a:pPr defTabSz="893763"/>
            <a:r>
              <a:rPr lang="en-US" altLang="zh-CN" b="0" i="0" dirty="0">
                <a:solidFill>
                  <a:schemeClr val="tx2"/>
                </a:solidFill>
              </a:rPr>
              <a:t>    </a:t>
            </a:r>
            <a:r>
              <a:rPr lang="en-US" altLang="zh-CN" i="0" dirty="0" err="1">
                <a:solidFill>
                  <a:schemeClr val="tx2"/>
                </a:solidFill>
              </a:rPr>
              <a:t>bool</a:t>
            </a:r>
            <a:r>
              <a:rPr lang="en-US" altLang="zh-CN" b="0" i="0" dirty="0">
                <a:solidFill>
                  <a:schemeClr val="tx2"/>
                </a:solidFill>
              </a:rPr>
              <a:t> </a:t>
            </a:r>
            <a:r>
              <a:rPr lang="en-US" altLang="zh-CN" b="0" i="0" dirty="0" err="1" smtClean="0">
                <a:solidFill>
                  <a:schemeClr val="tx2"/>
                </a:solidFill>
              </a:rPr>
              <a:t>DeleteChild</a:t>
            </a:r>
            <a:r>
              <a:rPr lang="en-US" altLang="zh-CN" i="0" dirty="0" smtClean="0">
                <a:solidFill>
                  <a:schemeClr val="tx2"/>
                </a:solidFill>
              </a:rPr>
              <a:t>(</a:t>
            </a:r>
            <a:r>
              <a:rPr lang="en-US" altLang="zh-CN" b="0" i="0" dirty="0" smtClean="0">
                <a:solidFill>
                  <a:schemeClr val="tx2"/>
                </a:solidFill>
              </a:rPr>
              <a:t>position </a:t>
            </a:r>
            <a:r>
              <a:rPr lang="en-US" altLang="zh-CN" b="0" i="0" dirty="0">
                <a:solidFill>
                  <a:schemeClr val="tx2"/>
                </a:solidFill>
              </a:rPr>
              <a:t>p</a:t>
            </a:r>
            <a:r>
              <a:rPr lang="en-US" altLang="zh-CN" i="0" dirty="0">
                <a:solidFill>
                  <a:schemeClr val="tx2"/>
                </a:solidFill>
              </a:rPr>
              <a:t>, </a:t>
            </a:r>
            <a:r>
              <a:rPr lang="en-US" altLang="zh-CN" i="0" dirty="0" err="1">
                <a:solidFill>
                  <a:schemeClr val="tx2"/>
                </a:solidFill>
              </a:rPr>
              <a:t>int</a:t>
            </a:r>
            <a:r>
              <a:rPr lang="en-US" altLang="zh-CN" b="0" i="0" dirty="0">
                <a:solidFill>
                  <a:schemeClr val="tx2"/>
                </a:solidFill>
              </a:rPr>
              <a:t> </a:t>
            </a:r>
            <a:r>
              <a:rPr lang="en-US" altLang="zh-CN" b="0" i="0" dirty="0" err="1" smtClean="0">
                <a:solidFill>
                  <a:schemeClr val="tx2"/>
                </a:solidFill>
              </a:rPr>
              <a:t>i</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accent2"/>
                </a:solidFill>
              </a:rPr>
              <a:t>    //</a:t>
            </a:r>
            <a:r>
              <a:rPr lang="zh-CN" altLang="en-US" b="0" i="0" dirty="0">
                <a:solidFill>
                  <a:schemeClr val="accent2"/>
                </a:solidFill>
                <a:ea typeface="隶书" pitchFamily="49" charset="-122"/>
              </a:rPr>
              <a:t>删除</a:t>
            </a:r>
            <a:r>
              <a:rPr lang="zh-CN" altLang="en-US" b="0" i="0" dirty="0" smtClean="0">
                <a:solidFill>
                  <a:schemeClr val="accent2"/>
                </a:solidFill>
                <a:ea typeface="隶书" pitchFamily="49" charset="-122"/>
              </a:rPr>
              <a:t>结点</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的第</a:t>
            </a:r>
            <a:r>
              <a:rPr lang="en-US" altLang="zh-CN" i="0" dirty="0" err="1" smtClean="0">
                <a:solidFill>
                  <a:srgbClr val="CC3300"/>
                </a:solidFill>
                <a:ea typeface="隶书" pitchFamily="49" charset="-122"/>
              </a:rPr>
              <a:t>i</a:t>
            </a:r>
            <a:r>
              <a:rPr lang="zh-CN" altLang="en-US" b="0" i="0" dirty="0" smtClean="0">
                <a:solidFill>
                  <a:schemeClr val="accent2"/>
                </a:solidFill>
                <a:ea typeface="隶书" pitchFamily="49" charset="-122"/>
              </a:rPr>
              <a:t>个</a:t>
            </a:r>
            <a:r>
              <a:rPr lang="zh-CN" altLang="en-US" b="0" i="0" dirty="0">
                <a:solidFill>
                  <a:schemeClr val="accent2"/>
                </a:solidFill>
                <a:ea typeface="隶书" pitchFamily="49" charset="-122"/>
              </a:rPr>
              <a:t>子女及其全部子孙结点</a:t>
            </a:r>
          </a:p>
          <a:p>
            <a:pPr defTabSz="893763"/>
            <a:r>
              <a:rPr lang="zh-CN" altLang="en-US" i="0" dirty="0">
                <a:solidFill>
                  <a:schemeClr val="accent2"/>
                </a:solidFill>
                <a:ea typeface="隶书" pitchFamily="49" charset="-122"/>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若该结点的</a:t>
            </a:r>
            <a:r>
              <a:rPr lang="zh-CN" altLang="en-US" b="0" i="0" dirty="0" smtClean="0">
                <a:solidFill>
                  <a:schemeClr val="accent2"/>
                </a:solidFill>
                <a:ea typeface="隶书" pitchFamily="49" charset="-122"/>
              </a:rPr>
              <a:t>第</a:t>
            </a:r>
            <a:r>
              <a:rPr lang="en-US" altLang="zh-CN" i="0" dirty="0" err="1" smtClean="0">
                <a:solidFill>
                  <a:srgbClr val="CC3300"/>
                </a:solidFill>
                <a:ea typeface="隶书" pitchFamily="49" charset="-122"/>
              </a:rPr>
              <a:t>i</a:t>
            </a:r>
            <a:r>
              <a:rPr lang="zh-CN" altLang="en-US" b="0" i="0" dirty="0" smtClean="0">
                <a:solidFill>
                  <a:schemeClr val="accent2"/>
                </a:solidFill>
                <a:ea typeface="隶书" pitchFamily="49" charset="-122"/>
              </a:rPr>
              <a:t>个</a:t>
            </a:r>
            <a:r>
              <a:rPr lang="zh-CN" altLang="en-US" b="0" i="0" dirty="0">
                <a:solidFill>
                  <a:schemeClr val="accent2"/>
                </a:solidFill>
                <a:ea typeface="隶书" pitchFamily="49" charset="-122"/>
              </a:rPr>
              <a:t>子女结点不存在，则函数</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false</a:t>
            </a:r>
            <a:endParaRPr lang="en-US" altLang="zh-CN" i="0" dirty="0">
              <a:solidFill>
                <a:schemeClr val="accent2"/>
              </a:solidFill>
              <a:ea typeface="隶书" pitchFamily="49" charset="-122"/>
            </a:endParaRPr>
          </a:p>
          <a:p>
            <a:pPr defTabSz="893763"/>
            <a:r>
              <a:rPr lang="en-US" altLang="zh-CN" i="0" dirty="0">
                <a:solidFill>
                  <a:schemeClr val="accent2"/>
                </a:solidFill>
                <a:ea typeface="隶书" pitchFamily="49" charset="-122"/>
              </a:rPr>
              <a:t>    //</a:t>
            </a:r>
            <a:r>
              <a:rPr lang="zh-CN" altLang="en-US" b="0" i="0" dirty="0">
                <a:solidFill>
                  <a:schemeClr val="accent2"/>
                </a:solidFill>
                <a:ea typeface="隶书" pitchFamily="49" charset="-122"/>
              </a:rPr>
              <a:t>若删除成功，则函数</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true</a:t>
            </a:r>
            <a:endParaRPr lang="en-US" altLang="zh-CN" i="0" dirty="0">
              <a:solidFill>
                <a:schemeClr val="accent2"/>
              </a:solidFill>
            </a:endParaRPr>
          </a:p>
          <a:p>
            <a:pPr defTabSz="893763"/>
            <a:r>
              <a:rPr lang="en-US" altLang="zh-CN" b="0" i="0" dirty="0">
                <a:solidFill>
                  <a:schemeClr val="accent2"/>
                </a:solidFill>
              </a:rPr>
              <a:t>    </a:t>
            </a:r>
            <a:r>
              <a:rPr lang="en-US" altLang="zh-CN" i="0" dirty="0">
                <a:solidFill>
                  <a:schemeClr val="tx2"/>
                </a:solidFill>
              </a:rPr>
              <a:t>void </a:t>
            </a:r>
            <a:r>
              <a:rPr lang="en-US" altLang="zh-CN" b="0" i="0" dirty="0" err="1" smtClean="0">
                <a:solidFill>
                  <a:schemeClr val="tx2"/>
                </a:solidFill>
              </a:rPr>
              <a:t>DeleteSubTree</a:t>
            </a:r>
            <a:r>
              <a:rPr lang="en-US" altLang="zh-CN" i="0" dirty="0" smtClean="0">
                <a:solidFill>
                  <a:schemeClr val="tx2"/>
                </a:solidFill>
              </a:rPr>
              <a:t>(</a:t>
            </a:r>
            <a:r>
              <a:rPr lang="en-US" altLang="zh-CN" b="0" i="0" dirty="0" smtClean="0">
                <a:solidFill>
                  <a:schemeClr val="tx2"/>
                </a:solidFill>
              </a:rPr>
              <a:t>position t</a:t>
            </a:r>
            <a:r>
              <a:rPr lang="en-US" altLang="zh-CN" i="0" dirty="0" smtClean="0">
                <a:solidFill>
                  <a:schemeClr val="tx2"/>
                </a:solidFill>
              </a:rPr>
              <a:t>);</a:t>
            </a:r>
            <a:endParaRPr lang="en-US" altLang="zh-CN" i="0" dirty="0">
              <a:solidFill>
                <a:schemeClr val="tx2"/>
              </a:solidFill>
            </a:endParaRPr>
          </a:p>
          <a:p>
            <a:pPr defTabSz="893763"/>
            <a:r>
              <a:rPr lang="en-US" altLang="zh-CN" i="0" dirty="0">
                <a:solidFill>
                  <a:schemeClr val="accent2"/>
                </a:solidFill>
              </a:rPr>
              <a:t>    //</a:t>
            </a:r>
            <a:r>
              <a:rPr lang="zh-CN" altLang="en-US" b="0" i="0" dirty="0">
                <a:solidFill>
                  <a:schemeClr val="accent2"/>
                </a:solidFill>
                <a:ea typeface="隶书" pitchFamily="49" charset="-122"/>
              </a:rPr>
              <a:t>删除</a:t>
            </a:r>
            <a:r>
              <a:rPr lang="zh-CN" altLang="en-US" b="0" i="0" dirty="0" smtClean="0">
                <a:solidFill>
                  <a:schemeClr val="accent2"/>
                </a:solidFill>
                <a:ea typeface="隶书" pitchFamily="49" charset="-122"/>
              </a:rPr>
              <a:t>以</a:t>
            </a:r>
            <a:r>
              <a:rPr lang="en-US" altLang="zh-CN" i="0" dirty="0" smtClean="0">
                <a:solidFill>
                  <a:srgbClr val="CC3300"/>
                </a:solidFill>
                <a:ea typeface="隶书" pitchFamily="49" charset="-122"/>
              </a:rPr>
              <a:t>t</a:t>
            </a:r>
            <a:r>
              <a:rPr lang="zh-CN" altLang="en-US" b="0" i="0" dirty="0" smtClean="0">
                <a:solidFill>
                  <a:schemeClr val="accent2"/>
                </a:solidFill>
                <a:ea typeface="隶书" pitchFamily="49" charset="-122"/>
              </a:rPr>
              <a:t>为</a:t>
            </a:r>
            <a:r>
              <a:rPr lang="zh-CN" altLang="en-US" b="0" i="0" dirty="0">
                <a:solidFill>
                  <a:schemeClr val="accent2"/>
                </a:solidFill>
                <a:ea typeface="隶书" pitchFamily="49" charset="-122"/>
              </a:rPr>
              <a:t>根结点的子树</a:t>
            </a:r>
            <a:endParaRPr lang="zh-CN" altLang="en-US" b="0" i="0" dirty="0">
              <a:solidFill>
                <a:schemeClr val="accent2"/>
              </a:solidFill>
            </a:endParaRPr>
          </a:p>
          <a:p>
            <a:pPr defTabSz="893763"/>
            <a:r>
              <a:rPr lang="zh-CN" altLang="en-US" b="0" i="0" dirty="0">
                <a:solidFill>
                  <a:schemeClr val="tx2"/>
                </a:solidFill>
              </a:rPr>
              <a:t>    </a:t>
            </a:r>
            <a:r>
              <a:rPr lang="en-US" altLang="zh-CN" i="0" dirty="0" err="1">
                <a:solidFill>
                  <a:schemeClr val="tx2"/>
                </a:solidFill>
              </a:rPr>
              <a:t>bool</a:t>
            </a:r>
            <a:r>
              <a:rPr lang="en-US" altLang="zh-CN" b="0" i="0" dirty="0">
                <a:solidFill>
                  <a:schemeClr val="tx2"/>
                </a:solidFill>
              </a:rPr>
              <a:t> </a:t>
            </a:r>
            <a:r>
              <a:rPr lang="en-US" altLang="zh-CN" b="0" i="0" dirty="0" err="1" smtClean="0">
                <a:solidFill>
                  <a:schemeClr val="tx2"/>
                </a:solidFill>
              </a:rPr>
              <a:t>IsEmpty</a:t>
            </a:r>
            <a:r>
              <a:rPr lang="en-US" altLang="zh-CN" i="0" dirty="0" smtClean="0">
                <a:solidFill>
                  <a:schemeClr val="tx2"/>
                </a:solidFill>
              </a:rPr>
              <a:t>( </a:t>
            </a:r>
            <a:r>
              <a:rPr lang="en-US" altLang="zh-CN" i="0" dirty="0">
                <a:solidFill>
                  <a:schemeClr val="tx2"/>
                </a:solidFill>
              </a:rPr>
              <a:t>);</a:t>
            </a:r>
          </a:p>
          <a:p>
            <a:pPr defTabSz="893763"/>
            <a:r>
              <a:rPr lang="en-US" altLang="zh-CN" i="0" dirty="0">
                <a:solidFill>
                  <a:schemeClr val="accent2"/>
                </a:solidFill>
              </a:rPr>
              <a:t>    //</a:t>
            </a:r>
            <a:r>
              <a:rPr lang="zh-CN" altLang="en-US" b="0" i="0" dirty="0">
                <a:solidFill>
                  <a:schemeClr val="accent2"/>
                </a:solidFill>
                <a:ea typeface="隶书" pitchFamily="49" charset="-122"/>
              </a:rPr>
              <a:t>判断树空否，若树结点数为</a:t>
            </a:r>
            <a:r>
              <a:rPr lang="en-US" altLang="zh-CN" i="0" dirty="0">
                <a:solidFill>
                  <a:srgbClr val="CC3300"/>
                </a:solidFill>
                <a:ea typeface="隶书" pitchFamily="49" charset="-122"/>
              </a:rPr>
              <a:t>0</a:t>
            </a:r>
            <a:r>
              <a:rPr lang="zh-CN" altLang="en-US" b="0" i="0" dirty="0">
                <a:solidFill>
                  <a:schemeClr val="accent2"/>
                </a:solidFill>
                <a:ea typeface="隶书" pitchFamily="49" charset="-122"/>
              </a:rPr>
              <a:t>，则</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true</a:t>
            </a:r>
            <a:r>
              <a:rPr lang="zh-CN" altLang="en-US" b="0" i="0" dirty="0">
                <a:solidFill>
                  <a:schemeClr val="accent2"/>
                </a:solidFill>
                <a:ea typeface="隶书" pitchFamily="49" charset="-122"/>
              </a:rPr>
              <a:t>，否则</a:t>
            </a:r>
            <a:r>
              <a:rPr lang="zh-CN" altLang="en-US" b="0" i="0" dirty="0" smtClean="0">
                <a:solidFill>
                  <a:schemeClr val="accent2"/>
                </a:solidFill>
                <a:ea typeface="隶书" pitchFamily="49" charset="-122"/>
              </a:rPr>
              <a:t>返回</a:t>
            </a:r>
            <a:r>
              <a:rPr lang="en-US" altLang="zh-CN" i="0" dirty="0" smtClean="0">
                <a:solidFill>
                  <a:srgbClr val="CC3300"/>
                </a:solidFill>
                <a:ea typeface="隶书" pitchFamily="49" charset="-122"/>
              </a:rPr>
              <a:t>false</a:t>
            </a:r>
            <a:endParaRPr lang="en-US" altLang="zh-CN" i="0" dirty="0">
              <a:solidFill>
                <a:srgbClr val="CC3300"/>
              </a:solidFill>
              <a:ea typeface="隶书" pitchFamily="49" charset="-122"/>
            </a:endParaRPr>
          </a:p>
          <a:p>
            <a:pPr defTabSz="893763"/>
            <a:r>
              <a:rPr lang="en-US" altLang="zh-CN" i="0" dirty="0">
                <a:solidFill>
                  <a:srgbClr val="CC3300"/>
                </a:solidFill>
                <a:ea typeface="隶书" pitchFamily="49" charset="-122"/>
              </a:rPr>
              <a:t>    </a:t>
            </a:r>
            <a:r>
              <a:rPr lang="en-US" altLang="zh-CN" i="0" dirty="0">
                <a:solidFill>
                  <a:schemeClr val="tx2"/>
                </a:solidFill>
                <a:ea typeface="隶书" pitchFamily="49" charset="-122"/>
              </a:rPr>
              <a:t>void</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Traversal</a:t>
            </a:r>
            <a:r>
              <a:rPr lang="en-US" altLang="zh-CN" i="0" dirty="0" smtClean="0">
                <a:solidFill>
                  <a:schemeClr val="tx2"/>
                </a:solidFill>
                <a:ea typeface="隶书" pitchFamily="49" charset="-122"/>
              </a:rPr>
              <a:t>(void</a:t>
            </a:r>
            <a:r>
              <a:rPr lang="en-US" altLang="zh-CN" b="0" i="0" dirty="0" smtClean="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visit</a:t>
            </a:r>
            <a:r>
              <a:rPr lang="en-US" altLang="zh-CN" i="0" dirty="0" smtClean="0">
                <a:solidFill>
                  <a:schemeClr val="tx2"/>
                </a:solidFill>
                <a:ea typeface="隶书" pitchFamily="49" charset="-122"/>
              </a:rPr>
              <a:t>) (</a:t>
            </a:r>
            <a:r>
              <a:rPr lang="en-US" altLang="zh-CN" b="0" i="0" dirty="0" smtClean="0">
                <a:solidFill>
                  <a:schemeClr val="tx2"/>
                </a:solidFill>
                <a:ea typeface="隶书" pitchFamily="49" charset="-122"/>
              </a:rPr>
              <a:t>position p</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pPr defTabSz="893763"/>
            <a:r>
              <a:rPr lang="en-US" altLang="zh-CN" b="0" i="0" dirty="0">
                <a:solidFill>
                  <a:schemeClr val="tx2"/>
                </a:solidFill>
                <a:ea typeface="隶书" pitchFamily="49" charset="-122"/>
              </a:rPr>
              <a:t>    </a:t>
            </a:r>
            <a:r>
              <a:rPr lang="en-US" altLang="zh-CN" i="0" dirty="0">
                <a:solidFill>
                  <a:schemeClr val="accent2"/>
                </a:solidFill>
                <a:ea typeface="隶书" pitchFamily="49" charset="-122"/>
              </a:rPr>
              <a:t>//</a:t>
            </a:r>
            <a:r>
              <a:rPr lang="zh-CN" altLang="en-US" b="0" i="0" dirty="0">
                <a:solidFill>
                  <a:schemeClr val="accent2"/>
                </a:solidFill>
                <a:ea typeface="隶书" pitchFamily="49" charset="-122"/>
              </a:rPr>
              <a:t>遍历，</a:t>
            </a:r>
            <a:r>
              <a:rPr lang="en-US" altLang="zh-CN" i="0" dirty="0" smtClean="0">
                <a:solidFill>
                  <a:srgbClr val="CC3300"/>
                </a:solidFill>
                <a:ea typeface="隶书" pitchFamily="49" charset="-122"/>
              </a:rPr>
              <a:t>visit</a:t>
            </a:r>
            <a:r>
              <a:rPr lang="zh-CN" altLang="en-US" b="0" i="0" dirty="0" smtClean="0">
                <a:solidFill>
                  <a:schemeClr val="accent2"/>
                </a:solidFill>
                <a:ea typeface="隶书" pitchFamily="49" charset="-122"/>
              </a:rPr>
              <a:t>是</a:t>
            </a:r>
            <a:r>
              <a:rPr lang="zh-CN" altLang="en-US" b="0" i="0" dirty="0">
                <a:solidFill>
                  <a:schemeClr val="accent2"/>
                </a:solidFill>
                <a:ea typeface="隶书" pitchFamily="49" charset="-122"/>
              </a:rPr>
              <a:t>用户自编的访问</a:t>
            </a:r>
            <a:r>
              <a:rPr lang="zh-CN" altLang="en-US" b="0" i="0" dirty="0" smtClean="0">
                <a:solidFill>
                  <a:schemeClr val="accent2"/>
                </a:solidFill>
                <a:ea typeface="隶书" pitchFamily="49" charset="-122"/>
              </a:rPr>
              <a:t>结点</a:t>
            </a:r>
            <a:r>
              <a:rPr lang="en-US" altLang="zh-CN" i="0" dirty="0" smtClean="0">
                <a:solidFill>
                  <a:srgbClr val="CC3300"/>
                </a:solidFill>
                <a:ea typeface="隶书" pitchFamily="49" charset="-122"/>
              </a:rPr>
              <a:t>p</a:t>
            </a:r>
            <a:r>
              <a:rPr lang="zh-CN" altLang="en-US" b="0" i="0" dirty="0" smtClean="0">
                <a:solidFill>
                  <a:schemeClr val="accent2"/>
                </a:solidFill>
                <a:ea typeface="隶书" pitchFamily="49" charset="-122"/>
              </a:rPr>
              <a:t>数据</a:t>
            </a:r>
            <a:r>
              <a:rPr lang="zh-CN" altLang="en-US" b="0" i="0" dirty="0">
                <a:solidFill>
                  <a:schemeClr val="accent2"/>
                </a:solidFill>
                <a:ea typeface="隶书" pitchFamily="49" charset="-122"/>
              </a:rPr>
              <a:t>的函数</a:t>
            </a:r>
            <a:endParaRPr lang="zh-CN" altLang="en-US" b="0" i="0" dirty="0">
              <a:solidFill>
                <a:schemeClr val="tx2"/>
              </a:solidFill>
              <a:ea typeface="隶书" pitchFamily="49" charset="-122"/>
            </a:endParaRPr>
          </a:p>
          <a:p>
            <a:pPr defTabSz="893763"/>
            <a:r>
              <a:rPr lang="en-US" altLang="zh-CN" i="0" dirty="0">
                <a:solidFill>
                  <a:schemeClr val="tx2"/>
                </a:solidFill>
              </a:rPr>
              <a:t>};</a:t>
            </a:r>
          </a:p>
        </p:txBody>
      </p:sp>
      <p:sp>
        <p:nvSpPr>
          <p:cNvPr id="15363" name="AutoShape 8">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5091" name="Rectangle 1027"/>
          <p:cNvSpPr>
            <a:spLocks noChangeArrowheads="1"/>
          </p:cNvSpPr>
          <p:nvPr/>
        </p:nvSpPr>
        <p:spPr bwMode="auto">
          <a:xfrm>
            <a:off x="609600" y="1752600"/>
            <a:ext cx="8001000" cy="3405188"/>
          </a:xfrm>
          <a:prstGeom prst="rect">
            <a:avLst/>
          </a:prstGeom>
          <a:noFill/>
          <a:ln w="9525">
            <a:noFill/>
            <a:miter lim="800000"/>
            <a:headEnd/>
            <a:tailEnd/>
          </a:ln>
          <a:effectLst/>
        </p:spPr>
        <p:txBody>
          <a:bodyPr/>
          <a:lstStyle/>
          <a:p>
            <a:pPr marL="342900" indent="-342900">
              <a:spcBef>
                <a:spcPct val="20000"/>
              </a:spcBef>
              <a:buClr>
                <a:schemeClr val="tx2"/>
              </a:buClr>
              <a:buSzPct val="50000"/>
              <a:buFont typeface="Wingdings" pitchFamily="2" charset="2"/>
              <a:buChar char="n"/>
              <a:defRPr/>
            </a:pPr>
            <a:r>
              <a:rPr lang="zh-CN" altLang="en-US" sz="3200" i="0" dirty="0">
                <a:solidFill>
                  <a:srgbClr val="000099"/>
                </a:solidFill>
                <a:effectLst>
                  <a:outerShdw blurRad="38100" dist="38100" dir="2700000" algn="tl">
                    <a:srgbClr val="C0C0C0"/>
                  </a:outerShdw>
                </a:effectLst>
                <a:latin typeface="+mn-lt"/>
                <a:ea typeface="仿宋_GB2312" pitchFamily="49" charset="-122"/>
              </a:rPr>
              <a:t>以递归方式建立二叉树。</a:t>
            </a:r>
          </a:p>
          <a:p>
            <a:pPr marL="342900" indent="-342900">
              <a:spcBef>
                <a:spcPct val="50000"/>
              </a:spcBef>
              <a:buClr>
                <a:schemeClr val="tx2"/>
              </a:buClr>
              <a:buSzPct val="50000"/>
              <a:buFont typeface="Wingdings" pitchFamily="2" charset="2"/>
              <a:buChar char="n"/>
              <a:defRPr/>
            </a:pPr>
            <a:r>
              <a:rPr lang="zh-CN" altLang="en-US" sz="3200" i="0" dirty="0">
                <a:solidFill>
                  <a:srgbClr val="000099"/>
                </a:solidFill>
                <a:effectLst>
                  <a:outerShdw blurRad="38100" dist="38100" dir="2700000" algn="tl">
                    <a:srgbClr val="C0C0C0"/>
                  </a:outerShdw>
                </a:effectLst>
                <a:latin typeface="+mn-lt"/>
                <a:ea typeface="仿宋_GB2312" pitchFamily="49" charset="-122"/>
              </a:rPr>
              <a:t>输入结点值的顺序必须对应二叉树结点前序遍历的顺序，并约定以输入序列中不可能出现的值作为空结点的值以结束递归</a:t>
            </a:r>
            <a:r>
              <a:rPr lang="en-US" altLang="zh-CN" sz="3200" i="0" dirty="0">
                <a:solidFill>
                  <a:srgbClr val="000099"/>
                </a:solidFill>
                <a:effectLst>
                  <a:outerShdw blurRad="38100" dist="38100" dir="2700000" algn="tl">
                    <a:srgbClr val="C0C0C0"/>
                  </a:outerShdw>
                </a:effectLst>
                <a:latin typeface="+mn-lt"/>
                <a:ea typeface="仿宋_GB2312" pitchFamily="49" charset="-122"/>
              </a:rPr>
              <a:t>, </a:t>
            </a:r>
            <a:r>
              <a:rPr lang="zh-CN" altLang="en-US" sz="3200" i="0" dirty="0">
                <a:solidFill>
                  <a:srgbClr val="000099"/>
                </a:solidFill>
                <a:effectLst>
                  <a:outerShdw blurRad="38100" dist="38100" dir="2700000" algn="tl">
                    <a:srgbClr val="C0C0C0"/>
                  </a:outerShdw>
                </a:effectLst>
                <a:latin typeface="+mn-lt"/>
                <a:ea typeface="仿宋_GB2312" pitchFamily="49" charset="-122"/>
              </a:rPr>
              <a:t>此值在</a:t>
            </a:r>
            <a:r>
              <a:rPr lang="en-US" altLang="zh-CN" sz="3200" i="0" dirty="0" err="1">
                <a:solidFill>
                  <a:schemeClr val="tx2"/>
                </a:solidFill>
                <a:effectLst>
                  <a:outerShdw blurRad="38100" dist="38100" dir="2700000" algn="tl">
                    <a:srgbClr val="C0C0C0"/>
                  </a:outerShdw>
                </a:effectLst>
                <a:latin typeface="+mn-lt"/>
                <a:ea typeface="仿宋_GB2312" pitchFamily="49" charset="-122"/>
              </a:rPr>
              <a:t>RefValue</a:t>
            </a:r>
            <a:r>
              <a:rPr lang="zh-CN" altLang="en-US" sz="3200" i="0" dirty="0">
                <a:solidFill>
                  <a:srgbClr val="000099"/>
                </a:solidFill>
                <a:effectLst>
                  <a:outerShdw blurRad="38100" dist="38100" dir="2700000" algn="tl">
                    <a:srgbClr val="C0C0C0"/>
                  </a:outerShdw>
                </a:effectLst>
                <a:latin typeface="+mn-lt"/>
                <a:ea typeface="仿宋_GB2312" pitchFamily="49" charset="-122"/>
              </a:rPr>
              <a:t>中。例如，</a:t>
            </a:r>
            <a:r>
              <a:rPr lang="zh-CN" altLang="en-US" sz="3200" i="0" dirty="0" smtClean="0">
                <a:solidFill>
                  <a:srgbClr val="000099"/>
                </a:solidFill>
                <a:effectLst>
                  <a:outerShdw blurRad="38100" dist="38100" dir="2700000" algn="tl">
                    <a:srgbClr val="C0C0C0"/>
                  </a:outerShdw>
                </a:effectLst>
                <a:latin typeface="+mn-lt"/>
                <a:ea typeface="仿宋_GB2312" pitchFamily="49" charset="-122"/>
              </a:rPr>
              <a:t>用</a:t>
            </a:r>
            <a:r>
              <a:rPr lang="en-US" altLang="zh-CN" sz="3200" i="0" dirty="0" smtClean="0">
                <a:solidFill>
                  <a:schemeClr val="tx2"/>
                </a:solidFill>
              </a:rPr>
              <a:t>“</a:t>
            </a:r>
            <a:r>
              <a:rPr lang="en-US" altLang="zh-CN" sz="3200" i="0" dirty="0" smtClean="0">
                <a:solidFill>
                  <a:schemeClr val="tx2"/>
                </a:solidFill>
                <a:effectLst>
                  <a:outerShdw blurRad="38100" dist="38100" dir="2700000" algn="tl">
                    <a:srgbClr val="C0C0C0"/>
                  </a:outerShdw>
                </a:effectLst>
                <a:latin typeface="+mn-lt"/>
                <a:ea typeface="仿宋_GB2312" pitchFamily="49" charset="-122"/>
              </a:rPr>
              <a:t>@”</a:t>
            </a:r>
            <a:r>
              <a:rPr lang="zh-CN" altLang="en-US" sz="3200" i="0" dirty="0">
                <a:solidFill>
                  <a:srgbClr val="000099"/>
                </a:solidFill>
                <a:effectLst>
                  <a:outerShdw blurRad="38100" dist="38100" dir="2700000" algn="tl">
                    <a:srgbClr val="C0C0C0"/>
                  </a:outerShdw>
                </a:effectLst>
                <a:latin typeface="+mn-lt"/>
                <a:ea typeface="仿宋_GB2312" pitchFamily="49" charset="-122"/>
              </a:rPr>
              <a:t>或用   </a:t>
            </a:r>
            <a:r>
              <a:rPr lang="en-US" altLang="zh-CN" sz="3200" i="0" dirty="0" smtClean="0">
                <a:solidFill>
                  <a:schemeClr val="tx2"/>
                </a:solidFill>
                <a:effectLst>
                  <a:outerShdw blurRad="38100" dist="38100" dir="2700000" algn="tl">
                    <a:srgbClr val="C0C0C0"/>
                  </a:outerShdw>
                </a:effectLst>
                <a:latin typeface="+mn-lt"/>
                <a:ea typeface="仿宋_GB2312" pitchFamily="49" charset="-122"/>
              </a:rPr>
              <a:t>“</a:t>
            </a:r>
            <a:r>
              <a:rPr lang="en-US" altLang="zh-CN" sz="3200" i="0" dirty="0" smtClean="0">
                <a:solidFill>
                  <a:schemeClr val="tx2"/>
                </a:solidFill>
                <a:effectLst>
                  <a:outerShdw blurRad="38100" dist="38100" dir="2700000" algn="tl">
                    <a:srgbClr val="C0C0C0"/>
                  </a:outerShdw>
                </a:effectLst>
                <a:latin typeface="+mn-lt"/>
                <a:ea typeface="楷体_GB2312" pitchFamily="49" charset="-122"/>
              </a:rPr>
              <a:t>-</a:t>
            </a:r>
            <a:r>
              <a:rPr lang="en-US" altLang="zh-CN" sz="3200" i="0" dirty="0">
                <a:solidFill>
                  <a:schemeClr val="tx2"/>
                </a:solidFill>
                <a:effectLst>
                  <a:outerShdw blurRad="38100" dist="38100" dir="2700000" algn="tl">
                    <a:srgbClr val="C0C0C0"/>
                  </a:outerShdw>
                </a:effectLst>
                <a:latin typeface="+mn-lt"/>
                <a:ea typeface="仿宋_GB2312" pitchFamily="49" charset="-122"/>
              </a:rPr>
              <a:t>1”</a:t>
            </a:r>
            <a:r>
              <a:rPr lang="zh-CN" altLang="en-US" sz="3200" i="0" dirty="0">
                <a:solidFill>
                  <a:srgbClr val="000099"/>
                </a:solidFill>
                <a:effectLst>
                  <a:outerShdw blurRad="38100" dist="38100" dir="2700000" algn="tl">
                    <a:srgbClr val="C0C0C0"/>
                  </a:outerShdw>
                </a:effectLst>
                <a:latin typeface="+mn-lt"/>
                <a:ea typeface="仿宋_GB2312" pitchFamily="49" charset="-122"/>
              </a:rPr>
              <a:t>表示字符序列或正整数序列空结点。</a:t>
            </a:r>
            <a:endParaRPr lang="zh-CN" altLang="en-US" sz="3200" b="0" i="0" dirty="0">
              <a:solidFill>
                <a:srgbClr val="000099"/>
              </a:solidFill>
              <a:latin typeface="+mn-lt"/>
            </a:endParaRPr>
          </a:p>
        </p:txBody>
      </p:sp>
      <p:sp>
        <p:nvSpPr>
          <p:cNvPr id="345093" name="Text Box 1029"/>
          <p:cNvSpPr txBox="1">
            <a:spLocks noChangeArrowheads="1"/>
          </p:cNvSpPr>
          <p:nvPr/>
        </p:nvSpPr>
        <p:spPr bwMode="auto">
          <a:xfrm>
            <a:off x="2000250" y="857250"/>
            <a:ext cx="5362575" cy="641350"/>
          </a:xfrm>
          <a:prstGeom prst="rect">
            <a:avLst/>
          </a:prstGeom>
          <a:noFill/>
          <a:ln w="9525">
            <a:noFill/>
            <a:miter lim="800000"/>
            <a:headEnd/>
            <a:tailEnd/>
          </a:ln>
          <a:effectLst/>
        </p:spPr>
        <p:txBody>
          <a:bodyPr>
            <a:spAutoFit/>
          </a:bodyPr>
          <a:lstStyle/>
          <a:p>
            <a:pPr>
              <a:defRPr/>
            </a:pPr>
            <a:r>
              <a:rPr lang="zh-CN" altLang="en-US" sz="3600" i="0" u="sng" dirty="0">
                <a:solidFill>
                  <a:schemeClr val="tx2"/>
                </a:solidFill>
                <a:effectLst>
                  <a:outerShdw blurRad="38100" dist="38100" dir="2700000" algn="tl">
                    <a:srgbClr val="C0C0C0"/>
                  </a:outerShdw>
                </a:effectLst>
                <a:ea typeface="仿宋_GB2312" pitchFamily="49" charset="-122"/>
              </a:rPr>
              <a:t>利用前序遍历建立二叉树</a:t>
            </a:r>
            <a:endParaRPr lang="zh-CN" altLang="en-US" sz="3600" b="0" i="0" u="sng" dirty="0"/>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120</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5091"/>
                                        </p:tgtEl>
                                        <p:attrNameLst>
                                          <p:attrName>style.visibility</p:attrName>
                                        </p:attrNameLst>
                                      </p:cBhvr>
                                      <p:to>
                                        <p:strVal val="visible"/>
                                      </p:to>
                                    </p:set>
                                    <p:anim calcmode="lin" valueType="num">
                                      <p:cBhvr additive="base">
                                        <p:cTn id="7" dur="500" fill="hold"/>
                                        <p:tgtEl>
                                          <p:spTgt spid="345091"/>
                                        </p:tgtEl>
                                        <p:attrNameLst>
                                          <p:attrName>ppt_x</p:attrName>
                                        </p:attrNameLst>
                                      </p:cBhvr>
                                      <p:tavLst>
                                        <p:tav tm="0">
                                          <p:val>
                                            <p:strVal val="#ppt_x"/>
                                          </p:val>
                                        </p:tav>
                                        <p:tav tm="100000">
                                          <p:val>
                                            <p:strVal val="#ppt_x"/>
                                          </p:val>
                                        </p:tav>
                                      </p:tavLst>
                                    </p:anim>
                                    <p:anim calcmode="lin" valueType="num">
                                      <p:cBhvr additive="base">
                                        <p:cTn id="8" dur="500" fill="hold"/>
                                        <p:tgtEl>
                                          <p:spTgt spid="345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Line 1026"/>
          <p:cNvSpPr>
            <a:spLocks noChangeShapeType="1"/>
          </p:cNvSpPr>
          <p:nvPr/>
        </p:nvSpPr>
        <p:spPr bwMode="auto">
          <a:xfrm flipH="1">
            <a:off x="3341688" y="4694238"/>
            <a:ext cx="533400" cy="5334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62467" name="Line 1027"/>
          <p:cNvSpPr>
            <a:spLocks noChangeShapeType="1"/>
          </p:cNvSpPr>
          <p:nvPr/>
        </p:nvSpPr>
        <p:spPr bwMode="auto">
          <a:xfrm flipH="1">
            <a:off x="4103688" y="5380038"/>
            <a:ext cx="381000" cy="6096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62468" name="Line 1028"/>
          <p:cNvSpPr>
            <a:spLocks noChangeShapeType="1"/>
          </p:cNvSpPr>
          <p:nvPr/>
        </p:nvSpPr>
        <p:spPr bwMode="auto">
          <a:xfrm>
            <a:off x="4713288" y="5456238"/>
            <a:ext cx="304800" cy="5334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62469" name="Line 1029"/>
          <p:cNvSpPr>
            <a:spLocks noChangeShapeType="1"/>
          </p:cNvSpPr>
          <p:nvPr/>
        </p:nvSpPr>
        <p:spPr bwMode="auto">
          <a:xfrm flipH="1">
            <a:off x="2122488" y="4084638"/>
            <a:ext cx="304800" cy="4572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62470" name="Line 1030"/>
          <p:cNvSpPr>
            <a:spLocks noChangeShapeType="1"/>
          </p:cNvSpPr>
          <p:nvPr/>
        </p:nvSpPr>
        <p:spPr bwMode="auto">
          <a:xfrm>
            <a:off x="2808288" y="4084638"/>
            <a:ext cx="304800" cy="5334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62471" name="Line 1031"/>
          <p:cNvSpPr>
            <a:spLocks noChangeShapeType="1"/>
          </p:cNvSpPr>
          <p:nvPr/>
        </p:nvSpPr>
        <p:spPr bwMode="auto">
          <a:xfrm>
            <a:off x="5932488" y="4770438"/>
            <a:ext cx="381000" cy="4572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62472" name="Line 1032"/>
          <p:cNvSpPr>
            <a:spLocks noChangeShapeType="1"/>
          </p:cNvSpPr>
          <p:nvPr/>
        </p:nvSpPr>
        <p:spPr bwMode="auto">
          <a:xfrm>
            <a:off x="4865688" y="2713038"/>
            <a:ext cx="609600" cy="3810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62473" name="Line 1033"/>
          <p:cNvSpPr>
            <a:spLocks noChangeShapeType="1"/>
          </p:cNvSpPr>
          <p:nvPr/>
        </p:nvSpPr>
        <p:spPr bwMode="auto">
          <a:xfrm flipH="1">
            <a:off x="5399088" y="4770438"/>
            <a:ext cx="304800" cy="4572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62474" name="Line 1034"/>
          <p:cNvSpPr>
            <a:spLocks noChangeShapeType="1"/>
          </p:cNvSpPr>
          <p:nvPr/>
        </p:nvSpPr>
        <p:spPr bwMode="auto">
          <a:xfrm>
            <a:off x="4103688" y="4694238"/>
            <a:ext cx="381000" cy="457200"/>
          </a:xfrm>
          <a:prstGeom prst="line">
            <a:avLst/>
          </a:prstGeom>
          <a:noFill/>
          <a:ln w="38100">
            <a:solidFill>
              <a:srgbClr val="009900"/>
            </a:solidFill>
            <a:round/>
            <a:headEnd/>
            <a:tailEnd/>
          </a:ln>
        </p:spPr>
        <p:txBody>
          <a:bodyPr wrap="none" anchor="ctr"/>
          <a:lstStyle/>
          <a:p>
            <a:endParaRPr lang="zh-CN" altLang="en-US"/>
          </a:p>
        </p:txBody>
      </p:sp>
      <p:sp>
        <p:nvSpPr>
          <p:cNvPr id="62475" name="Line 1035"/>
          <p:cNvSpPr>
            <a:spLocks noChangeShapeType="1"/>
          </p:cNvSpPr>
          <p:nvPr/>
        </p:nvSpPr>
        <p:spPr bwMode="auto">
          <a:xfrm flipH="1">
            <a:off x="4027488" y="4008438"/>
            <a:ext cx="533400" cy="533400"/>
          </a:xfrm>
          <a:prstGeom prst="line">
            <a:avLst/>
          </a:prstGeom>
          <a:noFill/>
          <a:ln w="38100">
            <a:solidFill>
              <a:srgbClr val="009900"/>
            </a:solidFill>
            <a:round/>
            <a:headEnd/>
            <a:tailEnd/>
          </a:ln>
        </p:spPr>
        <p:txBody>
          <a:bodyPr wrap="none" anchor="ctr"/>
          <a:lstStyle/>
          <a:p>
            <a:endParaRPr lang="zh-CN" altLang="en-US"/>
          </a:p>
        </p:txBody>
      </p:sp>
      <p:sp>
        <p:nvSpPr>
          <p:cNvPr id="62476" name="Line 1036"/>
          <p:cNvSpPr>
            <a:spLocks noChangeShapeType="1"/>
          </p:cNvSpPr>
          <p:nvPr/>
        </p:nvSpPr>
        <p:spPr bwMode="auto">
          <a:xfrm>
            <a:off x="3798888" y="3246438"/>
            <a:ext cx="1905000" cy="1219200"/>
          </a:xfrm>
          <a:prstGeom prst="line">
            <a:avLst/>
          </a:prstGeom>
          <a:noFill/>
          <a:ln w="38100">
            <a:solidFill>
              <a:srgbClr val="009900"/>
            </a:solidFill>
            <a:round/>
            <a:headEnd/>
            <a:tailEnd/>
          </a:ln>
        </p:spPr>
        <p:txBody>
          <a:bodyPr wrap="none" anchor="ctr"/>
          <a:lstStyle/>
          <a:p>
            <a:endParaRPr lang="zh-CN" altLang="en-US"/>
          </a:p>
        </p:txBody>
      </p:sp>
      <p:sp>
        <p:nvSpPr>
          <p:cNvPr id="62477" name="Line 1037"/>
          <p:cNvSpPr>
            <a:spLocks noChangeShapeType="1"/>
          </p:cNvSpPr>
          <p:nvPr/>
        </p:nvSpPr>
        <p:spPr bwMode="auto">
          <a:xfrm flipH="1">
            <a:off x="2655888" y="2713038"/>
            <a:ext cx="1828800" cy="1143000"/>
          </a:xfrm>
          <a:prstGeom prst="line">
            <a:avLst/>
          </a:prstGeom>
          <a:noFill/>
          <a:ln w="38100">
            <a:solidFill>
              <a:srgbClr val="009900"/>
            </a:solidFill>
            <a:round/>
            <a:headEnd/>
            <a:tailEnd/>
          </a:ln>
        </p:spPr>
        <p:txBody>
          <a:bodyPr wrap="none" anchor="ctr"/>
          <a:lstStyle/>
          <a:p>
            <a:endParaRPr lang="zh-CN" altLang="en-US"/>
          </a:p>
        </p:txBody>
      </p:sp>
      <p:sp>
        <p:nvSpPr>
          <p:cNvPr id="344078" name="Rectangle 1038"/>
          <p:cNvSpPr>
            <a:spLocks noChangeArrowheads="1"/>
          </p:cNvSpPr>
          <p:nvPr/>
        </p:nvSpPr>
        <p:spPr bwMode="auto">
          <a:xfrm>
            <a:off x="979488" y="557213"/>
            <a:ext cx="7239000" cy="1165225"/>
          </a:xfrm>
          <a:prstGeom prst="rect">
            <a:avLst/>
          </a:prstGeom>
          <a:noFill/>
          <a:ln w="38100">
            <a:noFill/>
            <a:miter lim="800000"/>
            <a:headEnd/>
            <a:tailEnd/>
          </a:ln>
        </p:spPr>
        <p:txBody>
          <a:bodyPr anchor="ctr">
            <a:spAutoFit/>
          </a:bodyPr>
          <a:lstStyle/>
          <a:p>
            <a:pPr algn="ctr">
              <a:spcBef>
                <a:spcPct val="20000"/>
              </a:spcBef>
            </a:pPr>
            <a:r>
              <a:rPr lang="zh-CN" altLang="en-US" sz="3200" i="0">
                <a:solidFill>
                  <a:srgbClr val="CC3300"/>
                </a:solidFill>
                <a:ea typeface="仿宋_GB2312" pitchFamily="49" charset="-122"/>
              </a:rPr>
              <a:t>如图所示的二叉树的前序遍历顺序为</a:t>
            </a:r>
            <a:endParaRPr lang="zh-CN" altLang="en-US" sz="3200" i="0">
              <a:solidFill>
                <a:schemeClr val="accent2"/>
              </a:solidFill>
              <a:ea typeface="仿宋_GB2312" pitchFamily="49" charset="-122"/>
            </a:endParaRPr>
          </a:p>
          <a:p>
            <a:pPr algn="ctr">
              <a:spcBef>
                <a:spcPct val="20000"/>
              </a:spcBef>
            </a:pPr>
            <a:r>
              <a:rPr lang="en-US" altLang="zh-CN" sz="3200" i="0">
                <a:solidFill>
                  <a:schemeClr val="accent2"/>
                </a:solidFill>
                <a:ea typeface="仿宋_GB2312" pitchFamily="49" charset="-122"/>
              </a:rPr>
              <a:t>A B C @ @ D E @ G @ @ F @ @ @</a:t>
            </a:r>
          </a:p>
        </p:txBody>
      </p:sp>
      <p:sp>
        <p:nvSpPr>
          <p:cNvPr id="62479" name="Oval 1039"/>
          <p:cNvSpPr>
            <a:spLocks noChangeArrowheads="1"/>
          </p:cNvSpPr>
          <p:nvPr/>
        </p:nvSpPr>
        <p:spPr bwMode="auto">
          <a:xfrm>
            <a:off x="4408488" y="2332038"/>
            <a:ext cx="533400" cy="533400"/>
          </a:xfrm>
          <a:prstGeom prst="ellipse">
            <a:avLst/>
          </a:prstGeom>
          <a:solidFill>
            <a:srgbClr val="FFFFFF"/>
          </a:solidFill>
          <a:ln w="38100">
            <a:solidFill>
              <a:schemeClr val="tx2"/>
            </a:solidFill>
            <a:round/>
            <a:headEnd/>
            <a:tailEnd/>
          </a:ln>
        </p:spPr>
        <p:txBody>
          <a:bodyPr wrap="none" anchor="ctr"/>
          <a:lstStyle/>
          <a:p>
            <a:pPr algn="ctr"/>
            <a:endParaRPr lang="zh-CN" altLang="zh-CN" b="0" i="0">
              <a:solidFill>
                <a:srgbClr val="CC3300"/>
              </a:solidFill>
            </a:endParaRPr>
          </a:p>
        </p:txBody>
      </p:sp>
      <p:sp>
        <p:nvSpPr>
          <p:cNvPr id="62480" name="Oval 1040"/>
          <p:cNvSpPr>
            <a:spLocks noChangeArrowheads="1"/>
          </p:cNvSpPr>
          <p:nvPr/>
        </p:nvSpPr>
        <p:spPr bwMode="auto">
          <a:xfrm>
            <a:off x="3417888" y="2941638"/>
            <a:ext cx="533400" cy="533400"/>
          </a:xfrm>
          <a:prstGeom prst="ellipse">
            <a:avLst/>
          </a:prstGeom>
          <a:solidFill>
            <a:srgbClr val="FFFFFF"/>
          </a:solidFill>
          <a:ln w="38100">
            <a:solidFill>
              <a:schemeClr val="tx2"/>
            </a:solidFill>
            <a:round/>
            <a:headEnd/>
            <a:tailEnd/>
          </a:ln>
        </p:spPr>
        <p:txBody>
          <a:bodyPr wrap="none" anchor="ctr"/>
          <a:lstStyle/>
          <a:p>
            <a:pPr algn="ctr"/>
            <a:endParaRPr lang="zh-CN" altLang="zh-CN" b="0" i="0">
              <a:solidFill>
                <a:srgbClr val="CC3300"/>
              </a:solidFill>
            </a:endParaRPr>
          </a:p>
        </p:txBody>
      </p:sp>
      <p:sp>
        <p:nvSpPr>
          <p:cNvPr id="62481" name="Oval 1041"/>
          <p:cNvSpPr>
            <a:spLocks noChangeArrowheads="1"/>
          </p:cNvSpPr>
          <p:nvPr/>
        </p:nvSpPr>
        <p:spPr bwMode="auto">
          <a:xfrm>
            <a:off x="2351088" y="3627438"/>
            <a:ext cx="533400" cy="533400"/>
          </a:xfrm>
          <a:prstGeom prst="ellipse">
            <a:avLst/>
          </a:prstGeom>
          <a:solidFill>
            <a:srgbClr val="FFFFFF"/>
          </a:solidFill>
          <a:ln w="38100">
            <a:solidFill>
              <a:schemeClr val="tx2"/>
            </a:solidFill>
            <a:round/>
            <a:headEnd/>
            <a:tailEnd/>
          </a:ln>
        </p:spPr>
        <p:txBody>
          <a:bodyPr wrap="none" anchor="ctr"/>
          <a:lstStyle/>
          <a:p>
            <a:pPr algn="ctr"/>
            <a:endParaRPr lang="zh-CN" altLang="zh-CN" b="0" i="0">
              <a:solidFill>
                <a:srgbClr val="CC3300"/>
              </a:solidFill>
            </a:endParaRPr>
          </a:p>
        </p:txBody>
      </p:sp>
      <p:sp>
        <p:nvSpPr>
          <p:cNvPr id="62482" name="Oval 1042"/>
          <p:cNvSpPr>
            <a:spLocks noChangeArrowheads="1"/>
          </p:cNvSpPr>
          <p:nvPr/>
        </p:nvSpPr>
        <p:spPr bwMode="auto">
          <a:xfrm>
            <a:off x="5551488" y="4313238"/>
            <a:ext cx="533400" cy="533400"/>
          </a:xfrm>
          <a:prstGeom prst="ellipse">
            <a:avLst/>
          </a:prstGeom>
          <a:solidFill>
            <a:srgbClr val="FFFFFF"/>
          </a:solidFill>
          <a:ln w="38100">
            <a:solidFill>
              <a:schemeClr val="tx2"/>
            </a:solidFill>
            <a:round/>
            <a:headEnd/>
            <a:tailEnd/>
          </a:ln>
        </p:spPr>
        <p:txBody>
          <a:bodyPr wrap="none" anchor="ctr"/>
          <a:lstStyle/>
          <a:p>
            <a:pPr algn="ctr"/>
            <a:endParaRPr lang="zh-CN" altLang="zh-CN" b="0" i="0">
              <a:solidFill>
                <a:srgbClr val="CC3300"/>
              </a:solidFill>
            </a:endParaRPr>
          </a:p>
        </p:txBody>
      </p:sp>
      <p:sp>
        <p:nvSpPr>
          <p:cNvPr id="62483" name="Oval 1043"/>
          <p:cNvSpPr>
            <a:spLocks noChangeArrowheads="1"/>
          </p:cNvSpPr>
          <p:nvPr/>
        </p:nvSpPr>
        <p:spPr bwMode="auto">
          <a:xfrm>
            <a:off x="4484688" y="3627438"/>
            <a:ext cx="533400" cy="533400"/>
          </a:xfrm>
          <a:prstGeom prst="ellipse">
            <a:avLst/>
          </a:prstGeom>
          <a:solidFill>
            <a:srgbClr val="FFFFFF"/>
          </a:solidFill>
          <a:ln w="38100">
            <a:solidFill>
              <a:schemeClr val="tx2"/>
            </a:solidFill>
            <a:round/>
            <a:headEnd/>
            <a:tailEnd/>
          </a:ln>
        </p:spPr>
        <p:txBody>
          <a:bodyPr wrap="none" anchor="ctr"/>
          <a:lstStyle/>
          <a:p>
            <a:pPr algn="ctr"/>
            <a:endParaRPr lang="zh-CN" altLang="zh-CN" b="0" i="0">
              <a:solidFill>
                <a:srgbClr val="CC3300"/>
              </a:solidFill>
            </a:endParaRPr>
          </a:p>
        </p:txBody>
      </p:sp>
      <p:sp>
        <p:nvSpPr>
          <p:cNvPr id="62484" name="Oval 1044"/>
          <p:cNvSpPr>
            <a:spLocks noChangeArrowheads="1"/>
          </p:cNvSpPr>
          <p:nvPr/>
        </p:nvSpPr>
        <p:spPr bwMode="auto">
          <a:xfrm>
            <a:off x="3722688" y="4313238"/>
            <a:ext cx="533400" cy="533400"/>
          </a:xfrm>
          <a:prstGeom prst="ellipse">
            <a:avLst/>
          </a:prstGeom>
          <a:solidFill>
            <a:srgbClr val="FFFFFF"/>
          </a:solidFill>
          <a:ln w="38100">
            <a:solidFill>
              <a:schemeClr val="tx2"/>
            </a:solidFill>
            <a:round/>
            <a:headEnd/>
            <a:tailEnd/>
          </a:ln>
        </p:spPr>
        <p:txBody>
          <a:bodyPr wrap="none" anchor="ctr"/>
          <a:lstStyle/>
          <a:p>
            <a:pPr algn="ctr"/>
            <a:endParaRPr lang="zh-CN" altLang="zh-CN" b="0" i="0">
              <a:solidFill>
                <a:srgbClr val="CC3300"/>
              </a:solidFill>
            </a:endParaRPr>
          </a:p>
        </p:txBody>
      </p:sp>
      <p:sp>
        <p:nvSpPr>
          <p:cNvPr id="62485" name="Oval 1045"/>
          <p:cNvSpPr>
            <a:spLocks noChangeArrowheads="1"/>
          </p:cNvSpPr>
          <p:nvPr/>
        </p:nvSpPr>
        <p:spPr bwMode="auto">
          <a:xfrm>
            <a:off x="4332288" y="5075238"/>
            <a:ext cx="533400" cy="533400"/>
          </a:xfrm>
          <a:prstGeom prst="ellipse">
            <a:avLst/>
          </a:prstGeom>
          <a:solidFill>
            <a:srgbClr val="FFFFFF"/>
          </a:solidFill>
          <a:ln w="38100">
            <a:solidFill>
              <a:schemeClr val="tx2"/>
            </a:solidFill>
            <a:round/>
            <a:headEnd/>
            <a:tailEnd/>
          </a:ln>
        </p:spPr>
        <p:txBody>
          <a:bodyPr wrap="none" anchor="ctr"/>
          <a:lstStyle/>
          <a:p>
            <a:pPr algn="ctr"/>
            <a:endParaRPr lang="zh-CN" altLang="zh-CN" b="0" i="0">
              <a:solidFill>
                <a:srgbClr val="CC3300"/>
              </a:solidFill>
            </a:endParaRPr>
          </a:p>
        </p:txBody>
      </p:sp>
      <p:sp>
        <p:nvSpPr>
          <p:cNvPr id="62486" name="Text Box 1046"/>
          <p:cNvSpPr txBox="1">
            <a:spLocks noChangeArrowheads="1"/>
          </p:cNvSpPr>
          <p:nvPr/>
        </p:nvSpPr>
        <p:spPr bwMode="auto">
          <a:xfrm>
            <a:off x="4408488" y="2332038"/>
            <a:ext cx="533400" cy="519112"/>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a:t>
            </a:r>
            <a:endParaRPr lang="en-US" altLang="zh-CN" b="0" i="0"/>
          </a:p>
        </p:txBody>
      </p:sp>
      <p:sp>
        <p:nvSpPr>
          <p:cNvPr id="62487" name="Text Box 1047"/>
          <p:cNvSpPr txBox="1">
            <a:spLocks noChangeArrowheads="1"/>
          </p:cNvSpPr>
          <p:nvPr/>
        </p:nvSpPr>
        <p:spPr bwMode="auto">
          <a:xfrm>
            <a:off x="3417888" y="2941638"/>
            <a:ext cx="533400" cy="519112"/>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B</a:t>
            </a:r>
            <a:endParaRPr lang="en-US" altLang="zh-CN" b="0" i="0"/>
          </a:p>
        </p:txBody>
      </p:sp>
      <p:sp>
        <p:nvSpPr>
          <p:cNvPr id="62488" name="Text Box 1048"/>
          <p:cNvSpPr txBox="1">
            <a:spLocks noChangeArrowheads="1"/>
          </p:cNvSpPr>
          <p:nvPr/>
        </p:nvSpPr>
        <p:spPr bwMode="auto">
          <a:xfrm>
            <a:off x="2351088" y="3627438"/>
            <a:ext cx="533400" cy="519112"/>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C</a:t>
            </a:r>
            <a:endParaRPr lang="en-US" altLang="zh-CN" b="0" i="0"/>
          </a:p>
        </p:txBody>
      </p:sp>
      <p:sp>
        <p:nvSpPr>
          <p:cNvPr id="62489" name="Text Box 1049"/>
          <p:cNvSpPr txBox="1">
            <a:spLocks noChangeArrowheads="1"/>
          </p:cNvSpPr>
          <p:nvPr/>
        </p:nvSpPr>
        <p:spPr bwMode="auto">
          <a:xfrm>
            <a:off x="4484688" y="3627438"/>
            <a:ext cx="533400" cy="519112"/>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D</a:t>
            </a:r>
            <a:endParaRPr lang="en-US" altLang="zh-CN" b="0" i="0"/>
          </a:p>
        </p:txBody>
      </p:sp>
      <p:sp>
        <p:nvSpPr>
          <p:cNvPr id="62490" name="Text Box 1050"/>
          <p:cNvSpPr txBox="1">
            <a:spLocks noChangeArrowheads="1"/>
          </p:cNvSpPr>
          <p:nvPr/>
        </p:nvSpPr>
        <p:spPr bwMode="auto">
          <a:xfrm>
            <a:off x="3722688" y="4313238"/>
            <a:ext cx="533400" cy="519112"/>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E</a:t>
            </a:r>
            <a:endParaRPr lang="en-US" altLang="zh-CN" b="0" i="0"/>
          </a:p>
        </p:txBody>
      </p:sp>
      <p:sp>
        <p:nvSpPr>
          <p:cNvPr id="62491" name="Text Box 1051"/>
          <p:cNvSpPr txBox="1">
            <a:spLocks noChangeArrowheads="1"/>
          </p:cNvSpPr>
          <p:nvPr/>
        </p:nvSpPr>
        <p:spPr bwMode="auto">
          <a:xfrm>
            <a:off x="4332288" y="5089525"/>
            <a:ext cx="533400" cy="519113"/>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G</a:t>
            </a:r>
            <a:endParaRPr lang="en-US" altLang="zh-CN" b="0" i="0"/>
          </a:p>
        </p:txBody>
      </p:sp>
      <p:sp>
        <p:nvSpPr>
          <p:cNvPr id="62492" name="Text Box 1052"/>
          <p:cNvSpPr txBox="1">
            <a:spLocks noChangeArrowheads="1"/>
          </p:cNvSpPr>
          <p:nvPr/>
        </p:nvSpPr>
        <p:spPr bwMode="auto">
          <a:xfrm>
            <a:off x="5551488" y="4313238"/>
            <a:ext cx="533400" cy="519112"/>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F</a:t>
            </a:r>
            <a:endParaRPr lang="en-US" altLang="zh-CN" b="0" i="0"/>
          </a:p>
        </p:txBody>
      </p:sp>
      <p:sp>
        <p:nvSpPr>
          <p:cNvPr id="62493" name="Text Box 1053"/>
          <p:cNvSpPr txBox="1">
            <a:spLocks noChangeArrowheads="1"/>
          </p:cNvSpPr>
          <p:nvPr/>
        </p:nvSpPr>
        <p:spPr bwMode="auto">
          <a:xfrm>
            <a:off x="1817688" y="4327525"/>
            <a:ext cx="533400" cy="519113"/>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t>
            </a:r>
            <a:endParaRPr lang="en-US" altLang="zh-CN" b="0" i="0"/>
          </a:p>
        </p:txBody>
      </p:sp>
      <p:sp>
        <p:nvSpPr>
          <p:cNvPr id="62494" name="Text Box 1054"/>
          <p:cNvSpPr txBox="1">
            <a:spLocks noChangeArrowheads="1"/>
          </p:cNvSpPr>
          <p:nvPr/>
        </p:nvSpPr>
        <p:spPr bwMode="auto">
          <a:xfrm>
            <a:off x="2808288" y="4327525"/>
            <a:ext cx="533400" cy="519113"/>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t>
            </a:r>
            <a:endParaRPr lang="en-US" altLang="zh-CN" b="0" i="0"/>
          </a:p>
        </p:txBody>
      </p:sp>
      <p:sp>
        <p:nvSpPr>
          <p:cNvPr id="62495" name="Text Box 1055"/>
          <p:cNvSpPr txBox="1">
            <a:spLocks noChangeArrowheads="1"/>
          </p:cNvSpPr>
          <p:nvPr/>
        </p:nvSpPr>
        <p:spPr bwMode="auto">
          <a:xfrm>
            <a:off x="3036888" y="4999038"/>
            <a:ext cx="533400" cy="519112"/>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t>
            </a:r>
            <a:endParaRPr lang="en-US" altLang="zh-CN" b="0" i="0"/>
          </a:p>
        </p:txBody>
      </p:sp>
      <p:sp>
        <p:nvSpPr>
          <p:cNvPr id="62496" name="Text Box 1056"/>
          <p:cNvSpPr txBox="1">
            <a:spLocks noChangeArrowheads="1"/>
          </p:cNvSpPr>
          <p:nvPr/>
        </p:nvSpPr>
        <p:spPr bwMode="auto">
          <a:xfrm>
            <a:off x="3722688" y="5851525"/>
            <a:ext cx="533400" cy="519113"/>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t>
            </a:r>
            <a:endParaRPr lang="en-US" altLang="zh-CN" b="0" i="0"/>
          </a:p>
        </p:txBody>
      </p:sp>
      <p:sp>
        <p:nvSpPr>
          <p:cNvPr id="62497" name="Text Box 1057"/>
          <p:cNvSpPr txBox="1">
            <a:spLocks noChangeArrowheads="1"/>
          </p:cNvSpPr>
          <p:nvPr/>
        </p:nvSpPr>
        <p:spPr bwMode="auto">
          <a:xfrm>
            <a:off x="4789488" y="5851525"/>
            <a:ext cx="533400" cy="519113"/>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t>
            </a:r>
            <a:endParaRPr lang="en-US" altLang="zh-CN" b="0" i="0"/>
          </a:p>
        </p:txBody>
      </p:sp>
      <p:sp>
        <p:nvSpPr>
          <p:cNvPr id="62498" name="Text Box 1058"/>
          <p:cNvSpPr txBox="1">
            <a:spLocks noChangeArrowheads="1"/>
          </p:cNvSpPr>
          <p:nvPr/>
        </p:nvSpPr>
        <p:spPr bwMode="auto">
          <a:xfrm>
            <a:off x="5094288" y="5013325"/>
            <a:ext cx="533400" cy="519113"/>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t>
            </a:r>
            <a:endParaRPr lang="en-US" altLang="zh-CN" b="0" i="0"/>
          </a:p>
        </p:txBody>
      </p:sp>
      <p:sp>
        <p:nvSpPr>
          <p:cNvPr id="62499" name="Text Box 1059"/>
          <p:cNvSpPr txBox="1">
            <a:spLocks noChangeArrowheads="1"/>
          </p:cNvSpPr>
          <p:nvPr/>
        </p:nvSpPr>
        <p:spPr bwMode="auto">
          <a:xfrm>
            <a:off x="6084888" y="5013325"/>
            <a:ext cx="533400" cy="519113"/>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t>
            </a:r>
            <a:endParaRPr lang="en-US" altLang="zh-CN" b="0" i="0"/>
          </a:p>
        </p:txBody>
      </p:sp>
      <p:sp>
        <p:nvSpPr>
          <p:cNvPr id="62500" name="Text Box 1060"/>
          <p:cNvSpPr txBox="1">
            <a:spLocks noChangeArrowheads="1"/>
          </p:cNvSpPr>
          <p:nvPr/>
        </p:nvSpPr>
        <p:spPr bwMode="auto">
          <a:xfrm>
            <a:off x="5322888" y="2879725"/>
            <a:ext cx="533400" cy="519113"/>
          </a:xfrm>
          <a:prstGeom prst="rect">
            <a:avLst/>
          </a:prstGeom>
          <a:noFill/>
          <a:ln w="38100">
            <a:noFill/>
            <a:miter lim="800000"/>
            <a:headEnd/>
            <a:tailEnd/>
          </a:ln>
        </p:spPr>
        <p:txBody>
          <a:bodyPr anchor="ctr">
            <a:spAutoFit/>
          </a:bodyPr>
          <a:lstStyle/>
          <a:p>
            <a:pPr algn="ctr"/>
            <a:r>
              <a:rPr lang="en-US" altLang="zh-CN" sz="2800" i="0">
                <a:solidFill>
                  <a:schemeClr val="accent2"/>
                </a:solidFill>
                <a:latin typeface="Arial" charset="0"/>
              </a:rPr>
              <a:t>@</a:t>
            </a:r>
            <a:endParaRPr lang="en-US" altLang="zh-CN" b="0" i="0"/>
          </a:p>
        </p:txBody>
      </p:sp>
      <p:sp>
        <p:nvSpPr>
          <p:cNvPr id="344101" name="Line 1061"/>
          <p:cNvSpPr>
            <a:spLocks noChangeShapeType="1"/>
          </p:cNvSpPr>
          <p:nvPr/>
        </p:nvSpPr>
        <p:spPr bwMode="auto">
          <a:xfrm>
            <a:off x="1741488" y="1951038"/>
            <a:ext cx="5562600" cy="0"/>
          </a:xfrm>
          <a:prstGeom prst="line">
            <a:avLst/>
          </a:prstGeom>
          <a:noFill/>
          <a:ln w="38100">
            <a:solidFill>
              <a:srgbClr val="000099"/>
            </a:solidFill>
            <a:round/>
            <a:headEnd/>
            <a:tailEnd/>
          </a:ln>
        </p:spPr>
        <p:txBody>
          <a:bodyPr wrap="none" anchor="ctr"/>
          <a:lstStyle/>
          <a:p>
            <a:endParaRPr lang="zh-CN" altLang="en-US"/>
          </a:p>
        </p:txBody>
      </p:sp>
      <p:sp>
        <p:nvSpPr>
          <p:cNvPr id="344102" name="Line 1062"/>
          <p:cNvSpPr>
            <a:spLocks noChangeShapeType="1"/>
          </p:cNvSpPr>
          <p:nvPr/>
        </p:nvSpPr>
        <p:spPr bwMode="auto">
          <a:xfrm>
            <a:off x="2198688" y="1874838"/>
            <a:ext cx="1219200" cy="0"/>
          </a:xfrm>
          <a:prstGeom prst="line">
            <a:avLst/>
          </a:prstGeom>
          <a:noFill/>
          <a:ln w="38100">
            <a:solidFill>
              <a:srgbClr val="FF33CC"/>
            </a:solidFill>
            <a:round/>
            <a:headEnd/>
            <a:tailEnd/>
          </a:ln>
        </p:spPr>
        <p:txBody>
          <a:bodyPr wrap="none" anchor="ctr"/>
          <a:lstStyle/>
          <a:p>
            <a:endParaRPr lang="zh-CN" altLang="en-US"/>
          </a:p>
        </p:txBody>
      </p:sp>
      <p:sp>
        <p:nvSpPr>
          <p:cNvPr id="344103" name="Line 1063"/>
          <p:cNvSpPr>
            <a:spLocks noChangeShapeType="1"/>
          </p:cNvSpPr>
          <p:nvPr/>
        </p:nvSpPr>
        <p:spPr bwMode="auto">
          <a:xfrm>
            <a:off x="2579688" y="1646238"/>
            <a:ext cx="304800" cy="0"/>
          </a:xfrm>
          <a:prstGeom prst="line">
            <a:avLst/>
          </a:prstGeom>
          <a:noFill/>
          <a:ln w="38100">
            <a:solidFill>
              <a:srgbClr val="009900"/>
            </a:solidFill>
            <a:round/>
            <a:headEnd/>
            <a:tailEnd/>
          </a:ln>
        </p:spPr>
        <p:txBody>
          <a:bodyPr wrap="none" anchor="ctr"/>
          <a:lstStyle/>
          <a:p>
            <a:endParaRPr lang="zh-CN" altLang="en-US"/>
          </a:p>
        </p:txBody>
      </p:sp>
      <p:sp>
        <p:nvSpPr>
          <p:cNvPr id="344104" name="Line 1064"/>
          <p:cNvSpPr>
            <a:spLocks noChangeShapeType="1"/>
          </p:cNvSpPr>
          <p:nvPr/>
        </p:nvSpPr>
        <p:spPr bwMode="auto">
          <a:xfrm>
            <a:off x="3036888" y="1646238"/>
            <a:ext cx="304800" cy="0"/>
          </a:xfrm>
          <a:prstGeom prst="line">
            <a:avLst/>
          </a:prstGeom>
          <a:noFill/>
          <a:ln w="38100">
            <a:solidFill>
              <a:srgbClr val="009900"/>
            </a:solidFill>
            <a:round/>
            <a:headEnd/>
            <a:tailEnd/>
          </a:ln>
        </p:spPr>
        <p:txBody>
          <a:bodyPr wrap="none" anchor="ctr"/>
          <a:lstStyle/>
          <a:p>
            <a:endParaRPr lang="zh-CN" altLang="en-US"/>
          </a:p>
        </p:txBody>
      </p:sp>
      <p:sp>
        <p:nvSpPr>
          <p:cNvPr id="344105" name="Line 1065"/>
          <p:cNvSpPr>
            <a:spLocks noChangeShapeType="1"/>
          </p:cNvSpPr>
          <p:nvPr/>
        </p:nvSpPr>
        <p:spPr bwMode="auto">
          <a:xfrm>
            <a:off x="3570288" y="1874838"/>
            <a:ext cx="3733800" cy="0"/>
          </a:xfrm>
          <a:prstGeom prst="line">
            <a:avLst/>
          </a:prstGeom>
          <a:noFill/>
          <a:ln w="38100">
            <a:solidFill>
              <a:srgbClr val="FF33CC"/>
            </a:solidFill>
            <a:round/>
            <a:headEnd/>
            <a:tailEnd/>
          </a:ln>
        </p:spPr>
        <p:txBody>
          <a:bodyPr wrap="none" anchor="ctr"/>
          <a:lstStyle/>
          <a:p>
            <a:endParaRPr lang="zh-CN" altLang="en-US"/>
          </a:p>
        </p:txBody>
      </p:sp>
      <p:sp>
        <p:nvSpPr>
          <p:cNvPr id="344106" name="Line 1066"/>
          <p:cNvSpPr>
            <a:spLocks noChangeShapeType="1"/>
          </p:cNvSpPr>
          <p:nvPr/>
        </p:nvSpPr>
        <p:spPr bwMode="auto">
          <a:xfrm>
            <a:off x="3951288" y="1798638"/>
            <a:ext cx="2057400" cy="0"/>
          </a:xfrm>
          <a:prstGeom prst="line">
            <a:avLst/>
          </a:prstGeom>
          <a:noFill/>
          <a:ln w="38100">
            <a:solidFill>
              <a:srgbClr val="996633"/>
            </a:solidFill>
            <a:round/>
            <a:headEnd/>
            <a:tailEnd/>
          </a:ln>
        </p:spPr>
        <p:txBody>
          <a:bodyPr wrap="none" anchor="ctr"/>
          <a:lstStyle/>
          <a:p>
            <a:endParaRPr lang="zh-CN" altLang="en-US"/>
          </a:p>
        </p:txBody>
      </p:sp>
      <p:sp>
        <p:nvSpPr>
          <p:cNvPr id="344107" name="Line 1067"/>
          <p:cNvSpPr>
            <a:spLocks noChangeShapeType="1"/>
          </p:cNvSpPr>
          <p:nvPr/>
        </p:nvSpPr>
        <p:spPr bwMode="auto">
          <a:xfrm>
            <a:off x="4332288" y="1722438"/>
            <a:ext cx="304800" cy="0"/>
          </a:xfrm>
          <a:prstGeom prst="line">
            <a:avLst/>
          </a:prstGeom>
          <a:noFill/>
          <a:ln w="38100">
            <a:solidFill>
              <a:schemeClr val="tx1"/>
            </a:solidFill>
            <a:round/>
            <a:headEnd/>
            <a:tailEnd/>
          </a:ln>
        </p:spPr>
        <p:txBody>
          <a:bodyPr wrap="none" anchor="ctr"/>
          <a:lstStyle/>
          <a:p>
            <a:endParaRPr lang="zh-CN" altLang="en-US"/>
          </a:p>
        </p:txBody>
      </p:sp>
      <p:sp>
        <p:nvSpPr>
          <p:cNvPr id="344108" name="Line 1068"/>
          <p:cNvSpPr>
            <a:spLocks noChangeShapeType="1"/>
          </p:cNvSpPr>
          <p:nvPr/>
        </p:nvSpPr>
        <p:spPr bwMode="auto">
          <a:xfrm>
            <a:off x="4789488" y="1722438"/>
            <a:ext cx="1219200" cy="0"/>
          </a:xfrm>
          <a:prstGeom prst="line">
            <a:avLst/>
          </a:prstGeom>
          <a:noFill/>
          <a:ln w="38100">
            <a:solidFill>
              <a:schemeClr val="tx1"/>
            </a:solidFill>
            <a:round/>
            <a:headEnd/>
            <a:tailEnd/>
          </a:ln>
        </p:spPr>
        <p:txBody>
          <a:bodyPr wrap="none" anchor="ctr"/>
          <a:lstStyle/>
          <a:p>
            <a:endParaRPr lang="zh-CN" altLang="en-US"/>
          </a:p>
        </p:txBody>
      </p:sp>
      <p:sp>
        <p:nvSpPr>
          <p:cNvPr id="344109" name="Line 1069"/>
          <p:cNvSpPr>
            <a:spLocks noChangeShapeType="1"/>
          </p:cNvSpPr>
          <p:nvPr/>
        </p:nvSpPr>
        <p:spPr bwMode="auto">
          <a:xfrm>
            <a:off x="5246688" y="1646238"/>
            <a:ext cx="304800" cy="0"/>
          </a:xfrm>
          <a:prstGeom prst="line">
            <a:avLst/>
          </a:prstGeom>
          <a:noFill/>
          <a:ln w="38100">
            <a:solidFill>
              <a:srgbClr val="009900"/>
            </a:solidFill>
            <a:round/>
            <a:headEnd/>
            <a:tailEnd/>
          </a:ln>
        </p:spPr>
        <p:txBody>
          <a:bodyPr wrap="none" anchor="ctr"/>
          <a:lstStyle/>
          <a:p>
            <a:endParaRPr lang="zh-CN" altLang="en-US"/>
          </a:p>
        </p:txBody>
      </p:sp>
      <p:sp>
        <p:nvSpPr>
          <p:cNvPr id="344110" name="Line 1070"/>
          <p:cNvSpPr>
            <a:spLocks noChangeShapeType="1"/>
          </p:cNvSpPr>
          <p:nvPr/>
        </p:nvSpPr>
        <p:spPr bwMode="auto">
          <a:xfrm>
            <a:off x="5703888" y="1646238"/>
            <a:ext cx="304800" cy="0"/>
          </a:xfrm>
          <a:prstGeom prst="line">
            <a:avLst/>
          </a:prstGeom>
          <a:noFill/>
          <a:ln w="38100">
            <a:solidFill>
              <a:srgbClr val="009900"/>
            </a:solidFill>
            <a:round/>
            <a:headEnd/>
            <a:tailEnd/>
          </a:ln>
        </p:spPr>
        <p:txBody>
          <a:bodyPr wrap="none" anchor="ctr"/>
          <a:lstStyle/>
          <a:p>
            <a:endParaRPr lang="zh-CN" altLang="en-US"/>
          </a:p>
        </p:txBody>
      </p:sp>
      <p:sp>
        <p:nvSpPr>
          <p:cNvPr id="344111" name="Line 1071"/>
          <p:cNvSpPr>
            <a:spLocks noChangeShapeType="1"/>
          </p:cNvSpPr>
          <p:nvPr/>
        </p:nvSpPr>
        <p:spPr bwMode="auto">
          <a:xfrm>
            <a:off x="6084888" y="1798638"/>
            <a:ext cx="1219200" cy="0"/>
          </a:xfrm>
          <a:prstGeom prst="line">
            <a:avLst/>
          </a:prstGeom>
          <a:noFill/>
          <a:ln w="38100">
            <a:solidFill>
              <a:srgbClr val="996633"/>
            </a:solidFill>
            <a:round/>
            <a:headEnd/>
            <a:tailEnd/>
          </a:ln>
        </p:spPr>
        <p:txBody>
          <a:bodyPr wrap="none" anchor="ctr"/>
          <a:lstStyle/>
          <a:p>
            <a:endParaRPr lang="zh-CN" altLang="en-US"/>
          </a:p>
        </p:txBody>
      </p:sp>
      <p:sp>
        <p:nvSpPr>
          <p:cNvPr id="344112" name="Line 1072"/>
          <p:cNvSpPr>
            <a:spLocks noChangeShapeType="1"/>
          </p:cNvSpPr>
          <p:nvPr/>
        </p:nvSpPr>
        <p:spPr bwMode="auto">
          <a:xfrm>
            <a:off x="6542088" y="1646238"/>
            <a:ext cx="304800" cy="0"/>
          </a:xfrm>
          <a:prstGeom prst="line">
            <a:avLst/>
          </a:prstGeom>
          <a:noFill/>
          <a:ln w="38100">
            <a:solidFill>
              <a:srgbClr val="009900"/>
            </a:solidFill>
            <a:round/>
            <a:headEnd/>
            <a:tailEnd/>
          </a:ln>
        </p:spPr>
        <p:txBody>
          <a:bodyPr wrap="none" anchor="ctr"/>
          <a:lstStyle/>
          <a:p>
            <a:endParaRPr lang="zh-CN" altLang="en-US"/>
          </a:p>
        </p:txBody>
      </p:sp>
      <p:sp>
        <p:nvSpPr>
          <p:cNvPr id="344113" name="Line 1073"/>
          <p:cNvSpPr>
            <a:spLocks noChangeShapeType="1"/>
          </p:cNvSpPr>
          <p:nvPr/>
        </p:nvSpPr>
        <p:spPr bwMode="auto">
          <a:xfrm>
            <a:off x="6999288" y="1646238"/>
            <a:ext cx="304800" cy="0"/>
          </a:xfrm>
          <a:prstGeom prst="line">
            <a:avLst/>
          </a:prstGeom>
          <a:noFill/>
          <a:ln w="38100">
            <a:solidFill>
              <a:srgbClr val="009900"/>
            </a:solidFill>
            <a:round/>
            <a:headEnd/>
            <a:tailEnd/>
          </a:ln>
        </p:spPr>
        <p:txBody>
          <a:bodyPr wrap="none" anchor="ctr"/>
          <a:lstStyle/>
          <a:p>
            <a:endParaRPr lang="zh-CN" altLang="en-US"/>
          </a:p>
        </p:txBody>
      </p:sp>
      <p:sp>
        <p:nvSpPr>
          <p:cNvPr id="344114" name="Line 1074"/>
          <p:cNvSpPr>
            <a:spLocks noChangeShapeType="1"/>
          </p:cNvSpPr>
          <p:nvPr/>
        </p:nvSpPr>
        <p:spPr bwMode="auto">
          <a:xfrm flipV="1">
            <a:off x="1360488" y="2027238"/>
            <a:ext cx="6477000" cy="0"/>
          </a:xfrm>
          <a:prstGeom prst="line">
            <a:avLst/>
          </a:prstGeom>
          <a:noFill/>
          <a:ln w="38100">
            <a:solidFill>
              <a:schemeClr val="tx2"/>
            </a:solidFill>
            <a:round/>
            <a:headEnd/>
            <a:tailEnd/>
          </a:ln>
        </p:spPr>
        <p:txBody>
          <a:bodyPr wrap="none" anchor="ctr"/>
          <a:lstStyle/>
          <a:p>
            <a:endParaRPr lang="zh-CN" altLang="en-US"/>
          </a:p>
        </p:txBody>
      </p:sp>
      <p:sp>
        <p:nvSpPr>
          <p:cNvPr id="344115" name="Line 1075"/>
          <p:cNvSpPr>
            <a:spLocks noChangeShapeType="1"/>
          </p:cNvSpPr>
          <p:nvPr/>
        </p:nvSpPr>
        <p:spPr bwMode="auto">
          <a:xfrm>
            <a:off x="7456488" y="1951038"/>
            <a:ext cx="304800" cy="0"/>
          </a:xfrm>
          <a:prstGeom prst="line">
            <a:avLst/>
          </a:prstGeom>
          <a:noFill/>
          <a:ln w="38100">
            <a:solidFill>
              <a:srgbClr val="000099"/>
            </a:solidFill>
            <a:round/>
            <a:headEnd/>
            <a:tailEnd/>
          </a:ln>
        </p:spPr>
        <p:txBody>
          <a:bodyPr wrap="none" anchor="ctr"/>
          <a:lstStyle/>
          <a:p>
            <a:endParaRPr lang="zh-CN" altLang="en-US"/>
          </a:p>
        </p:txBody>
      </p:sp>
      <p:sp>
        <p:nvSpPr>
          <p:cNvPr id="52" name="灯片编号占位符 51"/>
          <p:cNvSpPr>
            <a:spLocks noGrp="1"/>
          </p:cNvSpPr>
          <p:nvPr>
            <p:ph type="sldNum" sz="quarter" idx="12"/>
          </p:nvPr>
        </p:nvSpPr>
        <p:spPr/>
        <p:txBody>
          <a:bodyPr/>
          <a:lstStyle/>
          <a:p>
            <a:pPr>
              <a:defRPr/>
            </a:pPr>
            <a:fld id="{FA13E0FF-AC54-4E23-B7ED-CE167D266037}" type="slidenum">
              <a:rPr lang="en-US" altLang="zh-CN" smtClean="0"/>
              <a:pPr>
                <a:defRPr/>
              </a:pPr>
              <a:t>121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4078"/>
                                        </p:tgtEl>
                                        <p:attrNameLst>
                                          <p:attrName>style.visibility</p:attrName>
                                        </p:attrNameLst>
                                      </p:cBhvr>
                                      <p:to>
                                        <p:strVal val="visible"/>
                                      </p:to>
                                    </p:set>
                                    <p:anim calcmode="lin" valueType="num">
                                      <p:cBhvr additive="base">
                                        <p:cTn id="7" dur="500" fill="hold"/>
                                        <p:tgtEl>
                                          <p:spTgt spid="344078"/>
                                        </p:tgtEl>
                                        <p:attrNameLst>
                                          <p:attrName>ppt_x</p:attrName>
                                        </p:attrNameLst>
                                      </p:cBhvr>
                                      <p:tavLst>
                                        <p:tav tm="0">
                                          <p:val>
                                            <p:strVal val="#ppt_x"/>
                                          </p:val>
                                        </p:tav>
                                        <p:tav tm="100000">
                                          <p:val>
                                            <p:strVal val="#ppt_x"/>
                                          </p:val>
                                        </p:tav>
                                      </p:tavLst>
                                    </p:anim>
                                    <p:anim calcmode="lin" valueType="num">
                                      <p:cBhvr additive="base">
                                        <p:cTn id="8" dur="500" fill="hold"/>
                                        <p:tgtEl>
                                          <p:spTgt spid="3440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4101"/>
                                        </p:tgtEl>
                                        <p:attrNameLst>
                                          <p:attrName>style.visibility</p:attrName>
                                        </p:attrNameLst>
                                      </p:cBhvr>
                                      <p:to>
                                        <p:strVal val="visible"/>
                                      </p:to>
                                    </p:set>
                                    <p:anim calcmode="lin" valueType="num">
                                      <p:cBhvr additive="base">
                                        <p:cTn id="11" dur="500" fill="hold"/>
                                        <p:tgtEl>
                                          <p:spTgt spid="344101"/>
                                        </p:tgtEl>
                                        <p:attrNameLst>
                                          <p:attrName>ppt_x</p:attrName>
                                        </p:attrNameLst>
                                      </p:cBhvr>
                                      <p:tavLst>
                                        <p:tav tm="0">
                                          <p:val>
                                            <p:strVal val="#ppt_x"/>
                                          </p:val>
                                        </p:tav>
                                        <p:tav tm="100000">
                                          <p:val>
                                            <p:strVal val="#ppt_x"/>
                                          </p:val>
                                        </p:tav>
                                      </p:tavLst>
                                    </p:anim>
                                    <p:anim calcmode="lin" valueType="num">
                                      <p:cBhvr additive="base">
                                        <p:cTn id="12" dur="500" fill="hold"/>
                                        <p:tgtEl>
                                          <p:spTgt spid="34410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4102"/>
                                        </p:tgtEl>
                                        <p:attrNameLst>
                                          <p:attrName>style.visibility</p:attrName>
                                        </p:attrNameLst>
                                      </p:cBhvr>
                                      <p:to>
                                        <p:strVal val="visible"/>
                                      </p:to>
                                    </p:set>
                                    <p:anim calcmode="lin" valueType="num">
                                      <p:cBhvr additive="base">
                                        <p:cTn id="15" dur="500" fill="hold"/>
                                        <p:tgtEl>
                                          <p:spTgt spid="344102"/>
                                        </p:tgtEl>
                                        <p:attrNameLst>
                                          <p:attrName>ppt_x</p:attrName>
                                        </p:attrNameLst>
                                      </p:cBhvr>
                                      <p:tavLst>
                                        <p:tav tm="0">
                                          <p:val>
                                            <p:strVal val="#ppt_x"/>
                                          </p:val>
                                        </p:tav>
                                        <p:tav tm="100000">
                                          <p:val>
                                            <p:strVal val="#ppt_x"/>
                                          </p:val>
                                        </p:tav>
                                      </p:tavLst>
                                    </p:anim>
                                    <p:anim calcmode="lin" valueType="num">
                                      <p:cBhvr additive="base">
                                        <p:cTn id="16" dur="500" fill="hold"/>
                                        <p:tgtEl>
                                          <p:spTgt spid="34410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4103"/>
                                        </p:tgtEl>
                                        <p:attrNameLst>
                                          <p:attrName>style.visibility</p:attrName>
                                        </p:attrNameLst>
                                      </p:cBhvr>
                                      <p:to>
                                        <p:strVal val="visible"/>
                                      </p:to>
                                    </p:set>
                                    <p:anim calcmode="lin" valueType="num">
                                      <p:cBhvr additive="base">
                                        <p:cTn id="19" dur="500" fill="hold"/>
                                        <p:tgtEl>
                                          <p:spTgt spid="344103"/>
                                        </p:tgtEl>
                                        <p:attrNameLst>
                                          <p:attrName>ppt_x</p:attrName>
                                        </p:attrNameLst>
                                      </p:cBhvr>
                                      <p:tavLst>
                                        <p:tav tm="0">
                                          <p:val>
                                            <p:strVal val="#ppt_x"/>
                                          </p:val>
                                        </p:tav>
                                        <p:tav tm="100000">
                                          <p:val>
                                            <p:strVal val="#ppt_x"/>
                                          </p:val>
                                        </p:tav>
                                      </p:tavLst>
                                    </p:anim>
                                    <p:anim calcmode="lin" valueType="num">
                                      <p:cBhvr additive="base">
                                        <p:cTn id="20" dur="500" fill="hold"/>
                                        <p:tgtEl>
                                          <p:spTgt spid="34410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4104"/>
                                        </p:tgtEl>
                                        <p:attrNameLst>
                                          <p:attrName>style.visibility</p:attrName>
                                        </p:attrNameLst>
                                      </p:cBhvr>
                                      <p:to>
                                        <p:strVal val="visible"/>
                                      </p:to>
                                    </p:set>
                                    <p:anim calcmode="lin" valueType="num">
                                      <p:cBhvr additive="base">
                                        <p:cTn id="23" dur="500" fill="hold"/>
                                        <p:tgtEl>
                                          <p:spTgt spid="344104"/>
                                        </p:tgtEl>
                                        <p:attrNameLst>
                                          <p:attrName>ppt_x</p:attrName>
                                        </p:attrNameLst>
                                      </p:cBhvr>
                                      <p:tavLst>
                                        <p:tav tm="0">
                                          <p:val>
                                            <p:strVal val="#ppt_x"/>
                                          </p:val>
                                        </p:tav>
                                        <p:tav tm="100000">
                                          <p:val>
                                            <p:strVal val="#ppt_x"/>
                                          </p:val>
                                        </p:tav>
                                      </p:tavLst>
                                    </p:anim>
                                    <p:anim calcmode="lin" valueType="num">
                                      <p:cBhvr additive="base">
                                        <p:cTn id="24" dur="500" fill="hold"/>
                                        <p:tgtEl>
                                          <p:spTgt spid="34410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4105"/>
                                        </p:tgtEl>
                                        <p:attrNameLst>
                                          <p:attrName>style.visibility</p:attrName>
                                        </p:attrNameLst>
                                      </p:cBhvr>
                                      <p:to>
                                        <p:strVal val="visible"/>
                                      </p:to>
                                    </p:set>
                                    <p:anim calcmode="lin" valueType="num">
                                      <p:cBhvr additive="base">
                                        <p:cTn id="27" dur="500" fill="hold"/>
                                        <p:tgtEl>
                                          <p:spTgt spid="344105"/>
                                        </p:tgtEl>
                                        <p:attrNameLst>
                                          <p:attrName>ppt_x</p:attrName>
                                        </p:attrNameLst>
                                      </p:cBhvr>
                                      <p:tavLst>
                                        <p:tav tm="0">
                                          <p:val>
                                            <p:strVal val="#ppt_x"/>
                                          </p:val>
                                        </p:tav>
                                        <p:tav tm="100000">
                                          <p:val>
                                            <p:strVal val="#ppt_x"/>
                                          </p:val>
                                        </p:tav>
                                      </p:tavLst>
                                    </p:anim>
                                    <p:anim calcmode="lin" valueType="num">
                                      <p:cBhvr additive="base">
                                        <p:cTn id="28" dur="500" fill="hold"/>
                                        <p:tgtEl>
                                          <p:spTgt spid="34410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4106"/>
                                        </p:tgtEl>
                                        <p:attrNameLst>
                                          <p:attrName>style.visibility</p:attrName>
                                        </p:attrNameLst>
                                      </p:cBhvr>
                                      <p:to>
                                        <p:strVal val="visible"/>
                                      </p:to>
                                    </p:set>
                                    <p:anim calcmode="lin" valueType="num">
                                      <p:cBhvr additive="base">
                                        <p:cTn id="31" dur="500" fill="hold"/>
                                        <p:tgtEl>
                                          <p:spTgt spid="344106"/>
                                        </p:tgtEl>
                                        <p:attrNameLst>
                                          <p:attrName>ppt_x</p:attrName>
                                        </p:attrNameLst>
                                      </p:cBhvr>
                                      <p:tavLst>
                                        <p:tav tm="0">
                                          <p:val>
                                            <p:strVal val="#ppt_x"/>
                                          </p:val>
                                        </p:tav>
                                        <p:tav tm="100000">
                                          <p:val>
                                            <p:strVal val="#ppt_x"/>
                                          </p:val>
                                        </p:tav>
                                      </p:tavLst>
                                    </p:anim>
                                    <p:anim calcmode="lin" valueType="num">
                                      <p:cBhvr additive="base">
                                        <p:cTn id="32" dur="500" fill="hold"/>
                                        <p:tgtEl>
                                          <p:spTgt spid="34410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4107"/>
                                        </p:tgtEl>
                                        <p:attrNameLst>
                                          <p:attrName>style.visibility</p:attrName>
                                        </p:attrNameLst>
                                      </p:cBhvr>
                                      <p:to>
                                        <p:strVal val="visible"/>
                                      </p:to>
                                    </p:set>
                                    <p:anim calcmode="lin" valueType="num">
                                      <p:cBhvr additive="base">
                                        <p:cTn id="35" dur="500" fill="hold"/>
                                        <p:tgtEl>
                                          <p:spTgt spid="344107"/>
                                        </p:tgtEl>
                                        <p:attrNameLst>
                                          <p:attrName>ppt_x</p:attrName>
                                        </p:attrNameLst>
                                      </p:cBhvr>
                                      <p:tavLst>
                                        <p:tav tm="0">
                                          <p:val>
                                            <p:strVal val="#ppt_x"/>
                                          </p:val>
                                        </p:tav>
                                        <p:tav tm="100000">
                                          <p:val>
                                            <p:strVal val="#ppt_x"/>
                                          </p:val>
                                        </p:tav>
                                      </p:tavLst>
                                    </p:anim>
                                    <p:anim calcmode="lin" valueType="num">
                                      <p:cBhvr additive="base">
                                        <p:cTn id="36" dur="500" fill="hold"/>
                                        <p:tgtEl>
                                          <p:spTgt spid="34410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4108"/>
                                        </p:tgtEl>
                                        <p:attrNameLst>
                                          <p:attrName>style.visibility</p:attrName>
                                        </p:attrNameLst>
                                      </p:cBhvr>
                                      <p:to>
                                        <p:strVal val="visible"/>
                                      </p:to>
                                    </p:set>
                                    <p:anim calcmode="lin" valueType="num">
                                      <p:cBhvr additive="base">
                                        <p:cTn id="39" dur="500" fill="hold"/>
                                        <p:tgtEl>
                                          <p:spTgt spid="344108"/>
                                        </p:tgtEl>
                                        <p:attrNameLst>
                                          <p:attrName>ppt_x</p:attrName>
                                        </p:attrNameLst>
                                      </p:cBhvr>
                                      <p:tavLst>
                                        <p:tav tm="0">
                                          <p:val>
                                            <p:strVal val="#ppt_x"/>
                                          </p:val>
                                        </p:tav>
                                        <p:tav tm="100000">
                                          <p:val>
                                            <p:strVal val="#ppt_x"/>
                                          </p:val>
                                        </p:tav>
                                      </p:tavLst>
                                    </p:anim>
                                    <p:anim calcmode="lin" valueType="num">
                                      <p:cBhvr additive="base">
                                        <p:cTn id="40" dur="500" fill="hold"/>
                                        <p:tgtEl>
                                          <p:spTgt spid="34410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44109"/>
                                        </p:tgtEl>
                                        <p:attrNameLst>
                                          <p:attrName>style.visibility</p:attrName>
                                        </p:attrNameLst>
                                      </p:cBhvr>
                                      <p:to>
                                        <p:strVal val="visible"/>
                                      </p:to>
                                    </p:set>
                                    <p:anim calcmode="lin" valueType="num">
                                      <p:cBhvr additive="base">
                                        <p:cTn id="43" dur="500" fill="hold"/>
                                        <p:tgtEl>
                                          <p:spTgt spid="344109"/>
                                        </p:tgtEl>
                                        <p:attrNameLst>
                                          <p:attrName>ppt_x</p:attrName>
                                        </p:attrNameLst>
                                      </p:cBhvr>
                                      <p:tavLst>
                                        <p:tav tm="0">
                                          <p:val>
                                            <p:strVal val="#ppt_x"/>
                                          </p:val>
                                        </p:tav>
                                        <p:tav tm="100000">
                                          <p:val>
                                            <p:strVal val="#ppt_x"/>
                                          </p:val>
                                        </p:tav>
                                      </p:tavLst>
                                    </p:anim>
                                    <p:anim calcmode="lin" valueType="num">
                                      <p:cBhvr additive="base">
                                        <p:cTn id="44" dur="500" fill="hold"/>
                                        <p:tgtEl>
                                          <p:spTgt spid="34410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44110"/>
                                        </p:tgtEl>
                                        <p:attrNameLst>
                                          <p:attrName>style.visibility</p:attrName>
                                        </p:attrNameLst>
                                      </p:cBhvr>
                                      <p:to>
                                        <p:strVal val="visible"/>
                                      </p:to>
                                    </p:set>
                                    <p:anim calcmode="lin" valueType="num">
                                      <p:cBhvr additive="base">
                                        <p:cTn id="47" dur="500" fill="hold"/>
                                        <p:tgtEl>
                                          <p:spTgt spid="344110"/>
                                        </p:tgtEl>
                                        <p:attrNameLst>
                                          <p:attrName>ppt_x</p:attrName>
                                        </p:attrNameLst>
                                      </p:cBhvr>
                                      <p:tavLst>
                                        <p:tav tm="0">
                                          <p:val>
                                            <p:strVal val="#ppt_x"/>
                                          </p:val>
                                        </p:tav>
                                        <p:tav tm="100000">
                                          <p:val>
                                            <p:strVal val="#ppt_x"/>
                                          </p:val>
                                        </p:tav>
                                      </p:tavLst>
                                    </p:anim>
                                    <p:anim calcmode="lin" valueType="num">
                                      <p:cBhvr additive="base">
                                        <p:cTn id="48" dur="500" fill="hold"/>
                                        <p:tgtEl>
                                          <p:spTgt spid="3441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44111"/>
                                        </p:tgtEl>
                                        <p:attrNameLst>
                                          <p:attrName>style.visibility</p:attrName>
                                        </p:attrNameLst>
                                      </p:cBhvr>
                                      <p:to>
                                        <p:strVal val="visible"/>
                                      </p:to>
                                    </p:set>
                                    <p:anim calcmode="lin" valueType="num">
                                      <p:cBhvr additive="base">
                                        <p:cTn id="51" dur="500" fill="hold"/>
                                        <p:tgtEl>
                                          <p:spTgt spid="344111"/>
                                        </p:tgtEl>
                                        <p:attrNameLst>
                                          <p:attrName>ppt_x</p:attrName>
                                        </p:attrNameLst>
                                      </p:cBhvr>
                                      <p:tavLst>
                                        <p:tav tm="0">
                                          <p:val>
                                            <p:strVal val="#ppt_x"/>
                                          </p:val>
                                        </p:tav>
                                        <p:tav tm="100000">
                                          <p:val>
                                            <p:strVal val="#ppt_x"/>
                                          </p:val>
                                        </p:tav>
                                      </p:tavLst>
                                    </p:anim>
                                    <p:anim calcmode="lin" valueType="num">
                                      <p:cBhvr additive="base">
                                        <p:cTn id="52" dur="500" fill="hold"/>
                                        <p:tgtEl>
                                          <p:spTgt spid="34411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44112"/>
                                        </p:tgtEl>
                                        <p:attrNameLst>
                                          <p:attrName>style.visibility</p:attrName>
                                        </p:attrNameLst>
                                      </p:cBhvr>
                                      <p:to>
                                        <p:strVal val="visible"/>
                                      </p:to>
                                    </p:set>
                                    <p:anim calcmode="lin" valueType="num">
                                      <p:cBhvr additive="base">
                                        <p:cTn id="55" dur="500" fill="hold"/>
                                        <p:tgtEl>
                                          <p:spTgt spid="344112"/>
                                        </p:tgtEl>
                                        <p:attrNameLst>
                                          <p:attrName>ppt_x</p:attrName>
                                        </p:attrNameLst>
                                      </p:cBhvr>
                                      <p:tavLst>
                                        <p:tav tm="0">
                                          <p:val>
                                            <p:strVal val="#ppt_x"/>
                                          </p:val>
                                        </p:tav>
                                        <p:tav tm="100000">
                                          <p:val>
                                            <p:strVal val="#ppt_x"/>
                                          </p:val>
                                        </p:tav>
                                      </p:tavLst>
                                    </p:anim>
                                    <p:anim calcmode="lin" valueType="num">
                                      <p:cBhvr additive="base">
                                        <p:cTn id="56" dur="500" fill="hold"/>
                                        <p:tgtEl>
                                          <p:spTgt spid="3441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44113"/>
                                        </p:tgtEl>
                                        <p:attrNameLst>
                                          <p:attrName>style.visibility</p:attrName>
                                        </p:attrNameLst>
                                      </p:cBhvr>
                                      <p:to>
                                        <p:strVal val="visible"/>
                                      </p:to>
                                    </p:set>
                                    <p:anim calcmode="lin" valueType="num">
                                      <p:cBhvr additive="base">
                                        <p:cTn id="59" dur="500" fill="hold"/>
                                        <p:tgtEl>
                                          <p:spTgt spid="344113"/>
                                        </p:tgtEl>
                                        <p:attrNameLst>
                                          <p:attrName>ppt_x</p:attrName>
                                        </p:attrNameLst>
                                      </p:cBhvr>
                                      <p:tavLst>
                                        <p:tav tm="0">
                                          <p:val>
                                            <p:strVal val="#ppt_x"/>
                                          </p:val>
                                        </p:tav>
                                        <p:tav tm="100000">
                                          <p:val>
                                            <p:strVal val="#ppt_x"/>
                                          </p:val>
                                        </p:tav>
                                      </p:tavLst>
                                    </p:anim>
                                    <p:anim calcmode="lin" valueType="num">
                                      <p:cBhvr additive="base">
                                        <p:cTn id="60" dur="500" fill="hold"/>
                                        <p:tgtEl>
                                          <p:spTgt spid="34411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44114"/>
                                        </p:tgtEl>
                                        <p:attrNameLst>
                                          <p:attrName>style.visibility</p:attrName>
                                        </p:attrNameLst>
                                      </p:cBhvr>
                                      <p:to>
                                        <p:strVal val="visible"/>
                                      </p:to>
                                    </p:set>
                                    <p:anim calcmode="lin" valueType="num">
                                      <p:cBhvr additive="base">
                                        <p:cTn id="63" dur="500" fill="hold"/>
                                        <p:tgtEl>
                                          <p:spTgt spid="344114"/>
                                        </p:tgtEl>
                                        <p:attrNameLst>
                                          <p:attrName>ppt_x</p:attrName>
                                        </p:attrNameLst>
                                      </p:cBhvr>
                                      <p:tavLst>
                                        <p:tav tm="0">
                                          <p:val>
                                            <p:strVal val="#ppt_x"/>
                                          </p:val>
                                        </p:tav>
                                        <p:tav tm="100000">
                                          <p:val>
                                            <p:strVal val="#ppt_x"/>
                                          </p:val>
                                        </p:tav>
                                      </p:tavLst>
                                    </p:anim>
                                    <p:anim calcmode="lin" valueType="num">
                                      <p:cBhvr additive="base">
                                        <p:cTn id="64" dur="500" fill="hold"/>
                                        <p:tgtEl>
                                          <p:spTgt spid="3441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44115"/>
                                        </p:tgtEl>
                                        <p:attrNameLst>
                                          <p:attrName>style.visibility</p:attrName>
                                        </p:attrNameLst>
                                      </p:cBhvr>
                                      <p:to>
                                        <p:strVal val="visible"/>
                                      </p:to>
                                    </p:set>
                                    <p:anim calcmode="lin" valueType="num">
                                      <p:cBhvr additive="base">
                                        <p:cTn id="67" dur="500" fill="hold"/>
                                        <p:tgtEl>
                                          <p:spTgt spid="344115"/>
                                        </p:tgtEl>
                                        <p:attrNameLst>
                                          <p:attrName>ppt_x</p:attrName>
                                        </p:attrNameLst>
                                      </p:cBhvr>
                                      <p:tavLst>
                                        <p:tav tm="0">
                                          <p:val>
                                            <p:strVal val="#ppt_x"/>
                                          </p:val>
                                        </p:tav>
                                        <p:tav tm="100000">
                                          <p:val>
                                            <p:strVal val="#ppt_x"/>
                                          </p:val>
                                        </p:tav>
                                      </p:tavLst>
                                    </p:anim>
                                    <p:anim calcmode="lin" valueType="num">
                                      <p:cBhvr additive="base">
                                        <p:cTn id="68" dur="500" fill="hold"/>
                                        <p:tgtEl>
                                          <p:spTgt spid="344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8" grpId="0"/>
      <p:bldP spid="344101" grpId="0" animBg="1"/>
      <p:bldP spid="344102" grpId="0" animBg="1"/>
      <p:bldP spid="344103" grpId="0" animBg="1"/>
      <p:bldP spid="344104" grpId="0" animBg="1"/>
      <p:bldP spid="344105" grpId="0" animBg="1"/>
      <p:bldP spid="344106" grpId="0" animBg="1"/>
      <p:bldP spid="344107" grpId="0" animBg="1"/>
      <p:bldP spid="344108" grpId="0" animBg="1"/>
      <p:bldP spid="344109" grpId="0" animBg="1"/>
      <p:bldP spid="344110" grpId="0" animBg="1"/>
      <p:bldP spid="344111" grpId="0" animBg="1"/>
      <p:bldP spid="344112" grpId="0" animBg="1"/>
      <p:bldP spid="344113" grpId="0" animBg="1"/>
      <p:bldP spid="344114" grpId="0" animBg="1"/>
      <p:bldP spid="344115"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685800" y="336550"/>
            <a:ext cx="8229600" cy="6370638"/>
          </a:xfrm>
          <a:prstGeom prst="rect">
            <a:avLst/>
          </a:prstGeom>
          <a:noFill/>
          <a:ln w="9525">
            <a:noFill/>
            <a:miter lim="800000"/>
            <a:headEnd/>
            <a:tailEnd/>
          </a:ln>
        </p:spPr>
        <p:txBody>
          <a:bodyPr>
            <a:spAutoFit/>
          </a:bodyPr>
          <a:lstStyle/>
          <a:p>
            <a:r>
              <a:rPr lang="en-US" altLang="zh-CN" i="0" dirty="0">
                <a:solidFill>
                  <a:schemeClr val="tx2"/>
                </a:solidFill>
                <a:ea typeface="隶书" pitchFamily="49" charset="-122"/>
              </a:rPr>
              <a:t>template &lt;class Type&gt; void</a:t>
            </a:r>
            <a:r>
              <a:rPr lang="en-US" altLang="zh-CN" b="0" i="0" dirty="0">
                <a:solidFill>
                  <a:schemeClr val="tx2"/>
                </a:solidFill>
                <a:ea typeface="隶书" pitchFamily="49" charset="-122"/>
              </a:rPr>
              <a:t> </a:t>
            </a:r>
            <a:r>
              <a:rPr lang="en-US" altLang="zh-CN" b="0" i="0" dirty="0" err="1">
                <a:solidFill>
                  <a:schemeClr val="tx2"/>
                </a:solidFill>
                <a:ea typeface="隶书" pitchFamily="49" charset="-122"/>
              </a:rPr>
              <a:t>BinaryTree</a:t>
            </a:r>
            <a:r>
              <a:rPr lang="en-US" altLang="zh-CN" i="0" dirty="0">
                <a:solidFill>
                  <a:schemeClr val="tx2"/>
                </a:solidFill>
                <a:ea typeface="隶书" pitchFamily="49" charset="-122"/>
              </a:rPr>
              <a:t> &lt;Type&gt; :: </a:t>
            </a:r>
            <a:r>
              <a:rPr lang="en-US" altLang="zh-CN" b="0" i="0" dirty="0" err="1" smtClean="0">
                <a:solidFill>
                  <a:schemeClr val="tx2"/>
                </a:solidFill>
                <a:ea typeface="隶书" pitchFamily="49" charset="-122"/>
              </a:rPr>
              <a:t>CreateBinTree</a:t>
            </a:r>
            <a:r>
              <a:rPr lang="en-US" altLang="zh-CN" i="0" dirty="0" smtClean="0">
                <a:solidFill>
                  <a:schemeClr val="tx2"/>
                </a:solidFill>
                <a:ea typeface="隶书" pitchFamily="49" charset="-122"/>
              </a:rPr>
              <a:t>(</a:t>
            </a:r>
            <a:r>
              <a:rPr lang="en-US" altLang="zh-CN" i="0" dirty="0" err="1" smtClean="0">
                <a:solidFill>
                  <a:schemeClr val="tx2"/>
                </a:solidFill>
                <a:ea typeface="隶书" pitchFamily="49" charset="-122"/>
              </a:rPr>
              <a:t>ifstream</a:t>
            </a:r>
            <a:r>
              <a:rPr lang="en-US" altLang="zh-CN" i="0" dirty="0" smtClean="0">
                <a:solidFill>
                  <a:schemeClr val="tx2"/>
                </a:solidFill>
                <a:ea typeface="隶书" pitchFamily="49" charset="-122"/>
              </a:rPr>
              <a:t> </a:t>
            </a:r>
            <a:r>
              <a:rPr lang="en-US" altLang="zh-CN" i="0" dirty="0">
                <a:solidFill>
                  <a:schemeClr val="tx2"/>
                </a:solidFill>
                <a:ea typeface="隶书" pitchFamily="49" charset="-122"/>
              </a:rPr>
              <a:t>&amp;</a:t>
            </a:r>
            <a:r>
              <a:rPr lang="en-US" altLang="zh-CN" b="0" i="0" dirty="0">
                <a:solidFill>
                  <a:schemeClr val="tx2"/>
                </a:solidFill>
                <a:ea typeface="隶书" pitchFamily="49" charset="-122"/>
              </a:rPr>
              <a:t>in</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p>
          <a:p>
            <a:r>
              <a:rPr lang="en-US" altLang="zh-CN" b="0" i="0" dirty="0">
                <a:solidFill>
                  <a:schemeClr val="tx2"/>
                </a:solidFill>
                <a:ea typeface="隶书" pitchFamily="49" charset="-122"/>
              </a:rPr>
              <a:t>		   </a:t>
            </a:r>
            <a:r>
              <a:rPr lang="en-US" altLang="zh-CN" b="0" i="0" dirty="0" err="1">
                <a:solidFill>
                  <a:schemeClr val="tx2"/>
                </a:solidFill>
                <a:ea typeface="隶书" pitchFamily="49" charset="-122"/>
              </a:rPr>
              <a:t>BinTreeNode</a:t>
            </a:r>
            <a:r>
              <a:rPr lang="en-US" altLang="zh-CN" b="0" i="0" dirty="0">
                <a:solidFill>
                  <a:schemeClr val="tx2"/>
                </a:solidFill>
                <a:ea typeface="隶书" pitchFamily="49" charset="-122"/>
              </a:rPr>
              <a:t> </a:t>
            </a:r>
            <a:r>
              <a:rPr lang="en-US" altLang="zh-CN" i="0" dirty="0">
                <a:solidFill>
                  <a:schemeClr val="tx2"/>
                </a:solidFill>
                <a:ea typeface="隶书" pitchFamily="49" charset="-122"/>
              </a:rPr>
              <a:t>&lt;Type&gt;</a:t>
            </a:r>
            <a:r>
              <a:rPr lang="en-US" altLang="zh-CN" b="0" i="0" dirty="0">
                <a:solidFill>
                  <a:schemeClr val="tx2"/>
                </a:solidFill>
                <a:ea typeface="隶书" pitchFamily="49" charset="-122"/>
              </a:rPr>
              <a:t> </a:t>
            </a:r>
            <a:r>
              <a:rPr lang="en-US" altLang="zh-CN" i="0" dirty="0">
                <a:solidFill>
                  <a:schemeClr val="tx2"/>
                </a:solidFill>
                <a:ea typeface="隶书" pitchFamily="49" charset="-122"/>
              </a:rPr>
              <a:t>*&amp;</a:t>
            </a:r>
            <a:r>
              <a:rPr lang="en-US" altLang="zh-CN" b="0" i="0" dirty="0" err="1" smtClean="0">
                <a:solidFill>
                  <a:schemeClr val="tx2"/>
                </a:solidFill>
                <a:ea typeface="隶书" pitchFamily="49" charset="-122"/>
              </a:rPr>
              <a:t>subTree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p>
          <a:p>
            <a:r>
              <a:rPr lang="en-US" altLang="zh-CN" i="0" dirty="0">
                <a:solidFill>
                  <a:srgbClr val="000099"/>
                </a:solidFill>
                <a:ea typeface="隶书" pitchFamily="49" charset="-122"/>
              </a:rPr>
              <a:t>//</a:t>
            </a:r>
            <a:r>
              <a:rPr lang="zh-CN" altLang="en-US" b="0" i="0" dirty="0">
                <a:solidFill>
                  <a:srgbClr val="000099"/>
                </a:solidFill>
                <a:ea typeface="隶书" pitchFamily="49" charset="-122"/>
              </a:rPr>
              <a:t>私有函数：以递归方式建立二叉树</a:t>
            </a:r>
          </a:p>
          <a:p>
            <a:pPr algn="just"/>
            <a:r>
              <a:rPr lang="zh-CN" altLang="en-US" i="0" dirty="0">
                <a:ea typeface="隶书" pitchFamily="49" charset="-122"/>
              </a:rPr>
              <a:t>    </a:t>
            </a:r>
            <a:r>
              <a:rPr lang="en-US" altLang="zh-CN" i="0" dirty="0">
                <a:solidFill>
                  <a:schemeClr val="tx2"/>
                </a:solidFill>
                <a:ea typeface="隶书" pitchFamily="49" charset="-122"/>
              </a:rPr>
              <a:t>Type</a:t>
            </a:r>
            <a:r>
              <a:rPr lang="en-US" altLang="zh-CN" b="0" i="0" dirty="0">
                <a:solidFill>
                  <a:schemeClr val="tx2"/>
                </a:solidFill>
                <a:ea typeface="隶书" pitchFamily="49" charset="-122"/>
              </a:rPr>
              <a:t> item</a:t>
            </a:r>
            <a:r>
              <a:rPr lang="en-US" altLang="zh-CN" i="0" dirty="0">
                <a:solidFill>
                  <a:schemeClr val="tx2"/>
                </a:solidFill>
                <a:ea typeface="隶书" pitchFamily="49" charset="-122"/>
              </a:rPr>
              <a:t>;</a:t>
            </a:r>
          </a:p>
          <a:p>
            <a:pPr algn="just"/>
            <a:r>
              <a:rPr lang="en-US" altLang="zh-CN" b="0" i="0" dirty="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in</a:t>
            </a:r>
            <a:r>
              <a:rPr lang="en-US" altLang="zh-CN" i="0" dirty="0" smtClean="0">
                <a:solidFill>
                  <a:schemeClr val="tx2"/>
                </a:solidFill>
                <a:ea typeface="隶书" pitchFamily="49" charset="-122"/>
              </a:rPr>
              <a:t>.eof( ))</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in</a:t>
            </a:r>
            <a:r>
              <a:rPr lang="en-US" altLang="zh-CN" i="0" dirty="0" smtClean="0">
                <a:solidFill>
                  <a:schemeClr val="tx2"/>
                </a:solidFill>
                <a:ea typeface="隶书" pitchFamily="49" charset="-122"/>
              </a:rPr>
              <a:t>&gt;&gt;</a:t>
            </a:r>
            <a:r>
              <a:rPr lang="en-US" altLang="zh-CN" b="0" i="0" dirty="0" smtClean="0">
                <a:solidFill>
                  <a:schemeClr val="tx2"/>
                </a:solidFill>
                <a:ea typeface="隶书" pitchFamily="49" charset="-122"/>
              </a:rPr>
              <a:t>item</a:t>
            </a:r>
            <a:r>
              <a:rPr lang="en-US" altLang="zh-CN" i="0" dirty="0">
                <a:solidFill>
                  <a:schemeClr val="tx2"/>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读入根结点的值</a:t>
            </a:r>
          </a:p>
          <a:p>
            <a:r>
              <a:rPr lang="zh-CN" altLang="en-US" b="0" i="0" dirty="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item</a:t>
            </a:r>
            <a:r>
              <a:rPr lang="en-US" altLang="zh-CN" i="0" dirty="0" smtClean="0">
                <a:solidFill>
                  <a:schemeClr val="tx2"/>
                </a:solidFill>
                <a:ea typeface="隶书" pitchFamily="49" charset="-122"/>
              </a:rPr>
              <a:t>!=</a:t>
            </a:r>
            <a:r>
              <a:rPr lang="en-US" altLang="zh-CN" b="0" i="0" dirty="0" err="1" smtClean="0">
                <a:solidFill>
                  <a:schemeClr val="tx2"/>
                </a:solidFill>
                <a:ea typeface="隶书" pitchFamily="49" charset="-122"/>
              </a:rPr>
              <a:t>RefValue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p>
          <a:p>
            <a:r>
              <a:rPr lang="en-US" altLang="zh-CN" i="0" dirty="0">
                <a:solidFill>
                  <a:schemeClr val="tx2"/>
                </a:solidFill>
                <a:ea typeface="隶书" pitchFamily="49" charset="-122"/>
              </a:rPr>
              <a:t>            </a:t>
            </a:r>
            <a:r>
              <a:rPr lang="en-US" altLang="zh-CN" b="0" i="0" dirty="0" err="1" smtClean="0">
                <a:solidFill>
                  <a:schemeClr val="tx2"/>
                </a:solidFill>
                <a:ea typeface="隶书" pitchFamily="49" charset="-122"/>
              </a:rPr>
              <a:t>subTree</a:t>
            </a:r>
            <a:r>
              <a:rPr lang="en-US" altLang="zh-CN" i="0" dirty="0" smtClean="0">
                <a:solidFill>
                  <a:schemeClr val="tx2"/>
                </a:solidFill>
                <a:ea typeface="隶书" pitchFamily="49" charset="-122"/>
              </a:rPr>
              <a:t>=new</a:t>
            </a:r>
            <a:r>
              <a:rPr lang="en-US" altLang="zh-CN" b="0" i="0" dirty="0" smtClean="0">
                <a:solidFill>
                  <a:schemeClr val="tx2"/>
                </a:solidFill>
                <a:ea typeface="隶书" pitchFamily="49" charset="-122"/>
              </a:rPr>
              <a:t> </a:t>
            </a:r>
            <a:r>
              <a:rPr lang="en-US" altLang="zh-CN" b="0" i="0" dirty="0" err="1">
                <a:solidFill>
                  <a:schemeClr val="tx2"/>
                </a:solidFill>
                <a:ea typeface="隶书" pitchFamily="49" charset="-122"/>
              </a:rPr>
              <a:t>BinTreeNode</a:t>
            </a:r>
            <a:r>
              <a:rPr lang="en-US" altLang="zh-CN" b="0" i="0" dirty="0">
                <a:solidFill>
                  <a:schemeClr val="tx2"/>
                </a:solidFill>
                <a:ea typeface="隶书" pitchFamily="49" charset="-122"/>
              </a:rPr>
              <a:t> </a:t>
            </a:r>
            <a:r>
              <a:rPr lang="en-US" altLang="zh-CN" i="0" dirty="0">
                <a:solidFill>
                  <a:schemeClr val="tx2"/>
                </a:solidFill>
                <a:ea typeface="隶书" pitchFamily="49" charset="-122"/>
              </a:rPr>
              <a:t>&lt;Type&gt;</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item</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建立根结点</a:t>
            </a:r>
          </a:p>
          <a:p>
            <a:r>
              <a:rPr lang="zh-CN" altLang="en-US" b="0" i="0" dirty="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err="1" smtClean="0">
                <a:solidFill>
                  <a:schemeClr val="tx2"/>
                </a:solidFill>
                <a:ea typeface="隶书" pitchFamily="49" charset="-122"/>
              </a:rPr>
              <a:t>subTree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endParaRPr lang="en-US" altLang="zh-CN" b="0"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err="1" smtClean="0">
                <a:solidFill>
                  <a:schemeClr val="tx2"/>
                </a:solidFill>
                <a:ea typeface="隶书" pitchFamily="49" charset="-122"/>
              </a:rPr>
              <a:t>cerr</a:t>
            </a:r>
            <a:r>
              <a:rPr lang="en-US" altLang="zh-CN" i="0" dirty="0" smtClean="0">
                <a:solidFill>
                  <a:schemeClr val="tx2"/>
                </a:solidFill>
                <a:ea typeface="隶书" pitchFamily="49" charset="-122"/>
              </a:rPr>
              <a:t>&lt;&lt;“</a:t>
            </a:r>
            <a:r>
              <a:rPr lang="zh-CN" altLang="zh-CN" b="0" i="0" dirty="0">
                <a:solidFill>
                  <a:schemeClr val="tx2"/>
                </a:solidFill>
                <a:ea typeface="隶书" pitchFamily="49" charset="-122"/>
              </a:rPr>
              <a:t>存储分配</a:t>
            </a:r>
            <a:r>
              <a:rPr lang="zh-CN" altLang="zh-CN" b="0" i="0" dirty="0" smtClean="0">
                <a:solidFill>
                  <a:schemeClr val="tx2"/>
                </a:solidFill>
                <a:ea typeface="隶书" pitchFamily="49" charset="-122"/>
              </a:rPr>
              <a:t>错</a:t>
            </a:r>
            <a:r>
              <a:rPr lang="zh-CN" altLang="en-US" b="0" i="0" dirty="0" smtClean="0">
                <a:solidFill>
                  <a:schemeClr val="tx2"/>
                </a:solidFill>
                <a:ea typeface="隶书" pitchFamily="49" charset="-122"/>
              </a:rPr>
              <a:t>！</a:t>
            </a:r>
            <a:r>
              <a:rPr lang="en-US" altLang="zh-CN" i="0" dirty="0" smtClean="0">
                <a:solidFill>
                  <a:schemeClr val="tx2"/>
                </a:solidFill>
                <a:ea typeface="隶书" pitchFamily="49" charset="-122"/>
              </a:rPr>
              <a:t>”&lt;&lt;</a:t>
            </a:r>
            <a:r>
              <a:rPr lang="en-US" altLang="zh-CN" i="0" dirty="0" err="1" smtClean="0">
                <a:solidFill>
                  <a:schemeClr val="tx2"/>
                </a:solidFill>
                <a:ea typeface="隶书" pitchFamily="49" charset="-122"/>
              </a:rPr>
              <a:t>endl</a:t>
            </a:r>
            <a:r>
              <a:rPr lang="en-US" altLang="zh-CN" i="0" dirty="0" smtClean="0">
                <a:solidFill>
                  <a:schemeClr val="tx2"/>
                </a:solidFill>
                <a:ea typeface="隶书" pitchFamily="49" charset="-122"/>
              </a:rPr>
              <a:t>; </a:t>
            </a:r>
            <a:r>
              <a:rPr lang="zh-CN" altLang="en-US" i="0" dirty="0" smtClean="0">
                <a:solidFill>
                  <a:schemeClr val="tx2"/>
                </a:solidFill>
                <a:ea typeface="隶书" pitchFamily="49" charset="-122"/>
              </a:rPr>
              <a:t> </a:t>
            </a:r>
            <a:r>
              <a:rPr lang="en-US" altLang="zh-CN" i="0" dirty="0" smtClean="0">
                <a:solidFill>
                  <a:schemeClr val="tx2"/>
                </a:solidFill>
                <a:ea typeface="隶书" pitchFamily="49" charset="-122"/>
              </a:rPr>
              <a:t>exit(</a:t>
            </a:r>
            <a:r>
              <a:rPr lang="en-US" altLang="zh-CN" b="0" i="0" dirty="0" smtClean="0">
                <a:solidFill>
                  <a:schemeClr val="tx2"/>
                </a:solidFill>
                <a:ea typeface="隶书" pitchFamily="49" charset="-122"/>
              </a:rPr>
              <a:t>1</a:t>
            </a:r>
            <a:r>
              <a:rPr lang="en-US" altLang="zh-CN" i="0" dirty="0" smtClean="0">
                <a:solidFill>
                  <a:schemeClr val="tx2"/>
                </a:solidFill>
                <a:ea typeface="隶书" pitchFamily="49" charset="-122"/>
              </a:rPr>
              <a:t>); }</a:t>
            </a:r>
          </a:p>
          <a:p>
            <a:r>
              <a:rPr lang="en-US" altLang="zh-CN" b="0" i="0" dirty="0" smtClean="0">
                <a:solidFill>
                  <a:schemeClr val="tx2"/>
                </a:solidFill>
                <a:ea typeface="隶书" pitchFamily="49" charset="-122"/>
              </a:rPr>
              <a:t>            </a:t>
            </a:r>
            <a:r>
              <a:rPr lang="en-US" altLang="zh-CN" b="0" i="0" dirty="0" err="1" smtClean="0">
                <a:solidFill>
                  <a:schemeClr val="tx2"/>
                </a:solidFill>
                <a:ea typeface="隶书" pitchFamily="49" charset="-122"/>
              </a:rPr>
              <a:t>CreateBinTree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in</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b="0" i="0" dirty="0" err="1" smtClean="0">
                <a:solidFill>
                  <a:schemeClr val="tx2"/>
                </a:solidFill>
                <a:ea typeface="隶书" pitchFamily="49" charset="-122"/>
              </a:rPr>
              <a:t>subTree</a:t>
            </a:r>
            <a:r>
              <a:rPr lang="en-US" altLang="zh-CN" i="0" dirty="0" smtClean="0">
                <a:solidFill>
                  <a:schemeClr val="tx2"/>
                </a:solidFill>
                <a:ea typeface="隶书" pitchFamily="49" charset="-122"/>
              </a:rPr>
              <a:t>-&gt;</a:t>
            </a:r>
            <a:r>
              <a:rPr lang="en-US" altLang="zh-CN" b="0" i="0" dirty="0" err="1" smtClean="0">
                <a:solidFill>
                  <a:schemeClr val="tx2"/>
                </a:solidFill>
                <a:ea typeface="隶书" pitchFamily="49" charset="-122"/>
              </a:rPr>
              <a:t>leftChild</a:t>
            </a:r>
            <a:r>
              <a:rPr lang="en-US" altLang="zh-CN" i="0" dirty="0" smtClean="0">
                <a:solidFill>
                  <a:schemeClr val="tx2"/>
                </a:solidFill>
                <a:ea typeface="隶书" pitchFamily="49" charset="-122"/>
              </a:rPr>
              <a:t>);</a:t>
            </a:r>
            <a:endParaRPr lang="en-US" altLang="zh-CN" b="0" i="0" dirty="0" smtClean="0">
              <a:solidFill>
                <a:schemeClr val="tx2"/>
              </a:solidFill>
              <a:ea typeface="隶书" pitchFamily="49" charset="-122"/>
            </a:endParaRPr>
          </a:p>
          <a:p>
            <a:r>
              <a:rPr lang="en-US" altLang="zh-CN" b="0" i="0" dirty="0" smtClean="0">
                <a:solidFill>
                  <a:schemeClr val="tx2"/>
                </a:solidFill>
                <a:ea typeface="隶书" pitchFamily="49" charset="-122"/>
              </a:rPr>
              <a:t>            </a:t>
            </a:r>
            <a:r>
              <a:rPr lang="en-US" altLang="zh-CN" b="0" i="0" dirty="0" err="1" smtClean="0">
                <a:solidFill>
                  <a:schemeClr val="tx2"/>
                </a:solidFill>
                <a:ea typeface="隶书" pitchFamily="49" charset="-122"/>
              </a:rPr>
              <a:t>CreateBinTree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in</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err="1">
                <a:solidFill>
                  <a:schemeClr val="tx2"/>
                </a:solidFill>
                <a:ea typeface="隶书" pitchFamily="49" charset="-122"/>
              </a:rPr>
              <a:t>subTree</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  }</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else </a:t>
            </a:r>
            <a:r>
              <a:rPr lang="en-US" altLang="zh-CN" b="0" i="0" dirty="0" err="1" smtClean="0">
                <a:solidFill>
                  <a:schemeClr val="tx2"/>
                </a:solidFill>
                <a:ea typeface="隶书" pitchFamily="49" charset="-122"/>
              </a:rPr>
              <a:t>subTree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a:solidFill>
                  <a:schemeClr val="tx2"/>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封闭叶结点</a:t>
            </a:r>
          </a:p>
          <a:p>
            <a:r>
              <a:rPr lang="zh-CN" altLang="en-US" i="0" dirty="0">
                <a:solidFill>
                  <a:schemeClr val="tx2"/>
                </a:solidFill>
                <a:ea typeface="隶书" pitchFamily="49" charset="-122"/>
              </a:rPr>
              <a:t>    </a:t>
            </a:r>
            <a:r>
              <a:rPr lang="en-US" altLang="zh-CN" i="0" dirty="0">
                <a:solidFill>
                  <a:schemeClr val="tx2"/>
                </a:solidFill>
                <a:ea typeface="隶书" pitchFamily="49" charset="-122"/>
              </a:rPr>
              <a:t>}		</a:t>
            </a:r>
          </a:p>
          <a:p>
            <a:r>
              <a:rPr lang="en-US" altLang="zh-CN" i="0" dirty="0">
                <a:solidFill>
                  <a:schemeClr val="tx2"/>
                </a:solidFill>
                <a:ea typeface="隶书"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122</a:t>
            </a:fld>
            <a:endParaRPr lang="en-US" altLang="zh-CN"/>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8932" name="Text Box 4"/>
          <p:cNvSpPr txBox="1">
            <a:spLocks noChangeArrowheads="1"/>
          </p:cNvSpPr>
          <p:nvPr/>
        </p:nvSpPr>
        <p:spPr bwMode="auto">
          <a:xfrm>
            <a:off x="2000250" y="785813"/>
            <a:ext cx="5434013" cy="641350"/>
          </a:xfrm>
          <a:prstGeom prst="rect">
            <a:avLst/>
          </a:prstGeom>
          <a:noFill/>
          <a:ln w="9525">
            <a:noFill/>
            <a:miter lim="800000"/>
            <a:headEnd/>
            <a:tailEnd/>
          </a:ln>
          <a:effectLst/>
        </p:spPr>
        <p:txBody>
          <a:bodyPr>
            <a:spAutoFit/>
          </a:bodyPr>
          <a:lstStyle/>
          <a:p>
            <a:pPr>
              <a:defRPr/>
            </a:pPr>
            <a:r>
              <a:rPr lang="zh-CN" altLang="en-US" sz="3600" i="0" u="sng" dirty="0">
                <a:solidFill>
                  <a:schemeClr val="tx2"/>
                </a:solidFill>
                <a:effectLst>
                  <a:outerShdw blurRad="38100" dist="38100" dir="2700000" algn="tl">
                    <a:srgbClr val="C0C0C0"/>
                  </a:outerShdw>
                </a:effectLst>
                <a:ea typeface="仿宋_GB2312" pitchFamily="49" charset="-122"/>
              </a:rPr>
              <a:t>利用前序遍历输出二叉树</a:t>
            </a:r>
            <a:endParaRPr lang="zh-CN" altLang="en-US" sz="3600" b="0" i="0" u="sng" dirty="0"/>
          </a:p>
        </p:txBody>
      </p:sp>
      <p:sp>
        <p:nvSpPr>
          <p:cNvPr id="3" name="Rectangle 1027"/>
          <p:cNvSpPr>
            <a:spLocks noChangeArrowheads="1"/>
          </p:cNvSpPr>
          <p:nvPr/>
        </p:nvSpPr>
        <p:spPr bwMode="auto">
          <a:xfrm>
            <a:off x="609600" y="1752600"/>
            <a:ext cx="8001000" cy="4105275"/>
          </a:xfrm>
          <a:prstGeom prst="rect">
            <a:avLst/>
          </a:prstGeom>
          <a:noFill/>
          <a:ln w="9525">
            <a:noFill/>
            <a:miter lim="800000"/>
            <a:headEnd/>
            <a:tailEnd/>
          </a:ln>
          <a:effectLst/>
        </p:spPr>
        <p:txBody>
          <a:bodyPr/>
          <a:lstStyle/>
          <a:p>
            <a:pPr marL="342900" indent="-342900">
              <a:spcBef>
                <a:spcPct val="20000"/>
              </a:spcBef>
              <a:buClr>
                <a:schemeClr val="tx2"/>
              </a:buClr>
              <a:buSzPct val="50000"/>
              <a:buFont typeface="Wingdings" pitchFamily="2" charset="2"/>
              <a:buChar char="n"/>
              <a:defRPr/>
            </a:pPr>
            <a:r>
              <a:rPr lang="zh-CN" altLang="en-US" sz="2800" i="0" dirty="0">
                <a:solidFill>
                  <a:srgbClr val="000099"/>
                </a:solidFill>
                <a:effectLst>
                  <a:outerShdw blurRad="38100" dist="38100" dir="2700000" algn="tl">
                    <a:srgbClr val="C0C0C0"/>
                  </a:outerShdw>
                </a:effectLst>
                <a:ea typeface="仿宋_GB2312" pitchFamily="49" charset="-122"/>
              </a:rPr>
              <a:t>二叉树的二叉链表以广义表形式打印出来。</a:t>
            </a:r>
            <a:endParaRPr lang="en-US" altLang="zh-CN" sz="2800" i="0" dirty="0">
              <a:solidFill>
                <a:srgbClr val="000099"/>
              </a:solidFill>
              <a:effectLst>
                <a:outerShdw blurRad="38100" dist="38100" dir="2700000" algn="tl">
                  <a:srgbClr val="C0C0C0"/>
                </a:outerShdw>
              </a:effectLst>
              <a:ea typeface="仿宋_GB2312" pitchFamily="49" charset="-122"/>
            </a:endParaRPr>
          </a:p>
          <a:p>
            <a:pPr marL="800100" lvl="1" indent="-342900">
              <a:spcBef>
                <a:spcPct val="20000"/>
              </a:spcBef>
              <a:buClr>
                <a:schemeClr val="tx2"/>
              </a:buClr>
              <a:buSzPct val="50000"/>
              <a:buFont typeface="Wingdings" pitchFamily="2" charset="2"/>
              <a:buChar char="n"/>
              <a:defRPr/>
            </a:pPr>
            <a:r>
              <a:rPr lang="zh-CN" altLang="en-US" i="0" dirty="0">
                <a:solidFill>
                  <a:srgbClr val="009900"/>
                </a:solidFill>
                <a:effectLst>
                  <a:outerShdw blurRad="38100" dist="38100" dir="2700000" algn="tl">
                    <a:srgbClr val="C0C0C0"/>
                  </a:outerShdw>
                </a:effectLst>
                <a:ea typeface="仿宋_GB2312" pitchFamily="49" charset="-122"/>
              </a:rPr>
              <a:t>根结点作为广义表表名放在由左右子树组成的表前；</a:t>
            </a:r>
            <a:endParaRPr lang="en-US" altLang="zh-CN" i="0" dirty="0">
              <a:solidFill>
                <a:srgbClr val="009900"/>
              </a:solidFill>
              <a:effectLst>
                <a:outerShdw blurRad="38100" dist="38100" dir="2700000" algn="tl">
                  <a:srgbClr val="C0C0C0"/>
                </a:outerShdw>
              </a:effectLst>
              <a:ea typeface="仿宋_GB2312" pitchFamily="49" charset="-122"/>
            </a:endParaRPr>
          </a:p>
          <a:p>
            <a:pPr marL="800100" lvl="1" indent="-342900">
              <a:spcBef>
                <a:spcPct val="20000"/>
              </a:spcBef>
              <a:buClr>
                <a:schemeClr val="tx2"/>
              </a:buClr>
              <a:buSzPct val="50000"/>
              <a:buFont typeface="Wingdings" pitchFamily="2" charset="2"/>
              <a:buChar char="n"/>
              <a:defRPr/>
            </a:pPr>
            <a:r>
              <a:rPr lang="zh-CN" altLang="en-US" i="0" dirty="0">
                <a:solidFill>
                  <a:srgbClr val="009900"/>
                </a:solidFill>
                <a:effectLst>
                  <a:outerShdw blurRad="38100" dist="38100" dir="2700000" algn="tl">
                    <a:srgbClr val="C0C0C0"/>
                  </a:outerShdw>
                </a:effectLst>
                <a:ea typeface="仿宋_GB2312" pitchFamily="49" charset="-122"/>
              </a:rPr>
              <a:t>表用一对圆括号括起来。</a:t>
            </a:r>
          </a:p>
          <a:p>
            <a:pPr marL="342900" indent="-342900">
              <a:spcBef>
                <a:spcPct val="50000"/>
              </a:spcBef>
              <a:buClr>
                <a:schemeClr val="tx2"/>
              </a:buClr>
              <a:buSzPct val="50000"/>
              <a:defRPr/>
            </a:pPr>
            <a:r>
              <a:rPr lang="en-US" altLang="zh-CN" sz="2800" i="0" dirty="0" smtClean="0">
                <a:solidFill>
                  <a:srgbClr val="7030A0"/>
                </a:solidFill>
                <a:effectLst>
                  <a:outerShdw blurRad="38100" dist="38100" dir="2700000" algn="tl">
                    <a:srgbClr val="C0C0C0"/>
                  </a:outerShdw>
                </a:effectLst>
                <a:ea typeface="仿宋_GB2312" pitchFamily="49" charset="-122"/>
              </a:rPr>
              <a:t>     </a:t>
            </a:r>
            <a:r>
              <a:rPr lang="en-US" altLang="zh-CN" sz="2800" dirty="0" smtClean="0">
                <a:solidFill>
                  <a:srgbClr val="7030A0"/>
                </a:solidFill>
                <a:effectLst>
                  <a:outerShdw blurRad="38100" dist="38100" dir="2700000" algn="tl">
                    <a:srgbClr val="C0C0C0"/>
                  </a:outerShdw>
                </a:effectLst>
                <a:ea typeface="仿宋_GB2312" pitchFamily="49" charset="-122"/>
              </a:rPr>
              <a:t>A</a:t>
            </a:r>
            <a:r>
              <a:rPr lang="en-US" altLang="zh-CN" sz="2800" i="0" dirty="0" smtClean="0">
                <a:solidFill>
                  <a:srgbClr val="7030A0"/>
                </a:solidFill>
                <a:effectLst>
                  <a:outerShdw blurRad="38100" dist="38100" dir="2700000" algn="tl">
                    <a:srgbClr val="C0C0C0"/>
                  </a:outerShdw>
                </a:effectLst>
                <a:ea typeface="仿宋_GB2312" pitchFamily="49" charset="-122"/>
              </a:rPr>
              <a:t>(</a:t>
            </a:r>
            <a:r>
              <a:rPr lang="en-US" altLang="zh-CN" sz="2800" dirty="0" smtClean="0">
                <a:solidFill>
                  <a:srgbClr val="7030A0"/>
                </a:solidFill>
                <a:effectLst>
                  <a:outerShdw blurRad="38100" dist="38100" dir="2700000" algn="tl">
                    <a:srgbClr val="C0C0C0"/>
                  </a:outerShdw>
                </a:effectLst>
                <a:ea typeface="仿宋_GB2312" pitchFamily="49" charset="-122"/>
              </a:rPr>
              <a:t>B</a:t>
            </a:r>
            <a:r>
              <a:rPr lang="en-US" altLang="zh-CN" sz="2800" i="0" dirty="0" smtClean="0">
                <a:solidFill>
                  <a:srgbClr val="7030A0"/>
                </a:solidFill>
                <a:effectLst>
                  <a:outerShdw blurRad="38100" dist="38100" dir="2700000" algn="tl">
                    <a:srgbClr val="C0C0C0"/>
                  </a:outerShdw>
                </a:effectLst>
                <a:ea typeface="仿宋_GB2312" pitchFamily="49" charset="-122"/>
              </a:rPr>
              <a:t>(</a:t>
            </a:r>
            <a:r>
              <a:rPr lang="en-US" altLang="zh-CN" sz="2800" dirty="0" smtClean="0">
                <a:solidFill>
                  <a:srgbClr val="7030A0"/>
                </a:solidFill>
                <a:effectLst>
                  <a:outerShdw blurRad="38100" dist="38100" dir="2700000" algn="tl">
                    <a:srgbClr val="C0C0C0"/>
                  </a:outerShdw>
                </a:effectLst>
                <a:ea typeface="仿宋_GB2312" pitchFamily="49" charset="-122"/>
              </a:rPr>
              <a:t>C</a:t>
            </a:r>
            <a:r>
              <a:rPr lang="en-US" altLang="zh-CN" sz="2800" i="0" dirty="0" smtClean="0">
                <a:solidFill>
                  <a:srgbClr val="7030A0"/>
                </a:solidFill>
                <a:effectLst>
                  <a:outerShdw blurRad="38100" dist="38100" dir="2700000" algn="tl">
                    <a:srgbClr val="C0C0C0"/>
                  </a:outerShdw>
                </a:effectLst>
                <a:ea typeface="仿宋_GB2312" pitchFamily="49" charset="-122"/>
              </a:rPr>
              <a:t>, </a:t>
            </a:r>
            <a:r>
              <a:rPr lang="en-US" altLang="zh-CN" sz="2800" dirty="0" smtClean="0">
                <a:solidFill>
                  <a:srgbClr val="7030A0"/>
                </a:solidFill>
                <a:effectLst>
                  <a:outerShdw blurRad="38100" dist="38100" dir="2700000" algn="tl">
                    <a:srgbClr val="C0C0C0"/>
                  </a:outerShdw>
                </a:effectLst>
                <a:ea typeface="仿宋_GB2312" pitchFamily="49" charset="-122"/>
              </a:rPr>
              <a:t>D</a:t>
            </a:r>
            <a:r>
              <a:rPr lang="en-US" altLang="zh-CN" sz="2800" i="0" dirty="0" smtClean="0">
                <a:solidFill>
                  <a:srgbClr val="7030A0"/>
                </a:solidFill>
                <a:effectLst>
                  <a:outerShdw blurRad="38100" dist="38100" dir="2700000" algn="tl">
                    <a:srgbClr val="C0C0C0"/>
                  </a:outerShdw>
                </a:effectLst>
                <a:ea typeface="仿宋_GB2312" pitchFamily="49" charset="-122"/>
              </a:rPr>
              <a:t>(</a:t>
            </a:r>
            <a:r>
              <a:rPr lang="en-US" altLang="zh-CN" sz="2800" dirty="0" smtClean="0">
                <a:solidFill>
                  <a:srgbClr val="7030A0"/>
                </a:solidFill>
                <a:effectLst>
                  <a:outerShdw blurRad="38100" dist="38100" dir="2700000" algn="tl">
                    <a:srgbClr val="C0C0C0"/>
                  </a:outerShdw>
                </a:effectLst>
                <a:ea typeface="仿宋_GB2312" pitchFamily="49" charset="-122"/>
              </a:rPr>
              <a:t>E</a:t>
            </a:r>
            <a:r>
              <a:rPr lang="en-US" altLang="zh-CN" sz="2800" i="0" dirty="0" smtClean="0">
                <a:solidFill>
                  <a:srgbClr val="7030A0"/>
                </a:solidFill>
                <a:effectLst>
                  <a:outerShdw blurRad="38100" dist="38100" dir="2700000" algn="tl">
                    <a:srgbClr val="C0C0C0"/>
                  </a:outerShdw>
                </a:effectLst>
                <a:ea typeface="仿宋_GB2312" pitchFamily="49" charset="-122"/>
              </a:rPr>
              <a:t>( , </a:t>
            </a:r>
            <a:r>
              <a:rPr lang="en-US" altLang="zh-CN" sz="2800" dirty="0" smtClean="0">
                <a:solidFill>
                  <a:srgbClr val="7030A0"/>
                </a:solidFill>
                <a:effectLst>
                  <a:outerShdw blurRad="38100" dist="38100" dir="2700000" algn="tl">
                    <a:srgbClr val="C0C0C0"/>
                  </a:outerShdw>
                </a:effectLst>
                <a:ea typeface="仿宋_GB2312" pitchFamily="49" charset="-122"/>
              </a:rPr>
              <a:t>G</a:t>
            </a:r>
            <a:r>
              <a:rPr lang="en-US" altLang="zh-CN" sz="2800" i="0" dirty="0" smtClean="0">
                <a:solidFill>
                  <a:srgbClr val="7030A0"/>
                </a:solidFill>
                <a:effectLst>
                  <a:outerShdw blurRad="38100" dist="38100" dir="2700000" algn="tl">
                    <a:srgbClr val="C0C0C0"/>
                  </a:outerShdw>
                </a:effectLst>
                <a:ea typeface="仿宋_GB2312" pitchFamily="49" charset="-122"/>
              </a:rPr>
              <a:t>), </a:t>
            </a:r>
            <a:r>
              <a:rPr lang="en-US" altLang="zh-CN" sz="2800" dirty="0" smtClean="0">
                <a:solidFill>
                  <a:srgbClr val="7030A0"/>
                </a:solidFill>
                <a:effectLst>
                  <a:outerShdw blurRad="38100" dist="38100" dir="2700000" algn="tl">
                    <a:srgbClr val="C0C0C0"/>
                  </a:outerShdw>
                </a:effectLst>
                <a:ea typeface="仿宋_GB2312" pitchFamily="49" charset="-122"/>
              </a:rPr>
              <a:t>F</a:t>
            </a:r>
            <a:r>
              <a:rPr lang="en-US" altLang="zh-CN" sz="2800" i="0" dirty="0" smtClean="0">
                <a:solidFill>
                  <a:srgbClr val="7030A0"/>
                </a:solidFill>
                <a:effectLst>
                  <a:outerShdw blurRad="38100" dist="38100" dir="2700000" algn="tl">
                    <a:srgbClr val="C0C0C0"/>
                  </a:outerShdw>
                </a:effectLst>
                <a:ea typeface="仿宋_GB2312" pitchFamily="49" charset="-122"/>
              </a:rPr>
              <a:t>)) , )</a:t>
            </a:r>
          </a:p>
          <a:p>
            <a:pPr marL="342900" indent="-342900">
              <a:spcBef>
                <a:spcPct val="50000"/>
              </a:spcBef>
              <a:buClr>
                <a:schemeClr val="tx2"/>
              </a:buClr>
              <a:buSzPct val="50000"/>
              <a:buFont typeface="Wingdings" pitchFamily="2" charset="2"/>
              <a:buChar char="n"/>
              <a:defRPr/>
            </a:pPr>
            <a:r>
              <a:rPr lang="zh-CN" altLang="en-US" sz="2800" i="0" dirty="0" smtClean="0">
                <a:solidFill>
                  <a:srgbClr val="000099"/>
                </a:solidFill>
                <a:effectLst>
                  <a:outerShdw blurRad="38100" dist="38100" dir="2700000" algn="tl">
                    <a:srgbClr val="C0C0C0"/>
                  </a:outerShdw>
                </a:effectLst>
                <a:ea typeface="仿宋_GB2312" pitchFamily="49" charset="-122"/>
              </a:rPr>
              <a:t>首先</a:t>
            </a:r>
            <a:r>
              <a:rPr lang="zh-CN" altLang="en-US" sz="2800" i="0" dirty="0">
                <a:solidFill>
                  <a:srgbClr val="000099"/>
                </a:solidFill>
                <a:effectLst>
                  <a:outerShdw blurRad="38100" dist="38100" dir="2700000" algn="tl">
                    <a:srgbClr val="C0C0C0"/>
                  </a:outerShdw>
                </a:effectLst>
                <a:ea typeface="仿宋_GB2312" pitchFamily="49" charset="-122"/>
              </a:rPr>
              <a:t>输出根结点，然后再依次输出其左右子树。</a:t>
            </a:r>
            <a:endParaRPr lang="en-US" altLang="zh-CN" sz="2800" i="0" dirty="0">
              <a:solidFill>
                <a:srgbClr val="000099"/>
              </a:solidFill>
              <a:effectLst>
                <a:outerShdw blurRad="38100" dist="38100" dir="2700000" algn="tl">
                  <a:srgbClr val="C0C0C0"/>
                </a:outerShdw>
              </a:effectLst>
              <a:ea typeface="仿宋_GB2312" pitchFamily="49" charset="-122"/>
            </a:endParaRPr>
          </a:p>
          <a:p>
            <a:pPr marL="800100" lvl="1" indent="-342900">
              <a:spcBef>
                <a:spcPct val="20000"/>
              </a:spcBef>
              <a:buClr>
                <a:schemeClr val="tx2"/>
              </a:buClr>
              <a:buSzPct val="50000"/>
              <a:buFont typeface="Wingdings" pitchFamily="2" charset="2"/>
              <a:buChar char="n"/>
              <a:defRPr/>
            </a:pPr>
            <a:r>
              <a:rPr lang="zh-CN" altLang="en-US" i="0" dirty="0">
                <a:solidFill>
                  <a:srgbClr val="009900"/>
                </a:solidFill>
                <a:effectLst>
                  <a:outerShdw blurRad="38100" dist="38100" dir="2700000" algn="tl">
                    <a:srgbClr val="C0C0C0"/>
                  </a:outerShdw>
                </a:effectLst>
                <a:ea typeface="仿宋_GB2312" pitchFamily="49" charset="-122"/>
              </a:rPr>
              <a:t>输出左子树之前要打印出左括号；</a:t>
            </a:r>
            <a:endParaRPr lang="en-US" altLang="zh-CN" i="0" dirty="0">
              <a:solidFill>
                <a:srgbClr val="009900"/>
              </a:solidFill>
              <a:effectLst>
                <a:outerShdw blurRad="38100" dist="38100" dir="2700000" algn="tl">
                  <a:srgbClr val="C0C0C0"/>
                </a:outerShdw>
              </a:effectLst>
              <a:ea typeface="仿宋_GB2312" pitchFamily="49" charset="-122"/>
            </a:endParaRPr>
          </a:p>
          <a:p>
            <a:pPr marL="800100" lvl="1" indent="-342900">
              <a:spcBef>
                <a:spcPct val="20000"/>
              </a:spcBef>
              <a:buClr>
                <a:schemeClr val="tx2"/>
              </a:buClr>
              <a:buSzPct val="50000"/>
              <a:buFont typeface="Wingdings" pitchFamily="2" charset="2"/>
              <a:buChar char="n"/>
              <a:defRPr/>
            </a:pPr>
            <a:r>
              <a:rPr lang="zh-CN" altLang="en-US" i="0" dirty="0">
                <a:solidFill>
                  <a:srgbClr val="009900"/>
                </a:solidFill>
                <a:effectLst>
                  <a:outerShdw blurRad="38100" dist="38100" dir="2700000" algn="tl">
                    <a:srgbClr val="C0C0C0"/>
                  </a:outerShdw>
                </a:effectLst>
                <a:ea typeface="仿宋_GB2312" pitchFamily="49" charset="-122"/>
              </a:rPr>
              <a:t>在输出右子树之后要打印出右括号；</a:t>
            </a:r>
            <a:endParaRPr lang="en-US" altLang="zh-CN" i="0" dirty="0">
              <a:solidFill>
                <a:srgbClr val="009900"/>
              </a:solidFill>
              <a:effectLst>
                <a:outerShdw blurRad="38100" dist="38100" dir="2700000" algn="tl">
                  <a:srgbClr val="C0C0C0"/>
                </a:outerShdw>
              </a:effectLst>
              <a:ea typeface="仿宋_GB2312" pitchFamily="49" charset="-122"/>
            </a:endParaRPr>
          </a:p>
          <a:p>
            <a:pPr marL="800100" lvl="1" indent="-342900">
              <a:spcBef>
                <a:spcPct val="20000"/>
              </a:spcBef>
              <a:buClr>
                <a:schemeClr val="tx2"/>
              </a:buClr>
              <a:buSzPct val="50000"/>
              <a:buFont typeface="Wingdings" pitchFamily="2" charset="2"/>
              <a:buChar char="n"/>
              <a:defRPr/>
            </a:pPr>
            <a:r>
              <a:rPr lang="zh-CN" altLang="en-US" i="0" dirty="0">
                <a:solidFill>
                  <a:srgbClr val="009900"/>
                </a:solidFill>
                <a:effectLst>
                  <a:outerShdw blurRad="38100" dist="38100" dir="2700000" algn="tl">
                    <a:srgbClr val="C0C0C0"/>
                  </a:outerShdw>
                </a:effectLst>
                <a:ea typeface="仿宋_GB2312" pitchFamily="49" charset="-122"/>
              </a:rPr>
              <a:t>依次输出的左右子树要求至少有一个非空，若都为空就无需输出。</a:t>
            </a: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123</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428625" y="857250"/>
            <a:ext cx="8229600" cy="5262563"/>
          </a:xfrm>
          <a:prstGeom prst="rect">
            <a:avLst/>
          </a:prstGeom>
          <a:noFill/>
          <a:ln w="9525">
            <a:noFill/>
            <a:miter lim="800000"/>
            <a:headEnd/>
            <a:tailEnd/>
          </a:ln>
        </p:spPr>
        <p:txBody>
          <a:bodyPr>
            <a:spAutoFit/>
          </a:bodyPr>
          <a:lstStyle/>
          <a:p>
            <a:r>
              <a:rPr lang="en-US" altLang="zh-CN" i="0" dirty="0">
                <a:solidFill>
                  <a:schemeClr val="tx2"/>
                </a:solidFill>
                <a:ea typeface="隶书" pitchFamily="49" charset="-122"/>
              </a:rPr>
              <a:t>template &lt;class Type&gt; void</a:t>
            </a:r>
            <a:r>
              <a:rPr lang="en-US" altLang="zh-CN" b="0" i="0" dirty="0">
                <a:solidFill>
                  <a:schemeClr val="tx2"/>
                </a:solidFill>
                <a:ea typeface="隶书" pitchFamily="49" charset="-122"/>
              </a:rPr>
              <a:t> </a:t>
            </a:r>
            <a:r>
              <a:rPr lang="en-US" altLang="zh-CN" b="0" i="0" dirty="0" err="1">
                <a:solidFill>
                  <a:schemeClr val="tx2"/>
                </a:solidFill>
                <a:ea typeface="隶书" pitchFamily="49" charset="-122"/>
              </a:rPr>
              <a:t>BinaryTree</a:t>
            </a:r>
            <a:r>
              <a:rPr lang="en-US" altLang="zh-CN" i="0" dirty="0">
                <a:solidFill>
                  <a:schemeClr val="tx2"/>
                </a:solidFill>
                <a:ea typeface="隶书" pitchFamily="49" charset="-122"/>
              </a:rPr>
              <a:t> &lt;Type&gt; ::</a:t>
            </a:r>
          </a:p>
          <a:p>
            <a:r>
              <a:rPr lang="en-US" altLang="zh-CN" b="0" i="0" dirty="0" err="1" smtClean="0">
                <a:solidFill>
                  <a:schemeClr val="tx2"/>
                </a:solidFill>
                <a:ea typeface="隶书" pitchFamily="49" charset="-122"/>
              </a:rPr>
              <a:t>PrintTree</a:t>
            </a:r>
            <a:r>
              <a:rPr lang="en-US" altLang="zh-CN" i="0" dirty="0" smtClean="0">
                <a:solidFill>
                  <a:schemeClr val="tx2"/>
                </a:solidFill>
                <a:ea typeface="隶书" pitchFamily="49" charset="-122"/>
              </a:rPr>
              <a:t>(</a:t>
            </a:r>
            <a:r>
              <a:rPr lang="en-US" altLang="zh-CN" b="0" i="0" dirty="0" err="1" smtClean="0">
                <a:solidFill>
                  <a:schemeClr val="tx2"/>
                </a:solidFill>
                <a:ea typeface="隶书" pitchFamily="49" charset="-122"/>
              </a:rPr>
              <a:t>BinTreeNode</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&lt;Type&gt;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smtClean="0">
                <a:solidFill>
                  <a:schemeClr val="tx2"/>
                </a:solidFill>
                <a:ea typeface="隶书" pitchFamily="49" charset="-122"/>
              </a:rPr>
              <a:t>BT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p>
          <a:p>
            <a:r>
              <a:rPr lang="en-US" altLang="zh-CN" i="0" dirty="0">
                <a:solidFill>
                  <a:schemeClr val="tx2"/>
                </a:solidFill>
                <a:ea typeface="隶书" pitchFamily="49" charset="-122"/>
              </a:rPr>
              <a:t>    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BT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树为空时结束递归</a:t>
            </a:r>
            <a:endParaRPr lang="en-US" altLang="zh-CN"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b="0" i="0" dirty="0" err="1" smtClean="0">
                <a:solidFill>
                  <a:schemeClr val="tx2"/>
                </a:solidFill>
                <a:ea typeface="隶书" pitchFamily="49" charset="-122"/>
              </a:rPr>
              <a:t>cout</a:t>
            </a:r>
            <a:r>
              <a:rPr lang="en-US" altLang="zh-CN" i="0" dirty="0" smtClean="0">
                <a:solidFill>
                  <a:schemeClr val="tx2"/>
                </a:solidFill>
                <a:ea typeface="隶书" pitchFamily="49" charset="-122"/>
              </a:rPr>
              <a:t>&lt;&lt;</a:t>
            </a:r>
            <a:r>
              <a:rPr lang="en-US" altLang="zh-CN" b="0" i="0" dirty="0" smtClean="0">
                <a:solidFill>
                  <a:schemeClr val="tx2"/>
                </a:solidFill>
                <a:ea typeface="隶书" pitchFamily="49" charset="-122"/>
              </a:rPr>
              <a:t>BT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a:solidFill>
                  <a:schemeClr val="tx2"/>
                </a:solidFill>
                <a:ea typeface="隶书" pitchFamily="49" charset="-122"/>
              </a:rPr>
              <a:t>data</a:t>
            </a:r>
            <a:r>
              <a:rPr lang="en-US" altLang="zh-CN" i="0" dirty="0">
                <a:solidFill>
                  <a:schemeClr val="tx2"/>
                </a:solidFill>
                <a:ea typeface="隶书" pitchFamily="49" charset="-122"/>
              </a:rPr>
              <a:t>; </a:t>
            </a:r>
            <a:r>
              <a:rPr lang="en-US" altLang="zh-CN" i="0" dirty="0">
                <a:solidFill>
                  <a:srgbClr val="000099"/>
                </a:solidFill>
                <a:ea typeface="隶书" pitchFamily="49" charset="-122"/>
              </a:rPr>
              <a:t> //</a:t>
            </a:r>
            <a:r>
              <a:rPr lang="zh-CN" altLang="en-US" b="0" i="0" dirty="0">
                <a:solidFill>
                  <a:srgbClr val="000099"/>
                </a:solidFill>
                <a:ea typeface="隶书" pitchFamily="49" charset="-122"/>
              </a:rPr>
              <a:t>输出根结点的值</a:t>
            </a:r>
            <a:endParaRPr lang="en-US" altLang="zh-CN" b="0" i="0" dirty="0">
              <a:solidFill>
                <a:schemeClr val="tx2"/>
              </a:solidFill>
              <a:ea typeface="隶书" pitchFamily="49" charset="-122"/>
            </a:endParaRPr>
          </a:p>
          <a:p>
            <a:pPr algn="just"/>
            <a:r>
              <a:rPr lang="en-US" altLang="zh-CN" b="0" i="0" dirty="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BT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leftChild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BT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p>
          <a:p>
            <a:pPr algn="just"/>
            <a:r>
              <a:rPr lang="en-US" altLang="zh-CN" i="0" dirty="0">
                <a:solidFill>
                  <a:schemeClr val="tx2"/>
                </a:solidFill>
                <a:ea typeface="隶书" pitchFamily="49" charset="-122"/>
              </a:rPr>
              <a:t>        </a:t>
            </a:r>
            <a:r>
              <a:rPr lang="en-US" altLang="zh-CN" b="0" i="0" dirty="0">
                <a:solidFill>
                  <a:schemeClr val="tx2"/>
                </a:solidFill>
                <a:ea typeface="隶书" pitchFamily="49" charset="-122"/>
              </a:rPr>
              <a:t>     </a:t>
            </a:r>
            <a:r>
              <a:rPr lang="en-US" altLang="zh-CN" i="0" dirty="0" err="1" smtClean="0">
                <a:solidFill>
                  <a:schemeClr val="tx2"/>
                </a:solidFill>
                <a:ea typeface="隶书" pitchFamily="49" charset="-122"/>
              </a:rPr>
              <a:t>cout</a:t>
            </a:r>
            <a:r>
              <a:rPr lang="en-US" altLang="zh-CN" i="0" dirty="0" smtClean="0">
                <a:solidFill>
                  <a:schemeClr val="tx2"/>
                </a:solidFill>
                <a:ea typeface="隶书" pitchFamily="49" charset="-122"/>
              </a:rPr>
              <a:t>&lt;&lt;‘</a:t>
            </a:r>
            <a:r>
              <a:rPr lang="en-US" altLang="zh-CN" b="0" i="0" dirty="0" smtClean="0">
                <a:solidFill>
                  <a:schemeClr val="tx2"/>
                </a:solidFill>
                <a:ea typeface="隶书" pitchFamily="49" charset="-122"/>
              </a:rPr>
              <a:t>(</a:t>
            </a:r>
            <a:r>
              <a:rPr lang="en-US" altLang="zh-CN" i="0" dirty="0" smtClean="0">
                <a:solidFill>
                  <a:schemeClr val="tx2"/>
                </a:solidFill>
                <a:ea typeface="隶书" pitchFamily="49" charset="-122"/>
              </a:rPr>
              <a:t>’;</a:t>
            </a:r>
            <a:r>
              <a:rPr lang="en-US" altLang="zh-CN" i="0" dirty="0" smtClean="0">
                <a:solidFill>
                  <a:srgbClr val="000099"/>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输出左括号</a:t>
            </a:r>
          </a:p>
          <a:p>
            <a:r>
              <a:rPr lang="zh-CN" altLang="en-US" b="0" i="0" dirty="0">
                <a:solidFill>
                  <a:schemeClr val="tx2"/>
                </a:solidFill>
                <a:ea typeface="隶书" pitchFamily="49" charset="-122"/>
              </a:rPr>
              <a:t>             </a:t>
            </a:r>
            <a:r>
              <a:rPr lang="en-US" altLang="zh-CN" b="0" i="0" dirty="0" err="1" smtClean="0">
                <a:solidFill>
                  <a:schemeClr val="tx2"/>
                </a:solidFill>
                <a:ea typeface="隶书" pitchFamily="49" charset="-122"/>
              </a:rPr>
              <a:t>PrintBTree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BT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leftChild</a:t>
            </a:r>
            <a:r>
              <a:rPr lang="en-US" altLang="zh-CN" i="0" dirty="0" smtClean="0">
                <a:solidFill>
                  <a:schemeClr val="tx2"/>
                </a:solidFill>
                <a:ea typeface="隶书" pitchFamily="49" charset="-122"/>
              </a:rPr>
              <a:t>);</a:t>
            </a:r>
            <a:r>
              <a:rPr lang="en-US" altLang="zh-CN" i="0" dirty="0" smtClean="0">
                <a:solidFill>
                  <a:srgbClr val="000099"/>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输出左子树</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a:t>
            </a:r>
            <a:r>
              <a:rPr lang="en-US" altLang="zh-CN" i="0" dirty="0" err="1" smtClean="0">
                <a:solidFill>
                  <a:schemeClr val="tx2"/>
                </a:solidFill>
                <a:ea typeface="隶书" pitchFamily="49" charset="-122"/>
              </a:rPr>
              <a:t>cout</a:t>
            </a:r>
            <a:r>
              <a:rPr lang="en-US" altLang="zh-CN" i="0" dirty="0" smtClean="0">
                <a:solidFill>
                  <a:schemeClr val="tx2"/>
                </a:solidFill>
                <a:ea typeface="隶书" pitchFamily="49" charset="-122"/>
              </a:rPr>
              <a:t>&lt;&lt;‘</a:t>
            </a:r>
            <a:r>
              <a:rPr lang="en-US" altLang="zh-CN" b="0" i="0" dirty="0" smtClean="0">
                <a:solidFill>
                  <a:schemeClr val="tx2"/>
                </a:solidFill>
                <a:ea typeface="隶书" pitchFamily="49" charset="-122"/>
              </a:rPr>
              <a:t>,</a:t>
            </a:r>
            <a:r>
              <a:rPr lang="en-US" altLang="zh-CN" i="0" dirty="0" smtClean="0">
                <a:solidFill>
                  <a:schemeClr val="tx2"/>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输出逗号分隔符</a:t>
            </a:r>
            <a:endParaRPr lang="en-US" altLang="zh-CN" b="0"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BT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若右子树不为空</a:t>
            </a:r>
            <a:endParaRPr lang="en-US" altLang="zh-CN" b="0"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b="0" i="0" dirty="0" err="1" smtClean="0">
                <a:solidFill>
                  <a:schemeClr val="tx2"/>
                </a:solidFill>
                <a:ea typeface="隶书" pitchFamily="49" charset="-122"/>
              </a:rPr>
              <a:t>PrintBTree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BT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a:t>
            </a:r>
            <a:r>
              <a:rPr lang="en-US" altLang="zh-CN" i="0" dirty="0" smtClean="0">
                <a:solidFill>
                  <a:srgbClr val="000099"/>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输出右子树</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a:t>
            </a:r>
            <a:r>
              <a:rPr lang="en-US" altLang="zh-CN" i="0" dirty="0" err="1" smtClean="0">
                <a:solidFill>
                  <a:schemeClr val="tx2"/>
                </a:solidFill>
                <a:ea typeface="隶书" pitchFamily="49" charset="-122"/>
              </a:rPr>
              <a:t>cout</a:t>
            </a:r>
            <a:r>
              <a:rPr lang="en-US" altLang="zh-CN" i="0" dirty="0" smtClean="0">
                <a:solidFill>
                  <a:schemeClr val="tx2"/>
                </a:solidFill>
                <a:ea typeface="隶书" pitchFamily="49" charset="-122"/>
              </a:rPr>
              <a:t>&lt;&lt;‘</a:t>
            </a:r>
            <a:r>
              <a:rPr lang="en-US" altLang="zh-CN" b="0" i="0" dirty="0" smtClean="0">
                <a:solidFill>
                  <a:schemeClr val="tx2"/>
                </a:solidFill>
                <a:ea typeface="隶书" pitchFamily="49" charset="-122"/>
              </a:rPr>
              <a:t>)</a:t>
            </a:r>
            <a:r>
              <a:rPr lang="en-US" altLang="zh-CN" i="0" dirty="0" smtClean="0">
                <a:solidFill>
                  <a:schemeClr val="tx2"/>
                </a:solidFill>
                <a:ea typeface="隶书" pitchFamily="49" charset="-122"/>
              </a:rPr>
              <a:t>’;</a:t>
            </a:r>
            <a:r>
              <a:rPr lang="en-US" altLang="zh-CN" i="0" dirty="0" smtClean="0">
                <a:solidFill>
                  <a:srgbClr val="000099"/>
                </a:solidFill>
                <a:ea typeface="隶书" pitchFamily="49" charset="-122"/>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输出右括号</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a:t>
            </a:r>
          </a:p>
          <a:p>
            <a:r>
              <a:rPr lang="en-US" altLang="zh-CN" i="0" dirty="0">
                <a:solidFill>
                  <a:schemeClr val="tx2"/>
                </a:solidFill>
                <a:ea typeface="隶书" pitchFamily="49" charset="-122"/>
              </a:rPr>
              <a:t>     }</a:t>
            </a:r>
          </a:p>
          <a:p>
            <a:r>
              <a:rPr lang="en-US" altLang="zh-CN" i="0" dirty="0">
                <a:solidFill>
                  <a:schemeClr val="tx2"/>
                </a:solidFill>
                <a:ea typeface="隶书"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124</a:t>
            </a:fld>
            <a:endParaRPr lang="en-US" altLang="zh-CN"/>
          </a:p>
        </p:txBody>
      </p:sp>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61" name="Rectangle 37"/>
          <p:cNvSpPr>
            <a:spLocks noChangeArrowheads="1"/>
          </p:cNvSpPr>
          <p:nvPr/>
        </p:nvSpPr>
        <p:spPr bwMode="auto">
          <a:xfrm>
            <a:off x="4343400" y="16303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54627" name="Rectangle 3"/>
          <p:cNvSpPr>
            <a:spLocks noChangeArrowheads="1"/>
          </p:cNvSpPr>
          <p:nvPr/>
        </p:nvSpPr>
        <p:spPr bwMode="auto">
          <a:xfrm>
            <a:off x="1403350" y="476250"/>
            <a:ext cx="6337300" cy="641350"/>
          </a:xfrm>
          <a:prstGeom prst="rect">
            <a:avLst/>
          </a:prstGeom>
          <a:noFill/>
          <a:ln w="9525">
            <a:noFill/>
            <a:miter lim="800000"/>
            <a:headEnd/>
            <a:tailEnd/>
          </a:ln>
          <a:effectLst/>
        </p:spPr>
        <p:txBody>
          <a:bodyPr>
            <a:spAutoFit/>
          </a:bodyPr>
          <a:lstStyle/>
          <a:p>
            <a:pPr>
              <a:defRPr/>
            </a:pPr>
            <a:r>
              <a:rPr lang="zh-CN" altLang="en-US" sz="3600" i="0" u="sng">
                <a:solidFill>
                  <a:srgbClr val="000099"/>
                </a:solidFill>
                <a:effectLst>
                  <a:outerShdw blurRad="38100" dist="38100" dir="2700000" algn="tl">
                    <a:srgbClr val="C0C0C0"/>
                  </a:outerShdw>
                </a:effectLst>
                <a:ea typeface="仿宋_GB2312" pitchFamily="49" charset="-122"/>
              </a:rPr>
              <a:t>利用栈的前序遍历非递归算法</a:t>
            </a:r>
            <a:endParaRPr lang="zh-CN" altLang="en-US" sz="1600" b="0" i="0" u="sng">
              <a:effectLst>
                <a:outerShdw blurRad="38100" dist="38100" dir="2700000" algn="tl">
                  <a:srgbClr val="C0C0C0"/>
                </a:outerShdw>
              </a:effectLst>
              <a:ea typeface="楷体_GB2312" pitchFamily="49" charset="-122"/>
            </a:endParaRPr>
          </a:p>
        </p:txBody>
      </p:sp>
      <p:sp>
        <p:nvSpPr>
          <p:cNvPr id="154628" name="Line 4"/>
          <p:cNvSpPr>
            <a:spLocks noChangeShapeType="1"/>
          </p:cNvSpPr>
          <p:nvPr/>
        </p:nvSpPr>
        <p:spPr bwMode="auto">
          <a:xfrm flipH="1">
            <a:off x="2114550" y="2468563"/>
            <a:ext cx="304800" cy="838200"/>
          </a:xfrm>
          <a:prstGeom prst="line">
            <a:avLst/>
          </a:prstGeom>
          <a:noFill/>
          <a:ln w="38100">
            <a:solidFill>
              <a:srgbClr val="CC3300"/>
            </a:solidFill>
            <a:round/>
            <a:headEnd/>
            <a:tailEnd/>
          </a:ln>
        </p:spPr>
        <p:txBody>
          <a:bodyPr wrap="none" anchor="ctr"/>
          <a:lstStyle/>
          <a:p>
            <a:endParaRPr lang="zh-CN" altLang="en-US"/>
          </a:p>
        </p:txBody>
      </p:sp>
      <p:sp>
        <p:nvSpPr>
          <p:cNvPr id="154629" name="Line 5"/>
          <p:cNvSpPr>
            <a:spLocks noChangeShapeType="1"/>
          </p:cNvSpPr>
          <p:nvPr/>
        </p:nvSpPr>
        <p:spPr bwMode="auto">
          <a:xfrm>
            <a:off x="1047750" y="2544763"/>
            <a:ext cx="304800" cy="685800"/>
          </a:xfrm>
          <a:prstGeom prst="line">
            <a:avLst/>
          </a:prstGeom>
          <a:noFill/>
          <a:ln w="38100">
            <a:solidFill>
              <a:srgbClr val="CC3300"/>
            </a:solidFill>
            <a:round/>
            <a:headEnd/>
            <a:tailEnd/>
          </a:ln>
        </p:spPr>
        <p:txBody>
          <a:bodyPr wrap="none" anchor="ctr"/>
          <a:lstStyle/>
          <a:p>
            <a:endParaRPr lang="zh-CN" altLang="en-US"/>
          </a:p>
        </p:txBody>
      </p:sp>
      <p:sp>
        <p:nvSpPr>
          <p:cNvPr id="154630" name="Line 6"/>
          <p:cNvSpPr>
            <a:spLocks noChangeShapeType="1"/>
          </p:cNvSpPr>
          <p:nvPr/>
        </p:nvSpPr>
        <p:spPr bwMode="auto">
          <a:xfrm>
            <a:off x="1809750" y="1782763"/>
            <a:ext cx="609600" cy="533400"/>
          </a:xfrm>
          <a:prstGeom prst="line">
            <a:avLst/>
          </a:prstGeom>
          <a:noFill/>
          <a:ln w="38100">
            <a:solidFill>
              <a:srgbClr val="CC3300"/>
            </a:solidFill>
            <a:round/>
            <a:headEnd/>
            <a:tailEnd/>
          </a:ln>
        </p:spPr>
        <p:txBody>
          <a:bodyPr wrap="none" anchor="ctr"/>
          <a:lstStyle/>
          <a:p>
            <a:endParaRPr lang="zh-CN" altLang="en-US"/>
          </a:p>
        </p:txBody>
      </p:sp>
      <p:sp>
        <p:nvSpPr>
          <p:cNvPr id="154631" name="Line 7"/>
          <p:cNvSpPr>
            <a:spLocks noChangeShapeType="1"/>
          </p:cNvSpPr>
          <p:nvPr/>
        </p:nvSpPr>
        <p:spPr bwMode="auto">
          <a:xfrm flipH="1">
            <a:off x="1047750" y="1782763"/>
            <a:ext cx="533400" cy="533400"/>
          </a:xfrm>
          <a:prstGeom prst="line">
            <a:avLst/>
          </a:prstGeom>
          <a:noFill/>
          <a:ln w="38100">
            <a:solidFill>
              <a:srgbClr val="CC3300"/>
            </a:solidFill>
            <a:round/>
            <a:headEnd/>
            <a:tailEnd/>
          </a:ln>
        </p:spPr>
        <p:txBody>
          <a:bodyPr wrap="none" anchor="ctr"/>
          <a:lstStyle/>
          <a:p>
            <a:endParaRPr lang="zh-CN" altLang="en-US"/>
          </a:p>
        </p:txBody>
      </p:sp>
      <p:sp>
        <p:nvSpPr>
          <p:cNvPr id="154632" name="Oval 8"/>
          <p:cNvSpPr>
            <a:spLocks noChangeArrowheads="1"/>
          </p:cNvSpPr>
          <p:nvPr/>
        </p:nvSpPr>
        <p:spPr bwMode="auto">
          <a:xfrm>
            <a:off x="1504950" y="14017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defRPr/>
            </a:pPr>
            <a:endParaRPr lang="zh-CN" altLang="zh-CN" b="0" i="0"/>
          </a:p>
        </p:txBody>
      </p:sp>
      <p:sp>
        <p:nvSpPr>
          <p:cNvPr id="154633" name="Oval 9"/>
          <p:cNvSpPr>
            <a:spLocks noChangeArrowheads="1"/>
          </p:cNvSpPr>
          <p:nvPr/>
        </p:nvSpPr>
        <p:spPr bwMode="auto">
          <a:xfrm>
            <a:off x="742950" y="21637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54634" name="Oval 10"/>
          <p:cNvSpPr>
            <a:spLocks noChangeArrowheads="1"/>
          </p:cNvSpPr>
          <p:nvPr/>
        </p:nvSpPr>
        <p:spPr bwMode="auto">
          <a:xfrm>
            <a:off x="1809750" y="31543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54635" name="Oval 11"/>
          <p:cNvSpPr>
            <a:spLocks noChangeArrowheads="1"/>
          </p:cNvSpPr>
          <p:nvPr/>
        </p:nvSpPr>
        <p:spPr bwMode="auto">
          <a:xfrm>
            <a:off x="2266950" y="21637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54636" name="Oval 12"/>
          <p:cNvSpPr>
            <a:spLocks noChangeArrowheads="1"/>
          </p:cNvSpPr>
          <p:nvPr/>
        </p:nvSpPr>
        <p:spPr bwMode="auto">
          <a:xfrm>
            <a:off x="1200150" y="31543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154637" name="Text Box 13"/>
          <p:cNvSpPr txBox="1">
            <a:spLocks noChangeArrowheads="1"/>
          </p:cNvSpPr>
          <p:nvPr/>
        </p:nvSpPr>
        <p:spPr bwMode="auto">
          <a:xfrm>
            <a:off x="1504950" y="1279525"/>
            <a:ext cx="387350" cy="579438"/>
          </a:xfrm>
          <a:prstGeom prst="rect">
            <a:avLst/>
          </a:prstGeom>
          <a:noFill/>
          <a:ln w="38100">
            <a:noFill/>
            <a:miter lim="800000"/>
            <a:headEnd/>
            <a:tailEnd/>
          </a:ln>
        </p:spPr>
        <p:txBody>
          <a:bodyPr wrap="none" anchor="ctr">
            <a:spAutoFit/>
          </a:bodyPr>
          <a:lstStyle/>
          <a:p>
            <a:pPr algn="ctr"/>
            <a:r>
              <a:rPr lang="en-US" altLang="zh-CN" sz="3200">
                <a:solidFill>
                  <a:srgbClr val="FFFFCC"/>
                </a:solidFill>
              </a:rPr>
              <a:t>a</a:t>
            </a:r>
            <a:endParaRPr lang="en-US" altLang="zh-CN" b="0" i="0"/>
          </a:p>
        </p:txBody>
      </p:sp>
      <p:sp>
        <p:nvSpPr>
          <p:cNvPr id="154638" name="Text Box 14"/>
          <p:cNvSpPr txBox="1">
            <a:spLocks noChangeArrowheads="1"/>
          </p:cNvSpPr>
          <p:nvPr/>
        </p:nvSpPr>
        <p:spPr bwMode="auto">
          <a:xfrm>
            <a:off x="742950" y="2087563"/>
            <a:ext cx="387350" cy="579437"/>
          </a:xfrm>
          <a:prstGeom prst="rect">
            <a:avLst/>
          </a:prstGeom>
          <a:noFill/>
          <a:ln w="38100">
            <a:noFill/>
            <a:miter lim="800000"/>
            <a:headEnd/>
            <a:tailEnd/>
          </a:ln>
        </p:spPr>
        <p:txBody>
          <a:bodyPr wrap="none" anchor="ctr">
            <a:spAutoFit/>
          </a:bodyPr>
          <a:lstStyle/>
          <a:p>
            <a:pPr algn="ctr"/>
            <a:r>
              <a:rPr lang="en-US" altLang="zh-CN" sz="3200">
                <a:solidFill>
                  <a:srgbClr val="FFFFCC"/>
                </a:solidFill>
              </a:rPr>
              <a:t>b</a:t>
            </a:r>
            <a:endParaRPr lang="en-US" altLang="zh-CN" b="0" i="0"/>
          </a:p>
        </p:txBody>
      </p:sp>
      <p:sp>
        <p:nvSpPr>
          <p:cNvPr id="154639" name="Text Box 15"/>
          <p:cNvSpPr txBox="1">
            <a:spLocks noChangeArrowheads="1"/>
          </p:cNvSpPr>
          <p:nvPr/>
        </p:nvSpPr>
        <p:spPr bwMode="auto">
          <a:xfrm>
            <a:off x="2282825" y="2041525"/>
            <a:ext cx="365125" cy="579438"/>
          </a:xfrm>
          <a:prstGeom prst="rect">
            <a:avLst/>
          </a:prstGeom>
          <a:noFill/>
          <a:ln w="38100">
            <a:noFill/>
            <a:miter lim="800000"/>
            <a:headEnd/>
            <a:tailEnd/>
          </a:ln>
        </p:spPr>
        <p:txBody>
          <a:bodyPr wrap="none" anchor="ctr">
            <a:spAutoFit/>
          </a:bodyPr>
          <a:lstStyle/>
          <a:p>
            <a:pPr algn="ctr"/>
            <a:r>
              <a:rPr lang="en-US" altLang="zh-CN" sz="3200">
                <a:solidFill>
                  <a:srgbClr val="FFFFCC"/>
                </a:solidFill>
              </a:rPr>
              <a:t>c</a:t>
            </a:r>
            <a:endParaRPr lang="en-US" altLang="zh-CN" b="0" i="0"/>
          </a:p>
        </p:txBody>
      </p:sp>
      <p:sp>
        <p:nvSpPr>
          <p:cNvPr id="154640" name="Text Box 16"/>
          <p:cNvSpPr txBox="1">
            <a:spLocks noChangeArrowheads="1"/>
          </p:cNvSpPr>
          <p:nvPr/>
        </p:nvSpPr>
        <p:spPr bwMode="auto">
          <a:xfrm>
            <a:off x="1200150" y="3078163"/>
            <a:ext cx="381000" cy="579437"/>
          </a:xfrm>
          <a:prstGeom prst="rect">
            <a:avLst/>
          </a:prstGeom>
          <a:noFill/>
          <a:ln w="38100">
            <a:noFill/>
            <a:miter lim="800000"/>
            <a:headEnd/>
            <a:tailEnd/>
          </a:ln>
        </p:spPr>
        <p:txBody>
          <a:bodyPr anchor="ctr">
            <a:spAutoFit/>
          </a:bodyPr>
          <a:lstStyle/>
          <a:p>
            <a:pPr algn="ctr"/>
            <a:r>
              <a:rPr lang="en-US" altLang="zh-CN" sz="3200">
                <a:solidFill>
                  <a:srgbClr val="FFFFCC"/>
                </a:solidFill>
              </a:rPr>
              <a:t>d</a:t>
            </a:r>
            <a:endParaRPr lang="en-US" altLang="zh-CN" b="0" i="0"/>
          </a:p>
        </p:txBody>
      </p:sp>
      <p:sp>
        <p:nvSpPr>
          <p:cNvPr id="154641" name="Text Box 17"/>
          <p:cNvSpPr txBox="1">
            <a:spLocks noChangeArrowheads="1"/>
          </p:cNvSpPr>
          <p:nvPr/>
        </p:nvSpPr>
        <p:spPr bwMode="auto">
          <a:xfrm>
            <a:off x="1885950" y="3032125"/>
            <a:ext cx="228600" cy="579438"/>
          </a:xfrm>
          <a:prstGeom prst="rect">
            <a:avLst/>
          </a:prstGeom>
          <a:noFill/>
          <a:ln w="38100">
            <a:noFill/>
            <a:miter lim="800000"/>
            <a:headEnd/>
            <a:tailEnd/>
          </a:ln>
        </p:spPr>
        <p:txBody>
          <a:bodyPr anchor="ctr">
            <a:spAutoFit/>
          </a:bodyPr>
          <a:lstStyle/>
          <a:p>
            <a:pPr algn="ctr"/>
            <a:r>
              <a:rPr lang="en-US" altLang="zh-CN" sz="3200">
                <a:solidFill>
                  <a:srgbClr val="FFFFCC"/>
                </a:solidFill>
              </a:rPr>
              <a:t>e</a:t>
            </a:r>
            <a:endParaRPr lang="en-US" altLang="zh-CN" b="0" i="0"/>
          </a:p>
        </p:txBody>
      </p:sp>
      <p:sp>
        <p:nvSpPr>
          <p:cNvPr id="154642" name="Rectangle 18"/>
          <p:cNvSpPr>
            <a:spLocks noChangeArrowheads="1"/>
          </p:cNvSpPr>
          <p:nvPr/>
        </p:nvSpPr>
        <p:spPr bwMode="auto">
          <a:xfrm>
            <a:off x="3352800" y="16303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54643" name="Line 19"/>
          <p:cNvSpPr>
            <a:spLocks noChangeShapeType="1"/>
          </p:cNvSpPr>
          <p:nvPr/>
        </p:nvSpPr>
        <p:spPr bwMode="auto">
          <a:xfrm>
            <a:off x="3352800" y="2667000"/>
            <a:ext cx="609600" cy="0"/>
          </a:xfrm>
          <a:prstGeom prst="line">
            <a:avLst/>
          </a:prstGeom>
          <a:noFill/>
          <a:ln w="19050">
            <a:solidFill>
              <a:srgbClr val="009900"/>
            </a:solidFill>
            <a:round/>
            <a:headEnd/>
            <a:tailEnd/>
          </a:ln>
        </p:spPr>
        <p:txBody>
          <a:bodyPr wrap="none" anchor="ctr"/>
          <a:lstStyle/>
          <a:p>
            <a:endParaRPr lang="zh-CN" altLang="en-US"/>
          </a:p>
        </p:txBody>
      </p:sp>
      <p:sp>
        <p:nvSpPr>
          <p:cNvPr id="154644" name="Line 20"/>
          <p:cNvSpPr>
            <a:spLocks noChangeShapeType="1"/>
          </p:cNvSpPr>
          <p:nvPr/>
        </p:nvSpPr>
        <p:spPr bwMode="auto">
          <a:xfrm flipH="1">
            <a:off x="1047750" y="1706563"/>
            <a:ext cx="381000" cy="381000"/>
          </a:xfrm>
          <a:prstGeom prst="line">
            <a:avLst/>
          </a:prstGeom>
          <a:noFill/>
          <a:ln w="28575">
            <a:solidFill>
              <a:schemeClr val="tx2"/>
            </a:solidFill>
            <a:round/>
            <a:headEnd/>
            <a:tailEnd type="triangle" w="sm" len="med"/>
          </a:ln>
        </p:spPr>
        <p:txBody>
          <a:bodyPr wrap="none" anchor="ctr"/>
          <a:lstStyle/>
          <a:p>
            <a:endParaRPr lang="zh-CN" altLang="en-US"/>
          </a:p>
        </p:txBody>
      </p:sp>
      <p:sp>
        <p:nvSpPr>
          <p:cNvPr id="154645" name="Text Box 21"/>
          <p:cNvSpPr txBox="1">
            <a:spLocks noChangeArrowheads="1"/>
          </p:cNvSpPr>
          <p:nvPr/>
        </p:nvSpPr>
        <p:spPr bwMode="auto">
          <a:xfrm>
            <a:off x="3481388" y="2590800"/>
            <a:ext cx="365125" cy="579438"/>
          </a:xfrm>
          <a:prstGeom prst="rect">
            <a:avLst/>
          </a:prstGeom>
          <a:noFill/>
          <a:ln w="38100">
            <a:noFill/>
            <a:miter lim="800000"/>
            <a:headEnd/>
            <a:tailEnd/>
          </a:ln>
          <a:effectLst/>
        </p:spPr>
        <p:txBody>
          <a:bodyPr wrap="none" anchor="ctr">
            <a:spAutoFit/>
          </a:bodyPr>
          <a:lstStyle/>
          <a:p>
            <a:pPr algn="ctr">
              <a:defRPr/>
            </a:pPr>
            <a:r>
              <a:rPr lang="en-US" altLang="zh-CN" sz="3200">
                <a:solidFill>
                  <a:schemeClr val="accent2"/>
                </a:solidFill>
                <a:effectLst>
                  <a:outerShdw blurRad="38100" dist="38100" dir="2700000" algn="tl">
                    <a:srgbClr val="C0C0C0"/>
                  </a:outerShdw>
                </a:effectLst>
              </a:rPr>
              <a:t>c</a:t>
            </a:r>
            <a:endParaRPr lang="en-US" altLang="zh-CN" i="0">
              <a:effectLst>
                <a:outerShdw blurRad="38100" dist="38100" dir="2700000" algn="tl">
                  <a:srgbClr val="C0C0C0"/>
                </a:outerShdw>
              </a:effectLst>
            </a:endParaRPr>
          </a:p>
        </p:txBody>
      </p:sp>
      <p:sp>
        <p:nvSpPr>
          <p:cNvPr id="154646" name="Line 22"/>
          <p:cNvSpPr>
            <a:spLocks noChangeShapeType="1"/>
          </p:cNvSpPr>
          <p:nvPr/>
        </p:nvSpPr>
        <p:spPr bwMode="auto">
          <a:xfrm>
            <a:off x="971550" y="2773363"/>
            <a:ext cx="228600" cy="4572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154647" name="Line 23"/>
          <p:cNvSpPr>
            <a:spLocks noChangeShapeType="1"/>
          </p:cNvSpPr>
          <p:nvPr/>
        </p:nvSpPr>
        <p:spPr bwMode="auto">
          <a:xfrm>
            <a:off x="1276350" y="2620963"/>
            <a:ext cx="228600" cy="4572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154648" name="Line 24"/>
          <p:cNvSpPr>
            <a:spLocks noChangeShapeType="1"/>
          </p:cNvSpPr>
          <p:nvPr/>
        </p:nvSpPr>
        <p:spPr bwMode="auto">
          <a:xfrm flipH="1">
            <a:off x="1276350" y="1935163"/>
            <a:ext cx="381000" cy="381000"/>
          </a:xfrm>
          <a:prstGeom prst="line">
            <a:avLst/>
          </a:prstGeom>
          <a:noFill/>
          <a:ln w="28575">
            <a:solidFill>
              <a:schemeClr val="accent2"/>
            </a:solidFill>
            <a:round/>
            <a:headEnd type="triangle" w="sm" len="med"/>
            <a:tailEnd type="none" w="sm" len="med"/>
          </a:ln>
        </p:spPr>
        <p:txBody>
          <a:bodyPr wrap="none" anchor="ctr"/>
          <a:lstStyle/>
          <a:p>
            <a:endParaRPr lang="zh-CN" altLang="en-US"/>
          </a:p>
        </p:txBody>
      </p:sp>
      <p:sp>
        <p:nvSpPr>
          <p:cNvPr id="154649" name="Line 25"/>
          <p:cNvSpPr>
            <a:spLocks noChangeShapeType="1"/>
          </p:cNvSpPr>
          <p:nvPr/>
        </p:nvSpPr>
        <p:spPr bwMode="auto">
          <a:xfrm>
            <a:off x="1809750" y="1935163"/>
            <a:ext cx="381000" cy="3810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154650" name="Line 26"/>
          <p:cNvSpPr>
            <a:spLocks noChangeShapeType="1"/>
          </p:cNvSpPr>
          <p:nvPr/>
        </p:nvSpPr>
        <p:spPr bwMode="auto">
          <a:xfrm flipH="1">
            <a:off x="2038350" y="2620963"/>
            <a:ext cx="152400" cy="4572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154651" name="Line 27"/>
          <p:cNvSpPr>
            <a:spLocks noChangeShapeType="1"/>
          </p:cNvSpPr>
          <p:nvPr/>
        </p:nvSpPr>
        <p:spPr bwMode="auto">
          <a:xfrm flipH="1">
            <a:off x="2343150" y="2773363"/>
            <a:ext cx="152400" cy="4572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154652" name="Line 28"/>
          <p:cNvSpPr>
            <a:spLocks noChangeShapeType="1"/>
          </p:cNvSpPr>
          <p:nvPr/>
        </p:nvSpPr>
        <p:spPr bwMode="auto">
          <a:xfrm>
            <a:off x="2038350" y="1706563"/>
            <a:ext cx="381000" cy="3810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154653" name="Line 29"/>
          <p:cNvSpPr>
            <a:spLocks noChangeShapeType="1"/>
          </p:cNvSpPr>
          <p:nvPr/>
        </p:nvSpPr>
        <p:spPr bwMode="auto">
          <a:xfrm>
            <a:off x="33528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54" name="Line 30"/>
          <p:cNvSpPr>
            <a:spLocks noChangeShapeType="1"/>
          </p:cNvSpPr>
          <p:nvPr/>
        </p:nvSpPr>
        <p:spPr bwMode="auto">
          <a:xfrm>
            <a:off x="39624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56" name="Line 32"/>
          <p:cNvSpPr>
            <a:spLocks noChangeShapeType="1"/>
          </p:cNvSpPr>
          <p:nvPr/>
        </p:nvSpPr>
        <p:spPr bwMode="auto">
          <a:xfrm>
            <a:off x="3348038" y="3141663"/>
            <a:ext cx="609600" cy="0"/>
          </a:xfrm>
          <a:prstGeom prst="line">
            <a:avLst/>
          </a:prstGeom>
          <a:noFill/>
          <a:ln w="19050">
            <a:solidFill>
              <a:srgbClr val="009900"/>
            </a:solidFill>
            <a:round/>
            <a:headEnd/>
            <a:tailEnd/>
          </a:ln>
        </p:spPr>
        <p:txBody>
          <a:bodyPr wrap="none" anchor="ctr"/>
          <a:lstStyle/>
          <a:p>
            <a:endParaRPr lang="zh-CN" altLang="en-US"/>
          </a:p>
        </p:txBody>
      </p:sp>
      <p:sp>
        <p:nvSpPr>
          <p:cNvPr id="154657" name="Line 33"/>
          <p:cNvSpPr>
            <a:spLocks noChangeShapeType="1"/>
          </p:cNvSpPr>
          <p:nvPr/>
        </p:nvSpPr>
        <p:spPr bwMode="auto">
          <a:xfrm>
            <a:off x="4343400" y="2667000"/>
            <a:ext cx="609600" cy="0"/>
          </a:xfrm>
          <a:prstGeom prst="line">
            <a:avLst/>
          </a:prstGeom>
          <a:noFill/>
          <a:ln w="19050">
            <a:solidFill>
              <a:srgbClr val="009900"/>
            </a:solidFill>
            <a:round/>
            <a:headEnd/>
            <a:tailEnd/>
          </a:ln>
        </p:spPr>
        <p:txBody>
          <a:bodyPr wrap="none" anchor="ctr"/>
          <a:lstStyle/>
          <a:p>
            <a:endParaRPr lang="zh-CN" altLang="en-US"/>
          </a:p>
        </p:txBody>
      </p:sp>
      <p:sp>
        <p:nvSpPr>
          <p:cNvPr id="154658" name="Text Box 34"/>
          <p:cNvSpPr txBox="1">
            <a:spLocks noChangeArrowheads="1"/>
          </p:cNvSpPr>
          <p:nvPr/>
        </p:nvSpPr>
        <p:spPr bwMode="auto">
          <a:xfrm>
            <a:off x="4460875" y="2133600"/>
            <a:ext cx="387350" cy="1066800"/>
          </a:xfrm>
          <a:prstGeom prst="rect">
            <a:avLst/>
          </a:prstGeom>
          <a:noFill/>
          <a:ln w="38100">
            <a:noFill/>
            <a:miter lim="800000"/>
            <a:headEnd/>
            <a:tailEnd/>
          </a:ln>
          <a:effectLst/>
        </p:spPr>
        <p:txBody>
          <a:bodyPr wrap="none" anchor="ctr">
            <a:spAutoFit/>
          </a:bodyPr>
          <a:lstStyle/>
          <a:p>
            <a:pPr algn="ctr">
              <a:defRPr/>
            </a:pPr>
            <a:r>
              <a:rPr lang="en-US" altLang="zh-CN" sz="3200" dirty="0">
                <a:solidFill>
                  <a:schemeClr val="accent2"/>
                </a:solidFill>
                <a:effectLst>
                  <a:outerShdw blurRad="38100" dist="38100" dir="2700000" algn="tl">
                    <a:srgbClr val="C0C0C0"/>
                  </a:outerShdw>
                </a:effectLst>
              </a:rPr>
              <a:t>d</a:t>
            </a:r>
          </a:p>
          <a:p>
            <a:pPr algn="ctr">
              <a:defRPr/>
            </a:pPr>
            <a:r>
              <a:rPr lang="en-US" altLang="zh-CN" sz="3200" dirty="0">
                <a:solidFill>
                  <a:schemeClr val="accent2"/>
                </a:solidFill>
                <a:effectLst>
                  <a:outerShdw blurRad="38100" dist="38100" dir="2700000" algn="tl">
                    <a:srgbClr val="C0C0C0"/>
                  </a:outerShdw>
                </a:effectLst>
              </a:rPr>
              <a:t>c</a:t>
            </a:r>
            <a:endParaRPr lang="en-US" altLang="zh-CN" i="0" dirty="0">
              <a:effectLst>
                <a:outerShdw blurRad="38100" dist="38100" dir="2700000" algn="tl">
                  <a:srgbClr val="C0C0C0"/>
                </a:outerShdw>
              </a:effectLst>
            </a:endParaRPr>
          </a:p>
        </p:txBody>
      </p:sp>
      <p:sp>
        <p:nvSpPr>
          <p:cNvPr id="154659" name="Line 35"/>
          <p:cNvSpPr>
            <a:spLocks noChangeShapeType="1"/>
          </p:cNvSpPr>
          <p:nvPr/>
        </p:nvSpPr>
        <p:spPr bwMode="auto">
          <a:xfrm>
            <a:off x="43434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60" name="Line 36"/>
          <p:cNvSpPr>
            <a:spLocks noChangeShapeType="1"/>
          </p:cNvSpPr>
          <p:nvPr/>
        </p:nvSpPr>
        <p:spPr bwMode="auto">
          <a:xfrm>
            <a:off x="49530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62" name="Line 38"/>
          <p:cNvSpPr>
            <a:spLocks noChangeShapeType="1"/>
          </p:cNvSpPr>
          <p:nvPr/>
        </p:nvSpPr>
        <p:spPr bwMode="auto">
          <a:xfrm>
            <a:off x="4343400" y="3124200"/>
            <a:ext cx="609600" cy="0"/>
          </a:xfrm>
          <a:prstGeom prst="line">
            <a:avLst/>
          </a:prstGeom>
          <a:noFill/>
          <a:ln w="19050">
            <a:solidFill>
              <a:srgbClr val="009900"/>
            </a:solidFill>
            <a:round/>
            <a:headEnd/>
            <a:tailEnd/>
          </a:ln>
        </p:spPr>
        <p:txBody>
          <a:bodyPr wrap="none" anchor="ctr"/>
          <a:lstStyle/>
          <a:p>
            <a:endParaRPr lang="zh-CN" altLang="en-US"/>
          </a:p>
        </p:txBody>
      </p:sp>
      <p:sp>
        <p:nvSpPr>
          <p:cNvPr id="154663" name="Line 39"/>
          <p:cNvSpPr>
            <a:spLocks noChangeShapeType="1"/>
          </p:cNvSpPr>
          <p:nvPr/>
        </p:nvSpPr>
        <p:spPr bwMode="auto">
          <a:xfrm>
            <a:off x="4343400" y="2209800"/>
            <a:ext cx="609600" cy="0"/>
          </a:xfrm>
          <a:prstGeom prst="line">
            <a:avLst/>
          </a:prstGeom>
          <a:noFill/>
          <a:ln w="19050">
            <a:solidFill>
              <a:srgbClr val="009900"/>
            </a:solidFill>
            <a:round/>
            <a:headEnd/>
            <a:tailEnd/>
          </a:ln>
        </p:spPr>
        <p:txBody>
          <a:bodyPr wrap="none" anchor="ctr"/>
          <a:lstStyle/>
          <a:p>
            <a:endParaRPr lang="zh-CN" altLang="en-US"/>
          </a:p>
        </p:txBody>
      </p:sp>
      <p:sp>
        <p:nvSpPr>
          <p:cNvPr id="154664" name="Rectangle 40"/>
          <p:cNvSpPr>
            <a:spLocks noChangeArrowheads="1"/>
          </p:cNvSpPr>
          <p:nvPr/>
        </p:nvSpPr>
        <p:spPr bwMode="auto">
          <a:xfrm>
            <a:off x="5334000" y="16303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54665" name="Line 41"/>
          <p:cNvSpPr>
            <a:spLocks noChangeShapeType="1"/>
          </p:cNvSpPr>
          <p:nvPr/>
        </p:nvSpPr>
        <p:spPr bwMode="auto">
          <a:xfrm>
            <a:off x="5334000" y="2667000"/>
            <a:ext cx="609600" cy="0"/>
          </a:xfrm>
          <a:prstGeom prst="line">
            <a:avLst/>
          </a:prstGeom>
          <a:noFill/>
          <a:ln w="19050">
            <a:solidFill>
              <a:srgbClr val="009900"/>
            </a:solidFill>
            <a:round/>
            <a:headEnd/>
            <a:tailEnd/>
          </a:ln>
        </p:spPr>
        <p:txBody>
          <a:bodyPr wrap="none" anchor="ctr"/>
          <a:lstStyle/>
          <a:p>
            <a:endParaRPr lang="zh-CN" altLang="en-US"/>
          </a:p>
        </p:txBody>
      </p:sp>
      <p:sp>
        <p:nvSpPr>
          <p:cNvPr id="154666" name="Text Box 42"/>
          <p:cNvSpPr txBox="1">
            <a:spLocks noChangeArrowheads="1"/>
          </p:cNvSpPr>
          <p:nvPr/>
        </p:nvSpPr>
        <p:spPr bwMode="auto">
          <a:xfrm>
            <a:off x="5462588" y="2590800"/>
            <a:ext cx="365125" cy="579438"/>
          </a:xfrm>
          <a:prstGeom prst="rect">
            <a:avLst/>
          </a:prstGeom>
          <a:noFill/>
          <a:ln w="38100">
            <a:noFill/>
            <a:miter lim="800000"/>
            <a:headEnd/>
            <a:tailEnd/>
          </a:ln>
          <a:effectLst/>
        </p:spPr>
        <p:txBody>
          <a:bodyPr wrap="none" anchor="ctr">
            <a:spAutoFit/>
          </a:bodyPr>
          <a:lstStyle/>
          <a:p>
            <a:pPr algn="ctr">
              <a:defRPr/>
            </a:pPr>
            <a:r>
              <a:rPr lang="en-US" altLang="zh-CN" sz="3200" dirty="0">
                <a:solidFill>
                  <a:schemeClr val="accent2"/>
                </a:solidFill>
                <a:effectLst>
                  <a:outerShdw blurRad="38100" dist="38100" dir="2700000" algn="tl">
                    <a:srgbClr val="C0C0C0"/>
                  </a:outerShdw>
                </a:effectLst>
              </a:rPr>
              <a:t>c</a:t>
            </a:r>
            <a:endParaRPr lang="en-US" altLang="zh-CN" i="0" dirty="0">
              <a:effectLst>
                <a:outerShdw blurRad="38100" dist="38100" dir="2700000" algn="tl">
                  <a:srgbClr val="C0C0C0"/>
                </a:outerShdw>
              </a:effectLst>
            </a:endParaRPr>
          </a:p>
        </p:txBody>
      </p:sp>
      <p:sp>
        <p:nvSpPr>
          <p:cNvPr id="154667" name="Line 43"/>
          <p:cNvSpPr>
            <a:spLocks noChangeShapeType="1"/>
          </p:cNvSpPr>
          <p:nvPr/>
        </p:nvSpPr>
        <p:spPr bwMode="auto">
          <a:xfrm>
            <a:off x="53340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68" name="Line 44"/>
          <p:cNvSpPr>
            <a:spLocks noChangeShapeType="1"/>
          </p:cNvSpPr>
          <p:nvPr/>
        </p:nvSpPr>
        <p:spPr bwMode="auto">
          <a:xfrm>
            <a:off x="59436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69" name="Line 45"/>
          <p:cNvSpPr>
            <a:spLocks noChangeShapeType="1"/>
          </p:cNvSpPr>
          <p:nvPr/>
        </p:nvSpPr>
        <p:spPr bwMode="auto">
          <a:xfrm>
            <a:off x="5334000" y="3124200"/>
            <a:ext cx="609600" cy="0"/>
          </a:xfrm>
          <a:prstGeom prst="line">
            <a:avLst/>
          </a:prstGeom>
          <a:noFill/>
          <a:ln w="19050">
            <a:solidFill>
              <a:srgbClr val="009900"/>
            </a:solidFill>
            <a:round/>
            <a:headEnd/>
            <a:tailEnd/>
          </a:ln>
        </p:spPr>
        <p:txBody>
          <a:bodyPr wrap="none" anchor="ctr"/>
          <a:lstStyle/>
          <a:p>
            <a:endParaRPr lang="zh-CN" altLang="en-US"/>
          </a:p>
        </p:txBody>
      </p:sp>
      <p:sp>
        <p:nvSpPr>
          <p:cNvPr id="154670" name="Rectangle 46"/>
          <p:cNvSpPr>
            <a:spLocks noChangeArrowheads="1"/>
          </p:cNvSpPr>
          <p:nvPr/>
        </p:nvSpPr>
        <p:spPr bwMode="auto">
          <a:xfrm>
            <a:off x="6324600" y="16303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54671" name="Line 47"/>
          <p:cNvSpPr>
            <a:spLocks noChangeShapeType="1"/>
          </p:cNvSpPr>
          <p:nvPr/>
        </p:nvSpPr>
        <p:spPr bwMode="auto">
          <a:xfrm>
            <a:off x="6324600" y="2667000"/>
            <a:ext cx="609600" cy="0"/>
          </a:xfrm>
          <a:prstGeom prst="line">
            <a:avLst/>
          </a:prstGeom>
          <a:noFill/>
          <a:ln w="19050">
            <a:solidFill>
              <a:srgbClr val="009900"/>
            </a:solidFill>
            <a:round/>
            <a:headEnd/>
            <a:tailEnd/>
          </a:ln>
        </p:spPr>
        <p:txBody>
          <a:bodyPr wrap="none" anchor="ctr"/>
          <a:lstStyle/>
          <a:p>
            <a:endParaRPr lang="zh-CN" altLang="en-US"/>
          </a:p>
        </p:txBody>
      </p:sp>
      <p:sp>
        <p:nvSpPr>
          <p:cNvPr id="154673" name="Line 49"/>
          <p:cNvSpPr>
            <a:spLocks noChangeShapeType="1"/>
          </p:cNvSpPr>
          <p:nvPr/>
        </p:nvSpPr>
        <p:spPr bwMode="auto">
          <a:xfrm>
            <a:off x="63246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74" name="Line 50"/>
          <p:cNvSpPr>
            <a:spLocks noChangeShapeType="1"/>
          </p:cNvSpPr>
          <p:nvPr/>
        </p:nvSpPr>
        <p:spPr bwMode="auto">
          <a:xfrm>
            <a:off x="69342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75" name="Line 51"/>
          <p:cNvSpPr>
            <a:spLocks noChangeShapeType="1"/>
          </p:cNvSpPr>
          <p:nvPr/>
        </p:nvSpPr>
        <p:spPr bwMode="auto">
          <a:xfrm>
            <a:off x="6324600" y="3124200"/>
            <a:ext cx="609600" cy="0"/>
          </a:xfrm>
          <a:prstGeom prst="line">
            <a:avLst/>
          </a:prstGeom>
          <a:noFill/>
          <a:ln w="19050">
            <a:solidFill>
              <a:srgbClr val="009900"/>
            </a:solidFill>
            <a:round/>
            <a:headEnd/>
            <a:tailEnd/>
          </a:ln>
        </p:spPr>
        <p:txBody>
          <a:bodyPr wrap="none" anchor="ctr"/>
          <a:lstStyle/>
          <a:p>
            <a:endParaRPr lang="zh-CN" altLang="en-US"/>
          </a:p>
        </p:txBody>
      </p:sp>
      <p:sp>
        <p:nvSpPr>
          <p:cNvPr id="154676" name="Text Box 52"/>
          <p:cNvSpPr txBox="1">
            <a:spLocks noChangeArrowheads="1"/>
          </p:cNvSpPr>
          <p:nvPr/>
        </p:nvSpPr>
        <p:spPr bwMode="auto">
          <a:xfrm>
            <a:off x="3216275" y="3289300"/>
            <a:ext cx="995363" cy="265430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访问</a:t>
            </a:r>
          </a:p>
          <a:p>
            <a:pPr algn="ctr">
              <a:defRPr/>
            </a:pPr>
            <a:r>
              <a:rPr lang="en-US" altLang="zh-CN" sz="2800">
                <a:solidFill>
                  <a:schemeClr val="accent2"/>
                </a:solidFill>
                <a:effectLst>
                  <a:outerShdw blurRad="38100" dist="38100" dir="2700000" algn="tl">
                    <a:srgbClr val="C0C0C0"/>
                  </a:outerShdw>
                </a:effectLst>
                <a:ea typeface="隶书" pitchFamily="49" charset="-122"/>
              </a:rPr>
              <a:t>a</a:t>
            </a:r>
            <a:endParaRPr lang="en-US" altLang="zh-CN" sz="2800" i="0">
              <a:solidFill>
                <a:srgbClr val="FF5050"/>
              </a:solidFill>
              <a:effectLst>
                <a:outerShdw blurRad="38100" dist="38100" dir="2700000" algn="tl">
                  <a:srgbClr val="C0C0C0"/>
                </a:outerShdw>
              </a:effectLst>
              <a:ea typeface="隶书" pitchFamily="49" charset="-122"/>
            </a:endParaRPr>
          </a:p>
          <a:p>
            <a:pPr algn="ctr">
              <a:defRPr/>
            </a:pPr>
            <a:r>
              <a:rPr lang="zh-CN" altLang="en-US" sz="2800" i="0">
                <a:solidFill>
                  <a:schemeClr val="tx2"/>
                </a:solidFill>
                <a:effectLst>
                  <a:outerShdw blurRad="38100" dist="38100" dir="2700000" algn="tl">
                    <a:srgbClr val="C0C0C0"/>
                  </a:outerShdw>
                </a:effectLst>
                <a:ea typeface="隶书" pitchFamily="49" charset="-122"/>
              </a:rPr>
              <a:t>进栈</a:t>
            </a:r>
          </a:p>
          <a:p>
            <a:pPr algn="ctr">
              <a:defRPr/>
            </a:pPr>
            <a:r>
              <a:rPr lang="en-US" altLang="zh-CN" sz="2800">
                <a:solidFill>
                  <a:schemeClr val="accent2"/>
                </a:solidFill>
                <a:effectLst>
                  <a:outerShdw blurRad="38100" dist="38100" dir="2700000" algn="tl">
                    <a:srgbClr val="C0C0C0"/>
                  </a:outerShdw>
                </a:effectLst>
                <a:ea typeface="隶书" pitchFamily="49" charset="-122"/>
              </a:rPr>
              <a:t>c</a:t>
            </a:r>
          </a:p>
          <a:p>
            <a:pPr algn="ctr">
              <a:defRPr/>
            </a:pPr>
            <a:r>
              <a:rPr lang="zh-CN" altLang="en-US" sz="2800" i="0">
                <a:solidFill>
                  <a:schemeClr val="tx2"/>
                </a:solidFill>
                <a:effectLst>
                  <a:outerShdw blurRad="38100" dist="38100" dir="2700000" algn="tl">
                    <a:srgbClr val="C0C0C0"/>
                  </a:outerShdw>
                </a:effectLst>
                <a:ea typeface="隶书" pitchFamily="49" charset="-122"/>
              </a:rPr>
              <a:t>左进</a:t>
            </a:r>
            <a:endParaRPr lang="zh-CN" altLang="en-US" sz="2800">
              <a:solidFill>
                <a:schemeClr val="accent2"/>
              </a:solidFill>
              <a:effectLst>
                <a:outerShdw blurRad="38100" dist="38100" dir="2700000" algn="tl">
                  <a:srgbClr val="C0C0C0"/>
                </a:outerShdw>
              </a:effectLst>
              <a:ea typeface="隶书" pitchFamily="49" charset="-122"/>
            </a:endParaRPr>
          </a:p>
          <a:p>
            <a:pPr algn="ctr">
              <a:defRPr/>
            </a:pPr>
            <a:r>
              <a:rPr lang="en-US" altLang="zh-CN" sz="2800">
                <a:solidFill>
                  <a:schemeClr val="accent2"/>
                </a:solidFill>
                <a:effectLst>
                  <a:outerShdw blurRad="38100" dist="38100" dir="2700000" algn="tl">
                    <a:srgbClr val="C0C0C0"/>
                  </a:outerShdw>
                </a:effectLst>
                <a:ea typeface="隶书" pitchFamily="49" charset="-122"/>
              </a:rPr>
              <a:t>b</a:t>
            </a:r>
            <a:endParaRPr lang="en-US" altLang="zh-CN" sz="2800" i="0">
              <a:effectLst>
                <a:outerShdw blurRad="38100" dist="38100" dir="2700000" algn="tl">
                  <a:srgbClr val="C0C0C0"/>
                </a:outerShdw>
              </a:effectLst>
              <a:ea typeface="隶书" pitchFamily="49" charset="-122"/>
            </a:endParaRPr>
          </a:p>
        </p:txBody>
      </p:sp>
      <p:sp>
        <p:nvSpPr>
          <p:cNvPr id="154677" name="Text Box 53"/>
          <p:cNvSpPr txBox="1">
            <a:spLocks noChangeArrowheads="1"/>
          </p:cNvSpPr>
          <p:nvPr/>
        </p:nvSpPr>
        <p:spPr bwMode="auto">
          <a:xfrm>
            <a:off x="4206875" y="3289300"/>
            <a:ext cx="1012825" cy="265430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访问</a:t>
            </a:r>
          </a:p>
          <a:p>
            <a:pPr algn="ctr">
              <a:defRPr/>
            </a:pPr>
            <a:r>
              <a:rPr lang="en-US" altLang="zh-CN" sz="2800">
                <a:solidFill>
                  <a:schemeClr val="accent2"/>
                </a:solidFill>
                <a:effectLst>
                  <a:outerShdw blurRad="38100" dist="38100" dir="2700000" algn="tl">
                    <a:srgbClr val="C0C0C0"/>
                  </a:outerShdw>
                </a:effectLst>
                <a:ea typeface="隶书" pitchFamily="49" charset="-122"/>
              </a:rPr>
              <a:t>b</a:t>
            </a:r>
            <a:endParaRPr lang="en-US" altLang="zh-CN" sz="2800" i="0">
              <a:solidFill>
                <a:srgbClr val="FF5050"/>
              </a:solidFill>
              <a:effectLst>
                <a:outerShdw blurRad="38100" dist="38100" dir="2700000" algn="tl">
                  <a:srgbClr val="C0C0C0"/>
                </a:outerShdw>
              </a:effectLst>
              <a:ea typeface="隶书" pitchFamily="49" charset="-122"/>
            </a:endParaRPr>
          </a:p>
          <a:p>
            <a:pPr algn="ctr">
              <a:defRPr/>
            </a:pPr>
            <a:r>
              <a:rPr lang="zh-CN" altLang="en-US" sz="2800" i="0">
                <a:solidFill>
                  <a:schemeClr val="tx2"/>
                </a:solidFill>
                <a:effectLst>
                  <a:outerShdw blurRad="38100" dist="38100" dir="2700000" algn="tl">
                    <a:srgbClr val="C0C0C0"/>
                  </a:outerShdw>
                </a:effectLst>
                <a:ea typeface="隶书" pitchFamily="49" charset="-122"/>
              </a:rPr>
              <a:t>进栈</a:t>
            </a:r>
          </a:p>
          <a:p>
            <a:pPr algn="ctr">
              <a:defRPr/>
            </a:pPr>
            <a:r>
              <a:rPr lang="en-US" altLang="zh-CN" sz="2800">
                <a:solidFill>
                  <a:schemeClr val="accent2"/>
                </a:solidFill>
                <a:effectLst>
                  <a:outerShdw blurRad="38100" dist="38100" dir="2700000" algn="tl">
                    <a:srgbClr val="C0C0C0"/>
                  </a:outerShdw>
                </a:effectLst>
                <a:ea typeface="隶书" pitchFamily="49" charset="-122"/>
              </a:rPr>
              <a:t>d</a:t>
            </a:r>
          </a:p>
          <a:p>
            <a:pPr algn="ctr">
              <a:defRPr/>
            </a:pPr>
            <a:r>
              <a:rPr lang="zh-CN" altLang="en-US" sz="2800" i="0">
                <a:solidFill>
                  <a:schemeClr val="tx2"/>
                </a:solidFill>
                <a:effectLst>
                  <a:outerShdw blurRad="38100" dist="38100" dir="2700000" algn="tl">
                    <a:srgbClr val="C0C0C0"/>
                  </a:outerShdw>
                </a:effectLst>
                <a:ea typeface="隶书" pitchFamily="49" charset="-122"/>
              </a:rPr>
              <a:t>左进</a:t>
            </a:r>
            <a:endParaRPr lang="zh-CN" altLang="en-US" sz="2800">
              <a:solidFill>
                <a:schemeClr val="accent2"/>
              </a:solidFill>
              <a:effectLst>
                <a:outerShdw blurRad="38100" dist="38100" dir="2700000" algn="tl">
                  <a:srgbClr val="C0C0C0"/>
                </a:outerShdw>
              </a:effectLst>
              <a:ea typeface="隶书" pitchFamily="49" charset="-122"/>
            </a:endParaRPr>
          </a:p>
          <a:p>
            <a:pPr algn="ctr">
              <a:defRPr/>
            </a:pPr>
            <a:r>
              <a:rPr lang="zh-CN" altLang="en-US" sz="2800" i="0">
                <a:solidFill>
                  <a:schemeClr val="accent2"/>
                </a:solidFill>
                <a:effectLst>
                  <a:outerShdw blurRad="38100" dist="38100" dir="2700000" algn="tl">
                    <a:srgbClr val="C0C0C0"/>
                  </a:outerShdw>
                </a:effectLst>
                <a:ea typeface="隶书" pitchFamily="49" charset="-122"/>
              </a:rPr>
              <a:t>空</a:t>
            </a:r>
            <a:endParaRPr lang="zh-CN" altLang="en-US" sz="2800" i="0">
              <a:effectLst>
                <a:outerShdw blurRad="38100" dist="38100" dir="2700000" algn="tl">
                  <a:srgbClr val="C0C0C0"/>
                </a:outerShdw>
              </a:effectLst>
              <a:ea typeface="隶书" pitchFamily="49" charset="-122"/>
            </a:endParaRPr>
          </a:p>
        </p:txBody>
      </p:sp>
      <p:sp>
        <p:nvSpPr>
          <p:cNvPr id="154678" name="Text Box 54"/>
          <p:cNvSpPr txBox="1">
            <a:spLocks noChangeArrowheads="1"/>
          </p:cNvSpPr>
          <p:nvPr/>
        </p:nvSpPr>
        <p:spPr bwMode="auto">
          <a:xfrm>
            <a:off x="5197475" y="3289300"/>
            <a:ext cx="958850" cy="2654300"/>
          </a:xfrm>
          <a:prstGeom prst="rect">
            <a:avLst/>
          </a:prstGeom>
          <a:noFill/>
          <a:ln w="38100">
            <a:noFill/>
            <a:miter lim="800000"/>
            <a:headEnd/>
            <a:tailEnd/>
          </a:ln>
          <a:effectLst/>
        </p:spPr>
        <p:txBody>
          <a:bodyPr anchor="ctr">
            <a:spAutoFit/>
          </a:bodyPr>
          <a:lstStyle/>
          <a:p>
            <a:pPr algn="ctr">
              <a:defRPr/>
            </a:pPr>
            <a:r>
              <a:rPr lang="zh-CN" altLang="en-US" sz="2800" i="0" dirty="0">
                <a:solidFill>
                  <a:schemeClr val="tx2"/>
                </a:solidFill>
                <a:effectLst>
                  <a:outerShdw blurRad="38100" dist="38100" dir="2700000" algn="tl">
                    <a:srgbClr val="C0C0C0"/>
                  </a:outerShdw>
                </a:effectLst>
                <a:ea typeface="隶书" pitchFamily="49" charset="-122"/>
              </a:rPr>
              <a:t>退栈</a:t>
            </a:r>
          </a:p>
          <a:p>
            <a:pPr algn="ctr">
              <a:defRPr/>
            </a:pPr>
            <a:r>
              <a:rPr lang="en-US" altLang="zh-CN" sz="2800" dirty="0">
                <a:solidFill>
                  <a:schemeClr val="accent2"/>
                </a:solidFill>
                <a:effectLst>
                  <a:outerShdw blurRad="38100" dist="38100" dir="2700000" algn="tl">
                    <a:srgbClr val="C0C0C0"/>
                  </a:outerShdw>
                </a:effectLst>
                <a:ea typeface="隶书" pitchFamily="49" charset="-122"/>
              </a:rPr>
              <a:t>d</a:t>
            </a:r>
            <a:endParaRPr lang="en-US" altLang="zh-CN" sz="2800" i="0" dirty="0">
              <a:solidFill>
                <a:srgbClr val="FF5050"/>
              </a:solidFill>
              <a:effectLst>
                <a:outerShdw blurRad="38100" dist="38100" dir="2700000" algn="tl">
                  <a:srgbClr val="C0C0C0"/>
                </a:outerShdw>
              </a:effectLst>
              <a:ea typeface="隶书" pitchFamily="49" charset="-122"/>
            </a:endParaRPr>
          </a:p>
          <a:p>
            <a:pPr algn="ctr">
              <a:defRPr/>
            </a:pPr>
            <a:r>
              <a:rPr lang="zh-CN" altLang="en-US" sz="2800" i="0" dirty="0">
                <a:solidFill>
                  <a:schemeClr val="tx2"/>
                </a:solidFill>
                <a:effectLst>
                  <a:outerShdw blurRad="38100" dist="38100" dir="2700000" algn="tl">
                    <a:srgbClr val="C0C0C0"/>
                  </a:outerShdw>
                </a:effectLst>
                <a:ea typeface="隶书" pitchFamily="49" charset="-122"/>
              </a:rPr>
              <a:t>访问</a:t>
            </a:r>
          </a:p>
          <a:p>
            <a:pPr algn="ctr">
              <a:defRPr/>
            </a:pPr>
            <a:r>
              <a:rPr lang="en-US" altLang="zh-CN" sz="2800" dirty="0">
                <a:solidFill>
                  <a:schemeClr val="accent2"/>
                </a:solidFill>
                <a:effectLst>
                  <a:outerShdw blurRad="38100" dist="38100" dir="2700000" algn="tl">
                    <a:srgbClr val="C0C0C0"/>
                  </a:outerShdw>
                </a:effectLst>
                <a:ea typeface="隶书" pitchFamily="49" charset="-122"/>
              </a:rPr>
              <a:t>d</a:t>
            </a:r>
          </a:p>
          <a:p>
            <a:pPr algn="ctr">
              <a:defRPr/>
            </a:pPr>
            <a:r>
              <a:rPr lang="zh-CN" altLang="en-US" sz="2800" i="0" dirty="0">
                <a:solidFill>
                  <a:schemeClr val="tx2"/>
                </a:solidFill>
                <a:effectLst>
                  <a:outerShdw blurRad="38100" dist="38100" dir="2700000" algn="tl">
                    <a:srgbClr val="C0C0C0"/>
                  </a:outerShdw>
                </a:effectLst>
                <a:ea typeface="隶书" pitchFamily="49" charset="-122"/>
              </a:rPr>
              <a:t>左进</a:t>
            </a:r>
            <a:endParaRPr lang="zh-CN" altLang="en-US" sz="2800" dirty="0">
              <a:solidFill>
                <a:schemeClr val="accent2"/>
              </a:solidFill>
              <a:effectLst>
                <a:outerShdw blurRad="38100" dist="38100" dir="2700000" algn="tl">
                  <a:srgbClr val="C0C0C0"/>
                </a:outerShdw>
              </a:effectLst>
              <a:ea typeface="隶书" pitchFamily="49" charset="-122"/>
            </a:endParaRPr>
          </a:p>
          <a:p>
            <a:pPr algn="ctr">
              <a:defRPr/>
            </a:pPr>
            <a:r>
              <a:rPr lang="zh-CN" altLang="en-US" sz="2800" i="0" dirty="0">
                <a:solidFill>
                  <a:schemeClr val="accent2"/>
                </a:solidFill>
                <a:effectLst>
                  <a:outerShdw blurRad="38100" dist="38100" dir="2700000" algn="tl">
                    <a:srgbClr val="C0C0C0"/>
                  </a:outerShdw>
                </a:effectLst>
                <a:ea typeface="隶书" pitchFamily="49" charset="-122"/>
              </a:rPr>
              <a:t>空</a:t>
            </a:r>
            <a:endParaRPr lang="zh-CN" altLang="en-US" sz="2800" i="0" dirty="0">
              <a:effectLst>
                <a:outerShdw blurRad="38100" dist="38100" dir="2700000" algn="tl">
                  <a:srgbClr val="C0C0C0"/>
                </a:outerShdw>
              </a:effectLst>
              <a:ea typeface="隶书" pitchFamily="49" charset="-122"/>
            </a:endParaRPr>
          </a:p>
        </p:txBody>
      </p:sp>
      <p:sp>
        <p:nvSpPr>
          <p:cNvPr id="154679" name="Text Box 55"/>
          <p:cNvSpPr txBox="1">
            <a:spLocks noChangeArrowheads="1"/>
          </p:cNvSpPr>
          <p:nvPr/>
        </p:nvSpPr>
        <p:spPr bwMode="auto">
          <a:xfrm>
            <a:off x="6188075" y="3289300"/>
            <a:ext cx="1047750" cy="265430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退栈</a:t>
            </a:r>
          </a:p>
          <a:p>
            <a:pPr algn="ctr">
              <a:defRPr/>
            </a:pPr>
            <a:r>
              <a:rPr lang="en-US" altLang="zh-CN" sz="2800">
                <a:solidFill>
                  <a:schemeClr val="accent2"/>
                </a:solidFill>
                <a:effectLst>
                  <a:outerShdw blurRad="38100" dist="38100" dir="2700000" algn="tl">
                    <a:srgbClr val="C0C0C0"/>
                  </a:outerShdw>
                </a:effectLst>
                <a:ea typeface="隶书" pitchFamily="49" charset="-122"/>
              </a:rPr>
              <a:t>c</a:t>
            </a:r>
            <a:endParaRPr lang="en-US" altLang="zh-CN" sz="2800" i="0">
              <a:solidFill>
                <a:srgbClr val="FF5050"/>
              </a:solidFill>
              <a:effectLst>
                <a:outerShdw blurRad="38100" dist="38100" dir="2700000" algn="tl">
                  <a:srgbClr val="C0C0C0"/>
                </a:outerShdw>
              </a:effectLst>
              <a:ea typeface="隶书" pitchFamily="49" charset="-122"/>
            </a:endParaRPr>
          </a:p>
          <a:p>
            <a:pPr algn="ctr">
              <a:defRPr/>
            </a:pPr>
            <a:r>
              <a:rPr lang="zh-CN" altLang="en-US" sz="2800" i="0">
                <a:solidFill>
                  <a:schemeClr val="tx2"/>
                </a:solidFill>
                <a:effectLst>
                  <a:outerShdw blurRad="38100" dist="38100" dir="2700000" algn="tl">
                    <a:srgbClr val="C0C0C0"/>
                  </a:outerShdw>
                </a:effectLst>
                <a:ea typeface="隶书" pitchFamily="49" charset="-122"/>
              </a:rPr>
              <a:t>访问</a:t>
            </a:r>
          </a:p>
          <a:p>
            <a:pPr algn="ctr">
              <a:defRPr/>
            </a:pPr>
            <a:r>
              <a:rPr lang="en-US" altLang="zh-CN" sz="2800">
                <a:solidFill>
                  <a:schemeClr val="accent2"/>
                </a:solidFill>
                <a:effectLst>
                  <a:outerShdw blurRad="38100" dist="38100" dir="2700000" algn="tl">
                    <a:srgbClr val="C0C0C0"/>
                  </a:outerShdw>
                </a:effectLst>
                <a:ea typeface="隶书" pitchFamily="49" charset="-122"/>
              </a:rPr>
              <a:t>c</a:t>
            </a:r>
          </a:p>
          <a:p>
            <a:pPr algn="ctr">
              <a:defRPr/>
            </a:pPr>
            <a:r>
              <a:rPr lang="zh-CN" altLang="en-US" sz="2800" i="0">
                <a:solidFill>
                  <a:schemeClr val="tx2"/>
                </a:solidFill>
                <a:effectLst>
                  <a:outerShdw blurRad="38100" dist="38100" dir="2700000" algn="tl">
                    <a:srgbClr val="C0C0C0"/>
                  </a:outerShdw>
                </a:effectLst>
                <a:ea typeface="隶书" pitchFamily="49" charset="-122"/>
              </a:rPr>
              <a:t>左进</a:t>
            </a:r>
            <a:endParaRPr lang="zh-CN" altLang="en-US" sz="2800">
              <a:solidFill>
                <a:schemeClr val="accent2"/>
              </a:solidFill>
              <a:effectLst>
                <a:outerShdw blurRad="38100" dist="38100" dir="2700000" algn="tl">
                  <a:srgbClr val="C0C0C0"/>
                </a:outerShdw>
              </a:effectLst>
              <a:ea typeface="隶书" pitchFamily="49" charset="-122"/>
            </a:endParaRPr>
          </a:p>
          <a:p>
            <a:pPr algn="ctr">
              <a:defRPr/>
            </a:pPr>
            <a:r>
              <a:rPr lang="en-US" altLang="zh-CN" sz="2800">
                <a:solidFill>
                  <a:schemeClr val="accent2"/>
                </a:solidFill>
                <a:effectLst>
                  <a:outerShdw blurRad="38100" dist="38100" dir="2700000" algn="tl">
                    <a:srgbClr val="C0C0C0"/>
                  </a:outerShdw>
                </a:effectLst>
                <a:ea typeface="隶书" pitchFamily="49" charset="-122"/>
              </a:rPr>
              <a:t>e</a:t>
            </a:r>
            <a:endParaRPr lang="en-US" altLang="zh-CN" sz="2800" i="0">
              <a:effectLst>
                <a:outerShdw blurRad="38100" dist="38100" dir="2700000" algn="tl">
                  <a:srgbClr val="C0C0C0"/>
                </a:outerShdw>
              </a:effectLst>
              <a:ea typeface="隶书" pitchFamily="49" charset="-122"/>
            </a:endParaRPr>
          </a:p>
        </p:txBody>
      </p:sp>
      <p:sp>
        <p:nvSpPr>
          <p:cNvPr id="154680" name="Text Box 56"/>
          <p:cNvSpPr txBox="1">
            <a:spLocks noChangeArrowheads="1"/>
          </p:cNvSpPr>
          <p:nvPr/>
        </p:nvSpPr>
        <p:spPr bwMode="auto">
          <a:xfrm>
            <a:off x="7178675" y="3289300"/>
            <a:ext cx="1065213" cy="265430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访问</a:t>
            </a:r>
          </a:p>
          <a:p>
            <a:pPr algn="ctr">
              <a:defRPr/>
            </a:pPr>
            <a:r>
              <a:rPr lang="en-US" altLang="zh-CN" sz="2800">
                <a:solidFill>
                  <a:schemeClr val="accent2"/>
                </a:solidFill>
                <a:effectLst>
                  <a:outerShdw blurRad="38100" dist="38100" dir="2700000" algn="tl">
                    <a:srgbClr val="C0C0C0"/>
                  </a:outerShdw>
                </a:effectLst>
                <a:ea typeface="隶书" pitchFamily="49" charset="-122"/>
              </a:rPr>
              <a:t>e</a:t>
            </a:r>
            <a:endParaRPr lang="en-US" altLang="zh-CN" sz="2800" i="0">
              <a:solidFill>
                <a:srgbClr val="FF5050"/>
              </a:solidFill>
              <a:effectLst>
                <a:outerShdw blurRad="38100" dist="38100" dir="2700000" algn="tl">
                  <a:srgbClr val="C0C0C0"/>
                </a:outerShdw>
              </a:effectLst>
              <a:ea typeface="隶书" pitchFamily="49" charset="-122"/>
            </a:endParaRPr>
          </a:p>
          <a:p>
            <a:pPr algn="ctr">
              <a:defRPr/>
            </a:pPr>
            <a:r>
              <a:rPr lang="zh-CN" altLang="en-US" sz="2800" i="0">
                <a:solidFill>
                  <a:schemeClr val="tx2"/>
                </a:solidFill>
                <a:effectLst>
                  <a:outerShdw blurRad="38100" dist="38100" dir="2700000" algn="tl">
                    <a:srgbClr val="C0C0C0"/>
                  </a:outerShdw>
                </a:effectLst>
                <a:ea typeface="隶书" pitchFamily="49" charset="-122"/>
              </a:rPr>
              <a:t>左进</a:t>
            </a:r>
            <a:endParaRPr lang="zh-CN" altLang="en-US" sz="2800">
              <a:solidFill>
                <a:schemeClr val="accent2"/>
              </a:solidFill>
              <a:effectLst>
                <a:outerShdw blurRad="38100" dist="38100" dir="2700000" algn="tl">
                  <a:srgbClr val="C0C0C0"/>
                </a:outerShdw>
              </a:effectLst>
              <a:ea typeface="隶书" pitchFamily="49" charset="-122"/>
            </a:endParaRPr>
          </a:p>
          <a:p>
            <a:pPr algn="ctr">
              <a:defRPr/>
            </a:pPr>
            <a:r>
              <a:rPr lang="zh-CN" altLang="en-US" sz="2800" i="0">
                <a:solidFill>
                  <a:schemeClr val="accent2"/>
                </a:solidFill>
                <a:effectLst>
                  <a:outerShdw blurRad="38100" dist="38100" dir="2700000" algn="tl">
                    <a:srgbClr val="C0C0C0"/>
                  </a:outerShdw>
                </a:effectLst>
                <a:ea typeface="隶书" pitchFamily="49" charset="-122"/>
              </a:rPr>
              <a:t>空</a:t>
            </a:r>
          </a:p>
          <a:p>
            <a:pPr algn="ctr">
              <a:defRPr/>
            </a:pPr>
            <a:r>
              <a:rPr lang="zh-CN" altLang="en-US" sz="2800" i="0">
                <a:solidFill>
                  <a:schemeClr val="tx2"/>
                </a:solidFill>
                <a:effectLst>
                  <a:outerShdw blurRad="38100" dist="38100" dir="2700000" algn="tl">
                    <a:srgbClr val="C0C0C0"/>
                  </a:outerShdw>
                </a:effectLst>
                <a:ea typeface="隶书" pitchFamily="49" charset="-122"/>
              </a:rPr>
              <a:t>栈空</a:t>
            </a:r>
          </a:p>
          <a:p>
            <a:pPr algn="ctr">
              <a:defRPr/>
            </a:pPr>
            <a:r>
              <a:rPr lang="zh-CN" altLang="en-US" sz="2800" i="0">
                <a:solidFill>
                  <a:schemeClr val="tx2"/>
                </a:solidFill>
                <a:effectLst>
                  <a:outerShdw blurRad="38100" dist="38100" dir="2700000" algn="tl">
                    <a:srgbClr val="C0C0C0"/>
                  </a:outerShdw>
                </a:effectLst>
                <a:ea typeface="隶书" pitchFamily="49" charset="-122"/>
              </a:rPr>
              <a:t>结束</a:t>
            </a:r>
            <a:endParaRPr lang="zh-CN" altLang="en-US" sz="2800" i="0">
              <a:effectLst>
                <a:outerShdw blurRad="38100" dist="38100" dir="2700000" algn="tl">
                  <a:srgbClr val="C0C0C0"/>
                </a:outerShdw>
              </a:effectLst>
              <a:ea typeface="隶书" pitchFamily="49" charset="-122"/>
            </a:endParaRPr>
          </a:p>
        </p:txBody>
      </p:sp>
      <p:sp>
        <p:nvSpPr>
          <p:cNvPr id="154681" name="Rectangle 57"/>
          <p:cNvSpPr>
            <a:spLocks noChangeArrowheads="1"/>
          </p:cNvSpPr>
          <p:nvPr/>
        </p:nvSpPr>
        <p:spPr bwMode="auto">
          <a:xfrm>
            <a:off x="7315200" y="16303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54682" name="Line 58"/>
          <p:cNvSpPr>
            <a:spLocks noChangeShapeType="1"/>
          </p:cNvSpPr>
          <p:nvPr/>
        </p:nvSpPr>
        <p:spPr bwMode="auto">
          <a:xfrm>
            <a:off x="7315200" y="2667000"/>
            <a:ext cx="609600" cy="0"/>
          </a:xfrm>
          <a:prstGeom prst="line">
            <a:avLst/>
          </a:prstGeom>
          <a:noFill/>
          <a:ln w="19050">
            <a:solidFill>
              <a:srgbClr val="009900"/>
            </a:solidFill>
            <a:round/>
            <a:headEnd/>
            <a:tailEnd/>
          </a:ln>
        </p:spPr>
        <p:txBody>
          <a:bodyPr wrap="none" anchor="ctr"/>
          <a:lstStyle/>
          <a:p>
            <a:endParaRPr lang="zh-CN" altLang="en-US"/>
          </a:p>
        </p:txBody>
      </p:sp>
      <p:sp>
        <p:nvSpPr>
          <p:cNvPr id="154683" name="Line 59"/>
          <p:cNvSpPr>
            <a:spLocks noChangeShapeType="1"/>
          </p:cNvSpPr>
          <p:nvPr/>
        </p:nvSpPr>
        <p:spPr bwMode="auto">
          <a:xfrm>
            <a:off x="73152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84" name="Line 60"/>
          <p:cNvSpPr>
            <a:spLocks noChangeShapeType="1"/>
          </p:cNvSpPr>
          <p:nvPr/>
        </p:nvSpPr>
        <p:spPr bwMode="auto">
          <a:xfrm>
            <a:off x="7924800" y="1600200"/>
            <a:ext cx="0" cy="1524000"/>
          </a:xfrm>
          <a:prstGeom prst="line">
            <a:avLst/>
          </a:prstGeom>
          <a:noFill/>
          <a:ln w="19050">
            <a:solidFill>
              <a:srgbClr val="009900"/>
            </a:solidFill>
            <a:round/>
            <a:headEnd/>
            <a:tailEnd/>
          </a:ln>
        </p:spPr>
        <p:txBody>
          <a:bodyPr wrap="none" anchor="ctr"/>
          <a:lstStyle/>
          <a:p>
            <a:endParaRPr lang="zh-CN" altLang="en-US"/>
          </a:p>
        </p:txBody>
      </p:sp>
      <p:sp>
        <p:nvSpPr>
          <p:cNvPr id="154685" name="Line 61"/>
          <p:cNvSpPr>
            <a:spLocks noChangeShapeType="1"/>
          </p:cNvSpPr>
          <p:nvPr/>
        </p:nvSpPr>
        <p:spPr bwMode="auto">
          <a:xfrm>
            <a:off x="7315200" y="3124200"/>
            <a:ext cx="609600" cy="0"/>
          </a:xfrm>
          <a:prstGeom prst="line">
            <a:avLst/>
          </a:prstGeom>
          <a:noFill/>
          <a:ln w="19050">
            <a:solidFill>
              <a:srgbClr val="009900"/>
            </a:solidFill>
            <a:round/>
            <a:headEnd/>
            <a:tailEnd/>
          </a:ln>
        </p:spPr>
        <p:txBody>
          <a:bodyPr wrap="none" anchor="ctr"/>
          <a:lstStyle/>
          <a:p>
            <a:endParaRPr lang="zh-CN" altLang="en-US"/>
          </a:p>
        </p:txBody>
      </p:sp>
      <p:sp>
        <p:nvSpPr>
          <p:cNvPr id="59" name="灯片编号占位符 58"/>
          <p:cNvSpPr>
            <a:spLocks noGrp="1"/>
          </p:cNvSpPr>
          <p:nvPr>
            <p:ph type="sldNum" sz="quarter" idx="12"/>
          </p:nvPr>
        </p:nvSpPr>
        <p:spPr/>
        <p:txBody>
          <a:bodyPr/>
          <a:lstStyle/>
          <a:p>
            <a:pPr>
              <a:defRPr/>
            </a:pPr>
            <a:fld id="{FA13E0FF-AC54-4E23-B7ED-CE167D266037}" type="slidenum">
              <a:rPr lang="en-US" altLang="zh-CN" smtClean="0"/>
              <a:pPr>
                <a:defRPr/>
              </a:pPr>
              <a:t>125</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additive="base">
                                        <p:cTn id="7" dur="500" fill="hold"/>
                                        <p:tgtEl>
                                          <p:spTgt spid="154628"/>
                                        </p:tgtEl>
                                        <p:attrNameLst>
                                          <p:attrName>ppt_x</p:attrName>
                                        </p:attrNameLst>
                                      </p:cBhvr>
                                      <p:tavLst>
                                        <p:tav tm="0">
                                          <p:val>
                                            <p:strVal val="#ppt_x"/>
                                          </p:val>
                                        </p:tav>
                                        <p:tav tm="100000">
                                          <p:val>
                                            <p:strVal val="#ppt_x"/>
                                          </p:val>
                                        </p:tav>
                                      </p:tavLst>
                                    </p:anim>
                                    <p:anim calcmode="lin" valueType="num">
                                      <p:cBhvr additive="base">
                                        <p:cTn id="8" dur="500" fill="hold"/>
                                        <p:tgtEl>
                                          <p:spTgt spid="1546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4629"/>
                                        </p:tgtEl>
                                        <p:attrNameLst>
                                          <p:attrName>style.visibility</p:attrName>
                                        </p:attrNameLst>
                                      </p:cBhvr>
                                      <p:to>
                                        <p:strVal val="visible"/>
                                      </p:to>
                                    </p:set>
                                    <p:anim calcmode="lin" valueType="num">
                                      <p:cBhvr additive="base">
                                        <p:cTn id="11" dur="500" fill="hold"/>
                                        <p:tgtEl>
                                          <p:spTgt spid="154629"/>
                                        </p:tgtEl>
                                        <p:attrNameLst>
                                          <p:attrName>ppt_x</p:attrName>
                                        </p:attrNameLst>
                                      </p:cBhvr>
                                      <p:tavLst>
                                        <p:tav tm="0">
                                          <p:val>
                                            <p:strVal val="#ppt_x"/>
                                          </p:val>
                                        </p:tav>
                                        <p:tav tm="100000">
                                          <p:val>
                                            <p:strVal val="#ppt_x"/>
                                          </p:val>
                                        </p:tav>
                                      </p:tavLst>
                                    </p:anim>
                                    <p:anim calcmode="lin" valueType="num">
                                      <p:cBhvr additive="base">
                                        <p:cTn id="12" dur="500" fill="hold"/>
                                        <p:tgtEl>
                                          <p:spTgt spid="1546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4630"/>
                                        </p:tgtEl>
                                        <p:attrNameLst>
                                          <p:attrName>style.visibility</p:attrName>
                                        </p:attrNameLst>
                                      </p:cBhvr>
                                      <p:to>
                                        <p:strVal val="visible"/>
                                      </p:to>
                                    </p:set>
                                    <p:anim calcmode="lin" valueType="num">
                                      <p:cBhvr additive="base">
                                        <p:cTn id="15" dur="500" fill="hold"/>
                                        <p:tgtEl>
                                          <p:spTgt spid="154630"/>
                                        </p:tgtEl>
                                        <p:attrNameLst>
                                          <p:attrName>ppt_x</p:attrName>
                                        </p:attrNameLst>
                                      </p:cBhvr>
                                      <p:tavLst>
                                        <p:tav tm="0">
                                          <p:val>
                                            <p:strVal val="#ppt_x"/>
                                          </p:val>
                                        </p:tav>
                                        <p:tav tm="100000">
                                          <p:val>
                                            <p:strVal val="#ppt_x"/>
                                          </p:val>
                                        </p:tav>
                                      </p:tavLst>
                                    </p:anim>
                                    <p:anim calcmode="lin" valueType="num">
                                      <p:cBhvr additive="base">
                                        <p:cTn id="16" dur="500" fill="hold"/>
                                        <p:tgtEl>
                                          <p:spTgt spid="1546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4631"/>
                                        </p:tgtEl>
                                        <p:attrNameLst>
                                          <p:attrName>style.visibility</p:attrName>
                                        </p:attrNameLst>
                                      </p:cBhvr>
                                      <p:to>
                                        <p:strVal val="visible"/>
                                      </p:to>
                                    </p:set>
                                    <p:anim calcmode="lin" valueType="num">
                                      <p:cBhvr additive="base">
                                        <p:cTn id="19" dur="500" fill="hold"/>
                                        <p:tgtEl>
                                          <p:spTgt spid="154631"/>
                                        </p:tgtEl>
                                        <p:attrNameLst>
                                          <p:attrName>ppt_x</p:attrName>
                                        </p:attrNameLst>
                                      </p:cBhvr>
                                      <p:tavLst>
                                        <p:tav tm="0">
                                          <p:val>
                                            <p:strVal val="#ppt_x"/>
                                          </p:val>
                                        </p:tav>
                                        <p:tav tm="100000">
                                          <p:val>
                                            <p:strVal val="#ppt_x"/>
                                          </p:val>
                                        </p:tav>
                                      </p:tavLst>
                                    </p:anim>
                                    <p:anim calcmode="lin" valueType="num">
                                      <p:cBhvr additive="base">
                                        <p:cTn id="20" dur="500" fill="hold"/>
                                        <p:tgtEl>
                                          <p:spTgt spid="1546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4632"/>
                                        </p:tgtEl>
                                        <p:attrNameLst>
                                          <p:attrName>style.visibility</p:attrName>
                                        </p:attrNameLst>
                                      </p:cBhvr>
                                      <p:to>
                                        <p:strVal val="visible"/>
                                      </p:to>
                                    </p:set>
                                    <p:anim calcmode="lin" valueType="num">
                                      <p:cBhvr additive="base">
                                        <p:cTn id="23" dur="500" fill="hold"/>
                                        <p:tgtEl>
                                          <p:spTgt spid="154632"/>
                                        </p:tgtEl>
                                        <p:attrNameLst>
                                          <p:attrName>ppt_x</p:attrName>
                                        </p:attrNameLst>
                                      </p:cBhvr>
                                      <p:tavLst>
                                        <p:tav tm="0">
                                          <p:val>
                                            <p:strVal val="#ppt_x"/>
                                          </p:val>
                                        </p:tav>
                                        <p:tav tm="100000">
                                          <p:val>
                                            <p:strVal val="#ppt_x"/>
                                          </p:val>
                                        </p:tav>
                                      </p:tavLst>
                                    </p:anim>
                                    <p:anim calcmode="lin" valueType="num">
                                      <p:cBhvr additive="base">
                                        <p:cTn id="24" dur="500" fill="hold"/>
                                        <p:tgtEl>
                                          <p:spTgt spid="1546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4633"/>
                                        </p:tgtEl>
                                        <p:attrNameLst>
                                          <p:attrName>style.visibility</p:attrName>
                                        </p:attrNameLst>
                                      </p:cBhvr>
                                      <p:to>
                                        <p:strVal val="visible"/>
                                      </p:to>
                                    </p:set>
                                    <p:anim calcmode="lin" valueType="num">
                                      <p:cBhvr additive="base">
                                        <p:cTn id="27" dur="500" fill="hold"/>
                                        <p:tgtEl>
                                          <p:spTgt spid="154633"/>
                                        </p:tgtEl>
                                        <p:attrNameLst>
                                          <p:attrName>ppt_x</p:attrName>
                                        </p:attrNameLst>
                                      </p:cBhvr>
                                      <p:tavLst>
                                        <p:tav tm="0">
                                          <p:val>
                                            <p:strVal val="#ppt_x"/>
                                          </p:val>
                                        </p:tav>
                                        <p:tav tm="100000">
                                          <p:val>
                                            <p:strVal val="#ppt_x"/>
                                          </p:val>
                                        </p:tav>
                                      </p:tavLst>
                                    </p:anim>
                                    <p:anim calcmode="lin" valueType="num">
                                      <p:cBhvr additive="base">
                                        <p:cTn id="28" dur="500" fill="hold"/>
                                        <p:tgtEl>
                                          <p:spTgt spid="1546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4634"/>
                                        </p:tgtEl>
                                        <p:attrNameLst>
                                          <p:attrName>style.visibility</p:attrName>
                                        </p:attrNameLst>
                                      </p:cBhvr>
                                      <p:to>
                                        <p:strVal val="visible"/>
                                      </p:to>
                                    </p:set>
                                    <p:anim calcmode="lin" valueType="num">
                                      <p:cBhvr additive="base">
                                        <p:cTn id="31" dur="500" fill="hold"/>
                                        <p:tgtEl>
                                          <p:spTgt spid="154634"/>
                                        </p:tgtEl>
                                        <p:attrNameLst>
                                          <p:attrName>ppt_x</p:attrName>
                                        </p:attrNameLst>
                                      </p:cBhvr>
                                      <p:tavLst>
                                        <p:tav tm="0">
                                          <p:val>
                                            <p:strVal val="#ppt_x"/>
                                          </p:val>
                                        </p:tav>
                                        <p:tav tm="100000">
                                          <p:val>
                                            <p:strVal val="#ppt_x"/>
                                          </p:val>
                                        </p:tav>
                                      </p:tavLst>
                                    </p:anim>
                                    <p:anim calcmode="lin" valueType="num">
                                      <p:cBhvr additive="base">
                                        <p:cTn id="32" dur="500" fill="hold"/>
                                        <p:tgtEl>
                                          <p:spTgt spid="15463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4635"/>
                                        </p:tgtEl>
                                        <p:attrNameLst>
                                          <p:attrName>style.visibility</p:attrName>
                                        </p:attrNameLst>
                                      </p:cBhvr>
                                      <p:to>
                                        <p:strVal val="visible"/>
                                      </p:to>
                                    </p:set>
                                    <p:anim calcmode="lin" valueType="num">
                                      <p:cBhvr additive="base">
                                        <p:cTn id="35" dur="500" fill="hold"/>
                                        <p:tgtEl>
                                          <p:spTgt spid="154635"/>
                                        </p:tgtEl>
                                        <p:attrNameLst>
                                          <p:attrName>ppt_x</p:attrName>
                                        </p:attrNameLst>
                                      </p:cBhvr>
                                      <p:tavLst>
                                        <p:tav tm="0">
                                          <p:val>
                                            <p:strVal val="#ppt_x"/>
                                          </p:val>
                                        </p:tav>
                                        <p:tav tm="100000">
                                          <p:val>
                                            <p:strVal val="#ppt_x"/>
                                          </p:val>
                                        </p:tav>
                                      </p:tavLst>
                                    </p:anim>
                                    <p:anim calcmode="lin" valueType="num">
                                      <p:cBhvr additive="base">
                                        <p:cTn id="36" dur="500" fill="hold"/>
                                        <p:tgtEl>
                                          <p:spTgt spid="1546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4636"/>
                                        </p:tgtEl>
                                        <p:attrNameLst>
                                          <p:attrName>style.visibility</p:attrName>
                                        </p:attrNameLst>
                                      </p:cBhvr>
                                      <p:to>
                                        <p:strVal val="visible"/>
                                      </p:to>
                                    </p:set>
                                    <p:anim calcmode="lin" valueType="num">
                                      <p:cBhvr additive="base">
                                        <p:cTn id="39" dur="500" fill="hold"/>
                                        <p:tgtEl>
                                          <p:spTgt spid="154636"/>
                                        </p:tgtEl>
                                        <p:attrNameLst>
                                          <p:attrName>ppt_x</p:attrName>
                                        </p:attrNameLst>
                                      </p:cBhvr>
                                      <p:tavLst>
                                        <p:tav tm="0">
                                          <p:val>
                                            <p:strVal val="#ppt_x"/>
                                          </p:val>
                                        </p:tav>
                                        <p:tav tm="100000">
                                          <p:val>
                                            <p:strVal val="#ppt_x"/>
                                          </p:val>
                                        </p:tav>
                                      </p:tavLst>
                                    </p:anim>
                                    <p:anim calcmode="lin" valueType="num">
                                      <p:cBhvr additive="base">
                                        <p:cTn id="40" dur="500" fill="hold"/>
                                        <p:tgtEl>
                                          <p:spTgt spid="1546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4637"/>
                                        </p:tgtEl>
                                        <p:attrNameLst>
                                          <p:attrName>style.visibility</p:attrName>
                                        </p:attrNameLst>
                                      </p:cBhvr>
                                      <p:to>
                                        <p:strVal val="visible"/>
                                      </p:to>
                                    </p:set>
                                    <p:anim calcmode="lin" valueType="num">
                                      <p:cBhvr additive="base">
                                        <p:cTn id="43" dur="500" fill="hold"/>
                                        <p:tgtEl>
                                          <p:spTgt spid="154637"/>
                                        </p:tgtEl>
                                        <p:attrNameLst>
                                          <p:attrName>ppt_x</p:attrName>
                                        </p:attrNameLst>
                                      </p:cBhvr>
                                      <p:tavLst>
                                        <p:tav tm="0">
                                          <p:val>
                                            <p:strVal val="#ppt_x"/>
                                          </p:val>
                                        </p:tav>
                                        <p:tav tm="100000">
                                          <p:val>
                                            <p:strVal val="#ppt_x"/>
                                          </p:val>
                                        </p:tav>
                                      </p:tavLst>
                                    </p:anim>
                                    <p:anim calcmode="lin" valueType="num">
                                      <p:cBhvr additive="base">
                                        <p:cTn id="44" dur="500" fill="hold"/>
                                        <p:tgtEl>
                                          <p:spTgt spid="1546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4638"/>
                                        </p:tgtEl>
                                        <p:attrNameLst>
                                          <p:attrName>style.visibility</p:attrName>
                                        </p:attrNameLst>
                                      </p:cBhvr>
                                      <p:to>
                                        <p:strVal val="visible"/>
                                      </p:to>
                                    </p:set>
                                    <p:anim calcmode="lin" valueType="num">
                                      <p:cBhvr additive="base">
                                        <p:cTn id="47" dur="500" fill="hold"/>
                                        <p:tgtEl>
                                          <p:spTgt spid="154638"/>
                                        </p:tgtEl>
                                        <p:attrNameLst>
                                          <p:attrName>ppt_x</p:attrName>
                                        </p:attrNameLst>
                                      </p:cBhvr>
                                      <p:tavLst>
                                        <p:tav tm="0">
                                          <p:val>
                                            <p:strVal val="#ppt_x"/>
                                          </p:val>
                                        </p:tav>
                                        <p:tav tm="100000">
                                          <p:val>
                                            <p:strVal val="#ppt_x"/>
                                          </p:val>
                                        </p:tav>
                                      </p:tavLst>
                                    </p:anim>
                                    <p:anim calcmode="lin" valueType="num">
                                      <p:cBhvr additive="base">
                                        <p:cTn id="48" dur="500" fill="hold"/>
                                        <p:tgtEl>
                                          <p:spTgt spid="1546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4639"/>
                                        </p:tgtEl>
                                        <p:attrNameLst>
                                          <p:attrName>style.visibility</p:attrName>
                                        </p:attrNameLst>
                                      </p:cBhvr>
                                      <p:to>
                                        <p:strVal val="visible"/>
                                      </p:to>
                                    </p:set>
                                    <p:anim calcmode="lin" valueType="num">
                                      <p:cBhvr additive="base">
                                        <p:cTn id="51" dur="500" fill="hold"/>
                                        <p:tgtEl>
                                          <p:spTgt spid="154639"/>
                                        </p:tgtEl>
                                        <p:attrNameLst>
                                          <p:attrName>ppt_x</p:attrName>
                                        </p:attrNameLst>
                                      </p:cBhvr>
                                      <p:tavLst>
                                        <p:tav tm="0">
                                          <p:val>
                                            <p:strVal val="#ppt_x"/>
                                          </p:val>
                                        </p:tav>
                                        <p:tav tm="100000">
                                          <p:val>
                                            <p:strVal val="#ppt_x"/>
                                          </p:val>
                                        </p:tav>
                                      </p:tavLst>
                                    </p:anim>
                                    <p:anim calcmode="lin" valueType="num">
                                      <p:cBhvr additive="base">
                                        <p:cTn id="52" dur="500" fill="hold"/>
                                        <p:tgtEl>
                                          <p:spTgt spid="1546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4640"/>
                                        </p:tgtEl>
                                        <p:attrNameLst>
                                          <p:attrName>style.visibility</p:attrName>
                                        </p:attrNameLst>
                                      </p:cBhvr>
                                      <p:to>
                                        <p:strVal val="visible"/>
                                      </p:to>
                                    </p:set>
                                    <p:anim calcmode="lin" valueType="num">
                                      <p:cBhvr additive="base">
                                        <p:cTn id="55" dur="500" fill="hold"/>
                                        <p:tgtEl>
                                          <p:spTgt spid="154640"/>
                                        </p:tgtEl>
                                        <p:attrNameLst>
                                          <p:attrName>ppt_x</p:attrName>
                                        </p:attrNameLst>
                                      </p:cBhvr>
                                      <p:tavLst>
                                        <p:tav tm="0">
                                          <p:val>
                                            <p:strVal val="#ppt_x"/>
                                          </p:val>
                                        </p:tav>
                                        <p:tav tm="100000">
                                          <p:val>
                                            <p:strVal val="#ppt_x"/>
                                          </p:val>
                                        </p:tav>
                                      </p:tavLst>
                                    </p:anim>
                                    <p:anim calcmode="lin" valueType="num">
                                      <p:cBhvr additive="base">
                                        <p:cTn id="56" dur="500" fill="hold"/>
                                        <p:tgtEl>
                                          <p:spTgt spid="15464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4641"/>
                                        </p:tgtEl>
                                        <p:attrNameLst>
                                          <p:attrName>style.visibility</p:attrName>
                                        </p:attrNameLst>
                                      </p:cBhvr>
                                      <p:to>
                                        <p:strVal val="visible"/>
                                      </p:to>
                                    </p:set>
                                    <p:anim calcmode="lin" valueType="num">
                                      <p:cBhvr additive="base">
                                        <p:cTn id="59" dur="500" fill="hold"/>
                                        <p:tgtEl>
                                          <p:spTgt spid="154641"/>
                                        </p:tgtEl>
                                        <p:attrNameLst>
                                          <p:attrName>ppt_x</p:attrName>
                                        </p:attrNameLst>
                                      </p:cBhvr>
                                      <p:tavLst>
                                        <p:tav tm="0">
                                          <p:val>
                                            <p:strVal val="#ppt_x"/>
                                          </p:val>
                                        </p:tav>
                                        <p:tav tm="100000">
                                          <p:val>
                                            <p:strVal val="#ppt_x"/>
                                          </p:val>
                                        </p:tav>
                                      </p:tavLst>
                                    </p:anim>
                                    <p:anim calcmode="lin" valueType="num">
                                      <p:cBhvr additive="base">
                                        <p:cTn id="60" dur="500" fill="hold"/>
                                        <p:tgtEl>
                                          <p:spTgt spid="15464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4644"/>
                                        </p:tgtEl>
                                        <p:attrNameLst>
                                          <p:attrName>style.visibility</p:attrName>
                                        </p:attrNameLst>
                                      </p:cBhvr>
                                      <p:to>
                                        <p:strVal val="visible"/>
                                      </p:to>
                                    </p:set>
                                    <p:anim calcmode="lin" valueType="num">
                                      <p:cBhvr additive="base">
                                        <p:cTn id="63" dur="500" fill="hold"/>
                                        <p:tgtEl>
                                          <p:spTgt spid="154644"/>
                                        </p:tgtEl>
                                        <p:attrNameLst>
                                          <p:attrName>ppt_x</p:attrName>
                                        </p:attrNameLst>
                                      </p:cBhvr>
                                      <p:tavLst>
                                        <p:tav tm="0">
                                          <p:val>
                                            <p:strVal val="#ppt_x"/>
                                          </p:val>
                                        </p:tav>
                                        <p:tav tm="100000">
                                          <p:val>
                                            <p:strVal val="#ppt_x"/>
                                          </p:val>
                                        </p:tav>
                                      </p:tavLst>
                                    </p:anim>
                                    <p:anim calcmode="lin" valueType="num">
                                      <p:cBhvr additive="base">
                                        <p:cTn id="64" dur="500" fill="hold"/>
                                        <p:tgtEl>
                                          <p:spTgt spid="15464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4646"/>
                                        </p:tgtEl>
                                        <p:attrNameLst>
                                          <p:attrName>style.visibility</p:attrName>
                                        </p:attrNameLst>
                                      </p:cBhvr>
                                      <p:to>
                                        <p:strVal val="visible"/>
                                      </p:to>
                                    </p:set>
                                    <p:anim calcmode="lin" valueType="num">
                                      <p:cBhvr additive="base">
                                        <p:cTn id="67" dur="500" fill="hold"/>
                                        <p:tgtEl>
                                          <p:spTgt spid="154646"/>
                                        </p:tgtEl>
                                        <p:attrNameLst>
                                          <p:attrName>ppt_x</p:attrName>
                                        </p:attrNameLst>
                                      </p:cBhvr>
                                      <p:tavLst>
                                        <p:tav tm="0">
                                          <p:val>
                                            <p:strVal val="#ppt_x"/>
                                          </p:val>
                                        </p:tav>
                                        <p:tav tm="100000">
                                          <p:val>
                                            <p:strVal val="#ppt_x"/>
                                          </p:val>
                                        </p:tav>
                                      </p:tavLst>
                                    </p:anim>
                                    <p:anim calcmode="lin" valueType="num">
                                      <p:cBhvr additive="base">
                                        <p:cTn id="68" dur="500" fill="hold"/>
                                        <p:tgtEl>
                                          <p:spTgt spid="15464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4647"/>
                                        </p:tgtEl>
                                        <p:attrNameLst>
                                          <p:attrName>style.visibility</p:attrName>
                                        </p:attrNameLst>
                                      </p:cBhvr>
                                      <p:to>
                                        <p:strVal val="visible"/>
                                      </p:to>
                                    </p:set>
                                    <p:anim calcmode="lin" valueType="num">
                                      <p:cBhvr additive="base">
                                        <p:cTn id="71" dur="500" fill="hold"/>
                                        <p:tgtEl>
                                          <p:spTgt spid="154647"/>
                                        </p:tgtEl>
                                        <p:attrNameLst>
                                          <p:attrName>ppt_x</p:attrName>
                                        </p:attrNameLst>
                                      </p:cBhvr>
                                      <p:tavLst>
                                        <p:tav tm="0">
                                          <p:val>
                                            <p:strVal val="#ppt_x"/>
                                          </p:val>
                                        </p:tav>
                                        <p:tav tm="100000">
                                          <p:val>
                                            <p:strVal val="#ppt_x"/>
                                          </p:val>
                                        </p:tav>
                                      </p:tavLst>
                                    </p:anim>
                                    <p:anim calcmode="lin" valueType="num">
                                      <p:cBhvr additive="base">
                                        <p:cTn id="72" dur="500" fill="hold"/>
                                        <p:tgtEl>
                                          <p:spTgt spid="15464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4648"/>
                                        </p:tgtEl>
                                        <p:attrNameLst>
                                          <p:attrName>style.visibility</p:attrName>
                                        </p:attrNameLst>
                                      </p:cBhvr>
                                      <p:to>
                                        <p:strVal val="visible"/>
                                      </p:to>
                                    </p:set>
                                    <p:anim calcmode="lin" valueType="num">
                                      <p:cBhvr additive="base">
                                        <p:cTn id="75" dur="500" fill="hold"/>
                                        <p:tgtEl>
                                          <p:spTgt spid="154648"/>
                                        </p:tgtEl>
                                        <p:attrNameLst>
                                          <p:attrName>ppt_x</p:attrName>
                                        </p:attrNameLst>
                                      </p:cBhvr>
                                      <p:tavLst>
                                        <p:tav tm="0">
                                          <p:val>
                                            <p:strVal val="#ppt_x"/>
                                          </p:val>
                                        </p:tav>
                                        <p:tav tm="100000">
                                          <p:val>
                                            <p:strVal val="#ppt_x"/>
                                          </p:val>
                                        </p:tav>
                                      </p:tavLst>
                                    </p:anim>
                                    <p:anim calcmode="lin" valueType="num">
                                      <p:cBhvr additive="base">
                                        <p:cTn id="76" dur="500" fill="hold"/>
                                        <p:tgtEl>
                                          <p:spTgt spid="15464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4649"/>
                                        </p:tgtEl>
                                        <p:attrNameLst>
                                          <p:attrName>style.visibility</p:attrName>
                                        </p:attrNameLst>
                                      </p:cBhvr>
                                      <p:to>
                                        <p:strVal val="visible"/>
                                      </p:to>
                                    </p:set>
                                    <p:anim calcmode="lin" valueType="num">
                                      <p:cBhvr additive="base">
                                        <p:cTn id="79" dur="500" fill="hold"/>
                                        <p:tgtEl>
                                          <p:spTgt spid="154649"/>
                                        </p:tgtEl>
                                        <p:attrNameLst>
                                          <p:attrName>ppt_x</p:attrName>
                                        </p:attrNameLst>
                                      </p:cBhvr>
                                      <p:tavLst>
                                        <p:tav tm="0">
                                          <p:val>
                                            <p:strVal val="#ppt_x"/>
                                          </p:val>
                                        </p:tav>
                                        <p:tav tm="100000">
                                          <p:val>
                                            <p:strVal val="#ppt_x"/>
                                          </p:val>
                                        </p:tav>
                                      </p:tavLst>
                                    </p:anim>
                                    <p:anim calcmode="lin" valueType="num">
                                      <p:cBhvr additive="base">
                                        <p:cTn id="80" dur="500" fill="hold"/>
                                        <p:tgtEl>
                                          <p:spTgt spid="15464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4650"/>
                                        </p:tgtEl>
                                        <p:attrNameLst>
                                          <p:attrName>style.visibility</p:attrName>
                                        </p:attrNameLst>
                                      </p:cBhvr>
                                      <p:to>
                                        <p:strVal val="visible"/>
                                      </p:to>
                                    </p:set>
                                    <p:anim calcmode="lin" valueType="num">
                                      <p:cBhvr additive="base">
                                        <p:cTn id="83" dur="500" fill="hold"/>
                                        <p:tgtEl>
                                          <p:spTgt spid="154650"/>
                                        </p:tgtEl>
                                        <p:attrNameLst>
                                          <p:attrName>ppt_x</p:attrName>
                                        </p:attrNameLst>
                                      </p:cBhvr>
                                      <p:tavLst>
                                        <p:tav tm="0">
                                          <p:val>
                                            <p:strVal val="#ppt_x"/>
                                          </p:val>
                                        </p:tav>
                                        <p:tav tm="100000">
                                          <p:val>
                                            <p:strVal val="#ppt_x"/>
                                          </p:val>
                                        </p:tav>
                                      </p:tavLst>
                                    </p:anim>
                                    <p:anim calcmode="lin" valueType="num">
                                      <p:cBhvr additive="base">
                                        <p:cTn id="84" dur="500" fill="hold"/>
                                        <p:tgtEl>
                                          <p:spTgt spid="15465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4651"/>
                                        </p:tgtEl>
                                        <p:attrNameLst>
                                          <p:attrName>style.visibility</p:attrName>
                                        </p:attrNameLst>
                                      </p:cBhvr>
                                      <p:to>
                                        <p:strVal val="visible"/>
                                      </p:to>
                                    </p:set>
                                    <p:anim calcmode="lin" valueType="num">
                                      <p:cBhvr additive="base">
                                        <p:cTn id="87" dur="500" fill="hold"/>
                                        <p:tgtEl>
                                          <p:spTgt spid="154651"/>
                                        </p:tgtEl>
                                        <p:attrNameLst>
                                          <p:attrName>ppt_x</p:attrName>
                                        </p:attrNameLst>
                                      </p:cBhvr>
                                      <p:tavLst>
                                        <p:tav tm="0">
                                          <p:val>
                                            <p:strVal val="#ppt_x"/>
                                          </p:val>
                                        </p:tav>
                                        <p:tav tm="100000">
                                          <p:val>
                                            <p:strVal val="#ppt_x"/>
                                          </p:val>
                                        </p:tav>
                                      </p:tavLst>
                                    </p:anim>
                                    <p:anim calcmode="lin" valueType="num">
                                      <p:cBhvr additive="base">
                                        <p:cTn id="88" dur="500" fill="hold"/>
                                        <p:tgtEl>
                                          <p:spTgt spid="15465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4652"/>
                                        </p:tgtEl>
                                        <p:attrNameLst>
                                          <p:attrName>style.visibility</p:attrName>
                                        </p:attrNameLst>
                                      </p:cBhvr>
                                      <p:to>
                                        <p:strVal val="visible"/>
                                      </p:to>
                                    </p:set>
                                    <p:anim calcmode="lin" valueType="num">
                                      <p:cBhvr additive="base">
                                        <p:cTn id="91" dur="500" fill="hold"/>
                                        <p:tgtEl>
                                          <p:spTgt spid="154652"/>
                                        </p:tgtEl>
                                        <p:attrNameLst>
                                          <p:attrName>ppt_x</p:attrName>
                                        </p:attrNameLst>
                                      </p:cBhvr>
                                      <p:tavLst>
                                        <p:tav tm="0">
                                          <p:val>
                                            <p:strVal val="#ppt_x"/>
                                          </p:val>
                                        </p:tav>
                                        <p:tav tm="100000">
                                          <p:val>
                                            <p:strVal val="#ppt_x"/>
                                          </p:val>
                                        </p:tav>
                                      </p:tavLst>
                                    </p:anim>
                                    <p:anim calcmode="lin" valueType="num">
                                      <p:cBhvr additive="base">
                                        <p:cTn id="92" dur="500" fill="hold"/>
                                        <p:tgtEl>
                                          <p:spTgt spid="15465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154642"/>
                                        </p:tgtEl>
                                        <p:attrNameLst>
                                          <p:attrName>style.visibility</p:attrName>
                                        </p:attrNameLst>
                                      </p:cBhvr>
                                      <p:to>
                                        <p:strVal val="visible"/>
                                      </p:to>
                                    </p:set>
                                    <p:animEffect transition="in" filter="box(in)">
                                      <p:cBhvr>
                                        <p:cTn id="97" dur="500"/>
                                        <p:tgtEl>
                                          <p:spTgt spid="154642"/>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154643"/>
                                        </p:tgtEl>
                                        <p:attrNameLst>
                                          <p:attrName>style.visibility</p:attrName>
                                        </p:attrNameLst>
                                      </p:cBhvr>
                                      <p:to>
                                        <p:strVal val="visible"/>
                                      </p:to>
                                    </p:set>
                                    <p:animEffect transition="in" filter="box(in)">
                                      <p:cBhvr>
                                        <p:cTn id="100" dur="500"/>
                                        <p:tgtEl>
                                          <p:spTgt spid="154643"/>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154645"/>
                                        </p:tgtEl>
                                        <p:attrNameLst>
                                          <p:attrName>style.visibility</p:attrName>
                                        </p:attrNameLst>
                                      </p:cBhvr>
                                      <p:to>
                                        <p:strVal val="visible"/>
                                      </p:to>
                                    </p:set>
                                    <p:animEffect transition="in" filter="box(in)">
                                      <p:cBhvr>
                                        <p:cTn id="103" dur="500"/>
                                        <p:tgtEl>
                                          <p:spTgt spid="154645"/>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154653"/>
                                        </p:tgtEl>
                                        <p:attrNameLst>
                                          <p:attrName>style.visibility</p:attrName>
                                        </p:attrNameLst>
                                      </p:cBhvr>
                                      <p:to>
                                        <p:strVal val="visible"/>
                                      </p:to>
                                    </p:set>
                                    <p:animEffect transition="in" filter="box(in)">
                                      <p:cBhvr>
                                        <p:cTn id="106" dur="500"/>
                                        <p:tgtEl>
                                          <p:spTgt spid="154653"/>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154654"/>
                                        </p:tgtEl>
                                        <p:attrNameLst>
                                          <p:attrName>style.visibility</p:attrName>
                                        </p:attrNameLst>
                                      </p:cBhvr>
                                      <p:to>
                                        <p:strVal val="visible"/>
                                      </p:to>
                                    </p:set>
                                    <p:animEffect transition="in" filter="box(in)">
                                      <p:cBhvr>
                                        <p:cTn id="109" dur="500"/>
                                        <p:tgtEl>
                                          <p:spTgt spid="154654"/>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154656"/>
                                        </p:tgtEl>
                                        <p:attrNameLst>
                                          <p:attrName>style.visibility</p:attrName>
                                        </p:attrNameLst>
                                      </p:cBhvr>
                                      <p:to>
                                        <p:strVal val="visible"/>
                                      </p:to>
                                    </p:set>
                                    <p:animEffect transition="in" filter="box(in)">
                                      <p:cBhvr>
                                        <p:cTn id="112" dur="500"/>
                                        <p:tgtEl>
                                          <p:spTgt spid="154656"/>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154676"/>
                                        </p:tgtEl>
                                        <p:attrNameLst>
                                          <p:attrName>style.visibility</p:attrName>
                                        </p:attrNameLst>
                                      </p:cBhvr>
                                      <p:to>
                                        <p:strVal val="visible"/>
                                      </p:to>
                                    </p:set>
                                    <p:animEffect transition="in" filter="box(in)">
                                      <p:cBhvr>
                                        <p:cTn id="115" dur="500"/>
                                        <p:tgtEl>
                                          <p:spTgt spid="154676"/>
                                        </p:tgtEl>
                                      </p:cBhvr>
                                    </p:animEffect>
                                  </p:childTnLst>
                                </p:cTn>
                              </p:par>
                            </p:childTnLst>
                          </p:cTn>
                        </p:par>
                      </p:childTnLst>
                    </p:cTn>
                  </p:par>
                  <p:par>
                    <p:cTn id="116" fill="hold">
                      <p:stCondLst>
                        <p:cond delay="indefinite"/>
                      </p:stCondLst>
                      <p:childTnLst>
                        <p:par>
                          <p:cTn id="117" fill="hold">
                            <p:stCondLst>
                              <p:cond delay="0"/>
                            </p:stCondLst>
                            <p:childTnLst>
                              <p:par>
                                <p:cTn id="118" presetID="4" presetClass="entr" presetSubtype="16" fill="hold" grpId="0" nodeType="clickEffect">
                                  <p:stCondLst>
                                    <p:cond delay="0"/>
                                  </p:stCondLst>
                                  <p:childTnLst>
                                    <p:set>
                                      <p:cBhvr>
                                        <p:cTn id="119" dur="1" fill="hold">
                                          <p:stCondLst>
                                            <p:cond delay="0"/>
                                          </p:stCondLst>
                                        </p:cTn>
                                        <p:tgtEl>
                                          <p:spTgt spid="154661"/>
                                        </p:tgtEl>
                                        <p:attrNameLst>
                                          <p:attrName>style.visibility</p:attrName>
                                        </p:attrNameLst>
                                      </p:cBhvr>
                                      <p:to>
                                        <p:strVal val="visible"/>
                                      </p:to>
                                    </p:set>
                                    <p:animEffect transition="in" filter="box(in)">
                                      <p:cBhvr>
                                        <p:cTn id="120" dur="500"/>
                                        <p:tgtEl>
                                          <p:spTgt spid="154661"/>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154657"/>
                                        </p:tgtEl>
                                        <p:attrNameLst>
                                          <p:attrName>style.visibility</p:attrName>
                                        </p:attrNameLst>
                                      </p:cBhvr>
                                      <p:to>
                                        <p:strVal val="visible"/>
                                      </p:to>
                                    </p:set>
                                    <p:animEffect transition="in" filter="box(in)">
                                      <p:cBhvr>
                                        <p:cTn id="123" dur="500"/>
                                        <p:tgtEl>
                                          <p:spTgt spid="154657"/>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154658"/>
                                        </p:tgtEl>
                                        <p:attrNameLst>
                                          <p:attrName>style.visibility</p:attrName>
                                        </p:attrNameLst>
                                      </p:cBhvr>
                                      <p:to>
                                        <p:strVal val="visible"/>
                                      </p:to>
                                    </p:set>
                                    <p:animEffect transition="in" filter="box(in)">
                                      <p:cBhvr>
                                        <p:cTn id="126" dur="500"/>
                                        <p:tgtEl>
                                          <p:spTgt spid="154658"/>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154659"/>
                                        </p:tgtEl>
                                        <p:attrNameLst>
                                          <p:attrName>style.visibility</p:attrName>
                                        </p:attrNameLst>
                                      </p:cBhvr>
                                      <p:to>
                                        <p:strVal val="visible"/>
                                      </p:to>
                                    </p:set>
                                    <p:animEffect transition="in" filter="box(in)">
                                      <p:cBhvr>
                                        <p:cTn id="129" dur="500"/>
                                        <p:tgtEl>
                                          <p:spTgt spid="154659"/>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154660"/>
                                        </p:tgtEl>
                                        <p:attrNameLst>
                                          <p:attrName>style.visibility</p:attrName>
                                        </p:attrNameLst>
                                      </p:cBhvr>
                                      <p:to>
                                        <p:strVal val="visible"/>
                                      </p:to>
                                    </p:set>
                                    <p:animEffect transition="in" filter="box(in)">
                                      <p:cBhvr>
                                        <p:cTn id="132" dur="500"/>
                                        <p:tgtEl>
                                          <p:spTgt spid="154660"/>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154662"/>
                                        </p:tgtEl>
                                        <p:attrNameLst>
                                          <p:attrName>style.visibility</p:attrName>
                                        </p:attrNameLst>
                                      </p:cBhvr>
                                      <p:to>
                                        <p:strVal val="visible"/>
                                      </p:to>
                                    </p:set>
                                    <p:animEffect transition="in" filter="box(in)">
                                      <p:cBhvr>
                                        <p:cTn id="135" dur="500"/>
                                        <p:tgtEl>
                                          <p:spTgt spid="154662"/>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154663"/>
                                        </p:tgtEl>
                                        <p:attrNameLst>
                                          <p:attrName>style.visibility</p:attrName>
                                        </p:attrNameLst>
                                      </p:cBhvr>
                                      <p:to>
                                        <p:strVal val="visible"/>
                                      </p:to>
                                    </p:set>
                                    <p:animEffect transition="in" filter="box(in)">
                                      <p:cBhvr>
                                        <p:cTn id="138" dur="500"/>
                                        <p:tgtEl>
                                          <p:spTgt spid="154663"/>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154677"/>
                                        </p:tgtEl>
                                        <p:attrNameLst>
                                          <p:attrName>style.visibility</p:attrName>
                                        </p:attrNameLst>
                                      </p:cBhvr>
                                      <p:to>
                                        <p:strVal val="visible"/>
                                      </p:to>
                                    </p:set>
                                    <p:animEffect transition="in" filter="box(in)">
                                      <p:cBhvr>
                                        <p:cTn id="141" dur="500"/>
                                        <p:tgtEl>
                                          <p:spTgt spid="154677"/>
                                        </p:tgtEl>
                                      </p:cBhvr>
                                    </p:animEffect>
                                  </p:childTnLst>
                                </p:cTn>
                              </p:par>
                            </p:childTnLst>
                          </p:cTn>
                        </p:par>
                      </p:childTnLst>
                    </p:cTn>
                  </p:par>
                  <p:par>
                    <p:cTn id="142" fill="hold">
                      <p:stCondLst>
                        <p:cond delay="indefinite"/>
                      </p:stCondLst>
                      <p:childTnLst>
                        <p:par>
                          <p:cTn id="143" fill="hold">
                            <p:stCondLst>
                              <p:cond delay="0"/>
                            </p:stCondLst>
                            <p:childTnLst>
                              <p:par>
                                <p:cTn id="144" presetID="4" presetClass="entr" presetSubtype="16" fill="hold" grpId="0" nodeType="clickEffect">
                                  <p:stCondLst>
                                    <p:cond delay="0"/>
                                  </p:stCondLst>
                                  <p:childTnLst>
                                    <p:set>
                                      <p:cBhvr>
                                        <p:cTn id="145" dur="1" fill="hold">
                                          <p:stCondLst>
                                            <p:cond delay="0"/>
                                          </p:stCondLst>
                                        </p:cTn>
                                        <p:tgtEl>
                                          <p:spTgt spid="154664"/>
                                        </p:tgtEl>
                                        <p:attrNameLst>
                                          <p:attrName>style.visibility</p:attrName>
                                        </p:attrNameLst>
                                      </p:cBhvr>
                                      <p:to>
                                        <p:strVal val="visible"/>
                                      </p:to>
                                    </p:set>
                                    <p:animEffect transition="in" filter="box(in)">
                                      <p:cBhvr>
                                        <p:cTn id="146" dur="500"/>
                                        <p:tgtEl>
                                          <p:spTgt spid="154664"/>
                                        </p:tgtEl>
                                      </p:cBhvr>
                                    </p:animEffect>
                                  </p:childTnLst>
                                </p:cTn>
                              </p:par>
                              <p:par>
                                <p:cTn id="147" presetID="4" presetClass="entr" presetSubtype="16" fill="hold" grpId="0" nodeType="withEffect">
                                  <p:stCondLst>
                                    <p:cond delay="0"/>
                                  </p:stCondLst>
                                  <p:childTnLst>
                                    <p:set>
                                      <p:cBhvr>
                                        <p:cTn id="148" dur="1" fill="hold">
                                          <p:stCondLst>
                                            <p:cond delay="0"/>
                                          </p:stCondLst>
                                        </p:cTn>
                                        <p:tgtEl>
                                          <p:spTgt spid="154665"/>
                                        </p:tgtEl>
                                        <p:attrNameLst>
                                          <p:attrName>style.visibility</p:attrName>
                                        </p:attrNameLst>
                                      </p:cBhvr>
                                      <p:to>
                                        <p:strVal val="visible"/>
                                      </p:to>
                                    </p:set>
                                    <p:animEffect transition="in" filter="box(in)">
                                      <p:cBhvr>
                                        <p:cTn id="149" dur="500"/>
                                        <p:tgtEl>
                                          <p:spTgt spid="154665"/>
                                        </p:tgtEl>
                                      </p:cBhvr>
                                    </p:animEffect>
                                  </p:childTnLst>
                                </p:cTn>
                              </p:par>
                              <p:par>
                                <p:cTn id="150" presetID="4" presetClass="entr" presetSubtype="16" fill="hold" grpId="0" nodeType="withEffect">
                                  <p:stCondLst>
                                    <p:cond delay="0"/>
                                  </p:stCondLst>
                                  <p:childTnLst>
                                    <p:set>
                                      <p:cBhvr>
                                        <p:cTn id="151" dur="1" fill="hold">
                                          <p:stCondLst>
                                            <p:cond delay="0"/>
                                          </p:stCondLst>
                                        </p:cTn>
                                        <p:tgtEl>
                                          <p:spTgt spid="154666"/>
                                        </p:tgtEl>
                                        <p:attrNameLst>
                                          <p:attrName>style.visibility</p:attrName>
                                        </p:attrNameLst>
                                      </p:cBhvr>
                                      <p:to>
                                        <p:strVal val="visible"/>
                                      </p:to>
                                    </p:set>
                                    <p:animEffect transition="in" filter="box(in)">
                                      <p:cBhvr>
                                        <p:cTn id="152" dur="500"/>
                                        <p:tgtEl>
                                          <p:spTgt spid="154666"/>
                                        </p:tgtEl>
                                      </p:cBhvr>
                                    </p:animEffect>
                                  </p:childTnLst>
                                </p:cTn>
                              </p:par>
                              <p:par>
                                <p:cTn id="153" presetID="4" presetClass="entr" presetSubtype="16" fill="hold" grpId="0" nodeType="withEffect">
                                  <p:stCondLst>
                                    <p:cond delay="0"/>
                                  </p:stCondLst>
                                  <p:childTnLst>
                                    <p:set>
                                      <p:cBhvr>
                                        <p:cTn id="154" dur="1" fill="hold">
                                          <p:stCondLst>
                                            <p:cond delay="0"/>
                                          </p:stCondLst>
                                        </p:cTn>
                                        <p:tgtEl>
                                          <p:spTgt spid="154667"/>
                                        </p:tgtEl>
                                        <p:attrNameLst>
                                          <p:attrName>style.visibility</p:attrName>
                                        </p:attrNameLst>
                                      </p:cBhvr>
                                      <p:to>
                                        <p:strVal val="visible"/>
                                      </p:to>
                                    </p:set>
                                    <p:animEffect transition="in" filter="box(in)">
                                      <p:cBhvr>
                                        <p:cTn id="155" dur="500"/>
                                        <p:tgtEl>
                                          <p:spTgt spid="154667"/>
                                        </p:tgtEl>
                                      </p:cBhvr>
                                    </p:animEffect>
                                  </p:childTnLst>
                                </p:cTn>
                              </p:par>
                              <p:par>
                                <p:cTn id="156" presetID="4" presetClass="entr" presetSubtype="16" fill="hold" grpId="0" nodeType="withEffect">
                                  <p:stCondLst>
                                    <p:cond delay="0"/>
                                  </p:stCondLst>
                                  <p:childTnLst>
                                    <p:set>
                                      <p:cBhvr>
                                        <p:cTn id="157" dur="1" fill="hold">
                                          <p:stCondLst>
                                            <p:cond delay="0"/>
                                          </p:stCondLst>
                                        </p:cTn>
                                        <p:tgtEl>
                                          <p:spTgt spid="154668"/>
                                        </p:tgtEl>
                                        <p:attrNameLst>
                                          <p:attrName>style.visibility</p:attrName>
                                        </p:attrNameLst>
                                      </p:cBhvr>
                                      <p:to>
                                        <p:strVal val="visible"/>
                                      </p:to>
                                    </p:set>
                                    <p:animEffect transition="in" filter="box(in)">
                                      <p:cBhvr>
                                        <p:cTn id="158" dur="500"/>
                                        <p:tgtEl>
                                          <p:spTgt spid="154668"/>
                                        </p:tgtEl>
                                      </p:cBhvr>
                                    </p:animEffect>
                                  </p:childTnLst>
                                </p:cTn>
                              </p:par>
                              <p:par>
                                <p:cTn id="159" presetID="4" presetClass="entr" presetSubtype="16" fill="hold" grpId="0" nodeType="withEffect">
                                  <p:stCondLst>
                                    <p:cond delay="0"/>
                                  </p:stCondLst>
                                  <p:childTnLst>
                                    <p:set>
                                      <p:cBhvr>
                                        <p:cTn id="160" dur="1" fill="hold">
                                          <p:stCondLst>
                                            <p:cond delay="0"/>
                                          </p:stCondLst>
                                        </p:cTn>
                                        <p:tgtEl>
                                          <p:spTgt spid="154669"/>
                                        </p:tgtEl>
                                        <p:attrNameLst>
                                          <p:attrName>style.visibility</p:attrName>
                                        </p:attrNameLst>
                                      </p:cBhvr>
                                      <p:to>
                                        <p:strVal val="visible"/>
                                      </p:to>
                                    </p:set>
                                    <p:animEffect transition="in" filter="box(in)">
                                      <p:cBhvr>
                                        <p:cTn id="161" dur="500"/>
                                        <p:tgtEl>
                                          <p:spTgt spid="154669"/>
                                        </p:tgtEl>
                                      </p:cBhvr>
                                    </p:animEffect>
                                  </p:childTnLst>
                                </p:cTn>
                              </p:par>
                              <p:par>
                                <p:cTn id="162" presetID="4" presetClass="entr" presetSubtype="16" fill="hold" grpId="0" nodeType="withEffect">
                                  <p:stCondLst>
                                    <p:cond delay="0"/>
                                  </p:stCondLst>
                                  <p:childTnLst>
                                    <p:set>
                                      <p:cBhvr>
                                        <p:cTn id="163" dur="1" fill="hold">
                                          <p:stCondLst>
                                            <p:cond delay="0"/>
                                          </p:stCondLst>
                                        </p:cTn>
                                        <p:tgtEl>
                                          <p:spTgt spid="154678"/>
                                        </p:tgtEl>
                                        <p:attrNameLst>
                                          <p:attrName>style.visibility</p:attrName>
                                        </p:attrNameLst>
                                      </p:cBhvr>
                                      <p:to>
                                        <p:strVal val="visible"/>
                                      </p:to>
                                    </p:set>
                                    <p:animEffect transition="in" filter="box(in)">
                                      <p:cBhvr>
                                        <p:cTn id="164" dur="500"/>
                                        <p:tgtEl>
                                          <p:spTgt spid="154678"/>
                                        </p:tgtEl>
                                      </p:cBhvr>
                                    </p:animEffect>
                                  </p:childTnLst>
                                </p:cTn>
                              </p:par>
                            </p:childTnLst>
                          </p:cTn>
                        </p:par>
                      </p:childTnLst>
                    </p:cTn>
                  </p:par>
                  <p:par>
                    <p:cTn id="165" fill="hold">
                      <p:stCondLst>
                        <p:cond delay="indefinite"/>
                      </p:stCondLst>
                      <p:childTnLst>
                        <p:par>
                          <p:cTn id="166" fill="hold">
                            <p:stCondLst>
                              <p:cond delay="0"/>
                            </p:stCondLst>
                            <p:childTnLst>
                              <p:par>
                                <p:cTn id="167" presetID="4" presetClass="entr" presetSubtype="16" fill="hold" grpId="0" nodeType="clickEffect">
                                  <p:stCondLst>
                                    <p:cond delay="0"/>
                                  </p:stCondLst>
                                  <p:childTnLst>
                                    <p:set>
                                      <p:cBhvr>
                                        <p:cTn id="168" dur="1" fill="hold">
                                          <p:stCondLst>
                                            <p:cond delay="0"/>
                                          </p:stCondLst>
                                        </p:cTn>
                                        <p:tgtEl>
                                          <p:spTgt spid="154670"/>
                                        </p:tgtEl>
                                        <p:attrNameLst>
                                          <p:attrName>style.visibility</p:attrName>
                                        </p:attrNameLst>
                                      </p:cBhvr>
                                      <p:to>
                                        <p:strVal val="visible"/>
                                      </p:to>
                                    </p:set>
                                    <p:animEffect transition="in" filter="box(in)">
                                      <p:cBhvr>
                                        <p:cTn id="169" dur="500"/>
                                        <p:tgtEl>
                                          <p:spTgt spid="154670"/>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154671"/>
                                        </p:tgtEl>
                                        <p:attrNameLst>
                                          <p:attrName>style.visibility</p:attrName>
                                        </p:attrNameLst>
                                      </p:cBhvr>
                                      <p:to>
                                        <p:strVal val="visible"/>
                                      </p:to>
                                    </p:set>
                                    <p:animEffect transition="in" filter="box(in)">
                                      <p:cBhvr>
                                        <p:cTn id="172" dur="500"/>
                                        <p:tgtEl>
                                          <p:spTgt spid="154671"/>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154673"/>
                                        </p:tgtEl>
                                        <p:attrNameLst>
                                          <p:attrName>style.visibility</p:attrName>
                                        </p:attrNameLst>
                                      </p:cBhvr>
                                      <p:to>
                                        <p:strVal val="visible"/>
                                      </p:to>
                                    </p:set>
                                    <p:animEffect transition="in" filter="box(in)">
                                      <p:cBhvr>
                                        <p:cTn id="175" dur="500"/>
                                        <p:tgtEl>
                                          <p:spTgt spid="154673"/>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154674"/>
                                        </p:tgtEl>
                                        <p:attrNameLst>
                                          <p:attrName>style.visibility</p:attrName>
                                        </p:attrNameLst>
                                      </p:cBhvr>
                                      <p:to>
                                        <p:strVal val="visible"/>
                                      </p:to>
                                    </p:set>
                                    <p:animEffect transition="in" filter="box(in)">
                                      <p:cBhvr>
                                        <p:cTn id="178" dur="500"/>
                                        <p:tgtEl>
                                          <p:spTgt spid="154674"/>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154675"/>
                                        </p:tgtEl>
                                        <p:attrNameLst>
                                          <p:attrName>style.visibility</p:attrName>
                                        </p:attrNameLst>
                                      </p:cBhvr>
                                      <p:to>
                                        <p:strVal val="visible"/>
                                      </p:to>
                                    </p:set>
                                    <p:animEffect transition="in" filter="box(in)">
                                      <p:cBhvr>
                                        <p:cTn id="181" dur="500"/>
                                        <p:tgtEl>
                                          <p:spTgt spid="154675"/>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154679"/>
                                        </p:tgtEl>
                                        <p:attrNameLst>
                                          <p:attrName>style.visibility</p:attrName>
                                        </p:attrNameLst>
                                      </p:cBhvr>
                                      <p:to>
                                        <p:strVal val="visible"/>
                                      </p:to>
                                    </p:set>
                                    <p:animEffect transition="in" filter="box(in)">
                                      <p:cBhvr>
                                        <p:cTn id="184" dur="500"/>
                                        <p:tgtEl>
                                          <p:spTgt spid="154679"/>
                                        </p:tgtEl>
                                      </p:cBhvr>
                                    </p:animEffect>
                                  </p:childTnLst>
                                </p:cTn>
                              </p:par>
                            </p:childTnLst>
                          </p:cTn>
                        </p:par>
                      </p:childTnLst>
                    </p:cTn>
                  </p:par>
                  <p:par>
                    <p:cTn id="185" fill="hold">
                      <p:stCondLst>
                        <p:cond delay="indefinite"/>
                      </p:stCondLst>
                      <p:childTnLst>
                        <p:par>
                          <p:cTn id="186" fill="hold">
                            <p:stCondLst>
                              <p:cond delay="0"/>
                            </p:stCondLst>
                            <p:childTnLst>
                              <p:par>
                                <p:cTn id="187" presetID="4" presetClass="entr" presetSubtype="16" fill="hold" grpId="0" nodeType="clickEffect">
                                  <p:stCondLst>
                                    <p:cond delay="0"/>
                                  </p:stCondLst>
                                  <p:childTnLst>
                                    <p:set>
                                      <p:cBhvr>
                                        <p:cTn id="188" dur="1" fill="hold">
                                          <p:stCondLst>
                                            <p:cond delay="0"/>
                                          </p:stCondLst>
                                        </p:cTn>
                                        <p:tgtEl>
                                          <p:spTgt spid="154680"/>
                                        </p:tgtEl>
                                        <p:attrNameLst>
                                          <p:attrName>style.visibility</p:attrName>
                                        </p:attrNameLst>
                                      </p:cBhvr>
                                      <p:to>
                                        <p:strVal val="visible"/>
                                      </p:to>
                                    </p:set>
                                    <p:animEffect transition="in" filter="box(in)">
                                      <p:cBhvr>
                                        <p:cTn id="189" dur="500"/>
                                        <p:tgtEl>
                                          <p:spTgt spid="154680"/>
                                        </p:tgtEl>
                                      </p:cBhvr>
                                    </p:animEffect>
                                  </p:childTnLst>
                                </p:cTn>
                              </p:par>
                              <p:par>
                                <p:cTn id="190" presetID="4" presetClass="entr" presetSubtype="16" fill="hold" grpId="0" nodeType="withEffect">
                                  <p:stCondLst>
                                    <p:cond delay="0"/>
                                  </p:stCondLst>
                                  <p:childTnLst>
                                    <p:set>
                                      <p:cBhvr>
                                        <p:cTn id="191" dur="1" fill="hold">
                                          <p:stCondLst>
                                            <p:cond delay="0"/>
                                          </p:stCondLst>
                                        </p:cTn>
                                        <p:tgtEl>
                                          <p:spTgt spid="154681"/>
                                        </p:tgtEl>
                                        <p:attrNameLst>
                                          <p:attrName>style.visibility</p:attrName>
                                        </p:attrNameLst>
                                      </p:cBhvr>
                                      <p:to>
                                        <p:strVal val="visible"/>
                                      </p:to>
                                    </p:set>
                                    <p:animEffect transition="in" filter="box(in)">
                                      <p:cBhvr>
                                        <p:cTn id="192" dur="500"/>
                                        <p:tgtEl>
                                          <p:spTgt spid="154681"/>
                                        </p:tgtEl>
                                      </p:cBhvr>
                                    </p:animEffect>
                                  </p:childTnLst>
                                </p:cTn>
                              </p:par>
                              <p:par>
                                <p:cTn id="193" presetID="4" presetClass="entr" presetSubtype="16" fill="hold" grpId="0" nodeType="withEffect">
                                  <p:stCondLst>
                                    <p:cond delay="0"/>
                                  </p:stCondLst>
                                  <p:childTnLst>
                                    <p:set>
                                      <p:cBhvr>
                                        <p:cTn id="194" dur="1" fill="hold">
                                          <p:stCondLst>
                                            <p:cond delay="0"/>
                                          </p:stCondLst>
                                        </p:cTn>
                                        <p:tgtEl>
                                          <p:spTgt spid="154682"/>
                                        </p:tgtEl>
                                        <p:attrNameLst>
                                          <p:attrName>style.visibility</p:attrName>
                                        </p:attrNameLst>
                                      </p:cBhvr>
                                      <p:to>
                                        <p:strVal val="visible"/>
                                      </p:to>
                                    </p:set>
                                    <p:animEffect transition="in" filter="box(in)">
                                      <p:cBhvr>
                                        <p:cTn id="195" dur="500"/>
                                        <p:tgtEl>
                                          <p:spTgt spid="154682"/>
                                        </p:tgtEl>
                                      </p:cBhvr>
                                    </p:animEffect>
                                  </p:childTnLst>
                                </p:cTn>
                              </p:par>
                              <p:par>
                                <p:cTn id="196" presetID="4" presetClass="entr" presetSubtype="16" fill="hold" grpId="0" nodeType="withEffect">
                                  <p:stCondLst>
                                    <p:cond delay="0"/>
                                  </p:stCondLst>
                                  <p:childTnLst>
                                    <p:set>
                                      <p:cBhvr>
                                        <p:cTn id="197" dur="1" fill="hold">
                                          <p:stCondLst>
                                            <p:cond delay="0"/>
                                          </p:stCondLst>
                                        </p:cTn>
                                        <p:tgtEl>
                                          <p:spTgt spid="154683"/>
                                        </p:tgtEl>
                                        <p:attrNameLst>
                                          <p:attrName>style.visibility</p:attrName>
                                        </p:attrNameLst>
                                      </p:cBhvr>
                                      <p:to>
                                        <p:strVal val="visible"/>
                                      </p:to>
                                    </p:set>
                                    <p:animEffect transition="in" filter="box(in)">
                                      <p:cBhvr>
                                        <p:cTn id="198" dur="500"/>
                                        <p:tgtEl>
                                          <p:spTgt spid="154683"/>
                                        </p:tgtEl>
                                      </p:cBhvr>
                                    </p:animEffect>
                                  </p:childTnLst>
                                </p:cTn>
                              </p:par>
                              <p:par>
                                <p:cTn id="199" presetID="4" presetClass="entr" presetSubtype="16" fill="hold" grpId="0" nodeType="withEffect">
                                  <p:stCondLst>
                                    <p:cond delay="0"/>
                                  </p:stCondLst>
                                  <p:childTnLst>
                                    <p:set>
                                      <p:cBhvr>
                                        <p:cTn id="200" dur="1" fill="hold">
                                          <p:stCondLst>
                                            <p:cond delay="0"/>
                                          </p:stCondLst>
                                        </p:cTn>
                                        <p:tgtEl>
                                          <p:spTgt spid="154684"/>
                                        </p:tgtEl>
                                        <p:attrNameLst>
                                          <p:attrName>style.visibility</p:attrName>
                                        </p:attrNameLst>
                                      </p:cBhvr>
                                      <p:to>
                                        <p:strVal val="visible"/>
                                      </p:to>
                                    </p:set>
                                    <p:animEffect transition="in" filter="box(in)">
                                      <p:cBhvr>
                                        <p:cTn id="201" dur="500"/>
                                        <p:tgtEl>
                                          <p:spTgt spid="154684"/>
                                        </p:tgtEl>
                                      </p:cBhvr>
                                    </p:animEffect>
                                  </p:childTnLst>
                                </p:cTn>
                              </p:par>
                              <p:par>
                                <p:cTn id="202" presetID="4" presetClass="entr" presetSubtype="16" fill="hold" grpId="0" nodeType="withEffect">
                                  <p:stCondLst>
                                    <p:cond delay="0"/>
                                  </p:stCondLst>
                                  <p:childTnLst>
                                    <p:set>
                                      <p:cBhvr>
                                        <p:cTn id="203" dur="1" fill="hold">
                                          <p:stCondLst>
                                            <p:cond delay="0"/>
                                          </p:stCondLst>
                                        </p:cTn>
                                        <p:tgtEl>
                                          <p:spTgt spid="154685"/>
                                        </p:tgtEl>
                                        <p:attrNameLst>
                                          <p:attrName>style.visibility</p:attrName>
                                        </p:attrNameLst>
                                      </p:cBhvr>
                                      <p:to>
                                        <p:strVal val="visible"/>
                                      </p:to>
                                    </p:set>
                                    <p:animEffect transition="in" filter="box(in)">
                                      <p:cBhvr>
                                        <p:cTn id="204" dur="500"/>
                                        <p:tgtEl>
                                          <p:spTgt spid="154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1" grpId="0" animBg="1"/>
      <p:bldP spid="154628" grpId="0" animBg="1"/>
      <p:bldP spid="154629" grpId="0" animBg="1"/>
      <p:bldP spid="154630" grpId="0" animBg="1"/>
      <p:bldP spid="154631" grpId="0" animBg="1"/>
      <p:bldP spid="154632" grpId="0" animBg="1"/>
      <p:bldP spid="154633" grpId="0" animBg="1"/>
      <p:bldP spid="154634" grpId="0" animBg="1"/>
      <p:bldP spid="154635" grpId="0" animBg="1"/>
      <p:bldP spid="154636" grpId="0" animBg="1"/>
      <p:bldP spid="154637" grpId="0"/>
      <p:bldP spid="154638" grpId="0"/>
      <p:bldP spid="154639" grpId="0"/>
      <p:bldP spid="154640" grpId="0"/>
      <p:bldP spid="154641" grpId="0"/>
      <p:bldP spid="154642" grpId="0" animBg="1"/>
      <p:bldP spid="154643" grpId="0" animBg="1"/>
      <p:bldP spid="154644" grpId="0" animBg="1"/>
      <p:bldP spid="154645" grpId="0"/>
      <p:bldP spid="154646" grpId="0" animBg="1"/>
      <p:bldP spid="154647" grpId="0" animBg="1"/>
      <p:bldP spid="154648" grpId="0" animBg="1"/>
      <p:bldP spid="154649" grpId="0" animBg="1"/>
      <p:bldP spid="154650" grpId="0" animBg="1"/>
      <p:bldP spid="154651" grpId="0" animBg="1"/>
      <p:bldP spid="154652" grpId="0" animBg="1"/>
      <p:bldP spid="154653" grpId="0" animBg="1"/>
      <p:bldP spid="154654" grpId="0" animBg="1"/>
      <p:bldP spid="154656" grpId="0" animBg="1"/>
      <p:bldP spid="154657" grpId="0" animBg="1"/>
      <p:bldP spid="154658" grpId="0"/>
      <p:bldP spid="154659" grpId="0" animBg="1"/>
      <p:bldP spid="154660" grpId="0" animBg="1"/>
      <p:bldP spid="154662" grpId="0" animBg="1"/>
      <p:bldP spid="154663" grpId="0" animBg="1"/>
      <p:bldP spid="154664" grpId="0" animBg="1"/>
      <p:bldP spid="154665" grpId="0" animBg="1"/>
      <p:bldP spid="154666" grpId="0"/>
      <p:bldP spid="154667" grpId="0" animBg="1"/>
      <p:bldP spid="154668" grpId="0" animBg="1"/>
      <p:bldP spid="154669" grpId="0" animBg="1"/>
      <p:bldP spid="154670" grpId="0" animBg="1"/>
      <p:bldP spid="154671" grpId="0" animBg="1"/>
      <p:bldP spid="154673" grpId="0" animBg="1"/>
      <p:bldP spid="154674" grpId="0" animBg="1"/>
      <p:bldP spid="154675" grpId="0" animBg="1"/>
      <p:bldP spid="154676" grpId="0"/>
      <p:bldP spid="154677" grpId="0"/>
      <p:bldP spid="154678" grpId="0"/>
      <p:bldP spid="154679" grpId="0"/>
      <p:bldP spid="154680" grpId="0"/>
      <p:bldP spid="154681" grpId="0" animBg="1"/>
      <p:bldP spid="154682" grpId="0" animBg="1"/>
      <p:bldP spid="154683" grpId="0" animBg="1"/>
      <p:bldP spid="154684" grpId="0" animBg="1"/>
      <p:bldP spid="154685" grpId="0" animBg="1"/>
    </p:bld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84213" y="549275"/>
            <a:ext cx="8077200" cy="6045200"/>
          </a:xfrm>
          <a:prstGeom prst="rect">
            <a:avLst/>
          </a:prstGeom>
          <a:noFill/>
          <a:ln w="9525">
            <a:noFill/>
            <a:miter lim="800000"/>
            <a:headEnd/>
            <a:tailEnd/>
          </a:ln>
        </p:spPr>
        <p:txBody>
          <a:bodyPr>
            <a:spAutoFit/>
          </a:bodyPr>
          <a:lstStyle/>
          <a:p>
            <a:r>
              <a:rPr lang="en-US" altLang="zh-CN" sz="2600" i="0" dirty="0">
                <a:solidFill>
                  <a:schemeClr val="tx2"/>
                </a:solidFill>
              </a:rPr>
              <a:t>template &lt;class Type&gt; void </a:t>
            </a:r>
            <a:r>
              <a:rPr lang="en-US" altLang="zh-CN" sz="2600" b="0" i="0" dirty="0" err="1">
                <a:solidFill>
                  <a:schemeClr val="tx2"/>
                </a:solidFill>
              </a:rPr>
              <a:t>BinaryTree</a:t>
            </a:r>
            <a:r>
              <a:rPr lang="en-US" altLang="zh-CN" sz="2600" b="0" i="0" dirty="0">
                <a:solidFill>
                  <a:schemeClr val="tx2"/>
                </a:solidFill>
              </a:rPr>
              <a:t> </a:t>
            </a:r>
            <a:r>
              <a:rPr lang="en-US" altLang="zh-CN" sz="2600" i="0" dirty="0">
                <a:solidFill>
                  <a:schemeClr val="tx2"/>
                </a:solidFill>
              </a:rPr>
              <a:t>&lt;Type&gt; :: </a:t>
            </a:r>
          </a:p>
          <a:p>
            <a:r>
              <a:rPr lang="en-US" altLang="zh-CN" sz="2600" b="0" i="0" dirty="0" err="1" smtClean="0">
                <a:solidFill>
                  <a:schemeClr val="tx2"/>
                </a:solidFill>
                <a:ea typeface="仿宋_GB2312" pitchFamily="49" charset="-122"/>
              </a:rPr>
              <a:t>PreOrder</a:t>
            </a:r>
            <a:r>
              <a:rPr lang="en-US" altLang="zh-CN" sz="2600" i="0" dirty="0" smtClean="0">
                <a:solidFill>
                  <a:schemeClr val="tx2"/>
                </a:solidFill>
                <a:ea typeface="仿宋_GB2312" pitchFamily="49" charset="-122"/>
              </a:rPr>
              <a:t>(void</a:t>
            </a:r>
            <a:r>
              <a:rPr lang="en-US" altLang="zh-CN" sz="2600" b="0" i="0" dirty="0" smtClean="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visit</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r>
              <a:rPr lang="en-US" altLang="zh-CN" sz="2600" b="0" i="0" dirty="0" err="1" smtClean="0">
                <a:solidFill>
                  <a:schemeClr val="tx2"/>
                </a:solidFill>
                <a:ea typeface="仿宋_GB2312" pitchFamily="49" charset="-122"/>
              </a:rPr>
              <a:t>BinTreeNode</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&lt;Type&gt;</a:t>
            </a:r>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b="0" i="0" dirty="0">
                <a:solidFill>
                  <a:schemeClr val="tx2"/>
                </a:solidFill>
              </a:rPr>
              <a:t>Stack </a:t>
            </a:r>
            <a:r>
              <a:rPr lang="en-US" altLang="zh-CN" sz="2600" i="0" dirty="0" smtClean="0">
                <a:solidFill>
                  <a:schemeClr val="tx2"/>
                </a:solidFill>
              </a:rPr>
              <a:t>&lt;</a:t>
            </a:r>
            <a:r>
              <a:rPr lang="en-US" altLang="zh-CN" sz="2600" b="0" i="0" dirty="0" err="1" smtClean="0">
                <a:solidFill>
                  <a:schemeClr val="tx2"/>
                </a:solidFill>
              </a:rPr>
              <a:t>BinTreeNode</a:t>
            </a:r>
            <a:r>
              <a:rPr lang="en-US" altLang="zh-CN" sz="2600" b="0" i="0" dirty="0" smtClean="0">
                <a:solidFill>
                  <a:schemeClr val="tx2"/>
                </a:solidFill>
              </a:rPr>
              <a:t> </a:t>
            </a:r>
            <a:r>
              <a:rPr lang="en-US" altLang="zh-CN" sz="2600" i="0" dirty="0">
                <a:solidFill>
                  <a:schemeClr val="tx2"/>
                </a:solidFill>
              </a:rPr>
              <a:t>&lt;Type&gt; </a:t>
            </a:r>
            <a:r>
              <a:rPr lang="en-US" altLang="zh-CN" sz="2600" i="0" dirty="0" smtClean="0">
                <a:solidFill>
                  <a:schemeClr val="tx2"/>
                </a:solidFill>
              </a:rPr>
              <a:t>*&gt;</a:t>
            </a:r>
            <a:r>
              <a:rPr lang="en-US" altLang="zh-CN" sz="2600" b="0" i="0" dirty="0" smtClean="0">
                <a:solidFill>
                  <a:schemeClr val="tx2"/>
                </a:solidFill>
              </a:rPr>
              <a:t> </a:t>
            </a:r>
            <a:r>
              <a:rPr lang="en-US" altLang="zh-CN" sz="2600" b="0" i="0" dirty="0">
                <a:solidFill>
                  <a:schemeClr val="tx2"/>
                </a:solidFill>
              </a:rPr>
              <a:t>S</a:t>
            </a:r>
            <a:r>
              <a:rPr lang="en-US" altLang="zh-CN" sz="2600" i="0" dirty="0">
                <a:solidFill>
                  <a:schemeClr val="tx2"/>
                </a:solidFill>
              </a:rPr>
              <a:t>;</a:t>
            </a:r>
            <a:endParaRPr lang="en-US" altLang="zh-CN" sz="2600" b="0" i="0" dirty="0">
              <a:solidFill>
                <a:schemeClr val="tx2"/>
              </a:solidFill>
            </a:endParaRPr>
          </a:p>
          <a:p>
            <a:r>
              <a:rPr lang="en-US" altLang="zh-CN" sz="2600" b="0" i="0" dirty="0">
                <a:solidFill>
                  <a:schemeClr val="tx2"/>
                </a:solidFill>
              </a:rPr>
              <a:t>    </a:t>
            </a:r>
            <a:r>
              <a:rPr lang="en-US" altLang="zh-CN" sz="2600" b="0" i="0" dirty="0" err="1">
                <a:solidFill>
                  <a:schemeClr val="tx2"/>
                </a:solidFill>
              </a:rPr>
              <a:t>BinTreeNode</a:t>
            </a:r>
            <a:r>
              <a:rPr lang="en-US" altLang="zh-CN" sz="2600" b="0" i="0" dirty="0">
                <a:solidFill>
                  <a:schemeClr val="tx2"/>
                </a:solidFill>
              </a:rPr>
              <a:t> </a:t>
            </a:r>
            <a:r>
              <a:rPr lang="en-US" altLang="zh-CN" sz="2600" i="0" dirty="0">
                <a:solidFill>
                  <a:schemeClr val="tx2"/>
                </a:solidFill>
              </a:rPr>
              <a:t>&lt;Type&gt;</a:t>
            </a:r>
            <a:r>
              <a:rPr lang="en-US" altLang="zh-CN" sz="2600" b="0" i="0" dirty="0">
                <a:solidFill>
                  <a:schemeClr val="tx2"/>
                </a:solidFill>
              </a:rPr>
              <a:t> </a:t>
            </a:r>
            <a:r>
              <a:rPr lang="en-US" altLang="zh-CN" sz="2600" i="0" dirty="0">
                <a:solidFill>
                  <a:schemeClr val="tx2"/>
                </a:solidFill>
              </a:rPr>
              <a:t>*</a:t>
            </a:r>
            <a:r>
              <a:rPr lang="en-US" altLang="zh-CN" sz="2600" b="0" i="0" dirty="0" smtClean="0">
                <a:solidFill>
                  <a:schemeClr val="tx2"/>
                </a:solidFill>
              </a:rPr>
              <a:t>p</a:t>
            </a:r>
            <a:r>
              <a:rPr lang="en-US" altLang="zh-CN" sz="2600" i="0" dirty="0" smtClean="0">
                <a:solidFill>
                  <a:schemeClr val="tx2"/>
                </a:solidFill>
              </a:rPr>
              <a:t>=</a:t>
            </a:r>
            <a:r>
              <a:rPr lang="en-US" altLang="zh-CN" sz="2600" b="0" i="0" dirty="0" smtClean="0">
                <a:solidFill>
                  <a:schemeClr val="tx2"/>
                </a:solidFill>
              </a:rPr>
              <a:t>root</a:t>
            </a:r>
            <a:r>
              <a:rPr lang="en-US" altLang="zh-CN" sz="2600" i="0" dirty="0">
                <a:solidFill>
                  <a:schemeClr val="tx2"/>
                </a:solidFill>
              </a:rPr>
              <a:t>;</a:t>
            </a:r>
            <a:r>
              <a:rPr lang="en-US" altLang="zh-CN" sz="2600" b="0" i="0" dirty="0">
                <a:solidFill>
                  <a:schemeClr val="tx2"/>
                </a:solidFill>
                <a:ea typeface="仿宋_GB2312" pitchFamily="49" charset="-122"/>
              </a:rPr>
              <a:t>  </a:t>
            </a: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初始化</a:t>
            </a:r>
            <a:endParaRPr lang="zh-CN" altLang="en-US" sz="2600" b="0" i="0" dirty="0">
              <a:solidFill>
                <a:srgbClr val="000099"/>
              </a:solidFill>
              <a:ea typeface="仿宋_GB2312" pitchFamily="49" charset="-122"/>
            </a:endParaRPr>
          </a:p>
          <a:p>
            <a:r>
              <a:rPr lang="zh-CN" altLang="en-US"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Push</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NULL</a:t>
            </a:r>
            <a:r>
              <a:rPr lang="en-US" altLang="zh-CN" sz="2600" i="0" dirty="0" smtClean="0">
                <a:solidFill>
                  <a:schemeClr val="tx2"/>
                </a:solidFill>
                <a:ea typeface="仿宋_GB2312" pitchFamily="49" charset="-122"/>
              </a:rPr>
              <a:t>);</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while</a:t>
            </a:r>
            <a:r>
              <a:rPr lang="en-US" altLang="zh-CN" sz="2600" b="0" i="0" dirty="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NULL</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b="0" i="0" dirty="0" smtClean="0">
                <a:solidFill>
                  <a:schemeClr val="tx2"/>
                </a:solidFill>
                <a:ea typeface="仿宋_GB2312" pitchFamily="49" charset="-122"/>
              </a:rPr>
              <a:t>visit</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endParaRPr lang="en-US" altLang="zh-CN" sz="2600" i="0" dirty="0">
              <a:solidFill>
                <a:schemeClr val="tx2"/>
              </a:solidFill>
              <a:ea typeface="仿宋_GB2312" pitchFamily="49" charset="-122"/>
            </a:endParaRPr>
          </a:p>
          <a:p>
            <a:r>
              <a:rPr lang="en-US" altLang="zh-CN" sz="2600" i="0" dirty="0">
                <a:solidFill>
                  <a:schemeClr val="tx2"/>
                </a:solidFill>
                <a:ea typeface="仿宋_GB2312" pitchFamily="49" charset="-122"/>
              </a:rPr>
              <a:t>         if</a:t>
            </a:r>
            <a:r>
              <a:rPr lang="en-US" altLang="zh-CN" sz="2600" b="0" i="0" dirty="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楷体_GB2312" pitchFamily="49" charset="-122"/>
              </a:rPr>
              <a:t>-</a:t>
            </a:r>
            <a:r>
              <a:rPr lang="en-US" altLang="zh-CN" sz="2600" i="0" dirty="0">
                <a:solidFill>
                  <a:schemeClr val="tx2"/>
                </a:solidFill>
                <a:ea typeface="楷体_GB2312" pitchFamily="49" charset="-122"/>
              </a:rPr>
              <a:t>&gt;</a:t>
            </a:r>
            <a:r>
              <a:rPr lang="en-US" altLang="zh-CN" sz="2600" b="0" i="0" dirty="0" err="1" smtClean="0">
                <a:solidFill>
                  <a:schemeClr val="tx2"/>
                </a:solidFill>
                <a:ea typeface="仿宋_GB2312" pitchFamily="49" charset="-122"/>
              </a:rPr>
              <a:t>rightChild</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NULL</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Push</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楷体_GB2312" pitchFamily="49" charset="-122"/>
              </a:rPr>
              <a:t>-</a:t>
            </a:r>
            <a:r>
              <a:rPr lang="en-US" altLang="zh-CN" sz="2600" i="0" dirty="0">
                <a:solidFill>
                  <a:schemeClr val="tx2"/>
                </a:solidFill>
                <a:ea typeface="楷体_GB2312" pitchFamily="49" charset="-122"/>
              </a:rPr>
              <a:t>&gt;</a:t>
            </a:r>
            <a:r>
              <a:rPr lang="en-US" altLang="zh-CN" sz="2600" b="0" i="0" dirty="0" err="1" smtClean="0">
                <a:solidFill>
                  <a:schemeClr val="tx2"/>
                </a:solidFill>
                <a:ea typeface="仿宋_GB2312" pitchFamily="49" charset="-122"/>
              </a:rPr>
              <a:t>rightChild</a:t>
            </a:r>
            <a:r>
              <a:rPr lang="en-US" altLang="zh-CN" sz="2600" i="0" dirty="0" smtClean="0">
                <a:solidFill>
                  <a:schemeClr val="tx2"/>
                </a:solidFill>
                <a:ea typeface="仿宋_GB2312" pitchFamily="49" charset="-122"/>
              </a:rPr>
              <a:t>);</a:t>
            </a:r>
            <a:endParaRPr lang="en-US" altLang="zh-CN" sz="2600" i="0" dirty="0">
              <a:solidFill>
                <a:schemeClr val="tx2"/>
              </a:solidFill>
              <a:ea typeface="仿宋_GB2312" pitchFamily="49" charset="-122"/>
            </a:endParaRPr>
          </a:p>
          <a:p>
            <a:r>
              <a:rPr lang="en-US" altLang="zh-CN" sz="2600" i="0" dirty="0">
                <a:solidFill>
                  <a:srgbClr val="CC3300"/>
                </a:solidFill>
                <a:ea typeface="仿宋_GB2312" pitchFamily="49" charset="-122"/>
              </a:rPr>
              <a:t>      </a:t>
            </a:r>
            <a:r>
              <a:rPr lang="en-US" altLang="zh-CN" sz="2600" b="0" i="0" dirty="0">
                <a:solidFill>
                  <a:srgbClr val="CC3300"/>
                </a:solidFill>
                <a:ea typeface="仿宋_GB2312" pitchFamily="49" charset="-122"/>
              </a:rPr>
              <a:t>       </a:t>
            </a: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预留右子树指针在栈中</a:t>
            </a:r>
            <a:r>
              <a:rPr lang="zh-CN" altLang="en-US" sz="2600" i="0" dirty="0">
                <a:solidFill>
                  <a:srgbClr val="CC3300"/>
                </a:solidFill>
                <a:ea typeface="仿宋_GB2312" pitchFamily="49" charset="-122"/>
              </a:rPr>
              <a:t>	</a:t>
            </a:r>
          </a:p>
          <a:p>
            <a:r>
              <a:rPr lang="zh-CN" altLang="en-US" sz="2600" i="0" dirty="0">
                <a:solidFill>
                  <a:schemeClr val="tx2"/>
                </a:solidFill>
              </a:rPr>
              <a:t>         </a:t>
            </a:r>
            <a:r>
              <a:rPr lang="en-US" altLang="zh-CN" sz="2600" i="0" dirty="0">
                <a:solidFill>
                  <a:schemeClr val="tx2"/>
                </a:solidFill>
              </a:rPr>
              <a:t>if</a:t>
            </a:r>
            <a:r>
              <a:rPr lang="en-US" altLang="zh-CN" sz="2600" b="0" i="0" dirty="0">
                <a:solidFill>
                  <a:schemeClr val="tx2"/>
                </a:solidFill>
              </a:rPr>
              <a:t>  </a:t>
            </a:r>
            <a:r>
              <a:rPr lang="en-US" altLang="zh-CN" sz="2600" i="0" dirty="0" smtClean="0">
                <a:solidFill>
                  <a:schemeClr val="tx2"/>
                </a:solidFill>
              </a:rPr>
              <a:t>(</a:t>
            </a:r>
            <a:r>
              <a:rPr lang="en-US" altLang="zh-CN" sz="2600" b="0" i="0" dirty="0" smtClean="0">
                <a:solidFill>
                  <a:schemeClr val="tx2"/>
                </a:solidFill>
              </a:rPr>
              <a:t>p</a:t>
            </a:r>
            <a:r>
              <a:rPr lang="en-US" altLang="zh-CN" sz="2600" i="0" dirty="0" smtClean="0">
                <a:solidFill>
                  <a:schemeClr val="tx2"/>
                </a:solidFill>
              </a:rPr>
              <a:t>-</a:t>
            </a:r>
            <a:r>
              <a:rPr lang="en-US" altLang="zh-CN" sz="2600" i="0" dirty="0">
                <a:solidFill>
                  <a:schemeClr val="tx2"/>
                </a:solidFill>
              </a:rPr>
              <a:t>&gt;</a:t>
            </a:r>
            <a:r>
              <a:rPr lang="en-US" altLang="zh-CN" sz="2600" b="0" i="0" dirty="0" err="1" smtClean="0">
                <a:solidFill>
                  <a:schemeClr val="tx2"/>
                </a:solidFill>
              </a:rPr>
              <a:t>leftChild</a:t>
            </a:r>
            <a:r>
              <a:rPr lang="en-US" altLang="zh-CN" sz="2600" i="0" dirty="0" smtClean="0">
                <a:solidFill>
                  <a:schemeClr val="tx2"/>
                </a:solidFill>
              </a:rPr>
              <a:t>!=</a:t>
            </a:r>
            <a:r>
              <a:rPr lang="en-US" altLang="zh-CN" sz="2600" b="0" i="0" dirty="0" smtClean="0">
                <a:solidFill>
                  <a:schemeClr val="tx2"/>
                </a:solidFill>
              </a:rPr>
              <a:t>NULL</a:t>
            </a:r>
            <a:r>
              <a:rPr lang="en-US" altLang="zh-CN" sz="2600" i="0" dirty="0" smtClean="0">
                <a:solidFill>
                  <a:schemeClr val="tx2"/>
                </a:solidFill>
              </a:rPr>
              <a:t>)</a:t>
            </a:r>
            <a:r>
              <a:rPr lang="en-US" altLang="zh-CN" sz="2600" b="0" i="0" dirty="0" smtClean="0">
                <a:solidFill>
                  <a:schemeClr val="tx2"/>
                </a:solidFill>
              </a:rPr>
              <a:t> </a:t>
            </a:r>
            <a:endParaRPr lang="en-US" altLang="zh-CN" sz="2600" b="0" i="0" dirty="0">
              <a:solidFill>
                <a:schemeClr val="tx2"/>
              </a:solidFill>
            </a:endParaRPr>
          </a:p>
          <a:p>
            <a:r>
              <a:rPr lang="en-US" altLang="zh-CN" sz="2600" b="0" i="0" dirty="0">
                <a:solidFill>
                  <a:schemeClr val="tx2"/>
                </a:solidFill>
              </a:rPr>
              <a:t>             </a:t>
            </a:r>
            <a:r>
              <a:rPr lang="en-US" altLang="zh-CN" sz="2600" b="0" i="0" dirty="0" smtClean="0">
                <a:solidFill>
                  <a:schemeClr val="tx2"/>
                </a:solidFill>
              </a:rPr>
              <a:t>p</a:t>
            </a:r>
            <a:r>
              <a:rPr lang="en-US" altLang="zh-CN" sz="2600" i="0" dirty="0" smtClean="0">
                <a:solidFill>
                  <a:schemeClr val="tx2"/>
                </a:solidFill>
              </a:rPr>
              <a:t>=</a:t>
            </a:r>
            <a:r>
              <a:rPr lang="en-US" altLang="zh-CN" sz="2600" b="0" i="0" dirty="0" smtClean="0">
                <a:solidFill>
                  <a:schemeClr val="tx2"/>
                </a:solidFill>
              </a:rPr>
              <a:t>p</a:t>
            </a:r>
            <a:r>
              <a:rPr lang="en-US" altLang="zh-CN" sz="2600" i="0" dirty="0" smtClean="0">
                <a:solidFill>
                  <a:schemeClr val="tx2"/>
                </a:solidFill>
              </a:rPr>
              <a:t>-</a:t>
            </a:r>
            <a:r>
              <a:rPr lang="en-US" altLang="zh-CN" sz="2600" i="0" dirty="0">
                <a:solidFill>
                  <a:schemeClr val="tx2"/>
                </a:solidFill>
              </a:rPr>
              <a:t>&gt;</a:t>
            </a:r>
            <a:r>
              <a:rPr lang="en-US" altLang="zh-CN" sz="2600" b="0" i="0" dirty="0" err="1">
                <a:solidFill>
                  <a:schemeClr val="tx2"/>
                </a:solidFill>
              </a:rPr>
              <a:t>leftChild</a:t>
            </a:r>
            <a:r>
              <a:rPr lang="en-US" altLang="zh-CN" sz="2600" i="0" dirty="0">
                <a:solidFill>
                  <a:schemeClr val="tx2"/>
                </a:solidFill>
              </a:rPr>
              <a:t>;  </a:t>
            </a:r>
            <a:r>
              <a:rPr lang="en-US" altLang="zh-CN" sz="2600" i="0" dirty="0">
                <a:solidFill>
                  <a:srgbClr val="000099"/>
                </a:solidFill>
                <a:ea typeface="隶书" pitchFamily="49" charset="-122"/>
              </a:rPr>
              <a:t>//</a:t>
            </a:r>
            <a:r>
              <a:rPr lang="zh-CN" altLang="en-US" sz="2600" b="0" i="0" dirty="0">
                <a:solidFill>
                  <a:srgbClr val="000099"/>
                </a:solidFill>
                <a:ea typeface="隶书" pitchFamily="49" charset="-122"/>
              </a:rPr>
              <a:t>进左子树</a:t>
            </a:r>
          </a:p>
          <a:p>
            <a:r>
              <a:rPr lang="zh-CN" altLang="en-US" sz="2600" i="0" dirty="0">
                <a:solidFill>
                  <a:schemeClr val="tx2"/>
                </a:solidFill>
              </a:rPr>
              <a:t>         </a:t>
            </a:r>
            <a:r>
              <a:rPr lang="en-US" altLang="zh-CN" sz="2600" i="0" dirty="0">
                <a:solidFill>
                  <a:schemeClr val="tx2"/>
                </a:solidFill>
              </a:rPr>
              <a:t>else {</a:t>
            </a:r>
            <a:r>
              <a:rPr lang="en-US" altLang="zh-CN" sz="2600" b="0" i="0" dirty="0">
                <a:solidFill>
                  <a:schemeClr val="tx2"/>
                </a:solidFill>
              </a:rPr>
              <a:t> </a:t>
            </a:r>
            <a:r>
              <a:rPr lang="en-US" altLang="zh-CN" sz="2600" b="0" i="0" dirty="0" smtClean="0">
                <a:solidFill>
                  <a:schemeClr val="tx2"/>
                </a:solidFill>
              </a:rPr>
              <a:t>p</a:t>
            </a:r>
            <a:r>
              <a:rPr lang="en-US" altLang="zh-CN" sz="2600" i="0" dirty="0" smtClean="0">
                <a:solidFill>
                  <a:schemeClr val="tx2"/>
                </a:solidFill>
              </a:rPr>
              <a:t>=</a:t>
            </a:r>
            <a:r>
              <a:rPr lang="en-US" altLang="zh-CN" sz="2600" b="0" i="0" dirty="0" err="1" smtClean="0">
                <a:solidFill>
                  <a:schemeClr val="tx2"/>
                </a:solidFill>
              </a:rPr>
              <a:t>S</a:t>
            </a:r>
            <a:r>
              <a:rPr lang="en-US" altLang="zh-CN" sz="2600" i="0" dirty="0" err="1" smtClean="0">
                <a:solidFill>
                  <a:schemeClr val="tx2"/>
                </a:solidFill>
              </a:rPr>
              <a:t>.</a:t>
            </a:r>
            <a:r>
              <a:rPr lang="en-US" altLang="zh-CN" sz="2600" b="0" i="0" dirty="0" err="1" smtClean="0">
                <a:solidFill>
                  <a:schemeClr val="tx2"/>
                </a:solidFill>
              </a:rPr>
              <a:t>GetTop</a:t>
            </a:r>
            <a:r>
              <a:rPr lang="en-US" altLang="zh-CN" sz="2600" i="0" dirty="0" smtClean="0">
                <a:solidFill>
                  <a:schemeClr val="tx2"/>
                </a:solidFill>
              </a:rPr>
              <a:t>( </a:t>
            </a:r>
            <a:r>
              <a:rPr lang="en-US" altLang="zh-CN" sz="2600" i="0" dirty="0">
                <a:solidFill>
                  <a:schemeClr val="tx2"/>
                </a:solidFill>
              </a:rPr>
              <a:t>);</a:t>
            </a:r>
            <a:r>
              <a:rPr lang="en-US" altLang="zh-CN" sz="2600" b="0" i="0" dirty="0">
                <a:solidFill>
                  <a:schemeClr val="tx2"/>
                </a:solidFill>
              </a:rPr>
              <a:t>  </a:t>
            </a:r>
            <a:r>
              <a:rPr lang="en-US" altLang="zh-CN" sz="2600" b="0" i="0" dirty="0" err="1" smtClean="0">
                <a:solidFill>
                  <a:schemeClr val="tx2"/>
                </a:solidFill>
              </a:rPr>
              <a:t>S</a:t>
            </a:r>
            <a:r>
              <a:rPr lang="en-US" altLang="zh-CN" sz="2600" i="0" dirty="0" err="1" smtClean="0">
                <a:solidFill>
                  <a:schemeClr val="tx2"/>
                </a:solidFill>
              </a:rPr>
              <a:t>.</a:t>
            </a:r>
            <a:r>
              <a:rPr lang="en-US" altLang="zh-CN" sz="2600" b="0" i="0" dirty="0" err="1" smtClean="0">
                <a:solidFill>
                  <a:schemeClr val="tx2"/>
                </a:solidFill>
              </a:rPr>
              <a:t>Pop</a:t>
            </a:r>
            <a:r>
              <a:rPr lang="en-US" altLang="zh-CN" sz="2600" i="0" dirty="0" smtClean="0">
                <a:solidFill>
                  <a:schemeClr val="tx2"/>
                </a:solidFill>
              </a:rPr>
              <a:t>( </a:t>
            </a:r>
            <a:r>
              <a:rPr lang="en-US" altLang="zh-CN" sz="2600" i="0" dirty="0">
                <a:solidFill>
                  <a:schemeClr val="tx2"/>
                </a:solidFill>
              </a:rPr>
              <a:t>);</a:t>
            </a:r>
            <a:r>
              <a:rPr lang="en-US" altLang="zh-CN" sz="2600" b="0" i="0" dirty="0">
                <a:solidFill>
                  <a:schemeClr val="tx2"/>
                </a:solidFill>
              </a:rPr>
              <a:t> </a:t>
            </a:r>
            <a:r>
              <a:rPr lang="en-US" altLang="zh-CN" sz="2600" i="0" dirty="0">
                <a:solidFill>
                  <a:schemeClr val="tx2"/>
                </a:solidFill>
              </a:rPr>
              <a:t>}   </a:t>
            </a:r>
          </a:p>
          <a:p>
            <a:r>
              <a:rPr lang="en-US" altLang="zh-CN" sz="2600" i="0" dirty="0">
                <a:solidFill>
                  <a:schemeClr val="tx2"/>
                </a:solidFill>
              </a:rPr>
              <a:t>         </a:t>
            </a:r>
            <a:r>
              <a:rPr lang="en-US" altLang="zh-CN" sz="2600" i="0" dirty="0">
                <a:solidFill>
                  <a:srgbClr val="000099"/>
                </a:solidFill>
                <a:ea typeface="隶书" pitchFamily="49" charset="-122"/>
              </a:rPr>
              <a:t>//</a:t>
            </a:r>
            <a:r>
              <a:rPr lang="zh-CN" altLang="zh-CN" sz="2600" b="0" i="0" dirty="0">
                <a:solidFill>
                  <a:srgbClr val="000099"/>
                </a:solidFill>
                <a:ea typeface="隶书" pitchFamily="49" charset="-122"/>
              </a:rPr>
              <a:t>左子树为空</a:t>
            </a:r>
            <a:r>
              <a:rPr lang="zh-CN" altLang="en-US" sz="2600" b="0" i="0" dirty="0">
                <a:solidFill>
                  <a:srgbClr val="000099"/>
                </a:solidFill>
                <a:ea typeface="隶书" pitchFamily="49" charset="-122"/>
              </a:rPr>
              <a:t>，进右子树    </a:t>
            </a:r>
            <a:r>
              <a:rPr lang="en-US" altLang="zh-CN" sz="2600" i="0" dirty="0">
                <a:solidFill>
                  <a:schemeClr val="tx2"/>
                </a:solidFill>
              </a:rPr>
              <a:t>}</a:t>
            </a:r>
          </a:p>
          <a:p>
            <a:r>
              <a:rPr lang="en-US" altLang="zh-CN" sz="2600" i="0" dirty="0">
                <a:solidFill>
                  <a:schemeClr val="tx2"/>
                </a:solidFill>
              </a:rPr>
              <a:t>}</a:t>
            </a:r>
            <a:r>
              <a:rPr lang="en-US" altLang="zh-CN" sz="2600" i="0" dirty="0">
                <a:solidFill>
                  <a:srgbClr val="CC3300"/>
                </a:solidFill>
                <a:ea typeface="仿宋_GB2312" pitchFamily="49" charset="-122"/>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126</a:t>
            </a:fld>
            <a:endParaRPr lang="en-US" altLang="zh-CN"/>
          </a:p>
        </p:txBody>
      </p:sp>
    </p:spTree>
  </p:cSld>
  <p:clrMapOvr>
    <a:masterClrMapping/>
  </p:clrMapOvr>
  <p:transition>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42938" y="571500"/>
            <a:ext cx="8077200" cy="5694363"/>
          </a:xfrm>
          <a:prstGeom prst="rect">
            <a:avLst/>
          </a:prstGeom>
          <a:noFill/>
          <a:ln w="9525">
            <a:noFill/>
            <a:miter lim="800000"/>
            <a:headEnd/>
            <a:tailEnd/>
          </a:ln>
        </p:spPr>
        <p:txBody>
          <a:bodyPr>
            <a:spAutoFit/>
          </a:bodyPr>
          <a:lstStyle/>
          <a:p>
            <a:r>
              <a:rPr lang="en-US" altLang="zh-CN" sz="2600" i="0" dirty="0">
                <a:solidFill>
                  <a:schemeClr val="tx2"/>
                </a:solidFill>
              </a:rPr>
              <a:t>template &lt;class Type&gt; void </a:t>
            </a:r>
            <a:r>
              <a:rPr lang="en-US" altLang="zh-CN" sz="2600" b="0" i="0" dirty="0" err="1">
                <a:solidFill>
                  <a:schemeClr val="tx2"/>
                </a:solidFill>
              </a:rPr>
              <a:t>BinaryTree</a:t>
            </a:r>
            <a:r>
              <a:rPr lang="en-US" altLang="zh-CN" sz="2600" b="0" i="0" dirty="0">
                <a:solidFill>
                  <a:schemeClr val="tx2"/>
                </a:solidFill>
              </a:rPr>
              <a:t> </a:t>
            </a:r>
            <a:r>
              <a:rPr lang="en-US" altLang="zh-CN" sz="2600" i="0" dirty="0">
                <a:solidFill>
                  <a:schemeClr val="tx2"/>
                </a:solidFill>
              </a:rPr>
              <a:t>&lt;Type&gt; :: </a:t>
            </a:r>
          </a:p>
          <a:p>
            <a:r>
              <a:rPr lang="en-US" altLang="zh-CN" sz="2600" b="0" i="0" dirty="0" err="1" smtClean="0">
                <a:solidFill>
                  <a:schemeClr val="tx2"/>
                </a:solidFill>
                <a:ea typeface="仿宋_GB2312" pitchFamily="49" charset="-122"/>
              </a:rPr>
              <a:t>PreOrder</a:t>
            </a:r>
            <a:r>
              <a:rPr lang="en-US" altLang="zh-CN" sz="2600" i="0" dirty="0" smtClean="0">
                <a:solidFill>
                  <a:schemeClr val="tx2"/>
                </a:solidFill>
                <a:ea typeface="仿宋_GB2312" pitchFamily="49" charset="-122"/>
              </a:rPr>
              <a:t>(void</a:t>
            </a:r>
            <a:r>
              <a:rPr lang="en-US" altLang="zh-CN" sz="2600" b="0" i="0" dirty="0" smtClean="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visit</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r>
              <a:rPr lang="en-US" altLang="zh-CN" sz="2600" b="0" i="0" dirty="0" err="1" smtClean="0">
                <a:solidFill>
                  <a:schemeClr val="tx2"/>
                </a:solidFill>
                <a:ea typeface="仿宋_GB2312" pitchFamily="49" charset="-122"/>
              </a:rPr>
              <a:t>BinTreeNode</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&lt;Type&gt;</a:t>
            </a:r>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b="0" i="0" dirty="0">
                <a:solidFill>
                  <a:schemeClr val="tx2"/>
                </a:solidFill>
              </a:rPr>
              <a:t>Stack </a:t>
            </a:r>
            <a:r>
              <a:rPr lang="en-US" altLang="zh-CN" sz="2600" i="0" dirty="0" smtClean="0">
                <a:solidFill>
                  <a:schemeClr val="tx2"/>
                </a:solidFill>
              </a:rPr>
              <a:t>&lt;</a:t>
            </a:r>
            <a:r>
              <a:rPr lang="en-US" altLang="zh-CN" sz="2600" b="0" i="0" dirty="0" err="1" smtClean="0">
                <a:solidFill>
                  <a:schemeClr val="tx2"/>
                </a:solidFill>
              </a:rPr>
              <a:t>BinTreeNode</a:t>
            </a:r>
            <a:r>
              <a:rPr lang="en-US" altLang="zh-CN" sz="2600" b="0" i="0" dirty="0" smtClean="0">
                <a:solidFill>
                  <a:schemeClr val="tx2"/>
                </a:solidFill>
              </a:rPr>
              <a:t> </a:t>
            </a:r>
            <a:r>
              <a:rPr lang="en-US" altLang="zh-CN" sz="2600" i="0" dirty="0">
                <a:solidFill>
                  <a:schemeClr val="tx2"/>
                </a:solidFill>
              </a:rPr>
              <a:t>&lt;Type&gt; </a:t>
            </a:r>
            <a:r>
              <a:rPr lang="en-US" altLang="zh-CN" sz="2600" i="0" dirty="0" smtClean="0">
                <a:solidFill>
                  <a:schemeClr val="tx2"/>
                </a:solidFill>
              </a:rPr>
              <a:t>*&gt;</a:t>
            </a:r>
            <a:r>
              <a:rPr lang="en-US" altLang="zh-CN" sz="2600" b="0" i="0" dirty="0" smtClean="0">
                <a:solidFill>
                  <a:schemeClr val="tx2"/>
                </a:solidFill>
              </a:rPr>
              <a:t> </a:t>
            </a:r>
            <a:r>
              <a:rPr lang="en-US" altLang="zh-CN" sz="2600" b="0" i="0" dirty="0">
                <a:solidFill>
                  <a:schemeClr val="tx2"/>
                </a:solidFill>
              </a:rPr>
              <a:t>S</a:t>
            </a:r>
            <a:r>
              <a:rPr lang="en-US" altLang="zh-CN" sz="2600" i="0" dirty="0">
                <a:solidFill>
                  <a:schemeClr val="tx2"/>
                </a:solidFill>
              </a:rPr>
              <a:t>;</a:t>
            </a:r>
            <a:endParaRPr lang="en-US" altLang="zh-CN" sz="2600" b="0" i="0" dirty="0">
              <a:solidFill>
                <a:schemeClr val="tx2"/>
              </a:solidFill>
            </a:endParaRPr>
          </a:p>
          <a:p>
            <a:r>
              <a:rPr lang="en-US" altLang="zh-CN" sz="2600" b="0" i="0" dirty="0">
                <a:solidFill>
                  <a:schemeClr val="tx2"/>
                </a:solidFill>
              </a:rPr>
              <a:t>    </a:t>
            </a:r>
            <a:r>
              <a:rPr lang="en-US" altLang="zh-CN" sz="2600" b="0" i="0" dirty="0" err="1">
                <a:solidFill>
                  <a:schemeClr val="tx2"/>
                </a:solidFill>
              </a:rPr>
              <a:t>BinTreeNode</a:t>
            </a:r>
            <a:r>
              <a:rPr lang="en-US" altLang="zh-CN" sz="2600" b="0" i="0" dirty="0">
                <a:solidFill>
                  <a:schemeClr val="tx2"/>
                </a:solidFill>
              </a:rPr>
              <a:t> </a:t>
            </a:r>
            <a:r>
              <a:rPr lang="en-US" altLang="zh-CN" sz="2600" i="0" dirty="0">
                <a:solidFill>
                  <a:schemeClr val="tx2"/>
                </a:solidFill>
              </a:rPr>
              <a:t>&lt;Type&gt;</a:t>
            </a:r>
            <a:r>
              <a:rPr lang="en-US" altLang="zh-CN" sz="2600" b="0" i="0" dirty="0">
                <a:solidFill>
                  <a:schemeClr val="tx2"/>
                </a:solidFill>
              </a:rPr>
              <a:t> </a:t>
            </a:r>
            <a:r>
              <a:rPr lang="en-US" altLang="zh-CN" sz="2600" i="0" dirty="0">
                <a:solidFill>
                  <a:schemeClr val="tx2"/>
                </a:solidFill>
              </a:rPr>
              <a:t>*</a:t>
            </a:r>
            <a:r>
              <a:rPr lang="en-US" altLang="zh-CN" sz="2600" b="0" i="0" dirty="0">
                <a:solidFill>
                  <a:schemeClr val="tx2"/>
                </a:solidFill>
              </a:rPr>
              <a:t>p</a:t>
            </a:r>
            <a:r>
              <a:rPr lang="en-US" altLang="zh-CN" sz="2600" i="0" dirty="0">
                <a:solidFill>
                  <a:schemeClr val="tx2"/>
                </a:solidFill>
              </a:rPr>
              <a:t>;</a:t>
            </a:r>
            <a:r>
              <a:rPr lang="en-US" altLang="zh-CN" sz="2600" b="0" i="0" dirty="0">
                <a:solidFill>
                  <a:schemeClr val="tx2"/>
                </a:solidFill>
                <a:ea typeface="仿宋_GB2312" pitchFamily="49" charset="-122"/>
              </a:rPr>
              <a:t>  </a:t>
            </a: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初始化</a:t>
            </a:r>
            <a:endParaRPr lang="zh-CN" altLang="en-US" sz="2600" b="0" i="0" dirty="0">
              <a:solidFill>
                <a:srgbClr val="000099"/>
              </a:solidFill>
              <a:ea typeface="仿宋_GB2312" pitchFamily="49" charset="-122"/>
            </a:endParaRPr>
          </a:p>
          <a:p>
            <a:r>
              <a:rPr lang="zh-CN" altLang="en-US"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S.Push</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root</a:t>
            </a:r>
            <a:r>
              <a:rPr lang="en-US" altLang="zh-CN" sz="2600" i="0" dirty="0" smtClean="0">
                <a:solidFill>
                  <a:schemeClr val="tx2"/>
                </a:solidFill>
                <a:ea typeface="仿宋_GB2312" pitchFamily="49" charset="-122"/>
              </a:rPr>
              <a:t>);</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while</a:t>
            </a:r>
            <a:r>
              <a:rPr lang="en-US" altLang="zh-CN" sz="2600" b="0" i="0" dirty="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IsEmpty</a:t>
            </a:r>
            <a:r>
              <a:rPr lang="en-US" altLang="zh-CN" sz="2600" i="0" dirty="0" smtClean="0">
                <a:solidFill>
                  <a:schemeClr val="tx2"/>
                </a:solidFill>
                <a:ea typeface="仿宋_GB2312" pitchFamily="49" charset="-122"/>
              </a:rPr>
              <a:t>( ))</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Pop</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  </a:t>
            </a:r>
            <a:r>
              <a:rPr lang="en-US" altLang="zh-CN" sz="2600" b="0" i="0" dirty="0" smtClean="0">
                <a:solidFill>
                  <a:schemeClr val="tx2"/>
                </a:solidFill>
                <a:ea typeface="仿宋_GB2312" pitchFamily="49" charset="-122"/>
              </a:rPr>
              <a:t>visit</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endParaRPr lang="en-US" altLang="zh-CN" sz="2600" i="0" dirty="0">
              <a:solidFill>
                <a:schemeClr val="tx2"/>
              </a:solidFill>
              <a:ea typeface="仿宋_GB2312" pitchFamily="49" charset="-122"/>
            </a:endParaRPr>
          </a:p>
          <a:p>
            <a:r>
              <a:rPr lang="en-US" altLang="zh-CN" sz="2600" i="0" dirty="0">
                <a:solidFill>
                  <a:schemeClr val="tx2"/>
                </a:solidFill>
                <a:ea typeface="仿宋_GB2312" pitchFamily="49" charset="-122"/>
              </a:rPr>
              <a:t>         if</a:t>
            </a:r>
            <a:r>
              <a:rPr lang="en-US" altLang="zh-CN" sz="2600" b="0" i="0" dirty="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楷体_GB2312" pitchFamily="49" charset="-122"/>
              </a:rPr>
              <a:t>-</a:t>
            </a:r>
            <a:r>
              <a:rPr lang="en-US" altLang="zh-CN" sz="2600" i="0" dirty="0">
                <a:solidFill>
                  <a:schemeClr val="tx2"/>
                </a:solidFill>
                <a:ea typeface="楷体_GB2312" pitchFamily="49" charset="-122"/>
              </a:rPr>
              <a:t>&gt;</a:t>
            </a:r>
            <a:r>
              <a:rPr lang="en-US" altLang="zh-CN" sz="2600" b="0" i="0" dirty="0" err="1" smtClean="0">
                <a:solidFill>
                  <a:schemeClr val="tx2"/>
                </a:solidFill>
                <a:ea typeface="仿宋_GB2312" pitchFamily="49" charset="-122"/>
              </a:rPr>
              <a:t>rightChild</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NULL</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Push</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楷体_GB2312" pitchFamily="49" charset="-122"/>
              </a:rPr>
              <a:t>-</a:t>
            </a:r>
            <a:r>
              <a:rPr lang="en-US" altLang="zh-CN" sz="2600" i="0" dirty="0">
                <a:solidFill>
                  <a:schemeClr val="tx2"/>
                </a:solidFill>
                <a:ea typeface="楷体_GB2312" pitchFamily="49" charset="-122"/>
              </a:rPr>
              <a:t>&gt;</a:t>
            </a:r>
            <a:r>
              <a:rPr lang="en-US" altLang="zh-CN" sz="2600" b="0" i="0" dirty="0" err="1" smtClean="0">
                <a:solidFill>
                  <a:schemeClr val="tx2"/>
                </a:solidFill>
                <a:ea typeface="仿宋_GB2312" pitchFamily="49" charset="-122"/>
              </a:rPr>
              <a:t>rightChild</a:t>
            </a:r>
            <a:r>
              <a:rPr lang="en-US" altLang="zh-CN" sz="2600" i="0" dirty="0" smtClean="0">
                <a:solidFill>
                  <a:schemeClr val="tx2"/>
                </a:solidFill>
                <a:ea typeface="仿宋_GB2312" pitchFamily="49" charset="-122"/>
              </a:rPr>
              <a:t>);</a:t>
            </a:r>
            <a:endParaRPr lang="en-US" altLang="zh-CN" sz="2600" i="0" dirty="0">
              <a:solidFill>
                <a:schemeClr val="tx2"/>
              </a:solidFill>
              <a:ea typeface="仿宋_GB2312" pitchFamily="49" charset="-122"/>
            </a:endParaRPr>
          </a:p>
          <a:p>
            <a:r>
              <a:rPr lang="en-US" altLang="zh-CN" sz="2600" i="0" dirty="0">
                <a:solidFill>
                  <a:srgbClr val="CC3300"/>
                </a:solidFill>
                <a:ea typeface="仿宋_GB2312" pitchFamily="49" charset="-122"/>
              </a:rPr>
              <a:t>      </a:t>
            </a:r>
            <a:r>
              <a:rPr lang="en-US" altLang="zh-CN" sz="2600" b="0" i="0" dirty="0">
                <a:solidFill>
                  <a:srgbClr val="CC3300"/>
                </a:solidFill>
                <a:ea typeface="仿宋_GB2312" pitchFamily="49" charset="-122"/>
              </a:rPr>
              <a:t>       </a:t>
            </a: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预留右子树指针在栈中</a:t>
            </a:r>
            <a:r>
              <a:rPr lang="zh-CN" altLang="en-US" sz="2600" i="0" dirty="0">
                <a:solidFill>
                  <a:srgbClr val="CC3300"/>
                </a:solidFill>
                <a:ea typeface="仿宋_GB2312" pitchFamily="49" charset="-122"/>
              </a:rPr>
              <a:t>	</a:t>
            </a:r>
          </a:p>
          <a:p>
            <a:r>
              <a:rPr lang="zh-CN" altLang="en-US" sz="2600" i="0" dirty="0">
                <a:solidFill>
                  <a:schemeClr val="tx2"/>
                </a:solidFill>
              </a:rPr>
              <a:t>         </a:t>
            </a:r>
            <a:r>
              <a:rPr lang="en-US" altLang="zh-CN" sz="2600" i="0" dirty="0" smtClean="0">
                <a:solidFill>
                  <a:schemeClr val="tx2"/>
                </a:solidFill>
              </a:rPr>
              <a:t>if</a:t>
            </a:r>
            <a:r>
              <a:rPr lang="en-US" altLang="zh-CN" sz="2600" b="0" i="0" dirty="0" smtClean="0">
                <a:solidFill>
                  <a:schemeClr val="tx2"/>
                </a:solidFill>
              </a:rPr>
              <a:t> </a:t>
            </a:r>
            <a:r>
              <a:rPr lang="en-US" altLang="zh-CN" sz="2600" i="0" dirty="0" smtClean="0">
                <a:solidFill>
                  <a:schemeClr val="tx2"/>
                </a:solidFill>
              </a:rPr>
              <a:t>(</a:t>
            </a:r>
            <a:r>
              <a:rPr lang="en-US" altLang="zh-CN" sz="2600" b="0" i="0" dirty="0" smtClean="0">
                <a:solidFill>
                  <a:schemeClr val="tx2"/>
                </a:solidFill>
              </a:rPr>
              <a:t>p</a:t>
            </a:r>
            <a:r>
              <a:rPr lang="en-US" altLang="zh-CN" sz="2600" i="0" dirty="0" smtClean="0">
                <a:solidFill>
                  <a:schemeClr val="tx2"/>
                </a:solidFill>
              </a:rPr>
              <a:t>-</a:t>
            </a:r>
            <a:r>
              <a:rPr lang="en-US" altLang="zh-CN" sz="2600" i="0" dirty="0">
                <a:solidFill>
                  <a:schemeClr val="tx2"/>
                </a:solidFill>
              </a:rPr>
              <a:t>&gt;</a:t>
            </a:r>
            <a:r>
              <a:rPr lang="en-US" altLang="zh-CN" sz="2600" b="0" i="0" dirty="0" err="1" smtClean="0">
                <a:solidFill>
                  <a:schemeClr val="tx2"/>
                </a:solidFill>
              </a:rPr>
              <a:t>leftChild</a:t>
            </a:r>
            <a:r>
              <a:rPr lang="en-US" altLang="zh-CN" sz="2600" i="0" dirty="0" smtClean="0">
                <a:solidFill>
                  <a:schemeClr val="tx2"/>
                </a:solidFill>
              </a:rPr>
              <a:t>!=</a:t>
            </a:r>
            <a:r>
              <a:rPr lang="en-US" altLang="zh-CN" sz="2600" b="0" i="0" dirty="0" smtClean="0">
                <a:solidFill>
                  <a:schemeClr val="tx2"/>
                </a:solidFill>
              </a:rPr>
              <a:t>NULL</a:t>
            </a:r>
            <a:r>
              <a:rPr lang="en-US" altLang="zh-CN" sz="2600" i="0" dirty="0" smtClean="0">
                <a:solidFill>
                  <a:schemeClr val="tx2"/>
                </a:solidFill>
              </a:rPr>
              <a:t>)</a:t>
            </a:r>
            <a:r>
              <a:rPr lang="en-US" altLang="zh-CN" sz="2600" b="0" i="0" dirty="0" smtClean="0">
                <a:solidFill>
                  <a:schemeClr val="tx2"/>
                </a:solidFill>
              </a:rPr>
              <a:t> </a:t>
            </a:r>
            <a:endParaRPr lang="en-US" altLang="zh-CN" sz="2600" b="0" i="0" dirty="0">
              <a:solidFill>
                <a:schemeClr val="tx2"/>
              </a:solidFill>
            </a:endParaRPr>
          </a:p>
          <a:p>
            <a:r>
              <a:rPr lang="en-US" altLang="zh-CN"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Push</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楷体_GB2312" pitchFamily="49" charset="-122"/>
              </a:rPr>
              <a:t>-</a:t>
            </a:r>
            <a:r>
              <a:rPr lang="en-US" altLang="zh-CN" sz="2600" i="0" dirty="0">
                <a:solidFill>
                  <a:schemeClr val="tx2"/>
                </a:solidFill>
                <a:ea typeface="楷体_GB2312" pitchFamily="49" charset="-122"/>
              </a:rPr>
              <a:t>&gt;</a:t>
            </a:r>
            <a:r>
              <a:rPr lang="en-US" altLang="zh-CN" sz="2600" b="0" i="0" dirty="0" err="1" smtClean="0">
                <a:solidFill>
                  <a:schemeClr val="tx2"/>
                </a:solidFill>
                <a:ea typeface="楷体_GB2312" pitchFamily="49" charset="-122"/>
              </a:rPr>
              <a:t>lef</a:t>
            </a:r>
            <a:r>
              <a:rPr lang="en-US" altLang="zh-CN" sz="2600" b="0" i="0" dirty="0" err="1" smtClean="0">
                <a:solidFill>
                  <a:schemeClr val="tx2"/>
                </a:solidFill>
                <a:ea typeface="仿宋_GB2312" pitchFamily="49" charset="-122"/>
              </a:rPr>
              <a:t>tChild</a:t>
            </a:r>
            <a:r>
              <a:rPr lang="en-US" altLang="zh-CN" sz="2600" i="0" dirty="0" smtClean="0">
                <a:solidFill>
                  <a:schemeClr val="tx2"/>
                </a:solidFill>
                <a:ea typeface="仿宋_GB2312" pitchFamily="49" charset="-122"/>
              </a:rPr>
              <a:t>);</a:t>
            </a:r>
            <a:endParaRPr lang="en-US" altLang="zh-CN" sz="2600" i="0" dirty="0">
              <a:solidFill>
                <a:schemeClr val="tx2"/>
              </a:solidFill>
              <a:ea typeface="仿宋_GB2312" pitchFamily="49" charset="-122"/>
            </a:endParaRPr>
          </a:p>
          <a:p>
            <a:r>
              <a:rPr lang="zh-CN" altLang="en-US" sz="2600" b="0" i="0" dirty="0">
                <a:solidFill>
                  <a:srgbClr val="000099"/>
                </a:solidFill>
                <a:ea typeface="隶书" pitchFamily="49" charset="-122"/>
              </a:rPr>
              <a:t>    </a:t>
            </a:r>
            <a:r>
              <a:rPr lang="en-US" altLang="zh-CN" sz="2600" i="0" dirty="0">
                <a:solidFill>
                  <a:schemeClr val="tx2"/>
                </a:solidFill>
              </a:rPr>
              <a:t>}</a:t>
            </a:r>
          </a:p>
          <a:p>
            <a:r>
              <a:rPr lang="en-US" altLang="zh-CN" sz="2600" i="0" dirty="0">
                <a:solidFill>
                  <a:schemeClr val="tx2"/>
                </a:solidFill>
              </a:rPr>
              <a:t>}</a:t>
            </a:r>
            <a:r>
              <a:rPr lang="en-US" altLang="zh-CN" sz="2600" i="0" dirty="0">
                <a:solidFill>
                  <a:srgbClr val="CC3300"/>
                </a:solidFill>
                <a:ea typeface="仿宋_GB2312" pitchFamily="49" charset="-122"/>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127</a:t>
            </a:fld>
            <a:endParaRPr lang="en-US" altLang="zh-CN"/>
          </a:p>
        </p:txBody>
      </p:sp>
    </p:spTree>
  </p:cSld>
  <p:clrMapOvr>
    <a:masterClrMapping/>
  </p:clrMapOvr>
  <p:transition>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43434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867" name="Rectangle 3"/>
          <p:cNvSpPr>
            <a:spLocks noChangeArrowheads="1"/>
          </p:cNvSpPr>
          <p:nvPr/>
        </p:nvSpPr>
        <p:spPr bwMode="auto">
          <a:xfrm>
            <a:off x="1476375" y="549275"/>
            <a:ext cx="6335713" cy="641350"/>
          </a:xfrm>
          <a:prstGeom prst="rect">
            <a:avLst/>
          </a:prstGeom>
          <a:noFill/>
          <a:ln w="9525">
            <a:noFill/>
            <a:miter lim="800000"/>
            <a:headEnd/>
            <a:tailEnd/>
          </a:ln>
          <a:effectLst/>
        </p:spPr>
        <p:txBody>
          <a:bodyPr>
            <a:spAutoFit/>
          </a:bodyPr>
          <a:lstStyle/>
          <a:p>
            <a:pPr>
              <a:defRPr/>
            </a:pPr>
            <a:r>
              <a:rPr lang="zh-CN" altLang="en-US" sz="3600" i="0" u="sng">
                <a:solidFill>
                  <a:srgbClr val="000099"/>
                </a:solidFill>
                <a:effectLst>
                  <a:outerShdw blurRad="38100" dist="38100" dir="2700000" algn="tl">
                    <a:srgbClr val="C0C0C0"/>
                  </a:outerShdw>
                </a:effectLst>
                <a:ea typeface="仿宋_GB2312" pitchFamily="49" charset="-122"/>
              </a:rPr>
              <a:t>利用栈的中序遍历非递归算法</a:t>
            </a:r>
            <a:endParaRPr lang="zh-CN" altLang="en-US" sz="1600" b="0" i="0" u="sng">
              <a:effectLst>
                <a:outerShdw blurRad="38100" dist="38100" dir="2700000" algn="tl">
                  <a:srgbClr val="C0C0C0"/>
                </a:outerShdw>
              </a:effectLst>
              <a:ea typeface="楷体_GB2312" pitchFamily="49" charset="-122"/>
            </a:endParaRPr>
          </a:p>
        </p:txBody>
      </p:sp>
      <p:sp>
        <p:nvSpPr>
          <p:cNvPr id="292868" name="Line 4"/>
          <p:cNvSpPr>
            <a:spLocks noChangeShapeType="1"/>
          </p:cNvSpPr>
          <p:nvPr/>
        </p:nvSpPr>
        <p:spPr bwMode="auto">
          <a:xfrm flipH="1">
            <a:off x="2114550" y="2468563"/>
            <a:ext cx="304800" cy="838200"/>
          </a:xfrm>
          <a:prstGeom prst="line">
            <a:avLst/>
          </a:prstGeom>
          <a:noFill/>
          <a:ln w="38100">
            <a:solidFill>
              <a:srgbClr val="CC3300"/>
            </a:solidFill>
            <a:round/>
            <a:headEnd/>
            <a:tailEnd/>
          </a:ln>
        </p:spPr>
        <p:txBody>
          <a:bodyPr wrap="none" anchor="ctr"/>
          <a:lstStyle/>
          <a:p>
            <a:endParaRPr lang="zh-CN" altLang="en-US"/>
          </a:p>
        </p:txBody>
      </p:sp>
      <p:sp>
        <p:nvSpPr>
          <p:cNvPr id="292869" name="Line 5"/>
          <p:cNvSpPr>
            <a:spLocks noChangeShapeType="1"/>
          </p:cNvSpPr>
          <p:nvPr/>
        </p:nvSpPr>
        <p:spPr bwMode="auto">
          <a:xfrm>
            <a:off x="1047750" y="2544763"/>
            <a:ext cx="304800" cy="685800"/>
          </a:xfrm>
          <a:prstGeom prst="line">
            <a:avLst/>
          </a:prstGeom>
          <a:noFill/>
          <a:ln w="38100">
            <a:solidFill>
              <a:srgbClr val="CC3300"/>
            </a:solidFill>
            <a:round/>
            <a:headEnd/>
            <a:tailEnd/>
          </a:ln>
        </p:spPr>
        <p:txBody>
          <a:bodyPr wrap="none" anchor="ctr"/>
          <a:lstStyle/>
          <a:p>
            <a:endParaRPr lang="zh-CN" altLang="en-US"/>
          </a:p>
        </p:txBody>
      </p:sp>
      <p:sp>
        <p:nvSpPr>
          <p:cNvPr id="292870" name="Line 6"/>
          <p:cNvSpPr>
            <a:spLocks noChangeShapeType="1"/>
          </p:cNvSpPr>
          <p:nvPr/>
        </p:nvSpPr>
        <p:spPr bwMode="auto">
          <a:xfrm>
            <a:off x="1809750" y="1782763"/>
            <a:ext cx="609600" cy="533400"/>
          </a:xfrm>
          <a:prstGeom prst="line">
            <a:avLst/>
          </a:prstGeom>
          <a:noFill/>
          <a:ln w="38100">
            <a:solidFill>
              <a:srgbClr val="CC3300"/>
            </a:solidFill>
            <a:round/>
            <a:headEnd/>
            <a:tailEnd/>
          </a:ln>
        </p:spPr>
        <p:txBody>
          <a:bodyPr wrap="none" anchor="ctr"/>
          <a:lstStyle/>
          <a:p>
            <a:endParaRPr lang="zh-CN" altLang="en-US"/>
          </a:p>
        </p:txBody>
      </p:sp>
      <p:sp>
        <p:nvSpPr>
          <p:cNvPr id="292871" name="Line 7"/>
          <p:cNvSpPr>
            <a:spLocks noChangeShapeType="1"/>
          </p:cNvSpPr>
          <p:nvPr/>
        </p:nvSpPr>
        <p:spPr bwMode="auto">
          <a:xfrm flipH="1">
            <a:off x="1047750" y="1782763"/>
            <a:ext cx="533400" cy="533400"/>
          </a:xfrm>
          <a:prstGeom prst="line">
            <a:avLst/>
          </a:prstGeom>
          <a:noFill/>
          <a:ln w="38100">
            <a:solidFill>
              <a:srgbClr val="CC3300"/>
            </a:solidFill>
            <a:round/>
            <a:headEnd/>
            <a:tailEnd/>
          </a:ln>
        </p:spPr>
        <p:txBody>
          <a:bodyPr wrap="none" anchor="ctr"/>
          <a:lstStyle/>
          <a:p>
            <a:endParaRPr lang="zh-CN" altLang="en-US"/>
          </a:p>
        </p:txBody>
      </p:sp>
      <p:sp>
        <p:nvSpPr>
          <p:cNvPr id="292872" name="Oval 8"/>
          <p:cNvSpPr>
            <a:spLocks noChangeArrowheads="1"/>
          </p:cNvSpPr>
          <p:nvPr/>
        </p:nvSpPr>
        <p:spPr bwMode="auto">
          <a:xfrm>
            <a:off x="1504950" y="14017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defRPr/>
            </a:pPr>
            <a:endParaRPr lang="zh-CN" altLang="zh-CN" b="0" i="0"/>
          </a:p>
        </p:txBody>
      </p:sp>
      <p:sp>
        <p:nvSpPr>
          <p:cNvPr id="292873" name="Oval 9"/>
          <p:cNvSpPr>
            <a:spLocks noChangeArrowheads="1"/>
          </p:cNvSpPr>
          <p:nvPr/>
        </p:nvSpPr>
        <p:spPr bwMode="auto">
          <a:xfrm>
            <a:off x="742950" y="21637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292874" name="Oval 10"/>
          <p:cNvSpPr>
            <a:spLocks noChangeArrowheads="1"/>
          </p:cNvSpPr>
          <p:nvPr/>
        </p:nvSpPr>
        <p:spPr bwMode="auto">
          <a:xfrm>
            <a:off x="1809750" y="31543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292875" name="Oval 11"/>
          <p:cNvSpPr>
            <a:spLocks noChangeArrowheads="1"/>
          </p:cNvSpPr>
          <p:nvPr/>
        </p:nvSpPr>
        <p:spPr bwMode="auto">
          <a:xfrm>
            <a:off x="2266950" y="21637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292876" name="Oval 12"/>
          <p:cNvSpPr>
            <a:spLocks noChangeArrowheads="1"/>
          </p:cNvSpPr>
          <p:nvPr/>
        </p:nvSpPr>
        <p:spPr bwMode="auto">
          <a:xfrm>
            <a:off x="1200150" y="3154363"/>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292877" name="Text Box 13"/>
          <p:cNvSpPr txBox="1">
            <a:spLocks noChangeArrowheads="1"/>
          </p:cNvSpPr>
          <p:nvPr/>
        </p:nvSpPr>
        <p:spPr bwMode="auto">
          <a:xfrm>
            <a:off x="1504950" y="1279525"/>
            <a:ext cx="387350" cy="579438"/>
          </a:xfrm>
          <a:prstGeom prst="rect">
            <a:avLst/>
          </a:prstGeom>
          <a:noFill/>
          <a:ln w="38100">
            <a:noFill/>
            <a:miter lim="800000"/>
            <a:headEnd/>
            <a:tailEnd/>
          </a:ln>
        </p:spPr>
        <p:txBody>
          <a:bodyPr wrap="none" anchor="ctr">
            <a:spAutoFit/>
          </a:bodyPr>
          <a:lstStyle/>
          <a:p>
            <a:pPr algn="ctr"/>
            <a:r>
              <a:rPr lang="en-US" altLang="zh-CN" sz="3200">
                <a:solidFill>
                  <a:srgbClr val="FFFFCC"/>
                </a:solidFill>
              </a:rPr>
              <a:t>a</a:t>
            </a:r>
            <a:endParaRPr lang="en-US" altLang="zh-CN" b="0" i="0"/>
          </a:p>
        </p:txBody>
      </p:sp>
      <p:sp>
        <p:nvSpPr>
          <p:cNvPr id="292878" name="Text Box 14"/>
          <p:cNvSpPr txBox="1">
            <a:spLocks noChangeArrowheads="1"/>
          </p:cNvSpPr>
          <p:nvPr/>
        </p:nvSpPr>
        <p:spPr bwMode="auto">
          <a:xfrm>
            <a:off x="742950" y="2087563"/>
            <a:ext cx="387350" cy="579437"/>
          </a:xfrm>
          <a:prstGeom prst="rect">
            <a:avLst/>
          </a:prstGeom>
          <a:noFill/>
          <a:ln w="38100">
            <a:noFill/>
            <a:miter lim="800000"/>
            <a:headEnd/>
            <a:tailEnd/>
          </a:ln>
        </p:spPr>
        <p:txBody>
          <a:bodyPr wrap="none" anchor="ctr">
            <a:spAutoFit/>
          </a:bodyPr>
          <a:lstStyle/>
          <a:p>
            <a:pPr algn="ctr"/>
            <a:r>
              <a:rPr lang="en-US" altLang="zh-CN" sz="3200">
                <a:solidFill>
                  <a:srgbClr val="FFFFCC"/>
                </a:solidFill>
              </a:rPr>
              <a:t>b</a:t>
            </a:r>
            <a:endParaRPr lang="en-US" altLang="zh-CN" b="0" i="0"/>
          </a:p>
        </p:txBody>
      </p:sp>
      <p:sp>
        <p:nvSpPr>
          <p:cNvPr id="292879" name="Text Box 15"/>
          <p:cNvSpPr txBox="1">
            <a:spLocks noChangeArrowheads="1"/>
          </p:cNvSpPr>
          <p:nvPr/>
        </p:nvSpPr>
        <p:spPr bwMode="auto">
          <a:xfrm>
            <a:off x="2282825" y="2041525"/>
            <a:ext cx="365125" cy="579438"/>
          </a:xfrm>
          <a:prstGeom prst="rect">
            <a:avLst/>
          </a:prstGeom>
          <a:noFill/>
          <a:ln w="38100">
            <a:noFill/>
            <a:miter lim="800000"/>
            <a:headEnd/>
            <a:tailEnd/>
          </a:ln>
        </p:spPr>
        <p:txBody>
          <a:bodyPr wrap="none" anchor="ctr">
            <a:spAutoFit/>
          </a:bodyPr>
          <a:lstStyle/>
          <a:p>
            <a:pPr algn="ctr"/>
            <a:r>
              <a:rPr lang="en-US" altLang="zh-CN" sz="3200">
                <a:solidFill>
                  <a:srgbClr val="FFFFCC"/>
                </a:solidFill>
                <a:ea typeface="隶书" pitchFamily="49" charset="-122"/>
              </a:rPr>
              <a:t>c</a:t>
            </a:r>
            <a:endParaRPr lang="en-US" altLang="zh-CN" b="0" i="0">
              <a:ea typeface="隶书" pitchFamily="49" charset="-122"/>
            </a:endParaRPr>
          </a:p>
        </p:txBody>
      </p:sp>
      <p:sp>
        <p:nvSpPr>
          <p:cNvPr id="292880" name="Text Box 16"/>
          <p:cNvSpPr txBox="1">
            <a:spLocks noChangeArrowheads="1"/>
          </p:cNvSpPr>
          <p:nvPr/>
        </p:nvSpPr>
        <p:spPr bwMode="auto">
          <a:xfrm>
            <a:off x="1200150" y="3078163"/>
            <a:ext cx="381000" cy="579437"/>
          </a:xfrm>
          <a:prstGeom prst="rect">
            <a:avLst/>
          </a:prstGeom>
          <a:noFill/>
          <a:ln w="38100">
            <a:noFill/>
            <a:miter lim="800000"/>
            <a:headEnd/>
            <a:tailEnd/>
          </a:ln>
        </p:spPr>
        <p:txBody>
          <a:bodyPr anchor="ctr">
            <a:spAutoFit/>
          </a:bodyPr>
          <a:lstStyle/>
          <a:p>
            <a:pPr algn="ctr"/>
            <a:r>
              <a:rPr lang="en-US" altLang="zh-CN" sz="3200">
                <a:solidFill>
                  <a:srgbClr val="FFFFCC"/>
                </a:solidFill>
              </a:rPr>
              <a:t>d</a:t>
            </a:r>
            <a:endParaRPr lang="en-US" altLang="zh-CN" b="0" i="0"/>
          </a:p>
        </p:txBody>
      </p:sp>
      <p:sp>
        <p:nvSpPr>
          <p:cNvPr id="292881" name="Text Box 17"/>
          <p:cNvSpPr txBox="1">
            <a:spLocks noChangeArrowheads="1"/>
          </p:cNvSpPr>
          <p:nvPr/>
        </p:nvSpPr>
        <p:spPr bwMode="auto">
          <a:xfrm>
            <a:off x="1885950" y="3032125"/>
            <a:ext cx="228600" cy="579438"/>
          </a:xfrm>
          <a:prstGeom prst="rect">
            <a:avLst/>
          </a:prstGeom>
          <a:noFill/>
          <a:ln w="38100">
            <a:noFill/>
            <a:miter lim="800000"/>
            <a:headEnd/>
            <a:tailEnd/>
          </a:ln>
        </p:spPr>
        <p:txBody>
          <a:bodyPr anchor="ctr">
            <a:spAutoFit/>
          </a:bodyPr>
          <a:lstStyle/>
          <a:p>
            <a:pPr algn="ctr"/>
            <a:r>
              <a:rPr lang="en-US" altLang="zh-CN" sz="3200">
                <a:solidFill>
                  <a:srgbClr val="FFFFCC"/>
                </a:solidFill>
                <a:ea typeface="隶书" pitchFamily="49" charset="-122"/>
              </a:rPr>
              <a:t>e</a:t>
            </a:r>
            <a:endParaRPr lang="en-US" altLang="zh-CN" b="0" i="0">
              <a:ea typeface="隶书" pitchFamily="49" charset="-122"/>
            </a:endParaRPr>
          </a:p>
        </p:txBody>
      </p:sp>
      <p:sp>
        <p:nvSpPr>
          <p:cNvPr id="292882" name="Rectangle 18"/>
          <p:cNvSpPr>
            <a:spLocks noChangeArrowheads="1"/>
          </p:cNvSpPr>
          <p:nvPr/>
        </p:nvSpPr>
        <p:spPr bwMode="auto">
          <a:xfrm>
            <a:off x="33528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883" name="Line 19"/>
          <p:cNvSpPr>
            <a:spLocks noChangeShapeType="1"/>
          </p:cNvSpPr>
          <p:nvPr/>
        </p:nvSpPr>
        <p:spPr bwMode="auto">
          <a:xfrm>
            <a:off x="3352800" y="2438400"/>
            <a:ext cx="609600" cy="0"/>
          </a:xfrm>
          <a:prstGeom prst="line">
            <a:avLst/>
          </a:prstGeom>
          <a:noFill/>
          <a:ln w="19050">
            <a:solidFill>
              <a:srgbClr val="009900"/>
            </a:solidFill>
            <a:round/>
            <a:headEnd/>
            <a:tailEnd/>
          </a:ln>
        </p:spPr>
        <p:txBody>
          <a:bodyPr wrap="none" anchor="ctr"/>
          <a:lstStyle/>
          <a:p>
            <a:endParaRPr lang="zh-CN" altLang="en-US"/>
          </a:p>
        </p:txBody>
      </p:sp>
      <p:sp>
        <p:nvSpPr>
          <p:cNvPr id="292884" name="Line 20"/>
          <p:cNvSpPr>
            <a:spLocks noChangeShapeType="1"/>
          </p:cNvSpPr>
          <p:nvPr/>
        </p:nvSpPr>
        <p:spPr bwMode="auto">
          <a:xfrm flipH="1">
            <a:off x="1047750" y="1706563"/>
            <a:ext cx="381000" cy="381000"/>
          </a:xfrm>
          <a:prstGeom prst="line">
            <a:avLst/>
          </a:prstGeom>
          <a:noFill/>
          <a:ln w="28575">
            <a:solidFill>
              <a:schemeClr val="tx2"/>
            </a:solidFill>
            <a:round/>
            <a:headEnd/>
            <a:tailEnd type="triangle" w="sm" len="med"/>
          </a:ln>
        </p:spPr>
        <p:txBody>
          <a:bodyPr wrap="none" anchor="ctr"/>
          <a:lstStyle/>
          <a:p>
            <a:endParaRPr lang="zh-CN" altLang="en-US"/>
          </a:p>
        </p:txBody>
      </p:sp>
      <p:sp>
        <p:nvSpPr>
          <p:cNvPr id="292885" name="Text Box 21"/>
          <p:cNvSpPr txBox="1">
            <a:spLocks noChangeArrowheads="1"/>
          </p:cNvSpPr>
          <p:nvPr/>
        </p:nvSpPr>
        <p:spPr bwMode="auto">
          <a:xfrm>
            <a:off x="3482975" y="1949450"/>
            <a:ext cx="361950" cy="946150"/>
          </a:xfrm>
          <a:prstGeom prst="rect">
            <a:avLst/>
          </a:prstGeom>
          <a:noFill/>
          <a:ln w="38100">
            <a:noFill/>
            <a:miter lim="800000"/>
            <a:headEnd/>
            <a:tailEnd/>
          </a:ln>
          <a:effectLst/>
        </p:spPr>
        <p:txBody>
          <a:bodyPr wrap="none" anchor="ctr">
            <a:spAutoFit/>
          </a:bodyPr>
          <a:lstStyle/>
          <a:p>
            <a:pPr algn="ctr">
              <a:defRPr/>
            </a:pPr>
            <a:r>
              <a:rPr lang="en-US" altLang="zh-CN" sz="2800">
                <a:solidFill>
                  <a:schemeClr val="accent2"/>
                </a:solidFill>
                <a:effectLst>
                  <a:outerShdw blurRad="38100" dist="38100" dir="2700000" algn="tl">
                    <a:srgbClr val="C0C0C0"/>
                  </a:outerShdw>
                </a:effectLst>
                <a:ea typeface="隶书" pitchFamily="49" charset="-122"/>
              </a:rPr>
              <a:t>b</a:t>
            </a:r>
          </a:p>
          <a:p>
            <a:pPr algn="ctr">
              <a:defRPr/>
            </a:pPr>
            <a:r>
              <a:rPr lang="en-US" altLang="zh-CN" sz="2800">
                <a:solidFill>
                  <a:schemeClr val="accent2"/>
                </a:solidFill>
                <a:effectLst>
                  <a:outerShdw blurRad="38100" dist="38100" dir="2700000" algn="tl">
                    <a:srgbClr val="C0C0C0"/>
                  </a:outerShdw>
                </a:effectLst>
                <a:ea typeface="隶书" pitchFamily="49" charset="-122"/>
              </a:rPr>
              <a:t>a</a:t>
            </a:r>
            <a:endParaRPr lang="en-US" altLang="zh-CN" i="0">
              <a:effectLst>
                <a:outerShdw blurRad="38100" dist="38100" dir="2700000" algn="tl">
                  <a:srgbClr val="C0C0C0"/>
                </a:outerShdw>
              </a:effectLst>
              <a:ea typeface="隶书" pitchFamily="49" charset="-122"/>
            </a:endParaRPr>
          </a:p>
        </p:txBody>
      </p:sp>
      <p:sp>
        <p:nvSpPr>
          <p:cNvPr id="292886" name="Line 22"/>
          <p:cNvSpPr>
            <a:spLocks noChangeShapeType="1"/>
          </p:cNvSpPr>
          <p:nvPr/>
        </p:nvSpPr>
        <p:spPr bwMode="auto">
          <a:xfrm>
            <a:off x="971550" y="2773363"/>
            <a:ext cx="228600" cy="4572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292887" name="Line 23"/>
          <p:cNvSpPr>
            <a:spLocks noChangeShapeType="1"/>
          </p:cNvSpPr>
          <p:nvPr/>
        </p:nvSpPr>
        <p:spPr bwMode="auto">
          <a:xfrm>
            <a:off x="1276350" y="2620963"/>
            <a:ext cx="228600" cy="4572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292888" name="Line 24"/>
          <p:cNvSpPr>
            <a:spLocks noChangeShapeType="1"/>
          </p:cNvSpPr>
          <p:nvPr/>
        </p:nvSpPr>
        <p:spPr bwMode="auto">
          <a:xfrm flipH="1">
            <a:off x="1276350" y="1935163"/>
            <a:ext cx="381000" cy="381000"/>
          </a:xfrm>
          <a:prstGeom prst="line">
            <a:avLst/>
          </a:prstGeom>
          <a:noFill/>
          <a:ln w="28575">
            <a:solidFill>
              <a:schemeClr val="accent2"/>
            </a:solidFill>
            <a:round/>
            <a:headEnd type="triangle" w="sm" len="med"/>
            <a:tailEnd type="none" w="sm" len="med"/>
          </a:ln>
        </p:spPr>
        <p:txBody>
          <a:bodyPr wrap="none" anchor="ctr"/>
          <a:lstStyle/>
          <a:p>
            <a:endParaRPr lang="zh-CN" altLang="en-US"/>
          </a:p>
        </p:txBody>
      </p:sp>
      <p:sp>
        <p:nvSpPr>
          <p:cNvPr id="292889" name="Line 25"/>
          <p:cNvSpPr>
            <a:spLocks noChangeShapeType="1"/>
          </p:cNvSpPr>
          <p:nvPr/>
        </p:nvSpPr>
        <p:spPr bwMode="auto">
          <a:xfrm>
            <a:off x="1809750" y="1935163"/>
            <a:ext cx="381000" cy="3810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292890" name="Line 26"/>
          <p:cNvSpPr>
            <a:spLocks noChangeShapeType="1"/>
          </p:cNvSpPr>
          <p:nvPr/>
        </p:nvSpPr>
        <p:spPr bwMode="auto">
          <a:xfrm flipH="1">
            <a:off x="2038350" y="2620963"/>
            <a:ext cx="152400" cy="4572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292891" name="Line 27"/>
          <p:cNvSpPr>
            <a:spLocks noChangeShapeType="1"/>
          </p:cNvSpPr>
          <p:nvPr/>
        </p:nvSpPr>
        <p:spPr bwMode="auto">
          <a:xfrm flipH="1">
            <a:off x="2343150" y="2773363"/>
            <a:ext cx="152400" cy="4572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292892" name="Line 28"/>
          <p:cNvSpPr>
            <a:spLocks noChangeShapeType="1"/>
          </p:cNvSpPr>
          <p:nvPr/>
        </p:nvSpPr>
        <p:spPr bwMode="auto">
          <a:xfrm>
            <a:off x="2038350" y="1706563"/>
            <a:ext cx="381000" cy="3810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292893" name="Line 29"/>
          <p:cNvSpPr>
            <a:spLocks noChangeShapeType="1"/>
          </p:cNvSpPr>
          <p:nvPr/>
        </p:nvSpPr>
        <p:spPr bwMode="auto">
          <a:xfrm>
            <a:off x="33528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894" name="Line 30"/>
          <p:cNvSpPr>
            <a:spLocks noChangeShapeType="1"/>
          </p:cNvSpPr>
          <p:nvPr/>
        </p:nvSpPr>
        <p:spPr bwMode="auto">
          <a:xfrm>
            <a:off x="39624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895" name="Line 31"/>
          <p:cNvSpPr>
            <a:spLocks noChangeShapeType="1"/>
          </p:cNvSpPr>
          <p:nvPr/>
        </p:nvSpPr>
        <p:spPr bwMode="auto">
          <a:xfrm>
            <a:off x="3352800" y="2895600"/>
            <a:ext cx="609600" cy="0"/>
          </a:xfrm>
          <a:prstGeom prst="line">
            <a:avLst/>
          </a:prstGeom>
          <a:noFill/>
          <a:ln w="19050">
            <a:solidFill>
              <a:srgbClr val="009900"/>
            </a:solidFill>
            <a:round/>
            <a:headEnd/>
            <a:tailEnd/>
          </a:ln>
        </p:spPr>
        <p:txBody>
          <a:bodyPr wrap="none" anchor="ctr"/>
          <a:lstStyle/>
          <a:p>
            <a:endParaRPr lang="zh-CN" altLang="en-US"/>
          </a:p>
        </p:txBody>
      </p:sp>
      <p:sp>
        <p:nvSpPr>
          <p:cNvPr id="292896" name="Line 32"/>
          <p:cNvSpPr>
            <a:spLocks noChangeShapeType="1"/>
          </p:cNvSpPr>
          <p:nvPr/>
        </p:nvSpPr>
        <p:spPr bwMode="auto">
          <a:xfrm>
            <a:off x="4343400" y="2438400"/>
            <a:ext cx="609600" cy="0"/>
          </a:xfrm>
          <a:prstGeom prst="line">
            <a:avLst/>
          </a:prstGeom>
          <a:noFill/>
          <a:ln w="19050">
            <a:solidFill>
              <a:srgbClr val="009900"/>
            </a:solidFill>
            <a:round/>
            <a:headEnd/>
            <a:tailEnd/>
          </a:ln>
        </p:spPr>
        <p:txBody>
          <a:bodyPr wrap="none" anchor="ctr"/>
          <a:lstStyle/>
          <a:p>
            <a:endParaRPr lang="zh-CN" altLang="en-US"/>
          </a:p>
        </p:txBody>
      </p:sp>
      <p:sp>
        <p:nvSpPr>
          <p:cNvPr id="292897" name="Text Box 33"/>
          <p:cNvSpPr txBox="1">
            <a:spLocks noChangeArrowheads="1"/>
          </p:cNvSpPr>
          <p:nvPr/>
        </p:nvSpPr>
        <p:spPr bwMode="auto">
          <a:xfrm>
            <a:off x="4460875" y="2362200"/>
            <a:ext cx="387350" cy="579438"/>
          </a:xfrm>
          <a:prstGeom prst="rect">
            <a:avLst/>
          </a:prstGeom>
          <a:noFill/>
          <a:ln w="38100">
            <a:noFill/>
            <a:miter lim="800000"/>
            <a:headEnd/>
            <a:tailEnd/>
          </a:ln>
          <a:effectLst/>
        </p:spPr>
        <p:txBody>
          <a:bodyPr wrap="none" anchor="ctr">
            <a:spAutoFit/>
          </a:bodyPr>
          <a:lstStyle/>
          <a:p>
            <a:pPr algn="ctr">
              <a:defRPr/>
            </a:pPr>
            <a:r>
              <a:rPr lang="en-US" altLang="zh-CN" sz="3200">
                <a:solidFill>
                  <a:schemeClr val="accent2"/>
                </a:solidFill>
                <a:effectLst>
                  <a:outerShdw blurRad="38100" dist="38100" dir="2700000" algn="tl">
                    <a:srgbClr val="C0C0C0"/>
                  </a:outerShdw>
                </a:effectLst>
                <a:ea typeface="隶书" pitchFamily="49" charset="-122"/>
              </a:rPr>
              <a:t>a</a:t>
            </a:r>
            <a:endParaRPr lang="en-US" altLang="zh-CN" i="0">
              <a:effectLst>
                <a:outerShdw blurRad="38100" dist="38100" dir="2700000" algn="tl">
                  <a:srgbClr val="C0C0C0"/>
                </a:outerShdw>
              </a:effectLst>
              <a:ea typeface="隶书" pitchFamily="49" charset="-122"/>
            </a:endParaRPr>
          </a:p>
        </p:txBody>
      </p:sp>
      <p:sp>
        <p:nvSpPr>
          <p:cNvPr id="292898" name="Line 34"/>
          <p:cNvSpPr>
            <a:spLocks noChangeShapeType="1"/>
          </p:cNvSpPr>
          <p:nvPr/>
        </p:nvSpPr>
        <p:spPr bwMode="auto">
          <a:xfrm>
            <a:off x="43434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899" name="Line 35"/>
          <p:cNvSpPr>
            <a:spLocks noChangeShapeType="1"/>
          </p:cNvSpPr>
          <p:nvPr/>
        </p:nvSpPr>
        <p:spPr bwMode="auto">
          <a:xfrm>
            <a:off x="49530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00" name="Line 36"/>
          <p:cNvSpPr>
            <a:spLocks noChangeShapeType="1"/>
          </p:cNvSpPr>
          <p:nvPr/>
        </p:nvSpPr>
        <p:spPr bwMode="auto">
          <a:xfrm>
            <a:off x="4343400" y="2895600"/>
            <a:ext cx="609600" cy="0"/>
          </a:xfrm>
          <a:prstGeom prst="line">
            <a:avLst/>
          </a:prstGeom>
          <a:noFill/>
          <a:ln w="19050">
            <a:solidFill>
              <a:srgbClr val="009900"/>
            </a:solidFill>
            <a:round/>
            <a:headEnd/>
            <a:tailEnd/>
          </a:ln>
        </p:spPr>
        <p:txBody>
          <a:bodyPr wrap="none" anchor="ctr"/>
          <a:lstStyle/>
          <a:p>
            <a:endParaRPr lang="zh-CN" altLang="en-US"/>
          </a:p>
        </p:txBody>
      </p:sp>
      <p:sp>
        <p:nvSpPr>
          <p:cNvPr id="292901" name="Line 37"/>
          <p:cNvSpPr>
            <a:spLocks noChangeShapeType="1"/>
          </p:cNvSpPr>
          <p:nvPr/>
        </p:nvSpPr>
        <p:spPr bwMode="auto">
          <a:xfrm>
            <a:off x="4343400" y="1981200"/>
            <a:ext cx="609600" cy="0"/>
          </a:xfrm>
          <a:prstGeom prst="line">
            <a:avLst/>
          </a:prstGeom>
          <a:noFill/>
          <a:ln w="19050">
            <a:solidFill>
              <a:srgbClr val="009900"/>
            </a:solidFill>
            <a:round/>
            <a:headEnd/>
            <a:tailEnd/>
          </a:ln>
        </p:spPr>
        <p:txBody>
          <a:bodyPr wrap="none" anchor="ctr"/>
          <a:lstStyle/>
          <a:p>
            <a:endParaRPr lang="zh-CN" altLang="en-US"/>
          </a:p>
        </p:txBody>
      </p:sp>
      <p:sp>
        <p:nvSpPr>
          <p:cNvPr id="292902" name="Rectangle 38"/>
          <p:cNvSpPr>
            <a:spLocks noChangeArrowheads="1"/>
          </p:cNvSpPr>
          <p:nvPr/>
        </p:nvSpPr>
        <p:spPr bwMode="auto">
          <a:xfrm>
            <a:off x="53340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903" name="Line 39"/>
          <p:cNvSpPr>
            <a:spLocks noChangeShapeType="1"/>
          </p:cNvSpPr>
          <p:nvPr/>
        </p:nvSpPr>
        <p:spPr bwMode="auto">
          <a:xfrm>
            <a:off x="5334000" y="2438400"/>
            <a:ext cx="609600" cy="0"/>
          </a:xfrm>
          <a:prstGeom prst="line">
            <a:avLst/>
          </a:prstGeom>
          <a:noFill/>
          <a:ln w="19050">
            <a:solidFill>
              <a:srgbClr val="009900"/>
            </a:solidFill>
            <a:round/>
            <a:headEnd/>
            <a:tailEnd/>
          </a:ln>
        </p:spPr>
        <p:txBody>
          <a:bodyPr wrap="none" anchor="ctr"/>
          <a:lstStyle/>
          <a:p>
            <a:endParaRPr lang="zh-CN" altLang="en-US"/>
          </a:p>
        </p:txBody>
      </p:sp>
      <p:sp>
        <p:nvSpPr>
          <p:cNvPr id="292904" name="Text Box 40"/>
          <p:cNvSpPr txBox="1">
            <a:spLocks noChangeArrowheads="1"/>
          </p:cNvSpPr>
          <p:nvPr/>
        </p:nvSpPr>
        <p:spPr bwMode="auto">
          <a:xfrm>
            <a:off x="5451475" y="1905000"/>
            <a:ext cx="387350" cy="1066800"/>
          </a:xfrm>
          <a:prstGeom prst="rect">
            <a:avLst/>
          </a:prstGeom>
          <a:noFill/>
          <a:ln w="38100">
            <a:noFill/>
            <a:miter lim="800000"/>
            <a:headEnd/>
            <a:tailEnd/>
          </a:ln>
          <a:effectLst/>
        </p:spPr>
        <p:txBody>
          <a:bodyPr wrap="none" anchor="ctr">
            <a:spAutoFit/>
          </a:bodyPr>
          <a:lstStyle/>
          <a:p>
            <a:pPr algn="ctr">
              <a:defRPr/>
            </a:pPr>
            <a:r>
              <a:rPr lang="en-US" altLang="zh-CN" sz="3200">
                <a:solidFill>
                  <a:schemeClr val="accent2"/>
                </a:solidFill>
                <a:effectLst>
                  <a:outerShdw blurRad="38100" dist="38100" dir="2700000" algn="tl">
                    <a:srgbClr val="C0C0C0"/>
                  </a:outerShdw>
                </a:effectLst>
                <a:ea typeface="隶书" pitchFamily="49" charset="-122"/>
              </a:rPr>
              <a:t>d</a:t>
            </a:r>
          </a:p>
          <a:p>
            <a:pPr algn="ctr">
              <a:defRPr/>
            </a:pPr>
            <a:r>
              <a:rPr lang="en-US" altLang="zh-CN" sz="3200">
                <a:solidFill>
                  <a:schemeClr val="accent2"/>
                </a:solidFill>
                <a:effectLst>
                  <a:outerShdw blurRad="38100" dist="38100" dir="2700000" algn="tl">
                    <a:srgbClr val="C0C0C0"/>
                  </a:outerShdw>
                </a:effectLst>
                <a:ea typeface="隶书" pitchFamily="49" charset="-122"/>
              </a:rPr>
              <a:t>a</a:t>
            </a:r>
            <a:endParaRPr lang="en-US" altLang="zh-CN" i="0">
              <a:effectLst>
                <a:outerShdw blurRad="38100" dist="38100" dir="2700000" algn="tl">
                  <a:srgbClr val="C0C0C0"/>
                </a:outerShdw>
              </a:effectLst>
              <a:ea typeface="隶书" pitchFamily="49" charset="-122"/>
            </a:endParaRPr>
          </a:p>
        </p:txBody>
      </p:sp>
      <p:sp>
        <p:nvSpPr>
          <p:cNvPr id="292905" name="Line 41"/>
          <p:cNvSpPr>
            <a:spLocks noChangeShapeType="1"/>
          </p:cNvSpPr>
          <p:nvPr/>
        </p:nvSpPr>
        <p:spPr bwMode="auto">
          <a:xfrm>
            <a:off x="53340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06" name="Line 42"/>
          <p:cNvSpPr>
            <a:spLocks noChangeShapeType="1"/>
          </p:cNvSpPr>
          <p:nvPr/>
        </p:nvSpPr>
        <p:spPr bwMode="auto">
          <a:xfrm>
            <a:off x="59436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07" name="Line 43"/>
          <p:cNvSpPr>
            <a:spLocks noChangeShapeType="1"/>
          </p:cNvSpPr>
          <p:nvPr/>
        </p:nvSpPr>
        <p:spPr bwMode="auto">
          <a:xfrm>
            <a:off x="5334000" y="2895600"/>
            <a:ext cx="609600" cy="0"/>
          </a:xfrm>
          <a:prstGeom prst="line">
            <a:avLst/>
          </a:prstGeom>
          <a:noFill/>
          <a:ln w="19050">
            <a:solidFill>
              <a:srgbClr val="009900"/>
            </a:solidFill>
            <a:round/>
            <a:headEnd/>
            <a:tailEnd/>
          </a:ln>
        </p:spPr>
        <p:txBody>
          <a:bodyPr wrap="none" anchor="ctr"/>
          <a:lstStyle/>
          <a:p>
            <a:endParaRPr lang="zh-CN" altLang="en-US"/>
          </a:p>
        </p:txBody>
      </p:sp>
      <p:sp>
        <p:nvSpPr>
          <p:cNvPr id="292908" name="Rectangle 44"/>
          <p:cNvSpPr>
            <a:spLocks noChangeArrowheads="1"/>
          </p:cNvSpPr>
          <p:nvPr/>
        </p:nvSpPr>
        <p:spPr bwMode="auto">
          <a:xfrm>
            <a:off x="63246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909" name="Line 45"/>
          <p:cNvSpPr>
            <a:spLocks noChangeShapeType="1"/>
          </p:cNvSpPr>
          <p:nvPr/>
        </p:nvSpPr>
        <p:spPr bwMode="auto">
          <a:xfrm>
            <a:off x="6324600" y="2438400"/>
            <a:ext cx="609600" cy="0"/>
          </a:xfrm>
          <a:prstGeom prst="line">
            <a:avLst/>
          </a:prstGeom>
          <a:noFill/>
          <a:ln w="19050">
            <a:solidFill>
              <a:srgbClr val="009900"/>
            </a:solidFill>
            <a:round/>
            <a:headEnd/>
            <a:tailEnd/>
          </a:ln>
        </p:spPr>
        <p:txBody>
          <a:bodyPr wrap="none" anchor="ctr"/>
          <a:lstStyle/>
          <a:p>
            <a:endParaRPr lang="zh-CN" altLang="en-US"/>
          </a:p>
        </p:txBody>
      </p:sp>
      <p:sp>
        <p:nvSpPr>
          <p:cNvPr id="292910" name="Line 46"/>
          <p:cNvSpPr>
            <a:spLocks noChangeShapeType="1"/>
          </p:cNvSpPr>
          <p:nvPr/>
        </p:nvSpPr>
        <p:spPr bwMode="auto">
          <a:xfrm>
            <a:off x="63246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11" name="Line 47"/>
          <p:cNvSpPr>
            <a:spLocks noChangeShapeType="1"/>
          </p:cNvSpPr>
          <p:nvPr/>
        </p:nvSpPr>
        <p:spPr bwMode="auto">
          <a:xfrm>
            <a:off x="69342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12" name="Line 48"/>
          <p:cNvSpPr>
            <a:spLocks noChangeShapeType="1"/>
          </p:cNvSpPr>
          <p:nvPr/>
        </p:nvSpPr>
        <p:spPr bwMode="auto">
          <a:xfrm>
            <a:off x="6324600" y="2895600"/>
            <a:ext cx="609600" cy="0"/>
          </a:xfrm>
          <a:prstGeom prst="line">
            <a:avLst/>
          </a:prstGeom>
          <a:noFill/>
          <a:ln w="19050">
            <a:solidFill>
              <a:srgbClr val="009900"/>
            </a:solidFill>
            <a:round/>
            <a:headEnd/>
            <a:tailEnd/>
          </a:ln>
        </p:spPr>
        <p:txBody>
          <a:bodyPr wrap="none" anchor="ctr"/>
          <a:lstStyle/>
          <a:p>
            <a:endParaRPr lang="zh-CN" altLang="en-US"/>
          </a:p>
        </p:txBody>
      </p:sp>
      <p:sp>
        <p:nvSpPr>
          <p:cNvPr id="292918" name="Rectangle 54"/>
          <p:cNvSpPr>
            <a:spLocks noChangeArrowheads="1"/>
          </p:cNvSpPr>
          <p:nvPr/>
        </p:nvSpPr>
        <p:spPr bwMode="auto">
          <a:xfrm>
            <a:off x="73152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919" name="Line 55"/>
          <p:cNvSpPr>
            <a:spLocks noChangeShapeType="1"/>
          </p:cNvSpPr>
          <p:nvPr/>
        </p:nvSpPr>
        <p:spPr bwMode="auto">
          <a:xfrm>
            <a:off x="7315200" y="2438400"/>
            <a:ext cx="609600" cy="0"/>
          </a:xfrm>
          <a:prstGeom prst="line">
            <a:avLst/>
          </a:prstGeom>
          <a:noFill/>
          <a:ln w="19050">
            <a:solidFill>
              <a:srgbClr val="009900"/>
            </a:solidFill>
            <a:round/>
            <a:headEnd/>
            <a:tailEnd/>
          </a:ln>
        </p:spPr>
        <p:txBody>
          <a:bodyPr wrap="none" anchor="ctr"/>
          <a:lstStyle/>
          <a:p>
            <a:endParaRPr lang="zh-CN" altLang="en-US"/>
          </a:p>
        </p:txBody>
      </p:sp>
      <p:sp>
        <p:nvSpPr>
          <p:cNvPr id="292920" name="Line 56"/>
          <p:cNvSpPr>
            <a:spLocks noChangeShapeType="1"/>
          </p:cNvSpPr>
          <p:nvPr/>
        </p:nvSpPr>
        <p:spPr bwMode="auto">
          <a:xfrm>
            <a:off x="73152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21" name="Line 57"/>
          <p:cNvSpPr>
            <a:spLocks noChangeShapeType="1"/>
          </p:cNvSpPr>
          <p:nvPr/>
        </p:nvSpPr>
        <p:spPr bwMode="auto">
          <a:xfrm>
            <a:off x="7924800" y="13716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22" name="Line 58"/>
          <p:cNvSpPr>
            <a:spLocks noChangeShapeType="1"/>
          </p:cNvSpPr>
          <p:nvPr/>
        </p:nvSpPr>
        <p:spPr bwMode="auto">
          <a:xfrm>
            <a:off x="7315200" y="2895600"/>
            <a:ext cx="609600" cy="0"/>
          </a:xfrm>
          <a:prstGeom prst="line">
            <a:avLst/>
          </a:prstGeom>
          <a:noFill/>
          <a:ln w="19050">
            <a:solidFill>
              <a:srgbClr val="009900"/>
            </a:solidFill>
            <a:round/>
            <a:headEnd/>
            <a:tailEnd/>
          </a:ln>
        </p:spPr>
        <p:txBody>
          <a:bodyPr wrap="none" anchor="ctr"/>
          <a:lstStyle/>
          <a:p>
            <a:endParaRPr lang="zh-CN" altLang="en-US"/>
          </a:p>
        </p:txBody>
      </p:sp>
      <p:sp>
        <p:nvSpPr>
          <p:cNvPr id="292923" name="Line 59"/>
          <p:cNvSpPr>
            <a:spLocks noChangeShapeType="1"/>
          </p:cNvSpPr>
          <p:nvPr/>
        </p:nvSpPr>
        <p:spPr bwMode="auto">
          <a:xfrm>
            <a:off x="3352800" y="1981200"/>
            <a:ext cx="609600" cy="0"/>
          </a:xfrm>
          <a:prstGeom prst="line">
            <a:avLst/>
          </a:prstGeom>
          <a:noFill/>
          <a:ln w="19050">
            <a:solidFill>
              <a:srgbClr val="009900"/>
            </a:solidFill>
            <a:round/>
            <a:headEnd/>
            <a:tailEnd/>
          </a:ln>
        </p:spPr>
        <p:txBody>
          <a:bodyPr wrap="none" anchor="ctr"/>
          <a:lstStyle/>
          <a:p>
            <a:endParaRPr lang="zh-CN" altLang="en-US"/>
          </a:p>
        </p:txBody>
      </p:sp>
      <p:sp>
        <p:nvSpPr>
          <p:cNvPr id="292924" name="Line 60"/>
          <p:cNvSpPr>
            <a:spLocks noChangeShapeType="1"/>
          </p:cNvSpPr>
          <p:nvPr/>
        </p:nvSpPr>
        <p:spPr bwMode="auto">
          <a:xfrm>
            <a:off x="5334000" y="1981200"/>
            <a:ext cx="609600" cy="0"/>
          </a:xfrm>
          <a:prstGeom prst="line">
            <a:avLst/>
          </a:prstGeom>
          <a:noFill/>
          <a:ln w="19050">
            <a:solidFill>
              <a:srgbClr val="009900"/>
            </a:solidFill>
            <a:round/>
            <a:headEnd/>
            <a:tailEnd/>
          </a:ln>
        </p:spPr>
        <p:txBody>
          <a:bodyPr wrap="none" anchor="ctr"/>
          <a:lstStyle/>
          <a:p>
            <a:endParaRPr lang="zh-CN" altLang="en-US"/>
          </a:p>
        </p:txBody>
      </p:sp>
      <p:sp>
        <p:nvSpPr>
          <p:cNvPr id="292925" name="Text Box 61"/>
          <p:cNvSpPr txBox="1">
            <a:spLocks noChangeArrowheads="1"/>
          </p:cNvSpPr>
          <p:nvPr/>
        </p:nvSpPr>
        <p:spPr bwMode="auto">
          <a:xfrm>
            <a:off x="6470650" y="2362200"/>
            <a:ext cx="387350" cy="579438"/>
          </a:xfrm>
          <a:prstGeom prst="rect">
            <a:avLst/>
          </a:prstGeom>
          <a:noFill/>
          <a:ln w="38100">
            <a:noFill/>
            <a:miter lim="800000"/>
            <a:headEnd/>
            <a:tailEnd/>
          </a:ln>
          <a:effectLst/>
        </p:spPr>
        <p:txBody>
          <a:bodyPr wrap="none" anchor="ctr">
            <a:spAutoFit/>
          </a:bodyPr>
          <a:lstStyle/>
          <a:p>
            <a:pPr algn="ctr">
              <a:defRPr/>
            </a:pPr>
            <a:r>
              <a:rPr lang="en-US" altLang="zh-CN" sz="3200">
                <a:solidFill>
                  <a:schemeClr val="accent2"/>
                </a:solidFill>
                <a:effectLst>
                  <a:outerShdw blurRad="38100" dist="38100" dir="2700000" algn="tl">
                    <a:srgbClr val="C0C0C0"/>
                  </a:outerShdw>
                </a:effectLst>
                <a:ea typeface="隶书" pitchFamily="49" charset="-122"/>
              </a:rPr>
              <a:t>a</a:t>
            </a:r>
            <a:endParaRPr lang="en-US" altLang="zh-CN" i="0">
              <a:effectLst>
                <a:outerShdw blurRad="38100" dist="38100" dir="2700000" algn="tl">
                  <a:srgbClr val="C0C0C0"/>
                </a:outerShdw>
              </a:effectLst>
              <a:ea typeface="隶书" pitchFamily="49" charset="-122"/>
            </a:endParaRPr>
          </a:p>
        </p:txBody>
      </p:sp>
      <p:sp>
        <p:nvSpPr>
          <p:cNvPr id="292926" name="Text Box 62"/>
          <p:cNvSpPr txBox="1">
            <a:spLocks noChangeArrowheads="1"/>
          </p:cNvSpPr>
          <p:nvPr/>
        </p:nvSpPr>
        <p:spPr bwMode="auto">
          <a:xfrm>
            <a:off x="3132138" y="2997200"/>
            <a:ext cx="1068387" cy="519113"/>
          </a:xfrm>
          <a:prstGeom prst="rect">
            <a:avLst/>
          </a:prstGeom>
          <a:noFill/>
          <a:ln w="38100">
            <a:noFill/>
            <a:miter lim="800000"/>
            <a:headEnd/>
            <a:tailEnd/>
          </a:ln>
          <a:effectLst/>
        </p:spPr>
        <p:txBody>
          <a:bodyPr anchor="ctr">
            <a:spAutoFit/>
          </a:bodyPr>
          <a:lstStyle/>
          <a:p>
            <a:pPr algn="ctr">
              <a:defRPr/>
            </a:pPr>
            <a:r>
              <a:rPr lang="zh-CN" altLang="en-US" sz="2800" i="0" dirty="0">
                <a:solidFill>
                  <a:schemeClr val="tx2"/>
                </a:solidFill>
                <a:effectLst>
                  <a:outerShdw blurRad="38100" dist="38100" dir="2700000" algn="tl">
                    <a:srgbClr val="C0C0C0"/>
                  </a:outerShdw>
                </a:effectLst>
                <a:ea typeface="隶书" pitchFamily="49" charset="-122"/>
              </a:rPr>
              <a:t>左空</a:t>
            </a:r>
            <a:endParaRPr lang="zh-CN" altLang="en-US" i="0" dirty="0">
              <a:effectLst>
                <a:outerShdw blurRad="38100" dist="38100" dir="2700000" algn="tl">
                  <a:srgbClr val="C0C0C0"/>
                </a:outerShdw>
              </a:effectLst>
              <a:ea typeface="隶书" pitchFamily="49" charset="-122"/>
            </a:endParaRPr>
          </a:p>
        </p:txBody>
      </p:sp>
      <p:sp>
        <p:nvSpPr>
          <p:cNvPr id="292927" name="Text Box 63"/>
          <p:cNvSpPr txBox="1">
            <a:spLocks noChangeArrowheads="1"/>
          </p:cNvSpPr>
          <p:nvPr/>
        </p:nvSpPr>
        <p:spPr bwMode="auto">
          <a:xfrm>
            <a:off x="4140200" y="2997200"/>
            <a:ext cx="1085850" cy="94615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退栈</a:t>
            </a:r>
          </a:p>
          <a:p>
            <a:pPr algn="ctr">
              <a:defRPr/>
            </a:pPr>
            <a:r>
              <a:rPr lang="zh-CN" altLang="en-US" sz="2800" i="0">
                <a:solidFill>
                  <a:schemeClr val="tx2"/>
                </a:solidFill>
                <a:effectLst>
                  <a:outerShdw blurRad="38100" dist="38100" dir="2700000" algn="tl">
                    <a:srgbClr val="C0C0C0"/>
                  </a:outerShdw>
                </a:effectLst>
                <a:ea typeface="隶书" pitchFamily="49" charset="-122"/>
              </a:rPr>
              <a:t>访问</a:t>
            </a:r>
            <a:endParaRPr lang="zh-CN" altLang="en-US" i="0">
              <a:effectLst>
                <a:outerShdw blurRad="38100" dist="38100" dir="2700000" algn="tl">
                  <a:srgbClr val="C0C0C0"/>
                </a:outerShdw>
              </a:effectLst>
              <a:ea typeface="隶书" pitchFamily="49" charset="-122"/>
            </a:endParaRPr>
          </a:p>
        </p:txBody>
      </p:sp>
      <p:sp>
        <p:nvSpPr>
          <p:cNvPr id="292928" name="Text Box 64"/>
          <p:cNvSpPr txBox="1">
            <a:spLocks noChangeArrowheads="1"/>
          </p:cNvSpPr>
          <p:nvPr/>
        </p:nvSpPr>
        <p:spPr bwMode="auto">
          <a:xfrm>
            <a:off x="5197475" y="2986088"/>
            <a:ext cx="1030288" cy="519112"/>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左空</a:t>
            </a:r>
            <a:endParaRPr lang="zh-CN" altLang="en-US" i="0">
              <a:effectLst>
                <a:outerShdw blurRad="38100" dist="38100" dir="2700000" algn="tl">
                  <a:srgbClr val="C0C0C0"/>
                </a:outerShdw>
              </a:effectLst>
              <a:ea typeface="隶书" pitchFamily="49" charset="-122"/>
            </a:endParaRPr>
          </a:p>
        </p:txBody>
      </p:sp>
      <p:sp>
        <p:nvSpPr>
          <p:cNvPr id="292929" name="Text Box 65"/>
          <p:cNvSpPr txBox="1">
            <a:spLocks noChangeArrowheads="1"/>
          </p:cNvSpPr>
          <p:nvPr/>
        </p:nvSpPr>
        <p:spPr bwMode="auto">
          <a:xfrm>
            <a:off x="6188075" y="2971800"/>
            <a:ext cx="1047750" cy="94615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退栈</a:t>
            </a:r>
          </a:p>
          <a:p>
            <a:pPr algn="ctr">
              <a:defRPr/>
            </a:pPr>
            <a:r>
              <a:rPr lang="zh-CN" altLang="en-US" sz="2800" i="0">
                <a:solidFill>
                  <a:schemeClr val="tx2"/>
                </a:solidFill>
                <a:effectLst>
                  <a:outerShdw blurRad="38100" dist="38100" dir="2700000" algn="tl">
                    <a:srgbClr val="C0C0C0"/>
                  </a:outerShdw>
                </a:effectLst>
                <a:ea typeface="隶书" pitchFamily="49" charset="-122"/>
              </a:rPr>
              <a:t>访问</a:t>
            </a:r>
            <a:endParaRPr lang="zh-CN" altLang="en-US" i="0">
              <a:effectLst>
                <a:outerShdw blurRad="38100" dist="38100" dir="2700000" algn="tl">
                  <a:srgbClr val="C0C0C0"/>
                </a:outerShdw>
              </a:effectLst>
              <a:ea typeface="隶书" pitchFamily="49" charset="-122"/>
            </a:endParaRPr>
          </a:p>
        </p:txBody>
      </p:sp>
      <p:sp>
        <p:nvSpPr>
          <p:cNvPr id="292930" name="Text Box 66"/>
          <p:cNvSpPr txBox="1">
            <a:spLocks noChangeArrowheads="1"/>
          </p:cNvSpPr>
          <p:nvPr/>
        </p:nvSpPr>
        <p:spPr bwMode="auto">
          <a:xfrm>
            <a:off x="7178675" y="2971800"/>
            <a:ext cx="993775" cy="94615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退栈</a:t>
            </a:r>
          </a:p>
          <a:p>
            <a:pPr algn="ctr">
              <a:defRPr/>
            </a:pPr>
            <a:r>
              <a:rPr lang="zh-CN" altLang="en-US" sz="2800" i="0">
                <a:solidFill>
                  <a:schemeClr val="tx2"/>
                </a:solidFill>
                <a:effectLst>
                  <a:outerShdw blurRad="38100" dist="38100" dir="2700000" algn="tl">
                    <a:srgbClr val="C0C0C0"/>
                  </a:outerShdw>
                </a:effectLst>
                <a:ea typeface="隶书" pitchFamily="49" charset="-122"/>
              </a:rPr>
              <a:t>访问</a:t>
            </a:r>
            <a:endParaRPr lang="zh-CN" altLang="en-US" i="0">
              <a:effectLst>
                <a:outerShdw blurRad="38100" dist="38100" dir="2700000" algn="tl">
                  <a:srgbClr val="C0C0C0"/>
                </a:outerShdw>
              </a:effectLst>
              <a:ea typeface="隶书" pitchFamily="49" charset="-122"/>
            </a:endParaRPr>
          </a:p>
        </p:txBody>
      </p:sp>
      <p:sp>
        <p:nvSpPr>
          <p:cNvPr id="292931" name="Rectangle 67"/>
          <p:cNvSpPr>
            <a:spLocks noChangeArrowheads="1"/>
          </p:cNvSpPr>
          <p:nvPr/>
        </p:nvSpPr>
        <p:spPr bwMode="auto">
          <a:xfrm>
            <a:off x="2606675" y="40052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932" name="Line 68"/>
          <p:cNvSpPr>
            <a:spLocks noChangeShapeType="1"/>
          </p:cNvSpPr>
          <p:nvPr/>
        </p:nvSpPr>
        <p:spPr bwMode="auto">
          <a:xfrm>
            <a:off x="2606675" y="5041900"/>
            <a:ext cx="609600" cy="0"/>
          </a:xfrm>
          <a:prstGeom prst="line">
            <a:avLst/>
          </a:prstGeom>
          <a:noFill/>
          <a:ln w="19050">
            <a:solidFill>
              <a:srgbClr val="009900"/>
            </a:solidFill>
            <a:round/>
            <a:headEnd/>
            <a:tailEnd/>
          </a:ln>
        </p:spPr>
        <p:txBody>
          <a:bodyPr wrap="none" anchor="ctr"/>
          <a:lstStyle/>
          <a:p>
            <a:endParaRPr lang="zh-CN" altLang="en-US"/>
          </a:p>
        </p:txBody>
      </p:sp>
      <p:sp>
        <p:nvSpPr>
          <p:cNvPr id="292933" name="Line 69"/>
          <p:cNvSpPr>
            <a:spLocks noChangeShapeType="1"/>
          </p:cNvSpPr>
          <p:nvPr/>
        </p:nvSpPr>
        <p:spPr bwMode="auto">
          <a:xfrm>
            <a:off x="2606675" y="39751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34" name="Line 70"/>
          <p:cNvSpPr>
            <a:spLocks noChangeShapeType="1"/>
          </p:cNvSpPr>
          <p:nvPr/>
        </p:nvSpPr>
        <p:spPr bwMode="auto">
          <a:xfrm>
            <a:off x="3216275" y="39751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35" name="Line 71"/>
          <p:cNvSpPr>
            <a:spLocks noChangeShapeType="1"/>
          </p:cNvSpPr>
          <p:nvPr/>
        </p:nvSpPr>
        <p:spPr bwMode="auto">
          <a:xfrm>
            <a:off x="2606675" y="5499100"/>
            <a:ext cx="609600" cy="0"/>
          </a:xfrm>
          <a:prstGeom prst="line">
            <a:avLst/>
          </a:prstGeom>
          <a:noFill/>
          <a:ln w="19050">
            <a:solidFill>
              <a:srgbClr val="009900"/>
            </a:solidFill>
            <a:round/>
            <a:headEnd/>
            <a:tailEnd/>
          </a:ln>
        </p:spPr>
        <p:txBody>
          <a:bodyPr wrap="none" anchor="ctr"/>
          <a:lstStyle/>
          <a:p>
            <a:endParaRPr lang="zh-CN" altLang="en-US"/>
          </a:p>
        </p:txBody>
      </p:sp>
      <p:sp>
        <p:nvSpPr>
          <p:cNvPr id="292937" name="Text Box 73"/>
          <p:cNvSpPr txBox="1">
            <a:spLocks noChangeArrowheads="1"/>
          </p:cNvSpPr>
          <p:nvPr/>
        </p:nvSpPr>
        <p:spPr bwMode="auto">
          <a:xfrm>
            <a:off x="2447925" y="5529263"/>
            <a:ext cx="998538" cy="519112"/>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左空</a:t>
            </a:r>
            <a:endParaRPr lang="zh-CN" altLang="en-US" i="0">
              <a:effectLst>
                <a:outerShdw blurRad="38100" dist="38100" dir="2700000" algn="tl">
                  <a:srgbClr val="C0C0C0"/>
                </a:outerShdw>
              </a:effectLst>
              <a:ea typeface="隶书" pitchFamily="49" charset="-122"/>
            </a:endParaRPr>
          </a:p>
        </p:txBody>
      </p:sp>
      <p:sp>
        <p:nvSpPr>
          <p:cNvPr id="292938" name="Text Box 74"/>
          <p:cNvSpPr txBox="1">
            <a:spLocks noChangeArrowheads="1"/>
          </p:cNvSpPr>
          <p:nvPr/>
        </p:nvSpPr>
        <p:spPr bwMode="auto">
          <a:xfrm>
            <a:off x="2759075" y="4508500"/>
            <a:ext cx="365125" cy="1066800"/>
          </a:xfrm>
          <a:prstGeom prst="rect">
            <a:avLst/>
          </a:prstGeom>
          <a:noFill/>
          <a:ln w="38100">
            <a:noFill/>
            <a:miter lim="800000"/>
            <a:headEnd/>
            <a:tailEnd/>
          </a:ln>
          <a:effectLst/>
        </p:spPr>
        <p:txBody>
          <a:bodyPr wrap="none" anchor="ctr">
            <a:spAutoFit/>
          </a:bodyPr>
          <a:lstStyle/>
          <a:p>
            <a:pPr algn="ctr">
              <a:defRPr/>
            </a:pPr>
            <a:r>
              <a:rPr lang="en-US" altLang="zh-CN" sz="3200" dirty="0">
                <a:solidFill>
                  <a:schemeClr val="accent2"/>
                </a:solidFill>
                <a:effectLst>
                  <a:outerShdw blurRad="38100" dist="38100" dir="2700000" algn="tl">
                    <a:srgbClr val="C0C0C0"/>
                  </a:outerShdw>
                </a:effectLst>
                <a:ea typeface="隶书" pitchFamily="49" charset="-122"/>
              </a:rPr>
              <a:t>e</a:t>
            </a:r>
          </a:p>
          <a:p>
            <a:pPr algn="ctr">
              <a:defRPr/>
            </a:pPr>
            <a:r>
              <a:rPr lang="en-US" altLang="zh-CN" sz="3200" dirty="0">
                <a:solidFill>
                  <a:schemeClr val="accent2"/>
                </a:solidFill>
                <a:effectLst>
                  <a:outerShdw blurRad="38100" dist="38100" dir="2700000" algn="tl">
                    <a:srgbClr val="C0C0C0"/>
                  </a:outerShdw>
                </a:effectLst>
                <a:ea typeface="隶书" pitchFamily="49" charset="-122"/>
              </a:rPr>
              <a:t>c</a:t>
            </a:r>
            <a:endParaRPr lang="en-US" altLang="zh-CN" i="0" dirty="0">
              <a:effectLst>
                <a:outerShdw blurRad="38100" dist="38100" dir="2700000" algn="tl">
                  <a:srgbClr val="C0C0C0"/>
                </a:outerShdw>
              </a:effectLst>
              <a:ea typeface="隶书" pitchFamily="49" charset="-122"/>
            </a:endParaRPr>
          </a:p>
        </p:txBody>
      </p:sp>
      <p:sp>
        <p:nvSpPr>
          <p:cNvPr id="292939" name="Line 75"/>
          <p:cNvSpPr>
            <a:spLocks noChangeShapeType="1"/>
          </p:cNvSpPr>
          <p:nvPr/>
        </p:nvSpPr>
        <p:spPr bwMode="auto">
          <a:xfrm>
            <a:off x="2606675" y="4584700"/>
            <a:ext cx="609600" cy="0"/>
          </a:xfrm>
          <a:prstGeom prst="line">
            <a:avLst/>
          </a:prstGeom>
          <a:noFill/>
          <a:ln w="19050">
            <a:solidFill>
              <a:srgbClr val="009900"/>
            </a:solidFill>
            <a:round/>
            <a:headEnd/>
            <a:tailEnd/>
          </a:ln>
        </p:spPr>
        <p:txBody>
          <a:bodyPr wrap="none" anchor="ctr"/>
          <a:lstStyle/>
          <a:p>
            <a:endParaRPr lang="zh-CN" altLang="en-US"/>
          </a:p>
        </p:txBody>
      </p:sp>
      <p:sp>
        <p:nvSpPr>
          <p:cNvPr id="292941" name="Rectangle 77"/>
          <p:cNvSpPr>
            <a:spLocks noChangeArrowheads="1"/>
          </p:cNvSpPr>
          <p:nvPr/>
        </p:nvSpPr>
        <p:spPr bwMode="auto">
          <a:xfrm>
            <a:off x="3902075" y="40052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942" name="Line 78"/>
          <p:cNvSpPr>
            <a:spLocks noChangeShapeType="1"/>
          </p:cNvSpPr>
          <p:nvPr/>
        </p:nvSpPr>
        <p:spPr bwMode="auto">
          <a:xfrm>
            <a:off x="3902075" y="5041900"/>
            <a:ext cx="609600" cy="0"/>
          </a:xfrm>
          <a:prstGeom prst="line">
            <a:avLst/>
          </a:prstGeom>
          <a:noFill/>
          <a:ln w="19050">
            <a:solidFill>
              <a:srgbClr val="009900"/>
            </a:solidFill>
            <a:round/>
            <a:headEnd/>
            <a:tailEnd/>
          </a:ln>
        </p:spPr>
        <p:txBody>
          <a:bodyPr wrap="none" anchor="ctr"/>
          <a:lstStyle/>
          <a:p>
            <a:endParaRPr lang="zh-CN" altLang="en-US"/>
          </a:p>
        </p:txBody>
      </p:sp>
      <p:sp>
        <p:nvSpPr>
          <p:cNvPr id="292943" name="Line 79"/>
          <p:cNvSpPr>
            <a:spLocks noChangeShapeType="1"/>
          </p:cNvSpPr>
          <p:nvPr/>
        </p:nvSpPr>
        <p:spPr bwMode="auto">
          <a:xfrm>
            <a:off x="3902075" y="39751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44" name="Line 80"/>
          <p:cNvSpPr>
            <a:spLocks noChangeShapeType="1"/>
          </p:cNvSpPr>
          <p:nvPr/>
        </p:nvSpPr>
        <p:spPr bwMode="auto">
          <a:xfrm>
            <a:off x="4511675" y="39751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45" name="Line 81"/>
          <p:cNvSpPr>
            <a:spLocks noChangeShapeType="1"/>
          </p:cNvSpPr>
          <p:nvPr/>
        </p:nvSpPr>
        <p:spPr bwMode="auto">
          <a:xfrm>
            <a:off x="3902075" y="5499100"/>
            <a:ext cx="609600" cy="0"/>
          </a:xfrm>
          <a:prstGeom prst="line">
            <a:avLst/>
          </a:prstGeom>
          <a:noFill/>
          <a:ln w="19050">
            <a:solidFill>
              <a:srgbClr val="009900"/>
            </a:solidFill>
            <a:round/>
            <a:headEnd/>
            <a:tailEnd/>
          </a:ln>
        </p:spPr>
        <p:txBody>
          <a:bodyPr wrap="none" anchor="ctr"/>
          <a:lstStyle/>
          <a:p>
            <a:endParaRPr lang="zh-CN" altLang="en-US"/>
          </a:p>
        </p:txBody>
      </p:sp>
      <p:sp>
        <p:nvSpPr>
          <p:cNvPr id="292946" name="Rectangle 82"/>
          <p:cNvSpPr>
            <a:spLocks noChangeArrowheads="1"/>
          </p:cNvSpPr>
          <p:nvPr/>
        </p:nvSpPr>
        <p:spPr bwMode="auto">
          <a:xfrm>
            <a:off x="5197475" y="40052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947" name="Line 83"/>
          <p:cNvSpPr>
            <a:spLocks noChangeShapeType="1"/>
          </p:cNvSpPr>
          <p:nvPr/>
        </p:nvSpPr>
        <p:spPr bwMode="auto">
          <a:xfrm>
            <a:off x="5197475" y="5041900"/>
            <a:ext cx="609600" cy="0"/>
          </a:xfrm>
          <a:prstGeom prst="line">
            <a:avLst/>
          </a:prstGeom>
          <a:noFill/>
          <a:ln w="19050">
            <a:solidFill>
              <a:srgbClr val="009900"/>
            </a:solidFill>
            <a:round/>
            <a:headEnd/>
            <a:tailEnd/>
          </a:ln>
        </p:spPr>
        <p:txBody>
          <a:bodyPr wrap="none" anchor="ctr"/>
          <a:lstStyle/>
          <a:p>
            <a:endParaRPr lang="zh-CN" altLang="en-US"/>
          </a:p>
        </p:txBody>
      </p:sp>
      <p:sp>
        <p:nvSpPr>
          <p:cNvPr id="292948" name="Line 84"/>
          <p:cNvSpPr>
            <a:spLocks noChangeShapeType="1"/>
          </p:cNvSpPr>
          <p:nvPr/>
        </p:nvSpPr>
        <p:spPr bwMode="auto">
          <a:xfrm>
            <a:off x="5197475" y="39751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49" name="Line 85"/>
          <p:cNvSpPr>
            <a:spLocks noChangeShapeType="1"/>
          </p:cNvSpPr>
          <p:nvPr/>
        </p:nvSpPr>
        <p:spPr bwMode="auto">
          <a:xfrm>
            <a:off x="5807075" y="39751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50" name="Line 86"/>
          <p:cNvSpPr>
            <a:spLocks noChangeShapeType="1"/>
          </p:cNvSpPr>
          <p:nvPr/>
        </p:nvSpPr>
        <p:spPr bwMode="auto">
          <a:xfrm>
            <a:off x="5197475" y="5499100"/>
            <a:ext cx="609600" cy="0"/>
          </a:xfrm>
          <a:prstGeom prst="line">
            <a:avLst/>
          </a:prstGeom>
          <a:noFill/>
          <a:ln w="19050">
            <a:solidFill>
              <a:srgbClr val="009900"/>
            </a:solidFill>
            <a:round/>
            <a:headEnd/>
            <a:tailEnd/>
          </a:ln>
        </p:spPr>
        <p:txBody>
          <a:bodyPr wrap="none" anchor="ctr"/>
          <a:lstStyle/>
          <a:p>
            <a:endParaRPr lang="zh-CN" altLang="en-US"/>
          </a:p>
        </p:txBody>
      </p:sp>
      <p:sp>
        <p:nvSpPr>
          <p:cNvPr id="292951" name="Rectangle 87"/>
          <p:cNvSpPr>
            <a:spLocks noChangeArrowheads="1"/>
          </p:cNvSpPr>
          <p:nvPr/>
        </p:nvSpPr>
        <p:spPr bwMode="auto">
          <a:xfrm>
            <a:off x="6492875" y="40052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952" name="Line 88"/>
          <p:cNvSpPr>
            <a:spLocks noChangeShapeType="1"/>
          </p:cNvSpPr>
          <p:nvPr/>
        </p:nvSpPr>
        <p:spPr bwMode="auto">
          <a:xfrm>
            <a:off x="6492875" y="5041900"/>
            <a:ext cx="609600" cy="0"/>
          </a:xfrm>
          <a:prstGeom prst="line">
            <a:avLst/>
          </a:prstGeom>
          <a:noFill/>
          <a:ln w="19050">
            <a:solidFill>
              <a:srgbClr val="009900"/>
            </a:solidFill>
            <a:round/>
            <a:headEnd/>
            <a:tailEnd/>
          </a:ln>
        </p:spPr>
        <p:txBody>
          <a:bodyPr wrap="none" anchor="ctr"/>
          <a:lstStyle/>
          <a:p>
            <a:endParaRPr lang="zh-CN" altLang="en-US"/>
          </a:p>
        </p:txBody>
      </p:sp>
      <p:sp>
        <p:nvSpPr>
          <p:cNvPr id="292953" name="Line 89"/>
          <p:cNvSpPr>
            <a:spLocks noChangeShapeType="1"/>
          </p:cNvSpPr>
          <p:nvPr/>
        </p:nvSpPr>
        <p:spPr bwMode="auto">
          <a:xfrm>
            <a:off x="6492875" y="39751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54" name="Line 90"/>
          <p:cNvSpPr>
            <a:spLocks noChangeShapeType="1"/>
          </p:cNvSpPr>
          <p:nvPr/>
        </p:nvSpPr>
        <p:spPr bwMode="auto">
          <a:xfrm>
            <a:off x="7102475" y="3975100"/>
            <a:ext cx="0" cy="1524000"/>
          </a:xfrm>
          <a:prstGeom prst="line">
            <a:avLst/>
          </a:prstGeom>
          <a:noFill/>
          <a:ln w="19050">
            <a:solidFill>
              <a:srgbClr val="009900"/>
            </a:solidFill>
            <a:round/>
            <a:headEnd/>
            <a:tailEnd/>
          </a:ln>
        </p:spPr>
        <p:txBody>
          <a:bodyPr wrap="none" anchor="ctr"/>
          <a:lstStyle/>
          <a:p>
            <a:endParaRPr lang="zh-CN" altLang="en-US"/>
          </a:p>
        </p:txBody>
      </p:sp>
      <p:sp>
        <p:nvSpPr>
          <p:cNvPr id="292955" name="Line 91"/>
          <p:cNvSpPr>
            <a:spLocks noChangeShapeType="1"/>
          </p:cNvSpPr>
          <p:nvPr/>
        </p:nvSpPr>
        <p:spPr bwMode="auto">
          <a:xfrm>
            <a:off x="6492875" y="5499100"/>
            <a:ext cx="609600" cy="0"/>
          </a:xfrm>
          <a:prstGeom prst="line">
            <a:avLst/>
          </a:prstGeom>
          <a:noFill/>
          <a:ln w="19050">
            <a:solidFill>
              <a:srgbClr val="009900"/>
            </a:solidFill>
            <a:round/>
            <a:headEnd/>
            <a:tailEnd/>
          </a:ln>
        </p:spPr>
        <p:txBody>
          <a:bodyPr wrap="none" anchor="ctr"/>
          <a:lstStyle/>
          <a:p>
            <a:endParaRPr lang="zh-CN" altLang="en-US"/>
          </a:p>
        </p:txBody>
      </p:sp>
      <p:sp>
        <p:nvSpPr>
          <p:cNvPr id="292956" name="Text Box 92"/>
          <p:cNvSpPr txBox="1">
            <a:spLocks noChangeArrowheads="1"/>
          </p:cNvSpPr>
          <p:nvPr/>
        </p:nvSpPr>
        <p:spPr bwMode="auto">
          <a:xfrm>
            <a:off x="3311525" y="5529263"/>
            <a:ext cx="1816100" cy="946150"/>
          </a:xfrm>
          <a:prstGeom prst="rect">
            <a:avLst/>
          </a:prstGeom>
          <a:noFill/>
          <a:ln w="38100">
            <a:noFill/>
            <a:miter lim="800000"/>
            <a:headEnd/>
            <a:tailEnd/>
          </a:ln>
          <a:effectLst/>
        </p:spPr>
        <p:txBody>
          <a:bodyPr anchor="ctr">
            <a:spAutoFit/>
          </a:bodyPr>
          <a:lstStyle/>
          <a:p>
            <a:pPr algn="ctr">
              <a:defRPr/>
            </a:pPr>
            <a:r>
              <a:rPr lang="zh-CN" altLang="en-US" sz="2800" i="0" dirty="0">
                <a:solidFill>
                  <a:schemeClr val="tx2"/>
                </a:solidFill>
                <a:effectLst>
                  <a:outerShdw blurRad="38100" dist="38100" dir="2700000" algn="tl">
                    <a:srgbClr val="C0C0C0"/>
                  </a:outerShdw>
                </a:effectLst>
                <a:ea typeface="隶书" pitchFamily="49" charset="-122"/>
              </a:rPr>
              <a:t>退栈</a:t>
            </a:r>
          </a:p>
          <a:p>
            <a:pPr algn="ctr">
              <a:defRPr/>
            </a:pPr>
            <a:r>
              <a:rPr lang="zh-CN" altLang="en-US" sz="2800" i="0" dirty="0">
                <a:solidFill>
                  <a:schemeClr val="tx2"/>
                </a:solidFill>
                <a:effectLst>
                  <a:outerShdw blurRad="38100" dist="38100" dir="2700000" algn="tl">
                    <a:srgbClr val="C0C0C0"/>
                  </a:outerShdw>
                </a:effectLst>
                <a:ea typeface="隶书" pitchFamily="49" charset="-122"/>
              </a:rPr>
              <a:t>访问</a:t>
            </a:r>
            <a:endParaRPr lang="zh-CN" altLang="en-US" i="0" dirty="0">
              <a:effectLst>
                <a:outerShdw blurRad="38100" dist="38100" dir="2700000" algn="tl">
                  <a:srgbClr val="C0C0C0"/>
                </a:outerShdw>
              </a:effectLst>
              <a:ea typeface="隶书" pitchFamily="49" charset="-122"/>
            </a:endParaRPr>
          </a:p>
        </p:txBody>
      </p:sp>
      <p:sp>
        <p:nvSpPr>
          <p:cNvPr id="292957" name="Text Box 93"/>
          <p:cNvSpPr txBox="1">
            <a:spLocks noChangeArrowheads="1"/>
          </p:cNvSpPr>
          <p:nvPr/>
        </p:nvSpPr>
        <p:spPr bwMode="auto">
          <a:xfrm>
            <a:off x="4054475" y="4965700"/>
            <a:ext cx="365125" cy="579438"/>
          </a:xfrm>
          <a:prstGeom prst="rect">
            <a:avLst/>
          </a:prstGeom>
          <a:noFill/>
          <a:ln w="38100">
            <a:noFill/>
            <a:miter lim="800000"/>
            <a:headEnd/>
            <a:tailEnd/>
          </a:ln>
          <a:effectLst/>
        </p:spPr>
        <p:txBody>
          <a:bodyPr wrap="none" anchor="ctr">
            <a:spAutoFit/>
          </a:bodyPr>
          <a:lstStyle/>
          <a:p>
            <a:pPr algn="ctr">
              <a:defRPr/>
            </a:pPr>
            <a:r>
              <a:rPr lang="en-US" altLang="zh-CN" sz="3200">
                <a:solidFill>
                  <a:schemeClr val="accent2"/>
                </a:solidFill>
                <a:effectLst>
                  <a:outerShdw blurRad="38100" dist="38100" dir="2700000" algn="tl">
                    <a:srgbClr val="C0C0C0"/>
                  </a:outerShdw>
                </a:effectLst>
                <a:ea typeface="隶书" pitchFamily="49" charset="-122"/>
              </a:rPr>
              <a:t>c</a:t>
            </a:r>
            <a:endParaRPr lang="en-US" altLang="zh-CN" i="0">
              <a:effectLst>
                <a:outerShdw blurRad="38100" dist="38100" dir="2700000" algn="tl">
                  <a:srgbClr val="C0C0C0"/>
                </a:outerShdw>
              </a:effectLst>
              <a:ea typeface="隶书" pitchFamily="49" charset="-122"/>
            </a:endParaRPr>
          </a:p>
        </p:txBody>
      </p:sp>
      <p:sp>
        <p:nvSpPr>
          <p:cNvPr id="292958" name="Text Box 94"/>
          <p:cNvSpPr txBox="1">
            <a:spLocks noChangeArrowheads="1"/>
          </p:cNvSpPr>
          <p:nvPr/>
        </p:nvSpPr>
        <p:spPr bwMode="auto">
          <a:xfrm>
            <a:off x="5349875" y="4965700"/>
            <a:ext cx="365125" cy="579438"/>
          </a:xfrm>
          <a:prstGeom prst="rect">
            <a:avLst/>
          </a:prstGeom>
          <a:noFill/>
          <a:ln w="38100">
            <a:noFill/>
            <a:miter lim="800000"/>
            <a:headEnd/>
            <a:tailEnd/>
          </a:ln>
          <a:effectLst/>
        </p:spPr>
        <p:txBody>
          <a:bodyPr wrap="none" anchor="ctr">
            <a:spAutoFit/>
          </a:bodyPr>
          <a:lstStyle/>
          <a:p>
            <a:pPr algn="ctr">
              <a:defRPr/>
            </a:pPr>
            <a:r>
              <a:rPr lang="en-US" altLang="zh-CN" sz="3200">
                <a:solidFill>
                  <a:schemeClr val="accent2"/>
                </a:solidFill>
                <a:effectLst>
                  <a:outerShdw blurRad="38100" dist="38100" dir="2700000" algn="tl">
                    <a:srgbClr val="C0C0C0"/>
                  </a:outerShdw>
                </a:effectLst>
                <a:ea typeface="隶书" pitchFamily="49" charset="-122"/>
              </a:rPr>
              <a:t>c</a:t>
            </a:r>
            <a:endParaRPr lang="en-US" altLang="zh-CN" i="0">
              <a:effectLst>
                <a:outerShdw blurRad="38100" dist="38100" dir="2700000" algn="tl">
                  <a:srgbClr val="C0C0C0"/>
                </a:outerShdw>
              </a:effectLst>
              <a:ea typeface="隶书" pitchFamily="49" charset="-122"/>
            </a:endParaRPr>
          </a:p>
        </p:txBody>
      </p:sp>
      <p:sp>
        <p:nvSpPr>
          <p:cNvPr id="292959" name="Text Box 95"/>
          <p:cNvSpPr txBox="1">
            <a:spLocks noChangeArrowheads="1"/>
          </p:cNvSpPr>
          <p:nvPr/>
        </p:nvSpPr>
        <p:spPr bwMode="auto">
          <a:xfrm>
            <a:off x="5040313" y="5529263"/>
            <a:ext cx="987425" cy="519112"/>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右空</a:t>
            </a:r>
            <a:endParaRPr lang="zh-CN" altLang="en-US" i="0">
              <a:effectLst>
                <a:outerShdw blurRad="38100" dist="38100" dir="2700000" algn="tl">
                  <a:srgbClr val="C0C0C0"/>
                </a:outerShdw>
              </a:effectLst>
              <a:ea typeface="隶书" pitchFamily="49" charset="-122"/>
            </a:endParaRPr>
          </a:p>
        </p:txBody>
      </p:sp>
      <p:sp>
        <p:nvSpPr>
          <p:cNvPr id="292960" name="Text Box 96"/>
          <p:cNvSpPr txBox="1">
            <a:spLocks noChangeArrowheads="1"/>
          </p:cNvSpPr>
          <p:nvPr/>
        </p:nvSpPr>
        <p:spPr bwMode="auto">
          <a:xfrm>
            <a:off x="6335713" y="5529263"/>
            <a:ext cx="936625" cy="94615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退栈</a:t>
            </a:r>
          </a:p>
          <a:p>
            <a:pPr algn="ctr">
              <a:defRPr/>
            </a:pPr>
            <a:r>
              <a:rPr lang="zh-CN" altLang="en-US" sz="2800" i="0">
                <a:solidFill>
                  <a:schemeClr val="tx2"/>
                </a:solidFill>
                <a:effectLst>
                  <a:outerShdw blurRad="38100" dist="38100" dir="2700000" algn="tl">
                    <a:srgbClr val="C0C0C0"/>
                  </a:outerShdw>
                </a:effectLst>
                <a:ea typeface="隶书" pitchFamily="49" charset="-122"/>
              </a:rPr>
              <a:t>访问</a:t>
            </a:r>
          </a:p>
        </p:txBody>
      </p:sp>
      <p:sp>
        <p:nvSpPr>
          <p:cNvPr id="292961" name="Rectangle 97"/>
          <p:cNvSpPr>
            <a:spLocks noChangeArrowheads="1"/>
          </p:cNvSpPr>
          <p:nvPr/>
        </p:nvSpPr>
        <p:spPr bwMode="auto">
          <a:xfrm>
            <a:off x="7778750" y="4035425"/>
            <a:ext cx="609600" cy="1493838"/>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2962" name="Line 98"/>
          <p:cNvSpPr>
            <a:spLocks noChangeShapeType="1"/>
          </p:cNvSpPr>
          <p:nvPr/>
        </p:nvSpPr>
        <p:spPr bwMode="auto">
          <a:xfrm>
            <a:off x="7778750" y="5072063"/>
            <a:ext cx="609600" cy="0"/>
          </a:xfrm>
          <a:prstGeom prst="line">
            <a:avLst/>
          </a:prstGeom>
          <a:noFill/>
          <a:ln w="19050">
            <a:solidFill>
              <a:srgbClr val="009900"/>
            </a:solidFill>
            <a:round/>
            <a:headEnd/>
            <a:tailEnd/>
          </a:ln>
        </p:spPr>
        <p:txBody>
          <a:bodyPr wrap="none" anchor="ctr"/>
          <a:lstStyle/>
          <a:p>
            <a:endParaRPr lang="zh-CN" altLang="en-US"/>
          </a:p>
        </p:txBody>
      </p:sp>
      <p:sp>
        <p:nvSpPr>
          <p:cNvPr id="292963" name="Line 99"/>
          <p:cNvSpPr>
            <a:spLocks noChangeShapeType="1"/>
          </p:cNvSpPr>
          <p:nvPr/>
        </p:nvSpPr>
        <p:spPr bwMode="auto">
          <a:xfrm>
            <a:off x="7778750" y="4005263"/>
            <a:ext cx="0" cy="1524000"/>
          </a:xfrm>
          <a:prstGeom prst="line">
            <a:avLst/>
          </a:prstGeom>
          <a:noFill/>
          <a:ln w="19050">
            <a:solidFill>
              <a:srgbClr val="009900"/>
            </a:solidFill>
            <a:round/>
            <a:headEnd/>
            <a:tailEnd/>
          </a:ln>
        </p:spPr>
        <p:txBody>
          <a:bodyPr wrap="none" anchor="ctr"/>
          <a:lstStyle/>
          <a:p>
            <a:endParaRPr lang="zh-CN" altLang="en-US"/>
          </a:p>
        </p:txBody>
      </p:sp>
      <p:sp>
        <p:nvSpPr>
          <p:cNvPr id="292964" name="Line 100"/>
          <p:cNvSpPr>
            <a:spLocks noChangeShapeType="1"/>
          </p:cNvSpPr>
          <p:nvPr/>
        </p:nvSpPr>
        <p:spPr bwMode="auto">
          <a:xfrm>
            <a:off x="8388350" y="4005263"/>
            <a:ext cx="0" cy="1524000"/>
          </a:xfrm>
          <a:prstGeom prst="line">
            <a:avLst/>
          </a:prstGeom>
          <a:noFill/>
          <a:ln w="19050">
            <a:solidFill>
              <a:srgbClr val="009900"/>
            </a:solidFill>
            <a:round/>
            <a:headEnd/>
            <a:tailEnd/>
          </a:ln>
        </p:spPr>
        <p:txBody>
          <a:bodyPr wrap="none" anchor="ctr"/>
          <a:lstStyle/>
          <a:p>
            <a:endParaRPr lang="zh-CN" altLang="en-US"/>
          </a:p>
        </p:txBody>
      </p:sp>
      <p:sp>
        <p:nvSpPr>
          <p:cNvPr id="292965" name="Text Box 101"/>
          <p:cNvSpPr txBox="1">
            <a:spLocks noChangeArrowheads="1"/>
          </p:cNvSpPr>
          <p:nvPr/>
        </p:nvSpPr>
        <p:spPr bwMode="auto">
          <a:xfrm>
            <a:off x="7596188" y="5589588"/>
            <a:ext cx="1079500" cy="946150"/>
          </a:xfrm>
          <a:prstGeom prst="rect">
            <a:avLst/>
          </a:prstGeom>
          <a:noFill/>
          <a:ln w="38100">
            <a:noFill/>
            <a:miter lim="800000"/>
            <a:headEnd/>
            <a:tailEnd/>
          </a:ln>
          <a:effectLst/>
        </p:spPr>
        <p:txBody>
          <a:bodyPr anchor="ctr">
            <a:spAutoFit/>
          </a:bodyPr>
          <a:lstStyle/>
          <a:p>
            <a:pPr algn="ctr">
              <a:defRPr/>
            </a:pPr>
            <a:r>
              <a:rPr lang="zh-CN" altLang="en-US" sz="2800" i="0">
                <a:solidFill>
                  <a:schemeClr val="tx2"/>
                </a:solidFill>
                <a:effectLst>
                  <a:outerShdw blurRad="38100" dist="38100" dir="2700000" algn="tl">
                    <a:srgbClr val="C0C0C0"/>
                  </a:outerShdw>
                </a:effectLst>
                <a:ea typeface="隶书" pitchFamily="49" charset="-122"/>
              </a:rPr>
              <a:t>结束</a:t>
            </a:r>
          </a:p>
          <a:p>
            <a:pPr algn="ctr">
              <a:defRPr/>
            </a:pPr>
            <a:r>
              <a:rPr lang="zh-CN" altLang="en-US" sz="2800" i="0">
                <a:solidFill>
                  <a:schemeClr val="tx2"/>
                </a:solidFill>
                <a:effectLst>
                  <a:outerShdw blurRad="38100" dist="38100" dir="2700000" algn="tl">
                    <a:srgbClr val="C0C0C0"/>
                  </a:outerShdw>
                </a:effectLst>
                <a:ea typeface="隶书" pitchFamily="49" charset="-122"/>
              </a:rPr>
              <a:t>访问</a:t>
            </a:r>
          </a:p>
        </p:txBody>
      </p:sp>
      <p:sp>
        <p:nvSpPr>
          <p:cNvPr id="95" name="灯片编号占位符 94"/>
          <p:cNvSpPr>
            <a:spLocks noGrp="1"/>
          </p:cNvSpPr>
          <p:nvPr>
            <p:ph type="sldNum" sz="quarter" idx="12"/>
          </p:nvPr>
        </p:nvSpPr>
        <p:spPr/>
        <p:txBody>
          <a:bodyPr/>
          <a:lstStyle/>
          <a:p>
            <a:pPr>
              <a:defRPr/>
            </a:pPr>
            <a:fld id="{FA13E0FF-AC54-4E23-B7ED-CE167D266037}" type="slidenum">
              <a:rPr lang="en-US" altLang="zh-CN" smtClean="0"/>
              <a:pPr>
                <a:defRPr/>
              </a:pPr>
              <a:t>128</a:t>
            </a:fld>
            <a:endParaRPr lang="en-US" altLang="zh-CN"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anim calcmode="lin" valueType="num">
                                      <p:cBhvr additive="base">
                                        <p:cTn id="7" dur="500" fill="hold"/>
                                        <p:tgtEl>
                                          <p:spTgt spid="292868"/>
                                        </p:tgtEl>
                                        <p:attrNameLst>
                                          <p:attrName>ppt_x</p:attrName>
                                        </p:attrNameLst>
                                      </p:cBhvr>
                                      <p:tavLst>
                                        <p:tav tm="0">
                                          <p:val>
                                            <p:strVal val="#ppt_x"/>
                                          </p:val>
                                        </p:tav>
                                        <p:tav tm="100000">
                                          <p:val>
                                            <p:strVal val="#ppt_x"/>
                                          </p:val>
                                        </p:tav>
                                      </p:tavLst>
                                    </p:anim>
                                    <p:anim calcmode="lin" valueType="num">
                                      <p:cBhvr additive="base">
                                        <p:cTn id="8" dur="500" fill="hold"/>
                                        <p:tgtEl>
                                          <p:spTgt spid="2928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2877"/>
                                        </p:tgtEl>
                                        <p:attrNameLst>
                                          <p:attrName>style.visibility</p:attrName>
                                        </p:attrNameLst>
                                      </p:cBhvr>
                                      <p:to>
                                        <p:strVal val="visible"/>
                                      </p:to>
                                    </p:set>
                                    <p:anim calcmode="lin" valueType="num">
                                      <p:cBhvr additive="base">
                                        <p:cTn id="11" dur="500" fill="hold"/>
                                        <p:tgtEl>
                                          <p:spTgt spid="292877"/>
                                        </p:tgtEl>
                                        <p:attrNameLst>
                                          <p:attrName>ppt_x</p:attrName>
                                        </p:attrNameLst>
                                      </p:cBhvr>
                                      <p:tavLst>
                                        <p:tav tm="0">
                                          <p:val>
                                            <p:strVal val="#ppt_x"/>
                                          </p:val>
                                        </p:tav>
                                        <p:tav tm="100000">
                                          <p:val>
                                            <p:strVal val="#ppt_x"/>
                                          </p:val>
                                        </p:tav>
                                      </p:tavLst>
                                    </p:anim>
                                    <p:anim calcmode="lin" valueType="num">
                                      <p:cBhvr additive="base">
                                        <p:cTn id="12" dur="500" fill="hold"/>
                                        <p:tgtEl>
                                          <p:spTgt spid="2928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2869"/>
                                        </p:tgtEl>
                                        <p:attrNameLst>
                                          <p:attrName>style.visibility</p:attrName>
                                        </p:attrNameLst>
                                      </p:cBhvr>
                                      <p:to>
                                        <p:strVal val="visible"/>
                                      </p:to>
                                    </p:set>
                                    <p:anim calcmode="lin" valueType="num">
                                      <p:cBhvr additive="base">
                                        <p:cTn id="15" dur="500" fill="hold"/>
                                        <p:tgtEl>
                                          <p:spTgt spid="292869"/>
                                        </p:tgtEl>
                                        <p:attrNameLst>
                                          <p:attrName>ppt_x</p:attrName>
                                        </p:attrNameLst>
                                      </p:cBhvr>
                                      <p:tavLst>
                                        <p:tav tm="0">
                                          <p:val>
                                            <p:strVal val="#ppt_x"/>
                                          </p:val>
                                        </p:tav>
                                        <p:tav tm="100000">
                                          <p:val>
                                            <p:strVal val="#ppt_x"/>
                                          </p:val>
                                        </p:tav>
                                      </p:tavLst>
                                    </p:anim>
                                    <p:anim calcmode="lin" valueType="num">
                                      <p:cBhvr additive="base">
                                        <p:cTn id="16" dur="500" fill="hold"/>
                                        <p:tgtEl>
                                          <p:spTgt spid="2928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2870"/>
                                        </p:tgtEl>
                                        <p:attrNameLst>
                                          <p:attrName>style.visibility</p:attrName>
                                        </p:attrNameLst>
                                      </p:cBhvr>
                                      <p:to>
                                        <p:strVal val="visible"/>
                                      </p:to>
                                    </p:set>
                                    <p:anim calcmode="lin" valueType="num">
                                      <p:cBhvr additive="base">
                                        <p:cTn id="19" dur="500" fill="hold"/>
                                        <p:tgtEl>
                                          <p:spTgt spid="292870"/>
                                        </p:tgtEl>
                                        <p:attrNameLst>
                                          <p:attrName>ppt_x</p:attrName>
                                        </p:attrNameLst>
                                      </p:cBhvr>
                                      <p:tavLst>
                                        <p:tav tm="0">
                                          <p:val>
                                            <p:strVal val="#ppt_x"/>
                                          </p:val>
                                        </p:tav>
                                        <p:tav tm="100000">
                                          <p:val>
                                            <p:strVal val="#ppt_x"/>
                                          </p:val>
                                        </p:tav>
                                      </p:tavLst>
                                    </p:anim>
                                    <p:anim calcmode="lin" valueType="num">
                                      <p:cBhvr additive="base">
                                        <p:cTn id="20" dur="500" fill="hold"/>
                                        <p:tgtEl>
                                          <p:spTgt spid="29287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2871"/>
                                        </p:tgtEl>
                                        <p:attrNameLst>
                                          <p:attrName>style.visibility</p:attrName>
                                        </p:attrNameLst>
                                      </p:cBhvr>
                                      <p:to>
                                        <p:strVal val="visible"/>
                                      </p:to>
                                    </p:set>
                                    <p:anim calcmode="lin" valueType="num">
                                      <p:cBhvr additive="base">
                                        <p:cTn id="23" dur="500" fill="hold"/>
                                        <p:tgtEl>
                                          <p:spTgt spid="292871"/>
                                        </p:tgtEl>
                                        <p:attrNameLst>
                                          <p:attrName>ppt_x</p:attrName>
                                        </p:attrNameLst>
                                      </p:cBhvr>
                                      <p:tavLst>
                                        <p:tav tm="0">
                                          <p:val>
                                            <p:strVal val="#ppt_x"/>
                                          </p:val>
                                        </p:tav>
                                        <p:tav tm="100000">
                                          <p:val>
                                            <p:strVal val="#ppt_x"/>
                                          </p:val>
                                        </p:tav>
                                      </p:tavLst>
                                    </p:anim>
                                    <p:anim calcmode="lin" valueType="num">
                                      <p:cBhvr additive="base">
                                        <p:cTn id="24" dur="500" fill="hold"/>
                                        <p:tgtEl>
                                          <p:spTgt spid="29287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2872"/>
                                        </p:tgtEl>
                                        <p:attrNameLst>
                                          <p:attrName>style.visibility</p:attrName>
                                        </p:attrNameLst>
                                      </p:cBhvr>
                                      <p:to>
                                        <p:strVal val="visible"/>
                                      </p:to>
                                    </p:set>
                                    <p:anim calcmode="lin" valueType="num">
                                      <p:cBhvr additive="base">
                                        <p:cTn id="27" dur="500" fill="hold"/>
                                        <p:tgtEl>
                                          <p:spTgt spid="292872"/>
                                        </p:tgtEl>
                                        <p:attrNameLst>
                                          <p:attrName>ppt_x</p:attrName>
                                        </p:attrNameLst>
                                      </p:cBhvr>
                                      <p:tavLst>
                                        <p:tav tm="0">
                                          <p:val>
                                            <p:strVal val="#ppt_x"/>
                                          </p:val>
                                        </p:tav>
                                        <p:tav tm="100000">
                                          <p:val>
                                            <p:strVal val="#ppt_x"/>
                                          </p:val>
                                        </p:tav>
                                      </p:tavLst>
                                    </p:anim>
                                    <p:anim calcmode="lin" valueType="num">
                                      <p:cBhvr additive="base">
                                        <p:cTn id="28" dur="500" fill="hold"/>
                                        <p:tgtEl>
                                          <p:spTgt spid="2928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2873"/>
                                        </p:tgtEl>
                                        <p:attrNameLst>
                                          <p:attrName>style.visibility</p:attrName>
                                        </p:attrNameLst>
                                      </p:cBhvr>
                                      <p:to>
                                        <p:strVal val="visible"/>
                                      </p:to>
                                    </p:set>
                                    <p:anim calcmode="lin" valueType="num">
                                      <p:cBhvr additive="base">
                                        <p:cTn id="31" dur="500" fill="hold"/>
                                        <p:tgtEl>
                                          <p:spTgt spid="292873"/>
                                        </p:tgtEl>
                                        <p:attrNameLst>
                                          <p:attrName>ppt_x</p:attrName>
                                        </p:attrNameLst>
                                      </p:cBhvr>
                                      <p:tavLst>
                                        <p:tav tm="0">
                                          <p:val>
                                            <p:strVal val="#ppt_x"/>
                                          </p:val>
                                        </p:tav>
                                        <p:tav tm="100000">
                                          <p:val>
                                            <p:strVal val="#ppt_x"/>
                                          </p:val>
                                        </p:tav>
                                      </p:tavLst>
                                    </p:anim>
                                    <p:anim calcmode="lin" valueType="num">
                                      <p:cBhvr additive="base">
                                        <p:cTn id="32" dur="500" fill="hold"/>
                                        <p:tgtEl>
                                          <p:spTgt spid="29287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92874"/>
                                        </p:tgtEl>
                                        <p:attrNameLst>
                                          <p:attrName>style.visibility</p:attrName>
                                        </p:attrNameLst>
                                      </p:cBhvr>
                                      <p:to>
                                        <p:strVal val="visible"/>
                                      </p:to>
                                    </p:set>
                                    <p:anim calcmode="lin" valueType="num">
                                      <p:cBhvr additive="base">
                                        <p:cTn id="35" dur="500" fill="hold"/>
                                        <p:tgtEl>
                                          <p:spTgt spid="292874"/>
                                        </p:tgtEl>
                                        <p:attrNameLst>
                                          <p:attrName>ppt_x</p:attrName>
                                        </p:attrNameLst>
                                      </p:cBhvr>
                                      <p:tavLst>
                                        <p:tav tm="0">
                                          <p:val>
                                            <p:strVal val="#ppt_x"/>
                                          </p:val>
                                        </p:tav>
                                        <p:tav tm="100000">
                                          <p:val>
                                            <p:strVal val="#ppt_x"/>
                                          </p:val>
                                        </p:tav>
                                      </p:tavLst>
                                    </p:anim>
                                    <p:anim calcmode="lin" valueType="num">
                                      <p:cBhvr additive="base">
                                        <p:cTn id="36" dur="500" fill="hold"/>
                                        <p:tgtEl>
                                          <p:spTgt spid="29287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92875"/>
                                        </p:tgtEl>
                                        <p:attrNameLst>
                                          <p:attrName>style.visibility</p:attrName>
                                        </p:attrNameLst>
                                      </p:cBhvr>
                                      <p:to>
                                        <p:strVal val="visible"/>
                                      </p:to>
                                    </p:set>
                                    <p:anim calcmode="lin" valueType="num">
                                      <p:cBhvr additive="base">
                                        <p:cTn id="39" dur="500" fill="hold"/>
                                        <p:tgtEl>
                                          <p:spTgt spid="292875"/>
                                        </p:tgtEl>
                                        <p:attrNameLst>
                                          <p:attrName>ppt_x</p:attrName>
                                        </p:attrNameLst>
                                      </p:cBhvr>
                                      <p:tavLst>
                                        <p:tav tm="0">
                                          <p:val>
                                            <p:strVal val="#ppt_x"/>
                                          </p:val>
                                        </p:tav>
                                        <p:tav tm="100000">
                                          <p:val>
                                            <p:strVal val="#ppt_x"/>
                                          </p:val>
                                        </p:tav>
                                      </p:tavLst>
                                    </p:anim>
                                    <p:anim calcmode="lin" valueType="num">
                                      <p:cBhvr additive="base">
                                        <p:cTn id="40" dur="500" fill="hold"/>
                                        <p:tgtEl>
                                          <p:spTgt spid="2928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2876"/>
                                        </p:tgtEl>
                                        <p:attrNameLst>
                                          <p:attrName>style.visibility</p:attrName>
                                        </p:attrNameLst>
                                      </p:cBhvr>
                                      <p:to>
                                        <p:strVal val="visible"/>
                                      </p:to>
                                    </p:set>
                                    <p:anim calcmode="lin" valueType="num">
                                      <p:cBhvr additive="base">
                                        <p:cTn id="43" dur="500" fill="hold"/>
                                        <p:tgtEl>
                                          <p:spTgt spid="292876"/>
                                        </p:tgtEl>
                                        <p:attrNameLst>
                                          <p:attrName>ppt_x</p:attrName>
                                        </p:attrNameLst>
                                      </p:cBhvr>
                                      <p:tavLst>
                                        <p:tav tm="0">
                                          <p:val>
                                            <p:strVal val="#ppt_x"/>
                                          </p:val>
                                        </p:tav>
                                        <p:tav tm="100000">
                                          <p:val>
                                            <p:strVal val="#ppt_x"/>
                                          </p:val>
                                        </p:tav>
                                      </p:tavLst>
                                    </p:anim>
                                    <p:anim calcmode="lin" valueType="num">
                                      <p:cBhvr additive="base">
                                        <p:cTn id="44" dur="500" fill="hold"/>
                                        <p:tgtEl>
                                          <p:spTgt spid="2928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2878"/>
                                        </p:tgtEl>
                                        <p:attrNameLst>
                                          <p:attrName>style.visibility</p:attrName>
                                        </p:attrNameLst>
                                      </p:cBhvr>
                                      <p:to>
                                        <p:strVal val="visible"/>
                                      </p:to>
                                    </p:set>
                                    <p:anim calcmode="lin" valueType="num">
                                      <p:cBhvr additive="base">
                                        <p:cTn id="47" dur="500" fill="hold"/>
                                        <p:tgtEl>
                                          <p:spTgt spid="292878"/>
                                        </p:tgtEl>
                                        <p:attrNameLst>
                                          <p:attrName>ppt_x</p:attrName>
                                        </p:attrNameLst>
                                      </p:cBhvr>
                                      <p:tavLst>
                                        <p:tav tm="0">
                                          <p:val>
                                            <p:strVal val="#ppt_x"/>
                                          </p:val>
                                        </p:tav>
                                        <p:tav tm="100000">
                                          <p:val>
                                            <p:strVal val="#ppt_x"/>
                                          </p:val>
                                        </p:tav>
                                      </p:tavLst>
                                    </p:anim>
                                    <p:anim calcmode="lin" valueType="num">
                                      <p:cBhvr additive="base">
                                        <p:cTn id="48" dur="500" fill="hold"/>
                                        <p:tgtEl>
                                          <p:spTgt spid="29287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2879"/>
                                        </p:tgtEl>
                                        <p:attrNameLst>
                                          <p:attrName>style.visibility</p:attrName>
                                        </p:attrNameLst>
                                      </p:cBhvr>
                                      <p:to>
                                        <p:strVal val="visible"/>
                                      </p:to>
                                    </p:set>
                                    <p:anim calcmode="lin" valueType="num">
                                      <p:cBhvr additive="base">
                                        <p:cTn id="51" dur="500" fill="hold"/>
                                        <p:tgtEl>
                                          <p:spTgt spid="292879"/>
                                        </p:tgtEl>
                                        <p:attrNameLst>
                                          <p:attrName>ppt_x</p:attrName>
                                        </p:attrNameLst>
                                      </p:cBhvr>
                                      <p:tavLst>
                                        <p:tav tm="0">
                                          <p:val>
                                            <p:strVal val="#ppt_x"/>
                                          </p:val>
                                        </p:tav>
                                        <p:tav tm="100000">
                                          <p:val>
                                            <p:strVal val="#ppt_x"/>
                                          </p:val>
                                        </p:tav>
                                      </p:tavLst>
                                    </p:anim>
                                    <p:anim calcmode="lin" valueType="num">
                                      <p:cBhvr additive="base">
                                        <p:cTn id="52" dur="500" fill="hold"/>
                                        <p:tgtEl>
                                          <p:spTgt spid="29287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92880"/>
                                        </p:tgtEl>
                                        <p:attrNameLst>
                                          <p:attrName>style.visibility</p:attrName>
                                        </p:attrNameLst>
                                      </p:cBhvr>
                                      <p:to>
                                        <p:strVal val="visible"/>
                                      </p:to>
                                    </p:set>
                                    <p:anim calcmode="lin" valueType="num">
                                      <p:cBhvr additive="base">
                                        <p:cTn id="55" dur="500" fill="hold"/>
                                        <p:tgtEl>
                                          <p:spTgt spid="292880"/>
                                        </p:tgtEl>
                                        <p:attrNameLst>
                                          <p:attrName>ppt_x</p:attrName>
                                        </p:attrNameLst>
                                      </p:cBhvr>
                                      <p:tavLst>
                                        <p:tav tm="0">
                                          <p:val>
                                            <p:strVal val="#ppt_x"/>
                                          </p:val>
                                        </p:tav>
                                        <p:tav tm="100000">
                                          <p:val>
                                            <p:strVal val="#ppt_x"/>
                                          </p:val>
                                        </p:tav>
                                      </p:tavLst>
                                    </p:anim>
                                    <p:anim calcmode="lin" valueType="num">
                                      <p:cBhvr additive="base">
                                        <p:cTn id="56" dur="500" fill="hold"/>
                                        <p:tgtEl>
                                          <p:spTgt spid="29288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92881"/>
                                        </p:tgtEl>
                                        <p:attrNameLst>
                                          <p:attrName>style.visibility</p:attrName>
                                        </p:attrNameLst>
                                      </p:cBhvr>
                                      <p:to>
                                        <p:strVal val="visible"/>
                                      </p:to>
                                    </p:set>
                                    <p:anim calcmode="lin" valueType="num">
                                      <p:cBhvr additive="base">
                                        <p:cTn id="59" dur="500" fill="hold"/>
                                        <p:tgtEl>
                                          <p:spTgt spid="292881"/>
                                        </p:tgtEl>
                                        <p:attrNameLst>
                                          <p:attrName>ppt_x</p:attrName>
                                        </p:attrNameLst>
                                      </p:cBhvr>
                                      <p:tavLst>
                                        <p:tav tm="0">
                                          <p:val>
                                            <p:strVal val="#ppt_x"/>
                                          </p:val>
                                        </p:tav>
                                        <p:tav tm="100000">
                                          <p:val>
                                            <p:strVal val="#ppt_x"/>
                                          </p:val>
                                        </p:tav>
                                      </p:tavLst>
                                    </p:anim>
                                    <p:anim calcmode="lin" valueType="num">
                                      <p:cBhvr additive="base">
                                        <p:cTn id="60" dur="500" fill="hold"/>
                                        <p:tgtEl>
                                          <p:spTgt spid="29288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92884"/>
                                        </p:tgtEl>
                                        <p:attrNameLst>
                                          <p:attrName>style.visibility</p:attrName>
                                        </p:attrNameLst>
                                      </p:cBhvr>
                                      <p:to>
                                        <p:strVal val="visible"/>
                                      </p:to>
                                    </p:set>
                                    <p:anim calcmode="lin" valueType="num">
                                      <p:cBhvr additive="base">
                                        <p:cTn id="63" dur="500" fill="hold"/>
                                        <p:tgtEl>
                                          <p:spTgt spid="292884"/>
                                        </p:tgtEl>
                                        <p:attrNameLst>
                                          <p:attrName>ppt_x</p:attrName>
                                        </p:attrNameLst>
                                      </p:cBhvr>
                                      <p:tavLst>
                                        <p:tav tm="0">
                                          <p:val>
                                            <p:strVal val="#ppt_x"/>
                                          </p:val>
                                        </p:tav>
                                        <p:tav tm="100000">
                                          <p:val>
                                            <p:strVal val="#ppt_x"/>
                                          </p:val>
                                        </p:tav>
                                      </p:tavLst>
                                    </p:anim>
                                    <p:anim calcmode="lin" valueType="num">
                                      <p:cBhvr additive="base">
                                        <p:cTn id="64" dur="500" fill="hold"/>
                                        <p:tgtEl>
                                          <p:spTgt spid="29288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92886"/>
                                        </p:tgtEl>
                                        <p:attrNameLst>
                                          <p:attrName>style.visibility</p:attrName>
                                        </p:attrNameLst>
                                      </p:cBhvr>
                                      <p:to>
                                        <p:strVal val="visible"/>
                                      </p:to>
                                    </p:set>
                                    <p:anim calcmode="lin" valueType="num">
                                      <p:cBhvr additive="base">
                                        <p:cTn id="67" dur="500" fill="hold"/>
                                        <p:tgtEl>
                                          <p:spTgt spid="292886"/>
                                        </p:tgtEl>
                                        <p:attrNameLst>
                                          <p:attrName>ppt_x</p:attrName>
                                        </p:attrNameLst>
                                      </p:cBhvr>
                                      <p:tavLst>
                                        <p:tav tm="0">
                                          <p:val>
                                            <p:strVal val="#ppt_x"/>
                                          </p:val>
                                        </p:tav>
                                        <p:tav tm="100000">
                                          <p:val>
                                            <p:strVal val="#ppt_x"/>
                                          </p:val>
                                        </p:tav>
                                      </p:tavLst>
                                    </p:anim>
                                    <p:anim calcmode="lin" valueType="num">
                                      <p:cBhvr additive="base">
                                        <p:cTn id="68" dur="500" fill="hold"/>
                                        <p:tgtEl>
                                          <p:spTgt spid="29288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92887"/>
                                        </p:tgtEl>
                                        <p:attrNameLst>
                                          <p:attrName>style.visibility</p:attrName>
                                        </p:attrNameLst>
                                      </p:cBhvr>
                                      <p:to>
                                        <p:strVal val="visible"/>
                                      </p:to>
                                    </p:set>
                                    <p:anim calcmode="lin" valueType="num">
                                      <p:cBhvr additive="base">
                                        <p:cTn id="71" dur="500" fill="hold"/>
                                        <p:tgtEl>
                                          <p:spTgt spid="292887"/>
                                        </p:tgtEl>
                                        <p:attrNameLst>
                                          <p:attrName>ppt_x</p:attrName>
                                        </p:attrNameLst>
                                      </p:cBhvr>
                                      <p:tavLst>
                                        <p:tav tm="0">
                                          <p:val>
                                            <p:strVal val="#ppt_x"/>
                                          </p:val>
                                        </p:tav>
                                        <p:tav tm="100000">
                                          <p:val>
                                            <p:strVal val="#ppt_x"/>
                                          </p:val>
                                        </p:tav>
                                      </p:tavLst>
                                    </p:anim>
                                    <p:anim calcmode="lin" valueType="num">
                                      <p:cBhvr additive="base">
                                        <p:cTn id="72" dur="500" fill="hold"/>
                                        <p:tgtEl>
                                          <p:spTgt spid="29288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92888"/>
                                        </p:tgtEl>
                                        <p:attrNameLst>
                                          <p:attrName>style.visibility</p:attrName>
                                        </p:attrNameLst>
                                      </p:cBhvr>
                                      <p:to>
                                        <p:strVal val="visible"/>
                                      </p:to>
                                    </p:set>
                                    <p:anim calcmode="lin" valueType="num">
                                      <p:cBhvr additive="base">
                                        <p:cTn id="75" dur="500" fill="hold"/>
                                        <p:tgtEl>
                                          <p:spTgt spid="292888"/>
                                        </p:tgtEl>
                                        <p:attrNameLst>
                                          <p:attrName>ppt_x</p:attrName>
                                        </p:attrNameLst>
                                      </p:cBhvr>
                                      <p:tavLst>
                                        <p:tav tm="0">
                                          <p:val>
                                            <p:strVal val="#ppt_x"/>
                                          </p:val>
                                        </p:tav>
                                        <p:tav tm="100000">
                                          <p:val>
                                            <p:strVal val="#ppt_x"/>
                                          </p:val>
                                        </p:tav>
                                      </p:tavLst>
                                    </p:anim>
                                    <p:anim calcmode="lin" valueType="num">
                                      <p:cBhvr additive="base">
                                        <p:cTn id="76" dur="500" fill="hold"/>
                                        <p:tgtEl>
                                          <p:spTgt spid="29288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92889"/>
                                        </p:tgtEl>
                                        <p:attrNameLst>
                                          <p:attrName>style.visibility</p:attrName>
                                        </p:attrNameLst>
                                      </p:cBhvr>
                                      <p:to>
                                        <p:strVal val="visible"/>
                                      </p:to>
                                    </p:set>
                                    <p:anim calcmode="lin" valueType="num">
                                      <p:cBhvr additive="base">
                                        <p:cTn id="79" dur="500" fill="hold"/>
                                        <p:tgtEl>
                                          <p:spTgt spid="292889"/>
                                        </p:tgtEl>
                                        <p:attrNameLst>
                                          <p:attrName>ppt_x</p:attrName>
                                        </p:attrNameLst>
                                      </p:cBhvr>
                                      <p:tavLst>
                                        <p:tav tm="0">
                                          <p:val>
                                            <p:strVal val="#ppt_x"/>
                                          </p:val>
                                        </p:tav>
                                        <p:tav tm="100000">
                                          <p:val>
                                            <p:strVal val="#ppt_x"/>
                                          </p:val>
                                        </p:tav>
                                      </p:tavLst>
                                    </p:anim>
                                    <p:anim calcmode="lin" valueType="num">
                                      <p:cBhvr additive="base">
                                        <p:cTn id="80" dur="500" fill="hold"/>
                                        <p:tgtEl>
                                          <p:spTgt spid="29288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92890"/>
                                        </p:tgtEl>
                                        <p:attrNameLst>
                                          <p:attrName>style.visibility</p:attrName>
                                        </p:attrNameLst>
                                      </p:cBhvr>
                                      <p:to>
                                        <p:strVal val="visible"/>
                                      </p:to>
                                    </p:set>
                                    <p:anim calcmode="lin" valueType="num">
                                      <p:cBhvr additive="base">
                                        <p:cTn id="83" dur="500" fill="hold"/>
                                        <p:tgtEl>
                                          <p:spTgt spid="292890"/>
                                        </p:tgtEl>
                                        <p:attrNameLst>
                                          <p:attrName>ppt_x</p:attrName>
                                        </p:attrNameLst>
                                      </p:cBhvr>
                                      <p:tavLst>
                                        <p:tav tm="0">
                                          <p:val>
                                            <p:strVal val="#ppt_x"/>
                                          </p:val>
                                        </p:tav>
                                        <p:tav tm="100000">
                                          <p:val>
                                            <p:strVal val="#ppt_x"/>
                                          </p:val>
                                        </p:tav>
                                      </p:tavLst>
                                    </p:anim>
                                    <p:anim calcmode="lin" valueType="num">
                                      <p:cBhvr additive="base">
                                        <p:cTn id="84" dur="500" fill="hold"/>
                                        <p:tgtEl>
                                          <p:spTgt spid="29289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92891"/>
                                        </p:tgtEl>
                                        <p:attrNameLst>
                                          <p:attrName>style.visibility</p:attrName>
                                        </p:attrNameLst>
                                      </p:cBhvr>
                                      <p:to>
                                        <p:strVal val="visible"/>
                                      </p:to>
                                    </p:set>
                                    <p:anim calcmode="lin" valueType="num">
                                      <p:cBhvr additive="base">
                                        <p:cTn id="87" dur="500" fill="hold"/>
                                        <p:tgtEl>
                                          <p:spTgt spid="292891"/>
                                        </p:tgtEl>
                                        <p:attrNameLst>
                                          <p:attrName>ppt_x</p:attrName>
                                        </p:attrNameLst>
                                      </p:cBhvr>
                                      <p:tavLst>
                                        <p:tav tm="0">
                                          <p:val>
                                            <p:strVal val="#ppt_x"/>
                                          </p:val>
                                        </p:tav>
                                        <p:tav tm="100000">
                                          <p:val>
                                            <p:strVal val="#ppt_x"/>
                                          </p:val>
                                        </p:tav>
                                      </p:tavLst>
                                    </p:anim>
                                    <p:anim calcmode="lin" valueType="num">
                                      <p:cBhvr additive="base">
                                        <p:cTn id="88" dur="500" fill="hold"/>
                                        <p:tgtEl>
                                          <p:spTgt spid="29289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2892"/>
                                        </p:tgtEl>
                                        <p:attrNameLst>
                                          <p:attrName>style.visibility</p:attrName>
                                        </p:attrNameLst>
                                      </p:cBhvr>
                                      <p:to>
                                        <p:strVal val="visible"/>
                                      </p:to>
                                    </p:set>
                                    <p:anim calcmode="lin" valueType="num">
                                      <p:cBhvr additive="base">
                                        <p:cTn id="91" dur="500" fill="hold"/>
                                        <p:tgtEl>
                                          <p:spTgt spid="292892"/>
                                        </p:tgtEl>
                                        <p:attrNameLst>
                                          <p:attrName>ppt_x</p:attrName>
                                        </p:attrNameLst>
                                      </p:cBhvr>
                                      <p:tavLst>
                                        <p:tav tm="0">
                                          <p:val>
                                            <p:strVal val="#ppt_x"/>
                                          </p:val>
                                        </p:tav>
                                        <p:tav tm="100000">
                                          <p:val>
                                            <p:strVal val="#ppt_x"/>
                                          </p:val>
                                        </p:tav>
                                      </p:tavLst>
                                    </p:anim>
                                    <p:anim calcmode="lin" valueType="num">
                                      <p:cBhvr additive="base">
                                        <p:cTn id="92" dur="500" fill="hold"/>
                                        <p:tgtEl>
                                          <p:spTgt spid="29289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292882"/>
                                        </p:tgtEl>
                                        <p:attrNameLst>
                                          <p:attrName>style.visibility</p:attrName>
                                        </p:attrNameLst>
                                      </p:cBhvr>
                                      <p:to>
                                        <p:strVal val="visible"/>
                                      </p:to>
                                    </p:set>
                                    <p:animEffect transition="in" filter="box(in)">
                                      <p:cBhvr>
                                        <p:cTn id="97" dur="500"/>
                                        <p:tgtEl>
                                          <p:spTgt spid="292882"/>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292883"/>
                                        </p:tgtEl>
                                        <p:attrNameLst>
                                          <p:attrName>style.visibility</p:attrName>
                                        </p:attrNameLst>
                                      </p:cBhvr>
                                      <p:to>
                                        <p:strVal val="visible"/>
                                      </p:to>
                                    </p:set>
                                    <p:animEffect transition="in" filter="box(in)">
                                      <p:cBhvr>
                                        <p:cTn id="100" dur="500"/>
                                        <p:tgtEl>
                                          <p:spTgt spid="292883"/>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292885"/>
                                        </p:tgtEl>
                                        <p:attrNameLst>
                                          <p:attrName>style.visibility</p:attrName>
                                        </p:attrNameLst>
                                      </p:cBhvr>
                                      <p:to>
                                        <p:strVal val="visible"/>
                                      </p:to>
                                    </p:set>
                                    <p:animEffect transition="in" filter="box(in)">
                                      <p:cBhvr>
                                        <p:cTn id="103" dur="500"/>
                                        <p:tgtEl>
                                          <p:spTgt spid="292885"/>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292893"/>
                                        </p:tgtEl>
                                        <p:attrNameLst>
                                          <p:attrName>style.visibility</p:attrName>
                                        </p:attrNameLst>
                                      </p:cBhvr>
                                      <p:to>
                                        <p:strVal val="visible"/>
                                      </p:to>
                                    </p:set>
                                    <p:animEffect transition="in" filter="box(in)">
                                      <p:cBhvr>
                                        <p:cTn id="106" dur="500"/>
                                        <p:tgtEl>
                                          <p:spTgt spid="292893"/>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292894"/>
                                        </p:tgtEl>
                                        <p:attrNameLst>
                                          <p:attrName>style.visibility</p:attrName>
                                        </p:attrNameLst>
                                      </p:cBhvr>
                                      <p:to>
                                        <p:strVal val="visible"/>
                                      </p:to>
                                    </p:set>
                                    <p:animEffect transition="in" filter="box(in)">
                                      <p:cBhvr>
                                        <p:cTn id="109" dur="500"/>
                                        <p:tgtEl>
                                          <p:spTgt spid="292894"/>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292895"/>
                                        </p:tgtEl>
                                        <p:attrNameLst>
                                          <p:attrName>style.visibility</p:attrName>
                                        </p:attrNameLst>
                                      </p:cBhvr>
                                      <p:to>
                                        <p:strVal val="visible"/>
                                      </p:to>
                                    </p:set>
                                    <p:animEffect transition="in" filter="box(in)">
                                      <p:cBhvr>
                                        <p:cTn id="112" dur="500"/>
                                        <p:tgtEl>
                                          <p:spTgt spid="292895"/>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292923"/>
                                        </p:tgtEl>
                                        <p:attrNameLst>
                                          <p:attrName>style.visibility</p:attrName>
                                        </p:attrNameLst>
                                      </p:cBhvr>
                                      <p:to>
                                        <p:strVal val="visible"/>
                                      </p:to>
                                    </p:set>
                                    <p:animEffect transition="in" filter="box(in)">
                                      <p:cBhvr>
                                        <p:cTn id="115" dur="500"/>
                                        <p:tgtEl>
                                          <p:spTgt spid="292923"/>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292926"/>
                                        </p:tgtEl>
                                        <p:attrNameLst>
                                          <p:attrName>style.visibility</p:attrName>
                                        </p:attrNameLst>
                                      </p:cBhvr>
                                      <p:to>
                                        <p:strVal val="visible"/>
                                      </p:to>
                                    </p:set>
                                    <p:animEffect transition="in" filter="box(in)">
                                      <p:cBhvr>
                                        <p:cTn id="118" dur="500"/>
                                        <p:tgtEl>
                                          <p:spTgt spid="292926"/>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grpId="0" nodeType="clickEffect">
                                  <p:stCondLst>
                                    <p:cond delay="0"/>
                                  </p:stCondLst>
                                  <p:childTnLst>
                                    <p:set>
                                      <p:cBhvr>
                                        <p:cTn id="122" dur="1" fill="hold">
                                          <p:stCondLst>
                                            <p:cond delay="0"/>
                                          </p:stCondLst>
                                        </p:cTn>
                                        <p:tgtEl>
                                          <p:spTgt spid="292866"/>
                                        </p:tgtEl>
                                        <p:attrNameLst>
                                          <p:attrName>style.visibility</p:attrName>
                                        </p:attrNameLst>
                                      </p:cBhvr>
                                      <p:to>
                                        <p:strVal val="visible"/>
                                      </p:to>
                                    </p:set>
                                    <p:animEffect transition="in" filter="box(in)">
                                      <p:cBhvr>
                                        <p:cTn id="123" dur="500"/>
                                        <p:tgtEl>
                                          <p:spTgt spid="292866"/>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292896"/>
                                        </p:tgtEl>
                                        <p:attrNameLst>
                                          <p:attrName>style.visibility</p:attrName>
                                        </p:attrNameLst>
                                      </p:cBhvr>
                                      <p:to>
                                        <p:strVal val="visible"/>
                                      </p:to>
                                    </p:set>
                                    <p:animEffect transition="in" filter="box(in)">
                                      <p:cBhvr>
                                        <p:cTn id="126" dur="500"/>
                                        <p:tgtEl>
                                          <p:spTgt spid="292896"/>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292897"/>
                                        </p:tgtEl>
                                        <p:attrNameLst>
                                          <p:attrName>style.visibility</p:attrName>
                                        </p:attrNameLst>
                                      </p:cBhvr>
                                      <p:to>
                                        <p:strVal val="visible"/>
                                      </p:to>
                                    </p:set>
                                    <p:animEffect transition="in" filter="box(in)">
                                      <p:cBhvr>
                                        <p:cTn id="129" dur="500"/>
                                        <p:tgtEl>
                                          <p:spTgt spid="292897"/>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292898"/>
                                        </p:tgtEl>
                                        <p:attrNameLst>
                                          <p:attrName>style.visibility</p:attrName>
                                        </p:attrNameLst>
                                      </p:cBhvr>
                                      <p:to>
                                        <p:strVal val="visible"/>
                                      </p:to>
                                    </p:set>
                                    <p:animEffect transition="in" filter="box(in)">
                                      <p:cBhvr>
                                        <p:cTn id="132" dur="500"/>
                                        <p:tgtEl>
                                          <p:spTgt spid="292898"/>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292899"/>
                                        </p:tgtEl>
                                        <p:attrNameLst>
                                          <p:attrName>style.visibility</p:attrName>
                                        </p:attrNameLst>
                                      </p:cBhvr>
                                      <p:to>
                                        <p:strVal val="visible"/>
                                      </p:to>
                                    </p:set>
                                    <p:animEffect transition="in" filter="box(in)">
                                      <p:cBhvr>
                                        <p:cTn id="135" dur="500"/>
                                        <p:tgtEl>
                                          <p:spTgt spid="292899"/>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292900"/>
                                        </p:tgtEl>
                                        <p:attrNameLst>
                                          <p:attrName>style.visibility</p:attrName>
                                        </p:attrNameLst>
                                      </p:cBhvr>
                                      <p:to>
                                        <p:strVal val="visible"/>
                                      </p:to>
                                    </p:set>
                                    <p:animEffect transition="in" filter="box(in)">
                                      <p:cBhvr>
                                        <p:cTn id="138" dur="500"/>
                                        <p:tgtEl>
                                          <p:spTgt spid="292900"/>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292901"/>
                                        </p:tgtEl>
                                        <p:attrNameLst>
                                          <p:attrName>style.visibility</p:attrName>
                                        </p:attrNameLst>
                                      </p:cBhvr>
                                      <p:to>
                                        <p:strVal val="visible"/>
                                      </p:to>
                                    </p:set>
                                    <p:animEffect transition="in" filter="box(in)">
                                      <p:cBhvr>
                                        <p:cTn id="141" dur="500"/>
                                        <p:tgtEl>
                                          <p:spTgt spid="292901"/>
                                        </p:tgtEl>
                                      </p:cBhvr>
                                    </p:animEffect>
                                  </p:childTnLst>
                                </p:cTn>
                              </p:par>
                              <p:par>
                                <p:cTn id="142" presetID="4" presetClass="entr" presetSubtype="16" fill="hold" grpId="0" nodeType="withEffect">
                                  <p:stCondLst>
                                    <p:cond delay="0"/>
                                  </p:stCondLst>
                                  <p:childTnLst>
                                    <p:set>
                                      <p:cBhvr>
                                        <p:cTn id="143" dur="1" fill="hold">
                                          <p:stCondLst>
                                            <p:cond delay="0"/>
                                          </p:stCondLst>
                                        </p:cTn>
                                        <p:tgtEl>
                                          <p:spTgt spid="292927"/>
                                        </p:tgtEl>
                                        <p:attrNameLst>
                                          <p:attrName>style.visibility</p:attrName>
                                        </p:attrNameLst>
                                      </p:cBhvr>
                                      <p:to>
                                        <p:strVal val="visible"/>
                                      </p:to>
                                    </p:set>
                                    <p:animEffect transition="in" filter="box(in)">
                                      <p:cBhvr>
                                        <p:cTn id="144" dur="500"/>
                                        <p:tgtEl>
                                          <p:spTgt spid="292927"/>
                                        </p:tgtEl>
                                      </p:cBhvr>
                                    </p:animEffect>
                                  </p:childTnLst>
                                </p:cTn>
                              </p:par>
                            </p:childTnLst>
                          </p:cTn>
                        </p:par>
                      </p:childTnLst>
                    </p:cTn>
                  </p:par>
                  <p:par>
                    <p:cTn id="145" fill="hold">
                      <p:stCondLst>
                        <p:cond delay="indefinite"/>
                      </p:stCondLst>
                      <p:childTnLst>
                        <p:par>
                          <p:cTn id="146" fill="hold">
                            <p:stCondLst>
                              <p:cond delay="0"/>
                            </p:stCondLst>
                            <p:childTnLst>
                              <p:par>
                                <p:cTn id="147" presetID="4" presetClass="entr" presetSubtype="16" fill="hold" grpId="0" nodeType="clickEffect">
                                  <p:stCondLst>
                                    <p:cond delay="0"/>
                                  </p:stCondLst>
                                  <p:childTnLst>
                                    <p:set>
                                      <p:cBhvr>
                                        <p:cTn id="148" dur="1" fill="hold">
                                          <p:stCondLst>
                                            <p:cond delay="0"/>
                                          </p:stCondLst>
                                        </p:cTn>
                                        <p:tgtEl>
                                          <p:spTgt spid="292902"/>
                                        </p:tgtEl>
                                        <p:attrNameLst>
                                          <p:attrName>style.visibility</p:attrName>
                                        </p:attrNameLst>
                                      </p:cBhvr>
                                      <p:to>
                                        <p:strVal val="visible"/>
                                      </p:to>
                                    </p:set>
                                    <p:animEffect transition="in" filter="box(in)">
                                      <p:cBhvr>
                                        <p:cTn id="149" dur="500"/>
                                        <p:tgtEl>
                                          <p:spTgt spid="292902"/>
                                        </p:tgtEl>
                                      </p:cBhvr>
                                    </p:animEffect>
                                  </p:childTnLst>
                                </p:cTn>
                              </p:par>
                              <p:par>
                                <p:cTn id="150" presetID="4" presetClass="entr" presetSubtype="16" fill="hold" grpId="0" nodeType="withEffect">
                                  <p:stCondLst>
                                    <p:cond delay="0"/>
                                  </p:stCondLst>
                                  <p:childTnLst>
                                    <p:set>
                                      <p:cBhvr>
                                        <p:cTn id="151" dur="1" fill="hold">
                                          <p:stCondLst>
                                            <p:cond delay="0"/>
                                          </p:stCondLst>
                                        </p:cTn>
                                        <p:tgtEl>
                                          <p:spTgt spid="292903"/>
                                        </p:tgtEl>
                                        <p:attrNameLst>
                                          <p:attrName>style.visibility</p:attrName>
                                        </p:attrNameLst>
                                      </p:cBhvr>
                                      <p:to>
                                        <p:strVal val="visible"/>
                                      </p:to>
                                    </p:set>
                                    <p:animEffect transition="in" filter="box(in)">
                                      <p:cBhvr>
                                        <p:cTn id="152" dur="500"/>
                                        <p:tgtEl>
                                          <p:spTgt spid="292903"/>
                                        </p:tgtEl>
                                      </p:cBhvr>
                                    </p:animEffect>
                                  </p:childTnLst>
                                </p:cTn>
                              </p:par>
                              <p:par>
                                <p:cTn id="153" presetID="4" presetClass="entr" presetSubtype="16" fill="hold" grpId="0" nodeType="withEffect">
                                  <p:stCondLst>
                                    <p:cond delay="0"/>
                                  </p:stCondLst>
                                  <p:childTnLst>
                                    <p:set>
                                      <p:cBhvr>
                                        <p:cTn id="154" dur="1" fill="hold">
                                          <p:stCondLst>
                                            <p:cond delay="0"/>
                                          </p:stCondLst>
                                        </p:cTn>
                                        <p:tgtEl>
                                          <p:spTgt spid="292904"/>
                                        </p:tgtEl>
                                        <p:attrNameLst>
                                          <p:attrName>style.visibility</p:attrName>
                                        </p:attrNameLst>
                                      </p:cBhvr>
                                      <p:to>
                                        <p:strVal val="visible"/>
                                      </p:to>
                                    </p:set>
                                    <p:animEffect transition="in" filter="box(in)">
                                      <p:cBhvr>
                                        <p:cTn id="155" dur="500"/>
                                        <p:tgtEl>
                                          <p:spTgt spid="292904"/>
                                        </p:tgtEl>
                                      </p:cBhvr>
                                    </p:animEffect>
                                  </p:childTnLst>
                                </p:cTn>
                              </p:par>
                              <p:par>
                                <p:cTn id="156" presetID="4" presetClass="entr" presetSubtype="16" fill="hold" grpId="0" nodeType="withEffect">
                                  <p:stCondLst>
                                    <p:cond delay="0"/>
                                  </p:stCondLst>
                                  <p:childTnLst>
                                    <p:set>
                                      <p:cBhvr>
                                        <p:cTn id="157" dur="1" fill="hold">
                                          <p:stCondLst>
                                            <p:cond delay="0"/>
                                          </p:stCondLst>
                                        </p:cTn>
                                        <p:tgtEl>
                                          <p:spTgt spid="292905"/>
                                        </p:tgtEl>
                                        <p:attrNameLst>
                                          <p:attrName>style.visibility</p:attrName>
                                        </p:attrNameLst>
                                      </p:cBhvr>
                                      <p:to>
                                        <p:strVal val="visible"/>
                                      </p:to>
                                    </p:set>
                                    <p:animEffect transition="in" filter="box(in)">
                                      <p:cBhvr>
                                        <p:cTn id="158" dur="500"/>
                                        <p:tgtEl>
                                          <p:spTgt spid="292905"/>
                                        </p:tgtEl>
                                      </p:cBhvr>
                                    </p:animEffect>
                                  </p:childTnLst>
                                </p:cTn>
                              </p:par>
                              <p:par>
                                <p:cTn id="159" presetID="4" presetClass="entr" presetSubtype="16" fill="hold" grpId="0" nodeType="withEffect">
                                  <p:stCondLst>
                                    <p:cond delay="0"/>
                                  </p:stCondLst>
                                  <p:childTnLst>
                                    <p:set>
                                      <p:cBhvr>
                                        <p:cTn id="160" dur="1" fill="hold">
                                          <p:stCondLst>
                                            <p:cond delay="0"/>
                                          </p:stCondLst>
                                        </p:cTn>
                                        <p:tgtEl>
                                          <p:spTgt spid="292906"/>
                                        </p:tgtEl>
                                        <p:attrNameLst>
                                          <p:attrName>style.visibility</p:attrName>
                                        </p:attrNameLst>
                                      </p:cBhvr>
                                      <p:to>
                                        <p:strVal val="visible"/>
                                      </p:to>
                                    </p:set>
                                    <p:animEffect transition="in" filter="box(in)">
                                      <p:cBhvr>
                                        <p:cTn id="161" dur="500"/>
                                        <p:tgtEl>
                                          <p:spTgt spid="292906"/>
                                        </p:tgtEl>
                                      </p:cBhvr>
                                    </p:animEffect>
                                  </p:childTnLst>
                                </p:cTn>
                              </p:par>
                              <p:par>
                                <p:cTn id="162" presetID="4" presetClass="entr" presetSubtype="16" fill="hold" grpId="0" nodeType="withEffect">
                                  <p:stCondLst>
                                    <p:cond delay="0"/>
                                  </p:stCondLst>
                                  <p:childTnLst>
                                    <p:set>
                                      <p:cBhvr>
                                        <p:cTn id="163" dur="1" fill="hold">
                                          <p:stCondLst>
                                            <p:cond delay="0"/>
                                          </p:stCondLst>
                                        </p:cTn>
                                        <p:tgtEl>
                                          <p:spTgt spid="292907"/>
                                        </p:tgtEl>
                                        <p:attrNameLst>
                                          <p:attrName>style.visibility</p:attrName>
                                        </p:attrNameLst>
                                      </p:cBhvr>
                                      <p:to>
                                        <p:strVal val="visible"/>
                                      </p:to>
                                    </p:set>
                                    <p:animEffect transition="in" filter="box(in)">
                                      <p:cBhvr>
                                        <p:cTn id="164" dur="500"/>
                                        <p:tgtEl>
                                          <p:spTgt spid="292907"/>
                                        </p:tgtEl>
                                      </p:cBhvr>
                                    </p:animEffect>
                                  </p:childTnLst>
                                </p:cTn>
                              </p:par>
                              <p:par>
                                <p:cTn id="165" presetID="4" presetClass="entr" presetSubtype="16" fill="hold" grpId="0" nodeType="withEffect">
                                  <p:stCondLst>
                                    <p:cond delay="0"/>
                                  </p:stCondLst>
                                  <p:childTnLst>
                                    <p:set>
                                      <p:cBhvr>
                                        <p:cTn id="166" dur="1" fill="hold">
                                          <p:stCondLst>
                                            <p:cond delay="0"/>
                                          </p:stCondLst>
                                        </p:cTn>
                                        <p:tgtEl>
                                          <p:spTgt spid="292924"/>
                                        </p:tgtEl>
                                        <p:attrNameLst>
                                          <p:attrName>style.visibility</p:attrName>
                                        </p:attrNameLst>
                                      </p:cBhvr>
                                      <p:to>
                                        <p:strVal val="visible"/>
                                      </p:to>
                                    </p:set>
                                    <p:animEffect transition="in" filter="box(in)">
                                      <p:cBhvr>
                                        <p:cTn id="167" dur="500"/>
                                        <p:tgtEl>
                                          <p:spTgt spid="292924"/>
                                        </p:tgtEl>
                                      </p:cBhvr>
                                    </p:animEffect>
                                  </p:childTnLst>
                                </p:cTn>
                              </p:par>
                              <p:par>
                                <p:cTn id="168" presetID="4" presetClass="entr" presetSubtype="16" fill="hold" grpId="0" nodeType="withEffect">
                                  <p:stCondLst>
                                    <p:cond delay="0"/>
                                  </p:stCondLst>
                                  <p:childTnLst>
                                    <p:set>
                                      <p:cBhvr>
                                        <p:cTn id="169" dur="1" fill="hold">
                                          <p:stCondLst>
                                            <p:cond delay="0"/>
                                          </p:stCondLst>
                                        </p:cTn>
                                        <p:tgtEl>
                                          <p:spTgt spid="292928"/>
                                        </p:tgtEl>
                                        <p:attrNameLst>
                                          <p:attrName>style.visibility</p:attrName>
                                        </p:attrNameLst>
                                      </p:cBhvr>
                                      <p:to>
                                        <p:strVal val="visible"/>
                                      </p:to>
                                    </p:set>
                                    <p:animEffect transition="in" filter="box(in)">
                                      <p:cBhvr>
                                        <p:cTn id="170" dur="500"/>
                                        <p:tgtEl>
                                          <p:spTgt spid="292928"/>
                                        </p:tgtEl>
                                      </p:cBhvr>
                                    </p:animEffect>
                                  </p:childTnLst>
                                </p:cTn>
                              </p:par>
                            </p:childTnLst>
                          </p:cTn>
                        </p:par>
                      </p:childTnLst>
                    </p:cTn>
                  </p:par>
                  <p:par>
                    <p:cTn id="171" fill="hold">
                      <p:stCondLst>
                        <p:cond delay="indefinite"/>
                      </p:stCondLst>
                      <p:childTnLst>
                        <p:par>
                          <p:cTn id="172" fill="hold">
                            <p:stCondLst>
                              <p:cond delay="0"/>
                            </p:stCondLst>
                            <p:childTnLst>
                              <p:par>
                                <p:cTn id="173" presetID="4" presetClass="entr" presetSubtype="16" fill="hold" grpId="0" nodeType="clickEffect">
                                  <p:stCondLst>
                                    <p:cond delay="0"/>
                                  </p:stCondLst>
                                  <p:childTnLst>
                                    <p:set>
                                      <p:cBhvr>
                                        <p:cTn id="174" dur="1" fill="hold">
                                          <p:stCondLst>
                                            <p:cond delay="0"/>
                                          </p:stCondLst>
                                        </p:cTn>
                                        <p:tgtEl>
                                          <p:spTgt spid="292908"/>
                                        </p:tgtEl>
                                        <p:attrNameLst>
                                          <p:attrName>style.visibility</p:attrName>
                                        </p:attrNameLst>
                                      </p:cBhvr>
                                      <p:to>
                                        <p:strVal val="visible"/>
                                      </p:to>
                                    </p:set>
                                    <p:animEffect transition="in" filter="box(in)">
                                      <p:cBhvr>
                                        <p:cTn id="175" dur="500"/>
                                        <p:tgtEl>
                                          <p:spTgt spid="292908"/>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292909"/>
                                        </p:tgtEl>
                                        <p:attrNameLst>
                                          <p:attrName>style.visibility</p:attrName>
                                        </p:attrNameLst>
                                      </p:cBhvr>
                                      <p:to>
                                        <p:strVal val="visible"/>
                                      </p:to>
                                    </p:set>
                                    <p:animEffect transition="in" filter="box(in)">
                                      <p:cBhvr>
                                        <p:cTn id="178" dur="500"/>
                                        <p:tgtEl>
                                          <p:spTgt spid="292909"/>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292910"/>
                                        </p:tgtEl>
                                        <p:attrNameLst>
                                          <p:attrName>style.visibility</p:attrName>
                                        </p:attrNameLst>
                                      </p:cBhvr>
                                      <p:to>
                                        <p:strVal val="visible"/>
                                      </p:to>
                                    </p:set>
                                    <p:animEffect transition="in" filter="box(in)">
                                      <p:cBhvr>
                                        <p:cTn id="181" dur="500"/>
                                        <p:tgtEl>
                                          <p:spTgt spid="292910"/>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292911"/>
                                        </p:tgtEl>
                                        <p:attrNameLst>
                                          <p:attrName>style.visibility</p:attrName>
                                        </p:attrNameLst>
                                      </p:cBhvr>
                                      <p:to>
                                        <p:strVal val="visible"/>
                                      </p:to>
                                    </p:set>
                                    <p:animEffect transition="in" filter="box(in)">
                                      <p:cBhvr>
                                        <p:cTn id="184" dur="500"/>
                                        <p:tgtEl>
                                          <p:spTgt spid="292911"/>
                                        </p:tgtEl>
                                      </p:cBhvr>
                                    </p:animEffect>
                                  </p:childTnLst>
                                </p:cTn>
                              </p:par>
                              <p:par>
                                <p:cTn id="185" presetID="4" presetClass="entr" presetSubtype="16" fill="hold" grpId="0" nodeType="withEffect">
                                  <p:stCondLst>
                                    <p:cond delay="0"/>
                                  </p:stCondLst>
                                  <p:childTnLst>
                                    <p:set>
                                      <p:cBhvr>
                                        <p:cTn id="186" dur="1" fill="hold">
                                          <p:stCondLst>
                                            <p:cond delay="0"/>
                                          </p:stCondLst>
                                        </p:cTn>
                                        <p:tgtEl>
                                          <p:spTgt spid="292912"/>
                                        </p:tgtEl>
                                        <p:attrNameLst>
                                          <p:attrName>style.visibility</p:attrName>
                                        </p:attrNameLst>
                                      </p:cBhvr>
                                      <p:to>
                                        <p:strVal val="visible"/>
                                      </p:to>
                                    </p:set>
                                    <p:animEffect transition="in" filter="box(in)">
                                      <p:cBhvr>
                                        <p:cTn id="187" dur="500"/>
                                        <p:tgtEl>
                                          <p:spTgt spid="292912"/>
                                        </p:tgtEl>
                                      </p:cBhvr>
                                    </p:animEffect>
                                  </p:childTnLst>
                                </p:cTn>
                              </p:par>
                              <p:par>
                                <p:cTn id="188" presetID="4" presetClass="entr" presetSubtype="16" fill="hold" grpId="0" nodeType="withEffect">
                                  <p:stCondLst>
                                    <p:cond delay="0"/>
                                  </p:stCondLst>
                                  <p:childTnLst>
                                    <p:set>
                                      <p:cBhvr>
                                        <p:cTn id="189" dur="1" fill="hold">
                                          <p:stCondLst>
                                            <p:cond delay="0"/>
                                          </p:stCondLst>
                                        </p:cTn>
                                        <p:tgtEl>
                                          <p:spTgt spid="292925"/>
                                        </p:tgtEl>
                                        <p:attrNameLst>
                                          <p:attrName>style.visibility</p:attrName>
                                        </p:attrNameLst>
                                      </p:cBhvr>
                                      <p:to>
                                        <p:strVal val="visible"/>
                                      </p:to>
                                    </p:set>
                                    <p:animEffect transition="in" filter="box(in)">
                                      <p:cBhvr>
                                        <p:cTn id="190" dur="500"/>
                                        <p:tgtEl>
                                          <p:spTgt spid="292925"/>
                                        </p:tgtEl>
                                      </p:cBhvr>
                                    </p:animEffect>
                                  </p:childTnLst>
                                </p:cTn>
                              </p:par>
                              <p:par>
                                <p:cTn id="191" presetID="4" presetClass="entr" presetSubtype="16" fill="hold" grpId="0" nodeType="withEffect">
                                  <p:stCondLst>
                                    <p:cond delay="0"/>
                                  </p:stCondLst>
                                  <p:childTnLst>
                                    <p:set>
                                      <p:cBhvr>
                                        <p:cTn id="192" dur="1" fill="hold">
                                          <p:stCondLst>
                                            <p:cond delay="0"/>
                                          </p:stCondLst>
                                        </p:cTn>
                                        <p:tgtEl>
                                          <p:spTgt spid="292929"/>
                                        </p:tgtEl>
                                        <p:attrNameLst>
                                          <p:attrName>style.visibility</p:attrName>
                                        </p:attrNameLst>
                                      </p:cBhvr>
                                      <p:to>
                                        <p:strVal val="visible"/>
                                      </p:to>
                                    </p:set>
                                    <p:animEffect transition="in" filter="box(in)">
                                      <p:cBhvr>
                                        <p:cTn id="193" dur="500"/>
                                        <p:tgtEl>
                                          <p:spTgt spid="292929"/>
                                        </p:tgtEl>
                                      </p:cBhvr>
                                    </p:animEffect>
                                  </p:childTnLst>
                                </p:cTn>
                              </p:par>
                            </p:childTnLst>
                          </p:cTn>
                        </p:par>
                      </p:childTnLst>
                    </p:cTn>
                  </p:par>
                  <p:par>
                    <p:cTn id="194" fill="hold">
                      <p:stCondLst>
                        <p:cond delay="indefinite"/>
                      </p:stCondLst>
                      <p:childTnLst>
                        <p:par>
                          <p:cTn id="195" fill="hold">
                            <p:stCondLst>
                              <p:cond delay="0"/>
                            </p:stCondLst>
                            <p:childTnLst>
                              <p:par>
                                <p:cTn id="196" presetID="4" presetClass="entr" presetSubtype="16" fill="hold" grpId="0" nodeType="clickEffect">
                                  <p:stCondLst>
                                    <p:cond delay="0"/>
                                  </p:stCondLst>
                                  <p:childTnLst>
                                    <p:set>
                                      <p:cBhvr>
                                        <p:cTn id="197" dur="1" fill="hold">
                                          <p:stCondLst>
                                            <p:cond delay="0"/>
                                          </p:stCondLst>
                                        </p:cTn>
                                        <p:tgtEl>
                                          <p:spTgt spid="292918"/>
                                        </p:tgtEl>
                                        <p:attrNameLst>
                                          <p:attrName>style.visibility</p:attrName>
                                        </p:attrNameLst>
                                      </p:cBhvr>
                                      <p:to>
                                        <p:strVal val="visible"/>
                                      </p:to>
                                    </p:set>
                                    <p:animEffect transition="in" filter="box(in)">
                                      <p:cBhvr>
                                        <p:cTn id="198" dur="500"/>
                                        <p:tgtEl>
                                          <p:spTgt spid="292918"/>
                                        </p:tgtEl>
                                      </p:cBhvr>
                                    </p:animEffect>
                                  </p:childTnLst>
                                </p:cTn>
                              </p:par>
                              <p:par>
                                <p:cTn id="199" presetID="4" presetClass="entr" presetSubtype="16" fill="hold" grpId="0" nodeType="withEffect">
                                  <p:stCondLst>
                                    <p:cond delay="0"/>
                                  </p:stCondLst>
                                  <p:childTnLst>
                                    <p:set>
                                      <p:cBhvr>
                                        <p:cTn id="200" dur="1" fill="hold">
                                          <p:stCondLst>
                                            <p:cond delay="0"/>
                                          </p:stCondLst>
                                        </p:cTn>
                                        <p:tgtEl>
                                          <p:spTgt spid="292919"/>
                                        </p:tgtEl>
                                        <p:attrNameLst>
                                          <p:attrName>style.visibility</p:attrName>
                                        </p:attrNameLst>
                                      </p:cBhvr>
                                      <p:to>
                                        <p:strVal val="visible"/>
                                      </p:to>
                                    </p:set>
                                    <p:animEffect transition="in" filter="box(in)">
                                      <p:cBhvr>
                                        <p:cTn id="201" dur="500"/>
                                        <p:tgtEl>
                                          <p:spTgt spid="292919"/>
                                        </p:tgtEl>
                                      </p:cBhvr>
                                    </p:animEffect>
                                  </p:childTnLst>
                                </p:cTn>
                              </p:par>
                              <p:par>
                                <p:cTn id="202" presetID="4" presetClass="entr" presetSubtype="16" fill="hold" grpId="0" nodeType="withEffect">
                                  <p:stCondLst>
                                    <p:cond delay="0"/>
                                  </p:stCondLst>
                                  <p:childTnLst>
                                    <p:set>
                                      <p:cBhvr>
                                        <p:cTn id="203" dur="1" fill="hold">
                                          <p:stCondLst>
                                            <p:cond delay="0"/>
                                          </p:stCondLst>
                                        </p:cTn>
                                        <p:tgtEl>
                                          <p:spTgt spid="292920"/>
                                        </p:tgtEl>
                                        <p:attrNameLst>
                                          <p:attrName>style.visibility</p:attrName>
                                        </p:attrNameLst>
                                      </p:cBhvr>
                                      <p:to>
                                        <p:strVal val="visible"/>
                                      </p:to>
                                    </p:set>
                                    <p:animEffect transition="in" filter="box(in)">
                                      <p:cBhvr>
                                        <p:cTn id="204" dur="500"/>
                                        <p:tgtEl>
                                          <p:spTgt spid="292920"/>
                                        </p:tgtEl>
                                      </p:cBhvr>
                                    </p:animEffect>
                                  </p:childTnLst>
                                </p:cTn>
                              </p:par>
                              <p:par>
                                <p:cTn id="205" presetID="4" presetClass="entr" presetSubtype="16" fill="hold" grpId="0" nodeType="withEffect">
                                  <p:stCondLst>
                                    <p:cond delay="0"/>
                                  </p:stCondLst>
                                  <p:childTnLst>
                                    <p:set>
                                      <p:cBhvr>
                                        <p:cTn id="206" dur="1" fill="hold">
                                          <p:stCondLst>
                                            <p:cond delay="0"/>
                                          </p:stCondLst>
                                        </p:cTn>
                                        <p:tgtEl>
                                          <p:spTgt spid="292921"/>
                                        </p:tgtEl>
                                        <p:attrNameLst>
                                          <p:attrName>style.visibility</p:attrName>
                                        </p:attrNameLst>
                                      </p:cBhvr>
                                      <p:to>
                                        <p:strVal val="visible"/>
                                      </p:to>
                                    </p:set>
                                    <p:animEffect transition="in" filter="box(in)">
                                      <p:cBhvr>
                                        <p:cTn id="207" dur="500"/>
                                        <p:tgtEl>
                                          <p:spTgt spid="292921"/>
                                        </p:tgtEl>
                                      </p:cBhvr>
                                    </p:animEffect>
                                  </p:childTnLst>
                                </p:cTn>
                              </p:par>
                              <p:par>
                                <p:cTn id="208" presetID="4" presetClass="entr" presetSubtype="16" fill="hold" grpId="0" nodeType="withEffect">
                                  <p:stCondLst>
                                    <p:cond delay="0"/>
                                  </p:stCondLst>
                                  <p:childTnLst>
                                    <p:set>
                                      <p:cBhvr>
                                        <p:cTn id="209" dur="1" fill="hold">
                                          <p:stCondLst>
                                            <p:cond delay="0"/>
                                          </p:stCondLst>
                                        </p:cTn>
                                        <p:tgtEl>
                                          <p:spTgt spid="292922"/>
                                        </p:tgtEl>
                                        <p:attrNameLst>
                                          <p:attrName>style.visibility</p:attrName>
                                        </p:attrNameLst>
                                      </p:cBhvr>
                                      <p:to>
                                        <p:strVal val="visible"/>
                                      </p:to>
                                    </p:set>
                                    <p:animEffect transition="in" filter="box(in)">
                                      <p:cBhvr>
                                        <p:cTn id="210" dur="500"/>
                                        <p:tgtEl>
                                          <p:spTgt spid="292922"/>
                                        </p:tgtEl>
                                      </p:cBhvr>
                                    </p:animEffect>
                                  </p:childTnLst>
                                </p:cTn>
                              </p:par>
                              <p:par>
                                <p:cTn id="211" presetID="4" presetClass="entr" presetSubtype="16" fill="hold" grpId="0" nodeType="withEffect">
                                  <p:stCondLst>
                                    <p:cond delay="0"/>
                                  </p:stCondLst>
                                  <p:childTnLst>
                                    <p:set>
                                      <p:cBhvr>
                                        <p:cTn id="212" dur="1" fill="hold">
                                          <p:stCondLst>
                                            <p:cond delay="0"/>
                                          </p:stCondLst>
                                        </p:cTn>
                                        <p:tgtEl>
                                          <p:spTgt spid="292930"/>
                                        </p:tgtEl>
                                        <p:attrNameLst>
                                          <p:attrName>style.visibility</p:attrName>
                                        </p:attrNameLst>
                                      </p:cBhvr>
                                      <p:to>
                                        <p:strVal val="visible"/>
                                      </p:to>
                                    </p:set>
                                    <p:animEffect transition="in" filter="box(in)">
                                      <p:cBhvr>
                                        <p:cTn id="213" dur="500"/>
                                        <p:tgtEl>
                                          <p:spTgt spid="292930"/>
                                        </p:tgtEl>
                                      </p:cBhvr>
                                    </p:animEffect>
                                  </p:childTnLst>
                                </p:cTn>
                              </p:par>
                            </p:childTnLst>
                          </p:cTn>
                        </p:par>
                      </p:childTnLst>
                    </p:cTn>
                  </p:par>
                  <p:par>
                    <p:cTn id="214" fill="hold">
                      <p:stCondLst>
                        <p:cond delay="indefinite"/>
                      </p:stCondLst>
                      <p:childTnLst>
                        <p:par>
                          <p:cTn id="215" fill="hold">
                            <p:stCondLst>
                              <p:cond delay="0"/>
                            </p:stCondLst>
                            <p:childTnLst>
                              <p:par>
                                <p:cTn id="216" presetID="4" presetClass="entr" presetSubtype="16" fill="hold" grpId="0" nodeType="clickEffect">
                                  <p:stCondLst>
                                    <p:cond delay="0"/>
                                  </p:stCondLst>
                                  <p:childTnLst>
                                    <p:set>
                                      <p:cBhvr>
                                        <p:cTn id="217" dur="1" fill="hold">
                                          <p:stCondLst>
                                            <p:cond delay="0"/>
                                          </p:stCondLst>
                                        </p:cTn>
                                        <p:tgtEl>
                                          <p:spTgt spid="292931"/>
                                        </p:tgtEl>
                                        <p:attrNameLst>
                                          <p:attrName>style.visibility</p:attrName>
                                        </p:attrNameLst>
                                      </p:cBhvr>
                                      <p:to>
                                        <p:strVal val="visible"/>
                                      </p:to>
                                    </p:set>
                                    <p:animEffect transition="in" filter="box(in)">
                                      <p:cBhvr>
                                        <p:cTn id="218" dur="500"/>
                                        <p:tgtEl>
                                          <p:spTgt spid="292931"/>
                                        </p:tgtEl>
                                      </p:cBhvr>
                                    </p:animEffect>
                                  </p:childTnLst>
                                </p:cTn>
                              </p:par>
                              <p:par>
                                <p:cTn id="219" presetID="4" presetClass="entr" presetSubtype="16" fill="hold" grpId="0" nodeType="withEffect">
                                  <p:stCondLst>
                                    <p:cond delay="0"/>
                                  </p:stCondLst>
                                  <p:childTnLst>
                                    <p:set>
                                      <p:cBhvr>
                                        <p:cTn id="220" dur="1" fill="hold">
                                          <p:stCondLst>
                                            <p:cond delay="0"/>
                                          </p:stCondLst>
                                        </p:cTn>
                                        <p:tgtEl>
                                          <p:spTgt spid="292932"/>
                                        </p:tgtEl>
                                        <p:attrNameLst>
                                          <p:attrName>style.visibility</p:attrName>
                                        </p:attrNameLst>
                                      </p:cBhvr>
                                      <p:to>
                                        <p:strVal val="visible"/>
                                      </p:to>
                                    </p:set>
                                    <p:animEffect transition="in" filter="box(in)">
                                      <p:cBhvr>
                                        <p:cTn id="221" dur="500"/>
                                        <p:tgtEl>
                                          <p:spTgt spid="292932"/>
                                        </p:tgtEl>
                                      </p:cBhvr>
                                    </p:animEffect>
                                  </p:childTnLst>
                                </p:cTn>
                              </p:par>
                              <p:par>
                                <p:cTn id="222" presetID="4" presetClass="entr" presetSubtype="16" fill="hold" grpId="0" nodeType="withEffect">
                                  <p:stCondLst>
                                    <p:cond delay="0"/>
                                  </p:stCondLst>
                                  <p:childTnLst>
                                    <p:set>
                                      <p:cBhvr>
                                        <p:cTn id="223" dur="1" fill="hold">
                                          <p:stCondLst>
                                            <p:cond delay="0"/>
                                          </p:stCondLst>
                                        </p:cTn>
                                        <p:tgtEl>
                                          <p:spTgt spid="292933"/>
                                        </p:tgtEl>
                                        <p:attrNameLst>
                                          <p:attrName>style.visibility</p:attrName>
                                        </p:attrNameLst>
                                      </p:cBhvr>
                                      <p:to>
                                        <p:strVal val="visible"/>
                                      </p:to>
                                    </p:set>
                                    <p:animEffect transition="in" filter="box(in)">
                                      <p:cBhvr>
                                        <p:cTn id="224" dur="500"/>
                                        <p:tgtEl>
                                          <p:spTgt spid="292933"/>
                                        </p:tgtEl>
                                      </p:cBhvr>
                                    </p:animEffect>
                                  </p:childTnLst>
                                </p:cTn>
                              </p:par>
                              <p:par>
                                <p:cTn id="225" presetID="4" presetClass="entr" presetSubtype="16" fill="hold" grpId="0" nodeType="withEffect">
                                  <p:stCondLst>
                                    <p:cond delay="0"/>
                                  </p:stCondLst>
                                  <p:childTnLst>
                                    <p:set>
                                      <p:cBhvr>
                                        <p:cTn id="226" dur="1" fill="hold">
                                          <p:stCondLst>
                                            <p:cond delay="0"/>
                                          </p:stCondLst>
                                        </p:cTn>
                                        <p:tgtEl>
                                          <p:spTgt spid="292934"/>
                                        </p:tgtEl>
                                        <p:attrNameLst>
                                          <p:attrName>style.visibility</p:attrName>
                                        </p:attrNameLst>
                                      </p:cBhvr>
                                      <p:to>
                                        <p:strVal val="visible"/>
                                      </p:to>
                                    </p:set>
                                    <p:animEffect transition="in" filter="box(in)">
                                      <p:cBhvr>
                                        <p:cTn id="227" dur="500"/>
                                        <p:tgtEl>
                                          <p:spTgt spid="292934"/>
                                        </p:tgtEl>
                                      </p:cBhvr>
                                    </p:animEffect>
                                  </p:childTnLst>
                                </p:cTn>
                              </p:par>
                              <p:par>
                                <p:cTn id="228" presetID="4" presetClass="entr" presetSubtype="16" fill="hold" grpId="0" nodeType="withEffect">
                                  <p:stCondLst>
                                    <p:cond delay="0"/>
                                  </p:stCondLst>
                                  <p:childTnLst>
                                    <p:set>
                                      <p:cBhvr>
                                        <p:cTn id="229" dur="1" fill="hold">
                                          <p:stCondLst>
                                            <p:cond delay="0"/>
                                          </p:stCondLst>
                                        </p:cTn>
                                        <p:tgtEl>
                                          <p:spTgt spid="292935"/>
                                        </p:tgtEl>
                                        <p:attrNameLst>
                                          <p:attrName>style.visibility</p:attrName>
                                        </p:attrNameLst>
                                      </p:cBhvr>
                                      <p:to>
                                        <p:strVal val="visible"/>
                                      </p:to>
                                    </p:set>
                                    <p:animEffect transition="in" filter="box(in)">
                                      <p:cBhvr>
                                        <p:cTn id="230" dur="500"/>
                                        <p:tgtEl>
                                          <p:spTgt spid="292935"/>
                                        </p:tgtEl>
                                      </p:cBhvr>
                                    </p:animEffect>
                                  </p:childTnLst>
                                </p:cTn>
                              </p:par>
                              <p:par>
                                <p:cTn id="231" presetID="4" presetClass="entr" presetSubtype="16" fill="hold" grpId="0" nodeType="withEffect">
                                  <p:stCondLst>
                                    <p:cond delay="0"/>
                                  </p:stCondLst>
                                  <p:childTnLst>
                                    <p:set>
                                      <p:cBhvr>
                                        <p:cTn id="232" dur="1" fill="hold">
                                          <p:stCondLst>
                                            <p:cond delay="0"/>
                                          </p:stCondLst>
                                        </p:cTn>
                                        <p:tgtEl>
                                          <p:spTgt spid="292937"/>
                                        </p:tgtEl>
                                        <p:attrNameLst>
                                          <p:attrName>style.visibility</p:attrName>
                                        </p:attrNameLst>
                                      </p:cBhvr>
                                      <p:to>
                                        <p:strVal val="visible"/>
                                      </p:to>
                                    </p:set>
                                    <p:animEffect transition="in" filter="box(in)">
                                      <p:cBhvr>
                                        <p:cTn id="233" dur="500"/>
                                        <p:tgtEl>
                                          <p:spTgt spid="292937"/>
                                        </p:tgtEl>
                                      </p:cBhvr>
                                    </p:animEffect>
                                  </p:childTnLst>
                                </p:cTn>
                              </p:par>
                              <p:par>
                                <p:cTn id="234" presetID="4" presetClass="entr" presetSubtype="16" fill="hold" grpId="0" nodeType="withEffect">
                                  <p:stCondLst>
                                    <p:cond delay="0"/>
                                  </p:stCondLst>
                                  <p:childTnLst>
                                    <p:set>
                                      <p:cBhvr>
                                        <p:cTn id="235" dur="1" fill="hold">
                                          <p:stCondLst>
                                            <p:cond delay="0"/>
                                          </p:stCondLst>
                                        </p:cTn>
                                        <p:tgtEl>
                                          <p:spTgt spid="292938"/>
                                        </p:tgtEl>
                                        <p:attrNameLst>
                                          <p:attrName>style.visibility</p:attrName>
                                        </p:attrNameLst>
                                      </p:cBhvr>
                                      <p:to>
                                        <p:strVal val="visible"/>
                                      </p:to>
                                    </p:set>
                                    <p:animEffect transition="in" filter="box(in)">
                                      <p:cBhvr>
                                        <p:cTn id="236" dur="500"/>
                                        <p:tgtEl>
                                          <p:spTgt spid="292938"/>
                                        </p:tgtEl>
                                      </p:cBhvr>
                                    </p:animEffect>
                                  </p:childTnLst>
                                </p:cTn>
                              </p:par>
                              <p:par>
                                <p:cTn id="237" presetID="4" presetClass="entr" presetSubtype="16" fill="hold" grpId="0" nodeType="withEffect">
                                  <p:stCondLst>
                                    <p:cond delay="0"/>
                                  </p:stCondLst>
                                  <p:childTnLst>
                                    <p:set>
                                      <p:cBhvr>
                                        <p:cTn id="238" dur="1" fill="hold">
                                          <p:stCondLst>
                                            <p:cond delay="0"/>
                                          </p:stCondLst>
                                        </p:cTn>
                                        <p:tgtEl>
                                          <p:spTgt spid="292939"/>
                                        </p:tgtEl>
                                        <p:attrNameLst>
                                          <p:attrName>style.visibility</p:attrName>
                                        </p:attrNameLst>
                                      </p:cBhvr>
                                      <p:to>
                                        <p:strVal val="visible"/>
                                      </p:to>
                                    </p:set>
                                    <p:animEffect transition="in" filter="box(in)">
                                      <p:cBhvr>
                                        <p:cTn id="239" dur="500"/>
                                        <p:tgtEl>
                                          <p:spTgt spid="292939"/>
                                        </p:tgtEl>
                                      </p:cBhvr>
                                    </p:animEffect>
                                  </p:childTnLst>
                                </p:cTn>
                              </p:par>
                            </p:childTnLst>
                          </p:cTn>
                        </p:par>
                      </p:childTnLst>
                    </p:cTn>
                  </p:par>
                  <p:par>
                    <p:cTn id="240" fill="hold">
                      <p:stCondLst>
                        <p:cond delay="indefinite"/>
                      </p:stCondLst>
                      <p:childTnLst>
                        <p:par>
                          <p:cTn id="241" fill="hold">
                            <p:stCondLst>
                              <p:cond delay="0"/>
                            </p:stCondLst>
                            <p:childTnLst>
                              <p:par>
                                <p:cTn id="242" presetID="4" presetClass="entr" presetSubtype="16" fill="hold" grpId="0" nodeType="clickEffect">
                                  <p:stCondLst>
                                    <p:cond delay="0"/>
                                  </p:stCondLst>
                                  <p:childTnLst>
                                    <p:set>
                                      <p:cBhvr>
                                        <p:cTn id="243" dur="1" fill="hold">
                                          <p:stCondLst>
                                            <p:cond delay="0"/>
                                          </p:stCondLst>
                                        </p:cTn>
                                        <p:tgtEl>
                                          <p:spTgt spid="292941"/>
                                        </p:tgtEl>
                                        <p:attrNameLst>
                                          <p:attrName>style.visibility</p:attrName>
                                        </p:attrNameLst>
                                      </p:cBhvr>
                                      <p:to>
                                        <p:strVal val="visible"/>
                                      </p:to>
                                    </p:set>
                                    <p:animEffect transition="in" filter="box(in)">
                                      <p:cBhvr>
                                        <p:cTn id="244" dur="500"/>
                                        <p:tgtEl>
                                          <p:spTgt spid="292941"/>
                                        </p:tgtEl>
                                      </p:cBhvr>
                                    </p:animEffect>
                                  </p:childTnLst>
                                </p:cTn>
                              </p:par>
                              <p:par>
                                <p:cTn id="245" presetID="4" presetClass="entr" presetSubtype="16" fill="hold" grpId="0" nodeType="withEffect">
                                  <p:stCondLst>
                                    <p:cond delay="0"/>
                                  </p:stCondLst>
                                  <p:childTnLst>
                                    <p:set>
                                      <p:cBhvr>
                                        <p:cTn id="246" dur="1" fill="hold">
                                          <p:stCondLst>
                                            <p:cond delay="0"/>
                                          </p:stCondLst>
                                        </p:cTn>
                                        <p:tgtEl>
                                          <p:spTgt spid="292942"/>
                                        </p:tgtEl>
                                        <p:attrNameLst>
                                          <p:attrName>style.visibility</p:attrName>
                                        </p:attrNameLst>
                                      </p:cBhvr>
                                      <p:to>
                                        <p:strVal val="visible"/>
                                      </p:to>
                                    </p:set>
                                    <p:animEffect transition="in" filter="box(in)">
                                      <p:cBhvr>
                                        <p:cTn id="247" dur="500"/>
                                        <p:tgtEl>
                                          <p:spTgt spid="292942"/>
                                        </p:tgtEl>
                                      </p:cBhvr>
                                    </p:animEffect>
                                  </p:childTnLst>
                                </p:cTn>
                              </p:par>
                              <p:par>
                                <p:cTn id="248" presetID="4" presetClass="entr" presetSubtype="16" fill="hold" grpId="0" nodeType="withEffect">
                                  <p:stCondLst>
                                    <p:cond delay="0"/>
                                  </p:stCondLst>
                                  <p:childTnLst>
                                    <p:set>
                                      <p:cBhvr>
                                        <p:cTn id="249" dur="1" fill="hold">
                                          <p:stCondLst>
                                            <p:cond delay="0"/>
                                          </p:stCondLst>
                                        </p:cTn>
                                        <p:tgtEl>
                                          <p:spTgt spid="292943"/>
                                        </p:tgtEl>
                                        <p:attrNameLst>
                                          <p:attrName>style.visibility</p:attrName>
                                        </p:attrNameLst>
                                      </p:cBhvr>
                                      <p:to>
                                        <p:strVal val="visible"/>
                                      </p:to>
                                    </p:set>
                                    <p:animEffect transition="in" filter="box(in)">
                                      <p:cBhvr>
                                        <p:cTn id="250" dur="500"/>
                                        <p:tgtEl>
                                          <p:spTgt spid="292943"/>
                                        </p:tgtEl>
                                      </p:cBhvr>
                                    </p:animEffect>
                                  </p:childTnLst>
                                </p:cTn>
                              </p:par>
                              <p:par>
                                <p:cTn id="251" presetID="4" presetClass="entr" presetSubtype="16" fill="hold" grpId="0" nodeType="withEffect">
                                  <p:stCondLst>
                                    <p:cond delay="0"/>
                                  </p:stCondLst>
                                  <p:childTnLst>
                                    <p:set>
                                      <p:cBhvr>
                                        <p:cTn id="252" dur="1" fill="hold">
                                          <p:stCondLst>
                                            <p:cond delay="0"/>
                                          </p:stCondLst>
                                        </p:cTn>
                                        <p:tgtEl>
                                          <p:spTgt spid="292944"/>
                                        </p:tgtEl>
                                        <p:attrNameLst>
                                          <p:attrName>style.visibility</p:attrName>
                                        </p:attrNameLst>
                                      </p:cBhvr>
                                      <p:to>
                                        <p:strVal val="visible"/>
                                      </p:to>
                                    </p:set>
                                    <p:animEffect transition="in" filter="box(in)">
                                      <p:cBhvr>
                                        <p:cTn id="253" dur="500"/>
                                        <p:tgtEl>
                                          <p:spTgt spid="292944"/>
                                        </p:tgtEl>
                                      </p:cBhvr>
                                    </p:animEffect>
                                  </p:childTnLst>
                                </p:cTn>
                              </p:par>
                              <p:par>
                                <p:cTn id="254" presetID="4" presetClass="entr" presetSubtype="16" fill="hold" grpId="0" nodeType="withEffect">
                                  <p:stCondLst>
                                    <p:cond delay="0"/>
                                  </p:stCondLst>
                                  <p:childTnLst>
                                    <p:set>
                                      <p:cBhvr>
                                        <p:cTn id="255" dur="1" fill="hold">
                                          <p:stCondLst>
                                            <p:cond delay="0"/>
                                          </p:stCondLst>
                                        </p:cTn>
                                        <p:tgtEl>
                                          <p:spTgt spid="292945"/>
                                        </p:tgtEl>
                                        <p:attrNameLst>
                                          <p:attrName>style.visibility</p:attrName>
                                        </p:attrNameLst>
                                      </p:cBhvr>
                                      <p:to>
                                        <p:strVal val="visible"/>
                                      </p:to>
                                    </p:set>
                                    <p:animEffect transition="in" filter="box(in)">
                                      <p:cBhvr>
                                        <p:cTn id="256" dur="500"/>
                                        <p:tgtEl>
                                          <p:spTgt spid="292945"/>
                                        </p:tgtEl>
                                      </p:cBhvr>
                                    </p:animEffect>
                                  </p:childTnLst>
                                </p:cTn>
                              </p:par>
                              <p:par>
                                <p:cTn id="257" presetID="4" presetClass="entr" presetSubtype="16" fill="hold" grpId="0" nodeType="withEffect">
                                  <p:stCondLst>
                                    <p:cond delay="0"/>
                                  </p:stCondLst>
                                  <p:childTnLst>
                                    <p:set>
                                      <p:cBhvr>
                                        <p:cTn id="258" dur="1" fill="hold">
                                          <p:stCondLst>
                                            <p:cond delay="0"/>
                                          </p:stCondLst>
                                        </p:cTn>
                                        <p:tgtEl>
                                          <p:spTgt spid="292957"/>
                                        </p:tgtEl>
                                        <p:attrNameLst>
                                          <p:attrName>style.visibility</p:attrName>
                                        </p:attrNameLst>
                                      </p:cBhvr>
                                      <p:to>
                                        <p:strVal val="visible"/>
                                      </p:to>
                                    </p:set>
                                    <p:animEffect transition="in" filter="box(in)">
                                      <p:cBhvr>
                                        <p:cTn id="259" dur="500"/>
                                        <p:tgtEl>
                                          <p:spTgt spid="292957"/>
                                        </p:tgtEl>
                                      </p:cBhvr>
                                    </p:animEffect>
                                  </p:childTnLst>
                                </p:cTn>
                              </p:par>
                              <p:par>
                                <p:cTn id="260" presetID="4" presetClass="entr" presetSubtype="16" fill="hold" grpId="0" nodeType="withEffect">
                                  <p:stCondLst>
                                    <p:cond delay="0"/>
                                  </p:stCondLst>
                                  <p:childTnLst>
                                    <p:set>
                                      <p:cBhvr>
                                        <p:cTn id="261" dur="1" fill="hold">
                                          <p:stCondLst>
                                            <p:cond delay="0"/>
                                          </p:stCondLst>
                                        </p:cTn>
                                        <p:tgtEl>
                                          <p:spTgt spid="292956"/>
                                        </p:tgtEl>
                                        <p:attrNameLst>
                                          <p:attrName>style.visibility</p:attrName>
                                        </p:attrNameLst>
                                      </p:cBhvr>
                                      <p:to>
                                        <p:strVal val="visible"/>
                                      </p:to>
                                    </p:set>
                                    <p:animEffect transition="in" filter="box(in)">
                                      <p:cBhvr>
                                        <p:cTn id="262" dur="500"/>
                                        <p:tgtEl>
                                          <p:spTgt spid="292956"/>
                                        </p:tgtEl>
                                      </p:cBhvr>
                                    </p:animEffect>
                                  </p:childTnLst>
                                </p:cTn>
                              </p:par>
                            </p:childTnLst>
                          </p:cTn>
                        </p:par>
                      </p:childTnLst>
                    </p:cTn>
                  </p:par>
                  <p:par>
                    <p:cTn id="263" fill="hold">
                      <p:stCondLst>
                        <p:cond delay="indefinite"/>
                      </p:stCondLst>
                      <p:childTnLst>
                        <p:par>
                          <p:cTn id="264" fill="hold">
                            <p:stCondLst>
                              <p:cond delay="0"/>
                            </p:stCondLst>
                            <p:childTnLst>
                              <p:par>
                                <p:cTn id="265" presetID="4" presetClass="entr" presetSubtype="16" fill="hold" grpId="0" nodeType="clickEffect">
                                  <p:stCondLst>
                                    <p:cond delay="0"/>
                                  </p:stCondLst>
                                  <p:childTnLst>
                                    <p:set>
                                      <p:cBhvr>
                                        <p:cTn id="266" dur="1" fill="hold">
                                          <p:stCondLst>
                                            <p:cond delay="0"/>
                                          </p:stCondLst>
                                        </p:cTn>
                                        <p:tgtEl>
                                          <p:spTgt spid="292946"/>
                                        </p:tgtEl>
                                        <p:attrNameLst>
                                          <p:attrName>style.visibility</p:attrName>
                                        </p:attrNameLst>
                                      </p:cBhvr>
                                      <p:to>
                                        <p:strVal val="visible"/>
                                      </p:to>
                                    </p:set>
                                    <p:animEffect transition="in" filter="box(in)">
                                      <p:cBhvr>
                                        <p:cTn id="267" dur="500"/>
                                        <p:tgtEl>
                                          <p:spTgt spid="292946"/>
                                        </p:tgtEl>
                                      </p:cBhvr>
                                    </p:animEffect>
                                  </p:childTnLst>
                                </p:cTn>
                              </p:par>
                              <p:par>
                                <p:cTn id="268" presetID="4" presetClass="entr" presetSubtype="16" fill="hold" grpId="0" nodeType="withEffect">
                                  <p:stCondLst>
                                    <p:cond delay="0"/>
                                  </p:stCondLst>
                                  <p:childTnLst>
                                    <p:set>
                                      <p:cBhvr>
                                        <p:cTn id="269" dur="1" fill="hold">
                                          <p:stCondLst>
                                            <p:cond delay="0"/>
                                          </p:stCondLst>
                                        </p:cTn>
                                        <p:tgtEl>
                                          <p:spTgt spid="292947"/>
                                        </p:tgtEl>
                                        <p:attrNameLst>
                                          <p:attrName>style.visibility</p:attrName>
                                        </p:attrNameLst>
                                      </p:cBhvr>
                                      <p:to>
                                        <p:strVal val="visible"/>
                                      </p:to>
                                    </p:set>
                                    <p:animEffect transition="in" filter="box(in)">
                                      <p:cBhvr>
                                        <p:cTn id="270" dur="500"/>
                                        <p:tgtEl>
                                          <p:spTgt spid="292947"/>
                                        </p:tgtEl>
                                      </p:cBhvr>
                                    </p:animEffect>
                                  </p:childTnLst>
                                </p:cTn>
                              </p:par>
                              <p:par>
                                <p:cTn id="271" presetID="4" presetClass="entr" presetSubtype="16" fill="hold" grpId="0" nodeType="withEffect">
                                  <p:stCondLst>
                                    <p:cond delay="0"/>
                                  </p:stCondLst>
                                  <p:childTnLst>
                                    <p:set>
                                      <p:cBhvr>
                                        <p:cTn id="272" dur="1" fill="hold">
                                          <p:stCondLst>
                                            <p:cond delay="0"/>
                                          </p:stCondLst>
                                        </p:cTn>
                                        <p:tgtEl>
                                          <p:spTgt spid="292948"/>
                                        </p:tgtEl>
                                        <p:attrNameLst>
                                          <p:attrName>style.visibility</p:attrName>
                                        </p:attrNameLst>
                                      </p:cBhvr>
                                      <p:to>
                                        <p:strVal val="visible"/>
                                      </p:to>
                                    </p:set>
                                    <p:animEffect transition="in" filter="box(in)">
                                      <p:cBhvr>
                                        <p:cTn id="273" dur="500"/>
                                        <p:tgtEl>
                                          <p:spTgt spid="292948"/>
                                        </p:tgtEl>
                                      </p:cBhvr>
                                    </p:animEffect>
                                  </p:childTnLst>
                                </p:cTn>
                              </p:par>
                              <p:par>
                                <p:cTn id="274" presetID="4" presetClass="entr" presetSubtype="16" fill="hold" grpId="0" nodeType="withEffect">
                                  <p:stCondLst>
                                    <p:cond delay="0"/>
                                  </p:stCondLst>
                                  <p:childTnLst>
                                    <p:set>
                                      <p:cBhvr>
                                        <p:cTn id="275" dur="1" fill="hold">
                                          <p:stCondLst>
                                            <p:cond delay="0"/>
                                          </p:stCondLst>
                                        </p:cTn>
                                        <p:tgtEl>
                                          <p:spTgt spid="292949"/>
                                        </p:tgtEl>
                                        <p:attrNameLst>
                                          <p:attrName>style.visibility</p:attrName>
                                        </p:attrNameLst>
                                      </p:cBhvr>
                                      <p:to>
                                        <p:strVal val="visible"/>
                                      </p:to>
                                    </p:set>
                                    <p:animEffect transition="in" filter="box(in)">
                                      <p:cBhvr>
                                        <p:cTn id="276" dur="500"/>
                                        <p:tgtEl>
                                          <p:spTgt spid="292949"/>
                                        </p:tgtEl>
                                      </p:cBhvr>
                                    </p:animEffect>
                                  </p:childTnLst>
                                </p:cTn>
                              </p:par>
                              <p:par>
                                <p:cTn id="277" presetID="4" presetClass="entr" presetSubtype="16" fill="hold" grpId="0" nodeType="withEffect">
                                  <p:stCondLst>
                                    <p:cond delay="0"/>
                                  </p:stCondLst>
                                  <p:childTnLst>
                                    <p:set>
                                      <p:cBhvr>
                                        <p:cTn id="278" dur="1" fill="hold">
                                          <p:stCondLst>
                                            <p:cond delay="0"/>
                                          </p:stCondLst>
                                        </p:cTn>
                                        <p:tgtEl>
                                          <p:spTgt spid="292950"/>
                                        </p:tgtEl>
                                        <p:attrNameLst>
                                          <p:attrName>style.visibility</p:attrName>
                                        </p:attrNameLst>
                                      </p:cBhvr>
                                      <p:to>
                                        <p:strVal val="visible"/>
                                      </p:to>
                                    </p:set>
                                    <p:animEffect transition="in" filter="box(in)">
                                      <p:cBhvr>
                                        <p:cTn id="279" dur="500"/>
                                        <p:tgtEl>
                                          <p:spTgt spid="292950"/>
                                        </p:tgtEl>
                                      </p:cBhvr>
                                    </p:animEffect>
                                  </p:childTnLst>
                                </p:cTn>
                              </p:par>
                              <p:par>
                                <p:cTn id="280" presetID="4" presetClass="entr" presetSubtype="16" fill="hold" grpId="0" nodeType="withEffect">
                                  <p:stCondLst>
                                    <p:cond delay="0"/>
                                  </p:stCondLst>
                                  <p:childTnLst>
                                    <p:set>
                                      <p:cBhvr>
                                        <p:cTn id="281" dur="1" fill="hold">
                                          <p:stCondLst>
                                            <p:cond delay="0"/>
                                          </p:stCondLst>
                                        </p:cTn>
                                        <p:tgtEl>
                                          <p:spTgt spid="292958"/>
                                        </p:tgtEl>
                                        <p:attrNameLst>
                                          <p:attrName>style.visibility</p:attrName>
                                        </p:attrNameLst>
                                      </p:cBhvr>
                                      <p:to>
                                        <p:strVal val="visible"/>
                                      </p:to>
                                    </p:set>
                                    <p:animEffect transition="in" filter="box(in)">
                                      <p:cBhvr>
                                        <p:cTn id="282" dur="500"/>
                                        <p:tgtEl>
                                          <p:spTgt spid="292958"/>
                                        </p:tgtEl>
                                      </p:cBhvr>
                                    </p:animEffect>
                                  </p:childTnLst>
                                </p:cTn>
                              </p:par>
                              <p:par>
                                <p:cTn id="283" presetID="4" presetClass="entr" presetSubtype="16" fill="hold" grpId="0" nodeType="withEffect">
                                  <p:stCondLst>
                                    <p:cond delay="0"/>
                                  </p:stCondLst>
                                  <p:childTnLst>
                                    <p:set>
                                      <p:cBhvr>
                                        <p:cTn id="284" dur="1" fill="hold">
                                          <p:stCondLst>
                                            <p:cond delay="0"/>
                                          </p:stCondLst>
                                        </p:cTn>
                                        <p:tgtEl>
                                          <p:spTgt spid="292959"/>
                                        </p:tgtEl>
                                        <p:attrNameLst>
                                          <p:attrName>style.visibility</p:attrName>
                                        </p:attrNameLst>
                                      </p:cBhvr>
                                      <p:to>
                                        <p:strVal val="visible"/>
                                      </p:to>
                                    </p:set>
                                    <p:animEffect transition="in" filter="box(in)">
                                      <p:cBhvr>
                                        <p:cTn id="285" dur="500"/>
                                        <p:tgtEl>
                                          <p:spTgt spid="292959"/>
                                        </p:tgtEl>
                                      </p:cBhvr>
                                    </p:animEffect>
                                  </p:childTnLst>
                                </p:cTn>
                              </p:par>
                            </p:childTnLst>
                          </p:cTn>
                        </p:par>
                      </p:childTnLst>
                    </p:cTn>
                  </p:par>
                  <p:par>
                    <p:cTn id="286" fill="hold">
                      <p:stCondLst>
                        <p:cond delay="indefinite"/>
                      </p:stCondLst>
                      <p:childTnLst>
                        <p:par>
                          <p:cTn id="287" fill="hold">
                            <p:stCondLst>
                              <p:cond delay="0"/>
                            </p:stCondLst>
                            <p:childTnLst>
                              <p:par>
                                <p:cTn id="288" presetID="4" presetClass="entr" presetSubtype="16" fill="hold" grpId="0" nodeType="clickEffect">
                                  <p:stCondLst>
                                    <p:cond delay="0"/>
                                  </p:stCondLst>
                                  <p:childTnLst>
                                    <p:set>
                                      <p:cBhvr>
                                        <p:cTn id="289" dur="1" fill="hold">
                                          <p:stCondLst>
                                            <p:cond delay="0"/>
                                          </p:stCondLst>
                                        </p:cTn>
                                        <p:tgtEl>
                                          <p:spTgt spid="292951"/>
                                        </p:tgtEl>
                                        <p:attrNameLst>
                                          <p:attrName>style.visibility</p:attrName>
                                        </p:attrNameLst>
                                      </p:cBhvr>
                                      <p:to>
                                        <p:strVal val="visible"/>
                                      </p:to>
                                    </p:set>
                                    <p:animEffect transition="in" filter="box(in)">
                                      <p:cBhvr>
                                        <p:cTn id="290" dur="500"/>
                                        <p:tgtEl>
                                          <p:spTgt spid="292951"/>
                                        </p:tgtEl>
                                      </p:cBhvr>
                                    </p:animEffect>
                                  </p:childTnLst>
                                </p:cTn>
                              </p:par>
                              <p:par>
                                <p:cTn id="291" presetID="4" presetClass="entr" presetSubtype="16" fill="hold" grpId="0" nodeType="withEffect">
                                  <p:stCondLst>
                                    <p:cond delay="0"/>
                                  </p:stCondLst>
                                  <p:childTnLst>
                                    <p:set>
                                      <p:cBhvr>
                                        <p:cTn id="292" dur="1" fill="hold">
                                          <p:stCondLst>
                                            <p:cond delay="0"/>
                                          </p:stCondLst>
                                        </p:cTn>
                                        <p:tgtEl>
                                          <p:spTgt spid="292952"/>
                                        </p:tgtEl>
                                        <p:attrNameLst>
                                          <p:attrName>style.visibility</p:attrName>
                                        </p:attrNameLst>
                                      </p:cBhvr>
                                      <p:to>
                                        <p:strVal val="visible"/>
                                      </p:to>
                                    </p:set>
                                    <p:animEffect transition="in" filter="box(in)">
                                      <p:cBhvr>
                                        <p:cTn id="293" dur="500"/>
                                        <p:tgtEl>
                                          <p:spTgt spid="292952"/>
                                        </p:tgtEl>
                                      </p:cBhvr>
                                    </p:animEffect>
                                  </p:childTnLst>
                                </p:cTn>
                              </p:par>
                              <p:par>
                                <p:cTn id="294" presetID="4" presetClass="entr" presetSubtype="16" fill="hold" grpId="0" nodeType="withEffect">
                                  <p:stCondLst>
                                    <p:cond delay="0"/>
                                  </p:stCondLst>
                                  <p:childTnLst>
                                    <p:set>
                                      <p:cBhvr>
                                        <p:cTn id="295" dur="1" fill="hold">
                                          <p:stCondLst>
                                            <p:cond delay="0"/>
                                          </p:stCondLst>
                                        </p:cTn>
                                        <p:tgtEl>
                                          <p:spTgt spid="292953"/>
                                        </p:tgtEl>
                                        <p:attrNameLst>
                                          <p:attrName>style.visibility</p:attrName>
                                        </p:attrNameLst>
                                      </p:cBhvr>
                                      <p:to>
                                        <p:strVal val="visible"/>
                                      </p:to>
                                    </p:set>
                                    <p:animEffect transition="in" filter="box(in)">
                                      <p:cBhvr>
                                        <p:cTn id="296" dur="500"/>
                                        <p:tgtEl>
                                          <p:spTgt spid="292953"/>
                                        </p:tgtEl>
                                      </p:cBhvr>
                                    </p:animEffect>
                                  </p:childTnLst>
                                </p:cTn>
                              </p:par>
                              <p:par>
                                <p:cTn id="297" presetID="4" presetClass="entr" presetSubtype="16" fill="hold" grpId="0" nodeType="withEffect">
                                  <p:stCondLst>
                                    <p:cond delay="0"/>
                                  </p:stCondLst>
                                  <p:childTnLst>
                                    <p:set>
                                      <p:cBhvr>
                                        <p:cTn id="298" dur="1" fill="hold">
                                          <p:stCondLst>
                                            <p:cond delay="0"/>
                                          </p:stCondLst>
                                        </p:cTn>
                                        <p:tgtEl>
                                          <p:spTgt spid="292954"/>
                                        </p:tgtEl>
                                        <p:attrNameLst>
                                          <p:attrName>style.visibility</p:attrName>
                                        </p:attrNameLst>
                                      </p:cBhvr>
                                      <p:to>
                                        <p:strVal val="visible"/>
                                      </p:to>
                                    </p:set>
                                    <p:animEffect transition="in" filter="box(in)">
                                      <p:cBhvr>
                                        <p:cTn id="299" dur="500"/>
                                        <p:tgtEl>
                                          <p:spTgt spid="292954"/>
                                        </p:tgtEl>
                                      </p:cBhvr>
                                    </p:animEffect>
                                  </p:childTnLst>
                                </p:cTn>
                              </p:par>
                              <p:par>
                                <p:cTn id="300" presetID="4" presetClass="entr" presetSubtype="16" fill="hold" grpId="0" nodeType="withEffect">
                                  <p:stCondLst>
                                    <p:cond delay="0"/>
                                  </p:stCondLst>
                                  <p:childTnLst>
                                    <p:set>
                                      <p:cBhvr>
                                        <p:cTn id="301" dur="1" fill="hold">
                                          <p:stCondLst>
                                            <p:cond delay="0"/>
                                          </p:stCondLst>
                                        </p:cTn>
                                        <p:tgtEl>
                                          <p:spTgt spid="292955"/>
                                        </p:tgtEl>
                                        <p:attrNameLst>
                                          <p:attrName>style.visibility</p:attrName>
                                        </p:attrNameLst>
                                      </p:cBhvr>
                                      <p:to>
                                        <p:strVal val="visible"/>
                                      </p:to>
                                    </p:set>
                                    <p:animEffect transition="in" filter="box(in)">
                                      <p:cBhvr>
                                        <p:cTn id="302" dur="500"/>
                                        <p:tgtEl>
                                          <p:spTgt spid="292955"/>
                                        </p:tgtEl>
                                      </p:cBhvr>
                                    </p:animEffect>
                                  </p:childTnLst>
                                </p:cTn>
                              </p:par>
                              <p:par>
                                <p:cTn id="303" presetID="4" presetClass="entr" presetSubtype="16" fill="hold" grpId="0" nodeType="withEffect">
                                  <p:stCondLst>
                                    <p:cond delay="0"/>
                                  </p:stCondLst>
                                  <p:childTnLst>
                                    <p:set>
                                      <p:cBhvr>
                                        <p:cTn id="304" dur="1" fill="hold">
                                          <p:stCondLst>
                                            <p:cond delay="0"/>
                                          </p:stCondLst>
                                        </p:cTn>
                                        <p:tgtEl>
                                          <p:spTgt spid="292960"/>
                                        </p:tgtEl>
                                        <p:attrNameLst>
                                          <p:attrName>style.visibility</p:attrName>
                                        </p:attrNameLst>
                                      </p:cBhvr>
                                      <p:to>
                                        <p:strVal val="visible"/>
                                      </p:to>
                                    </p:set>
                                    <p:animEffect transition="in" filter="box(in)">
                                      <p:cBhvr>
                                        <p:cTn id="305" dur="500"/>
                                        <p:tgtEl>
                                          <p:spTgt spid="292960"/>
                                        </p:tgtEl>
                                      </p:cBhvr>
                                    </p:animEffect>
                                  </p:childTnLst>
                                </p:cTn>
                              </p:par>
                            </p:childTnLst>
                          </p:cTn>
                        </p:par>
                      </p:childTnLst>
                    </p:cTn>
                  </p:par>
                  <p:par>
                    <p:cTn id="306" fill="hold">
                      <p:stCondLst>
                        <p:cond delay="indefinite"/>
                      </p:stCondLst>
                      <p:childTnLst>
                        <p:par>
                          <p:cTn id="307" fill="hold">
                            <p:stCondLst>
                              <p:cond delay="0"/>
                            </p:stCondLst>
                            <p:childTnLst>
                              <p:par>
                                <p:cTn id="308" presetID="2" presetClass="entr" presetSubtype="4" fill="hold" grpId="0" nodeType="clickEffect">
                                  <p:stCondLst>
                                    <p:cond delay="0"/>
                                  </p:stCondLst>
                                  <p:childTnLst>
                                    <p:set>
                                      <p:cBhvr>
                                        <p:cTn id="309" dur="1" fill="hold">
                                          <p:stCondLst>
                                            <p:cond delay="0"/>
                                          </p:stCondLst>
                                        </p:cTn>
                                        <p:tgtEl>
                                          <p:spTgt spid="292961"/>
                                        </p:tgtEl>
                                        <p:attrNameLst>
                                          <p:attrName>style.visibility</p:attrName>
                                        </p:attrNameLst>
                                      </p:cBhvr>
                                      <p:to>
                                        <p:strVal val="visible"/>
                                      </p:to>
                                    </p:set>
                                    <p:anim calcmode="lin" valueType="num">
                                      <p:cBhvr additive="base">
                                        <p:cTn id="310" dur="500" fill="hold"/>
                                        <p:tgtEl>
                                          <p:spTgt spid="292961"/>
                                        </p:tgtEl>
                                        <p:attrNameLst>
                                          <p:attrName>ppt_x</p:attrName>
                                        </p:attrNameLst>
                                      </p:cBhvr>
                                      <p:tavLst>
                                        <p:tav tm="0">
                                          <p:val>
                                            <p:strVal val="#ppt_x"/>
                                          </p:val>
                                        </p:tav>
                                        <p:tav tm="100000">
                                          <p:val>
                                            <p:strVal val="#ppt_x"/>
                                          </p:val>
                                        </p:tav>
                                      </p:tavLst>
                                    </p:anim>
                                    <p:anim calcmode="lin" valueType="num">
                                      <p:cBhvr additive="base">
                                        <p:cTn id="311" dur="500" fill="hold"/>
                                        <p:tgtEl>
                                          <p:spTgt spid="292961"/>
                                        </p:tgtEl>
                                        <p:attrNameLst>
                                          <p:attrName>ppt_y</p:attrName>
                                        </p:attrNameLst>
                                      </p:cBhvr>
                                      <p:tavLst>
                                        <p:tav tm="0">
                                          <p:val>
                                            <p:strVal val="1+#ppt_h/2"/>
                                          </p:val>
                                        </p:tav>
                                        <p:tav tm="100000">
                                          <p:val>
                                            <p:strVal val="#ppt_y"/>
                                          </p:val>
                                        </p:tav>
                                      </p:tavLst>
                                    </p:anim>
                                  </p:childTnLst>
                                </p:cTn>
                              </p:par>
                              <p:par>
                                <p:cTn id="312" presetID="2" presetClass="entr" presetSubtype="4" fill="hold" grpId="0" nodeType="withEffect">
                                  <p:stCondLst>
                                    <p:cond delay="0"/>
                                  </p:stCondLst>
                                  <p:childTnLst>
                                    <p:set>
                                      <p:cBhvr>
                                        <p:cTn id="313" dur="1" fill="hold">
                                          <p:stCondLst>
                                            <p:cond delay="0"/>
                                          </p:stCondLst>
                                        </p:cTn>
                                        <p:tgtEl>
                                          <p:spTgt spid="292962"/>
                                        </p:tgtEl>
                                        <p:attrNameLst>
                                          <p:attrName>style.visibility</p:attrName>
                                        </p:attrNameLst>
                                      </p:cBhvr>
                                      <p:to>
                                        <p:strVal val="visible"/>
                                      </p:to>
                                    </p:set>
                                    <p:anim calcmode="lin" valueType="num">
                                      <p:cBhvr additive="base">
                                        <p:cTn id="314" dur="500" fill="hold"/>
                                        <p:tgtEl>
                                          <p:spTgt spid="292962"/>
                                        </p:tgtEl>
                                        <p:attrNameLst>
                                          <p:attrName>ppt_x</p:attrName>
                                        </p:attrNameLst>
                                      </p:cBhvr>
                                      <p:tavLst>
                                        <p:tav tm="0">
                                          <p:val>
                                            <p:strVal val="#ppt_x"/>
                                          </p:val>
                                        </p:tav>
                                        <p:tav tm="100000">
                                          <p:val>
                                            <p:strVal val="#ppt_x"/>
                                          </p:val>
                                        </p:tav>
                                      </p:tavLst>
                                    </p:anim>
                                    <p:anim calcmode="lin" valueType="num">
                                      <p:cBhvr additive="base">
                                        <p:cTn id="315" dur="500" fill="hold"/>
                                        <p:tgtEl>
                                          <p:spTgt spid="292962"/>
                                        </p:tgtEl>
                                        <p:attrNameLst>
                                          <p:attrName>ppt_y</p:attrName>
                                        </p:attrNameLst>
                                      </p:cBhvr>
                                      <p:tavLst>
                                        <p:tav tm="0">
                                          <p:val>
                                            <p:strVal val="1+#ppt_h/2"/>
                                          </p:val>
                                        </p:tav>
                                        <p:tav tm="100000">
                                          <p:val>
                                            <p:strVal val="#ppt_y"/>
                                          </p:val>
                                        </p:tav>
                                      </p:tavLst>
                                    </p:anim>
                                  </p:childTnLst>
                                </p:cTn>
                              </p:par>
                              <p:par>
                                <p:cTn id="316" presetID="2" presetClass="entr" presetSubtype="4" fill="hold" grpId="0" nodeType="withEffect">
                                  <p:stCondLst>
                                    <p:cond delay="0"/>
                                  </p:stCondLst>
                                  <p:childTnLst>
                                    <p:set>
                                      <p:cBhvr>
                                        <p:cTn id="317" dur="1" fill="hold">
                                          <p:stCondLst>
                                            <p:cond delay="0"/>
                                          </p:stCondLst>
                                        </p:cTn>
                                        <p:tgtEl>
                                          <p:spTgt spid="292963"/>
                                        </p:tgtEl>
                                        <p:attrNameLst>
                                          <p:attrName>style.visibility</p:attrName>
                                        </p:attrNameLst>
                                      </p:cBhvr>
                                      <p:to>
                                        <p:strVal val="visible"/>
                                      </p:to>
                                    </p:set>
                                    <p:anim calcmode="lin" valueType="num">
                                      <p:cBhvr additive="base">
                                        <p:cTn id="318" dur="500" fill="hold"/>
                                        <p:tgtEl>
                                          <p:spTgt spid="292963"/>
                                        </p:tgtEl>
                                        <p:attrNameLst>
                                          <p:attrName>ppt_x</p:attrName>
                                        </p:attrNameLst>
                                      </p:cBhvr>
                                      <p:tavLst>
                                        <p:tav tm="0">
                                          <p:val>
                                            <p:strVal val="#ppt_x"/>
                                          </p:val>
                                        </p:tav>
                                        <p:tav tm="100000">
                                          <p:val>
                                            <p:strVal val="#ppt_x"/>
                                          </p:val>
                                        </p:tav>
                                      </p:tavLst>
                                    </p:anim>
                                    <p:anim calcmode="lin" valueType="num">
                                      <p:cBhvr additive="base">
                                        <p:cTn id="319" dur="500" fill="hold"/>
                                        <p:tgtEl>
                                          <p:spTgt spid="292963"/>
                                        </p:tgtEl>
                                        <p:attrNameLst>
                                          <p:attrName>ppt_y</p:attrName>
                                        </p:attrNameLst>
                                      </p:cBhvr>
                                      <p:tavLst>
                                        <p:tav tm="0">
                                          <p:val>
                                            <p:strVal val="1+#ppt_h/2"/>
                                          </p:val>
                                        </p:tav>
                                        <p:tav tm="100000">
                                          <p:val>
                                            <p:strVal val="#ppt_y"/>
                                          </p:val>
                                        </p:tav>
                                      </p:tavLst>
                                    </p:anim>
                                  </p:childTnLst>
                                </p:cTn>
                              </p:par>
                              <p:par>
                                <p:cTn id="320" presetID="2" presetClass="entr" presetSubtype="4" fill="hold" grpId="0" nodeType="withEffect">
                                  <p:stCondLst>
                                    <p:cond delay="0"/>
                                  </p:stCondLst>
                                  <p:childTnLst>
                                    <p:set>
                                      <p:cBhvr>
                                        <p:cTn id="321" dur="1" fill="hold">
                                          <p:stCondLst>
                                            <p:cond delay="0"/>
                                          </p:stCondLst>
                                        </p:cTn>
                                        <p:tgtEl>
                                          <p:spTgt spid="292964"/>
                                        </p:tgtEl>
                                        <p:attrNameLst>
                                          <p:attrName>style.visibility</p:attrName>
                                        </p:attrNameLst>
                                      </p:cBhvr>
                                      <p:to>
                                        <p:strVal val="visible"/>
                                      </p:to>
                                    </p:set>
                                    <p:anim calcmode="lin" valueType="num">
                                      <p:cBhvr additive="base">
                                        <p:cTn id="322" dur="500" fill="hold"/>
                                        <p:tgtEl>
                                          <p:spTgt spid="292964"/>
                                        </p:tgtEl>
                                        <p:attrNameLst>
                                          <p:attrName>ppt_x</p:attrName>
                                        </p:attrNameLst>
                                      </p:cBhvr>
                                      <p:tavLst>
                                        <p:tav tm="0">
                                          <p:val>
                                            <p:strVal val="#ppt_x"/>
                                          </p:val>
                                        </p:tav>
                                        <p:tav tm="100000">
                                          <p:val>
                                            <p:strVal val="#ppt_x"/>
                                          </p:val>
                                        </p:tav>
                                      </p:tavLst>
                                    </p:anim>
                                    <p:anim calcmode="lin" valueType="num">
                                      <p:cBhvr additive="base">
                                        <p:cTn id="323" dur="500" fill="hold"/>
                                        <p:tgtEl>
                                          <p:spTgt spid="292964"/>
                                        </p:tgtEl>
                                        <p:attrNameLst>
                                          <p:attrName>ppt_y</p:attrName>
                                        </p:attrNameLst>
                                      </p:cBhvr>
                                      <p:tavLst>
                                        <p:tav tm="0">
                                          <p:val>
                                            <p:strVal val="1+#ppt_h/2"/>
                                          </p:val>
                                        </p:tav>
                                        <p:tav tm="100000">
                                          <p:val>
                                            <p:strVal val="#ppt_y"/>
                                          </p:val>
                                        </p:tav>
                                      </p:tavLst>
                                    </p:anim>
                                  </p:childTnLst>
                                </p:cTn>
                              </p:par>
                              <p:par>
                                <p:cTn id="324" presetID="2" presetClass="entr" presetSubtype="4" fill="hold" grpId="0" nodeType="withEffect">
                                  <p:stCondLst>
                                    <p:cond delay="0"/>
                                  </p:stCondLst>
                                  <p:childTnLst>
                                    <p:set>
                                      <p:cBhvr>
                                        <p:cTn id="325" dur="1" fill="hold">
                                          <p:stCondLst>
                                            <p:cond delay="0"/>
                                          </p:stCondLst>
                                        </p:cTn>
                                        <p:tgtEl>
                                          <p:spTgt spid="292965"/>
                                        </p:tgtEl>
                                        <p:attrNameLst>
                                          <p:attrName>style.visibility</p:attrName>
                                        </p:attrNameLst>
                                      </p:cBhvr>
                                      <p:to>
                                        <p:strVal val="visible"/>
                                      </p:to>
                                    </p:set>
                                    <p:anim calcmode="lin" valueType="num">
                                      <p:cBhvr additive="base">
                                        <p:cTn id="326" dur="500" fill="hold"/>
                                        <p:tgtEl>
                                          <p:spTgt spid="292965"/>
                                        </p:tgtEl>
                                        <p:attrNameLst>
                                          <p:attrName>ppt_x</p:attrName>
                                        </p:attrNameLst>
                                      </p:cBhvr>
                                      <p:tavLst>
                                        <p:tav tm="0">
                                          <p:val>
                                            <p:strVal val="#ppt_x"/>
                                          </p:val>
                                        </p:tav>
                                        <p:tav tm="100000">
                                          <p:val>
                                            <p:strVal val="#ppt_x"/>
                                          </p:val>
                                        </p:tav>
                                      </p:tavLst>
                                    </p:anim>
                                    <p:anim calcmode="lin" valueType="num">
                                      <p:cBhvr additive="base">
                                        <p:cTn id="327" dur="500" fill="hold"/>
                                        <p:tgtEl>
                                          <p:spTgt spid="292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nimBg="1"/>
      <p:bldP spid="292868" grpId="0" animBg="1"/>
      <p:bldP spid="292869" grpId="0" animBg="1"/>
      <p:bldP spid="292870" grpId="0" animBg="1"/>
      <p:bldP spid="292871" grpId="0" animBg="1"/>
      <p:bldP spid="292872" grpId="0" animBg="1"/>
      <p:bldP spid="292873" grpId="0" animBg="1"/>
      <p:bldP spid="292874" grpId="0" animBg="1"/>
      <p:bldP spid="292875" grpId="0" animBg="1"/>
      <p:bldP spid="292876" grpId="0" animBg="1"/>
      <p:bldP spid="292877" grpId="0"/>
      <p:bldP spid="292878" grpId="0"/>
      <p:bldP spid="292879" grpId="0"/>
      <p:bldP spid="292880" grpId="0"/>
      <p:bldP spid="292881" grpId="0"/>
      <p:bldP spid="292882" grpId="0" animBg="1"/>
      <p:bldP spid="292883" grpId="0" animBg="1"/>
      <p:bldP spid="292884" grpId="0" animBg="1"/>
      <p:bldP spid="292885" grpId="0"/>
      <p:bldP spid="292886" grpId="0" animBg="1"/>
      <p:bldP spid="292887" grpId="0" animBg="1"/>
      <p:bldP spid="292888" grpId="0" animBg="1"/>
      <p:bldP spid="292889" grpId="0" animBg="1"/>
      <p:bldP spid="292890" grpId="0" animBg="1"/>
      <p:bldP spid="292891" grpId="0" animBg="1"/>
      <p:bldP spid="292892" grpId="0" animBg="1"/>
      <p:bldP spid="292893" grpId="0" animBg="1"/>
      <p:bldP spid="292894" grpId="0" animBg="1"/>
      <p:bldP spid="292895" grpId="0" animBg="1"/>
      <p:bldP spid="292896" grpId="0" animBg="1"/>
      <p:bldP spid="292897" grpId="0"/>
      <p:bldP spid="292898" grpId="0" animBg="1"/>
      <p:bldP spid="292899" grpId="0" animBg="1"/>
      <p:bldP spid="292900" grpId="0" animBg="1"/>
      <p:bldP spid="292901" grpId="0" animBg="1"/>
      <p:bldP spid="292902" grpId="0" animBg="1"/>
      <p:bldP spid="292903" grpId="0" animBg="1"/>
      <p:bldP spid="292904" grpId="0"/>
      <p:bldP spid="292905" grpId="0" animBg="1"/>
      <p:bldP spid="292906" grpId="0" animBg="1"/>
      <p:bldP spid="292907" grpId="0" animBg="1"/>
      <p:bldP spid="292908" grpId="0" animBg="1"/>
      <p:bldP spid="292909" grpId="0" animBg="1"/>
      <p:bldP spid="292910" grpId="0" animBg="1"/>
      <p:bldP spid="292911" grpId="0" animBg="1"/>
      <p:bldP spid="292912" grpId="0" animBg="1"/>
      <p:bldP spid="292918" grpId="0" animBg="1"/>
      <p:bldP spid="292919" grpId="0" animBg="1"/>
      <p:bldP spid="292920" grpId="0" animBg="1"/>
      <p:bldP spid="292921" grpId="0" animBg="1"/>
      <p:bldP spid="292922" grpId="0" animBg="1"/>
      <p:bldP spid="292923" grpId="0" animBg="1"/>
      <p:bldP spid="292924" grpId="0" animBg="1"/>
      <p:bldP spid="292925" grpId="0"/>
      <p:bldP spid="292926" grpId="0"/>
      <p:bldP spid="292927" grpId="0"/>
      <p:bldP spid="292928" grpId="0"/>
      <p:bldP spid="292929" grpId="0"/>
      <p:bldP spid="292930" grpId="0"/>
      <p:bldP spid="292931" grpId="0" animBg="1"/>
      <p:bldP spid="292932" grpId="0" animBg="1"/>
      <p:bldP spid="292933" grpId="0" animBg="1"/>
      <p:bldP spid="292934" grpId="0" animBg="1"/>
      <p:bldP spid="292935" grpId="0" animBg="1"/>
      <p:bldP spid="292937" grpId="0"/>
      <p:bldP spid="292938" grpId="0"/>
      <p:bldP spid="292939" grpId="0" animBg="1"/>
      <p:bldP spid="292941" grpId="0" animBg="1"/>
      <p:bldP spid="292942" grpId="0" animBg="1"/>
      <p:bldP spid="292943" grpId="0" animBg="1"/>
      <p:bldP spid="292944" grpId="0" animBg="1"/>
      <p:bldP spid="292945" grpId="0" animBg="1"/>
      <p:bldP spid="292946" grpId="0" animBg="1"/>
      <p:bldP spid="292947" grpId="0" animBg="1"/>
      <p:bldP spid="292948" grpId="0" animBg="1"/>
      <p:bldP spid="292949" grpId="0" animBg="1"/>
      <p:bldP spid="292950" grpId="0" animBg="1"/>
      <p:bldP spid="292951" grpId="0" animBg="1"/>
      <p:bldP spid="292952" grpId="0" animBg="1"/>
      <p:bldP spid="292953" grpId="0" animBg="1"/>
      <p:bldP spid="292954" grpId="0" animBg="1"/>
      <p:bldP spid="292955" grpId="0" animBg="1"/>
      <p:bldP spid="292956" grpId="0"/>
      <p:bldP spid="292957" grpId="0"/>
      <p:bldP spid="292958" grpId="0"/>
      <p:bldP spid="292959" grpId="0"/>
      <p:bldP spid="292960" grpId="0"/>
      <p:bldP spid="292961" grpId="0" animBg="1"/>
      <p:bldP spid="292962" grpId="0" animBg="1"/>
      <p:bldP spid="292963" grpId="0" animBg="1"/>
      <p:bldP spid="292964" grpId="0" animBg="1"/>
      <p:bldP spid="292965"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533400" y="600075"/>
            <a:ext cx="8070850" cy="5708650"/>
          </a:xfrm>
          <a:prstGeom prst="rect">
            <a:avLst/>
          </a:prstGeom>
          <a:noFill/>
          <a:ln w="9525">
            <a:noFill/>
            <a:miter lim="800000"/>
            <a:headEnd/>
            <a:tailEnd/>
          </a:ln>
        </p:spPr>
        <p:txBody>
          <a:bodyPr>
            <a:spAutoFit/>
          </a:bodyPr>
          <a:lstStyle/>
          <a:p>
            <a:r>
              <a:rPr lang="en-US" altLang="zh-CN" sz="2600" i="0" dirty="0">
                <a:solidFill>
                  <a:schemeClr val="tx2"/>
                </a:solidFill>
              </a:rPr>
              <a:t>template &lt;class Type&gt; void </a:t>
            </a:r>
            <a:r>
              <a:rPr lang="en-US" altLang="zh-CN" sz="2600" b="0" i="0" dirty="0" err="1">
                <a:solidFill>
                  <a:schemeClr val="tx2"/>
                </a:solidFill>
              </a:rPr>
              <a:t>BinaryTree</a:t>
            </a:r>
            <a:r>
              <a:rPr lang="en-US" altLang="zh-CN" sz="2600" b="0" i="0" dirty="0">
                <a:solidFill>
                  <a:schemeClr val="tx2"/>
                </a:solidFill>
              </a:rPr>
              <a:t> </a:t>
            </a:r>
            <a:r>
              <a:rPr lang="en-US" altLang="zh-CN" sz="2600" i="0" dirty="0">
                <a:solidFill>
                  <a:schemeClr val="tx2"/>
                </a:solidFill>
              </a:rPr>
              <a:t>&lt;Type&gt; :: </a:t>
            </a:r>
          </a:p>
          <a:p>
            <a:r>
              <a:rPr lang="en-US" altLang="zh-CN" sz="2800" b="0" i="0" dirty="0" err="1" smtClean="0">
                <a:solidFill>
                  <a:schemeClr val="tx2"/>
                </a:solidFill>
              </a:rPr>
              <a:t>InOrder</a:t>
            </a:r>
            <a:r>
              <a:rPr lang="en-US" altLang="zh-CN" sz="2800" i="0" dirty="0" smtClean="0">
                <a:solidFill>
                  <a:schemeClr val="tx2"/>
                </a:solidFill>
              </a:rPr>
              <a:t>(void</a:t>
            </a:r>
            <a:r>
              <a:rPr lang="en-US" altLang="zh-CN" sz="2800" b="0" i="0" dirty="0" smtClean="0">
                <a:solidFill>
                  <a:schemeClr val="tx2"/>
                </a:solidFill>
              </a:rPr>
              <a:t> </a:t>
            </a:r>
            <a:r>
              <a:rPr lang="en-US" altLang="zh-CN" sz="2800" i="0" dirty="0" smtClean="0">
                <a:solidFill>
                  <a:schemeClr val="tx2"/>
                </a:solidFill>
              </a:rPr>
              <a:t>(*</a:t>
            </a:r>
            <a:r>
              <a:rPr lang="en-US" altLang="zh-CN" sz="2800" b="0" i="0" dirty="0" smtClean="0">
                <a:solidFill>
                  <a:schemeClr val="tx2"/>
                </a:solidFill>
              </a:rPr>
              <a:t>visit</a:t>
            </a:r>
            <a:r>
              <a:rPr lang="en-US" altLang="zh-CN" sz="2800" i="0" dirty="0" smtClean="0">
                <a:solidFill>
                  <a:schemeClr val="tx2"/>
                </a:solidFill>
              </a:rPr>
              <a:t>)</a:t>
            </a:r>
            <a:r>
              <a:rPr lang="en-US" altLang="zh-CN" sz="2800" b="0" i="0" dirty="0" smtClean="0">
                <a:solidFill>
                  <a:schemeClr val="tx2"/>
                </a:solidFill>
              </a:rPr>
              <a:t> </a:t>
            </a:r>
            <a:r>
              <a:rPr lang="en-US" altLang="zh-CN" sz="2800" b="0" i="0" dirty="0" err="1">
                <a:solidFill>
                  <a:schemeClr val="tx2"/>
                </a:solidFill>
              </a:rPr>
              <a:t>BinTreeNode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600" b="0" i="0" dirty="0">
                <a:solidFill>
                  <a:schemeClr val="tx2"/>
                </a:solidFill>
              </a:rPr>
              <a:t>    Stack </a:t>
            </a:r>
            <a:r>
              <a:rPr lang="en-US" altLang="zh-CN" sz="2600" i="0" dirty="0" smtClean="0">
                <a:solidFill>
                  <a:schemeClr val="tx2"/>
                </a:solidFill>
              </a:rPr>
              <a:t>&lt;</a:t>
            </a:r>
            <a:r>
              <a:rPr lang="en-US" altLang="zh-CN" sz="2600" b="0" i="0" dirty="0" err="1" smtClean="0">
                <a:solidFill>
                  <a:schemeClr val="tx2"/>
                </a:solidFill>
              </a:rPr>
              <a:t>BinTreeNode</a:t>
            </a:r>
            <a:r>
              <a:rPr lang="en-US" altLang="zh-CN" sz="2600" b="0" i="0" dirty="0" smtClean="0">
                <a:solidFill>
                  <a:schemeClr val="tx2"/>
                </a:solidFill>
              </a:rPr>
              <a:t> </a:t>
            </a:r>
            <a:r>
              <a:rPr lang="en-US" altLang="zh-CN" sz="2600" i="0" dirty="0">
                <a:solidFill>
                  <a:schemeClr val="tx2"/>
                </a:solidFill>
              </a:rPr>
              <a:t>&lt;Type</a:t>
            </a:r>
            <a:r>
              <a:rPr lang="en-US" altLang="zh-CN" sz="2600" i="0" dirty="0" smtClean="0">
                <a:solidFill>
                  <a:schemeClr val="tx2"/>
                </a:solidFill>
              </a:rPr>
              <a:t>&gt; *&gt;</a:t>
            </a:r>
            <a:r>
              <a:rPr lang="en-US" altLang="zh-CN" sz="2600" b="0" i="0" dirty="0" smtClean="0">
                <a:solidFill>
                  <a:schemeClr val="tx2"/>
                </a:solidFill>
              </a:rPr>
              <a:t> </a:t>
            </a:r>
            <a:r>
              <a:rPr lang="en-US" altLang="zh-CN" sz="2600" b="0" i="0" dirty="0">
                <a:solidFill>
                  <a:schemeClr val="tx2"/>
                </a:solidFill>
              </a:rPr>
              <a:t>S</a:t>
            </a:r>
            <a:r>
              <a:rPr lang="en-US" altLang="zh-CN" sz="2600" i="0" dirty="0">
                <a:solidFill>
                  <a:schemeClr val="tx2"/>
                </a:solidFill>
              </a:rPr>
              <a:t>;</a:t>
            </a:r>
            <a:endParaRPr lang="en-US" altLang="zh-CN" sz="2600" b="0" i="0" dirty="0"/>
          </a:p>
          <a:p>
            <a:r>
              <a:rPr lang="en-US" altLang="zh-CN" sz="2600" b="0" i="0" dirty="0"/>
              <a:t>    </a:t>
            </a:r>
            <a:r>
              <a:rPr lang="en-US" altLang="zh-CN" sz="2600" b="0" i="0" dirty="0" err="1">
                <a:solidFill>
                  <a:schemeClr val="tx2"/>
                </a:solidFill>
              </a:rPr>
              <a:t>BinTreeNode</a:t>
            </a:r>
            <a:r>
              <a:rPr lang="en-US" altLang="zh-CN" sz="2600" b="0" i="0" dirty="0">
                <a:solidFill>
                  <a:schemeClr val="tx2"/>
                </a:solidFill>
              </a:rPr>
              <a:t> </a:t>
            </a:r>
            <a:r>
              <a:rPr lang="en-US" altLang="zh-CN" sz="2600" i="0" dirty="0">
                <a:solidFill>
                  <a:schemeClr val="tx2"/>
                </a:solidFill>
              </a:rPr>
              <a:t>&lt;Type&gt;</a:t>
            </a:r>
            <a:r>
              <a:rPr lang="en-US" altLang="zh-CN" sz="2600" b="0" i="0" dirty="0">
                <a:solidFill>
                  <a:schemeClr val="tx2"/>
                </a:solidFill>
              </a:rPr>
              <a:t> </a:t>
            </a:r>
            <a:r>
              <a:rPr lang="en-US" altLang="zh-CN" sz="2600" i="0" dirty="0">
                <a:solidFill>
                  <a:schemeClr val="tx2"/>
                </a:solidFill>
              </a:rPr>
              <a:t>*</a:t>
            </a:r>
            <a:r>
              <a:rPr lang="en-US" altLang="zh-CN" sz="2600" b="0" i="0" dirty="0" smtClean="0">
                <a:solidFill>
                  <a:schemeClr val="tx2"/>
                </a:solidFill>
              </a:rPr>
              <a:t>p</a:t>
            </a:r>
            <a:r>
              <a:rPr lang="en-US" altLang="zh-CN" sz="2600" i="0" dirty="0" smtClean="0">
                <a:solidFill>
                  <a:schemeClr val="tx2"/>
                </a:solidFill>
              </a:rPr>
              <a:t>=</a:t>
            </a:r>
            <a:r>
              <a:rPr lang="en-US" altLang="zh-CN" sz="2600" b="0" i="0" dirty="0" smtClean="0">
                <a:solidFill>
                  <a:schemeClr val="tx2"/>
                </a:solidFill>
              </a:rPr>
              <a:t>root</a:t>
            </a:r>
            <a:r>
              <a:rPr lang="en-US" altLang="zh-CN" sz="2600" i="0" dirty="0">
                <a:solidFill>
                  <a:schemeClr val="tx2"/>
                </a:solidFill>
              </a:rPr>
              <a:t>;</a:t>
            </a:r>
            <a:r>
              <a:rPr lang="en-US" altLang="zh-CN" sz="2600" b="0" i="0" dirty="0">
                <a:solidFill>
                  <a:schemeClr val="tx2"/>
                </a:solidFill>
                <a:ea typeface="仿宋_GB2312" pitchFamily="49" charset="-122"/>
              </a:rPr>
              <a:t>  </a:t>
            </a: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初始化</a:t>
            </a:r>
            <a:endParaRPr lang="zh-CN" altLang="en-US" sz="2600" b="0" i="0" dirty="0">
              <a:solidFill>
                <a:srgbClr val="000099"/>
              </a:solidFill>
              <a:ea typeface="仿宋_GB2312" pitchFamily="49" charset="-122"/>
            </a:endParaRPr>
          </a:p>
          <a:p>
            <a:r>
              <a:rPr lang="zh-CN" altLang="en-US" sz="2600" b="0" i="0" dirty="0">
                <a:solidFill>
                  <a:schemeClr val="tx2"/>
                </a:solidFill>
                <a:ea typeface="仿宋_GB2312" pitchFamily="49" charset="-122"/>
              </a:rPr>
              <a:t>    </a:t>
            </a:r>
            <a:r>
              <a:rPr lang="en-US" altLang="zh-CN" sz="2600" i="0" dirty="0">
                <a:solidFill>
                  <a:schemeClr val="tx2"/>
                </a:solidFill>
                <a:ea typeface="仿宋_GB2312" pitchFamily="49" charset="-122"/>
              </a:rPr>
              <a:t>do {</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 while</a:t>
            </a:r>
            <a:r>
              <a:rPr lang="en-US" altLang="zh-CN" sz="2600" b="0" i="0" dirty="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NULL</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a:t>
            </a:r>
            <a:r>
              <a:rPr lang="en-US" altLang="zh-CN"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Push</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a:solidFill>
                  <a:schemeClr val="tx2"/>
                </a:solidFill>
                <a:ea typeface="仿宋_GB2312" pitchFamily="49" charset="-122"/>
              </a:rPr>
              <a:t>);</a:t>
            </a:r>
            <a:r>
              <a:rPr lang="en-US" altLang="zh-CN" sz="2600" b="0" i="0" dirty="0">
                <a:solidFill>
                  <a:schemeClr val="tx2"/>
                </a:solidFill>
                <a:ea typeface="仿宋_GB2312" pitchFamily="49" charset="-122"/>
              </a:rPr>
              <a:t>  </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楷体_GB2312" pitchFamily="49" charset="-122"/>
              </a:rPr>
              <a:t>-</a:t>
            </a:r>
            <a:r>
              <a:rPr lang="en-US" altLang="zh-CN" sz="2600" i="0" dirty="0">
                <a:solidFill>
                  <a:schemeClr val="tx2"/>
                </a:solidFill>
                <a:ea typeface="楷体_GB2312" pitchFamily="49" charset="-122"/>
              </a:rPr>
              <a:t>&gt;</a:t>
            </a:r>
            <a:r>
              <a:rPr lang="en-US" altLang="zh-CN" sz="2600" b="0" i="0" dirty="0" err="1">
                <a:solidFill>
                  <a:schemeClr val="tx2"/>
                </a:solidFill>
                <a:ea typeface="仿宋_GB2312" pitchFamily="49" charset="-122"/>
              </a:rPr>
              <a:t>leftChild</a:t>
            </a:r>
            <a:r>
              <a:rPr lang="en-US" altLang="zh-CN" sz="2600" i="0" dirty="0">
                <a:solidFill>
                  <a:schemeClr val="tx2"/>
                </a:solidFill>
                <a:ea typeface="仿宋_GB2312" pitchFamily="49" charset="-122"/>
              </a:rPr>
              <a:t>; </a:t>
            </a:r>
            <a:r>
              <a:rPr lang="en-US" altLang="zh-CN" sz="2600" i="0" dirty="0" smtClean="0">
                <a:solidFill>
                  <a:schemeClr val="tx2"/>
                </a:solidFill>
                <a:ea typeface="仿宋_GB2312" pitchFamily="49" charset="-122"/>
              </a:rPr>
              <a:t>}</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if </a:t>
            </a:r>
            <a:r>
              <a:rPr lang="en-US" altLang="zh-CN" sz="2600" i="0" dirty="0" smtClean="0">
                <a:solidFill>
                  <a:schemeClr val="tx2"/>
                </a:solidFill>
                <a:ea typeface="仿宋_GB2312" pitchFamily="49" charset="-122"/>
              </a:rPr>
              <a:t>(!</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IsEmpty</a:t>
            </a:r>
            <a:r>
              <a:rPr lang="en-US" altLang="zh-CN" sz="2600" i="0" dirty="0" smtClean="0">
                <a:solidFill>
                  <a:schemeClr val="tx2"/>
                </a:solidFill>
                <a:ea typeface="仿宋_GB2312" pitchFamily="49" charset="-122"/>
              </a:rPr>
              <a:t>( ))</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  </a:t>
            </a: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栈非空</a:t>
            </a:r>
            <a:endParaRPr lang="zh-CN" altLang="en-US" sz="2600" b="0" i="0" dirty="0">
              <a:solidFill>
                <a:srgbClr val="000099"/>
              </a:solidFill>
              <a:ea typeface="仿宋_GB2312" pitchFamily="49" charset="-122"/>
            </a:endParaRPr>
          </a:p>
          <a:p>
            <a:r>
              <a:rPr lang="zh-CN" altLang="en-US" sz="2600" b="0" i="0" dirty="0">
                <a:solidFill>
                  <a:schemeClr val="tx2"/>
                </a:solidFill>
                <a:ea typeface="仿宋_GB2312" pitchFamily="49" charset="-122"/>
              </a:rPr>
              <a:t>            </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GetTop</a:t>
            </a:r>
            <a:r>
              <a:rPr lang="en-US" altLang="zh-CN" sz="2600" i="0" dirty="0" smtClean="0">
                <a:solidFill>
                  <a:schemeClr val="tx2"/>
                </a:solidFill>
                <a:ea typeface="仿宋_GB2312" pitchFamily="49" charset="-122"/>
              </a:rPr>
              <a:t>( </a:t>
            </a:r>
            <a:r>
              <a:rPr lang="en-US" altLang="zh-CN" sz="2600" i="0" dirty="0">
                <a:solidFill>
                  <a:schemeClr val="tx2"/>
                </a:solidFill>
                <a:ea typeface="仿宋_GB2312" pitchFamily="49" charset="-122"/>
              </a:rPr>
              <a:t>);</a:t>
            </a:r>
            <a:r>
              <a:rPr lang="en-US" altLang="zh-CN"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Pop</a:t>
            </a:r>
            <a:r>
              <a:rPr lang="en-US" altLang="zh-CN" sz="2600" i="0" dirty="0" smtClean="0">
                <a:solidFill>
                  <a:schemeClr val="tx2"/>
                </a:solidFill>
                <a:ea typeface="仿宋_GB2312" pitchFamily="49" charset="-122"/>
              </a:rPr>
              <a:t>( </a:t>
            </a:r>
            <a:r>
              <a:rPr lang="en-US" altLang="zh-CN" sz="2600" i="0" dirty="0">
                <a:solidFill>
                  <a:schemeClr val="tx2"/>
                </a:solidFill>
                <a:ea typeface="仿宋_GB2312" pitchFamily="49" charset="-122"/>
              </a:rPr>
              <a:t>);</a:t>
            </a:r>
            <a:r>
              <a:rPr lang="en-US" altLang="zh-CN" sz="2600" b="0" i="0" dirty="0">
                <a:solidFill>
                  <a:schemeClr val="tx2"/>
                </a:solidFill>
                <a:ea typeface="仿宋_GB2312" pitchFamily="49" charset="-122"/>
              </a:rPr>
              <a:t>  </a:t>
            </a: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退栈</a:t>
            </a:r>
            <a:endParaRPr lang="zh-CN" altLang="en-US" sz="2600" b="0" i="0" dirty="0">
              <a:solidFill>
                <a:srgbClr val="000099"/>
              </a:solidFill>
              <a:ea typeface="仿宋_GB2312" pitchFamily="49" charset="-122"/>
            </a:endParaRPr>
          </a:p>
          <a:p>
            <a:r>
              <a:rPr lang="zh-CN" altLang="en-US" sz="2600" b="0" i="0" dirty="0">
                <a:solidFill>
                  <a:schemeClr val="tx2"/>
                </a:solidFill>
                <a:ea typeface="仿宋_GB2312" pitchFamily="49" charset="-122"/>
              </a:rPr>
              <a:t>            </a:t>
            </a:r>
            <a:r>
              <a:rPr lang="en-US" altLang="zh-CN" sz="2800" b="0" i="0" dirty="0" smtClean="0">
                <a:solidFill>
                  <a:schemeClr val="tx2"/>
                </a:solidFill>
              </a:rPr>
              <a:t>visit</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访问</a:t>
            </a:r>
            <a:r>
              <a:rPr lang="zh-CN" altLang="en-US" sz="2600" b="0" i="0" dirty="0">
                <a:solidFill>
                  <a:srgbClr val="000099"/>
                </a:solidFill>
                <a:ea typeface="隶书" pitchFamily="49" charset="-122"/>
              </a:rPr>
              <a:t>根</a:t>
            </a:r>
            <a:endParaRPr lang="zh-CN" altLang="en-US" sz="2600" b="0" i="0" dirty="0">
              <a:solidFill>
                <a:srgbClr val="000099"/>
              </a:solidFill>
              <a:ea typeface="仿宋_GB2312" pitchFamily="49" charset="-122"/>
            </a:endParaRPr>
          </a:p>
          <a:p>
            <a:r>
              <a:rPr lang="zh-CN" altLang="en-US" sz="2600" b="0" i="0" dirty="0">
                <a:solidFill>
                  <a:schemeClr val="tx2"/>
                </a:solidFill>
                <a:ea typeface="仿宋_GB2312" pitchFamily="49" charset="-122"/>
              </a:rPr>
              <a:t>            </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楷体_GB2312" pitchFamily="49" charset="-122"/>
              </a:rPr>
              <a:t>-</a:t>
            </a:r>
            <a:r>
              <a:rPr lang="en-US" altLang="zh-CN" sz="2600" i="0" dirty="0">
                <a:solidFill>
                  <a:schemeClr val="tx2"/>
                </a:solidFill>
                <a:ea typeface="楷体_GB2312" pitchFamily="49" charset="-122"/>
              </a:rPr>
              <a:t>&gt;</a:t>
            </a:r>
            <a:r>
              <a:rPr lang="en-US" altLang="zh-CN" sz="2600" b="0" i="0" dirty="0" err="1">
                <a:solidFill>
                  <a:schemeClr val="tx2"/>
                </a:solidFill>
                <a:ea typeface="仿宋_GB2312" pitchFamily="49" charset="-122"/>
              </a:rPr>
              <a:t>rightChild</a:t>
            </a:r>
            <a:r>
              <a:rPr lang="en-US" altLang="zh-CN" sz="2600" i="0" dirty="0">
                <a:solidFill>
                  <a:schemeClr val="tx2"/>
                </a:solidFill>
                <a:ea typeface="仿宋_GB2312" pitchFamily="49" charset="-122"/>
              </a:rPr>
              <a:t>;  </a:t>
            </a: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向右链走</a:t>
            </a:r>
            <a:endParaRPr lang="zh-CN" altLang="en-US" sz="2600" i="0" dirty="0">
              <a:solidFill>
                <a:srgbClr val="000099"/>
              </a:solidFill>
              <a:ea typeface="仿宋_GB2312" pitchFamily="49" charset="-122"/>
            </a:endParaRPr>
          </a:p>
          <a:p>
            <a:r>
              <a:rPr lang="zh-CN" altLang="en-US" sz="2600" i="0" dirty="0">
                <a:solidFill>
                  <a:schemeClr val="tx2"/>
                </a:solidFill>
                <a:ea typeface="仿宋_GB2312" pitchFamily="49" charset="-122"/>
              </a:rPr>
              <a:t>        </a:t>
            </a:r>
            <a:r>
              <a:rPr lang="en-US" altLang="zh-CN" sz="2600" i="0" dirty="0">
                <a:solidFill>
                  <a:schemeClr val="tx2"/>
                </a:solidFill>
                <a:ea typeface="仿宋_GB2312" pitchFamily="49" charset="-122"/>
              </a:rPr>
              <a:t>}</a:t>
            </a:r>
            <a:endParaRPr lang="en-US" altLang="zh-CN" sz="2600" b="0" i="0" dirty="0">
              <a:solidFill>
                <a:schemeClr val="tx2"/>
              </a:solidFill>
              <a:ea typeface="仿宋_GB2312" pitchFamily="49" charset="-122"/>
            </a:endParaRPr>
          </a:p>
          <a:p>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 while</a:t>
            </a:r>
            <a:r>
              <a:rPr lang="en-US" altLang="zh-CN" sz="2600" b="0" i="0" dirty="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p</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NULL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r>
              <a:rPr lang="en-US" altLang="zh-CN" sz="2600" i="0" dirty="0" smtClean="0">
                <a:solidFill>
                  <a:schemeClr val="tx2"/>
                </a:solidFill>
                <a:ea typeface="仿宋_GB2312" pitchFamily="49" charset="-122"/>
              </a:rPr>
              <a:t>!</a:t>
            </a:r>
            <a:r>
              <a:rPr lang="en-US" altLang="zh-CN" sz="2600" b="0" i="0" dirty="0" err="1" smtClean="0">
                <a:solidFill>
                  <a:schemeClr val="tx2"/>
                </a:solidFill>
                <a:ea typeface="仿宋_GB2312" pitchFamily="49" charset="-122"/>
              </a:rPr>
              <a:t>S</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IsEmpty</a:t>
            </a:r>
            <a:r>
              <a:rPr lang="en-US" altLang="zh-CN" sz="2600" i="0" dirty="0" smtClean="0">
                <a:solidFill>
                  <a:schemeClr val="tx2"/>
                </a:solidFill>
                <a:ea typeface="仿宋_GB2312" pitchFamily="49" charset="-122"/>
              </a:rPr>
              <a:t>( ));</a:t>
            </a:r>
            <a:endParaRPr lang="en-US" altLang="zh-CN" sz="2600" b="0" i="0" dirty="0">
              <a:solidFill>
                <a:schemeClr val="tx2"/>
              </a:solidFill>
              <a:ea typeface="仿宋_GB2312" pitchFamily="49" charset="-122"/>
            </a:endParaRPr>
          </a:p>
          <a:p>
            <a:r>
              <a:rPr lang="en-US" altLang="zh-CN" sz="2600" i="0"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129</a:t>
            </a:fld>
            <a:endParaRPr lang="en-US" altLang="zh-CN"/>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13</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6.2 </a:t>
            </a:r>
            <a:r>
              <a:rPr kumimoji="1" lang="zh-CN" altLang="en-US"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树的存储结构</a:t>
            </a:r>
          </a:p>
        </p:txBody>
      </p:sp>
      <p:sp>
        <p:nvSpPr>
          <p:cNvPr id="4" name="内容占位符 2"/>
          <p:cNvSpPr txBox="1">
            <a:spLocks/>
          </p:cNvSpPr>
          <p:nvPr/>
        </p:nvSpPr>
        <p:spPr>
          <a:xfrm>
            <a:off x="539552" y="1556792"/>
            <a:ext cx="7988424" cy="432048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rPr>
              <a:t>子女链表表示法</a:t>
            </a:r>
            <a:endParaRPr kumimoji="1" lang="en-US" altLang="zh-CN" sz="3200"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rPr>
              <a:t>把一个结点用两个部分表示，数据部分存放结点的数据（关键字），指针部分存放指向子结点的指针。</a:t>
            </a:r>
            <a:endParaRPr kumimoji="1" lang="en-US" altLang="zh-CN" sz="2800" i="0" u="none" strike="noStrike" kern="0" cap="none" spc="0" normalizeH="0" baseline="0" noProof="0" dirty="0" smtClean="0">
              <a:ln>
                <a:noFill/>
              </a:ln>
              <a:solidFill>
                <a:schemeClr val="accent2"/>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006600"/>
                </a:solidFill>
                <a:effectLst/>
                <a:uLnTx/>
                <a:uFillTx/>
                <a:latin typeface="+mn-lt"/>
                <a:ea typeface="+mn-ea"/>
              </a:rPr>
              <a:t>由于可能存在多个子结点，因此也就需要存放多个指针。</a:t>
            </a:r>
            <a:endParaRPr kumimoji="1" lang="en-US" altLang="zh-CN" sz="2400" i="0" u="none" strike="noStrike" kern="0" cap="none" spc="0" normalizeH="0" baseline="0" noProof="0" dirty="0" smtClean="0">
              <a:ln>
                <a:noFill/>
              </a:ln>
              <a:solidFill>
                <a:srgbClr val="006600"/>
              </a:solidFill>
              <a:effectLst/>
              <a:uLnTx/>
              <a:uFillTx/>
              <a:latin typeface="+mn-lt"/>
              <a:ea typeface="+mn-ea"/>
            </a:endParaRPr>
          </a:p>
          <a:p>
            <a:pPr marL="1600200" marR="0" lvl="3"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7030A0"/>
                </a:solidFill>
                <a:effectLst/>
                <a:uLnTx/>
                <a:uFillTx/>
                <a:latin typeface="+mn-lt"/>
                <a:ea typeface="+mn-ea"/>
              </a:rPr>
              <a:t>实际应用中常常限定指针最多为</a:t>
            </a:r>
            <a:r>
              <a:rPr kumimoji="1" lang="en-US" altLang="zh-CN" sz="2000" i="0" u="none" strike="noStrike" kern="0" cap="none" spc="0" normalizeH="0" baseline="0" noProof="0" dirty="0" smtClean="0">
                <a:ln>
                  <a:noFill/>
                </a:ln>
                <a:solidFill>
                  <a:srgbClr val="7030A0"/>
                </a:solidFill>
                <a:effectLst/>
                <a:uLnTx/>
                <a:uFillTx/>
                <a:latin typeface="+mn-lt"/>
                <a:ea typeface="+mn-ea"/>
              </a:rPr>
              <a:t>m</a:t>
            </a:r>
            <a:r>
              <a:rPr kumimoji="1" lang="zh-CN" altLang="en-US" sz="2000" i="0" u="none" strike="noStrike" kern="0" cap="none" spc="0" normalizeH="0" baseline="0" noProof="0" dirty="0" smtClean="0">
                <a:ln>
                  <a:noFill/>
                </a:ln>
                <a:solidFill>
                  <a:srgbClr val="7030A0"/>
                </a:solidFill>
                <a:effectLst/>
                <a:uLnTx/>
                <a:uFillTx/>
                <a:latin typeface="+mn-lt"/>
                <a:ea typeface="+mn-ea"/>
              </a:rPr>
              <a:t>个，这种方法的缺点是</a:t>
            </a:r>
            <a:r>
              <a:rPr kumimoji="1" lang="en-US" altLang="zh-CN" sz="2000" i="0" u="none" strike="noStrike" kern="0" cap="none" spc="0" normalizeH="0" baseline="0" noProof="0" dirty="0" smtClean="0">
                <a:ln>
                  <a:noFill/>
                </a:ln>
                <a:solidFill>
                  <a:srgbClr val="7030A0"/>
                </a:solidFill>
                <a:effectLst/>
                <a:uLnTx/>
                <a:uFillTx/>
                <a:latin typeface="+mn-lt"/>
                <a:ea typeface="+mn-ea"/>
              </a:rPr>
              <a:t>m</a:t>
            </a:r>
            <a:r>
              <a:rPr kumimoji="1" lang="zh-CN" altLang="en-US" sz="2000" i="0" u="none" strike="noStrike" kern="0" cap="none" spc="0" normalizeH="0" baseline="0" noProof="0" dirty="0" smtClean="0">
                <a:ln>
                  <a:noFill/>
                </a:ln>
                <a:solidFill>
                  <a:srgbClr val="7030A0"/>
                </a:solidFill>
                <a:effectLst/>
                <a:uLnTx/>
                <a:uFillTx/>
                <a:latin typeface="+mn-lt"/>
                <a:ea typeface="+mn-ea"/>
              </a:rPr>
              <a:t>不容易确定。</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1298575" y="549275"/>
            <a:ext cx="6442075" cy="641350"/>
          </a:xfrm>
          <a:prstGeom prst="rect">
            <a:avLst/>
          </a:prstGeom>
          <a:noFill/>
          <a:ln w="9525">
            <a:noFill/>
            <a:miter lim="800000"/>
            <a:headEnd/>
            <a:tailEnd/>
          </a:ln>
          <a:effectLst/>
        </p:spPr>
        <p:txBody>
          <a:bodyPr>
            <a:spAutoFit/>
          </a:bodyPr>
          <a:lstStyle/>
          <a:p>
            <a:pPr>
              <a:defRPr/>
            </a:pPr>
            <a:r>
              <a:rPr lang="zh-CN" altLang="en-US" sz="3600" i="0" u="sng">
                <a:solidFill>
                  <a:srgbClr val="000099"/>
                </a:solidFill>
                <a:effectLst>
                  <a:outerShdw blurRad="38100" dist="38100" dir="2700000" algn="tl">
                    <a:srgbClr val="C0C0C0"/>
                  </a:outerShdw>
                </a:effectLst>
                <a:ea typeface="仿宋_GB2312" pitchFamily="49" charset="-122"/>
              </a:rPr>
              <a:t>利用栈的后序遍历非递归算法</a:t>
            </a:r>
            <a:endParaRPr lang="zh-CN" altLang="en-US" sz="3600" i="0" u="sng">
              <a:solidFill>
                <a:srgbClr val="000099"/>
              </a:solidFill>
              <a:effectLst>
                <a:outerShdw blurRad="38100" dist="38100" dir="2700000" algn="tl">
                  <a:srgbClr val="C0C0C0"/>
                </a:outerShdw>
              </a:effectLst>
              <a:ea typeface="楷体_GB2312" pitchFamily="49" charset="-122"/>
            </a:endParaRPr>
          </a:p>
        </p:txBody>
      </p:sp>
      <p:sp>
        <p:nvSpPr>
          <p:cNvPr id="156675" name="Rectangle 3"/>
          <p:cNvSpPr>
            <a:spLocks noChangeArrowheads="1"/>
          </p:cNvSpPr>
          <p:nvPr/>
        </p:nvSpPr>
        <p:spPr bwMode="auto">
          <a:xfrm>
            <a:off x="381000" y="1301750"/>
            <a:ext cx="8763000" cy="5094288"/>
          </a:xfrm>
          <a:prstGeom prst="rect">
            <a:avLst/>
          </a:prstGeom>
          <a:noFill/>
          <a:ln w="9525">
            <a:noFill/>
            <a:miter lim="800000"/>
            <a:headEnd/>
            <a:tailEnd/>
          </a:ln>
          <a:effectLst/>
        </p:spPr>
        <p:txBody>
          <a:bodyPr>
            <a:spAutoFit/>
          </a:bodyPr>
          <a:lstStyle/>
          <a:p>
            <a:pPr>
              <a:spcBef>
                <a:spcPct val="20000"/>
              </a:spcBef>
              <a:defRPr/>
            </a:pPr>
            <a:r>
              <a:rPr lang="zh-CN" altLang="en-US" sz="3200" i="0" dirty="0">
                <a:solidFill>
                  <a:srgbClr val="006600"/>
                </a:solidFill>
                <a:effectLst>
                  <a:outerShdw blurRad="38100" dist="38100" dir="2700000" algn="tl">
                    <a:srgbClr val="C0C0C0"/>
                  </a:outerShdw>
                </a:effectLst>
                <a:ea typeface="仿宋_GB2312" pitchFamily="49" charset="-122"/>
              </a:rPr>
              <a:t>后序遍历时使用的栈的结点定义</a:t>
            </a:r>
          </a:p>
          <a:p>
            <a:pPr>
              <a:spcBef>
                <a:spcPct val="50000"/>
              </a:spcBef>
              <a:defRPr/>
            </a:pPr>
            <a:r>
              <a:rPr lang="en-US" altLang="zh-CN" sz="2800" i="0" dirty="0">
                <a:solidFill>
                  <a:schemeClr val="tx2"/>
                </a:solidFill>
              </a:rPr>
              <a:t>template &lt;class Type&gt; </a:t>
            </a:r>
            <a:r>
              <a:rPr lang="en-US" altLang="zh-CN" sz="2800" i="0" dirty="0" err="1">
                <a:solidFill>
                  <a:schemeClr val="tx2"/>
                </a:solidFill>
              </a:rPr>
              <a:t>struct</a:t>
            </a:r>
            <a:r>
              <a:rPr lang="en-US" altLang="zh-CN" sz="2800" b="0" i="0" dirty="0">
                <a:solidFill>
                  <a:schemeClr val="tx2"/>
                </a:solidFill>
              </a:rPr>
              <a:t> </a:t>
            </a:r>
            <a:r>
              <a:rPr lang="en-US" altLang="zh-CN" sz="2800" b="0" i="0" dirty="0" err="1">
                <a:solidFill>
                  <a:schemeClr val="tx2"/>
                </a:solidFill>
              </a:rPr>
              <a:t>StkNode</a:t>
            </a:r>
            <a:r>
              <a:rPr lang="en-US" altLang="zh-CN" sz="2800" b="0" i="0" dirty="0">
                <a:solidFill>
                  <a:schemeClr val="tx2"/>
                </a:solidFill>
              </a:rPr>
              <a:t> </a:t>
            </a:r>
            <a:r>
              <a:rPr lang="en-US" altLang="zh-CN" sz="2800" i="0" dirty="0">
                <a:solidFill>
                  <a:schemeClr val="tx2"/>
                </a:solidFill>
              </a:rPr>
              <a:t>{</a:t>
            </a:r>
            <a:endParaRPr lang="en-US" altLang="zh-CN" sz="2800" b="0" i="0" dirty="0">
              <a:solidFill>
                <a:schemeClr val="tx2"/>
              </a:solidFill>
            </a:endParaRPr>
          </a:p>
          <a:p>
            <a:pPr>
              <a:defRPr/>
            </a:pPr>
            <a:r>
              <a:rPr lang="en-US" altLang="zh-CN" sz="2800" b="0" i="0" dirty="0">
                <a:solidFill>
                  <a:schemeClr val="tx2"/>
                </a:solidFill>
              </a:rPr>
              <a:t>    </a:t>
            </a:r>
            <a:r>
              <a:rPr lang="en-US" altLang="zh-CN" sz="2800" b="0" i="0" dirty="0" err="1">
                <a:solidFill>
                  <a:schemeClr val="tx2"/>
                </a:solidFill>
              </a:rPr>
              <a:t>BinTreeNode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err="1">
                <a:solidFill>
                  <a:schemeClr val="tx2"/>
                </a:solidFill>
              </a:rPr>
              <a:t>ptr</a:t>
            </a:r>
            <a:r>
              <a:rPr lang="en-US" altLang="zh-CN" sz="2800" i="0" dirty="0">
                <a:solidFill>
                  <a:schemeClr val="tx2"/>
                </a:solidFill>
              </a:rPr>
              <a:t>;</a:t>
            </a:r>
          </a:p>
          <a:p>
            <a:pPr>
              <a:defRPr/>
            </a:pPr>
            <a:r>
              <a:rPr lang="en-US" altLang="zh-CN" sz="2800" i="0" dirty="0">
                <a:solidFill>
                  <a:schemeClr val="tx2"/>
                </a:solidFill>
              </a:rPr>
              <a:t>    </a:t>
            </a:r>
            <a:r>
              <a:rPr lang="en-US" altLang="zh-CN" sz="2800" i="0" dirty="0" err="1">
                <a:solidFill>
                  <a:schemeClr val="tx2"/>
                </a:solidFill>
              </a:rPr>
              <a:t>enum</a:t>
            </a:r>
            <a:r>
              <a:rPr lang="en-US" altLang="zh-CN" sz="2800" b="0" i="0" dirty="0">
                <a:solidFill>
                  <a:schemeClr val="tx2"/>
                </a:solidFill>
              </a:rPr>
              <a:t> tag </a:t>
            </a:r>
            <a:r>
              <a:rPr lang="en-US" altLang="zh-CN" sz="2800" i="0" dirty="0" smtClean="0">
                <a:solidFill>
                  <a:schemeClr val="tx2"/>
                </a:solidFill>
              </a:rPr>
              <a:t>{</a:t>
            </a:r>
            <a:r>
              <a:rPr lang="en-US" altLang="zh-CN" sz="2800" b="0" i="0" dirty="0" smtClean="0">
                <a:solidFill>
                  <a:schemeClr val="tx2"/>
                </a:solidFill>
              </a:rPr>
              <a:t>L</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R</a:t>
            </a:r>
            <a:r>
              <a:rPr lang="en-US" altLang="zh-CN" sz="2800" i="0" dirty="0" smtClean="0">
                <a:solidFill>
                  <a:schemeClr val="tx2"/>
                </a:solidFill>
              </a:rPr>
              <a:t>};</a:t>
            </a:r>
            <a:endParaRPr lang="en-US" altLang="zh-CN" sz="2800" i="0" dirty="0">
              <a:solidFill>
                <a:schemeClr val="tx2"/>
              </a:solidFill>
            </a:endParaRPr>
          </a:p>
          <a:p>
            <a:pPr>
              <a:defRPr/>
            </a:pPr>
            <a:r>
              <a:rPr lang="en-US" altLang="zh-CN" sz="2800" i="0" dirty="0">
                <a:solidFill>
                  <a:schemeClr val="tx2"/>
                </a:solidFill>
              </a:rPr>
              <a:t>    </a:t>
            </a:r>
            <a:r>
              <a:rPr lang="en-US" altLang="zh-CN" sz="2800" i="0" dirty="0">
                <a:solidFill>
                  <a:srgbClr val="000099"/>
                </a:solidFill>
              </a:rPr>
              <a:t>//</a:t>
            </a:r>
            <a:r>
              <a:rPr lang="zh-CN" altLang="en-US" sz="2800" b="0" i="0" dirty="0">
                <a:solidFill>
                  <a:srgbClr val="000099"/>
                </a:solidFill>
                <a:ea typeface="隶书" pitchFamily="49" charset="-122"/>
              </a:rPr>
              <a:t>该结点退栈标记</a:t>
            </a:r>
            <a:endParaRPr lang="zh-CN" altLang="en-US" sz="2800" b="0" i="0" dirty="0">
              <a:solidFill>
                <a:srgbClr val="000099"/>
              </a:solidFill>
            </a:endParaRPr>
          </a:p>
          <a:p>
            <a:pPr>
              <a:defRPr/>
            </a:pPr>
            <a:r>
              <a:rPr lang="zh-CN" altLang="en-US" sz="2800" b="0" i="0" dirty="0">
                <a:solidFill>
                  <a:schemeClr val="tx2"/>
                </a:solidFill>
              </a:rPr>
              <a:t>    </a:t>
            </a:r>
            <a:r>
              <a:rPr lang="en-US" altLang="zh-CN" sz="2800" b="0" i="0" dirty="0" err="1" smtClean="0">
                <a:solidFill>
                  <a:schemeClr val="tx2"/>
                </a:solidFill>
              </a:rPr>
              <a:t>StkNode</a:t>
            </a:r>
            <a:r>
              <a:rPr lang="en-US" altLang="zh-CN" sz="2800" i="0" dirty="0" smtClean="0">
                <a:solidFill>
                  <a:schemeClr val="tx2"/>
                </a:solidFill>
              </a:rPr>
              <a: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 *</a:t>
            </a:r>
            <a:r>
              <a:rPr lang="en-US" altLang="zh-CN" sz="2800" b="0" i="0" dirty="0" smtClean="0">
                <a:solidFill>
                  <a:schemeClr val="tx2"/>
                </a:solidFill>
              </a:rPr>
              <a:t>N</a:t>
            </a:r>
            <a:r>
              <a:rPr lang="en-US" altLang="zh-CN" sz="2800" i="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endParaRPr lang="en-US" altLang="zh-CN" sz="2800" i="0" dirty="0">
              <a:solidFill>
                <a:schemeClr val="tx2"/>
              </a:solidFill>
            </a:endParaRPr>
          </a:p>
          <a:p>
            <a:pPr>
              <a:defRPr/>
            </a:pPr>
            <a:r>
              <a:rPr lang="en-US" altLang="zh-CN" sz="2800" b="0" i="0" dirty="0">
                <a:solidFill>
                  <a:schemeClr val="tx2"/>
                </a:solidFill>
              </a:rPr>
              <a:t>      </a:t>
            </a:r>
            <a:r>
              <a:rPr lang="en-US" altLang="zh-CN" sz="2800" i="0" dirty="0">
                <a:solidFill>
                  <a:schemeClr val="tx2"/>
                </a:solidFill>
              </a:rPr>
              <a:t>:</a:t>
            </a:r>
            <a:r>
              <a:rPr lang="en-US" altLang="zh-CN" sz="2800" b="0" i="0" dirty="0">
                <a:solidFill>
                  <a:schemeClr val="tx2"/>
                </a:solidFill>
              </a:rPr>
              <a:t> </a:t>
            </a:r>
            <a:r>
              <a:rPr lang="en-US" altLang="zh-CN" sz="2800" b="0" i="0" dirty="0" err="1" smtClean="0">
                <a:solidFill>
                  <a:schemeClr val="tx2"/>
                </a:solidFill>
              </a:rPr>
              <a:t>ptr</a:t>
            </a:r>
            <a:r>
              <a:rPr lang="en-US" altLang="zh-CN" sz="2800" i="0" dirty="0" smtClean="0">
                <a:solidFill>
                  <a:schemeClr val="tx2"/>
                </a:solidFill>
              </a:rPr>
              <a:t>(</a:t>
            </a:r>
            <a:r>
              <a:rPr lang="en-US" altLang="zh-CN" sz="2800" b="0" i="0" dirty="0" smtClean="0">
                <a:solidFill>
                  <a:schemeClr val="tx2"/>
                </a:solidFill>
              </a:rPr>
              <a:t>N</a:t>
            </a:r>
            <a:r>
              <a:rPr lang="en-US" altLang="zh-CN" sz="2800" i="0" dirty="0" smtClean="0">
                <a:solidFill>
                  <a:schemeClr val="tx2"/>
                </a:solidFill>
              </a:rPr>
              <a:t>),</a:t>
            </a:r>
            <a:r>
              <a:rPr lang="en-US" altLang="zh-CN" sz="2800" b="0" i="0" dirty="0" smtClean="0">
                <a:solidFill>
                  <a:schemeClr val="tx2"/>
                </a:solidFill>
              </a:rPr>
              <a:t> </a:t>
            </a:r>
            <a:r>
              <a:rPr lang="en-US" altLang="zh-CN" sz="2800" b="0" i="0" dirty="0">
                <a:solidFill>
                  <a:schemeClr val="tx2"/>
                </a:solidFill>
              </a:rPr>
              <a:t>tag </a:t>
            </a:r>
            <a:r>
              <a:rPr lang="en-US" altLang="zh-CN" sz="2800" i="0" dirty="0" smtClean="0">
                <a:solidFill>
                  <a:schemeClr val="tx2"/>
                </a:solidFill>
              </a:rPr>
              <a:t>(</a:t>
            </a:r>
            <a:r>
              <a:rPr lang="en-US" altLang="zh-CN" sz="2800" b="0" i="0" dirty="0" smtClean="0">
                <a:solidFill>
                  <a:schemeClr val="tx2"/>
                </a:solidFill>
              </a:rPr>
              <a:t>L</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 }</a:t>
            </a:r>
            <a:r>
              <a:rPr lang="en-US" altLang="zh-CN" sz="2800" b="0" i="0" dirty="0">
                <a:solidFill>
                  <a:schemeClr val="tx2"/>
                </a:solidFill>
              </a:rPr>
              <a:t>  </a:t>
            </a:r>
            <a:r>
              <a:rPr lang="en-US" altLang="zh-CN" sz="2800" i="0" dirty="0">
                <a:solidFill>
                  <a:srgbClr val="000099"/>
                </a:solidFill>
              </a:rPr>
              <a:t>//</a:t>
            </a:r>
            <a:r>
              <a:rPr lang="zh-CN" altLang="en-US" sz="2800" b="0" i="0" dirty="0">
                <a:solidFill>
                  <a:srgbClr val="000099"/>
                </a:solidFill>
                <a:ea typeface="隶书" pitchFamily="49" charset="-122"/>
              </a:rPr>
              <a:t>构造函数</a:t>
            </a:r>
            <a:endParaRPr lang="zh-CN" altLang="en-US" sz="2800" i="0" dirty="0">
              <a:solidFill>
                <a:srgbClr val="000099"/>
              </a:solidFill>
            </a:endParaRPr>
          </a:p>
          <a:p>
            <a:pPr>
              <a:spcBef>
                <a:spcPct val="20000"/>
              </a:spcBef>
              <a:defRPr/>
            </a:pPr>
            <a:r>
              <a:rPr lang="en-US" altLang="zh-CN" sz="2800" i="0" dirty="0">
                <a:solidFill>
                  <a:schemeClr val="tx2"/>
                </a:solidFill>
              </a:rPr>
              <a:t>};</a:t>
            </a:r>
            <a:r>
              <a:rPr lang="en-US" altLang="zh-CN" sz="3200" i="0" dirty="0">
                <a:solidFill>
                  <a:schemeClr val="tx2"/>
                </a:solidFill>
              </a:rPr>
              <a:t>       </a:t>
            </a:r>
          </a:p>
          <a:p>
            <a:pPr>
              <a:spcBef>
                <a:spcPct val="50000"/>
              </a:spcBef>
              <a:defRPr/>
            </a:pPr>
            <a:r>
              <a:rPr lang="zh-CN" altLang="en-US" sz="2800" i="0" dirty="0">
                <a:solidFill>
                  <a:srgbClr val="006600"/>
                </a:solidFill>
                <a:ea typeface="隶书" pitchFamily="49" charset="-122"/>
              </a:rPr>
              <a:t>根结点的 </a:t>
            </a:r>
            <a:r>
              <a:rPr lang="en-US" altLang="zh-CN" sz="2800" i="0" dirty="0" smtClean="0">
                <a:solidFill>
                  <a:schemeClr val="tx2"/>
                </a:solidFill>
                <a:ea typeface="隶书" pitchFamily="49" charset="-122"/>
              </a:rPr>
              <a:t>tag=L</a:t>
            </a:r>
            <a:r>
              <a:rPr lang="zh-CN" altLang="en-US" sz="2800" i="0" dirty="0">
                <a:solidFill>
                  <a:srgbClr val="006600"/>
                </a:solidFill>
                <a:ea typeface="隶书" pitchFamily="49" charset="-122"/>
              </a:rPr>
              <a:t>，表示从左子树退出，访问右子树；</a:t>
            </a:r>
          </a:p>
          <a:p>
            <a:pPr>
              <a:spcBef>
                <a:spcPct val="20000"/>
              </a:spcBef>
              <a:defRPr/>
            </a:pPr>
            <a:r>
              <a:rPr lang="zh-CN" altLang="en-US" sz="2800" i="0" dirty="0">
                <a:solidFill>
                  <a:schemeClr val="tx2"/>
                </a:solidFill>
                <a:ea typeface="隶书" pitchFamily="49" charset="-122"/>
              </a:rPr>
              <a:t>                 </a:t>
            </a:r>
            <a:r>
              <a:rPr lang="en-US" altLang="zh-CN" sz="2800" i="0" dirty="0" smtClean="0">
                <a:solidFill>
                  <a:schemeClr val="tx2"/>
                </a:solidFill>
                <a:ea typeface="隶书" pitchFamily="49" charset="-122"/>
              </a:rPr>
              <a:t>tag=R</a:t>
            </a:r>
            <a:r>
              <a:rPr lang="zh-CN" altLang="en-US" sz="2800" i="0" dirty="0">
                <a:solidFill>
                  <a:srgbClr val="006600"/>
                </a:solidFill>
                <a:ea typeface="隶书" pitchFamily="49" charset="-122"/>
              </a:rPr>
              <a:t>，</a:t>
            </a:r>
            <a:r>
              <a:rPr lang="zh-CN" altLang="zh-CN" sz="2800" i="0" dirty="0">
                <a:solidFill>
                  <a:srgbClr val="006600"/>
                </a:solidFill>
                <a:ea typeface="隶书" pitchFamily="49" charset="-122"/>
              </a:rPr>
              <a:t>表示</a:t>
            </a:r>
            <a:r>
              <a:rPr lang="zh-CN" altLang="en-US" sz="2800" i="0" dirty="0">
                <a:solidFill>
                  <a:srgbClr val="006600"/>
                </a:solidFill>
                <a:ea typeface="隶书" pitchFamily="49" charset="-122"/>
              </a:rPr>
              <a:t>从右子树退出，访问根。</a:t>
            </a:r>
          </a:p>
        </p:txBody>
      </p:sp>
      <p:sp>
        <p:nvSpPr>
          <p:cNvPr id="156678" name="Rectangle 6"/>
          <p:cNvSpPr>
            <a:spLocks noChangeArrowheads="1"/>
          </p:cNvSpPr>
          <p:nvPr/>
        </p:nvSpPr>
        <p:spPr bwMode="auto">
          <a:xfrm>
            <a:off x="4532313" y="2970213"/>
            <a:ext cx="2895600" cy="5334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56677" name="Line 5"/>
          <p:cNvSpPr>
            <a:spLocks noChangeShapeType="1"/>
          </p:cNvSpPr>
          <p:nvPr/>
        </p:nvSpPr>
        <p:spPr bwMode="auto">
          <a:xfrm flipH="1" flipV="1">
            <a:off x="5675313" y="2970213"/>
            <a:ext cx="0" cy="533400"/>
          </a:xfrm>
          <a:prstGeom prst="line">
            <a:avLst/>
          </a:prstGeom>
          <a:noFill/>
          <a:ln w="19050">
            <a:solidFill>
              <a:srgbClr val="339966"/>
            </a:solidFill>
            <a:round/>
            <a:headEnd/>
            <a:tailEnd/>
          </a:ln>
        </p:spPr>
        <p:txBody>
          <a:bodyPr wrap="none" anchor="ctr"/>
          <a:lstStyle/>
          <a:p>
            <a:endParaRPr lang="zh-CN" altLang="en-US"/>
          </a:p>
        </p:txBody>
      </p:sp>
      <p:sp>
        <p:nvSpPr>
          <p:cNvPr id="156679" name="Text Box 7"/>
          <p:cNvSpPr txBox="1">
            <a:spLocks noChangeArrowheads="1"/>
          </p:cNvSpPr>
          <p:nvPr/>
        </p:nvSpPr>
        <p:spPr bwMode="auto">
          <a:xfrm>
            <a:off x="4716463" y="2924175"/>
            <a:ext cx="2838450"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ptr    tag{L, R}</a:t>
            </a:r>
            <a:r>
              <a:rPr lang="en-US" altLang="zh-CN" b="0" i="0"/>
              <a:t> </a:t>
            </a:r>
          </a:p>
        </p:txBody>
      </p:sp>
      <p:sp>
        <p:nvSpPr>
          <p:cNvPr id="7" name="灯片编号占位符 6"/>
          <p:cNvSpPr>
            <a:spLocks noGrp="1"/>
          </p:cNvSpPr>
          <p:nvPr>
            <p:ph type="sldNum" sz="quarter" idx="12"/>
          </p:nvPr>
        </p:nvSpPr>
        <p:spPr/>
        <p:txBody>
          <a:bodyPr/>
          <a:lstStyle/>
          <a:p>
            <a:pPr>
              <a:defRPr/>
            </a:pPr>
            <a:fld id="{40D23E0A-D758-45BD-827F-90FA2C1CB3A3}" type="slidenum">
              <a:rPr lang="en-US" altLang="zh-CN" smtClean="0"/>
              <a:pPr>
                <a:defRPr/>
              </a:pPr>
              <a:t>130</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checkerboard(across)">
                                      <p:cBhvr>
                                        <p:cTn id="7" dur="500"/>
                                        <p:tgtEl>
                                          <p:spTgt spid="1566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6675">
                                            <p:txEl>
                                              <p:pRg st="1" end="1"/>
                                            </p:txEl>
                                          </p:spTgt>
                                        </p:tgtEl>
                                        <p:attrNameLst>
                                          <p:attrName>style.visibility</p:attrName>
                                        </p:attrNameLst>
                                      </p:cBhvr>
                                      <p:to>
                                        <p:strVal val="visible"/>
                                      </p:to>
                                    </p:set>
                                    <p:animEffect transition="in" filter="checkerboard(across)">
                                      <p:cBhvr>
                                        <p:cTn id="10" dur="500"/>
                                        <p:tgtEl>
                                          <p:spTgt spid="15667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Effect transition="in" filter="checkerboard(across)">
                                      <p:cBhvr>
                                        <p:cTn id="13" dur="500"/>
                                        <p:tgtEl>
                                          <p:spTgt spid="156675">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6675">
                                            <p:txEl>
                                              <p:pRg st="3" end="3"/>
                                            </p:txEl>
                                          </p:spTgt>
                                        </p:tgtEl>
                                        <p:attrNameLst>
                                          <p:attrName>style.visibility</p:attrName>
                                        </p:attrNameLst>
                                      </p:cBhvr>
                                      <p:to>
                                        <p:strVal val="visible"/>
                                      </p:to>
                                    </p:set>
                                    <p:animEffect transition="in" filter="checkerboard(across)">
                                      <p:cBhvr>
                                        <p:cTn id="16" dur="500"/>
                                        <p:tgtEl>
                                          <p:spTgt spid="156675">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56675">
                                            <p:txEl>
                                              <p:pRg st="4" end="4"/>
                                            </p:txEl>
                                          </p:spTgt>
                                        </p:tgtEl>
                                        <p:attrNameLst>
                                          <p:attrName>style.visibility</p:attrName>
                                        </p:attrNameLst>
                                      </p:cBhvr>
                                      <p:to>
                                        <p:strVal val="visible"/>
                                      </p:to>
                                    </p:set>
                                    <p:animEffect transition="in" filter="checkerboard(across)">
                                      <p:cBhvr>
                                        <p:cTn id="19" dur="500"/>
                                        <p:tgtEl>
                                          <p:spTgt spid="156675">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56675">
                                            <p:txEl>
                                              <p:pRg st="5" end="5"/>
                                            </p:txEl>
                                          </p:spTgt>
                                        </p:tgtEl>
                                        <p:attrNameLst>
                                          <p:attrName>style.visibility</p:attrName>
                                        </p:attrNameLst>
                                      </p:cBhvr>
                                      <p:to>
                                        <p:strVal val="visible"/>
                                      </p:to>
                                    </p:set>
                                    <p:animEffect transition="in" filter="checkerboard(across)">
                                      <p:cBhvr>
                                        <p:cTn id="22" dur="500"/>
                                        <p:tgtEl>
                                          <p:spTgt spid="156675">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56675">
                                            <p:txEl>
                                              <p:pRg st="6" end="6"/>
                                            </p:txEl>
                                          </p:spTgt>
                                        </p:tgtEl>
                                        <p:attrNameLst>
                                          <p:attrName>style.visibility</p:attrName>
                                        </p:attrNameLst>
                                      </p:cBhvr>
                                      <p:to>
                                        <p:strVal val="visible"/>
                                      </p:to>
                                    </p:set>
                                    <p:animEffect transition="in" filter="checkerboard(across)">
                                      <p:cBhvr>
                                        <p:cTn id="25" dur="500"/>
                                        <p:tgtEl>
                                          <p:spTgt spid="156675">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56675">
                                            <p:txEl>
                                              <p:pRg st="7" end="7"/>
                                            </p:txEl>
                                          </p:spTgt>
                                        </p:tgtEl>
                                        <p:attrNameLst>
                                          <p:attrName>style.visibility</p:attrName>
                                        </p:attrNameLst>
                                      </p:cBhvr>
                                      <p:to>
                                        <p:strVal val="visible"/>
                                      </p:to>
                                    </p:set>
                                    <p:animEffect transition="in" filter="checkerboard(across)">
                                      <p:cBhvr>
                                        <p:cTn id="28" dur="500"/>
                                        <p:tgtEl>
                                          <p:spTgt spid="15667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6678"/>
                                        </p:tgtEl>
                                        <p:attrNameLst>
                                          <p:attrName>style.visibility</p:attrName>
                                        </p:attrNameLst>
                                      </p:cBhvr>
                                      <p:to>
                                        <p:strVal val="visible"/>
                                      </p:to>
                                    </p:set>
                                    <p:anim calcmode="lin" valueType="num">
                                      <p:cBhvr additive="base">
                                        <p:cTn id="33" dur="500" fill="hold"/>
                                        <p:tgtEl>
                                          <p:spTgt spid="156678"/>
                                        </p:tgtEl>
                                        <p:attrNameLst>
                                          <p:attrName>ppt_x</p:attrName>
                                        </p:attrNameLst>
                                      </p:cBhvr>
                                      <p:tavLst>
                                        <p:tav tm="0">
                                          <p:val>
                                            <p:strVal val="#ppt_x"/>
                                          </p:val>
                                        </p:tav>
                                        <p:tav tm="100000">
                                          <p:val>
                                            <p:strVal val="#ppt_x"/>
                                          </p:val>
                                        </p:tav>
                                      </p:tavLst>
                                    </p:anim>
                                    <p:anim calcmode="lin" valueType="num">
                                      <p:cBhvr additive="base">
                                        <p:cTn id="34" dur="500" fill="hold"/>
                                        <p:tgtEl>
                                          <p:spTgt spid="15667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6677"/>
                                        </p:tgtEl>
                                        <p:attrNameLst>
                                          <p:attrName>style.visibility</p:attrName>
                                        </p:attrNameLst>
                                      </p:cBhvr>
                                      <p:to>
                                        <p:strVal val="visible"/>
                                      </p:to>
                                    </p:set>
                                    <p:anim calcmode="lin" valueType="num">
                                      <p:cBhvr additive="base">
                                        <p:cTn id="37" dur="500" fill="hold"/>
                                        <p:tgtEl>
                                          <p:spTgt spid="156677"/>
                                        </p:tgtEl>
                                        <p:attrNameLst>
                                          <p:attrName>ppt_x</p:attrName>
                                        </p:attrNameLst>
                                      </p:cBhvr>
                                      <p:tavLst>
                                        <p:tav tm="0">
                                          <p:val>
                                            <p:strVal val="#ppt_x"/>
                                          </p:val>
                                        </p:tav>
                                        <p:tav tm="100000">
                                          <p:val>
                                            <p:strVal val="#ppt_x"/>
                                          </p:val>
                                        </p:tav>
                                      </p:tavLst>
                                    </p:anim>
                                    <p:anim calcmode="lin" valueType="num">
                                      <p:cBhvr additive="base">
                                        <p:cTn id="38" dur="500" fill="hold"/>
                                        <p:tgtEl>
                                          <p:spTgt spid="15667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6679"/>
                                        </p:tgtEl>
                                        <p:attrNameLst>
                                          <p:attrName>style.visibility</p:attrName>
                                        </p:attrNameLst>
                                      </p:cBhvr>
                                      <p:to>
                                        <p:strVal val="visible"/>
                                      </p:to>
                                    </p:set>
                                    <p:anim calcmode="lin" valueType="num">
                                      <p:cBhvr additive="base">
                                        <p:cTn id="41" dur="500" fill="hold"/>
                                        <p:tgtEl>
                                          <p:spTgt spid="156679"/>
                                        </p:tgtEl>
                                        <p:attrNameLst>
                                          <p:attrName>ppt_x</p:attrName>
                                        </p:attrNameLst>
                                      </p:cBhvr>
                                      <p:tavLst>
                                        <p:tav tm="0">
                                          <p:val>
                                            <p:strVal val="#ppt_x"/>
                                          </p:val>
                                        </p:tav>
                                        <p:tav tm="100000">
                                          <p:val>
                                            <p:strVal val="#ppt_x"/>
                                          </p:val>
                                        </p:tav>
                                      </p:tavLst>
                                    </p:anim>
                                    <p:anim calcmode="lin" valueType="num">
                                      <p:cBhvr additive="base">
                                        <p:cTn id="42" dur="500" fill="hold"/>
                                        <p:tgtEl>
                                          <p:spTgt spid="15667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6675">
                                            <p:txEl>
                                              <p:pRg st="8" end="8"/>
                                            </p:txEl>
                                          </p:spTgt>
                                        </p:tgtEl>
                                        <p:attrNameLst>
                                          <p:attrName>style.visibility</p:attrName>
                                        </p:attrNameLst>
                                      </p:cBhvr>
                                      <p:to>
                                        <p:strVal val="visible"/>
                                      </p:to>
                                    </p:set>
                                    <p:animEffect transition="in" filter="box(in)">
                                      <p:cBhvr>
                                        <p:cTn id="47" dur="500"/>
                                        <p:tgtEl>
                                          <p:spTgt spid="156675">
                                            <p:txEl>
                                              <p:pRg st="8" end="8"/>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156675">
                                            <p:txEl>
                                              <p:pRg st="9" end="9"/>
                                            </p:txEl>
                                          </p:spTgt>
                                        </p:tgtEl>
                                        <p:attrNameLst>
                                          <p:attrName>style.visibility</p:attrName>
                                        </p:attrNameLst>
                                      </p:cBhvr>
                                      <p:to>
                                        <p:strVal val="visible"/>
                                      </p:to>
                                    </p:set>
                                    <p:animEffect transition="in" filter="box(in)">
                                      <p:cBhvr>
                                        <p:cTn id="50" dur="500"/>
                                        <p:tgtEl>
                                          <p:spTgt spid="156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animBg="1"/>
      <p:bldP spid="156677" grpId="0" animBg="1"/>
      <p:bldP spid="156679" grpId="0"/>
    </p:bld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Line 14"/>
          <p:cNvSpPr>
            <a:spLocks noChangeShapeType="1"/>
          </p:cNvSpPr>
          <p:nvPr/>
        </p:nvSpPr>
        <p:spPr bwMode="auto">
          <a:xfrm flipH="1">
            <a:off x="1944688" y="2251075"/>
            <a:ext cx="304800" cy="838200"/>
          </a:xfrm>
          <a:prstGeom prst="line">
            <a:avLst/>
          </a:prstGeom>
          <a:noFill/>
          <a:ln w="38100">
            <a:solidFill>
              <a:srgbClr val="CC3300"/>
            </a:solidFill>
            <a:round/>
            <a:headEnd/>
            <a:tailEnd/>
          </a:ln>
        </p:spPr>
        <p:txBody>
          <a:bodyPr wrap="none" anchor="ctr"/>
          <a:lstStyle/>
          <a:p>
            <a:endParaRPr lang="zh-CN" altLang="en-US"/>
          </a:p>
        </p:txBody>
      </p:sp>
      <p:sp>
        <p:nvSpPr>
          <p:cNvPr id="73731" name="Line 13"/>
          <p:cNvSpPr>
            <a:spLocks noChangeShapeType="1"/>
          </p:cNvSpPr>
          <p:nvPr/>
        </p:nvSpPr>
        <p:spPr bwMode="auto">
          <a:xfrm>
            <a:off x="877888" y="2327275"/>
            <a:ext cx="304800" cy="685800"/>
          </a:xfrm>
          <a:prstGeom prst="line">
            <a:avLst/>
          </a:prstGeom>
          <a:noFill/>
          <a:ln w="38100">
            <a:solidFill>
              <a:srgbClr val="CC3300"/>
            </a:solidFill>
            <a:round/>
            <a:headEnd/>
            <a:tailEnd/>
          </a:ln>
        </p:spPr>
        <p:txBody>
          <a:bodyPr wrap="none" anchor="ctr"/>
          <a:lstStyle/>
          <a:p>
            <a:endParaRPr lang="zh-CN" altLang="en-US"/>
          </a:p>
        </p:txBody>
      </p:sp>
      <p:sp>
        <p:nvSpPr>
          <p:cNvPr id="73732" name="Line 12"/>
          <p:cNvSpPr>
            <a:spLocks noChangeShapeType="1"/>
          </p:cNvSpPr>
          <p:nvPr/>
        </p:nvSpPr>
        <p:spPr bwMode="auto">
          <a:xfrm>
            <a:off x="1639888" y="1565275"/>
            <a:ext cx="609600" cy="533400"/>
          </a:xfrm>
          <a:prstGeom prst="line">
            <a:avLst/>
          </a:prstGeom>
          <a:noFill/>
          <a:ln w="38100">
            <a:solidFill>
              <a:srgbClr val="CC3300"/>
            </a:solidFill>
            <a:round/>
            <a:headEnd/>
            <a:tailEnd/>
          </a:ln>
        </p:spPr>
        <p:txBody>
          <a:bodyPr wrap="none" anchor="ctr"/>
          <a:lstStyle/>
          <a:p>
            <a:endParaRPr lang="zh-CN" altLang="en-US"/>
          </a:p>
        </p:txBody>
      </p:sp>
      <p:sp>
        <p:nvSpPr>
          <p:cNvPr id="73733" name="Line 11"/>
          <p:cNvSpPr>
            <a:spLocks noChangeShapeType="1"/>
          </p:cNvSpPr>
          <p:nvPr/>
        </p:nvSpPr>
        <p:spPr bwMode="auto">
          <a:xfrm flipH="1">
            <a:off x="877888" y="1565275"/>
            <a:ext cx="533400" cy="533400"/>
          </a:xfrm>
          <a:prstGeom prst="line">
            <a:avLst/>
          </a:prstGeom>
          <a:noFill/>
          <a:ln w="38100">
            <a:solidFill>
              <a:srgbClr val="CC3300"/>
            </a:solidFill>
            <a:round/>
            <a:headEnd/>
            <a:tailEnd/>
          </a:ln>
        </p:spPr>
        <p:txBody>
          <a:bodyPr wrap="none" anchor="ctr"/>
          <a:lstStyle/>
          <a:p>
            <a:endParaRPr lang="zh-CN" altLang="en-US"/>
          </a:p>
        </p:txBody>
      </p:sp>
      <p:sp>
        <p:nvSpPr>
          <p:cNvPr id="289797" name="Oval 5"/>
          <p:cNvSpPr>
            <a:spLocks noChangeArrowheads="1"/>
          </p:cNvSpPr>
          <p:nvPr/>
        </p:nvSpPr>
        <p:spPr bwMode="auto">
          <a:xfrm>
            <a:off x="1335088" y="11842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defRPr/>
            </a:pPr>
            <a:endParaRPr lang="zh-CN" altLang="zh-CN" b="0" i="0"/>
          </a:p>
        </p:txBody>
      </p:sp>
      <p:sp>
        <p:nvSpPr>
          <p:cNvPr id="289799" name="Oval 7"/>
          <p:cNvSpPr>
            <a:spLocks noChangeArrowheads="1"/>
          </p:cNvSpPr>
          <p:nvPr/>
        </p:nvSpPr>
        <p:spPr bwMode="auto">
          <a:xfrm>
            <a:off x="573088" y="19462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289800" name="Oval 8"/>
          <p:cNvSpPr>
            <a:spLocks noChangeArrowheads="1"/>
          </p:cNvSpPr>
          <p:nvPr/>
        </p:nvSpPr>
        <p:spPr bwMode="auto">
          <a:xfrm>
            <a:off x="1639888" y="29368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289801" name="Oval 9"/>
          <p:cNvSpPr>
            <a:spLocks noChangeArrowheads="1"/>
          </p:cNvSpPr>
          <p:nvPr/>
        </p:nvSpPr>
        <p:spPr bwMode="auto">
          <a:xfrm>
            <a:off x="2097088" y="19462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289802" name="Oval 10"/>
          <p:cNvSpPr>
            <a:spLocks noChangeArrowheads="1"/>
          </p:cNvSpPr>
          <p:nvPr/>
        </p:nvSpPr>
        <p:spPr bwMode="auto">
          <a:xfrm>
            <a:off x="1030288" y="29368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73739" name="Text Box 16"/>
          <p:cNvSpPr txBox="1">
            <a:spLocks noChangeArrowheads="1"/>
          </p:cNvSpPr>
          <p:nvPr/>
        </p:nvSpPr>
        <p:spPr bwMode="auto">
          <a:xfrm>
            <a:off x="1335088" y="1062038"/>
            <a:ext cx="387350" cy="579437"/>
          </a:xfrm>
          <a:prstGeom prst="rect">
            <a:avLst/>
          </a:prstGeom>
          <a:noFill/>
          <a:ln w="38100">
            <a:noFill/>
            <a:miter lim="800000"/>
            <a:headEnd/>
            <a:tailEnd/>
          </a:ln>
        </p:spPr>
        <p:txBody>
          <a:bodyPr wrap="none" anchor="ctr">
            <a:spAutoFit/>
          </a:bodyPr>
          <a:lstStyle/>
          <a:p>
            <a:pPr algn="ctr"/>
            <a:r>
              <a:rPr lang="en-US" altLang="zh-CN" sz="3200">
                <a:solidFill>
                  <a:srgbClr val="FFFFCC"/>
                </a:solidFill>
              </a:rPr>
              <a:t>a</a:t>
            </a:r>
            <a:endParaRPr lang="en-US" altLang="zh-CN" b="0" i="0"/>
          </a:p>
        </p:txBody>
      </p:sp>
      <p:sp>
        <p:nvSpPr>
          <p:cNvPr id="73740" name="Text Box 17"/>
          <p:cNvSpPr txBox="1">
            <a:spLocks noChangeArrowheads="1"/>
          </p:cNvSpPr>
          <p:nvPr/>
        </p:nvSpPr>
        <p:spPr bwMode="auto">
          <a:xfrm>
            <a:off x="573088" y="1870075"/>
            <a:ext cx="387350" cy="579438"/>
          </a:xfrm>
          <a:prstGeom prst="rect">
            <a:avLst/>
          </a:prstGeom>
          <a:noFill/>
          <a:ln w="38100">
            <a:noFill/>
            <a:miter lim="800000"/>
            <a:headEnd/>
            <a:tailEnd/>
          </a:ln>
        </p:spPr>
        <p:txBody>
          <a:bodyPr wrap="none" anchor="ctr">
            <a:spAutoFit/>
          </a:bodyPr>
          <a:lstStyle/>
          <a:p>
            <a:pPr algn="ctr"/>
            <a:r>
              <a:rPr lang="en-US" altLang="zh-CN" sz="3200">
                <a:solidFill>
                  <a:srgbClr val="FFFFCC"/>
                </a:solidFill>
              </a:rPr>
              <a:t>b</a:t>
            </a:r>
            <a:endParaRPr lang="en-US" altLang="zh-CN" b="0" i="0"/>
          </a:p>
        </p:txBody>
      </p:sp>
      <p:sp>
        <p:nvSpPr>
          <p:cNvPr id="73741" name="Text Box 18"/>
          <p:cNvSpPr txBox="1">
            <a:spLocks noChangeArrowheads="1"/>
          </p:cNvSpPr>
          <p:nvPr/>
        </p:nvSpPr>
        <p:spPr bwMode="auto">
          <a:xfrm>
            <a:off x="2112963" y="1824038"/>
            <a:ext cx="365125" cy="579437"/>
          </a:xfrm>
          <a:prstGeom prst="rect">
            <a:avLst/>
          </a:prstGeom>
          <a:noFill/>
          <a:ln w="38100">
            <a:noFill/>
            <a:miter lim="800000"/>
            <a:headEnd/>
            <a:tailEnd/>
          </a:ln>
        </p:spPr>
        <p:txBody>
          <a:bodyPr wrap="none" anchor="ctr">
            <a:spAutoFit/>
          </a:bodyPr>
          <a:lstStyle/>
          <a:p>
            <a:pPr algn="ctr"/>
            <a:r>
              <a:rPr lang="en-US" altLang="zh-CN" sz="3200">
                <a:solidFill>
                  <a:srgbClr val="FFFFCC"/>
                </a:solidFill>
              </a:rPr>
              <a:t>c</a:t>
            </a:r>
            <a:endParaRPr lang="en-US" altLang="zh-CN" b="0" i="0"/>
          </a:p>
        </p:txBody>
      </p:sp>
      <p:sp>
        <p:nvSpPr>
          <p:cNvPr id="73742" name="Text Box 19"/>
          <p:cNvSpPr txBox="1">
            <a:spLocks noChangeArrowheads="1"/>
          </p:cNvSpPr>
          <p:nvPr/>
        </p:nvSpPr>
        <p:spPr bwMode="auto">
          <a:xfrm>
            <a:off x="1030288" y="2860675"/>
            <a:ext cx="381000" cy="579438"/>
          </a:xfrm>
          <a:prstGeom prst="rect">
            <a:avLst/>
          </a:prstGeom>
          <a:noFill/>
          <a:ln w="38100">
            <a:noFill/>
            <a:miter lim="800000"/>
            <a:headEnd/>
            <a:tailEnd/>
          </a:ln>
        </p:spPr>
        <p:txBody>
          <a:bodyPr anchor="ctr">
            <a:spAutoFit/>
          </a:bodyPr>
          <a:lstStyle/>
          <a:p>
            <a:pPr algn="ctr"/>
            <a:r>
              <a:rPr lang="en-US" altLang="zh-CN" sz="3200">
                <a:solidFill>
                  <a:srgbClr val="FFFFCC"/>
                </a:solidFill>
              </a:rPr>
              <a:t>d</a:t>
            </a:r>
            <a:endParaRPr lang="en-US" altLang="zh-CN" b="0" i="0"/>
          </a:p>
        </p:txBody>
      </p:sp>
      <p:sp>
        <p:nvSpPr>
          <p:cNvPr id="73743" name="Text Box 20"/>
          <p:cNvSpPr txBox="1">
            <a:spLocks noChangeArrowheads="1"/>
          </p:cNvSpPr>
          <p:nvPr/>
        </p:nvSpPr>
        <p:spPr bwMode="auto">
          <a:xfrm>
            <a:off x="1716088" y="2814638"/>
            <a:ext cx="228600" cy="579437"/>
          </a:xfrm>
          <a:prstGeom prst="rect">
            <a:avLst/>
          </a:prstGeom>
          <a:noFill/>
          <a:ln w="38100">
            <a:noFill/>
            <a:miter lim="800000"/>
            <a:headEnd/>
            <a:tailEnd/>
          </a:ln>
        </p:spPr>
        <p:txBody>
          <a:bodyPr anchor="ctr">
            <a:spAutoFit/>
          </a:bodyPr>
          <a:lstStyle/>
          <a:p>
            <a:pPr algn="ctr"/>
            <a:r>
              <a:rPr lang="en-US" altLang="zh-CN" sz="3200">
                <a:solidFill>
                  <a:srgbClr val="FFFFCC"/>
                </a:solidFill>
              </a:rPr>
              <a:t>e</a:t>
            </a:r>
            <a:endParaRPr lang="en-US" altLang="zh-CN" b="0" i="0"/>
          </a:p>
        </p:txBody>
      </p:sp>
      <p:sp>
        <p:nvSpPr>
          <p:cNvPr id="289813" name="Rectangle 21"/>
          <p:cNvSpPr>
            <a:spLocks noChangeArrowheads="1"/>
          </p:cNvSpPr>
          <p:nvPr/>
        </p:nvSpPr>
        <p:spPr bwMode="auto">
          <a:xfrm>
            <a:off x="3163888" y="14128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14" name="Line 22"/>
          <p:cNvSpPr>
            <a:spLocks noChangeShapeType="1"/>
          </p:cNvSpPr>
          <p:nvPr/>
        </p:nvSpPr>
        <p:spPr bwMode="auto">
          <a:xfrm flipH="1">
            <a:off x="31638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15" name="Line 23"/>
          <p:cNvSpPr>
            <a:spLocks noChangeShapeType="1"/>
          </p:cNvSpPr>
          <p:nvPr/>
        </p:nvSpPr>
        <p:spPr bwMode="auto">
          <a:xfrm flipH="1">
            <a:off x="37734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16" name="Line 24"/>
          <p:cNvSpPr>
            <a:spLocks noChangeShapeType="1"/>
          </p:cNvSpPr>
          <p:nvPr/>
        </p:nvSpPr>
        <p:spPr bwMode="auto">
          <a:xfrm>
            <a:off x="3163888" y="2936875"/>
            <a:ext cx="609600" cy="0"/>
          </a:xfrm>
          <a:prstGeom prst="line">
            <a:avLst/>
          </a:prstGeom>
          <a:noFill/>
          <a:ln w="19050">
            <a:solidFill>
              <a:srgbClr val="009900"/>
            </a:solidFill>
            <a:round/>
            <a:headEnd/>
            <a:tailEnd/>
          </a:ln>
        </p:spPr>
        <p:txBody>
          <a:bodyPr wrap="none" anchor="ctr"/>
          <a:lstStyle/>
          <a:p>
            <a:endParaRPr lang="zh-CN" altLang="en-US"/>
          </a:p>
        </p:txBody>
      </p:sp>
      <p:sp>
        <p:nvSpPr>
          <p:cNvPr id="289817" name="Line 25"/>
          <p:cNvSpPr>
            <a:spLocks noChangeShapeType="1"/>
          </p:cNvSpPr>
          <p:nvPr/>
        </p:nvSpPr>
        <p:spPr bwMode="auto">
          <a:xfrm>
            <a:off x="3163888" y="2479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18" name="Rectangle 26"/>
          <p:cNvSpPr>
            <a:spLocks noChangeArrowheads="1"/>
          </p:cNvSpPr>
          <p:nvPr/>
        </p:nvSpPr>
        <p:spPr bwMode="auto">
          <a:xfrm>
            <a:off x="4154488" y="14128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19" name="Line 27"/>
          <p:cNvSpPr>
            <a:spLocks noChangeShapeType="1"/>
          </p:cNvSpPr>
          <p:nvPr/>
        </p:nvSpPr>
        <p:spPr bwMode="auto">
          <a:xfrm flipH="1">
            <a:off x="41544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20" name="Line 28"/>
          <p:cNvSpPr>
            <a:spLocks noChangeShapeType="1"/>
          </p:cNvSpPr>
          <p:nvPr/>
        </p:nvSpPr>
        <p:spPr bwMode="auto">
          <a:xfrm flipH="1">
            <a:off x="47640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21" name="Line 29"/>
          <p:cNvSpPr>
            <a:spLocks noChangeShapeType="1"/>
          </p:cNvSpPr>
          <p:nvPr/>
        </p:nvSpPr>
        <p:spPr bwMode="auto">
          <a:xfrm>
            <a:off x="4154488" y="2936875"/>
            <a:ext cx="609600" cy="0"/>
          </a:xfrm>
          <a:prstGeom prst="line">
            <a:avLst/>
          </a:prstGeom>
          <a:noFill/>
          <a:ln w="19050">
            <a:solidFill>
              <a:srgbClr val="009900"/>
            </a:solidFill>
            <a:round/>
            <a:headEnd/>
            <a:tailEnd/>
          </a:ln>
        </p:spPr>
        <p:txBody>
          <a:bodyPr wrap="none" anchor="ctr"/>
          <a:lstStyle/>
          <a:p>
            <a:endParaRPr lang="zh-CN" altLang="en-US"/>
          </a:p>
        </p:txBody>
      </p:sp>
      <p:sp>
        <p:nvSpPr>
          <p:cNvPr id="289822" name="Line 30"/>
          <p:cNvSpPr>
            <a:spLocks noChangeShapeType="1"/>
          </p:cNvSpPr>
          <p:nvPr/>
        </p:nvSpPr>
        <p:spPr bwMode="auto">
          <a:xfrm>
            <a:off x="4154488" y="2479675"/>
            <a:ext cx="609600" cy="0"/>
          </a:xfrm>
          <a:prstGeom prst="line">
            <a:avLst/>
          </a:prstGeom>
          <a:noFill/>
          <a:ln w="19050">
            <a:solidFill>
              <a:srgbClr val="009900"/>
            </a:solidFill>
            <a:round/>
            <a:headEnd/>
            <a:tailEnd/>
          </a:ln>
        </p:spPr>
        <p:txBody>
          <a:bodyPr wrap="none" anchor="ctr"/>
          <a:lstStyle/>
          <a:p>
            <a:endParaRPr lang="zh-CN" altLang="en-US"/>
          </a:p>
        </p:txBody>
      </p:sp>
      <p:sp>
        <p:nvSpPr>
          <p:cNvPr id="73754" name="Line 31"/>
          <p:cNvSpPr>
            <a:spLocks noChangeShapeType="1"/>
          </p:cNvSpPr>
          <p:nvPr/>
        </p:nvSpPr>
        <p:spPr bwMode="auto">
          <a:xfrm flipH="1">
            <a:off x="877888" y="1489075"/>
            <a:ext cx="381000" cy="381000"/>
          </a:xfrm>
          <a:prstGeom prst="line">
            <a:avLst/>
          </a:prstGeom>
          <a:noFill/>
          <a:ln w="28575">
            <a:solidFill>
              <a:schemeClr val="tx2"/>
            </a:solidFill>
            <a:round/>
            <a:headEnd/>
            <a:tailEnd type="triangle" w="sm" len="med"/>
          </a:ln>
        </p:spPr>
        <p:txBody>
          <a:bodyPr wrap="none" anchor="ctr"/>
          <a:lstStyle/>
          <a:p>
            <a:endParaRPr lang="zh-CN" altLang="en-US"/>
          </a:p>
        </p:txBody>
      </p:sp>
      <p:sp>
        <p:nvSpPr>
          <p:cNvPr id="289824" name="Text Box 32"/>
          <p:cNvSpPr txBox="1">
            <a:spLocks noChangeArrowheads="1"/>
          </p:cNvSpPr>
          <p:nvPr/>
        </p:nvSpPr>
        <p:spPr bwMode="auto">
          <a:xfrm>
            <a:off x="3194050" y="2433638"/>
            <a:ext cx="598488" cy="519112"/>
          </a:xfrm>
          <a:prstGeom prst="rect">
            <a:avLst/>
          </a:prstGeom>
          <a:noFill/>
          <a:ln w="38100">
            <a:noFill/>
            <a:miter lim="800000"/>
            <a:headEnd/>
            <a:tailEnd/>
          </a:ln>
        </p:spPr>
        <p:txBody>
          <a:bodyPr wrap="none" anchor="ctr">
            <a:spAutoFit/>
          </a:bodyPr>
          <a:lstStyle/>
          <a:p>
            <a:pPr algn="ctr"/>
            <a:r>
              <a:rPr lang="en-US" altLang="zh-CN" sz="2800">
                <a:solidFill>
                  <a:srgbClr val="009900"/>
                </a:solidFill>
              </a:rPr>
              <a:t>a</a:t>
            </a:r>
            <a:r>
              <a:rPr lang="en-US" altLang="zh-CN" sz="2800" i="0">
                <a:solidFill>
                  <a:schemeClr val="accent2"/>
                </a:solidFill>
              </a:rPr>
              <a:t>L</a:t>
            </a:r>
            <a:endParaRPr lang="en-US" altLang="zh-CN" b="0" i="0"/>
          </a:p>
        </p:txBody>
      </p:sp>
      <p:sp>
        <p:nvSpPr>
          <p:cNvPr id="289825" name="Rectangle 33"/>
          <p:cNvSpPr>
            <a:spLocks noChangeArrowheads="1"/>
          </p:cNvSpPr>
          <p:nvPr/>
        </p:nvSpPr>
        <p:spPr bwMode="auto">
          <a:xfrm>
            <a:off x="5145088" y="14128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26" name="Line 34"/>
          <p:cNvSpPr>
            <a:spLocks noChangeShapeType="1"/>
          </p:cNvSpPr>
          <p:nvPr/>
        </p:nvSpPr>
        <p:spPr bwMode="auto">
          <a:xfrm flipH="1">
            <a:off x="51450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27" name="Line 35"/>
          <p:cNvSpPr>
            <a:spLocks noChangeShapeType="1"/>
          </p:cNvSpPr>
          <p:nvPr/>
        </p:nvSpPr>
        <p:spPr bwMode="auto">
          <a:xfrm flipH="1">
            <a:off x="57546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28" name="Line 36"/>
          <p:cNvSpPr>
            <a:spLocks noChangeShapeType="1"/>
          </p:cNvSpPr>
          <p:nvPr/>
        </p:nvSpPr>
        <p:spPr bwMode="auto">
          <a:xfrm>
            <a:off x="5145088" y="2936875"/>
            <a:ext cx="609600" cy="0"/>
          </a:xfrm>
          <a:prstGeom prst="line">
            <a:avLst/>
          </a:prstGeom>
          <a:noFill/>
          <a:ln w="19050">
            <a:solidFill>
              <a:srgbClr val="009900"/>
            </a:solidFill>
            <a:round/>
            <a:headEnd/>
            <a:tailEnd/>
          </a:ln>
        </p:spPr>
        <p:txBody>
          <a:bodyPr wrap="none" anchor="ctr"/>
          <a:lstStyle/>
          <a:p>
            <a:endParaRPr lang="zh-CN" altLang="en-US"/>
          </a:p>
        </p:txBody>
      </p:sp>
      <p:sp>
        <p:nvSpPr>
          <p:cNvPr id="289829" name="Line 37"/>
          <p:cNvSpPr>
            <a:spLocks noChangeShapeType="1"/>
          </p:cNvSpPr>
          <p:nvPr/>
        </p:nvSpPr>
        <p:spPr bwMode="auto">
          <a:xfrm>
            <a:off x="5145088" y="2479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30" name="Text Box 38"/>
          <p:cNvSpPr txBox="1">
            <a:spLocks noChangeArrowheads="1"/>
          </p:cNvSpPr>
          <p:nvPr/>
        </p:nvSpPr>
        <p:spPr bwMode="auto">
          <a:xfrm>
            <a:off x="4184650" y="1982788"/>
            <a:ext cx="598488" cy="946150"/>
          </a:xfrm>
          <a:prstGeom prst="rect">
            <a:avLst/>
          </a:prstGeom>
          <a:noFill/>
          <a:ln w="38100">
            <a:noFill/>
            <a:miter lim="800000"/>
            <a:headEnd/>
            <a:tailEnd/>
          </a:ln>
        </p:spPr>
        <p:txBody>
          <a:bodyPr wrap="none" anchor="ctr">
            <a:spAutoFit/>
          </a:bodyPr>
          <a:lstStyle/>
          <a:p>
            <a:pPr algn="ctr"/>
            <a:r>
              <a:rPr lang="en-US" altLang="zh-CN" sz="2800">
                <a:solidFill>
                  <a:srgbClr val="009900"/>
                </a:solidFill>
              </a:rPr>
              <a:t>b</a:t>
            </a:r>
            <a:r>
              <a:rPr lang="en-US" altLang="zh-CN" sz="2800" i="0">
                <a:solidFill>
                  <a:schemeClr val="accent2"/>
                </a:solidFill>
              </a:rPr>
              <a:t>L</a:t>
            </a:r>
            <a:endParaRPr lang="en-US" altLang="zh-CN" sz="2800" i="0"/>
          </a:p>
          <a:p>
            <a:pPr algn="ctr"/>
            <a:r>
              <a:rPr lang="en-US" altLang="zh-CN" sz="2800">
                <a:solidFill>
                  <a:srgbClr val="009900"/>
                </a:solidFill>
              </a:rPr>
              <a:t>a</a:t>
            </a:r>
            <a:r>
              <a:rPr lang="en-US" altLang="zh-CN" sz="2800" i="0">
                <a:solidFill>
                  <a:schemeClr val="accent2"/>
                </a:solidFill>
              </a:rPr>
              <a:t>L</a:t>
            </a:r>
            <a:endParaRPr lang="en-US" altLang="zh-CN" b="0" i="0"/>
          </a:p>
        </p:txBody>
      </p:sp>
      <p:sp>
        <p:nvSpPr>
          <p:cNvPr id="289831" name="Line 39"/>
          <p:cNvSpPr>
            <a:spLocks noChangeShapeType="1"/>
          </p:cNvSpPr>
          <p:nvPr/>
        </p:nvSpPr>
        <p:spPr bwMode="auto">
          <a:xfrm>
            <a:off x="4154488" y="2022475"/>
            <a:ext cx="609600" cy="0"/>
          </a:xfrm>
          <a:prstGeom prst="line">
            <a:avLst/>
          </a:prstGeom>
          <a:noFill/>
          <a:ln w="19050">
            <a:solidFill>
              <a:srgbClr val="009900"/>
            </a:solidFill>
            <a:round/>
            <a:headEnd/>
            <a:tailEnd/>
          </a:ln>
        </p:spPr>
        <p:txBody>
          <a:bodyPr wrap="none" anchor="ctr"/>
          <a:lstStyle/>
          <a:p>
            <a:endParaRPr lang="zh-CN" altLang="en-US"/>
          </a:p>
        </p:txBody>
      </p:sp>
      <p:sp>
        <p:nvSpPr>
          <p:cNvPr id="73763" name="Line 40"/>
          <p:cNvSpPr>
            <a:spLocks noChangeShapeType="1"/>
          </p:cNvSpPr>
          <p:nvPr/>
        </p:nvSpPr>
        <p:spPr bwMode="auto">
          <a:xfrm>
            <a:off x="801688" y="2555875"/>
            <a:ext cx="228600" cy="4572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289833" name="Text Box 41"/>
          <p:cNvSpPr txBox="1">
            <a:spLocks noChangeArrowheads="1"/>
          </p:cNvSpPr>
          <p:nvPr/>
        </p:nvSpPr>
        <p:spPr bwMode="auto">
          <a:xfrm>
            <a:off x="5073650" y="1982788"/>
            <a:ext cx="833438" cy="946150"/>
          </a:xfrm>
          <a:prstGeom prst="rect">
            <a:avLst/>
          </a:prstGeom>
          <a:noFill/>
          <a:ln w="38100">
            <a:noFill/>
            <a:miter lim="800000"/>
            <a:headEnd/>
            <a:tailEnd/>
          </a:ln>
        </p:spPr>
        <p:txBody>
          <a:bodyPr anchor="ctr">
            <a:spAutoFit/>
          </a:bodyPr>
          <a:lstStyle/>
          <a:p>
            <a:pPr algn="ctr"/>
            <a:r>
              <a:rPr lang="en-US" altLang="zh-CN" sz="2800">
                <a:solidFill>
                  <a:srgbClr val="009900"/>
                </a:solidFill>
              </a:rPr>
              <a:t>b</a:t>
            </a:r>
            <a:r>
              <a:rPr lang="en-US" altLang="zh-CN" sz="2800" i="0">
                <a:solidFill>
                  <a:schemeClr val="tx2"/>
                </a:solidFill>
              </a:rPr>
              <a:t>R</a:t>
            </a:r>
            <a:endParaRPr lang="en-US" altLang="zh-CN" sz="2800" i="0">
              <a:solidFill>
                <a:srgbClr val="009900"/>
              </a:solidFill>
            </a:endParaRPr>
          </a:p>
          <a:p>
            <a:pPr algn="ctr"/>
            <a:r>
              <a:rPr lang="en-US" altLang="zh-CN" sz="2800">
                <a:solidFill>
                  <a:srgbClr val="009900"/>
                </a:solidFill>
              </a:rPr>
              <a:t>a</a:t>
            </a:r>
            <a:r>
              <a:rPr lang="en-US" altLang="zh-CN" sz="2800" i="0">
                <a:solidFill>
                  <a:schemeClr val="accent2"/>
                </a:solidFill>
              </a:rPr>
              <a:t>L</a:t>
            </a:r>
            <a:endParaRPr lang="en-US" altLang="zh-CN" b="0" i="0"/>
          </a:p>
        </p:txBody>
      </p:sp>
      <p:sp>
        <p:nvSpPr>
          <p:cNvPr id="289834" name="Line 42"/>
          <p:cNvSpPr>
            <a:spLocks noChangeShapeType="1"/>
          </p:cNvSpPr>
          <p:nvPr/>
        </p:nvSpPr>
        <p:spPr bwMode="auto">
          <a:xfrm>
            <a:off x="5145088" y="2022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35" name="Rectangle 43"/>
          <p:cNvSpPr>
            <a:spLocks noChangeArrowheads="1"/>
          </p:cNvSpPr>
          <p:nvPr/>
        </p:nvSpPr>
        <p:spPr bwMode="auto">
          <a:xfrm>
            <a:off x="6135688" y="14128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36" name="Line 44"/>
          <p:cNvSpPr>
            <a:spLocks noChangeShapeType="1"/>
          </p:cNvSpPr>
          <p:nvPr/>
        </p:nvSpPr>
        <p:spPr bwMode="auto">
          <a:xfrm flipH="1">
            <a:off x="61356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37" name="Line 45"/>
          <p:cNvSpPr>
            <a:spLocks noChangeShapeType="1"/>
          </p:cNvSpPr>
          <p:nvPr/>
        </p:nvSpPr>
        <p:spPr bwMode="auto">
          <a:xfrm flipH="1">
            <a:off x="67452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38" name="Line 46"/>
          <p:cNvSpPr>
            <a:spLocks noChangeShapeType="1"/>
          </p:cNvSpPr>
          <p:nvPr/>
        </p:nvSpPr>
        <p:spPr bwMode="auto">
          <a:xfrm>
            <a:off x="6135688" y="2935288"/>
            <a:ext cx="609600" cy="0"/>
          </a:xfrm>
          <a:prstGeom prst="line">
            <a:avLst/>
          </a:prstGeom>
          <a:noFill/>
          <a:ln w="19050">
            <a:solidFill>
              <a:srgbClr val="009900"/>
            </a:solidFill>
            <a:round/>
            <a:headEnd/>
            <a:tailEnd/>
          </a:ln>
        </p:spPr>
        <p:txBody>
          <a:bodyPr wrap="none" anchor="ctr"/>
          <a:lstStyle/>
          <a:p>
            <a:endParaRPr lang="zh-CN" altLang="en-US"/>
          </a:p>
        </p:txBody>
      </p:sp>
      <p:sp>
        <p:nvSpPr>
          <p:cNvPr id="289839" name="Line 47"/>
          <p:cNvSpPr>
            <a:spLocks noChangeShapeType="1"/>
          </p:cNvSpPr>
          <p:nvPr/>
        </p:nvSpPr>
        <p:spPr bwMode="auto">
          <a:xfrm>
            <a:off x="6135688" y="2478088"/>
            <a:ext cx="609600" cy="0"/>
          </a:xfrm>
          <a:prstGeom prst="line">
            <a:avLst/>
          </a:prstGeom>
          <a:noFill/>
          <a:ln w="19050">
            <a:solidFill>
              <a:srgbClr val="009900"/>
            </a:solidFill>
            <a:round/>
            <a:headEnd/>
            <a:tailEnd/>
          </a:ln>
        </p:spPr>
        <p:txBody>
          <a:bodyPr wrap="none" anchor="ctr"/>
          <a:lstStyle/>
          <a:p>
            <a:endParaRPr lang="zh-CN" altLang="en-US"/>
          </a:p>
        </p:txBody>
      </p:sp>
      <p:sp>
        <p:nvSpPr>
          <p:cNvPr id="289840" name="Line 48"/>
          <p:cNvSpPr>
            <a:spLocks noChangeShapeType="1"/>
          </p:cNvSpPr>
          <p:nvPr/>
        </p:nvSpPr>
        <p:spPr bwMode="auto">
          <a:xfrm>
            <a:off x="6135688" y="2020888"/>
            <a:ext cx="609600" cy="0"/>
          </a:xfrm>
          <a:prstGeom prst="line">
            <a:avLst/>
          </a:prstGeom>
          <a:noFill/>
          <a:ln w="19050">
            <a:solidFill>
              <a:srgbClr val="009900"/>
            </a:solidFill>
            <a:round/>
            <a:headEnd/>
            <a:tailEnd/>
          </a:ln>
        </p:spPr>
        <p:txBody>
          <a:bodyPr wrap="none" anchor="ctr"/>
          <a:lstStyle/>
          <a:p>
            <a:endParaRPr lang="zh-CN" altLang="en-US"/>
          </a:p>
        </p:txBody>
      </p:sp>
      <p:sp>
        <p:nvSpPr>
          <p:cNvPr id="289841" name="Line 49"/>
          <p:cNvSpPr>
            <a:spLocks noChangeShapeType="1"/>
          </p:cNvSpPr>
          <p:nvPr/>
        </p:nvSpPr>
        <p:spPr bwMode="auto">
          <a:xfrm>
            <a:off x="6135688" y="1565275"/>
            <a:ext cx="609600" cy="0"/>
          </a:xfrm>
          <a:prstGeom prst="line">
            <a:avLst/>
          </a:prstGeom>
          <a:noFill/>
          <a:ln w="19050">
            <a:solidFill>
              <a:srgbClr val="009900"/>
            </a:solidFill>
            <a:round/>
            <a:headEnd/>
            <a:tailEnd/>
          </a:ln>
        </p:spPr>
        <p:txBody>
          <a:bodyPr wrap="none" anchor="ctr"/>
          <a:lstStyle/>
          <a:p>
            <a:endParaRPr lang="zh-CN" altLang="en-US"/>
          </a:p>
        </p:txBody>
      </p:sp>
      <p:sp>
        <p:nvSpPr>
          <p:cNvPr id="289842" name="Text Box 50"/>
          <p:cNvSpPr txBox="1">
            <a:spLocks noChangeArrowheads="1"/>
          </p:cNvSpPr>
          <p:nvPr/>
        </p:nvSpPr>
        <p:spPr bwMode="auto">
          <a:xfrm>
            <a:off x="6135688" y="1563688"/>
            <a:ext cx="619125" cy="1373187"/>
          </a:xfrm>
          <a:prstGeom prst="rect">
            <a:avLst/>
          </a:prstGeom>
          <a:noFill/>
          <a:ln w="38100">
            <a:noFill/>
            <a:miter lim="800000"/>
            <a:headEnd/>
            <a:tailEnd/>
          </a:ln>
        </p:spPr>
        <p:txBody>
          <a:bodyPr wrap="none" anchor="ctr">
            <a:spAutoFit/>
          </a:bodyPr>
          <a:lstStyle/>
          <a:p>
            <a:pPr algn="ctr"/>
            <a:r>
              <a:rPr lang="en-US" altLang="zh-CN" sz="2800">
                <a:solidFill>
                  <a:srgbClr val="009900"/>
                </a:solidFill>
              </a:rPr>
              <a:t>d</a:t>
            </a:r>
            <a:r>
              <a:rPr lang="en-US" altLang="zh-CN" sz="2800" i="0">
                <a:solidFill>
                  <a:schemeClr val="accent2"/>
                </a:solidFill>
              </a:rPr>
              <a:t>L</a:t>
            </a:r>
          </a:p>
          <a:p>
            <a:pPr algn="ctr"/>
            <a:r>
              <a:rPr lang="en-US" altLang="zh-CN" sz="2800">
                <a:solidFill>
                  <a:srgbClr val="009900"/>
                </a:solidFill>
              </a:rPr>
              <a:t>b</a:t>
            </a:r>
            <a:r>
              <a:rPr lang="en-US" altLang="zh-CN" sz="2800" i="0">
                <a:solidFill>
                  <a:schemeClr val="tx2"/>
                </a:solidFill>
              </a:rPr>
              <a:t>R</a:t>
            </a:r>
            <a:endParaRPr lang="en-US" altLang="zh-CN" sz="2800" i="0">
              <a:solidFill>
                <a:schemeClr val="accent2"/>
              </a:solidFill>
            </a:endParaRPr>
          </a:p>
          <a:p>
            <a:pPr algn="ctr"/>
            <a:r>
              <a:rPr lang="en-US" altLang="zh-CN" sz="2800">
                <a:solidFill>
                  <a:srgbClr val="009900"/>
                </a:solidFill>
              </a:rPr>
              <a:t>a</a:t>
            </a:r>
            <a:r>
              <a:rPr lang="en-US" altLang="zh-CN" sz="2800" i="0">
                <a:solidFill>
                  <a:schemeClr val="accent2"/>
                </a:solidFill>
              </a:rPr>
              <a:t>L</a:t>
            </a:r>
            <a:endParaRPr lang="en-US" altLang="zh-CN" b="0" i="0"/>
          </a:p>
        </p:txBody>
      </p:sp>
      <p:sp>
        <p:nvSpPr>
          <p:cNvPr id="289843" name="Rectangle 51"/>
          <p:cNvSpPr>
            <a:spLocks noChangeArrowheads="1"/>
          </p:cNvSpPr>
          <p:nvPr/>
        </p:nvSpPr>
        <p:spPr bwMode="auto">
          <a:xfrm>
            <a:off x="725488" y="40036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44" name="Line 52"/>
          <p:cNvSpPr>
            <a:spLocks noChangeShapeType="1"/>
          </p:cNvSpPr>
          <p:nvPr/>
        </p:nvSpPr>
        <p:spPr bwMode="auto">
          <a:xfrm flipH="1">
            <a:off x="7254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45" name="Line 53"/>
          <p:cNvSpPr>
            <a:spLocks noChangeShapeType="1"/>
          </p:cNvSpPr>
          <p:nvPr/>
        </p:nvSpPr>
        <p:spPr bwMode="auto">
          <a:xfrm flipH="1">
            <a:off x="13350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46" name="Line 54"/>
          <p:cNvSpPr>
            <a:spLocks noChangeShapeType="1"/>
          </p:cNvSpPr>
          <p:nvPr/>
        </p:nvSpPr>
        <p:spPr bwMode="auto">
          <a:xfrm>
            <a:off x="725488" y="5527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47" name="Line 55"/>
          <p:cNvSpPr>
            <a:spLocks noChangeShapeType="1"/>
          </p:cNvSpPr>
          <p:nvPr/>
        </p:nvSpPr>
        <p:spPr bwMode="auto">
          <a:xfrm>
            <a:off x="725488" y="5070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48" name="Rectangle 56"/>
          <p:cNvSpPr>
            <a:spLocks noChangeArrowheads="1"/>
          </p:cNvSpPr>
          <p:nvPr/>
        </p:nvSpPr>
        <p:spPr bwMode="auto">
          <a:xfrm>
            <a:off x="7202488" y="14128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49" name="Line 57"/>
          <p:cNvSpPr>
            <a:spLocks noChangeShapeType="1"/>
          </p:cNvSpPr>
          <p:nvPr/>
        </p:nvSpPr>
        <p:spPr bwMode="auto">
          <a:xfrm flipH="1">
            <a:off x="72024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50" name="Line 58"/>
          <p:cNvSpPr>
            <a:spLocks noChangeShapeType="1"/>
          </p:cNvSpPr>
          <p:nvPr/>
        </p:nvSpPr>
        <p:spPr bwMode="auto">
          <a:xfrm flipH="1">
            <a:off x="7812088" y="14128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51" name="Line 59"/>
          <p:cNvSpPr>
            <a:spLocks noChangeShapeType="1"/>
          </p:cNvSpPr>
          <p:nvPr/>
        </p:nvSpPr>
        <p:spPr bwMode="auto">
          <a:xfrm>
            <a:off x="7202488" y="2936875"/>
            <a:ext cx="609600" cy="0"/>
          </a:xfrm>
          <a:prstGeom prst="line">
            <a:avLst/>
          </a:prstGeom>
          <a:noFill/>
          <a:ln w="19050">
            <a:solidFill>
              <a:srgbClr val="009900"/>
            </a:solidFill>
            <a:round/>
            <a:headEnd/>
            <a:tailEnd/>
          </a:ln>
        </p:spPr>
        <p:txBody>
          <a:bodyPr wrap="none" anchor="ctr"/>
          <a:lstStyle/>
          <a:p>
            <a:endParaRPr lang="zh-CN" altLang="en-US"/>
          </a:p>
        </p:txBody>
      </p:sp>
      <p:sp>
        <p:nvSpPr>
          <p:cNvPr id="289852" name="Line 60"/>
          <p:cNvSpPr>
            <a:spLocks noChangeShapeType="1"/>
          </p:cNvSpPr>
          <p:nvPr/>
        </p:nvSpPr>
        <p:spPr bwMode="auto">
          <a:xfrm>
            <a:off x="7202488" y="2479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53" name="Text Box 61"/>
          <p:cNvSpPr txBox="1">
            <a:spLocks noChangeArrowheads="1"/>
          </p:cNvSpPr>
          <p:nvPr/>
        </p:nvSpPr>
        <p:spPr bwMode="auto">
          <a:xfrm>
            <a:off x="7202488" y="1565275"/>
            <a:ext cx="619125" cy="1373188"/>
          </a:xfrm>
          <a:prstGeom prst="rect">
            <a:avLst/>
          </a:prstGeom>
          <a:noFill/>
          <a:ln w="38100">
            <a:noFill/>
            <a:miter lim="800000"/>
            <a:headEnd/>
            <a:tailEnd/>
          </a:ln>
        </p:spPr>
        <p:txBody>
          <a:bodyPr wrap="none" anchor="ctr">
            <a:spAutoFit/>
          </a:bodyPr>
          <a:lstStyle/>
          <a:p>
            <a:pPr algn="ctr"/>
            <a:r>
              <a:rPr lang="en-US" altLang="zh-CN" sz="2800">
                <a:solidFill>
                  <a:srgbClr val="009900"/>
                </a:solidFill>
              </a:rPr>
              <a:t>d</a:t>
            </a:r>
            <a:r>
              <a:rPr lang="en-US" altLang="zh-CN" sz="2800" i="0">
                <a:solidFill>
                  <a:schemeClr val="tx2"/>
                </a:solidFill>
              </a:rPr>
              <a:t>R</a:t>
            </a:r>
          </a:p>
          <a:p>
            <a:pPr algn="ctr"/>
            <a:r>
              <a:rPr lang="en-US" altLang="zh-CN" sz="2800">
                <a:solidFill>
                  <a:srgbClr val="009900"/>
                </a:solidFill>
              </a:rPr>
              <a:t>b</a:t>
            </a:r>
            <a:r>
              <a:rPr lang="en-US" altLang="zh-CN" sz="2800" i="0">
                <a:solidFill>
                  <a:schemeClr val="tx2"/>
                </a:solidFill>
              </a:rPr>
              <a:t>R</a:t>
            </a:r>
          </a:p>
          <a:p>
            <a:pPr algn="ctr"/>
            <a:r>
              <a:rPr lang="en-US" altLang="zh-CN" sz="2800">
                <a:solidFill>
                  <a:srgbClr val="009900"/>
                </a:solidFill>
              </a:rPr>
              <a:t>a</a:t>
            </a:r>
            <a:r>
              <a:rPr lang="en-US" altLang="zh-CN" sz="2800" i="0">
                <a:solidFill>
                  <a:schemeClr val="accent2"/>
                </a:solidFill>
              </a:rPr>
              <a:t>L</a:t>
            </a:r>
            <a:endParaRPr lang="en-US" altLang="zh-CN" b="0" i="0"/>
          </a:p>
        </p:txBody>
      </p:sp>
      <p:sp>
        <p:nvSpPr>
          <p:cNvPr id="289854" name="Line 62"/>
          <p:cNvSpPr>
            <a:spLocks noChangeShapeType="1"/>
          </p:cNvSpPr>
          <p:nvPr/>
        </p:nvSpPr>
        <p:spPr bwMode="auto">
          <a:xfrm>
            <a:off x="7202488" y="2022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55" name="Line 63"/>
          <p:cNvSpPr>
            <a:spLocks noChangeShapeType="1"/>
          </p:cNvSpPr>
          <p:nvPr/>
        </p:nvSpPr>
        <p:spPr bwMode="auto">
          <a:xfrm>
            <a:off x="7202488" y="1565275"/>
            <a:ext cx="609600" cy="0"/>
          </a:xfrm>
          <a:prstGeom prst="line">
            <a:avLst/>
          </a:prstGeom>
          <a:noFill/>
          <a:ln w="19050">
            <a:solidFill>
              <a:srgbClr val="009900"/>
            </a:solidFill>
            <a:round/>
            <a:headEnd/>
            <a:tailEnd/>
          </a:ln>
        </p:spPr>
        <p:txBody>
          <a:bodyPr wrap="none" anchor="ctr"/>
          <a:lstStyle/>
          <a:p>
            <a:endParaRPr lang="zh-CN" altLang="en-US"/>
          </a:p>
        </p:txBody>
      </p:sp>
      <p:sp>
        <p:nvSpPr>
          <p:cNvPr id="289856" name="Rectangle 64"/>
          <p:cNvSpPr>
            <a:spLocks noChangeArrowheads="1"/>
          </p:cNvSpPr>
          <p:nvPr/>
        </p:nvSpPr>
        <p:spPr bwMode="auto">
          <a:xfrm>
            <a:off x="1716088" y="40036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57" name="Line 65"/>
          <p:cNvSpPr>
            <a:spLocks noChangeShapeType="1"/>
          </p:cNvSpPr>
          <p:nvPr/>
        </p:nvSpPr>
        <p:spPr bwMode="auto">
          <a:xfrm flipH="1">
            <a:off x="17160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58" name="Line 66"/>
          <p:cNvSpPr>
            <a:spLocks noChangeShapeType="1"/>
          </p:cNvSpPr>
          <p:nvPr/>
        </p:nvSpPr>
        <p:spPr bwMode="auto">
          <a:xfrm flipH="1">
            <a:off x="23256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59" name="Line 67"/>
          <p:cNvSpPr>
            <a:spLocks noChangeShapeType="1"/>
          </p:cNvSpPr>
          <p:nvPr/>
        </p:nvSpPr>
        <p:spPr bwMode="auto">
          <a:xfrm>
            <a:off x="1716088" y="5527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60" name="Line 68"/>
          <p:cNvSpPr>
            <a:spLocks noChangeShapeType="1"/>
          </p:cNvSpPr>
          <p:nvPr/>
        </p:nvSpPr>
        <p:spPr bwMode="auto">
          <a:xfrm>
            <a:off x="1716088" y="5070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61" name="Rectangle 69"/>
          <p:cNvSpPr>
            <a:spLocks noChangeArrowheads="1"/>
          </p:cNvSpPr>
          <p:nvPr/>
        </p:nvSpPr>
        <p:spPr bwMode="auto">
          <a:xfrm>
            <a:off x="2706688" y="40036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62" name="Line 70"/>
          <p:cNvSpPr>
            <a:spLocks noChangeShapeType="1"/>
          </p:cNvSpPr>
          <p:nvPr/>
        </p:nvSpPr>
        <p:spPr bwMode="auto">
          <a:xfrm>
            <a:off x="27066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63" name="Line 71"/>
          <p:cNvSpPr>
            <a:spLocks noChangeShapeType="1"/>
          </p:cNvSpPr>
          <p:nvPr/>
        </p:nvSpPr>
        <p:spPr bwMode="auto">
          <a:xfrm flipH="1">
            <a:off x="33162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64" name="Line 72"/>
          <p:cNvSpPr>
            <a:spLocks noChangeShapeType="1"/>
          </p:cNvSpPr>
          <p:nvPr/>
        </p:nvSpPr>
        <p:spPr bwMode="auto">
          <a:xfrm>
            <a:off x="2706688" y="5527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65" name="Line 73"/>
          <p:cNvSpPr>
            <a:spLocks noChangeShapeType="1"/>
          </p:cNvSpPr>
          <p:nvPr/>
        </p:nvSpPr>
        <p:spPr bwMode="auto">
          <a:xfrm>
            <a:off x="2706688" y="5070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66" name="Rectangle 74"/>
          <p:cNvSpPr>
            <a:spLocks noChangeArrowheads="1"/>
          </p:cNvSpPr>
          <p:nvPr/>
        </p:nvSpPr>
        <p:spPr bwMode="auto">
          <a:xfrm>
            <a:off x="3697288" y="40036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67" name="Line 75"/>
          <p:cNvSpPr>
            <a:spLocks noChangeShapeType="1"/>
          </p:cNvSpPr>
          <p:nvPr/>
        </p:nvSpPr>
        <p:spPr bwMode="auto">
          <a:xfrm flipH="1">
            <a:off x="36972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68" name="Line 76"/>
          <p:cNvSpPr>
            <a:spLocks noChangeShapeType="1"/>
          </p:cNvSpPr>
          <p:nvPr/>
        </p:nvSpPr>
        <p:spPr bwMode="auto">
          <a:xfrm flipH="1">
            <a:off x="43068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69" name="Line 77"/>
          <p:cNvSpPr>
            <a:spLocks noChangeShapeType="1"/>
          </p:cNvSpPr>
          <p:nvPr/>
        </p:nvSpPr>
        <p:spPr bwMode="auto">
          <a:xfrm>
            <a:off x="3697288" y="5527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70" name="Line 78"/>
          <p:cNvSpPr>
            <a:spLocks noChangeShapeType="1"/>
          </p:cNvSpPr>
          <p:nvPr/>
        </p:nvSpPr>
        <p:spPr bwMode="auto">
          <a:xfrm>
            <a:off x="3697288" y="5070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71" name="Text Box 79"/>
          <p:cNvSpPr txBox="1">
            <a:spLocks noChangeArrowheads="1"/>
          </p:cNvSpPr>
          <p:nvPr/>
        </p:nvSpPr>
        <p:spPr bwMode="auto">
          <a:xfrm>
            <a:off x="725488" y="4581525"/>
            <a:ext cx="619125" cy="946150"/>
          </a:xfrm>
          <a:prstGeom prst="rect">
            <a:avLst/>
          </a:prstGeom>
          <a:noFill/>
          <a:ln w="38100">
            <a:noFill/>
            <a:miter lim="800000"/>
            <a:headEnd/>
            <a:tailEnd/>
          </a:ln>
        </p:spPr>
        <p:txBody>
          <a:bodyPr wrap="none" anchor="ctr">
            <a:spAutoFit/>
          </a:bodyPr>
          <a:lstStyle/>
          <a:p>
            <a:pPr algn="ctr"/>
            <a:r>
              <a:rPr lang="en-US" altLang="zh-CN" sz="2800">
                <a:solidFill>
                  <a:srgbClr val="009900"/>
                </a:solidFill>
              </a:rPr>
              <a:t>b</a:t>
            </a:r>
            <a:r>
              <a:rPr lang="en-US" altLang="zh-CN" sz="2800" i="0">
                <a:solidFill>
                  <a:schemeClr val="tx2"/>
                </a:solidFill>
              </a:rPr>
              <a:t>R</a:t>
            </a:r>
            <a:endParaRPr lang="en-US" altLang="zh-CN" sz="2800" i="0">
              <a:solidFill>
                <a:schemeClr val="accent2"/>
              </a:solidFill>
            </a:endParaRPr>
          </a:p>
          <a:p>
            <a:pPr algn="ctr"/>
            <a:r>
              <a:rPr lang="en-US" altLang="zh-CN" sz="2800">
                <a:solidFill>
                  <a:srgbClr val="009900"/>
                </a:solidFill>
              </a:rPr>
              <a:t>a</a:t>
            </a:r>
            <a:r>
              <a:rPr lang="en-US" altLang="zh-CN" sz="2800" i="0">
                <a:solidFill>
                  <a:schemeClr val="accent2"/>
                </a:solidFill>
              </a:rPr>
              <a:t>L</a:t>
            </a:r>
            <a:endParaRPr lang="en-US" altLang="zh-CN" b="0" i="0"/>
          </a:p>
        </p:txBody>
      </p:sp>
      <p:sp>
        <p:nvSpPr>
          <p:cNvPr id="289872" name="Line 80"/>
          <p:cNvSpPr>
            <a:spLocks noChangeShapeType="1"/>
          </p:cNvSpPr>
          <p:nvPr/>
        </p:nvSpPr>
        <p:spPr bwMode="auto">
          <a:xfrm>
            <a:off x="725488" y="4613275"/>
            <a:ext cx="609600" cy="0"/>
          </a:xfrm>
          <a:prstGeom prst="line">
            <a:avLst/>
          </a:prstGeom>
          <a:noFill/>
          <a:ln w="19050">
            <a:solidFill>
              <a:srgbClr val="009900"/>
            </a:solidFill>
            <a:round/>
            <a:headEnd/>
            <a:tailEnd/>
          </a:ln>
        </p:spPr>
        <p:txBody>
          <a:bodyPr wrap="none" anchor="ctr"/>
          <a:lstStyle/>
          <a:p>
            <a:endParaRPr lang="zh-CN" altLang="en-US"/>
          </a:p>
        </p:txBody>
      </p:sp>
      <p:sp>
        <p:nvSpPr>
          <p:cNvPr id="289873" name="Text Box 81"/>
          <p:cNvSpPr txBox="1">
            <a:spLocks noChangeArrowheads="1"/>
          </p:cNvSpPr>
          <p:nvPr/>
        </p:nvSpPr>
        <p:spPr bwMode="auto">
          <a:xfrm>
            <a:off x="1727200" y="5008563"/>
            <a:ext cx="598488" cy="519112"/>
          </a:xfrm>
          <a:prstGeom prst="rect">
            <a:avLst/>
          </a:prstGeom>
          <a:noFill/>
          <a:ln w="38100">
            <a:noFill/>
            <a:miter lim="800000"/>
            <a:headEnd/>
            <a:tailEnd/>
          </a:ln>
        </p:spPr>
        <p:txBody>
          <a:bodyPr wrap="none" anchor="ctr">
            <a:spAutoFit/>
          </a:bodyPr>
          <a:lstStyle/>
          <a:p>
            <a:pPr algn="ctr"/>
            <a:r>
              <a:rPr lang="en-US" altLang="zh-CN" sz="2800">
                <a:solidFill>
                  <a:srgbClr val="009900"/>
                </a:solidFill>
              </a:rPr>
              <a:t>a</a:t>
            </a:r>
            <a:r>
              <a:rPr lang="en-US" altLang="zh-CN" sz="2800" i="0">
                <a:solidFill>
                  <a:schemeClr val="accent2"/>
                </a:solidFill>
              </a:rPr>
              <a:t>L</a:t>
            </a:r>
            <a:endParaRPr lang="en-US" altLang="zh-CN" b="0" i="0"/>
          </a:p>
        </p:txBody>
      </p:sp>
      <p:sp>
        <p:nvSpPr>
          <p:cNvPr id="289874" name="Text Box 82"/>
          <p:cNvSpPr txBox="1">
            <a:spLocks noChangeArrowheads="1"/>
          </p:cNvSpPr>
          <p:nvPr/>
        </p:nvSpPr>
        <p:spPr bwMode="auto">
          <a:xfrm>
            <a:off x="2706688" y="5008563"/>
            <a:ext cx="619125" cy="519112"/>
          </a:xfrm>
          <a:prstGeom prst="rect">
            <a:avLst/>
          </a:prstGeom>
          <a:noFill/>
          <a:ln w="38100">
            <a:noFill/>
            <a:miter lim="800000"/>
            <a:headEnd/>
            <a:tailEnd/>
          </a:ln>
        </p:spPr>
        <p:txBody>
          <a:bodyPr wrap="none" anchor="ctr">
            <a:spAutoFit/>
          </a:bodyPr>
          <a:lstStyle/>
          <a:p>
            <a:pPr algn="ctr"/>
            <a:r>
              <a:rPr lang="en-US" altLang="zh-CN" sz="2800">
                <a:solidFill>
                  <a:srgbClr val="009900"/>
                </a:solidFill>
              </a:rPr>
              <a:t>a</a:t>
            </a:r>
            <a:r>
              <a:rPr lang="en-US" altLang="zh-CN" sz="2800" i="0">
                <a:solidFill>
                  <a:schemeClr val="tx2"/>
                </a:solidFill>
              </a:rPr>
              <a:t>R</a:t>
            </a:r>
            <a:endParaRPr lang="en-US" altLang="zh-CN" b="0" i="0"/>
          </a:p>
        </p:txBody>
      </p:sp>
      <p:sp>
        <p:nvSpPr>
          <p:cNvPr id="289875" name="Text Box 83"/>
          <p:cNvSpPr txBox="1">
            <a:spLocks noChangeArrowheads="1"/>
          </p:cNvSpPr>
          <p:nvPr/>
        </p:nvSpPr>
        <p:spPr bwMode="auto">
          <a:xfrm>
            <a:off x="3697288" y="4156075"/>
            <a:ext cx="619125" cy="1373188"/>
          </a:xfrm>
          <a:prstGeom prst="rect">
            <a:avLst/>
          </a:prstGeom>
          <a:noFill/>
          <a:ln w="38100">
            <a:noFill/>
            <a:miter lim="800000"/>
            <a:headEnd/>
            <a:tailEnd/>
          </a:ln>
        </p:spPr>
        <p:txBody>
          <a:bodyPr wrap="none" anchor="ctr">
            <a:spAutoFit/>
          </a:bodyPr>
          <a:lstStyle/>
          <a:p>
            <a:pPr algn="ctr"/>
            <a:r>
              <a:rPr lang="en-US" altLang="zh-CN" sz="2800">
                <a:solidFill>
                  <a:srgbClr val="009900"/>
                </a:solidFill>
              </a:rPr>
              <a:t>e</a:t>
            </a:r>
            <a:r>
              <a:rPr lang="en-US" altLang="zh-CN" sz="2800" i="0">
                <a:solidFill>
                  <a:schemeClr val="accent2"/>
                </a:solidFill>
              </a:rPr>
              <a:t>L</a:t>
            </a:r>
          </a:p>
          <a:p>
            <a:pPr algn="ctr"/>
            <a:r>
              <a:rPr lang="en-US" altLang="zh-CN" sz="2800">
                <a:solidFill>
                  <a:srgbClr val="009900"/>
                </a:solidFill>
              </a:rPr>
              <a:t>c</a:t>
            </a:r>
            <a:r>
              <a:rPr lang="en-US" altLang="zh-CN" sz="2800" i="0">
                <a:solidFill>
                  <a:schemeClr val="accent2"/>
                </a:solidFill>
              </a:rPr>
              <a:t>L</a:t>
            </a:r>
          </a:p>
          <a:p>
            <a:pPr algn="ctr"/>
            <a:r>
              <a:rPr lang="en-US" altLang="zh-CN" sz="2800">
                <a:solidFill>
                  <a:srgbClr val="009900"/>
                </a:solidFill>
              </a:rPr>
              <a:t>a</a:t>
            </a:r>
            <a:r>
              <a:rPr lang="en-US" altLang="zh-CN" sz="2800" i="0">
                <a:solidFill>
                  <a:schemeClr val="tx2"/>
                </a:solidFill>
              </a:rPr>
              <a:t>R</a:t>
            </a:r>
            <a:endParaRPr lang="en-US" altLang="zh-CN" b="0" i="0"/>
          </a:p>
        </p:txBody>
      </p:sp>
      <p:sp>
        <p:nvSpPr>
          <p:cNvPr id="289876" name="Line 84"/>
          <p:cNvSpPr>
            <a:spLocks noChangeShapeType="1"/>
          </p:cNvSpPr>
          <p:nvPr/>
        </p:nvSpPr>
        <p:spPr bwMode="auto">
          <a:xfrm>
            <a:off x="3697288" y="4613275"/>
            <a:ext cx="609600" cy="0"/>
          </a:xfrm>
          <a:prstGeom prst="line">
            <a:avLst/>
          </a:prstGeom>
          <a:noFill/>
          <a:ln w="19050">
            <a:solidFill>
              <a:srgbClr val="009900"/>
            </a:solidFill>
            <a:round/>
            <a:headEnd/>
            <a:tailEnd/>
          </a:ln>
        </p:spPr>
        <p:txBody>
          <a:bodyPr wrap="none" anchor="ctr"/>
          <a:lstStyle/>
          <a:p>
            <a:endParaRPr lang="zh-CN" altLang="en-US"/>
          </a:p>
        </p:txBody>
      </p:sp>
      <p:sp>
        <p:nvSpPr>
          <p:cNvPr id="289877" name="Line 85"/>
          <p:cNvSpPr>
            <a:spLocks noChangeShapeType="1"/>
          </p:cNvSpPr>
          <p:nvPr/>
        </p:nvSpPr>
        <p:spPr bwMode="auto">
          <a:xfrm>
            <a:off x="3697288" y="4156075"/>
            <a:ext cx="609600" cy="0"/>
          </a:xfrm>
          <a:prstGeom prst="line">
            <a:avLst/>
          </a:prstGeom>
          <a:noFill/>
          <a:ln w="19050">
            <a:solidFill>
              <a:srgbClr val="009900"/>
            </a:solidFill>
            <a:round/>
            <a:headEnd/>
            <a:tailEnd/>
          </a:ln>
        </p:spPr>
        <p:txBody>
          <a:bodyPr wrap="none" anchor="ctr"/>
          <a:lstStyle/>
          <a:p>
            <a:endParaRPr lang="zh-CN" altLang="en-US"/>
          </a:p>
        </p:txBody>
      </p:sp>
      <p:sp>
        <p:nvSpPr>
          <p:cNvPr id="289878" name="Rectangle 86"/>
          <p:cNvSpPr>
            <a:spLocks noChangeArrowheads="1"/>
          </p:cNvSpPr>
          <p:nvPr/>
        </p:nvSpPr>
        <p:spPr bwMode="auto">
          <a:xfrm>
            <a:off x="4687888" y="40036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79" name="Line 87"/>
          <p:cNvSpPr>
            <a:spLocks noChangeShapeType="1"/>
          </p:cNvSpPr>
          <p:nvPr/>
        </p:nvSpPr>
        <p:spPr bwMode="auto">
          <a:xfrm flipH="1">
            <a:off x="46878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80" name="Line 88"/>
          <p:cNvSpPr>
            <a:spLocks noChangeShapeType="1"/>
          </p:cNvSpPr>
          <p:nvPr/>
        </p:nvSpPr>
        <p:spPr bwMode="auto">
          <a:xfrm flipH="1">
            <a:off x="52974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81" name="Line 89"/>
          <p:cNvSpPr>
            <a:spLocks noChangeShapeType="1"/>
          </p:cNvSpPr>
          <p:nvPr/>
        </p:nvSpPr>
        <p:spPr bwMode="auto">
          <a:xfrm>
            <a:off x="4687888" y="5527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82" name="Line 90"/>
          <p:cNvSpPr>
            <a:spLocks noChangeShapeType="1"/>
          </p:cNvSpPr>
          <p:nvPr/>
        </p:nvSpPr>
        <p:spPr bwMode="auto">
          <a:xfrm>
            <a:off x="4687888" y="5070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83" name="Text Box 91"/>
          <p:cNvSpPr txBox="1">
            <a:spLocks noChangeArrowheads="1"/>
          </p:cNvSpPr>
          <p:nvPr/>
        </p:nvSpPr>
        <p:spPr bwMode="auto">
          <a:xfrm>
            <a:off x="4678363" y="4154488"/>
            <a:ext cx="619125" cy="1373187"/>
          </a:xfrm>
          <a:prstGeom prst="rect">
            <a:avLst/>
          </a:prstGeom>
          <a:noFill/>
          <a:ln w="38100">
            <a:noFill/>
            <a:miter lim="800000"/>
            <a:headEnd/>
            <a:tailEnd/>
          </a:ln>
        </p:spPr>
        <p:txBody>
          <a:bodyPr wrap="none" anchor="ctr">
            <a:spAutoFit/>
          </a:bodyPr>
          <a:lstStyle/>
          <a:p>
            <a:pPr algn="ctr"/>
            <a:r>
              <a:rPr lang="en-US" altLang="zh-CN" sz="2800">
                <a:solidFill>
                  <a:srgbClr val="009900"/>
                </a:solidFill>
              </a:rPr>
              <a:t>e</a:t>
            </a:r>
            <a:r>
              <a:rPr lang="en-US" altLang="zh-CN" sz="2800" i="0">
                <a:solidFill>
                  <a:schemeClr val="tx2"/>
                </a:solidFill>
              </a:rPr>
              <a:t>R</a:t>
            </a:r>
          </a:p>
          <a:p>
            <a:pPr algn="ctr"/>
            <a:r>
              <a:rPr lang="en-US" altLang="zh-CN" sz="2800">
                <a:solidFill>
                  <a:srgbClr val="009900"/>
                </a:solidFill>
              </a:rPr>
              <a:t>c</a:t>
            </a:r>
            <a:r>
              <a:rPr lang="en-US" altLang="zh-CN" sz="2800" i="0">
                <a:solidFill>
                  <a:schemeClr val="accent2"/>
                </a:solidFill>
              </a:rPr>
              <a:t>L</a:t>
            </a:r>
            <a:endParaRPr lang="en-US" altLang="zh-CN" sz="2800" i="0">
              <a:solidFill>
                <a:schemeClr val="tx2"/>
              </a:solidFill>
            </a:endParaRPr>
          </a:p>
          <a:p>
            <a:pPr algn="ctr"/>
            <a:r>
              <a:rPr lang="en-US" altLang="zh-CN" sz="2800">
                <a:solidFill>
                  <a:srgbClr val="009900"/>
                </a:solidFill>
              </a:rPr>
              <a:t>a</a:t>
            </a:r>
            <a:r>
              <a:rPr lang="en-US" altLang="zh-CN" sz="2800" i="0">
                <a:solidFill>
                  <a:schemeClr val="tx2"/>
                </a:solidFill>
              </a:rPr>
              <a:t>R</a:t>
            </a:r>
            <a:endParaRPr lang="en-US" altLang="zh-CN" b="0" i="0"/>
          </a:p>
        </p:txBody>
      </p:sp>
      <p:sp>
        <p:nvSpPr>
          <p:cNvPr id="289884" name="Line 92"/>
          <p:cNvSpPr>
            <a:spLocks noChangeShapeType="1"/>
          </p:cNvSpPr>
          <p:nvPr/>
        </p:nvSpPr>
        <p:spPr bwMode="auto">
          <a:xfrm>
            <a:off x="4687888" y="4613275"/>
            <a:ext cx="609600" cy="0"/>
          </a:xfrm>
          <a:prstGeom prst="line">
            <a:avLst/>
          </a:prstGeom>
          <a:noFill/>
          <a:ln w="19050">
            <a:solidFill>
              <a:srgbClr val="009900"/>
            </a:solidFill>
            <a:round/>
            <a:headEnd/>
            <a:tailEnd/>
          </a:ln>
        </p:spPr>
        <p:txBody>
          <a:bodyPr wrap="none" anchor="ctr"/>
          <a:lstStyle/>
          <a:p>
            <a:endParaRPr lang="zh-CN" altLang="en-US"/>
          </a:p>
        </p:txBody>
      </p:sp>
      <p:sp>
        <p:nvSpPr>
          <p:cNvPr id="289885" name="Line 93"/>
          <p:cNvSpPr>
            <a:spLocks noChangeShapeType="1"/>
          </p:cNvSpPr>
          <p:nvPr/>
        </p:nvSpPr>
        <p:spPr bwMode="auto">
          <a:xfrm>
            <a:off x="4687888" y="4156075"/>
            <a:ext cx="609600" cy="0"/>
          </a:xfrm>
          <a:prstGeom prst="line">
            <a:avLst/>
          </a:prstGeom>
          <a:noFill/>
          <a:ln w="19050">
            <a:solidFill>
              <a:srgbClr val="009900"/>
            </a:solidFill>
            <a:round/>
            <a:headEnd/>
            <a:tailEnd/>
          </a:ln>
        </p:spPr>
        <p:txBody>
          <a:bodyPr wrap="none" anchor="ctr"/>
          <a:lstStyle/>
          <a:p>
            <a:endParaRPr lang="zh-CN" altLang="en-US"/>
          </a:p>
        </p:txBody>
      </p:sp>
      <p:sp>
        <p:nvSpPr>
          <p:cNvPr id="289886" name="Rectangle 94"/>
          <p:cNvSpPr>
            <a:spLocks noChangeArrowheads="1"/>
          </p:cNvSpPr>
          <p:nvPr/>
        </p:nvSpPr>
        <p:spPr bwMode="auto">
          <a:xfrm>
            <a:off x="5678488" y="40036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87" name="Line 95"/>
          <p:cNvSpPr>
            <a:spLocks noChangeShapeType="1"/>
          </p:cNvSpPr>
          <p:nvPr/>
        </p:nvSpPr>
        <p:spPr bwMode="auto">
          <a:xfrm flipH="1">
            <a:off x="56784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88" name="Line 96"/>
          <p:cNvSpPr>
            <a:spLocks noChangeShapeType="1"/>
          </p:cNvSpPr>
          <p:nvPr/>
        </p:nvSpPr>
        <p:spPr bwMode="auto">
          <a:xfrm flipH="1">
            <a:off x="62880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89" name="Line 97"/>
          <p:cNvSpPr>
            <a:spLocks noChangeShapeType="1"/>
          </p:cNvSpPr>
          <p:nvPr/>
        </p:nvSpPr>
        <p:spPr bwMode="auto">
          <a:xfrm>
            <a:off x="5678488" y="5527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90" name="Line 98"/>
          <p:cNvSpPr>
            <a:spLocks noChangeShapeType="1"/>
          </p:cNvSpPr>
          <p:nvPr/>
        </p:nvSpPr>
        <p:spPr bwMode="auto">
          <a:xfrm>
            <a:off x="5678488" y="5070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91" name="Rectangle 99"/>
          <p:cNvSpPr>
            <a:spLocks noChangeArrowheads="1"/>
          </p:cNvSpPr>
          <p:nvPr/>
        </p:nvSpPr>
        <p:spPr bwMode="auto">
          <a:xfrm>
            <a:off x="6669088" y="40036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92" name="Line 100"/>
          <p:cNvSpPr>
            <a:spLocks noChangeShapeType="1"/>
          </p:cNvSpPr>
          <p:nvPr/>
        </p:nvSpPr>
        <p:spPr bwMode="auto">
          <a:xfrm flipH="1">
            <a:off x="66690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93" name="Line 101"/>
          <p:cNvSpPr>
            <a:spLocks noChangeShapeType="1"/>
          </p:cNvSpPr>
          <p:nvPr/>
        </p:nvSpPr>
        <p:spPr bwMode="auto">
          <a:xfrm flipH="1">
            <a:off x="72786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94" name="Line 102"/>
          <p:cNvSpPr>
            <a:spLocks noChangeShapeType="1"/>
          </p:cNvSpPr>
          <p:nvPr/>
        </p:nvSpPr>
        <p:spPr bwMode="auto">
          <a:xfrm>
            <a:off x="6669088" y="5527675"/>
            <a:ext cx="609600" cy="0"/>
          </a:xfrm>
          <a:prstGeom prst="line">
            <a:avLst/>
          </a:prstGeom>
          <a:noFill/>
          <a:ln w="19050">
            <a:solidFill>
              <a:srgbClr val="009900"/>
            </a:solidFill>
            <a:round/>
            <a:headEnd/>
            <a:tailEnd/>
          </a:ln>
        </p:spPr>
        <p:txBody>
          <a:bodyPr wrap="none" anchor="ctr"/>
          <a:lstStyle/>
          <a:p>
            <a:endParaRPr lang="zh-CN" altLang="en-US"/>
          </a:p>
        </p:txBody>
      </p:sp>
      <p:sp>
        <p:nvSpPr>
          <p:cNvPr id="289895" name="Line 103"/>
          <p:cNvSpPr>
            <a:spLocks noChangeShapeType="1"/>
          </p:cNvSpPr>
          <p:nvPr/>
        </p:nvSpPr>
        <p:spPr bwMode="auto">
          <a:xfrm>
            <a:off x="6669088" y="5070475"/>
            <a:ext cx="609600" cy="0"/>
          </a:xfrm>
          <a:prstGeom prst="line">
            <a:avLst/>
          </a:prstGeom>
          <a:noFill/>
          <a:ln w="19050">
            <a:solidFill>
              <a:srgbClr val="009900"/>
            </a:solidFill>
            <a:round/>
            <a:headEnd/>
            <a:tailEnd/>
          </a:ln>
        </p:spPr>
        <p:txBody>
          <a:bodyPr wrap="none" anchor="ctr"/>
          <a:lstStyle/>
          <a:p>
            <a:endParaRPr lang="zh-CN" altLang="en-US"/>
          </a:p>
        </p:txBody>
      </p:sp>
      <p:sp>
        <p:nvSpPr>
          <p:cNvPr id="289896" name="Rectangle 104"/>
          <p:cNvSpPr>
            <a:spLocks noChangeArrowheads="1"/>
          </p:cNvSpPr>
          <p:nvPr/>
        </p:nvSpPr>
        <p:spPr bwMode="auto">
          <a:xfrm>
            <a:off x="7659688" y="40036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9897" name="Line 105"/>
          <p:cNvSpPr>
            <a:spLocks noChangeShapeType="1"/>
          </p:cNvSpPr>
          <p:nvPr/>
        </p:nvSpPr>
        <p:spPr bwMode="auto">
          <a:xfrm flipH="1">
            <a:off x="76596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98" name="Line 106"/>
          <p:cNvSpPr>
            <a:spLocks noChangeShapeType="1"/>
          </p:cNvSpPr>
          <p:nvPr/>
        </p:nvSpPr>
        <p:spPr bwMode="auto">
          <a:xfrm flipH="1">
            <a:off x="8269288" y="4003675"/>
            <a:ext cx="0" cy="1524000"/>
          </a:xfrm>
          <a:prstGeom prst="line">
            <a:avLst/>
          </a:prstGeom>
          <a:noFill/>
          <a:ln w="19050">
            <a:solidFill>
              <a:srgbClr val="009900"/>
            </a:solidFill>
            <a:round/>
            <a:headEnd/>
            <a:tailEnd/>
          </a:ln>
        </p:spPr>
        <p:txBody>
          <a:bodyPr wrap="none" anchor="ctr"/>
          <a:lstStyle/>
          <a:p>
            <a:endParaRPr lang="zh-CN" altLang="en-US"/>
          </a:p>
        </p:txBody>
      </p:sp>
      <p:sp>
        <p:nvSpPr>
          <p:cNvPr id="289899" name="Line 107"/>
          <p:cNvSpPr>
            <a:spLocks noChangeShapeType="1"/>
          </p:cNvSpPr>
          <p:nvPr/>
        </p:nvSpPr>
        <p:spPr bwMode="auto">
          <a:xfrm>
            <a:off x="7659688" y="5527675"/>
            <a:ext cx="609600" cy="0"/>
          </a:xfrm>
          <a:prstGeom prst="line">
            <a:avLst/>
          </a:prstGeom>
          <a:noFill/>
          <a:ln w="19050">
            <a:solidFill>
              <a:srgbClr val="009900"/>
            </a:solidFill>
            <a:round/>
            <a:headEnd/>
            <a:tailEnd/>
          </a:ln>
        </p:spPr>
        <p:txBody>
          <a:bodyPr wrap="none" anchor="ctr"/>
          <a:lstStyle/>
          <a:p>
            <a:endParaRPr lang="zh-CN" altLang="en-US"/>
          </a:p>
        </p:txBody>
      </p:sp>
      <p:sp>
        <p:nvSpPr>
          <p:cNvPr id="289900" name="Line 108"/>
          <p:cNvSpPr>
            <a:spLocks noChangeShapeType="1"/>
          </p:cNvSpPr>
          <p:nvPr/>
        </p:nvSpPr>
        <p:spPr bwMode="auto">
          <a:xfrm>
            <a:off x="7659688" y="5070475"/>
            <a:ext cx="609600" cy="0"/>
          </a:xfrm>
          <a:prstGeom prst="line">
            <a:avLst/>
          </a:prstGeom>
          <a:noFill/>
          <a:ln w="19050">
            <a:solidFill>
              <a:srgbClr val="009900"/>
            </a:solidFill>
            <a:round/>
            <a:headEnd/>
            <a:tailEnd/>
          </a:ln>
        </p:spPr>
        <p:txBody>
          <a:bodyPr wrap="none" anchor="ctr"/>
          <a:lstStyle/>
          <a:p>
            <a:endParaRPr lang="zh-CN" altLang="en-US"/>
          </a:p>
        </p:txBody>
      </p:sp>
      <p:sp>
        <p:nvSpPr>
          <p:cNvPr id="289901" name="Text Box 109"/>
          <p:cNvSpPr txBox="1">
            <a:spLocks noChangeArrowheads="1"/>
          </p:cNvSpPr>
          <p:nvPr/>
        </p:nvSpPr>
        <p:spPr bwMode="auto">
          <a:xfrm>
            <a:off x="5678488" y="4581525"/>
            <a:ext cx="619125" cy="946150"/>
          </a:xfrm>
          <a:prstGeom prst="rect">
            <a:avLst/>
          </a:prstGeom>
          <a:noFill/>
          <a:ln w="38100">
            <a:noFill/>
            <a:miter lim="800000"/>
            <a:headEnd/>
            <a:tailEnd/>
          </a:ln>
        </p:spPr>
        <p:txBody>
          <a:bodyPr wrap="none" anchor="ctr">
            <a:spAutoFit/>
          </a:bodyPr>
          <a:lstStyle/>
          <a:p>
            <a:pPr algn="ctr"/>
            <a:r>
              <a:rPr lang="en-US" altLang="zh-CN" sz="2800">
                <a:solidFill>
                  <a:srgbClr val="009900"/>
                </a:solidFill>
              </a:rPr>
              <a:t>c</a:t>
            </a:r>
            <a:r>
              <a:rPr lang="en-US" altLang="zh-CN" sz="2800" i="0">
                <a:solidFill>
                  <a:schemeClr val="accent2"/>
                </a:solidFill>
              </a:rPr>
              <a:t>L</a:t>
            </a:r>
          </a:p>
          <a:p>
            <a:pPr algn="ctr"/>
            <a:r>
              <a:rPr lang="en-US" altLang="zh-CN" sz="2800">
                <a:solidFill>
                  <a:srgbClr val="009900"/>
                </a:solidFill>
              </a:rPr>
              <a:t>a</a:t>
            </a:r>
            <a:r>
              <a:rPr lang="en-US" altLang="zh-CN" sz="2800" i="0">
                <a:solidFill>
                  <a:schemeClr val="tx2"/>
                </a:solidFill>
              </a:rPr>
              <a:t>R</a:t>
            </a:r>
            <a:endParaRPr lang="en-US" altLang="zh-CN" b="0" i="0"/>
          </a:p>
        </p:txBody>
      </p:sp>
      <p:sp>
        <p:nvSpPr>
          <p:cNvPr id="289902" name="Line 110"/>
          <p:cNvSpPr>
            <a:spLocks noChangeShapeType="1"/>
          </p:cNvSpPr>
          <p:nvPr/>
        </p:nvSpPr>
        <p:spPr bwMode="auto">
          <a:xfrm>
            <a:off x="5678488" y="4613275"/>
            <a:ext cx="609600" cy="0"/>
          </a:xfrm>
          <a:prstGeom prst="line">
            <a:avLst/>
          </a:prstGeom>
          <a:noFill/>
          <a:ln w="19050">
            <a:solidFill>
              <a:srgbClr val="009900"/>
            </a:solidFill>
            <a:round/>
            <a:headEnd/>
            <a:tailEnd/>
          </a:ln>
        </p:spPr>
        <p:txBody>
          <a:bodyPr wrap="none" anchor="ctr"/>
          <a:lstStyle/>
          <a:p>
            <a:endParaRPr lang="zh-CN" altLang="en-US"/>
          </a:p>
        </p:txBody>
      </p:sp>
      <p:sp>
        <p:nvSpPr>
          <p:cNvPr id="289903" name="Text Box 111"/>
          <p:cNvSpPr txBox="1">
            <a:spLocks noChangeArrowheads="1"/>
          </p:cNvSpPr>
          <p:nvPr/>
        </p:nvSpPr>
        <p:spPr bwMode="auto">
          <a:xfrm>
            <a:off x="6659563" y="4581525"/>
            <a:ext cx="619125" cy="946150"/>
          </a:xfrm>
          <a:prstGeom prst="rect">
            <a:avLst/>
          </a:prstGeom>
          <a:noFill/>
          <a:ln w="38100">
            <a:noFill/>
            <a:miter lim="800000"/>
            <a:headEnd/>
            <a:tailEnd/>
          </a:ln>
        </p:spPr>
        <p:txBody>
          <a:bodyPr wrap="none" anchor="ctr">
            <a:spAutoFit/>
          </a:bodyPr>
          <a:lstStyle/>
          <a:p>
            <a:pPr algn="ctr"/>
            <a:r>
              <a:rPr lang="en-US" altLang="zh-CN" sz="2800">
                <a:solidFill>
                  <a:srgbClr val="009900"/>
                </a:solidFill>
              </a:rPr>
              <a:t>c</a:t>
            </a:r>
            <a:r>
              <a:rPr lang="en-US" altLang="zh-CN" sz="2800" i="0">
                <a:solidFill>
                  <a:schemeClr val="tx2"/>
                </a:solidFill>
              </a:rPr>
              <a:t>R</a:t>
            </a:r>
            <a:endParaRPr lang="en-US" altLang="zh-CN" sz="2800" i="0">
              <a:solidFill>
                <a:schemeClr val="accent2"/>
              </a:solidFill>
            </a:endParaRPr>
          </a:p>
          <a:p>
            <a:pPr algn="ctr"/>
            <a:r>
              <a:rPr lang="en-US" altLang="zh-CN" sz="2800">
                <a:solidFill>
                  <a:srgbClr val="009900"/>
                </a:solidFill>
              </a:rPr>
              <a:t>a</a:t>
            </a:r>
            <a:r>
              <a:rPr lang="en-US" altLang="zh-CN" sz="2800" i="0">
                <a:solidFill>
                  <a:schemeClr val="tx2"/>
                </a:solidFill>
              </a:rPr>
              <a:t>R</a:t>
            </a:r>
            <a:endParaRPr lang="en-US" altLang="zh-CN" b="0" i="0"/>
          </a:p>
        </p:txBody>
      </p:sp>
      <p:sp>
        <p:nvSpPr>
          <p:cNvPr id="289904" name="Line 112"/>
          <p:cNvSpPr>
            <a:spLocks noChangeShapeType="1"/>
          </p:cNvSpPr>
          <p:nvPr/>
        </p:nvSpPr>
        <p:spPr bwMode="auto">
          <a:xfrm>
            <a:off x="6669088" y="4613275"/>
            <a:ext cx="609600" cy="0"/>
          </a:xfrm>
          <a:prstGeom prst="line">
            <a:avLst/>
          </a:prstGeom>
          <a:noFill/>
          <a:ln w="19050">
            <a:solidFill>
              <a:srgbClr val="009900"/>
            </a:solidFill>
            <a:round/>
            <a:headEnd/>
            <a:tailEnd/>
          </a:ln>
        </p:spPr>
        <p:txBody>
          <a:bodyPr wrap="none" anchor="ctr"/>
          <a:lstStyle/>
          <a:p>
            <a:endParaRPr lang="zh-CN" altLang="en-US"/>
          </a:p>
        </p:txBody>
      </p:sp>
      <p:sp>
        <p:nvSpPr>
          <p:cNvPr id="289905" name="Text Box 113"/>
          <p:cNvSpPr txBox="1">
            <a:spLocks noChangeArrowheads="1"/>
          </p:cNvSpPr>
          <p:nvPr/>
        </p:nvSpPr>
        <p:spPr bwMode="auto">
          <a:xfrm>
            <a:off x="7659688" y="5008563"/>
            <a:ext cx="619125" cy="519112"/>
          </a:xfrm>
          <a:prstGeom prst="rect">
            <a:avLst/>
          </a:prstGeom>
          <a:noFill/>
          <a:ln w="38100">
            <a:noFill/>
            <a:miter lim="800000"/>
            <a:headEnd/>
            <a:tailEnd/>
          </a:ln>
        </p:spPr>
        <p:txBody>
          <a:bodyPr wrap="none" anchor="ctr">
            <a:spAutoFit/>
          </a:bodyPr>
          <a:lstStyle/>
          <a:p>
            <a:pPr algn="ctr"/>
            <a:r>
              <a:rPr lang="en-US" altLang="zh-CN" sz="2800">
                <a:solidFill>
                  <a:srgbClr val="009900"/>
                </a:solidFill>
              </a:rPr>
              <a:t>a</a:t>
            </a:r>
            <a:r>
              <a:rPr lang="en-US" altLang="zh-CN" sz="2800" i="0">
                <a:solidFill>
                  <a:schemeClr val="tx2"/>
                </a:solidFill>
              </a:rPr>
              <a:t>R</a:t>
            </a:r>
            <a:endParaRPr lang="en-US" altLang="zh-CN" b="0" i="0"/>
          </a:p>
        </p:txBody>
      </p:sp>
      <p:sp>
        <p:nvSpPr>
          <p:cNvPr id="73837" name="Line 116"/>
          <p:cNvSpPr>
            <a:spLocks noChangeShapeType="1"/>
          </p:cNvSpPr>
          <p:nvPr/>
        </p:nvSpPr>
        <p:spPr bwMode="auto">
          <a:xfrm>
            <a:off x="1106488" y="2403475"/>
            <a:ext cx="228600" cy="4572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73838" name="Line 117"/>
          <p:cNvSpPr>
            <a:spLocks noChangeShapeType="1"/>
          </p:cNvSpPr>
          <p:nvPr/>
        </p:nvSpPr>
        <p:spPr bwMode="auto">
          <a:xfrm flipH="1">
            <a:off x="1106488" y="1717675"/>
            <a:ext cx="381000" cy="381000"/>
          </a:xfrm>
          <a:prstGeom prst="line">
            <a:avLst/>
          </a:prstGeom>
          <a:noFill/>
          <a:ln w="28575">
            <a:solidFill>
              <a:schemeClr val="accent2"/>
            </a:solidFill>
            <a:round/>
            <a:headEnd type="triangle" w="sm" len="med"/>
            <a:tailEnd type="none" w="sm" len="med"/>
          </a:ln>
        </p:spPr>
        <p:txBody>
          <a:bodyPr wrap="none" anchor="ctr"/>
          <a:lstStyle/>
          <a:p>
            <a:endParaRPr lang="zh-CN" altLang="en-US"/>
          </a:p>
        </p:txBody>
      </p:sp>
      <p:sp>
        <p:nvSpPr>
          <p:cNvPr id="73839" name="Line 118"/>
          <p:cNvSpPr>
            <a:spLocks noChangeShapeType="1"/>
          </p:cNvSpPr>
          <p:nvPr/>
        </p:nvSpPr>
        <p:spPr bwMode="auto">
          <a:xfrm>
            <a:off x="1639888" y="1717675"/>
            <a:ext cx="381000" cy="3810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73840" name="Line 119"/>
          <p:cNvSpPr>
            <a:spLocks noChangeShapeType="1"/>
          </p:cNvSpPr>
          <p:nvPr/>
        </p:nvSpPr>
        <p:spPr bwMode="auto">
          <a:xfrm flipH="1">
            <a:off x="1868488" y="2403475"/>
            <a:ext cx="152400" cy="4572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73841" name="Line 120"/>
          <p:cNvSpPr>
            <a:spLocks noChangeShapeType="1"/>
          </p:cNvSpPr>
          <p:nvPr/>
        </p:nvSpPr>
        <p:spPr bwMode="auto">
          <a:xfrm flipH="1">
            <a:off x="2173288" y="2555875"/>
            <a:ext cx="152400" cy="4572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73842" name="Line 121"/>
          <p:cNvSpPr>
            <a:spLocks noChangeShapeType="1"/>
          </p:cNvSpPr>
          <p:nvPr/>
        </p:nvSpPr>
        <p:spPr bwMode="auto">
          <a:xfrm>
            <a:off x="1868488" y="1489075"/>
            <a:ext cx="381000" cy="3810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115" name="灯片编号占位符 114"/>
          <p:cNvSpPr>
            <a:spLocks noGrp="1"/>
          </p:cNvSpPr>
          <p:nvPr>
            <p:ph type="sldNum" sz="quarter" idx="12"/>
          </p:nvPr>
        </p:nvSpPr>
        <p:spPr/>
        <p:txBody>
          <a:bodyPr/>
          <a:lstStyle/>
          <a:p>
            <a:pPr>
              <a:defRPr/>
            </a:pPr>
            <a:fld id="{40D23E0A-D758-45BD-827F-90FA2C1CB3A3}" type="slidenum">
              <a:rPr lang="en-US" altLang="zh-CN" smtClean="0"/>
              <a:pPr>
                <a:defRPr/>
              </a:pPr>
              <a:t>131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813"/>
                                        </p:tgtEl>
                                        <p:attrNameLst>
                                          <p:attrName>style.visibility</p:attrName>
                                        </p:attrNameLst>
                                      </p:cBhvr>
                                      <p:to>
                                        <p:strVal val="visible"/>
                                      </p:to>
                                    </p:set>
                                    <p:anim calcmode="lin" valueType="num">
                                      <p:cBhvr additive="base">
                                        <p:cTn id="7" dur="500" fill="hold"/>
                                        <p:tgtEl>
                                          <p:spTgt spid="289813"/>
                                        </p:tgtEl>
                                        <p:attrNameLst>
                                          <p:attrName>ppt_x</p:attrName>
                                        </p:attrNameLst>
                                      </p:cBhvr>
                                      <p:tavLst>
                                        <p:tav tm="0">
                                          <p:val>
                                            <p:strVal val="#ppt_x"/>
                                          </p:val>
                                        </p:tav>
                                        <p:tav tm="100000">
                                          <p:val>
                                            <p:strVal val="#ppt_x"/>
                                          </p:val>
                                        </p:tav>
                                      </p:tavLst>
                                    </p:anim>
                                    <p:anim calcmode="lin" valueType="num">
                                      <p:cBhvr additive="base">
                                        <p:cTn id="8" dur="500" fill="hold"/>
                                        <p:tgtEl>
                                          <p:spTgt spid="2898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9814"/>
                                        </p:tgtEl>
                                        <p:attrNameLst>
                                          <p:attrName>style.visibility</p:attrName>
                                        </p:attrNameLst>
                                      </p:cBhvr>
                                      <p:to>
                                        <p:strVal val="visible"/>
                                      </p:to>
                                    </p:set>
                                    <p:anim calcmode="lin" valueType="num">
                                      <p:cBhvr additive="base">
                                        <p:cTn id="11" dur="500" fill="hold"/>
                                        <p:tgtEl>
                                          <p:spTgt spid="289814"/>
                                        </p:tgtEl>
                                        <p:attrNameLst>
                                          <p:attrName>ppt_x</p:attrName>
                                        </p:attrNameLst>
                                      </p:cBhvr>
                                      <p:tavLst>
                                        <p:tav tm="0">
                                          <p:val>
                                            <p:strVal val="#ppt_x"/>
                                          </p:val>
                                        </p:tav>
                                        <p:tav tm="100000">
                                          <p:val>
                                            <p:strVal val="#ppt_x"/>
                                          </p:val>
                                        </p:tav>
                                      </p:tavLst>
                                    </p:anim>
                                    <p:anim calcmode="lin" valueType="num">
                                      <p:cBhvr additive="base">
                                        <p:cTn id="12" dur="500" fill="hold"/>
                                        <p:tgtEl>
                                          <p:spTgt spid="2898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9815"/>
                                        </p:tgtEl>
                                        <p:attrNameLst>
                                          <p:attrName>style.visibility</p:attrName>
                                        </p:attrNameLst>
                                      </p:cBhvr>
                                      <p:to>
                                        <p:strVal val="visible"/>
                                      </p:to>
                                    </p:set>
                                    <p:anim calcmode="lin" valueType="num">
                                      <p:cBhvr additive="base">
                                        <p:cTn id="15" dur="500" fill="hold"/>
                                        <p:tgtEl>
                                          <p:spTgt spid="289815"/>
                                        </p:tgtEl>
                                        <p:attrNameLst>
                                          <p:attrName>ppt_x</p:attrName>
                                        </p:attrNameLst>
                                      </p:cBhvr>
                                      <p:tavLst>
                                        <p:tav tm="0">
                                          <p:val>
                                            <p:strVal val="#ppt_x"/>
                                          </p:val>
                                        </p:tav>
                                        <p:tav tm="100000">
                                          <p:val>
                                            <p:strVal val="#ppt_x"/>
                                          </p:val>
                                        </p:tav>
                                      </p:tavLst>
                                    </p:anim>
                                    <p:anim calcmode="lin" valueType="num">
                                      <p:cBhvr additive="base">
                                        <p:cTn id="16" dur="500" fill="hold"/>
                                        <p:tgtEl>
                                          <p:spTgt spid="2898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9816"/>
                                        </p:tgtEl>
                                        <p:attrNameLst>
                                          <p:attrName>style.visibility</p:attrName>
                                        </p:attrNameLst>
                                      </p:cBhvr>
                                      <p:to>
                                        <p:strVal val="visible"/>
                                      </p:to>
                                    </p:set>
                                    <p:anim calcmode="lin" valueType="num">
                                      <p:cBhvr additive="base">
                                        <p:cTn id="19" dur="500" fill="hold"/>
                                        <p:tgtEl>
                                          <p:spTgt spid="289816"/>
                                        </p:tgtEl>
                                        <p:attrNameLst>
                                          <p:attrName>ppt_x</p:attrName>
                                        </p:attrNameLst>
                                      </p:cBhvr>
                                      <p:tavLst>
                                        <p:tav tm="0">
                                          <p:val>
                                            <p:strVal val="#ppt_x"/>
                                          </p:val>
                                        </p:tav>
                                        <p:tav tm="100000">
                                          <p:val>
                                            <p:strVal val="#ppt_x"/>
                                          </p:val>
                                        </p:tav>
                                      </p:tavLst>
                                    </p:anim>
                                    <p:anim calcmode="lin" valueType="num">
                                      <p:cBhvr additive="base">
                                        <p:cTn id="20" dur="500" fill="hold"/>
                                        <p:tgtEl>
                                          <p:spTgt spid="2898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9817"/>
                                        </p:tgtEl>
                                        <p:attrNameLst>
                                          <p:attrName>style.visibility</p:attrName>
                                        </p:attrNameLst>
                                      </p:cBhvr>
                                      <p:to>
                                        <p:strVal val="visible"/>
                                      </p:to>
                                    </p:set>
                                    <p:anim calcmode="lin" valueType="num">
                                      <p:cBhvr additive="base">
                                        <p:cTn id="23" dur="500" fill="hold"/>
                                        <p:tgtEl>
                                          <p:spTgt spid="289817"/>
                                        </p:tgtEl>
                                        <p:attrNameLst>
                                          <p:attrName>ppt_x</p:attrName>
                                        </p:attrNameLst>
                                      </p:cBhvr>
                                      <p:tavLst>
                                        <p:tav tm="0">
                                          <p:val>
                                            <p:strVal val="#ppt_x"/>
                                          </p:val>
                                        </p:tav>
                                        <p:tav tm="100000">
                                          <p:val>
                                            <p:strVal val="#ppt_x"/>
                                          </p:val>
                                        </p:tav>
                                      </p:tavLst>
                                    </p:anim>
                                    <p:anim calcmode="lin" valueType="num">
                                      <p:cBhvr additive="base">
                                        <p:cTn id="24" dur="500" fill="hold"/>
                                        <p:tgtEl>
                                          <p:spTgt spid="2898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9824"/>
                                        </p:tgtEl>
                                        <p:attrNameLst>
                                          <p:attrName>style.visibility</p:attrName>
                                        </p:attrNameLst>
                                      </p:cBhvr>
                                      <p:to>
                                        <p:strVal val="visible"/>
                                      </p:to>
                                    </p:set>
                                    <p:anim calcmode="lin" valueType="num">
                                      <p:cBhvr additive="base">
                                        <p:cTn id="27" dur="500" fill="hold"/>
                                        <p:tgtEl>
                                          <p:spTgt spid="289824"/>
                                        </p:tgtEl>
                                        <p:attrNameLst>
                                          <p:attrName>ppt_x</p:attrName>
                                        </p:attrNameLst>
                                      </p:cBhvr>
                                      <p:tavLst>
                                        <p:tav tm="0">
                                          <p:val>
                                            <p:strVal val="#ppt_x"/>
                                          </p:val>
                                        </p:tav>
                                        <p:tav tm="100000">
                                          <p:val>
                                            <p:strVal val="#ppt_x"/>
                                          </p:val>
                                        </p:tav>
                                      </p:tavLst>
                                    </p:anim>
                                    <p:anim calcmode="lin" valueType="num">
                                      <p:cBhvr additive="base">
                                        <p:cTn id="28" dur="500" fill="hold"/>
                                        <p:tgtEl>
                                          <p:spTgt spid="2898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9818"/>
                                        </p:tgtEl>
                                        <p:attrNameLst>
                                          <p:attrName>style.visibility</p:attrName>
                                        </p:attrNameLst>
                                      </p:cBhvr>
                                      <p:to>
                                        <p:strVal val="visible"/>
                                      </p:to>
                                    </p:set>
                                    <p:anim calcmode="lin" valueType="num">
                                      <p:cBhvr additive="base">
                                        <p:cTn id="33" dur="500" fill="hold"/>
                                        <p:tgtEl>
                                          <p:spTgt spid="289818"/>
                                        </p:tgtEl>
                                        <p:attrNameLst>
                                          <p:attrName>ppt_x</p:attrName>
                                        </p:attrNameLst>
                                      </p:cBhvr>
                                      <p:tavLst>
                                        <p:tav tm="0">
                                          <p:val>
                                            <p:strVal val="#ppt_x"/>
                                          </p:val>
                                        </p:tav>
                                        <p:tav tm="100000">
                                          <p:val>
                                            <p:strVal val="#ppt_x"/>
                                          </p:val>
                                        </p:tav>
                                      </p:tavLst>
                                    </p:anim>
                                    <p:anim calcmode="lin" valueType="num">
                                      <p:cBhvr additive="base">
                                        <p:cTn id="34" dur="500" fill="hold"/>
                                        <p:tgtEl>
                                          <p:spTgt spid="2898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89819"/>
                                        </p:tgtEl>
                                        <p:attrNameLst>
                                          <p:attrName>style.visibility</p:attrName>
                                        </p:attrNameLst>
                                      </p:cBhvr>
                                      <p:to>
                                        <p:strVal val="visible"/>
                                      </p:to>
                                    </p:set>
                                    <p:anim calcmode="lin" valueType="num">
                                      <p:cBhvr additive="base">
                                        <p:cTn id="37" dur="500" fill="hold"/>
                                        <p:tgtEl>
                                          <p:spTgt spid="289819"/>
                                        </p:tgtEl>
                                        <p:attrNameLst>
                                          <p:attrName>ppt_x</p:attrName>
                                        </p:attrNameLst>
                                      </p:cBhvr>
                                      <p:tavLst>
                                        <p:tav tm="0">
                                          <p:val>
                                            <p:strVal val="#ppt_x"/>
                                          </p:val>
                                        </p:tav>
                                        <p:tav tm="100000">
                                          <p:val>
                                            <p:strVal val="#ppt_x"/>
                                          </p:val>
                                        </p:tav>
                                      </p:tavLst>
                                    </p:anim>
                                    <p:anim calcmode="lin" valueType="num">
                                      <p:cBhvr additive="base">
                                        <p:cTn id="38" dur="500" fill="hold"/>
                                        <p:tgtEl>
                                          <p:spTgt spid="2898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9820"/>
                                        </p:tgtEl>
                                        <p:attrNameLst>
                                          <p:attrName>style.visibility</p:attrName>
                                        </p:attrNameLst>
                                      </p:cBhvr>
                                      <p:to>
                                        <p:strVal val="visible"/>
                                      </p:to>
                                    </p:set>
                                    <p:anim calcmode="lin" valueType="num">
                                      <p:cBhvr additive="base">
                                        <p:cTn id="41" dur="500" fill="hold"/>
                                        <p:tgtEl>
                                          <p:spTgt spid="289820"/>
                                        </p:tgtEl>
                                        <p:attrNameLst>
                                          <p:attrName>ppt_x</p:attrName>
                                        </p:attrNameLst>
                                      </p:cBhvr>
                                      <p:tavLst>
                                        <p:tav tm="0">
                                          <p:val>
                                            <p:strVal val="#ppt_x"/>
                                          </p:val>
                                        </p:tav>
                                        <p:tav tm="100000">
                                          <p:val>
                                            <p:strVal val="#ppt_x"/>
                                          </p:val>
                                        </p:tav>
                                      </p:tavLst>
                                    </p:anim>
                                    <p:anim calcmode="lin" valueType="num">
                                      <p:cBhvr additive="base">
                                        <p:cTn id="42" dur="500" fill="hold"/>
                                        <p:tgtEl>
                                          <p:spTgt spid="2898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89821"/>
                                        </p:tgtEl>
                                        <p:attrNameLst>
                                          <p:attrName>style.visibility</p:attrName>
                                        </p:attrNameLst>
                                      </p:cBhvr>
                                      <p:to>
                                        <p:strVal val="visible"/>
                                      </p:to>
                                    </p:set>
                                    <p:anim calcmode="lin" valueType="num">
                                      <p:cBhvr additive="base">
                                        <p:cTn id="45" dur="500" fill="hold"/>
                                        <p:tgtEl>
                                          <p:spTgt spid="289821"/>
                                        </p:tgtEl>
                                        <p:attrNameLst>
                                          <p:attrName>ppt_x</p:attrName>
                                        </p:attrNameLst>
                                      </p:cBhvr>
                                      <p:tavLst>
                                        <p:tav tm="0">
                                          <p:val>
                                            <p:strVal val="#ppt_x"/>
                                          </p:val>
                                        </p:tav>
                                        <p:tav tm="100000">
                                          <p:val>
                                            <p:strVal val="#ppt_x"/>
                                          </p:val>
                                        </p:tav>
                                      </p:tavLst>
                                    </p:anim>
                                    <p:anim calcmode="lin" valueType="num">
                                      <p:cBhvr additive="base">
                                        <p:cTn id="46" dur="500" fill="hold"/>
                                        <p:tgtEl>
                                          <p:spTgt spid="28982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89822"/>
                                        </p:tgtEl>
                                        <p:attrNameLst>
                                          <p:attrName>style.visibility</p:attrName>
                                        </p:attrNameLst>
                                      </p:cBhvr>
                                      <p:to>
                                        <p:strVal val="visible"/>
                                      </p:to>
                                    </p:set>
                                    <p:anim calcmode="lin" valueType="num">
                                      <p:cBhvr additive="base">
                                        <p:cTn id="49" dur="500" fill="hold"/>
                                        <p:tgtEl>
                                          <p:spTgt spid="289822"/>
                                        </p:tgtEl>
                                        <p:attrNameLst>
                                          <p:attrName>ppt_x</p:attrName>
                                        </p:attrNameLst>
                                      </p:cBhvr>
                                      <p:tavLst>
                                        <p:tav tm="0">
                                          <p:val>
                                            <p:strVal val="#ppt_x"/>
                                          </p:val>
                                        </p:tav>
                                        <p:tav tm="100000">
                                          <p:val>
                                            <p:strVal val="#ppt_x"/>
                                          </p:val>
                                        </p:tav>
                                      </p:tavLst>
                                    </p:anim>
                                    <p:anim calcmode="lin" valueType="num">
                                      <p:cBhvr additive="base">
                                        <p:cTn id="50" dur="500" fill="hold"/>
                                        <p:tgtEl>
                                          <p:spTgt spid="28982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9830"/>
                                        </p:tgtEl>
                                        <p:attrNameLst>
                                          <p:attrName>style.visibility</p:attrName>
                                        </p:attrNameLst>
                                      </p:cBhvr>
                                      <p:to>
                                        <p:strVal val="visible"/>
                                      </p:to>
                                    </p:set>
                                    <p:anim calcmode="lin" valueType="num">
                                      <p:cBhvr additive="base">
                                        <p:cTn id="53" dur="500" fill="hold"/>
                                        <p:tgtEl>
                                          <p:spTgt spid="289830"/>
                                        </p:tgtEl>
                                        <p:attrNameLst>
                                          <p:attrName>ppt_x</p:attrName>
                                        </p:attrNameLst>
                                      </p:cBhvr>
                                      <p:tavLst>
                                        <p:tav tm="0">
                                          <p:val>
                                            <p:strVal val="#ppt_x"/>
                                          </p:val>
                                        </p:tav>
                                        <p:tav tm="100000">
                                          <p:val>
                                            <p:strVal val="#ppt_x"/>
                                          </p:val>
                                        </p:tav>
                                      </p:tavLst>
                                    </p:anim>
                                    <p:anim calcmode="lin" valueType="num">
                                      <p:cBhvr additive="base">
                                        <p:cTn id="54" dur="500" fill="hold"/>
                                        <p:tgtEl>
                                          <p:spTgt spid="2898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89831"/>
                                        </p:tgtEl>
                                        <p:attrNameLst>
                                          <p:attrName>style.visibility</p:attrName>
                                        </p:attrNameLst>
                                      </p:cBhvr>
                                      <p:to>
                                        <p:strVal val="visible"/>
                                      </p:to>
                                    </p:set>
                                    <p:anim calcmode="lin" valueType="num">
                                      <p:cBhvr additive="base">
                                        <p:cTn id="57" dur="500" fill="hold"/>
                                        <p:tgtEl>
                                          <p:spTgt spid="289831"/>
                                        </p:tgtEl>
                                        <p:attrNameLst>
                                          <p:attrName>ppt_x</p:attrName>
                                        </p:attrNameLst>
                                      </p:cBhvr>
                                      <p:tavLst>
                                        <p:tav tm="0">
                                          <p:val>
                                            <p:strVal val="#ppt_x"/>
                                          </p:val>
                                        </p:tav>
                                        <p:tav tm="100000">
                                          <p:val>
                                            <p:strVal val="#ppt_x"/>
                                          </p:val>
                                        </p:tav>
                                      </p:tavLst>
                                    </p:anim>
                                    <p:anim calcmode="lin" valueType="num">
                                      <p:cBhvr additive="base">
                                        <p:cTn id="58" dur="500" fill="hold"/>
                                        <p:tgtEl>
                                          <p:spTgt spid="28983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89825"/>
                                        </p:tgtEl>
                                        <p:attrNameLst>
                                          <p:attrName>style.visibility</p:attrName>
                                        </p:attrNameLst>
                                      </p:cBhvr>
                                      <p:to>
                                        <p:strVal val="visible"/>
                                      </p:to>
                                    </p:set>
                                    <p:anim calcmode="lin" valueType="num">
                                      <p:cBhvr additive="base">
                                        <p:cTn id="63" dur="500" fill="hold"/>
                                        <p:tgtEl>
                                          <p:spTgt spid="289825"/>
                                        </p:tgtEl>
                                        <p:attrNameLst>
                                          <p:attrName>ppt_x</p:attrName>
                                        </p:attrNameLst>
                                      </p:cBhvr>
                                      <p:tavLst>
                                        <p:tav tm="0">
                                          <p:val>
                                            <p:strVal val="#ppt_x"/>
                                          </p:val>
                                        </p:tav>
                                        <p:tav tm="100000">
                                          <p:val>
                                            <p:strVal val="#ppt_x"/>
                                          </p:val>
                                        </p:tav>
                                      </p:tavLst>
                                    </p:anim>
                                    <p:anim calcmode="lin" valueType="num">
                                      <p:cBhvr additive="base">
                                        <p:cTn id="64" dur="500" fill="hold"/>
                                        <p:tgtEl>
                                          <p:spTgt spid="2898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89826"/>
                                        </p:tgtEl>
                                        <p:attrNameLst>
                                          <p:attrName>style.visibility</p:attrName>
                                        </p:attrNameLst>
                                      </p:cBhvr>
                                      <p:to>
                                        <p:strVal val="visible"/>
                                      </p:to>
                                    </p:set>
                                    <p:anim calcmode="lin" valueType="num">
                                      <p:cBhvr additive="base">
                                        <p:cTn id="67" dur="500" fill="hold"/>
                                        <p:tgtEl>
                                          <p:spTgt spid="289826"/>
                                        </p:tgtEl>
                                        <p:attrNameLst>
                                          <p:attrName>ppt_x</p:attrName>
                                        </p:attrNameLst>
                                      </p:cBhvr>
                                      <p:tavLst>
                                        <p:tav tm="0">
                                          <p:val>
                                            <p:strVal val="#ppt_x"/>
                                          </p:val>
                                        </p:tav>
                                        <p:tav tm="100000">
                                          <p:val>
                                            <p:strVal val="#ppt_x"/>
                                          </p:val>
                                        </p:tav>
                                      </p:tavLst>
                                    </p:anim>
                                    <p:anim calcmode="lin" valueType="num">
                                      <p:cBhvr additive="base">
                                        <p:cTn id="68" dur="500" fill="hold"/>
                                        <p:tgtEl>
                                          <p:spTgt spid="2898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89827"/>
                                        </p:tgtEl>
                                        <p:attrNameLst>
                                          <p:attrName>style.visibility</p:attrName>
                                        </p:attrNameLst>
                                      </p:cBhvr>
                                      <p:to>
                                        <p:strVal val="visible"/>
                                      </p:to>
                                    </p:set>
                                    <p:anim calcmode="lin" valueType="num">
                                      <p:cBhvr additive="base">
                                        <p:cTn id="71" dur="500" fill="hold"/>
                                        <p:tgtEl>
                                          <p:spTgt spid="289827"/>
                                        </p:tgtEl>
                                        <p:attrNameLst>
                                          <p:attrName>ppt_x</p:attrName>
                                        </p:attrNameLst>
                                      </p:cBhvr>
                                      <p:tavLst>
                                        <p:tav tm="0">
                                          <p:val>
                                            <p:strVal val="#ppt_x"/>
                                          </p:val>
                                        </p:tav>
                                        <p:tav tm="100000">
                                          <p:val>
                                            <p:strVal val="#ppt_x"/>
                                          </p:val>
                                        </p:tav>
                                      </p:tavLst>
                                    </p:anim>
                                    <p:anim calcmode="lin" valueType="num">
                                      <p:cBhvr additive="base">
                                        <p:cTn id="72" dur="500" fill="hold"/>
                                        <p:tgtEl>
                                          <p:spTgt spid="2898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9828"/>
                                        </p:tgtEl>
                                        <p:attrNameLst>
                                          <p:attrName>style.visibility</p:attrName>
                                        </p:attrNameLst>
                                      </p:cBhvr>
                                      <p:to>
                                        <p:strVal val="visible"/>
                                      </p:to>
                                    </p:set>
                                    <p:anim calcmode="lin" valueType="num">
                                      <p:cBhvr additive="base">
                                        <p:cTn id="75" dur="500" fill="hold"/>
                                        <p:tgtEl>
                                          <p:spTgt spid="289828"/>
                                        </p:tgtEl>
                                        <p:attrNameLst>
                                          <p:attrName>ppt_x</p:attrName>
                                        </p:attrNameLst>
                                      </p:cBhvr>
                                      <p:tavLst>
                                        <p:tav tm="0">
                                          <p:val>
                                            <p:strVal val="#ppt_x"/>
                                          </p:val>
                                        </p:tav>
                                        <p:tav tm="100000">
                                          <p:val>
                                            <p:strVal val="#ppt_x"/>
                                          </p:val>
                                        </p:tav>
                                      </p:tavLst>
                                    </p:anim>
                                    <p:anim calcmode="lin" valueType="num">
                                      <p:cBhvr additive="base">
                                        <p:cTn id="76" dur="500" fill="hold"/>
                                        <p:tgtEl>
                                          <p:spTgt spid="28982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9829"/>
                                        </p:tgtEl>
                                        <p:attrNameLst>
                                          <p:attrName>style.visibility</p:attrName>
                                        </p:attrNameLst>
                                      </p:cBhvr>
                                      <p:to>
                                        <p:strVal val="visible"/>
                                      </p:to>
                                    </p:set>
                                    <p:anim calcmode="lin" valueType="num">
                                      <p:cBhvr additive="base">
                                        <p:cTn id="79" dur="500" fill="hold"/>
                                        <p:tgtEl>
                                          <p:spTgt spid="289829"/>
                                        </p:tgtEl>
                                        <p:attrNameLst>
                                          <p:attrName>ppt_x</p:attrName>
                                        </p:attrNameLst>
                                      </p:cBhvr>
                                      <p:tavLst>
                                        <p:tav tm="0">
                                          <p:val>
                                            <p:strVal val="#ppt_x"/>
                                          </p:val>
                                        </p:tav>
                                        <p:tav tm="100000">
                                          <p:val>
                                            <p:strVal val="#ppt_x"/>
                                          </p:val>
                                        </p:tav>
                                      </p:tavLst>
                                    </p:anim>
                                    <p:anim calcmode="lin" valueType="num">
                                      <p:cBhvr additive="base">
                                        <p:cTn id="80" dur="500" fill="hold"/>
                                        <p:tgtEl>
                                          <p:spTgt spid="28982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9833"/>
                                        </p:tgtEl>
                                        <p:attrNameLst>
                                          <p:attrName>style.visibility</p:attrName>
                                        </p:attrNameLst>
                                      </p:cBhvr>
                                      <p:to>
                                        <p:strVal val="visible"/>
                                      </p:to>
                                    </p:set>
                                    <p:anim calcmode="lin" valueType="num">
                                      <p:cBhvr additive="base">
                                        <p:cTn id="83" dur="500" fill="hold"/>
                                        <p:tgtEl>
                                          <p:spTgt spid="289833"/>
                                        </p:tgtEl>
                                        <p:attrNameLst>
                                          <p:attrName>ppt_x</p:attrName>
                                        </p:attrNameLst>
                                      </p:cBhvr>
                                      <p:tavLst>
                                        <p:tav tm="0">
                                          <p:val>
                                            <p:strVal val="#ppt_x"/>
                                          </p:val>
                                        </p:tav>
                                        <p:tav tm="100000">
                                          <p:val>
                                            <p:strVal val="#ppt_x"/>
                                          </p:val>
                                        </p:tav>
                                      </p:tavLst>
                                    </p:anim>
                                    <p:anim calcmode="lin" valueType="num">
                                      <p:cBhvr additive="base">
                                        <p:cTn id="84" dur="500" fill="hold"/>
                                        <p:tgtEl>
                                          <p:spTgt spid="28983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89834"/>
                                        </p:tgtEl>
                                        <p:attrNameLst>
                                          <p:attrName>style.visibility</p:attrName>
                                        </p:attrNameLst>
                                      </p:cBhvr>
                                      <p:to>
                                        <p:strVal val="visible"/>
                                      </p:to>
                                    </p:set>
                                    <p:anim calcmode="lin" valueType="num">
                                      <p:cBhvr additive="base">
                                        <p:cTn id="87" dur="500" fill="hold"/>
                                        <p:tgtEl>
                                          <p:spTgt spid="289834"/>
                                        </p:tgtEl>
                                        <p:attrNameLst>
                                          <p:attrName>ppt_x</p:attrName>
                                        </p:attrNameLst>
                                      </p:cBhvr>
                                      <p:tavLst>
                                        <p:tav tm="0">
                                          <p:val>
                                            <p:strVal val="#ppt_x"/>
                                          </p:val>
                                        </p:tav>
                                        <p:tav tm="100000">
                                          <p:val>
                                            <p:strVal val="#ppt_x"/>
                                          </p:val>
                                        </p:tav>
                                      </p:tavLst>
                                    </p:anim>
                                    <p:anim calcmode="lin" valueType="num">
                                      <p:cBhvr additive="base">
                                        <p:cTn id="88" dur="500" fill="hold"/>
                                        <p:tgtEl>
                                          <p:spTgt spid="28983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89835"/>
                                        </p:tgtEl>
                                        <p:attrNameLst>
                                          <p:attrName>style.visibility</p:attrName>
                                        </p:attrNameLst>
                                      </p:cBhvr>
                                      <p:to>
                                        <p:strVal val="visible"/>
                                      </p:to>
                                    </p:set>
                                    <p:anim calcmode="lin" valueType="num">
                                      <p:cBhvr additive="base">
                                        <p:cTn id="93" dur="500" fill="hold"/>
                                        <p:tgtEl>
                                          <p:spTgt spid="289835"/>
                                        </p:tgtEl>
                                        <p:attrNameLst>
                                          <p:attrName>ppt_x</p:attrName>
                                        </p:attrNameLst>
                                      </p:cBhvr>
                                      <p:tavLst>
                                        <p:tav tm="0">
                                          <p:val>
                                            <p:strVal val="#ppt_x"/>
                                          </p:val>
                                        </p:tav>
                                        <p:tav tm="100000">
                                          <p:val>
                                            <p:strVal val="#ppt_x"/>
                                          </p:val>
                                        </p:tav>
                                      </p:tavLst>
                                    </p:anim>
                                    <p:anim calcmode="lin" valueType="num">
                                      <p:cBhvr additive="base">
                                        <p:cTn id="94" dur="500" fill="hold"/>
                                        <p:tgtEl>
                                          <p:spTgt spid="28983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89836"/>
                                        </p:tgtEl>
                                        <p:attrNameLst>
                                          <p:attrName>style.visibility</p:attrName>
                                        </p:attrNameLst>
                                      </p:cBhvr>
                                      <p:to>
                                        <p:strVal val="visible"/>
                                      </p:to>
                                    </p:set>
                                    <p:anim calcmode="lin" valueType="num">
                                      <p:cBhvr additive="base">
                                        <p:cTn id="97" dur="500" fill="hold"/>
                                        <p:tgtEl>
                                          <p:spTgt spid="289836"/>
                                        </p:tgtEl>
                                        <p:attrNameLst>
                                          <p:attrName>ppt_x</p:attrName>
                                        </p:attrNameLst>
                                      </p:cBhvr>
                                      <p:tavLst>
                                        <p:tav tm="0">
                                          <p:val>
                                            <p:strVal val="#ppt_x"/>
                                          </p:val>
                                        </p:tav>
                                        <p:tav tm="100000">
                                          <p:val>
                                            <p:strVal val="#ppt_x"/>
                                          </p:val>
                                        </p:tav>
                                      </p:tavLst>
                                    </p:anim>
                                    <p:anim calcmode="lin" valueType="num">
                                      <p:cBhvr additive="base">
                                        <p:cTn id="98" dur="500" fill="hold"/>
                                        <p:tgtEl>
                                          <p:spTgt spid="28983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89837"/>
                                        </p:tgtEl>
                                        <p:attrNameLst>
                                          <p:attrName>style.visibility</p:attrName>
                                        </p:attrNameLst>
                                      </p:cBhvr>
                                      <p:to>
                                        <p:strVal val="visible"/>
                                      </p:to>
                                    </p:set>
                                    <p:anim calcmode="lin" valueType="num">
                                      <p:cBhvr additive="base">
                                        <p:cTn id="101" dur="500" fill="hold"/>
                                        <p:tgtEl>
                                          <p:spTgt spid="289837"/>
                                        </p:tgtEl>
                                        <p:attrNameLst>
                                          <p:attrName>ppt_x</p:attrName>
                                        </p:attrNameLst>
                                      </p:cBhvr>
                                      <p:tavLst>
                                        <p:tav tm="0">
                                          <p:val>
                                            <p:strVal val="#ppt_x"/>
                                          </p:val>
                                        </p:tav>
                                        <p:tav tm="100000">
                                          <p:val>
                                            <p:strVal val="#ppt_x"/>
                                          </p:val>
                                        </p:tav>
                                      </p:tavLst>
                                    </p:anim>
                                    <p:anim calcmode="lin" valueType="num">
                                      <p:cBhvr additive="base">
                                        <p:cTn id="102" dur="500" fill="hold"/>
                                        <p:tgtEl>
                                          <p:spTgt spid="28983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9838"/>
                                        </p:tgtEl>
                                        <p:attrNameLst>
                                          <p:attrName>style.visibility</p:attrName>
                                        </p:attrNameLst>
                                      </p:cBhvr>
                                      <p:to>
                                        <p:strVal val="visible"/>
                                      </p:to>
                                    </p:set>
                                    <p:anim calcmode="lin" valueType="num">
                                      <p:cBhvr additive="base">
                                        <p:cTn id="105" dur="500" fill="hold"/>
                                        <p:tgtEl>
                                          <p:spTgt spid="289838"/>
                                        </p:tgtEl>
                                        <p:attrNameLst>
                                          <p:attrName>ppt_x</p:attrName>
                                        </p:attrNameLst>
                                      </p:cBhvr>
                                      <p:tavLst>
                                        <p:tav tm="0">
                                          <p:val>
                                            <p:strVal val="#ppt_x"/>
                                          </p:val>
                                        </p:tav>
                                        <p:tav tm="100000">
                                          <p:val>
                                            <p:strVal val="#ppt_x"/>
                                          </p:val>
                                        </p:tav>
                                      </p:tavLst>
                                    </p:anim>
                                    <p:anim calcmode="lin" valueType="num">
                                      <p:cBhvr additive="base">
                                        <p:cTn id="106" dur="500" fill="hold"/>
                                        <p:tgtEl>
                                          <p:spTgt spid="28983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89839"/>
                                        </p:tgtEl>
                                        <p:attrNameLst>
                                          <p:attrName>style.visibility</p:attrName>
                                        </p:attrNameLst>
                                      </p:cBhvr>
                                      <p:to>
                                        <p:strVal val="visible"/>
                                      </p:to>
                                    </p:set>
                                    <p:anim calcmode="lin" valueType="num">
                                      <p:cBhvr additive="base">
                                        <p:cTn id="109" dur="500" fill="hold"/>
                                        <p:tgtEl>
                                          <p:spTgt spid="289839"/>
                                        </p:tgtEl>
                                        <p:attrNameLst>
                                          <p:attrName>ppt_x</p:attrName>
                                        </p:attrNameLst>
                                      </p:cBhvr>
                                      <p:tavLst>
                                        <p:tav tm="0">
                                          <p:val>
                                            <p:strVal val="#ppt_x"/>
                                          </p:val>
                                        </p:tav>
                                        <p:tav tm="100000">
                                          <p:val>
                                            <p:strVal val="#ppt_x"/>
                                          </p:val>
                                        </p:tav>
                                      </p:tavLst>
                                    </p:anim>
                                    <p:anim calcmode="lin" valueType="num">
                                      <p:cBhvr additive="base">
                                        <p:cTn id="110" dur="500" fill="hold"/>
                                        <p:tgtEl>
                                          <p:spTgt spid="28983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89840"/>
                                        </p:tgtEl>
                                        <p:attrNameLst>
                                          <p:attrName>style.visibility</p:attrName>
                                        </p:attrNameLst>
                                      </p:cBhvr>
                                      <p:to>
                                        <p:strVal val="visible"/>
                                      </p:to>
                                    </p:set>
                                    <p:anim calcmode="lin" valueType="num">
                                      <p:cBhvr additive="base">
                                        <p:cTn id="113" dur="500" fill="hold"/>
                                        <p:tgtEl>
                                          <p:spTgt spid="289840"/>
                                        </p:tgtEl>
                                        <p:attrNameLst>
                                          <p:attrName>ppt_x</p:attrName>
                                        </p:attrNameLst>
                                      </p:cBhvr>
                                      <p:tavLst>
                                        <p:tav tm="0">
                                          <p:val>
                                            <p:strVal val="#ppt_x"/>
                                          </p:val>
                                        </p:tav>
                                        <p:tav tm="100000">
                                          <p:val>
                                            <p:strVal val="#ppt_x"/>
                                          </p:val>
                                        </p:tav>
                                      </p:tavLst>
                                    </p:anim>
                                    <p:anim calcmode="lin" valueType="num">
                                      <p:cBhvr additive="base">
                                        <p:cTn id="114" dur="500" fill="hold"/>
                                        <p:tgtEl>
                                          <p:spTgt spid="28984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89841"/>
                                        </p:tgtEl>
                                        <p:attrNameLst>
                                          <p:attrName>style.visibility</p:attrName>
                                        </p:attrNameLst>
                                      </p:cBhvr>
                                      <p:to>
                                        <p:strVal val="visible"/>
                                      </p:to>
                                    </p:set>
                                    <p:anim calcmode="lin" valueType="num">
                                      <p:cBhvr additive="base">
                                        <p:cTn id="117" dur="500" fill="hold"/>
                                        <p:tgtEl>
                                          <p:spTgt spid="289841"/>
                                        </p:tgtEl>
                                        <p:attrNameLst>
                                          <p:attrName>ppt_x</p:attrName>
                                        </p:attrNameLst>
                                      </p:cBhvr>
                                      <p:tavLst>
                                        <p:tav tm="0">
                                          <p:val>
                                            <p:strVal val="#ppt_x"/>
                                          </p:val>
                                        </p:tav>
                                        <p:tav tm="100000">
                                          <p:val>
                                            <p:strVal val="#ppt_x"/>
                                          </p:val>
                                        </p:tav>
                                      </p:tavLst>
                                    </p:anim>
                                    <p:anim calcmode="lin" valueType="num">
                                      <p:cBhvr additive="base">
                                        <p:cTn id="118" dur="500" fill="hold"/>
                                        <p:tgtEl>
                                          <p:spTgt spid="28984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89842"/>
                                        </p:tgtEl>
                                        <p:attrNameLst>
                                          <p:attrName>style.visibility</p:attrName>
                                        </p:attrNameLst>
                                      </p:cBhvr>
                                      <p:to>
                                        <p:strVal val="visible"/>
                                      </p:to>
                                    </p:set>
                                    <p:anim calcmode="lin" valueType="num">
                                      <p:cBhvr additive="base">
                                        <p:cTn id="121" dur="500" fill="hold"/>
                                        <p:tgtEl>
                                          <p:spTgt spid="289842"/>
                                        </p:tgtEl>
                                        <p:attrNameLst>
                                          <p:attrName>ppt_x</p:attrName>
                                        </p:attrNameLst>
                                      </p:cBhvr>
                                      <p:tavLst>
                                        <p:tav tm="0">
                                          <p:val>
                                            <p:strVal val="#ppt_x"/>
                                          </p:val>
                                        </p:tav>
                                        <p:tav tm="100000">
                                          <p:val>
                                            <p:strVal val="#ppt_x"/>
                                          </p:val>
                                        </p:tav>
                                      </p:tavLst>
                                    </p:anim>
                                    <p:anim calcmode="lin" valueType="num">
                                      <p:cBhvr additive="base">
                                        <p:cTn id="122" dur="500" fill="hold"/>
                                        <p:tgtEl>
                                          <p:spTgt spid="289842"/>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89848"/>
                                        </p:tgtEl>
                                        <p:attrNameLst>
                                          <p:attrName>style.visibility</p:attrName>
                                        </p:attrNameLst>
                                      </p:cBhvr>
                                      <p:to>
                                        <p:strVal val="visible"/>
                                      </p:to>
                                    </p:set>
                                    <p:anim calcmode="lin" valueType="num">
                                      <p:cBhvr additive="base">
                                        <p:cTn id="127" dur="500" fill="hold"/>
                                        <p:tgtEl>
                                          <p:spTgt spid="289848"/>
                                        </p:tgtEl>
                                        <p:attrNameLst>
                                          <p:attrName>ppt_x</p:attrName>
                                        </p:attrNameLst>
                                      </p:cBhvr>
                                      <p:tavLst>
                                        <p:tav tm="0">
                                          <p:val>
                                            <p:strVal val="#ppt_x"/>
                                          </p:val>
                                        </p:tav>
                                        <p:tav tm="100000">
                                          <p:val>
                                            <p:strVal val="#ppt_x"/>
                                          </p:val>
                                        </p:tav>
                                      </p:tavLst>
                                    </p:anim>
                                    <p:anim calcmode="lin" valueType="num">
                                      <p:cBhvr additive="base">
                                        <p:cTn id="128" dur="500" fill="hold"/>
                                        <p:tgtEl>
                                          <p:spTgt spid="28984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89849"/>
                                        </p:tgtEl>
                                        <p:attrNameLst>
                                          <p:attrName>style.visibility</p:attrName>
                                        </p:attrNameLst>
                                      </p:cBhvr>
                                      <p:to>
                                        <p:strVal val="visible"/>
                                      </p:to>
                                    </p:set>
                                    <p:anim calcmode="lin" valueType="num">
                                      <p:cBhvr additive="base">
                                        <p:cTn id="131" dur="500" fill="hold"/>
                                        <p:tgtEl>
                                          <p:spTgt spid="289849"/>
                                        </p:tgtEl>
                                        <p:attrNameLst>
                                          <p:attrName>ppt_x</p:attrName>
                                        </p:attrNameLst>
                                      </p:cBhvr>
                                      <p:tavLst>
                                        <p:tav tm="0">
                                          <p:val>
                                            <p:strVal val="#ppt_x"/>
                                          </p:val>
                                        </p:tav>
                                        <p:tav tm="100000">
                                          <p:val>
                                            <p:strVal val="#ppt_x"/>
                                          </p:val>
                                        </p:tav>
                                      </p:tavLst>
                                    </p:anim>
                                    <p:anim calcmode="lin" valueType="num">
                                      <p:cBhvr additive="base">
                                        <p:cTn id="132" dur="500" fill="hold"/>
                                        <p:tgtEl>
                                          <p:spTgt spid="289849"/>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89850"/>
                                        </p:tgtEl>
                                        <p:attrNameLst>
                                          <p:attrName>style.visibility</p:attrName>
                                        </p:attrNameLst>
                                      </p:cBhvr>
                                      <p:to>
                                        <p:strVal val="visible"/>
                                      </p:to>
                                    </p:set>
                                    <p:anim calcmode="lin" valueType="num">
                                      <p:cBhvr additive="base">
                                        <p:cTn id="135" dur="500" fill="hold"/>
                                        <p:tgtEl>
                                          <p:spTgt spid="289850"/>
                                        </p:tgtEl>
                                        <p:attrNameLst>
                                          <p:attrName>ppt_x</p:attrName>
                                        </p:attrNameLst>
                                      </p:cBhvr>
                                      <p:tavLst>
                                        <p:tav tm="0">
                                          <p:val>
                                            <p:strVal val="#ppt_x"/>
                                          </p:val>
                                        </p:tav>
                                        <p:tav tm="100000">
                                          <p:val>
                                            <p:strVal val="#ppt_x"/>
                                          </p:val>
                                        </p:tav>
                                      </p:tavLst>
                                    </p:anim>
                                    <p:anim calcmode="lin" valueType="num">
                                      <p:cBhvr additive="base">
                                        <p:cTn id="136" dur="500" fill="hold"/>
                                        <p:tgtEl>
                                          <p:spTgt spid="28985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89851"/>
                                        </p:tgtEl>
                                        <p:attrNameLst>
                                          <p:attrName>style.visibility</p:attrName>
                                        </p:attrNameLst>
                                      </p:cBhvr>
                                      <p:to>
                                        <p:strVal val="visible"/>
                                      </p:to>
                                    </p:set>
                                    <p:anim calcmode="lin" valueType="num">
                                      <p:cBhvr additive="base">
                                        <p:cTn id="139" dur="500" fill="hold"/>
                                        <p:tgtEl>
                                          <p:spTgt spid="289851"/>
                                        </p:tgtEl>
                                        <p:attrNameLst>
                                          <p:attrName>ppt_x</p:attrName>
                                        </p:attrNameLst>
                                      </p:cBhvr>
                                      <p:tavLst>
                                        <p:tav tm="0">
                                          <p:val>
                                            <p:strVal val="#ppt_x"/>
                                          </p:val>
                                        </p:tav>
                                        <p:tav tm="100000">
                                          <p:val>
                                            <p:strVal val="#ppt_x"/>
                                          </p:val>
                                        </p:tav>
                                      </p:tavLst>
                                    </p:anim>
                                    <p:anim calcmode="lin" valueType="num">
                                      <p:cBhvr additive="base">
                                        <p:cTn id="140" dur="500" fill="hold"/>
                                        <p:tgtEl>
                                          <p:spTgt spid="28985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89852"/>
                                        </p:tgtEl>
                                        <p:attrNameLst>
                                          <p:attrName>style.visibility</p:attrName>
                                        </p:attrNameLst>
                                      </p:cBhvr>
                                      <p:to>
                                        <p:strVal val="visible"/>
                                      </p:to>
                                    </p:set>
                                    <p:anim calcmode="lin" valueType="num">
                                      <p:cBhvr additive="base">
                                        <p:cTn id="143" dur="500" fill="hold"/>
                                        <p:tgtEl>
                                          <p:spTgt spid="289852"/>
                                        </p:tgtEl>
                                        <p:attrNameLst>
                                          <p:attrName>ppt_x</p:attrName>
                                        </p:attrNameLst>
                                      </p:cBhvr>
                                      <p:tavLst>
                                        <p:tav tm="0">
                                          <p:val>
                                            <p:strVal val="#ppt_x"/>
                                          </p:val>
                                        </p:tav>
                                        <p:tav tm="100000">
                                          <p:val>
                                            <p:strVal val="#ppt_x"/>
                                          </p:val>
                                        </p:tav>
                                      </p:tavLst>
                                    </p:anim>
                                    <p:anim calcmode="lin" valueType="num">
                                      <p:cBhvr additive="base">
                                        <p:cTn id="144" dur="500" fill="hold"/>
                                        <p:tgtEl>
                                          <p:spTgt spid="28985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89853"/>
                                        </p:tgtEl>
                                        <p:attrNameLst>
                                          <p:attrName>style.visibility</p:attrName>
                                        </p:attrNameLst>
                                      </p:cBhvr>
                                      <p:to>
                                        <p:strVal val="visible"/>
                                      </p:to>
                                    </p:set>
                                    <p:anim calcmode="lin" valueType="num">
                                      <p:cBhvr additive="base">
                                        <p:cTn id="147" dur="500" fill="hold"/>
                                        <p:tgtEl>
                                          <p:spTgt spid="289853"/>
                                        </p:tgtEl>
                                        <p:attrNameLst>
                                          <p:attrName>ppt_x</p:attrName>
                                        </p:attrNameLst>
                                      </p:cBhvr>
                                      <p:tavLst>
                                        <p:tav tm="0">
                                          <p:val>
                                            <p:strVal val="#ppt_x"/>
                                          </p:val>
                                        </p:tav>
                                        <p:tav tm="100000">
                                          <p:val>
                                            <p:strVal val="#ppt_x"/>
                                          </p:val>
                                        </p:tav>
                                      </p:tavLst>
                                    </p:anim>
                                    <p:anim calcmode="lin" valueType="num">
                                      <p:cBhvr additive="base">
                                        <p:cTn id="148" dur="500" fill="hold"/>
                                        <p:tgtEl>
                                          <p:spTgt spid="289853"/>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89854"/>
                                        </p:tgtEl>
                                        <p:attrNameLst>
                                          <p:attrName>style.visibility</p:attrName>
                                        </p:attrNameLst>
                                      </p:cBhvr>
                                      <p:to>
                                        <p:strVal val="visible"/>
                                      </p:to>
                                    </p:set>
                                    <p:anim calcmode="lin" valueType="num">
                                      <p:cBhvr additive="base">
                                        <p:cTn id="151" dur="500" fill="hold"/>
                                        <p:tgtEl>
                                          <p:spTgt spid="289854"/>
                                        </p:tgtEl>
                                        <p:attrNameLst>
                                          <p:attrName>ppt_x</p:attrName>
                                        </p:attrNameLst>
                                      </p:cBhvr>
                                      <p:tavLst>
                                        <p:tav tm="0">
                                          <p:val>
                                            <p:strVal val="#ppt_x"/>
                                          </p:val>
                                        </p:tav>
                                        <p:tav tm="100000">
                                          <p:val>
                                            <p:strVal val="#ppt_x"/>
                                          </p:val>
                                        </p:tav>
                                      </p:tavLst>
                                    </p:anim>
                                    <p:anim calcmode="lin" valueType="num">
                                      <p:cBhvr additive="base">
                                        <p:cTn id="152" dur="500" fill="hold"/>
                                        <p:tgtEl>
                                          <p:spTgt spid="289854"/>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289855"/>
                                        </p:tgtEl>
                                        <p:attrNameLst>
                                          <p:attrName>style.visibility</p:attrName>
                                        </p:attrNameLst>
                                      </p:cBhvr>
                                      <p:to>
                                        <p:strVal val="visible"/>
                                      </p:to>
                                    </p:set>
                                    <p:anim calcmode="lin" valueType="num">
                                      <p:cBhvr additive="base">
                                        <p:cTn id="155" dur="500" fill="hold"/>
                                        <p:tgtEl>
                                          <p:spTgt spid="289855"/>
                                        </p:tgtEl>
                                        <p:attrNameLst>
                                          <p:attrName>ppt_x</p:attrName>
                                        </p:attrNameLst>
                                      </p:cBhvr>
                                      <p:tavLst>
                                        <p:tav tm="0">
                                          <p:val>
                                            <p:strVal val="#ppt_x"/>
                                          </p:val>
                                        </p:tav>
                                        <p:tav tm="100000">
                                          <p:val>
                                            <p:strVal val="#ppt_x"/>
                                          </p:val>
                                        </p:tav>
                                      </p:tavLst>
                                    </p:anim>
                                    <p:anim calcmode="lin" valueType="num">
                                      <p:cBhvr additive="base">
                                        <p:cTn id="156" dur="500" fill="hold"/>
                                        <p:tgtEl>
                                          <p:spTgt spid="289855"/>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289843"/>
                                        </p:tgtEl>
                                        <p:attrNameLst>
                                          <p:attrName>style.visibility</p:attrName>
                                        </p:attrNameLst>
                                      </p:cBhvr>
                                      <p:to>
                                        <p:strVal val="visible"/>
                                      </p:to>
                                    </p:set>
                                    <p:anim calcmode="lin" valueType="num">
                                      <p:cBhvr additive="base">
                                        <p:cTn id="161" dur="500" fill="hold"/>
                                        <p:tgtEl>
                                          <p:spTgt spid="289843"/>
                                        </p:tgtEl>
                                        <p:attrNameLst>
                                          <p:attrName>ppt_x</p:attrName>
                                        </p:attrNameLst>
                                      </p:cBhvr>
                                      <p:tavLst>
                                        <p:tav tm="0">
                                          <p:val>
                                            <p:strVal val="#ppt_x"/>
                                          </p:val>
                                        </p:tav>
                                        <p:tav tm="100000">
                                          <p:val>
                                            <p:strVal val="#ppt_x"/>
                                          </p:val>
                                        </p:tav>
                                      </p:tavLst>
                                    </p:anim>
                                    <p:anim calcmode="lin" valueType="num">
                                      <p:cBhvr additive="base">
                                        <p:cTn id="162" dur="500" fill="hold"/>
                                        <p:tgtEl>
                                          <p:spTgt spid="289843"/>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89844"/>
                                        </p:tgtEl>
                                        <p:attrNameLst>
                                          <p:attrName>style.visibility</p:attrName>
                                        </p:attrNameLst>
                                      </p:cBhvr>
                                      <p:to>
                                        <p:strVal val="visible"/>
                                      </p:to>
                                    </p:set>
                                    <p:anim calcmode="lin" valueType="num">
                                      <p:cBhvr additive="base">
                                        <p:cTn id="165" dur="500" fill="hold"/>
                                        <p:tgtEl>
                                          <p:spTgt spid="289844"/>
                                        </p:tgtEl>
                                        <p:attrNameLst>
                                          <p:attrName>ppt_x</p:attrName>
                                        </p:attrNameLst>
                                      </p:cBhvr>
                                      <p:tavLst>
                                        <p:tav tm="0">
                                          <p:val>
                                            <p:strVal val="#ppt_x"/>
                                          </p:val>
                                        </p:tav>
                                        <p:tav tm="100000">
                                          <p:val>
                                            <p:strVal val="#ppt_x"/>
                                          </p:val>
                                        </p:tav>
                                      </p:tavLst>
                                    </p:anim>
                                    <p:anim calcmode="lin" valueType="num">
                                      <p:cBhvr additive="base">
                                        <p:cTn id="166" dur="500" fill="hold"/>
                                        <p:tgtEl>
                                          <p:spTgt spid="289844"/>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89845"/>
                                        </p:tgtEl>
                                        <p:attrNameLst>
                                          <p:attrName>style.visibility</p:attrName>
                                        </p:attrNameLst>
                                      </p:cBhvr>
                                      <p:to>
                                        <p:strVal val="visible"/>
                                      </p:to>
                                    </p:set>
                                    <p:anim calcmode="lin" valueType="num">
                                      <p:cBhvr additive="base">
                                        <p:cTn id="169" dur="500" fill="hold"/>
                                        <p:tgtEl>
                                          <p:spTgt spid="289845"/>
                                        </p:tgtEl>
                                        <p:attrNameLst>
                                          <p:attrName>ppt_x</p:attrName>
                                        </p:attrNameLst>
                                      </p:cBhvr>
                                      <p:tavLst>
                                        <p:tav tm="0">
                                          <p:val>
                                            <p:strVal val="#ppt_x"/>
                                          </p:val>
                                        </p:tav>
                                        <p:tav tm="100000">
                                          <p:val>
                                            <p:strVal val="#ppt_x"/>
                                          </p:val>
                                        </p:tav>
                                      </p:tavLst>
                                    </p:anim>
                                    <p:anim calcmode="lin" valueType="num">
                                      <p:cBhvr additive="base">
                                        <p:cTn id="170" dur="500" fill="hold"/>
                                        <p:tgtEl>
                                          <p:spTgt spid="289845"/>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89846"/>
                                        </p:tgtEl>
                                        <p:attrNameLst>
                                          <p:attrName>style.visibility</p:attrName>
                                        </p:attrNameLst>
                                      </p:cBhvr>
                                      <p:to>
                                        <p:strVal val="visible"/>
                                      </p:to>
                                    </p:set>
                                    <p:anim calcmode="lin" valueType="num">
                                      <p:cBhvr additive="base">
                                        <p:cTn id="173" dur="500" fill="hold"/>
                                        <p:tgtEl>
                                          <p:spTgt spid="289846"/>
                                        </p:tgtEl>
                                        <p:attrNameLst>
                                          <p:attrName>ppt_x</p:attrName>
                                        </p:attrNameLst>
                                      </p:cBhvr>
                                      <p:tavLst>
                                        <p:tav tm="0">
                                          <p:val>
                                            <p:strVal val="#ppt_x"/>
                                          </p:val>
                                        </p:tav>
                                        <p:tav tm="100000">
                                          <p:val>
                                            <p:strVal val="#ppt_x"/>
                                          </p:val>
                                        </p:tav>
                                      </p:tavLst>
                                    </p:anim>
                                    <p:anim calcmode="lin" valueType="num">
                                      <p:cBhvr additive="base">
                                        <p:cTn id="174" dur="500" fill="hold"/>
                                        <p:tgtEl>
                                          <p:spTgt spid="289846"/>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89847"/>
                                        </p:tgtEl>
                                        <p:attrNameLst>
                                          <p:attrName>style.visibility</p:attrName>
                                        </p:attrNameLst>
                                      </p:cBhvr>
                                      <p:to>
                                        <p:strVal val="visible"/>
                                      </p:to>
                                    </p:set>
                                    <p:anim calcmode="lin" valueType="num">
                                      <p:cBhvr additive="base">
                                        <p:cTn id="177" dur="500" fill="hold"/>
                                        <p:tgtEl>
                                          <p:spTgt spid="289847"/>
                                        </p:tgtEl>
                                        <p:attrNameLst>
                                          <p:attrName>ppt_x</p:attrName>
                                        </p:attrNameLst>
                                      </p:cBhvr>
                                      <p:tavLst>
                                        <p:tav tm="0">
                                          <p:val>
                                            <p:strVal val="#ppt_x"/>
                                          </p:val>
                                        </p:tav>
                                        <p:tav tm="100000">
                                          <p:val>
                                            <p:strVal val="#ppt_x"/>
                                          </p:val>
                                        </p:tav>
                                      </p:tavLst>
                                    </p:anim>
                                    <p:anim calcmode="lin" valueType="num">
                                      <p:cBhvr additive="base">
                                        <p:cTn id="178" dur="500" fill="hold"/>
                                        <p:tgtEl>
                                          <p:spTgt spid="289847"/>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89871"/>
                                        </p:tgtEl>
                                        <p:attrNameLst>
                                          <p:attrName>style.visibility</p:attrName>
                                        </p:attrNameLst>
                                      </p:cBhvr>
                                      <p:to>
                                        <p:strVal val="visible"/>
                                      </p:to>
                                    </p:set>
                                    <p:anim calcmode="lin" valueType="num">
                                      <p:cBhvr additive="base">
                                        <p:cTn id="181" dur="500" fill="hold"/>
                                        <p:tgtEl>
                                          <p:spTgt spid="289871"/>
                                        </p:tgtEl>
                                        <p:attrNameLst>
                                          <p:attrName>ppt_x</p:attrName>
                                        </p:attrNameLst>
                                      </p:cBhvr>
                                      <p:tavLst>
                                        <p:tav tm="0">
                                          <p:val>
                                            <p:strVal val="#ppt_x"/>
                                          </p:val>
                                        </p:tav>
                                        <p:tav tm="100000">
                                          <p:val>
                                            <p:strVal val="#ppt_x"/>
                                          </p:val>
                                        </p:tav>
                                      </p:tavLst>
                                    </p:anim>
                                    <p:anim calcmode="lin" valueType="num">
                                      <p:cBhvr additive="base">
                                        <p:cTn id="182" dur="500" fill="hold"/>
                                        <p:tgtEl>
                                          <p:spTgt spid="289871"/>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89872"/>
                                        </p:tgtEl>
                                        <p:attrNameLst>
                                          <p:attrName>style.visibility</p:attrName>
                                        </p:attrNameLst>
                                      </p:cBhvr>
                                      <p:to>
                                        <p:strVal val="visible"/>
                                      </p:to>
                                    </p:set>
                                    <p:anim calcmode="lin" valueType="num">
                                      <p:cBhvr additive="base">
                                        <p:cTn id="185" dur="500" fill="hold"/>
                                        <p:tgtEl>
                                          <p:spTgt spid="289872"/>
                                        </p:tgtEl>
                                        <p:attrNameLst>
                                          <p:attrName>ppt_x</p:attrName>
                                        </p:attrNameLst>
                                      </p:cBhvr>
                                      <p:tavLst>
                                        <p:tav tm="0">
                                          <p:val>
                                            <p:strVal val="#ppt_x"/>
                                          </p:val>
                                        </p:tav>
                                        <p:tav tm="100000">
                                          <p:val>
                                            <p:strVal val="#ppt_x"/>
                                          </p:val>
                                        </p:tav>
                                      </p:tavLst>
                                    </p:anim>
                                    <p:anim calcmode="lin" valueType="num">
                                      <p:cBhvr additive="base">
                                        <p:cTn id="186" dur="500" fill="hold"/>
                                        <p:tgtEl>
                                          <p:spTgt spid="289872"/>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289856"/>
                                        </p:tgtEl>
                                        <p:attrNameLst>
                                          <p:attrName>style.visibility</p:attrName>
                                        </p:attrNameLst>
                                      </p:cBhvr>
                                      <p:to>
                                        <p:strVal val="visible"/>
                                      </p:to>
                                    </p:set>
                                    <p:anim calcmode="lin" valueType="num">
                                      <p:cBhvr additive="base">
                                        <p:cTn id="191" dur="500" fill="hold"/>
                                        <p:tgtEl>
                                          <p:spTgt spid="289856"/>
                                        </p:tgtEl>
                                        <p:attrNameLst>
                                          <p:attrName>ppt_x</p:attrName>
                                        </p:attrNameLst>
                                      </p:cBhvr>
                                      <p:tavLst>
                                        <p:tav tm="0">
                                          <p:val>
                                            <p:strVal val="#ppt_x"/>
                                          </p:val>
                                        </p:tav>
                                        <p:tav tm="100000">
                                          <p:val>
                                            <p:strVal val="#ppt_x"/>
                                          </p:val>
                                        </p:tav>
                                      </p:tavLst>
                                    </p:anim>
                                    <p:anim calcmode="lin" valueType="num">
                                      <p:cBhvr additive="base">
                                        <p:cTn id="192" dur="500" fill="hold"/>
                                        <p:tgtEl>
                                          <p:spTgt spid="289856"/>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89857"/>
                                        </p:tgtEl>
                                        <p:attrNameLst>
                                          <p:attrName>style.visibility</p:attrName>
                                        </p:attrNameLst>
                                      </p:cBhvr>
                                      <p:to>
                                        <p:strVal val="visible"/>
                                      </p:to>
                                    </p:set>
                                    <p:anim calcmode="lin" valueType="num">
                                      <p:cBhvr additive="base">
                                        <p:cTn id="195" dur="500" fill="hold"/>
                                        <p:tgtEl>
                                          <p:spTgt spid="289857"/>
                                        </p:tgtEl>
                                        <p:attrNameLst>
                                          <p:attrName>ppt_x</p:attrName>
                                        </p:attrNameLst>
                                      </p:cBhvr>
                                      <p:tavLst>
                                        <p:tav tm="0">
                                          <p:val>
                                            <p:strVal val="#ppt_x"/>
                                          </p:val>
                                        </p:tav>
                                        <p:tav tm="100000">
                                          <p:val>
                                            <p:strVal val="#ppt_x"/>
                                          </p:val>
                                        </p:tav>
                                      </p:tavLst>
                                    </p:anim>
                                    <p:anim calcmode="lin" valueType="num">
                                      <p:cBhvr additive="base">
                                        <p:cTn id="196" dur="500" fill="hold"/>
                                        <p:tgtEl>
                                          <p:spTgt spid="289857"/>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89858"/>
                                        </p:tgtEl>
                                        <p:attrNameLst>
                                          <p:attrName>style.visibility</p:attrName>
                                        </p:attrNameLst>
                                      </p:cBhvr>
                                      <p:to>
                                        <p:strVal val="visible"/>
                                      </p:to>
                                    </p:set>
                                    <p:anim calcmode="lin" valueType="num">
                                      <p:cBhvr additive="base">
                                        <p:cTn id="199" dur="500" fill="hold"/>
                                        <p:tgtEl>
                                          <p:spTgt spid="289858"/>
                                        </p:tgtEl>
                                        <p:attrNameLst>
                                          <p:attrName>ppt_x</p:attrName>
                                        </p:attrNameLst>
                                      </p:cBhvr>
                                      <p:tavLst>
                                        <p:tav tm="0">
                                          <p:val>
                                            <p:strVal val="#ppt_x"/>
                                          </p:val>
                                        </p:tav>
                                        <p:tav tm="100000">
                                          <p:val>
                                            <p:strVal val="#ppt_x"/>
                                          </p:val>
                                        </p:tav>
                                      </p:tavLst>
                                    </p:anim>
                                    <p:anim calcmode="lin" valueType="num">
                                      <p:cBhvr additive="base">
                                        <p:cTn id="200" dur="500" fill="hold"/>
                                        <p:tgtEl>
                                          <p:spTgt spid="289858"/>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89859"/>
                                        </p:tgtEl>
                                        <p:attrNameLst>
                                          <p:attrName>style.visibility</p:attrName>
                                        </p:attrNameLst>
                                      </p:cBhvr>
                                      <p:to>
                                        <p:strVal val="visible"/>
                                      </p:to>
                                    </p:set>
                                    <p:anim calcmode="lin" valueType="num">
                                      <p:cBhvr additive="base">
                                        <p:cTn id="203" dur="500" fill="hold"/>
                                        <p:tgtEl>
                                          <p:spTgt spid="289859"/>
                                        </p:tgtEl>
                                        <p:attrNameLst>
                                          <p:attrName>ppt_x</p:attrName>
                                        </p:attrNameLst>
                                      </p:cBhvr>
                                      <p:tavLst>
                                        <p:tav tm="0">
                                          <p:val>
                                            <p:strVal val="#ppt_x"/>
                                          </p:val>
                                        </p:tav>
                                        <p:tav tm="100000">
                                          <p:val>
                                            <p:strVal val="#ppt_x"/>
                                          </p:val>
                                        </p:tav>
                                      </p:tavLst>
                                    </p:anim>
                                    <p:anim calcmode="lin" valueType="num">
                                      <p:cBhvr additive="base">
                                        <p:cTn id="204" dur="500" fill="hold"/>
                                        <p:tgtEl>
                                          <p:spTgt spid="289859"/>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289860"/>
                                        </p:tgtEl>
                                        <p:attrNameLst>
                                          <p:attrName>style.visibility</p:attrName>
                                        </p:attrNameLst>
                                      </p:cBhvr>
                                      <p:to>
                                        <p:strVal val="visible"/>
                                      </p:to>
                                    </p:set>
                                    <p:anim calcmode="lin" valueType="num">
                                      <p:cBhvr additive="base">
                                        <p:cTn id="207" dur="500" fill="hold"/>
                                        <p:tgtEl>
                                          <p:spTgt spid="289860"/>
                                        </p:tgtEl>
                                        <p:attrNameLst>
                                          <p:attrName>ppt_x</p:attrName>
                                        </p:attrNameLst>
                                      </p:cBhvr>
                                      <p:tavLst>
                                        <p:tav tm="0">
                                          <p:val>
                                            <p:strVal val="#ppt_x"/>
                                          </p:val>
                                        </p:tav>
                                        <p:tav tm="100000">
                                          <p:val>
                                            <p:strVal val="#ppt_x"/>
                                          </p:val>
                                        </p:tav>
                                      </p:tavLst>
                                    </p:anim>
                                    <p:anim calcmode="lin" valueType="num">
                                      <p:cBhvr additive="base">
                                        <p:cTn id="208" dur="500" fill="hold"/>
                                        <p:tgtEl>
                                          <p:spTgt spid="289860"/>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89873"/>
                                        </p:tgtEl>
                                        <p:attrNameLst>
                                          <p:attrName>style.visibility</p:attrName>
                                        </p:attrNameLst>
                                      </p:cBhvr>
                                      <p:to>
                                        <p:strVal val="visible"/>
                                      </p:to>
                                    </p:set>
                                    <p:anim calcmode="lin" valueType="num">
                                      <p:cBhvr additive="base">
                                        <p:cTn id="211" dur="500" fill="hold"/>
                                        <p:tgtEl>
                                          <p:spTgt spid="289873"/>
                                        </p:tgtEl>
                                        <p:attrNameLst>
                                          <p:attrName>ppt_x</p:attrName>
                                        </p:attrNameLst>
                                      </p:cBhvr>
                                      <p:tavLst>
                                        <p:tav tm="0">
                                          <p:val>
                                            <p:strVal val="#ppt_x"/>
                                          </p:val>
                                        </p:tav>
                                        <p:tav tm="100000">
                                          <p:val>
                                            <p:strVal val="#ppt_x"/>
                                          </p:val>
                                        </p:tav>
                                      </p:tavLst>
                                    </p:anim>
                                    <p:anim calcmode="lin" valueType="num">
                                      <p:cBhvr additive="base">
                                        <p:cTn id="212" dur="500" fill="hold"/>
                                        <p:tgtEl>
                                          <p:spTgt spid="289873"/>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289861"/>
                                        </p:tgtEl>
                                        <p:attrNameLst>
                                          <p:attrName>style.visibility</p:attrName>
                                        </p:attrNameLst>
                                      </p:cBhvr>
                                      <p:to>
                                        <p:strVal val="visible"/>
                                      </p:to>
                                    </p:set>
                                    <p:anim calcmode="lin" valueType="num">
                                      <p:cBhvr additive="base">
                                        <p:cTn id="217" dur="500" fill="hold"/>
                                        <p:tgtEl>
                                          <p:spTgt spid="289861"/>
                                        </p:tgtEl>
                                        <p:attrNameLst>
                                          <p:attrName>ppt_x</p:attrName>
                                        </p:attrNameLst>
                                      </p:cBhvr>
                                      <p:tavLst>
                                        <p:tav tm="0">
                                          <p:val>
                                            <p:strVal val="#ppt_x"/>
                                          </p:val>
                                        </p:tav>
                                        <p:tav tm="100000">
                                          <p:val>
                                            <p:strVal val="#ppt_x"/>
                                          </p:val>
                                        </p:tav>
                                      </p:tavLst>
                                    </p:anim>
                                    <p:anim calcmode="lin" valueType="num">
                                      <p:cBhvr additive="base">
                                        <p:cTn id="218" dur="500" fill="hold"/>
                                        <p:tgtEl>
                                          <p:spTgt spid="289861"/>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289862"/>
                                        </p:tgtEl>
                                        <p:attrNameLst>
                                          <p:attrName>style.visibility</p:attrName>
                                        </p:attrNameLst>
                                      </p:cBhvr>
                                      <p:to>
                                        <p:strVal val="visible"/>
                                      </p:to>
                                    </p:set>
                                    <p:anim calcmode="lin" valueType="num">
                                      <p:cBhvr additive="base">
                                        <p:cTn id="221" dur="500" fill="hold"/>
                                        <p:tgtEl>
                                          <p:spTgt spid="289862"/>
                                        </p:tgtEl>
                                        <p:attrNameLst>
                                          <p:attrName>ppt_x</p:attrName>
                                        </p:attrNameLst>
                                      </p:cBhvr>
                                      <p:tavLst>
                                        <p:tav tm="0">
                                          <p:val>
                                            <p:strVal val="#ppt_x"/>
                                          </p:val>
                                        </p:tav>
                                        <p:tav tm="100000">
                                          <p:val>
                                            <p:strVal val="#ppt_x"/>
                                          </p:val>
                                        </p:tav>
                                      </p:tavLst>
                                    </p:anim>
                                    <p:anim calcmode="lin" valueType="num">
                                      <p:cBhvr additive="base">
                                        <p:cTn id="222" dur="500" fill="hold"/>
                                        <p:tgtEl>
                                          <p:spTgt spid="289862"/>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289863"/>
                                        </p:tgtEl>
                                        <p:attrNameLst>
                                          <p:attrName>style.visibility</p:attrName>
                                        </p:attrNameLst>
                                      </p:cBhvr>
                                      <p:to>
                                        <p:strVal val="visible"/>
                                      </p:to>
                                    </p:set>
                                    <p:anim calcmode="lin" valueType="num">
                                      <p:cBhvr additive="base">
                                        <p:cTn id="225" dur="500" fill="hold"/>
                                        <p:tgtEl>
                                          <p:spTgt spid="289863"/>
                                        </p:tgtEl>
                                        <p:attrNameLst>
                                          <p:attrName>ppt_x</p:attrName>
                                        </p:attrNameLst>
                                      </p:cBhvr>
                                      <p:tavLst>
                                        <p:tav tm="0">
                                          <p:val>
                                            <p:strVal val="#ppt_x"/>
                                          </p:val>
                                        </p:tav>
                                        <p:tav tm="100000">
                                          <p:val>
                                            <p:strVal val="#ppt_x"/>
                                          </p:val>
                                        </p:tav>
                                      </p:tavLst>
                                    </p:anim>
                                    <p:anim calcmode="lin" valueType="num">
                                      <p:cBhvr additive="base">
                                        <p:cTn id="226" dur="500" fill="hold"/>
                                        <p:tgtEl>
                                          <p:spTgt spid="289863"/>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289864"/>
                                        </p:tgtEl>
                                        <p:attrNameLst>
                                          <p:attrName>style.visibility</p:attrName>
                                        </p:attrNameLst>
                                      </p:cBhvr>
                                      <p:to>
                                        <p:strVal val="visible"/>
                                      </p:to>
                                    </p:set>
                                    <p:anim calcmode="lin" valueType="num">
                                      <p:cBhvr additive="base">
                                        <p:cTn id="229" dur="500" fill="hold"/>
                                        <p:tgtEl>
                                          <p:spTgt spid="289864"/>
                                        </p:tgtEl>
                                        <p:attrNameLst>
                                          <p:attrName>ppt_x</p:attrName>
                                        </p:attrNameLst>
                                      </p:cBhvr>
                                      <p:tavLst>
                                        <p:tav tm="0">
                                          <p:val>
                                            <p:strVal val="#ppt_x"/>
                                          </p:val>
                                        </p:tav>
                                        <p:tav tm="100000">
                                          <p:val>
                                            <p:strVal val="#ppt_x"/>
                                          </p:val>
                                        </p:tav>
                                      </p:tavLst>
                                    </p:anim>
                                    <p:anim calcmode="lin" valueType="num">
                                      <p:cBhvr additive="base">
                                        <p:cTn id="230" dur="500" fill="hold"/>
                                        <p:tgtEl>
                                          <p:spTgt spid="289864"/>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289865"/>
                                        </p:tgtEl>
                                        <p:attrNameLst>
                                          <p:attrName>style.visibility</p:attrName>
                                        </p:attrNameLst>
                                      </p:cBhvr>
                                      <p:to>
                                        <p:strVal val="visible"/>
                                      </p:to>
                                    </p:set>
                                    <p:anim calcmode="lin" valueType="num">
                                      <p:cBhvr additive="base">
                                        <p:cTn id="233" dur="500" fill="hold"/>
                                        <p:tgtEl>
                                          <p:spTgt spid="289865"/>
                                        </p:tgtEl>
                                        <p:attrNameLst>
                                          <p:attrName>ppt_x</p:attrName>
                                        </p:attrNameLst>
                                      </p:cBhvr>
                                      <p:tavLst>
                                        <p:tav tm="0">
                                          <p:val>
                                            <p:strVal val="#ppt_x"/>
                                          </p:val>
                                        </p:tav>
                                        <p:tav tm="100000">
                                          <p:val>
                                            <p:strVal val="#ppt_x"/>
                                          </p:val>
                                        </p:tav>
                                      </p:tavLst>
                                    </p:anim>
                                    <p:anim calcmode="lin" valueType="num">
                                      <p:cBhvr additive="base">
                                        <p:cTn id="234" dur="500" fill="hold"/>
                                        <p:tgtEl>
                                          <p:spTgt spid="289865"/>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289874"/>
                                        </p:tgtEl>
                                        <p:attrNameLst>
                                          <p:attrName>style.visibility</p:attrName>
                                        </p:attrNameLst>
                                      </p:cBhvr>
                                      <p:to>
                                        <p:strVal val="visible"/>
                                      </p:to>
                                    </p:set>
                                    <p:anim calcmode="lin" valueType="num">
                                      <p:cBhvr additive="base">
                                        <p:cTn id="237" dur="500" fill="hold"/>
                                        <p:tgtEl>
                                          <p:spTgt spid="289874"/>
                                        </p:tgtEl>
                                        <p:attrNameLst>
                                          <p:attrName>ppt_x</p:attrName>
                                        </p:attrNameLst>
                                      </p:cBhvr>
                                      <p:tavLst>
                                        <p:tav tm="0">
                                          <p:val>
                                            <p:strVal val="#ppt_x"/>
                                          </p:val>
                                        </p:tav>
                                        <p:tav tm="100000">
                                          <p:val>
                                            <p:strVal val="#ppt_x"/>
                                          </p:val>
                                        </p:tav>
                                      </p:tavLst>
                                    </p:anim>
                                    <p:anim calcmode="lin" valueType="num">
                                      <p:cBhvr additive="base">
                                        <p:cTn id="238" dur="500" fill="hold"/>
                                        <p:tgtEl>
                                          <p:spTgt spid="289874"/>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grpId="0" nodeType="clickEffect">
                                  <p:stCondLst>
                                    <p:cond delay="0"/>
                                  </p:stCondLst>
                                  <p:childTnLst>
                                    <p:set>
                                      <p:cBhvr>
                                        <p:cTn id="242" dur="1" fill="hold">
                                          <p:stCondLst>
                                            <p:cond delay="0"/>
                                          </p:stCondLst>
                                        </p:cTn>
                                        <p:tgtEl>
                                          <p:spTgt spid="289866"/>
                                        </p:tgtEl>
                                        <p:attrNameLst>
                                          <p:attrName>style.visibility</p:attrName>
                                        </p:attrNameLst>
                                      </p:cBhvr>
                                      <p:to>
                                        <p:strVal val="visible"/>
                                      </p:to>
                                    </p:set>
                                    <p:anim calcmode="lin" valueType="num">
                                      <p:cBhvr additive="base">
                                        <p:cTn id="243" dur="500" fill="hold"/>
                                        <p:tgtEl>
                                          <p:spTgt spid="289866"/>
                                        </p:tgtEl>
                                        <p:attrNameLst>
                                          <p:attrName>ppt_x</p:attrName>
                                        </p:attrNameLst>
                                      </p:cBhvr>
                                      <p:tavLst>
                                        <p:tav tm="0">
                                          <p:val>
                                            <p:strVal val="#ppt_x"/>
                                          </p:val>
                                        </p:tav>
                                        <p:tav tm="100000">
                                          <p:val>
                                            <p:strVal val="#ppt_x"/>
                                          </p:val>
                                        </p:tav>
                                      </p:tavLst>
                                    </p:anim>
                                    <p:anim calcmode="lin" valueType="num">
                                      <p:cBhvr additive="base">
                                        <p:cTn id="244" dur="500" fill="hold"/>
                                        <p:tgtEl>
                                          <p:spTgt spid="289866"/>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289867"/>
                                        </p:tgtEl>
                                        <p:attrNameLst>
                                          <p:attrName>style.visibility</p:attrName>
                                        </p:attrNameLst>
                                      </p:cBhvr>
                                      <p:to>
                                        <p:strVal val="visible"/>
                                      </p:to>
                                    </p:set>
                                    <p:anim calcmode="lin" valueType="num">
                                      <p:cBhvr additive="base">
                                        <p:cTn id="247" dur="500" fill="hold"/>
                                        <p:tgtEl>
                                          <p:spTgt spid="289867"/>
                                        </p:tgtEl>
                                        <p:attrNameLst>
                                          <p:attrName>ppt_x</p:attrName>
                                        </p:attrNameLst>
                                      </p:cBhvr>
                                      <p:tavLst>
                                        <p:tav tm="0">
                                          <p:val>
                                            <p:strVal val="#ppt_x"/>
                                          </p:val>
                                        </p:tav>
                                        <p:tav tm="100000">
                                          <p:val>
                                            <p:strVal val="#ppt_x"/>
                                          </p:val>
                                        </p:tav>
                                      </p:tavLst>
                                    </p:anim>
                                    <p:anim calcmode="lin" valueType="num">
                                      <p:cBhvr additive="base">
                                        <p:cTn id="248" dur="500" fill="hold"/>
                                        <p:tgtEl>
                                          <p:spTgt spid="289867"/>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289868"/>
                                        </p:tgtEl>
                                        <p:attrNameLst>
                                          <p:attrName>style.visibility</p:attrName>
                                        </p:attrNameLst>
                                      </p:cBhvr>
                                      <p:to>
                                        <p:strVal val="visible"/>
                                      </p:to>
                                    </p:set>
                                    <p:anim calcmode="lin" valueType="num">
                                      <p:cBhvr additive="base">
                                        <p:cTn id="251" dur="500" fill="hold"/>
                                        <p:tgtEl>
                                          <p:spTgt spid="289868"/>
                                        </p:tgtEl>
                                        <p:attrNameLst>
                                          <p:attrName>ppt_x</p:attrName>
                                        </p:attrNameLst>
                                      </p:cBhvr>
                                      <p:tavLst>
                                        <p:tav tm="0">
                                          <p:val>
                                            <p:strVal val="#ppt_x"/>
                                          </p:val>
                                        </p:tav>
                                        <p:tav tm="100000">
                                          <p:val>
                                            <p:strVal val="#ppt_x"/>
                                          </p:val>
                                        </p:tav>
                                      </p:tavLst>
                                    </p:anim>
                                    <p:anim calcmode="lin" valueType="num">
                                      <p:cBhvr additive="base">
                                        <p:cTn id="252" dur="500" fill="hold"/>
                                        <p:tgtEl>
                                          <p:spTgt spid="289868"/>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289869"/>
                                        </p:tgtEl>
                                        <p:attrNameLst>
                                          <p:attrName>style.visibility</p:attrName>
                                        </p:attrNameLst>
                                      </p:cBhvr>
                                      <p:to>
                                        <p:strVal val="visible"/>
                                      </p:to>
                                    </p:set>
                                    <p:anim calcmode="lin" valueType="num">
                                      <p:cBhvr additive="base">
                                        <p:cTn id="255" dur="500" fill="hold"/>
                                        <p:tgtEl>
                                          <p:spTgt spid="289869"/>
                                        </p:tgtEl>
                                        <p:attrNameLst>
                                          <p:attrName>ppt_x</p:attrName>
                                        </p:attrNameLst>
                                      </p:cBhvr>
                                      <p:tavLst>
                                        <p:tav tm="0">
                                          <p:val>
                                            <p:strVal val="#ppt_x"/>
                                          </p:val>
                                        </p:tav>
                                        <p:tav tm="100000">
                                          <p:val>
                                            <p:strVal val="#ppt_x"/>
                                          </p:val>
                                        </p:tav>
                                      </p:tavLst>
                                    </p:anim>
                                    <p:anim calcmode="lin" valueType="num">
                                      <p:cBhvr additive="base">
                                        <p:cTn id="256" dur="500" fill="hold"/>
                                        <p:tgtEl>
                                          <p:spTgt spid="289869"/>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289870"/>
                                        </p:tgtEl>
                                        <p:attrNameLst>
                                          <p:attrName>style.visibility</p:attrName>
                                        </p:attrNameLst>
                                      </p:cBhvr>
                                      <p:to>
                                        <p:strVal val="visible"/>
                                      </p:to>
                                    </p:set>
                                    <p:anim calcmode="lin" valueType="num">
                                      <p:cBhvr additive="base">
                                        <p:cTn id="259" dur="500" fill="hold"/>
                                        <p:tgtEl>
                                          <p:spTgt spid="289870"/>
                                        </p:tgtEl>
                                        <p:attrNameLst>
                                          <p:attrName>ppt_x</p:attrName>
                                        </p:attrNameLst>
                                      </p:cBhvr>
                                      <p:tavLst>
                                        <p:tav tm="0">
                                          <p:val>
                                            <p:strVal val="#ppt_x"/>
                                          </p:val>
                                        </p:tav>
                                        <p:tav tm="100000">
                                          <p:val>
                                            <p:strVal val="#ppt_x"/>
                                          </p:val>
                                        </p:tav>
                                      </p:tavLst>
                                    </p:anim>
                                    <p:anim calcmode="lin" valueType="num">
                                      <p:cBhvr additive="base">
                                        <p:cTn id="260" dur="500" fill="hold"/>
                                        <p:tgtEl>
                                          <p:spTgt spid="289870"/>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289875"/>
                                        </p:tgtEl>
                                        <p:attrNameLst>
                                          <p:attrName>style.visibility</p:attrName>
                                        </p:attrNameLst>
                                      </p:cBhvr>
                                      <p:to>
                                        <p:strVal val="visible"/>
                                      </p:to>
                                    </p:set>
                                    <p:anim calcmode="lin" valueType="num">
                                      <p:cBhvr additive="base">
                                        <p:cTn id="263" dur="500" fill="hold"/>
                                        <p:tgtEl>
                                          <p:spTgt spid="289875"/>
                                        </p:tgtEl>
                                        <p:attrNameLst>
                                          <p:attrName>ppt_x</p:attrName>
                                        </p:attrNameLst>
                                      </p:cBhvr>
                                      <p:tavLst>
                                        <p:tav tm="0">
                                          <p:val>
                                            <p:strVal val="#ppt_x"/>
                                          </p:val>
                                        </p:tav>
                                        <p:tav tm="100000">
                                          <p:val>
                                            <p:strVal val="#ppt_x"/>
                                          </p:val>
                                        </p:tav>
                                      </p:tavLst>
                                    </p:anim>
                                    <p:anim calcmode="lin" valueType="num">
                                      <p:cBhvr additive="base">
                                        <p:cTn id="264" dur="500" fill="hold"/>
                                        <p:tgtEl>
                                          <p:spTgt spid="289875"/>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289876"/>
                                        </p:tgtEl>
                                        <p:attrNameLst>
                                          <p:attrName>style.visibility</p:attrName>
                                        </p:attrNameLst>
                                      </p:cBhvr>
                                      <p:to>
                                        <p:strVal val="visible"/>
                                      </p:to>
                                    </p:set>
                                    <p:anim calcmode="lin" valueType="num">
                                      <p:cBhvr additive="base">
                                        <p:cTn id="267" dur="500" fill="hold"/>
                                        <p:tgtEl>
                                          <p:spTgt spid="289876"/>
                                        </p:tgtEl>
                                        <p:attrNameLst>
                                          <p:attrName>ppt_x</p:attrName>
                                        </p:attrNameLst>
                                      </p:cBhvr>
                                      <p:tavLst>
                                        <p:tav tm="0">
                                          <p:val>
                                            <p:strVal val="#ppt_x"/>
                                          </p:val>
                                        </p:tav>
                                        <p:tav tm="100000">
                                          <p:val>
                                            <p:strVal val="#ppt_x"/>
                                          </p:val>
                                        </p:tav>
                                      </p:tavLst>
                                    </p:anim>
                                    <p:anim calcmode="lin" valueType="num">
                                      <p:cBhvr additive="base">
                                        <p:cTn id="268" dur="500" fill="hold"/>
                                        <p:tgtEl>
                                          <p:spTgt spid="289876"/>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289877"/>
                                        </p:tgtEl>
                                        <p:attrNameLst>
                                          <p:attrName>style.visibility</p:attrName>
                                        </p:attrNameLst>
                                      </p:cBhvr>
                                      <p:to>
                                        <p:strVal val="visible"/>
                                      </p:to>
                                    </p:set>
                                    <p:anim calcmode="lin" valueType="num">
                                      <p:cBhvr additive="base">
                                        <p:cTn id="271" dur="500" fill="hold"/>
                                        <p:tgtEl>
                                          <p:spTgt spid="289877"/>
                                        </p:tgtEl>
                                        <p:attrNameLst>
                                          <p:attrName>ppt_x</p:attrName>
                                        </p:attrNameLst>
                                      </p:cBhvr>
                                      <p:tavLst>
                                        <p:tav tm="0">
                                          <p:val>
                                            <p:strVal val="#ppt_x"/>
                                          </p:val>
                                        </p:tav>
                                        <p:tav tm="100000">
                                          <p:val>
                                            <p:strVal val="#ppt_x"/>
                                          </p:val>
                                        </p:tav>
                                      </p:tavLst>
                                    </p:anim>
                                    <p:anim calcmode="lin" valueType="num">
                                      <p:cBhvr additive="base">
                                        <p:cTn id="272" dur="500" fill="hold"/>
                                        <p:tgtEl>
                                          <p:spTgt spid="289877"/>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4" fill="hold" grpId="0" nodeType="clickEffect">
                                  <p:stCondLst>
                                    <p:cond delay="0"/>
                                  </p:stCondLst>
                                  <p:childTnLst>
                                    <p:set>
                                      <p:cBhvr>
                                        <p:cTn id="276" dur="1" fill="hold">
                                          <p:stCondLst>
                                            <p:cond delay="0"/>
                                          </p:stCondLst>
                                        </p:cTn>
                                        <p:tgtEl>
                                          <p:spTgt spid="289878"/>
                                        </p:tgtEl>
                                        <p:attrNameLst>
                                          <p:attrName>style.visibility</p:attrName>
                                        </p:attrNameLst>
                                      </p:cBhvr>
                                      <p:to>
                                        <p:strVal val="visible"/>
                                      </p:to>
                                    </p:set>
                                    <p:anim calcmode="lin" valueType="num">
                                      <p:cBhvr additive="base">
                                        <p:cTn id="277" dur="500" fill="hold"/>
                                        <p:tgtEl>
                                          <p:spTgt spid="289878"/>
                                        </p:tgtEl>
                                        <p:attrNameLst>
                                          <p:attrName>ppt_x</p:attrName>
                                        </p:attrNameLst>
                                      </p:cBhvr>
                                      <p:tavLst>
                                        <p:tav tm="0">
                                          <p:val>
                                            <p:strVal val="#ppt_x"/>
                                          </p:val>
                                        </p:tav>
                                        <p:tav tm="100000">
                                          <p:val>
                                            <p:strVal val="#ppt_x"/>
                                          </p:val>
                                        </p:tav>
                                      </p:tavLst>
                                    </p:anim>
                                    <p:anim calcmode="lin" valueType="num">
                                      <p:cBhvr additive="base">
                                        <p:cTn id="278" dur="500" fill="hold"/>
                                        <p:tgtEl>
                                          <p:spTgt spid="289878"/>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289879"/>
                                        </p:tgtEl>
                                        <p:attrNameLst>
                                          <p:attrName>style.visibility</p:attrName>
                                        </p:attrNameLst>
                                      </p:cBhvr>
                                      <p:to>
                                        <p:strVal val="visible"/>
                                      </p:to>
                                    </p:set>
                                    <p:anim calcmode="lin" valueType="num">
                                      <p:cBhvr additive="base">
                                        <p:cTn id="281" dur="500" fill="hold"/>
                                        <p:tgtEl>
                                          <p:spTgt spid="289879"/>
                                        </p:tgtEl>
                                        <p:attrNameLst>
                                          <p:attrName>ppt_x</p:attrName>
                                        </p:attrNameLst>
                                      </p:cBhvr>
                                      <p:tavLst>
                                        <p:tav tm="0">
                                          <p:val>
                                            <p:strVal val="#ppt_x"/>
                                          </p:val>
                                        </p:tav>
                                        <p:tav tm="100000">
                                          <p:val>
                                            <p:strVal val="#ppt_x"/>
                                          </p:val>
                                        </p:tav>
                                      </p:tavLst>
                                    </p:anim>
                                    <p:anim calcmode="lin" valueType="num">
                                      <p:cBhvr additive="base">
                                        <p:cTn id="282" dur="500" fill="hold"/>
                                        <p:tgtEl>
                                          <p:spTgt spid="289879"/>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289880"/>
                                        </p:tgtEl>
                                        <p:attrNameLst>
                                          <p:attrName>style.visibility</p:attrName>
                                        </p:attrNameLst>
                                      </p:cBhvr>
                                      <p:to>
                                        <p:strVal val="visible"/>
                                      </p:to>
                                    </p:set>
                                    <p:anim calcmode="lin" valueType="num">
                                      <p:cBhvr additive="base">
                                        <p:cTn id="285" dur="500" fill="hold"/>
                                        <p:tgtEl>
                                          <p:spTgt spid="289880"/>
                                        </p:tgtEl>
                                        <p:attrNameLst>
                                          <p:attrName>ppt_x</p:attrName>
                                        </p:attrNameLst>
                                      </p:cBhvr>
                                      <p:tavLst>
                                        <p:tav tm="0">
                                          <p:val>
                                            <p:strVal val="#ppt_x"/>
                                          </p:val>
                                        </p:tav>
                                        <p:tav tm="100000">
                                          <p:val>
                                            <p:strVal val="#ppt_x"/>
                                          </p:val>
                                        </p:tav>
                                      </p:tavLst>
                                    </p:anim>
                                    <p:anim calcmode="lin" valueType="num">
                                      <p:cBhvr additive="base">
                                        <p:cTn id="286" dur="500" fill="hold"/>
                                        <p:tgtEl>
                                          <p:spTgt spid="289880"/>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289881"/>
                                        </p:tgtEl>
                                        <p:attrNameLst>
                                          <p:attrName>style.visibility</p:attrName>
                                        </p:attrNameLst>
                                      </p:cBhvr>
                                      <p:to>
                                        <p:strVal val="visible"/>
                                      </p:to>
                                    </p:set>
                                    <p:anim calcmode="lin" valueType="num">
                                      <p:cBhvr additive="base">
                                        <p:cTn id="289" dur="500" fill="hold"/>
                                        <p:tgtEl>
                                          <p:spTgt spid="289881"/>
                                        </p:tgtEl>
                                        <p:attrNameLst>
                                          <p:attrName>ppt_x</p:attrName>
                                        </p:attrNameLst>
                                      </p:cBhvr>
                                      <p:tavLst>
                                        <p:tav tm="0">
                                          <p:val>
                                            <p:strVal val="#ppt_x"/>
                                          </p:val>
                                        </p:tav>
                                        <p:tav tm="100000">
                                          <p:val>
                                            <p:strVal val="#ppt_x"/>
                                          </p:val>
                                        </p:tav>
                                      </p:tavLst>
                                    </p:anim>
                                    <p:anim calcmode="lin" valueType="num">
                                      <p:cBhvr additive="base">
                                        <p:cTn id="290" dur="500" fill="hold"/>
                                        <p:tgtEl>
                                          <p:spTgt spid="289881"/>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289882"/>
                                        </p:tgtEl>
                                        <p:attrNameLst>
                                          <p:attrName>style.visibility</p:attrName>
                                        </p:attrNameLst>
                                      </p:cBhvr>
                                      <p:to>
                                        <p:strVal val="visible"/>
                                      </p:to>
                                    </p:set>
                                    <p:anim calcmode="lin" valueType="num">
                                      <p:cBhvr additive="base">
                                        <p:cTn id="293" dur="500" fill="hold"/>
                                        <p:tgtEl>
                                          <p:spTgt spid="289882"/>
                                        </p:tgtEl>
                                        <p:attrNameLst>
                                          <p:attrName>ppt_x</p:attrName>
                                        </p:attrNameLst>
                                      </p:cBhvr>
                                      <p:tavLst>
                                        <p:tav tm="0">
                                          <p:val>
                                            <p:strVal val="#ppt_x"/>
                                          </p:val>
                                        </p:tav>
                                        <p:tav tm="100000">
                                          <p:val>
                                            <p:strVal val="#ppt_x"/>
                                          </p:val>
                                        </p:tav>
                                      </p:tavLst>
                                    </p:anim>
                                    <p:anim calcmode="lin" valueType="num">
                                      <p:cBhvr additive="base">
                                        <p:cTn id="294" dur="500" fill="hold"/>
                                        <p:tgtEl>
                                          <p:spTgt spid="289882"/>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289883"/>
                                        </p:tgtEl>
                                        <p:attrNameLst>
                                          <p:attrName>style.visibility</p:attrName>
                                        </p:attrNameLst>
                                      </p:cBhvr>
                                      <p:to>
                                        <p:strVal val="visible"/>
                                      </p:to>
                                    </p:set>
                                    <p:anim calcmode="lin" valueType="num">
                                      <p:cBhvr additive="base">
                                        <p:cTn id="297" dur="500" fill="hold"/>
                                        <p:tgtEl>
                                          <p:spTgt spid="289883"/>
                                        </p:tgtEl>
                                        <p:attrNameLst>
                                          <p:attrName>ppt_x</p:attrName>
                                        </p:attrNameLst>
                                      </p:cBhvr>
                                      <p:tavLst>
                                        <p:tav tm="0">
                                          <p:val>
                                            <p:strVal val="#ppt_x"/>
                                          </p:val>
                                        </p:tav>
                                        <p:tav tm="100000">
                                          <p:val>
                                            <p:strVal val="#ppt_x"/>
                                          </p:val>
                                        </p:tav>
                                      </p:tavLst>
                                    </p:anim>
                                    <p:anim calcmode="lin" valueType="num">
                                      <p:cBhvr additive="base">
                                        <p:cTn id="298" dur="500" fill="hold"/>
                                        <p:tgtEl>
                                          <p:spTgt spid="289883"/>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289884"/>
                                        </p:tgtEl>
                                        <p:attrNameLst>
                                          <p:attrName>style.visibility</p:attrName>
                                        </p:attrNameLst>
                                      </p:cBhvr>
                                      <p:to>
                                        <p:strVal val="visible"/>
                                      </p:to>
                                    </p:set>
                                    <p:anim calcmode="lin" valueType="num">
                                      <p:cBhvr additive="base">
                                        <p:cTn id="301" dur="500" fill="hold"/>
                                        <p:tgtEl>
                                          <p:spTgt spid="289884"/>
                                        </p:tgtEl>
                                        <p:attrNameLst>
                                          <p:attrName>ppt_x</p:attrName>
                                        </p:attrNameLst>
                                      </p:cBhvr>
                                      <p:tavLst>
                                        <p:tav tm="0">
                                          <p:val>
                                            <p:strVal val="#ppt_x"/>
                                          </p:val>
                                        </p:tav>
                                        <p:tav tm="100000">
                                          <p:val>
                                            <p:strVal val="#ppt_x"/>
                                          </p:val>
                                        </p:tav>
                                      </p:tavLst>
                                    </p:anim>
                                    <p:anim calcmode="lin" valueType="num">
                                      <p:cBhvr additive="base">
                                        <p:cTn id="302" dur="500" fill="hold"/>
                                        <p:tgtEl>
                                          <p:spTgt spid="289884"/>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289885"/>
                                        </p:tgtEl>
                                        <p:attrNameLst>
                                          <p:attrName>style.visibility</p:attrName>
                                        </p:attrNameLst>
                                      </p:cBhvr>
                                      <p:to>
                                        <p:strVal val="visible"/>
                                      </p:to>
                                    </p:set>
                                    <p:anim calcmode="lin" valueType="num">
                                      <p:cBhvr additive="base">
                                        <p:cTn id="305" dur="500" fill="hold"/>
                                        <p:tgtEl>
                                          <p:spTgt spid="289885"/>
                                        </p:tgtEl>
                                        <p:attrNameLst>
                                          <p:attrName>ppt_x</p:attrName>
                                        </p:attrNameLst>
                                      </p:cBhvr>
                                      <p:tavLst>
                                        <p:tav tm="0">
                                          <p:val>
                                            <p:strVal val="#ppt_x"/>
                                          </p:val>
                                        </p:tav>
                                        <p:tav tm="100000">
                                          <p:val>
                                            <p:strVal val="#ppt_x"/>
                                          </p:val>
                                        </p:tav>
                                      </p:tavLst>
                                    </p:anim>
                                    <p:anim calcmode="lin" valueType="num">
                                      <p:cBhvr additive="base">
                                        <p:cTn id="306" dur="500" fill="hold"/>
                                        <p:tgtEl>
                                          <p:spTgt spid="289885"/>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 presetClass="entr" presetSubtype="4" fill="hold" grpId="0" nodeType="clickEffect">
                                  <p:stCondLst>
                                    <p:cond delay="0"/>
                                  </p:stCondLst>
                                  <p:childTnLst>
                                    <p:set>
                                      <p:cBhvr>
                                        <p:cTn id="310" dur="1" fill="hold">
                                          <p:stCondLst>
                                            <p:cond delay="0"/>
                                          </p:stCondLst>
                                        </p:cTn>
                                        <p:tgtEl>
                                          <p:spTgt spid="289886"/>
                                        </p:tgtEl>
                                        <p:attrNameLst>
                                          <p:attrName>style.visibility</p:attrName>
                                        </p:attrNameLst>
                                      </p:cBhvr>
                                      <p:to>
                                        <p:strVal val="visible"/>
                                      </p:to>
                                    </p:set>
                                    <p:anim calcmode="lin" valueType="num">
                                      <p:cBhvr additive="base">
                                        <p:cTn id="311" dur="500" fill="hold"/>
                                        <p:tgtEl>
                                          <p:spTgt spid="289886"/>
                                        </p:tgtEl>
                                        <p:attrNameLst>
                                          <p:attrName>ppt_x</p:attrName>
                                        </p:attrNameLst>
                                      </p:cBhvr>
                                      <p:tavLst>
                                        <p:tav tm="0">
                                          <p:val>
                                            <p:strVal val="#ppt_x"/>
                                          </p:val>
                                        </p:tav>
                                        <p:tav tm="100000">
                                          <p:val>
                                            <p:strVal val="#ppt_x"/>
                                          </p:val>
                                        </p:tav>
                                      </p:tavLst>
                                    </p:anim>
                                    <p:anim calcmode="lin" valueType="num">
                                      <p:cBhvr additive="base">
                                        <p:cTn id="312" dur="500" fill="hold"/>
                                        <p:tgtEl>
                                          <p:spTgt spid="289886"/>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289887"/>
                                        </p:tgtEl>
                                        <p:attrNameLst>
                                          <p:attrName>style.visibility</p:attrName>
                                        </p:attrNameLst>
                                      </p:cBhvr>
                                      <p:to>
                                        <p:strVal val="visible"/>
                                      </p:to>
                                    </p:set>
                                    <p:anim calcmode="lin" valueType="num">
                                      <p:cBhvr additive="base">
                                        <p:cTn id="315" dur="500" fill="hold"/>
                                        <p:tgtEl>
                                          <p:spTgt spid="289887"/>
                                        </p:tgtEl>
                                        <p:attrNameLst>
                                          <p:attrName>ppt_x</p:attrName>
                                        </p:attrNameLst>
                                      </p:cBhvr>
                                      <p:tavLst>
                                        <p:tav tm="0">
                                          <p:val>
                                            <p:strVal val="#ppt_x"/>
                                          </p:val>
                                        </p:tav>
                                        <p:tav tm="100000">
                                          <p:val>
                                            <p:strVal val="#ppt_x"/>
                                          </p:val>
                                        </p:tav>
                                      </p:tavLst>
                                    </p:anim>
                                    <p:anim calcmode="lin" valueType="num">
                                      <p:cBhvr additive="base">
                                        <p:cTn id="316" dur="500" fill="hold"/>
                                        <p:tgtEl>
                                          <p:spTgt spid="289887"/>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289888"/>
                                        </p:tgtEl>
                                        <p:attrNameLst>
                                          <p:attrName>style.visibility</p:attrName>
                                        </p:attrNameLst>
                                      </p:cBhvr>
                                      <p:to>
                                        <p:strVal val="visible"/>
                                      </p:to>
                                    </p:set>
                                    <p:anim calcmode="lin" valueType="num">
                                      <p:cBhvr additive="base">
                                        <p:cTn id="319" dur="500" fill="hold"/>
                                        <p:tgtEl>
                                          <p:spTgt spid="289888"/>
                                        </p:tgtEl>
                                        <p:attrNameLst>
                                          <p:attrName>ppt_x</p:attrName>
                                        </p:attrNameLst>
                                      </p:cBhvr>
                                      <p:tavLst>
                                        <p:tav tm="0">
                                          <p:val>
                                            <p:strVal val="#ppt_x"/>
                                          </p:val>
                                        </p:tav>
                                        <p:tav tm="100000">
                                          <p:val>
                                            <p:strVal val="#ppt_x"/>
                                          </p:val>
                                        </p:tav>
                                      </p:tavLst>
                                    </p:anim>
                                    <p:anim calcmode="lin" valueType="num">
                                      <p:cBhvr additive="base">
                                        <p:cTn id="320" dur="500" fill="hold"/>
                                        <p:tgtEl>
                                          <p:spTgt spid="289888"/>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289889"/>
                                        </p:tgtEl>
                                        <p:attrNameLst>
                                          <p:attrName>style.visibility</p:attrName>
                                        </p:attrNameLst>
                                      </p:cBhvr>
                                      <p:to>
                                        <p:strVal val="visible"/>
                                      </p:to>
                                    </p:set>
                                    <p:anim calcmode="lin" valueType="num">
                                      <p:cBhvr additive="base">
                                        <p:cTn id="323" dur="500" fill="hold"/>
                                        <p:tgtEl>
                                          <p:spTgt spid="289889"/>
                                        </p:tgtEl>
                                        <p:attrNameLst>
                                          <p:attrName>ppt_x</p:attrName>
                                        </p:attrNameLst>
                                      </p:cBhvr>
                                      <p:tavLst>
                                        <p:tav tm="0">
                                          <p:val>
                                            <p:strVal val="#ppt_x"/>
                                          </p:val>
                                        </p:tav>
                                        <p:tav tm="100000">
                                          <p:val>
                                            <p:strVal val="#ppt_x"/>
                                          </p:val>
                                        </p:tav>
                                      </p:tavLst>
                                    </p:anim>
                                    <p:anim calcmode="lin" valueType="num">
                                      <p:cBhvr additive="base">
                                        <p:cTn id="324" dur="500" fill="hold"/>
                                        <p:tgtEl>
                                          <p:spTgt spid="289889"/>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289890"/>
                                        </p:tgtEl>
                                        <p:attrNameLst>
                                          <p:attrName>style.visibility</p:attrName>
                                        </p:attrNameLst>
                                      </p:cBhvr>
                                      <p:to>
                                        <p:strVal val="visible"/>
                                      </p:to>
                                    </p:set>
                                    <p:anim calcmode="lin" valueType="num">
                                      <p:cBhvr additive="base">
                                        <p:cTn id="327" dur="500" fill="hold"/>
                                        <p:tgtEl>
                                          <p:spTgt spid="289890"/>
                                        </p:tgtEl>
                                        <p:attrNameLst>
                                          <p:attrName>ppt_x</p:attrName>
                                        </p:attrNameLst>
                                      </p:cBhvr>
                                      <p:tavLst>
                                        <p:tav tm="0">
                                          <p:val>
                                            <p:strVal val="#ppt_x"/>
                                          </p:val>
                                        </p:tav>
                                        <p:tav tm="100000">
                                          <p:val>
                                            <p:strVal val="#ppt_x"/>
                                          </p:val>
                                        </p:tav>
                                      </p:tavLst>
                                    </p:anim>
                                    <p:anim calcmode="lin" valueType="num">
                                      <p:cBhvr additive="base">
                                        <p:cTn id="328" dur="500" fill="hold"/>
                                        <p:tgtEl>
                                          <p:spTgt spid="289890"/>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289901"/>
                                        </p:tgtEl>
                                        <p:attrNameLst>
                                          <p:attrName>style.visibility</p:attrName>
                                        </p:attrNameLst>
                                      </p:cBhvr>
                                      <p:to>
                                        <p:strVal val="visible"/>
                                      </p:to>
                                    </p:set>
                                    <p:anim calcmode="lin" valueType="num">
                                      <p:cBhvr additive="base">
                                        <p:cTn id="331" dur="500" fill="hold"/>
                                        <p:tgtEl>
                                          <p:spTgt spid="289901"/>
                                        </p:tgtEl>
                                        <p:attrNameLst>
                                          <p:attrName>ppt_x</p:attrName>
                                        </p:attrNameLst>
                                      </p:cBhvr>
                                      <p:tavLst>
                                        <p:tav tm="0">
                                          <p:val>
                                            <p:strVal val="#ppt_x"/>
                                          </p:val>
                                        </p:tav>
                                        <p:tav tm="100000">
                                          <p:val>
                                            <p:strVal val="#ppt_x"/>
                                          </p:val>
                                        </p:tav>
                                      </p:tavLst>
                                    </p:anim>
                                    <p:anim calcmode="lin" valueType="num">
                                      <p:cBhvr additive="base">
                                        <p:cTn id="332" dur="500" fill="hold"/>
                                        <p:tgtEl>
                                          <p:spTgt spid="289901"/>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289902"/>
                                        </p:tgtEl>
                                        <p:attrNameLst>
                                          <p:attrName>style.visibility</p:attrName>
                                        </p:attrNameLst>
                                      </p:cBhvr>
                                      <p:to>
                                        <p:strVal val="visible"/>
                                      </p:to>
                                    </p:set>
                                    <p:anim calcmode="lin" valueType="num">
                                      <p:cBhvr additive="base">
                                        <p:cTn id="335" dur="500" fill="hold"/>
                                        <p:tgtEl>
                                          <p:spTgt spid="289902"/>
                                        </p:tgtEl>
                                        <p:attrNameLst>
                                          <p:attrName>ppt_x</p:attrName>
                                        </p:attrNameLst>
                                      </p:cBhvr>
                                      <p:tavLst>
                                        <p:tav tm="0">
                                          <p:val>
                                            <p:strVal val="#ppt_x"/>
                                          </p:val>
                                        </p:tav>
                                        <p:tav tm="100000">
                                          <p:val>
                                            <p:strVal val="#ppt_x"/>
                                          </p:val>
                                        </p:tav>
                                      </p:tavLst>
                                    </p:anim>
                                    <p:anim calcmode="lin" valueType="num">
                                      <p:cBhvr additive="base">
                                        <p:cTn id="336" dur="500" fill="hold"/>
                                        <p:tgtEl>
                                          <p:spTgt spid="289902"/>
                                        </p:tgtEl>
                                        <p:attrNameLst>
                                          <p:attrName>ppt_y</p:attrName>
                                        </p:attrNameLst>
                                      </p:cBhvr>
                                      <p:tavLst>
                                        <p:tav tm="0">
                                          <p:val>
                                            <p:strVal val="1+#ppt_h/2"/>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presetID="2" presetClass="entr" presetSubtype="4" fill="hold" grpId="0" nodeType="clickEffect">
                                  <p:stCondLst>
                                    <p:cond delay="0"/>
                                  </p:stCondLst>
                                  <p:childTnLst>
                                    <p:set>
                                      <p:cBhvr>
                                        <p:cTn id="340" dur="1" fill="hold">
                                          <p:stCondLst>
                                            <p:cond delay="0"/>
                                          </p:stCondLst>
                                        </p:cTn>
                                        <p:tgtEl>
                                          <p:spTgt spid="289891"/>
                                        </p:tgtEl>
                                        <p:attrNameLst>
                                          <p:attrName>style.visibility</p:attrName>
                                        </p:attrNameLst>
                                      </p:cBhvr>
                                      <p:to>
                                        <p:strVal val="visible"/>
                                      </p:to>
                                    </p:set>
                                    <p:anim calcmode="lin" valueType="num">
                                      <p:cBhvr additive="base">
                                        <p:cTn id="341" dur="500" fill="hold"/>
                                        <p:tgtEl>
                                          <p:spTgt spid="289891"/>
                                        </p:tgtEl>
                                        <p:attrNameLst>
                                          <p:attrName>ppt_x</p:attrName>
                                        </p:attrNameLst>
                                      </p:cBhvr>
                                      <p:tavLst>
                                        <p:tav tm="0">
                                          <p:val>
                                            <p:strVal val="#ppt_x"/>
                                          </p:val>
                                        </p:tav>
                                        <p:tav tm="100000">
                                          <p:val>
                                            <p:strVal val="#ppt_x"/>
                                          </p:val>
                                        </p:tav>
                                      </p:tavLst>
                                    </p:anim>
                                    <p:anim calcmode="lin" valueType="num">
                                      <p:cBhvr additive="base">
                                        <p:cTn id="342" dur="500" fill="hold"/>
                                        <p:tgtEl>
                                          <p:spTgt spid="289891"/>
                                        </p:tgtEl>
                                        <p:attrNameLst>
                                          <p:attrName>ppt_y</p:attrName>
                                        </p:attrNameLst>
                                      </p:cBhvr>
                                      <p:tavLst>
                                        <p:tav tm="0">
                                          <p:val>
                                            <p:strVal val="1+#ppt_h/2"/>
                                          </p:val>
                                        </p:tav>
                                        <p:tav tm="100000">
                                          <p:val>
                                            <p:strVal val="#ppt_y"/>
                                          </p:val>
                                        </p:tav>
                                      </p:tavLst>
                                    </p:anim>
                                  </p:childTnLst>
                                </p:cTn>
                              </p:par>
                              <p:par>
                                <p:cTn id="343" presetID="2" presetClass="entr" presetSubtype="4" fill="hold" grpId="0" nodeType="withEffect">
                                  <p:stCondLst>
                                    <p:cond delay="0"/>
                                  </p:stCondLst>
                                  <p:childTnLst>
                                    <p:set>
                                      <p:cBhvr>
                                        <p:cTn id="344" dur="1" fill="hold">
                                          <p:stCondLst>
                                            <p:cond delay="0"/>
                                          </p:stCondLst>
                                        </p:cTn>
                                        <p:tgtEl>
                                          <p:spTgt spid="289892"/>
                                        </p:tgtEl>
                                        <p:attrNameLst>
                                          <p:attrName>style.visibility</p:attrName>
                                        </p:attrNameLst>
                                      </p:cBhvr>
                                      <p:to>
                                        <p:strVal val="visible"/>
                                      </p:to>
                                    </p:set>
                                    <p:anim calcmode="lin" valueType="num">
                                      <p:cBhvr additive="base">
                                        <p:cTn id="345" dur="500" fill="hold"/>
                                        <p:tgtEl>
                                          <p:spTgt spid="289892"/>
                                        </p:tgtEl>
                                        <p:attrNameLst>
                                          <p:attrName>ppt_x</p:attrName>
                                        </p:attrNameLst>
                                      </p:cBhvr>
                                      <p:tavLst>
                                        <p:tav tm="0">
                                          <p:val>
                                            <p:strVal val="#ppt_x"/>
                                          </p:val>
                                        </p:tav>
                                        <p:tav tm="100000">
                                          <p:val>
                                            <p:strVal val="#ppt_x"/>
                                          </p:val>
                                        </p:tav>
                                      </p:tavLst>
                                    </p:anim>
                                    <p:anim calcmode="lin" valueType="num">
                                      <p:cBhvr additive="base">
                                        <p:cTn id="346" dur="500" fill="hold"/>
                                        <p:tgtEl>
                                          <p:spTgt spid="289892"/>
                                        </p:tgtEl>
                                        <p:attrNameLst>
                                          <p:attrName>ppt_y</p:attrName>
                                        </p:attrNameLst>
                                      </p:cBhvr>
                                      <p:tavLst>
                                        <p:tav tm="0">
                                          <p:val>
                                            <p:strVal val="1+#ppt_h/2"/>
                                          </p:val>
                                        </p:tav>
                                        <p:tav tm="100000">
                                          <p:val>
                                            <p:strVal val="#ppt_y"/>
                                          </p:val>
                                        </p:tav>
                                      </p:tavLst>
                                    </p:anim>
                                  </p:childTnLst>
                                </p:cTn>
                              </p:par>
                              <p:par>
                                <p:cTn id="347" presetID="2" presetClass="entr" presetSubtype="4" fill="hold" grpId="0" nodeType="withEffect">
                                  <p:stCondLst>
                                    <p:cond delay="0"/>
                                  </p:stCondLst>
                                  <p:childTnLst>
                                    <p:set>
                                      <p:cBhvr>
                                        <p:cTn id="348" dur="1" fill="hold">
                                          <p:stCondLst>
                                            <p:cond delay="0"/>
                                          </p:stCondLst>
                                        </p:cTn>
                                        <p:tgtEl>
                                          <p:spTgt spid="289893"/>
                                        </p:tgtEl>
                                        <p:attrNameLst>
                                          <p:attrName>style.visibility</p:attrName>
                                        </p:attrNameLst>
                                      </p:cBhvr>
                                      <p:to>
                                        <p:strVal val="visible"/>
                                      </p:to>
                                    </p:set>
                                    <p:anim calcmode="lin" valueType="num">
                                      <p:cBhvr additive="base">
                                        <p:cTn id="349" dur="500" fill="hold"/>
                                        <p:tgtEl>
                                          <p:spTgt spid="289893"/>
                                        </p:tgtEl>
                                        <p:attrNameLst>
                                          <p:attrName>ppt_x</p:attrName>
                                        </p:attrNameLst>
                                      </p:cBhvr>
                                      <p:tavLst>
                                        <p:tav tm="0">
                                          <p:val>
                                            <p:strVal val="#ppt_x"/>
                                          </p:val>
                                        </p:tav>
                                        <p:tav tm="100000">
                                          <p:val>
                                            <p:strVal val="#ppt_x"/>
                                          </p:val>
                                        </p:tav>
                                      </p:tavLst>
                                    </p:anim>
                                    <p:anim calcmode="lin" valueType="num">
                                      <p:cBhvr additive="base">
                                        <p:cTn id="350" dur="500" fill="hold"/>
                                        <p:tgtEl>
                                          <p:spTgt spid="289893"/>
                                        </p:tgtEl>
                                        <p:attrNameLst>
                                          <p:attrName>ppt_y</p:attrName>
                                        </p:attrNameLst>
                                      </p:cBhvr>
                                      <p:tavLst>
                                        <p:tav tm="0">
                                          <p:val>
                                            <p:strVal val="1+#ppt_h/2"/>
                                          </p:val>
                                        </p:tav>
                                        <p:tav tm="100000">
                                          <p:val>
                                            <p:strVal val="#ppt_y"/>
                                          </p:val>
                                        </p:tav>
                                      </p:tavLst>
                                    </p:anim>
                                  </p:childTnLst>
                                </p:cTn>
                              </p:par>
                              <p:par>
                                <p:cTn id="351" presetID="2" presetClass="entr" presetSubtype="4" fill="hold" grpId="0" nodeType="withEffect">
                                  <p:stCondLst>
                                    <p:cond delay="0"/>
                                  </p:stCondLst>
                                  <p:childTnLst>
                                    <p:set>
                                      <p:cBhvr>
                                        <p:cTn id="352" dur="1" fill="hold">
                                          <p:stCondLst>
                                            <p:cond delay="0"/>
                                          </p:stCondLst>
                                        </p:cTn>
                                        <p:tgtEl>
                                          <p:spTgt spid="289894"/>
                                        </p:tgtEl>
                                        <p:attrNameLst>
                                          <p:attrName>style.visibility</p:attrName>
                                        </p:attrNameLst>
                                      </p:cBhvr>
                                      <p:to>
                                        <p:strVal val="visible"/>
                                      </p:to>
                                    </p:set>
                                    <p:anim calcmode="lin" valueType="num">
                                      <p:cBhvr additive="base">
                                        <p:cTn id="353" dur="500" fill="hold"/>
                                        <p:tgtEl>
                                          <p:spTgt spid="289894"/>
                                        </p:tgtEl>
                                        <p:attrNameLst>
                                          <p:attrName>ppt_x</p:attrName>
                                        </p:attrNameLst>
                                      </p:cBhvr>
                                      <p:tavLst>
                                        <p:tav tm="0">
                                          <p:val>
                                            <p:strVal val="#ppt_x"/>
                                          </p:val>
                                        </p:tav>
                                        <p:tav tm="100000">
                                          <p:val>
                                            <p:strVal val="#ppt_x"/>
                                          </p:val>
                                        </p:tav>
                                      </p:tavLst>
                                    </p:anim>
                                    <p:anim calcmode="lin" valueType="num">
                                      <p:cBhvr additive="base">
                                        <p:cTn id="354" dur="500" fill="hold"/>
                                        <p:tgtEl>
                                          <p:spTgt spid="289894"/>
                                        </p:tgtEl>
                                        <p:attrNameLst>
                                          <p:attrName>ppt_y</p:attrName>
                                        </p:attrNameLst>
                                      </p:cBhvr>
                                      <p:tavLst>
                                        <p:tav tm="0">
                                          <p:val>
                                            <p:strVal val="1+#ppt_h/2"/>
                                          </p:val>
                                        </p:tav>
                                        <p:tav tm="100000">
                                          <p:val>
                                            <p:strVal val="#ppt_y"/>
                                          </p:val>
                                        </p:tav>
                                      </p:tavLst>
                                    </p:anim>
                                  </p:childTnLst>
                                </p:cTn>
                              </p:par>
                              <p:par>
                                <p:cTn id="355" presetID="2" presetClass="entr" presetSubtype="4" fill="hold" grpId="0" nodeType="withEffect">
                                  <p:stCondLst>
                                    <p:cond delay="0"/>
                                  </p:stCondLst>
                                  <p:childTnLst>
                                    <p:set>
                                      <p:cBhvr>
                                        <p:cTn id="356" dur="1" fill="hold">
                                          <p:stCondLst>
                                            <p:cond delay="0"/>
                                          </p:stCondLst>
                                        </p:cTn>
                                        <p:tgtEl>
                                          <p:spTgt spid="289895"/>
                                        </p:tgtEl>
                                        <p:attrNameLst>
                                          <p:attrName>style.visibility</p:attrName>
                                        </p:attrNameLst>
                                      </p:cBhvr>
                                      <p:to>
                                        <p:strVal val="visible"/>
                                      </p:to>
                                    </p:set>
                                    <p:anim calcmode="lin" valueType="num">
                                      <p:cBhvr additive="base">
                                        <p:cTn id="357" dur="500" fill="hold"/>
                                        <p:tgtEl>
                                          <p:spTgt spid="289895"/>
                                        </p:tgtEl>
                                        <p:attrNameLst>
                                          <p:attrName>ppt_x</p:attrName>
                                        </p:attrNameLst>
                                      </p:cBhvr>
                                      <p:tavLst>
                                        <p:tav tm="0">
                                          <p:val>
                                            <p:strVal val="#ppt_x"/>
                                          </p:val>
                                        </p:tav>
                                        <p:tav tm="100000">
                                          <p:val>
                                            <p:strVal val="#ppt_x"/>
                                          </p:val>
                                        </p:tav>
                                      </p:tavLst>
                                    </p:anim>
                                    <p:anim calcmode="lin" valueType="num">
                                      <p:cBhvr additive="base">
                                        <p:cTn id="358" dur="500" fill="hold"/>
                                        <p:tgtEl>
                                          <p:spTgt spid="289895"/>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289903"/>
                                        </p:tgtEl>
                                        <p:attrNameLst>
                                          <p:attrName>style.visibility</p:attrName>
                                        </p:attrNameLst>
                                      </p:cBhvr>
                                      <p:to>
                                        <p:strVal val="visible"/>
                                      </p:to>
                                    </p:set>
                                    <p:anim calcmode="lin" valueType="num">
                                      <p:cBhvr additive="base">
                                        <p:cTn id="361" dur="500" fill="hold"/>
                                        <p:tgtEl>
                                          <p:spTgt spid="289903"/>
                                        </p:tgtEl>
                                        <p:attrNameLst>
                                          <p:attrName>ppt_x</p:attrName>
                                        </p:attrNameLst>
                                      </p:cBhvr>
                                      <p:tavLst>
                                        <p:tav tm="0">
                                          <p:val>
                                            <p:strVal val="#ppt_x"/>
                                          </p:val>
                                        </p:tav>
                                        <p:tav tm="100000">
                                          <p:val>
                                            <p:strVal val="#ppt_x"/>
                                          </p:val>
                                        </p:tav>
                                      </p:tavLst>
                                    </p:anim>
                                    <p:anim calcmode="lin" valueType="num">
                                      <p:cBhvr additive="base">
                                        <p:cTn id="362" dur="500" fill="hold"/>
                                        <p:tgtEl>
                                          <p:spTgt spid="289903"/>
                                        </p:tgtEl>
                                        <p:attrNameLst>
                                          <p:attrName>ppt_y</p:attrName>
                                        </p:attrNameLst>
                                      </p:cBhvr>
                                      <p:tavLst>
                                        <p:tav tm="0">
                                          <p:val>
                                            <p:strVal val="1+#ppt_h/2"/>
                                          </p:val>
                                        </p:tav>
                                        <p:tav tm="100000">
                                          <p:val>
                                            <p:strVal val="#ppt_y"/>
                                          </p:val>
                                        </p:tav>
                                      </p:tavLst>
                                    </p:anim>
                                  </p:childTnLst>
                                </p:cTn>
                              </p:par>
                              <p:par>
                                <p:cTn id="363" presetID="2" presetClass="entr" presetSubtype="4" fill="hold" grpId="0" nodeType="withEffect">
                                  <p:stCondLst>
                                    <p:cond delay="0"/>
                                  </p:stCondLst>
                                  <p:childTnLst>
                                    <p:set>
                                      <p:cBhvr>
                                        <p:cTn id="364" dur="1" fill="hold">
                                          <p:stCondLst>
                                            <p:cond delay="0"/>
                                          </p:stCondLst>
                                        </p:cTn>
                                        <p:tgtEl>
                                          <p:spTgt spid="289904"/>
                                        </p:tgtEl>
                                        <p:attrNameLst>
                                          <p:attrName>style.visibility</p:attrName>
                                        </p:attrNameLst>
                                      </p:cBhvr>
                                      <p:to>
                                        <p:strVal val="visible"/>
                                      </p:to>
                                    </p:set>
                                    <p:anim calcmode="lin" valueType="num">
                                      <p:cBhvr additive="base">
                                        <p:cTn id="365" dur="500" fill="hold"/>
                                        <p:tgtEl>
                                          <p:spTgt spid="289904"/>
                                        </p:tgtEl>
                                        <p:attrNameLst>
                                          <p:attrName>ppt_x</p:attrName>
                                        </p:attrNameLst>
                                      </p:cBhvr>
                                      <p:tavLst>
                                        <p:tav tm="0">
                                          <p:val>
                                            <p:strVal val="#ppt_x"/>
                                          </p:val>
                                        </p:tav>
                                        <p:tav tm="100000">
                                          <p:val>
                                            <p:strVal val="#ppt_x"/>
                                          </p:val>
                                        </p:tav>
                                      </p:tavLst>
                                    </p:anim>
                                    <p:anim calcmode="lin" valueType="num">
                                      <p:cBhvr additive="base">
                                        <p:cTn id="366" dur="500" fill="hold"/>
                                        <p:tgtEl>
                                          <p:spTgt spid="289904"/>
                                        </p:tgtEl>
                                        <p:attrNameLst>
                                          <p:attrName>ppt_y</p:attrName>
                                        </p:attrNameLst>
                                      </p:cBhvr>
                                      <p:tavLst>
                                        <p:tav tm="0">
                                          <p:val>
                                            <p:strVal val="1+#ppt_h/2"/>
                                          </p:val>
                                        </p:tav>
                                        <p:tav tm="100000">
                                          <p:val>
                                            <p:strVal val="#ppt_y"/>
                                          </p:val>
                                        </p:tav>
                                      </p:tavLst>
                                    </p:anim>
                                  </p:childTnLst>
                                </p:cTn>
                              </p:par>
                            </p:childTnLst>
                          </p:cTn>
                        </p:par>
                      </p:childTnLst>
                    </p:cTn>
                  </p:par>
                  <p:par>
                    <p:cTn id="367" fill="hold">
                      <p:stCondLst>
                        <p:cond delay="indefinite"/>
                      </p:stCondLst>
                      <p:childTnLst>
                        <p:par>
                          <p:cTn id="368" fill="hold">
                            <p:stCondLst>
                              <p:cond delay="0"/>
                            </p:stCondLst>
                            <p:childTnLst>
                              <p:par>
                                <p:cTn id="369" presetID="2" presetClass="entr" presetSubtype="4" fill="hold" grpId="0" nodeType="clickEffect">
                                  <p:stCondLst>
                                    <p:cond delay="0"/>
                                  </p:stCondLst>
                                  <p:childTnLst>
                                    <p:set>
                                      <p:cBhvr>
                                        <p:cTn id="370" dur="1" fill="hold">
                                          <p:stCondLst>
                                            <p:cond delay="0"/>
                                          </p:stCondLst>
                                        </p:cTn>
                                        <p:tgtEl>
                                          <p:spTgt spid="289896"/>
                                        </p:tgtEl>
                                        <p:attrNameLst>
                                          <p:attrName>style.visibility</p:attrName>
                                        </p:attrNameLst>
                                      </p:cBhvr>
                                      <p:to>
                                        <p:strVal val="visible"/>
                                      </p:to>
                                    </p:set>
                                    <p:anim calcmode="lin" valueType="num">
                                      <p:cBhvr additive="base">
                                        <p:cTn id="371" dur="500" fill="hold"/>
                                        <p:tgtEl>
                                          <p:spTgt spid="289896"/>
                                        </p:tgtEl>
                                        <p:attrNameLst>
                                          <p:attrName>ppt_x</p:attrName>
                                        </p:attrNameLst>
                                      </p:cBhvr>
                                      <p:tavLst>
                                        <p:tav tm="0">
                                          <p:val>
                                            <p:strVal val="#ppt_x"/>
                                          </p:val>
                                        </p:tav>
                                        <p:tav tm="100000">
                                          <p:val>
                                            <p:strVal val="#ppt_x"/>
                                          </p:val>
                                        </p:tav>
                                      </p:tavLst>
                                    </p:anim>
                                    <p:anim calcmode="lin" valueType="num">
                                      <p:cBhvr additive="base">
                                        <p:cTn id="372" dur="500" fill="hold"/>
                                        <p:tgtEl>
                                          <p:spTgt spid="289896"/>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289897"/>
                                        </p:tgtEl>
                                        <p:attrNameLst>
                                          <p:attrName>style.visibility</p:attrName>
                                        </p:attrNameLst>
                                      </p:cBhvr>
                                      <p:to>
                                        <p:strVal val="visible"/>
                                      </p:to>
                                    </p:set>
                                    <p:anim calcmode="lin" valueType="num">
                                      <p:cBhvr additive="base">
                                        <p:cTn id="375" dur="500" fill="hold"/>
                                        <p:tgtEl>
                                          <p:spTgt spid="289897"/>
                                        </p:tgtEl>
                                        <p:attrNameLst>
                                          <p:attrName>ppt_x</p:attrName>
                                        </p:attrNameLst>
                                      </p:cBhvr>
                                      <p:tavLst>
                                        <p:tav tm="0">
                                          <p:val>
                                            <p:strVal val="#ppt_x"/>
                                          </p:val>
                                        </p:tav>
                                        <p:tav tm="100000">
                                          <p:val>
                                            <p:strVal val="#ppt_x"/>
                                          </p:val>
                                        </p:tav>
                                      </p:tavLst>
                                    </p:anim>
                                    <p:anim calcmode="lin" valueType="num">
                                      <p:cBhvr additive="base">
                                        <p:cTn id="376" dur="500" fill="hold"/>
                                        <p:tgtEl>
                                          <p:spTgt spid="289897"/>
                                        </p:tgtEl>
                                        <p:attrNameLst>
                                          <p:attrName>ppt_y</p:attrName>
                                        </p:attrNameLst>
                                      </p:cBhvr>
                                      <p:tavLst>
                                        <p:tav tm="0">
                                          <p:val>
                                            <p:strVal val="1+#ppt_h/2"/>
                                          </p:val>
                                        </p:tav>
                                        <p:tav tm="100000">
                                          <p:val>
                                            <p:strVal val="#ppt_y"/>
                                          </p:val>
                                        </p:tav>
                                      </p:tavLst>
                                    </p:anim>
                                  </p:childTnLst>
                                </p:cTn>
                              </p:par>
                              <p:par>
                                <p:cTn id="377" presetID="2" presetClass="entr" presetSubtype="4" fill="hold" grpId="0" nodeType="withEffect">
                                  <p:stCondLst>
                                    <p:cond delay="0"/>
                                  </p:stCondLst>
                                  <p:childTnLst>
                                    <p:set>
                                      <p:cBhvr>
                                        <p:cTn id="378" dur="1" fill="hold">
                                          <p:stCondLst>
                                            <p:cond delay="0"/>
                                          </p:stCondLst>
                                        </p:cTn>
                                        <p:tgtEl>
                                          <p:spTgt spid="289898"/>
                                        </p:tgtEl>
                                        <p:attrNameLst>
                                          <p:attrName>style.visibility</p:attrName>
                                        </p:attrNameLst>
                                      </p:cBhvr>
                                      <p:to>
                                        <p:strVal val="visible"/>
                                      </p:to>
                                    </p:set>
                                    <p:anim calcmode="lin" valueType="num">
                                      <p:cBhvr additive="base">
                                        <p:cTn id="379" dur="500" fill="hold"/>
                                        <p:tgtEl>
                                          <p:spTgt spid="289898"/>
                                        </p:tgtEl>
                                        <p:attrNameLst>
                                          <p:attrName>ppt_x</p:attrName>
                                        </p:attrNameLst>
                                      </p:cBhvr>
                                      <p:tavLst>
                                        <p:tav tm="0">
                                          <p:val>
                                            <p:strVal val="#ppt_x"/>
                                          </p:val>
                                        </p:tav>
                                        <p:tav tm="100000">
                                          <p:val>
                                            <p:strVal val="#ppt_x"/>
                                          </p:val>
                                        </p:tav>
                                      </p:tavLst>
                                    </p:anim>
                                    <p:anim calcmode="lin" valueType="num">
                                      <p:cBhvr additive="base">
                                        <p:cTn id="380" dur="500" fill="hold"/>
                                        <p:tgtEl>
                                          <p:spTgt spid="289898"/>
                                        </p:tgtEl>
                                        <p:attrNameLst>
                                          <p:attrName>ppt_y</p:attrName>
                                        </p:attrNameLst>
                                      </p:cBhvr>
                                      <p:tavLst>
                                        <p:tav tm="0">
                                          <p:val>
                                            <p:strVal val="1+#ppt_h/2"/>
                                          </p:val>
                                        </p:tav>
                                        <p:tav tm="100000">
                                          <p:val>
                                            <p:strVal val="#ppt_y"/>
                                          </p:val>
                                        </p:tav>
                                      </p:tavLst>
                                    </p:anim>
                                  </p:childTnLst>
                                </p:cTn>
                              </p:par>
                              <p:par>
                                <p:cTn id="381" presetID="2" presetClass="entr" presetSubtype="4" fill="hold" grpId="0" nodeType="withEffect">
                                  <p:stCondLst>
                                    <p:cond delay="0"/>
                                  </p:stCondLst>
                                  <p:childTnLst>
                                    <p:set>
                                      <p:cBhvr>
                                        <p:cTn id="382" dur="1" fill="hold">
                                          <p:stCondLst>
                                            <p:cond delay="0"/>
                                          </p:stCondLst>
                                        </p:cTn>
                                        <p:tgtEl>
                                          <p:spTgt spid="289899"/>
                                        </p:tgtEl>
                                        <p:attrNameLst>
                                          <p:attrName>style.visibility</p:attrName>
                                        </p:attrNameLst>
                                      </p:cBhvr>
                                      <p:to>
                                        <p:strVal val="visible"/>
                                      </p:to>
                                    </p:set>
                                    <p:anim calcmode="lin" valueType="num">
                                      <p:cBhvr additive="base">
                                        <p:cTn id="383" dur="500" fill="hold"/>
                                        <p:tgtEl>
                                          <p:spTgt spid="289899"/>
                                        </p:tgtEl>
                                        <p:attrNameLst>
                                          <p:attrName>ppt_x</p:attrName>
                                        </p:attrNameLst>
                                      </p:cBhvr>
                                      <p:tavLst>
                                        <p:tav tm="0">
                                          <p:val>
                                            <p:strVal val="#ppt_x"/>
                                          </p:val>
                                        </p:tav>
                                        <p:tav tm="100000">
                                          <p:val>
                                            <p:strVal val="#ppt_x"/>
                                          </p:val>
                                        </p:tav>
                                      </p:tavLst>
                                    </p:anim>
                                    <p:anim calcmode="lin" valueType="num">
                                      <p:cBhvr additive="base">
                                        <p:cTn id="384" dur="500" fill="hold"/>
                                        <p:tgtEl>
                                          <p:spTgt spid="289899"/>
                                        </p:tgtEl>
                                        <p:attrNameLst>
                                          <p:attrName>ppt_y</p:attrName>
                                        </p:attrNameLst>
                                      </p:cBhvr>
                                      <p:tavLst>
                                        <p:tav tm="0">
                                          <p:val>
                                            <p:strVal val="1+#ppt_h/2"/>
                                          </p:val>
                                        </p:tav>
                                        <p:tav tm="100000">
                                          <p:val>
                                            <p:strVal val="#ppt_y"/>
                                          </p:val>
                                        </p:tav>
                                      </p:tavLst>
                                    </p:anim>
                                  </p:childTnLst>
                                </p:cTn>
                              </p:par>
                              <p:par>
                                <p:cTn id="385" presetID="2" presetClass="entr" presetSubtype="4" fill="hold" grpId="0" nodeType="withEffect">
                                  <p:stCondLst>
                                    <p:cond delay="0"/>
                                  </p:stCondLst>
                                  <p:childTnLst>
                                    <p:set>
                                      <p:cBhvr>
                                        <p:cTn id="386" dur="1" fill="hold">
                                          <p:stCondLst>
                                            <p:cond delay="0"/>
                                          </p:stCondLst>
                                        </p:cTn>
                                        <p:tgtEl>
                                          <p:spTgt spid="289900"/>
                                        </p:tgtEl>
                                        <p:attrNameLst>
                                          <p:attrName>style.visibility</p:attrName>
                                        </p:attrNameLst>
                                      </p:cBhvr>
                                      <p:to>
                                        <p:strVal val="visible"/>
                                      </p:to>
                                    </p:set>
                                    <p:anim calcmode="lin" valueType="num">
                                      <p:cBhvr additive="base">
                                        <p:cTn id="387" dur="500" fill="hold"/>
                                        <p:tgtEl>
                                          <p:spTgt spid="289900"/>
                                        </p:tgtEl>
                                        <p:attrNameLst>
                                          <p:attrName>ppt_x</p:attrName>
                                        </p:attrNameLst>
                                      </p:cBhvr>
                                      <p:tavLst>
                                        <p:tav tm="0">
                                          <p:val>
                                            <p:strVal val="#ppt_x"/>
                                          </p:val>
                                        </p:tav>
                                        <p:tav tm="100000">
                                          <p:val>
                                            <p:strVal val="#ppt_x"/>
                                          </p:val>
                                        </p:tav>
                                      </p:tavLst>
                                    </p:anim>
                                    <p:anim calcmode="lin" valueType="num">
                                      <p:cBhvr additive="base">
                                        <p:cTn id="388" dur="500" fill="hold"/>
                                        <p:tgtEl>
                                          <p:spTgt spid="289900"/>
                                        </p:tgtEl>
                                        <p:attrNameLst>
                                          <p:attrName>ppt_y</p:attrName>
                                        </p:attrNameLst>
                                      </p:cBhvr>
                                      <p:tavLst>
                                        <p:tav tm="0">
                                          <p:val>
                                            <p:strVal val="1+#ppt_h/2"/>
                                          </p:val>
                                        </p:tav>
                                        <p:tav tm="100000">
                                          <p:val>
                                            <p:strVal val="#ppt_y"/>
                                          </p:val>
                                        </p:tav>
                                      </p:tavLst>
                                    </p:anim>
                                  </p:childTnLst>
                                </p:cTn>
                              </p:par>
                              <p:par>
                                <p:cTn id="389" presetID="2" presetClass="entr" presetSubtype="4" fill="hold" grpId="0" nodeType="withEffect">
                                  <p:stCondLst>
                                    <p:cond delay="0"/>
                                  </p:stCondLst>
                                  <p:childTnLst>
                                    <p:set>
                                      <p:cBhvr>
                                        <p:cTn id="390" dur="1" fill="hold">
                                          <p:stCondLst>
                                            <p:cond delay="0"/>
                                          </p:stCondLst>
                                        </p:cTn>
                                        <p:tgtEl>
                                          <p:spTgt spid="289905"/>
                                        </p:tgtEl>
                                        <p:attrNameLst>
                                          <p:attrName>style.visibility</p:attrName>
                                        </p:attrNameLst>
                                      </p:cBhvr>
                                      <p:to>
                                        <p:strVal val="visible"/>
                                      </p:to>
                                    </p:set>
                                    <p:anim calcmode="lin" valueType="num">
                                      <p:cBhvr additive="base">
                                        <p:cTn id="391" dur="500" fill="hold"/>
                                        <p:tgtEl>
                                          <p:spTgt spid="289905"/>
                                        </p:tgtEl>
                                        <p:attrNameLst>
                                          <p:attrName>ppt_x</p:attrName>
                                        </p:attrNameLst>
                                      </p:cBhvr>
                                      <p:tavLst>
                                        <p:tav tm="0">
                                          <p:val>
                                            <p:strVal val="#ppt_x"/>
                                          </p:val>
                                        </p:tav>
                                        <p:tav tm="100000">
                                          <p:val>
                                            <p:strVal val="#ppt_x"/>
                                          </p:val>
                                        </p:tav>
                                      </p:tavLst>
                                    </p:anim>
                                    <p:anim calcmode="lin" valueType="num">
                                      <p:cBhvr additive="base">
                                        <p:cTn id="392" dur="500" fill="hold"/>
                                        <p:tgtEl>
                                          <p:spTgt spid="289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3" grpId="0" animBg="1"/>
      <p:bldP spid="289814" grpId="0" animBg="1"/>
      <p:bldP spid="289815" grpId="0" animBg="1"/>
      <p:bldP spid="289816" grpId="0" animBg="1"/>
      <p:bldP spid="289817" grpId="0" animBg="1"/>
      <p:bldP spid="289818" grpId="0" animBg="1"/>
      <p:bldP spid="289819" grpId="0" animBg="1"/>
      <p:bldP spid="289820" grpId="0" animBg="1"/>
      <p:bldP spid="289821" grpId="0" animBg="1"/>
      <p:bldP spid="289822" grpId="0" animBg="1"/>
      <p:bldP spid="289824" grpId="0"/>
      <p:bldP spid="289825" grpId="0" animBg="1"/>
      <p:bldP spid="289826" grpId="0" animBg="1"/>
      <p:bldP spid="289827" grpId="0" animBg="1"/>
      <p:bldP spid="289828" grpId="0" animBg="1"/>
      <p:bldP spid="289829" grpId="0" animBg="1"/>
      <p:bldP spid="289830" grpId="0"/>
      <p:bldP spid="289831" grpId="0" animBg="1"/>
      <p:bldP spid="289833" grpId="0"/>
      <p:bldP spid="289834" grpId="0" animBg="1"/>
      <p:bldP spid="289835" grpId="0" animBg="1"/>
      <p:bldP spid="289836" grpId="0" animBg="1"/>
      <p:bldP spid="289837" grpId="0" animBg="1"/>
      <p:bldP spid="289838" grpId="0" animBg="1"/>
      <p:bldP spid="289839" grpId="0" animBg="1"/>
      <p:bldP spid="289840" grpId="0" animBg="1"/>
      <p:bldP spid="289841" grpId="0" animBg="1"/>
      <p:bldP spid="289842" grpId="0"/>
      <p:bldP spid="289843" grpId="0" animBg="1"/>
      <p:bldP spid="289844" grpId="0" animBg="1"/>
      <p:bldP spid="289845" grpId="0" animBg="1"/>
      <p:bldP spid="289846" grpId="0" animBg="1"/>
      <p:bldP spid="289847" grpId="0" animBg="1"/>
      <p:bldP spid="289848" grpId="0" animBg="1"/>
      <p:bldP spid="289849" grpId="0" animBg="1"/>
      <p:bldP spid="289850" grpId="0" animBg="1"/>
      <p:bldP spid="289851" grpId="0" animBg="1"/>
      <p:bldP spid="289852" grpId="0" animBg="1"/>
      <p:bldP spid="289853" grpId="0"/>
      <p:bldP spid="289854" grpId="0" animBg="1"/>
      <p:bldP spid="289855" grpId="0" animBg="1"/>
      <p:bldP spid="289856" grpId="0" animBg="1"/>
      <p:bldP spid="289857" grpId="0" animBg="1"/>
      <p:bldP spid="289858" grpId="0" animBg="1"/>
      <p:bldP spid="289859" grpId="0" animBg="1"/>
      <p:bldP spid="289860" grpId="0" animBg="1"/>
      <p:bldP spid="289861" grpId="0" animBg="1"/>
      <p:bldP spid="289862" grpId="0" animBg="1"/>
      <p:bldP spid="289863" grpId="0" animBg="1"/>
      <p:bldP spid="289864" grpId="0" animBg="1"/>
      <p:bldP spid="289865" grpId="0" animBg="1"/>
      <p:bldP spid="289866" grpId="0" animBg="1"/>
      <p:bldP spid="289867" grpId="0" animBg="1"/>
      <p:bldP spid="289868" grpId="0" animBg="1"/>
      <p:bldP spid="289869" grpId="0" animBg="1"/>
      <p:bldP spid="289870" grpId="0" animBg="1"/>
      <p:bldP spid="289871" grpId="0"/>
      <p:bldP spid="289872" grpId="0" animBg="1"/>
      <p:bldP spid="289873" grpId="0"/>
      <p:bldP spid="289874" grpId="0"/>
      <p:bldP spid="289875" grpId="0"/>
      <p:bldP spid="289876" grpId="0" animBg="1"/>
      <p:bldP spid="289877" grpId="0" animBg="1"/>
      <p:bldP spid="289878" grpId="0" animBg="1"/>
      <p:bldP spid="289879" grpId="0" animBg="1"/>
      <p:bldP spid="289880" grpId="0" animBg="1"/>
      <p:bldP spid="289881" grpId="0" animBg="1"/>
      <p:bldP spid="289882" grpId="0" animBg="1"/>
      <p:bldP spid="289883" grpId="0"/>
      <p:bldP spid="289884" grpId="0" animBg="1"/>
      <p:bldP spid="289885" grpId="0" animBg="1"/>
      <p:bldP spid="289886" grpId="0" animBg="1"/>
      <p:bldP spid="289887" grpId="0" animBg="1"/>
      <p:bldP spid="289888" grpId="0" animBg="1"/>
      <p:bldP spid="289889" grpId="0" animBg="1"/>
      <p:bldP spid="289890" grpId="0" animBg="1"/>
      <p:bldP spid="289891" grpId="0" animBg="1"/>
      <p:bldP spid="289892" grpId="0" animBg="1"/>
      <p:bldP spid="289893" grpId="0" animBg="1"/>
      <p:bldP spid="289894" grpId="0" animBg="1"/>
      <p:bldP spid="289895" grpId="0" animBg="1"/>
      <p:bldP spid="289896" grpId="0" animBg="1"/>
      <p:bldP spid="289897" grpId="0" animBg="1"/>
      <p:bldP spid="289898" grpId="0" animBg="1"/>
      <p:bldP spid="289899" grpId="0" animBg="1"/>
      <p:bldP spid="289900" grpId="0" animBg="1"/>
      <p:bldP spid="289901" grpId="0"/>
      <p:bldP spid="289902" grpId="0" animBg="1"/>
      <p:bldP spid="289903" grpId="0"/>
      <p:bldP spid="289904" grpId="0" animBg="1"/>
      <p:bldP spid="289905" grpId="0"/>
    </p:bld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3"/>
          <p:cNvSpPr>
            <a:spLocks noChangeArrowheads="1"/>
          </p:cNvSpPr>
          <p:nvPr/>
        </p:nvSpPr>
        <p:spPr bwMode="auto">
          <a:xfrm>
            <a:off x="0" y="836613"/>
            <a:ext cx="8713788" cy="4789487"/>
          </a:xfrm>
          <a:prstGeom prst="rect">
            <a:avLst/>
          </a:prstGeom>
          <a:noFill/>
          <a:ln w="9525">
            <a:noFill/>
            <a:miter lim="800000"/>
            <a:headEnd/>
            <a:tailEnd/>
          </a:ln>
        </p:spPr>
        <p:txBody>
          <a:bodyPr>
            <a:spAutoFit/>
          </a:bodyPr>
          <a:lstStyle/>
          <a:p>
            <a:pPr lvl="1"/>
            <a:r>
              <a:rPr lang="en-US" altLang="zh-CN" sz="2800" i="0" dirty="0">
                <a:solidFill>
                  <a:schemeClr val="tx2"/>
                </a:solidFill>
              </a:rPr>
              <a:t>template &lt;class Type&gt; void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 </a:t>
            </a:r>
          </a:p>
          <a:p>
            <a:pPr lvl="1"/>
            <a:r>
              <a:rPr lang="en-US" altLang="zh-CN" sz="2800" b="0" i="0" dirty="0" err="1" smtClean="0">
                <a:solidFill>
                  <a:schemeClr val="tx2"/>
                </a:solidFill>
              </a:rPr>
              <a:t>PostOrder</a:t>
            </a:r>
            <a:r>
              <a:rPr lang="en-US" altLang="zh-CN" sz="2800" i="0" dirty="0" smtClean="0">
                <a:solidFill>
                  <a:schemeClr val="tx2"/>
                </a:solidFill>
              </a:rPr>
              <a:t>(void</a:t>
            </a:r>
            <a:r>
              <a:rPr lang="en-US" altLang="zh-CN" sz="2800" b="0" i="0" dirty="0" smtClean="0">
                <a:solidFill>
                  <a:schemeClr val="tx2"/>
                </a:solidFill>
              </a:rPr>
              <a:t> </a:t>
            </a:r>
            <a:r>
              <a:rPr lang="en-US" altLang="zh-CN" sz="2800" i="0" dirty="0" smtClean="0">
                <a:solidFill>
                  <a:schemeClr val="tx2"/>
                </a:solidFill>
              </a:rPr>
              <a:t>(*</a:t>
            </a:r>
            <a:r>
              <a:rPr lang="en-US" altLang="zh-CN" sz="2800" b="0" i="0" dirty="0" smtClean="0">
                <a:solidFill>
                  <a:schemeClr val="tx2"/>
                </a:solidFill>
              </a:rPr>
              <a:t>visit</a:t>
            </a:r>
            <a:r>
              <a:rPr lang="en-US" altLang="zh-CN" sz="2800" i="0" dirty="0" smtClean="0">
                <a:solidFill>
                  <a:schemeClr val="tx2"/>
                </a:solidFill>
              </a:rPr>
              <a:t>)</a:t>
            </a:r>
            <a:r>
              <a:rPr lang="en-US" altLang="zh-CN" sz="2800" b="0" i="0" dirty="0" smtClean="0">
                <a:solidFill>
                  <a:schemeClr val="tx2"/>
                </a:solidFill>
              </a:rPr>
              <a:t> </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pPr lvl="1"/>
            <a:r>
              <a:rPr lang="en-US" altLang="zh-CN" sz="2800" b="0" i="0" dirty="0">
                <a:solidFill>
                  <a:schemeClr val="tx2"/>
                </a:solidFill>
              </a:rPr>
              <a:t>    Stack </a:t>
            </a:r>
            <a:r>
              <a:rPr lang="en-US" altLang="zh-CN" sz="2800" i="0" dirty="0" smtClean="0">
                <a:solidFill>
                  <a:schemeClr val="tx2"/>
                </a:solidFill>
              </a:rPr>
              <a:t>&lt;</a:t>
            </a:r>
            <a:r>
              <a:rPr lang="en-US" altLang="zh-CN" sz="2800" b="0" i="0" dirty="0" err="1" smtClean="0">
                <a:solidFill>
                  <a:schemeClr val="tx2"/>
                </a:solidFill>
              </a:rPr>
              <a:t>StkNode</a:t>
            </a:r>
            <a:r>
              <a:rPr lang="en-US" altLang="zh-CN" sz="2800" b="0" i="0" dirty="0" smtClean="0">
                <a:solidFill>
                  <a:schemeClr val="tx2"/>
                </a:solidFill>
              </a:rPr>
              <a:t> </a:t>
            </a:r>
            <a:r>
              <a:rPr lang="en-US" altLang="zh-CN" sz="2800" i="0" dirty="0">
                <a:solidFill>
                  <a:schemeClr val="tx2"/>
                </a:solidFill>
              </a:rPr>
              <a:t>&lt;Type</a:t>
            </a:r>
            <a:r>
              <a:rPr lang="en-US" altLang="zh-CN" sz="2800" i="0" dirty="0" smtClean="0">
                <a:solidFill>
                  <a:schemeClr val="tx2"/>
                </a:solidFill>
              </a:rPr>
              <a:t>&gt;&gt;</a:t>
            </a:r>
            <a:r>
              <a:rPr lang="en-US" altLang="zh-CN" sz="2800" b="0" i="0" dirty="0" smtClean="0">
                <a:solidFill>
                  <a:schemeClr val="tx2"/>
                </a:solidFill>
              </a:rPr>
              <a:t> </a:t>
            </a:r>
            <a:r>
              <a:rPr lang="en-US" altLang="zh-CN" sz="2800" b="0" i="0" dirty="0">
                <a:solidFill>
                  <a:schemeClr val="tx2"/>
                </a:solidFill>
              </a:rPr>
              <a:t>S</a:t>
            </a:r>
            <a:r>
              <a:rPr lang="en-US" altLang="zh-CN" sz="2800" i="0" dirty="0">
                <a:solidFill>
                  <a:schemeClr val="tx2"/>
                </a:solidFill>
              </a:rPr>
              <a:t>;</a:t>
            </a:r>
          </a:p>
          <a:p>
            <a:pPr lvl="1"/>
            <a:r>
              <a:rPr lang="en-US" altLang="zh-CN" sz="2800" i="0" dirty="0">
                <a:solidFill>
                  <a:schemeClr val="tx2"/>
                </a:solidFill>
              </a:rPr>
              <a:t>  </a:t>
            </a:r>
            <a:r>
              <a:rPr lang="en-US" altLang="zh-CN" sz="2800" b="0" i="0" dirty="0">
                <a:solidFill>
                  <a:schemeClr val="tx2"/>
                </a:solidFill>
              </a:rPr>
              <a:t>  </a:t>
            </a:r>
            <a:r>
              <a:rPr lang="en-US" altLang="zh-CN" sz="2800" b="0" i="0" dirty="0" err="1">
                <a:solidFill>
                  <a:schemeClr val="tx2"/>
                </a:solidFill>
              </a:rPr>
              <a:t>stkNode</a:t>
            </a:r>
            <a:r>
              <a:rPr lang="en-US" altLang="zh-CN" sz="2800" b="0" i="0" dirty="0">
                <a:solidFill>
                  <a:schemeClr val="tx2"/>
                </a:solidFill>
              </a:rPr>
              <a:t> </a:t>
            </a:r>
            <a:r>
              <a:rPr lang="en-US" altLang="zh-CN" sz="2800" i="0" dirty="0">
                <a:solidFill>
                  <a:schemeClr val="tx2"/>
                </a:solidFill>
              </a:rPr>
              <a:t>&lt;Type&gt; </a:t>
            </a:r>
            <a:r>
              <a:rPr lang="en-US" altLang="zh-CN" sz="2800" b="0" i="0" dirty="0">
                <a:solidFill>
                  <a:schemeClr val="tx2"/>
                </a:solidFill>
              </a:rPr>
              <a:t>w</a:t>
            </a:r>
            <a:r>
              <a:rPr lang="en-US" altLang="zh-CN" sz="2800" i="0" dirty="0">
                <a:solidFill>
                  <a:schemeClr val="tx2"/>
                </a:solidFill>
              </a:rPr>
              <a:t>; </a:t>
            </a:r>
            <a:endParaRPr lang="en-US" altLang="zh-CN" sz="2800" b="0" i="0" dirty="0">
              <a:solidFill>
                <a:schemeClr val="tx2"/>
              </a:solidFill>
            </a:endParaRPr>
          </a:p>
          <a:p>
            <a:pPr lvl="1"/>
            <a:r>
              <a:rPr lang="en-US" altLang="zh-CN" sz="2800" b="0" i="0" dirty="0">
                <a:solidFill>
                  <a:schemeClr val="tx2"/>
                </a:solidFill>
              </a:rPr>
              <a:t>    </a:t>
            </a:r>
            <a:r>
              <a:rPr lang="en-US" altLang="zh-CN" sz="2800" b="0" i="0" dirty="0" err="1">
                <a:solidFill>
                  <a:schemeClr val="tx2"/>
                </a:solidFill>
              </a:rPr>
              <a:t>BinTreeNode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root</a:t>
            </a:r>
            <a:r>
              <a:rPr lang="en-US" altLang="zh-CN" sz="2800" i="0" dirty="0">
                <a:solidFill>
                  <a:schemeClr val="tx2"/>
                </a:solidFill>
              </a:rPr>
              <a:t>;</a:t>
            </a:r>
          </a:p>
          <a:p>
            <a:pPr lvl="1"/>
            <a:r>
              <a:rPr lang="en-US" altLang="zh-CN" sz="2800" b="0" i="0" dirty="0">
                <a:solidFill>
                  <a:schemeClr val="tx2"/>
                </a:solidFill>
              </a:rPr>
              <a:t>    </a:t>
            </a:r>
            <a:r>
              <a:rPr lang="en-US" altLang="zh-CN" sz="2800" i="0" dirty="0">
                <a:solidFill>
                  <a:schemeClr val="tx2"/>
                </a:solidFill>
              </a:rPr>
              <a:t>do {</a:t>
            </a:r>
            <a:endParaRPr lang="en-US" altLang="zh-CN" sz="2800" b="0" i="0" dirty="0">
              <a:solidFill>
                <a:schemeClr val="tx2"/>
              </a:solidFill>
            </a:endParaRPr>
          </a:p>
          <a:p>
            <a:pPr lvl="1"/>
            <a:r>
              <a:rPr lang="en-US" altLang="zh-CN" sz="2800" b="0" i="0" dirty="0">
                <a:solidFill>
                  <a:schemeClr val="tx2"/>
                </a:solidFill>
              </a:rPr>
              <a:t>	  </a:t>
            </a:r>
            <a:r>
              <a:rPr lang="en-US" altLang="zh-CN" sz="2800" i="0" dirty="0">
                <a:solidFill>
                  <a:schemeClr val="tx2"/>
                </a:solidFill>
              </a:rPr>
              <a:t> while</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  </a:t>
            </a:r>
            <a:r>
              <a:rPr lang="en-US" altLang="zh-CN" sz="2800" i="0" dirty="0">
                <a:solidFill>
                  <a:srgbClr val="000099"/>
                </a:solidFill>
              </a:rPr>
              <a:t>//</a:t>
            </a:r>
            <a:r>
              <a:rPr lang="zh-CN" altLang="zh-CN" sz="2800" b="0" i="0" dirty="0">
                <a:solidFill>
                  <a:srgbClr val="000099"/>
                </a:solidFill>
                <a:ea typeface="隶书" pitchFamily="49" charset="-122"/>
              </a:rPr>
              <a:t>向左子树走</a:t>
            </a:r>
          </a:p>
          <a:p>
            <a:pPr lvl="1"/>
            <a:r>
              <a:rPr lang="zh-CN" altLang="en-US" sz="2800" i="0" dirty="0">
                <a:solidFill>
                  <a:schemeClr val="tx2"/>
                </a:solidFill>
              </a:rPr>
              <a:t>	</a:t>
            </a:r>
            <a:r>
              <a:rPr lang="zh-CN" altLang="en-US" sz="2800" b="0" i="0" dirty="0">
                <a:solidFill>
                  <a:schemeClr val="tx2"/>
                </a:solidFill>
              </a:rPr>
              <a:t>      </a:t>
            </a:r>
            <a:r>
              <a:rPr lang="en-US" altLang="zh-CN" sz="2800" b="0" i="0" dirty="0" smtClean="0">
                <a:solidFill>
                  <a:schemeClr val="tx2"/>
                </a:solidFill>
              </a:rPr>
              <a:t>w</a:t>
            </a:r>
            <a:r>
              <a:rPr lang="en-US" altLang="zh-CN" sz="2800" i="0" dirty="0" smtClean="0">
                <a:solidFill>
                  <a:schemeClr val="tx2"/>
                </a:solidFill>
              </a:rPr>
              <a:t>.</a:t>
            </a:r>
            <a:r>
              <a:rPr lang="en-US" altLang="zh-CN" sz="2800" b="0" i="0" dirty="0" smtClean="0">
                <a:solidFill>
                  <a:schemeClr val="tx2"/>
                </a:solidFill>
              </a:rPr>
              <a:t>ptr</a:t>
            </a:r>
            <a:r>
              <a:rPr lang="en-US" altLang="zh-CN" sz="2800" i="0" dirty="0" smtClean="0">
                <a:solidFill>
                  <a:schemeClr val="tx2"/>
                </a:solidFill>
              </a:rPr>
              <a:t>=</a:t>
            </a:r>
            <a:r>
              <a:rPr lang="en-US" altLang="zh-CN" sz="2800" b="0" i="0" dirty="0" smtClean="0">
                <a:solidFill>
                  <a:schemeClr val="tx2"/>
                </a:solidFill>
              </a:rPr>
              <a:t>p</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w</a:t>
            </a:r>
            <a:r>
              <a:rPr lang="en-US" altLang="zh-CN" sz="2800" i="0" dirty="0" smtClean="0">
                <a:solidFill>
                  <a:schemeClr val="tx2"/>
                </a:solidFill>
              </a:rPr>
              <a:t>.</a:t>
            </a:r>
            <a:r>
              <a:rPr lang="en-US" altLang="zh-CN" sz="2800" b="0" i="0" dirty="0" smtClean="0">
                <a:solidFill>
                  <a:schemeClr val="tx2"/>
                </a:solidFill>
              </a:rPr>
              <a:t>tag</a:t>
            </a:r>
            <a:r>
              <a:rPr lang="en-US" altLang="zh-CN" sz="2800" i="0" dirty="0" smtClean="0">
                <a:solidFill>
                  <a:schemeClr val="tx2"/>
                </a:solidFill>
              </a:rPr>
              <a:t>=</a:t>
            </a:r>
            <a:r>
              <a:rPr lang="en-US" altLang="zh-CN" sz="2800" b="0" i="0" dirty="0" smtClean="0">
                <a:solidFill>
                  <a:schemeClr val="tx2"/>
                </a:solidFill>
              </a:rPr>
              <a:t>L</a:t>
            </a:r>
            <a:r>
              <a:rPr lang="en-US" altLang="zh-CN" sz="2800" i="0" dirty="0">
                <a:solidFill>
                  <a:schemeClr val="tx2"/>
                </a:solidFill>
              </a:rPr>
              <a:t>; </a:t>
            </a:r>
            <a:r>
              <a:rPr lang="en-US" altLang="zh-CN" sz="2800" b="0" i="0" dirty="0">
                <a:solidFill>
                  <a:schemeClr val="tx2"/>
                </a:solidFill>
              </a:rPr>
              <a:t> </a:t>
            </a:r>
            <a:r>
              <a:rPr lang="en-US" altLang="zh-CN" sz="2800" b="0" i="0" dirty="0" err="1" smtClean="0">
                <a:solidFill>
                  <a:schemeClr val="tx2"/>
                </a:solidFill>
              </a:rPr>
              <a:t>S</a:t>
            </a:r>
            <a:r>
              <a:rPr lang="en-US" altLang="zh-CN" sz="2800" i="0" dirty="0" err="1" smtClean="0">
                <a:solidFill>
                  <a:schemeClr val="tx2"/>
                </a:solidFill>
              </a:rPr>
              <a:t>.</a:t>
            </a:r>
            <a:r>
              <a:rPr lang="en-US" altLang="zh-CN" sz="2800" b="0" i="0" dirty="0" err="1" smtClean="0">
                <a:solidFill>
                  <a:schemeClr val="tx2"/>
                </a:solidFill>
              </a:rPr>
              <a:t>Push</a:t>
            </a:r>
            <a:r>
              <a:rPr lang="en-US" altLang="zh-CN" sz="2800" i="0" dirty="0" smtClean="0">
                <a:solidFill>
                  <a:schemeClr val="tx2"/>
                </a:solidFill>
              </a:rPr>
              <a:t>(</a:t>
            </a:r>
            <a:r>
              <a:rPr lang="en-US" altLang="zh-CN" sz="2800" b="0" i="0" dirty="0" smtClean="0">
                <a:solidFill>
                  <a:schemeClr val="tx2"/>
                </a:solidFill>
              </a:rPr>
              <a:t>w</a:t>
            </a:r>
            <a:r>
              <a:rPr lang="en-US" altLang="zh-CN" sz="2800" i="0" dirty="0" smtClean="0">
                <a:solidFill>
                  <a:schemeClr val="tx2"/>
                </a:solidFill>
              </a:rPr>
              <a:t>);</a:t>
            </a:r>
            <a:r>
              <a:rPr lang="en-US" altLang="zh-CN" sz="2800" b="0" i="0" dirty="0" smtClean="0">
                <a:solidFill>
                  <a:schemeClr val="tx2"/>
                </a:solidFill>
              </a:rPr>
              <a:t>   </a:t>
            </a:r>
            <a:endParaRPr lang="en-US" altLang="zh-CN" sz="2800" b="0" i="0" dirty="0">
              <a:solidFill>
                <a:schemeClr val="tx2"/>
              </a:solidFill>
            </a:endParaRPr>
          </a:p>
          <a:p>
            <a:pPr lvl="1"/>
            <a:r>
              <a:rPr lang="en-US" altLang="zh-CN" sz="2800" b="0" i="0" dirty="0">
                <a:solidFill>
                  <a:schemeClr val="tx2"/>
                </a:solidFill>
              </a:rPr>
              <a:t>           </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a:solidFill>
                  <a:schemeClr val="tx2"/>
                </a:solidFill>
              </a:rPr>
              <a:t>leftChild</a:t>
            </a:r>
            <a:r>
              <a:rPr lang="en-US" altLang="zh-CN" sz="2800" i="0" dirty="0">
                <a:solidFill>
                  <a:schemeClr val="tx2"/>
                </a:solidFill>
              </a:rPr>
              <a:t>;					         	   }</a:t>
            </a:r>
            <a:endParaRPr lang="en-US" altLang="zh-CN" sz="2800" b="0" i="0" dirty="0">
              <a:solidFill>
                <a:schemeClr val="tx2"/>
              </a:solidFill>
            </a:endParaRPr>
          </a:p>
          <a:p>
            <a:pPr lvl="1"/>
            <a:r>
              <a:rPr lang="en-US" altLang="zh-CN" sz="2800" b="0" i="0" dirty="0">
                <a:solidFill>
                  <a:schemeClr val="tx2"/>
                </a:solidFill>
              </a:rPr>
              <a:t>       </a:t>
            </a:r>
            <a:r>
              <a:rPr lang="en-US" altLang="zh-CN" sz="2800" i="0" dirty="0">
                <a:solidFill>
                  <a:schemeClr val="tx2"/>
                </a:solidFill>
              </a:rPr>
              <a:t> </a:t>
            </a:r>
            <a:r>
              <a:rPr lang="en-US" altLang="zh-CN" sz="2800" i="0" dirty="0" err="1">
                <a:solidFill>
                  <a:schemeClr val="tx2"/>
                </a:solidFill>
              </a:rPr>
              <a:t>int</a:t>
            </a:r>
            <a:r>
              <a:rPr lang="en-US" altLang="zh-CN" sz="2800" i="0" dirty="0">
                <a:solidFill>
                  <a:schemeClr val="tx2"/>
                </a:solidFill>
              </a:rPr>
              <a:t> </a:t>
            </a:r>
            <a:r>
              <a:rPr lang="en-US" altLang="zh-CN" sz="2800" b="0" i="0" dirty="0" smtClean="0">
                <a:solidFill>
                  <a:schemeClr val="tx2"/>
                </a:solidFill>
              </a:rPr>
              <a:t>continue</a:t>
            </a:r>
            <a:r>
              <a:rPr lang="en-US" altLang="zh-CN" sz="2800" i="0" dirty="0" smtClean="0">
                <a:solidFill>
                  <a:schemeClr val="tx2"/>
                </a:solidFill>
              </a:rPr>
              <a:t>=</a:t>
            </a:r>
            <a:r>
              <a:rPr lang="en-US" altLang="zh-CN" sz="2800" b="0" i="0" dirty="0" smtClean="0">
                <a:solidFill>
                  <a:schemeClr val="tx2"/>
                </a:solidFill>
              </a:rPr>
              <a:t>1</a:t>
            </a:r>
            <a:r>
              <a:rPr lang="en-US" altLang="zh-CN" sz="2800" i="0" dirty="0">
                <a:solidFill>
                  <a:schemeClr val="tx2"/>
                </a:solidFill>
              </a:rPr>
              <a:t>;</a:t>
            </a:r>
            <a:r>
              <a:rPr lang="en-US" altLang="zh-CN" sz="2800" i="0" dirty="0">
                <a:solidFill>
                  <a:srgbClr val="CC3300"/>
                </a:solidFill>
              </a:rPr>
              <a:t>  </a:t>
            </a:r>
            <a:r>
              <a:rPr lang="en-US" altLang="zh-CN" sz="2800" i="0" dirty="0">
                <a:solidFill>
                  <a:srgbClr val="000099"/>
                </a:solidFill>
              </a:rPr>
              <a:t>//</a:t>
            </a:r>
            <a:r>
              <a:rPr lang="zh-CN" altLang="en-US" sz="2800" b="0" i="0" dirty="0">
                <a:solidFill>
                  <a:srgbClr val="000099"/>
                </a:solidFill>
                <a:ea typeface="隶书" pitchFamily="49" charset="-122"/>
              </a:rPr>
              <a:t>继续循环标记</a:t>
            </a:r>
          </a:p>
        </p:txBody>
      </p:sp>
      <p:sp>
        <p:nvSpPr>
          <p:cNvPr id="3" name="灯片编号占位符 2"/>
          <p:cNvSpPr>
            <a:spLocks noGrp="1"/>
          </p:cNvSpPr>
          <p:nvPr>
            <p:ph type="sldNum" sz="quarter" idx="12"/>
          </p:nvPr>
        </p:nvSpPr>
        <p:spPr/>
        <p:txBody>
          <a:bodyPr/>
          <a:lstStyle/>
          <a:p>
            <a:pPr>
              <a:defRPr/>
            </a:pPr>
            <a:fld id="{40D23E0A-D758-45BD-827F-90FA2C1CB3A3}" type="slidenum">
              <a:rPr lang="en-US" altLang="zh-CN" smtClean="0"/>
              <a:pPr>
                <a:defRPr/>
              </a:pPr>
              <a:t>132</a:t>
            </a:fld>
            <a:endParaRPr lang="en-US" altLang="zh-CN"/>
          </a:p>
        </p:txBody>
      </p:sp>
    </p:spTree>
  </p:cSld>
  <p:clrMapOvr>
    <a:masterClrMapping/>
  </p:clrMapOvr>
  <p:transition>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39750" y="765175"/>
            <a:ext cx="6687985" cy="5262979"/>
          </a:xfrm>
          <a:prstGeom prst="rect">
            <a:avLst/>
          </a:prstGeom>
          <a:noFill/>
          <a:ln w="9525">
            <a:noFill/>
            <a:miter lim="800000"/>
            <a:headEnd/>
            <a:tailEnd/>
          </a:ln>
        </p:spPr>
        <p:txBody>
          <a:bodyPr wrap="none">
            <a:spAutoFit/>
          </a:bodyPr>
          <a:lstStyle/>
          <a:p>
            <a:pPr lvl="1"/>
            <a:r>
              <a:rPr lang="en-US" altLang="zh-CN" sz="2800" i="0" dirty="0">
                <a:solidFill>
                  <a:srgbClr val="CC3300"/>
                </a:solidFill>
              </a:rPr>
              <a:t>   </a:t>
            </a:r>
            <a:r>
              <a:rPr lang="en-US" altLang="zh-CN" sz="2800" i="0" dirty="0">
                <a:solidFill>
                  <a:schemeClr val="tx2"/>
                </a:solidFill>
              </a:rPr>
              <a:t>while</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continue </a:t>
            </a:r>
            <a:r>
              <a:rPr lang="en-US" altLang="zh-CN" sz="2800" i="0" dirty="0">
                <a:solidFill>
                  <a:schemeClr val="tx2"/>
                </a:solidFill>
              </a:rPr>
              <a:t>&amp;&amp;</a:t>
            </a:r>
            <a:r>
              <a:rPr lang="en-US" altLang="zh-CN" sz="2800" b="0" i="0" dirty="0">
                <a:solidFill>
                  <a:schemeClr val="tx2"/>
                </a:solidFill>
              </a:rPr>
              <a:t> </a:t>
            </a:r>
            <a:r>
              <a:rPr lang="en-US" altLang="zh-CN" sz="2800" i="0" dirty="0">
                <a:solidFill>
                  <a:schemeClr val="tx2"/>
                </a:solidFill>
              </a:rPr>
              <a:t>!</a:t>
            </a:r>
            <a:r>
              <a:rPr lang="en-US" altLang="zh-CN" sz="2800" b="0" i="0" dirty="0" err="1" smtClean="0">
                <a:solidFill>
                  <a:schemeClr val="tx2"/>
                </a:solidFill>
              </a:rPr>
              <a:t>S</a:t>
            </a:r>
            <a:r>
              <a:rPr lang="en-US" altLang="zh-CN" sz="2800" i="0" dirty="0" err="1" smtClean="0">
                <a:solidFill>
                  <a:schemeClr val="tx2"/>
                </a:solidFill>
              </a:rPr>
              <a:t>.</a:t>
            </a:r>
            <a:r>
              <a:rPr lang="en-US" altLang="zh-CN" sz="2800" b="0" i="0" dirty="0" err="1" smtClean="0">
                <a:solidFill>
                  <a:schemeClr val="tx2"/>
                </a:solidFill>
              </a:rPr>
              <a:t>IsEmpty</a:t>
            </a:r>
            <a:r>
              <a:rPr lang="en-US" altLang="zh-CN" sz="2800" i="0" dirty="0" smtClean="0">
                <a:solidFill>
                  <a:schemeClr val="tx2"/>
                </a:solidFill>
              </a:rPr>
              <a:t>( ))</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pPr lvl="1"/>
            <a:r>
              <a:rPr lang="en-US" altLang="zh-CN" sz="2800" b="0" i="0" dirty="0">
                <a:solidFill>
                  <a:schemeClr val="tx2"/>
                </a:solidFill>
              </a:rPr>
              <a:t>       </a:t>
            </a:r>
            <a:r>
              <a:rPr lang="en-US" altLang="zh-CN" sz="2800" b="0" i="0" dirty="0" smtClean="0">
                <a:solidFill>
                  <a:schemeClr val="tx2"/>
                </a:solidFill>
              </a:rPr>
              <a:t>w</a:t>
            </a:r>
            <a:r>
              <a:rPr lang="en-US" altLang="zh-CN" sz="2800" i="0" dirty="0" smtClean="0">
                <a:solidFill>
                  <a:schemeClr val="tx2"/>
                </a:solidFill>
              </a:rPr>
              <a:t>=</a:t>
            </a:r>
            <a:r>
              <a:rPr lang="en-US" altLang="zh-CN" sz="2800" b="0" i="0" dirty="0" err="1" smtClean="0">
                <a:solidFill>
                  <a:schemeClr val="tx2"/>
                </a:solidFill>
              </a:rPr>
              <a:t>S</a:t>
            </a:r>
            <a:r>
              <a:rPr lang="en-US" altLang="zh-CN" sz="2800" i="0" dirty="0" err="1" smtClean="0">
                <a:solidFill>
                  <a:schemeClr val="tx2"/>
                </a:solidFill>
              </a:rPr>
              <a:t>.</a:t>
            </a:r>
            <a:r>
              <a:rPr lang="en-US" altLang="zh-CN" sz="2800" b="0" i="0" dirty="0" err="1" smtClean="0">
                <a:solidFill>
                  <a:schemeClr val="tx2"/>
                </a:solidFill>
              </a:rPr>
              <a:t>GetTop</a:t>
            </a:r>
            <a:r>
              <a:rPr lang="en-US" altLang="zh-CN" sz="2800" i="0" dirty="0" smtClean="0">
                <a:solidFill>
                  <a:schemeClr val="tx2"/>
                </a:solidFill>
              </a:rPr>
              <a:t>( </a:t>
            </a:r>
            <a:r>
              <a:rPr lang="en-US" altLang="zh-CN" sz="2800" i="0" dirty="0">
                <a:solidFill>
                  <a:schemeClr val="tx2"/>
                </a:solidFill>
              </a:rPr>
              <a:t>);</a:t>
            </a:r>
            <a:r>
              <a:rPr lang="en-US" altLang="zh-CN" sz="2800" b="0" i="0" dirty="0">
                <a:solidFill>
                  <a:schemeClr val="tx2"/>
                </a:solidFill>
              </a:rPr>
              <a:t>  </a:t>
            </a:r>
            <a:r>
              <a:rPr lang="en-US" altLang="zh-CN" sz="2800" b="0" i="0" dirty="0" err="1" smtClean="0">
                <a:solidFill>
                  <a:schemeClr val="tx2"/>
                </a:solidFill>
              </a:rPr>
              <a:t>S</a:t>
            </a:r>
            <a:r>
              <a:rPr lang="en-US" altLang="zh-CN" sz="2800" i="0" dirty="0" err="1" smtClean="0">
                <a:solidFill>
                  <a:schemeClr val="tx2"/>
                </a:solidFill>
              </a:rPr>
              <a:t>.</a:t>
            </a:r>
            <a:r>
              <a:rPr lang="en-US" altLang="zh-CN" sz="2800" b="0" i="0" dirty="0" err="1" smtClean="0">
                <a:solidFill>
                  <a:schemeClr val="tx2"/>
                </a:solidFill>
              </a:rPr>
              <a:t>Pop</a:t>
            </a:r>
            <a:r>
              <a:rPr lang="en-US" altLang="zh-CN" sz="2800" i="0" dirty="0" smtClean="0">
                <a:solidFill>
                  <a:schemeClr val="tx2"/>
                </a:solidFill>
              </a:rPr>
              <a:t>( </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w</a:t>
            </a:r>
            <a:r>
              <a:rPr lang="en-US" altLang="zh-CN" sz="2800" i="0" dirty="0" smtClean="0">
                <a:solidFill>
                  <a:schemeClr val="tx2"/>
                </a:solidFill>
              </a:rPr>
              <a:t>.</a:t>
            </a:r>
            <a:r>
              <a:rPr lang="en-US" altLang="zh-CN" sz="2800" b="0" i="0" dirty="0" smtClean="0">
                <a:solidFill>
                  <a:schemeClr val="tx2"/>
                </a:solidFill>
              </a:rPr>
              <a:t>ptr</a:t>
            </a:r>
            <a:r>
              <a:rPr lang="en-US" altLang="zh-CN" sz="2800" i="0" dirty="0">
                <a:solidFill>
                  <a:schemeClr val="tx2"/>
                </a:solidFill>
              </a:rPr>
              <a:t>;</a:t>
            </a:r>
            <a:endParaRPr lang="en-US" altLang="zh-CN" sz="2800" b="0" i="0" dirty="0">
              <a:solidFill>
                <a:schemeClr val="tx2"/>
              </a:solidFill>
            </a:endParaRPr>
          </a:p>
          <a:p>
            <a:pPr lvl="1"/>
            <a:r>
              <a:rPr lang="en-US" altLang="zh-CN" sz="2800" b="0" i="0" dirty="0">
                <a:solidFill>
                  <a:schemeClr val="tx2"/>
                </a:solidFill>
              </a:rPr>
              <a:t>       </a:t>
            </a:r>
            <a:r>
              <a:rPr lang="en-US" altLang="zh-CN" sz="2800" i="0" dirty="0">
                <a:solidFill>
                  <a:schemeClr val="tx2"/>
                </a:solidFill>
              </a:rPr>
              <a:t>switch</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w</a:t>
            </a:r>
            <a:r>
              <a:rPr lang="en-US" altLang="zh-CN" sz="2800" i="0" dirty="0" smtClean="0">
                <a:solidFill>
                  <a:schemeClr val="tx2"/>
                </a:solidFill>
              </a:rPr>
              <a:t>.</a:t>
            </a:r>
            <a:r>
              <a:rPr lang="en-US" altLang="zh-CN" sz="2800" b="0" i="0" dirty="0" smtClean="0">
                <a:solidFill>
                  <a:schemeClr val="tx2"/>
                </a:solidFill>
              </a:rPr>
              <a:t>tag</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r>
              <a:rPr lang="en-US" altLang="zh-CN" sz="2800" b="0" i="0" dirty="0">
                <a:solidFill>
                  <a:schemeClr val="tx2"/>
                </a:solidFill>
              </a:rPr>
              <a:t>  </a:t>
            </a:r>
            <a:r>
              <a:rPr lang="en-US" altLang="zh-CN" sz="2800" i="0" dirty="0">
                <a:solidFill>
                  <a:srgbClr val="000099"/>
                </a:solidFill>
              </a:rPr>
              <a:t>//</a:t>
            </a:r>
            <a:r>
              <a:rPr lang="zh-CN" altLang="en-US" sz="2800" b="0" i="0" dirty="0">
                <a:solidFill>
                  <a:srgbClr val="000099"/>
                </a:solidFill>
                <a:ea typeface="隶书" pitchFamily="49" charset="-122"/>
              </a:rPr>
              <a:t>判断栈</a:t>
            </a:r>
            <a:r>
              <a:rPr lang="zh-CN" altLang="en-US" sz="2800" b="0" i="0" dirty="0" smtClean="0">
                <a:solidFill>
                  <a:srgbClr val="000099"/>
                </a:solidFill>
                <a:ea typeface="隶书" pitchFamily="49" charset="-122"/>
              </a:rPr>
              <a:t>顶</a:t>
            </a:r>
            <a:r>
              <a:rPr lang="en-US" altLang="zh-CN" sz="2800" i="0" dirty="0" smtClean="0">
                <a:solidFill>
                  <a:srgbClr val="CC3300"/>
                </a:solidFill>
                <a:ea typeface="隶书" pitchFamily="49" charset="-122"/>
              </a:rPr>
              <a:t>tag</a:t>
            </a:r>
            <a:r>
              <a:rPr lang="zh-CN" altLang="en-US" sz="2800" b="0" i="0" dirty="0" smtClean="0">
                <a:solidFill>
                  <a:srgbClr val="000099"/>
                </a:solidFill>
                <a:ea typeface="隶书" pitchFamily="49" charset="-122"/>
              </a:rPr>
              <a:t>标记</a:t>
            </a:r>
            <a:endParaRPr lang="zh-CN" altLang="en-US" sz="2800" i="0" dirty="0">
              <a:solidFill>
                <a:srgbClr val="000099"/>
              </a:solidFill>
            </a:endParaRPr>
          </a:p>
          <a:p>
            <a:pPr lvl="1"/>
            <a:r>
              <a:rPr lang="zh-CN" altLang="en-US" sz="2800" b="0" i="0" dirty="0">
                <a:solidFill>
                  <a:schemeClr val="tx2"/>
                </a:solidFill>
              </a:rPr>
              <a:t>	     </a:t>
            </a:r>
            <a:r>
              <a:rPr lang="en-US" altLang="zh-CN" sz="2800" i="0" dirty="0">
                <a:solidFill>
                  <a:schemeClr val="tx2"/>
                </a:solidFill>
              </a:rPr>
              <a:t>case</a:t>
            </a:r>
            <a:r>
              <a:rPr lang="en-US" altLang="zh-CN" sz="2800" b="0" i="0" dirty="0">
                <a:solidFill>
                  <a:schemeClr val="tx2"/>
                </a:solidFill>
              </a:rPr>
              <a:t> </a:t>
            </a:r>
            <a:r>
              <a:rPr lang="en-US" altLang="zh-CN" sz="2800" b="0" i="0" dirty="0" smtClean="0">
                <a:solidFill>
                  <a:schemeClr val="tx2"/>
                </a:solidFill>
              </a:rPr>
              <a:t>L</a:t>
            </a:r>
            <a:r>
              <a:rPr lang="en-US" altLang="zh-CN" sz="2800" i="0" dirty="0" smtClean="0">
                <a:solidFill>
                  <a:schemeClr val="tx2"/>
                </a:solidFill>
              </a:rPr>
              <a:t>:</a:t>
            </a:r>
            <a:r>
              <a:rPr lang="en-US" altLang="zh-CN" sz="2800" b="0" i="0" dirty="0" smtClean="0">
                <a:solidFill>
                  <a:schemeClr val="tx2"/>
                </a:solidFill>
              </a:rPr>
              <a:t>  w</a:t>
            </a:r>
            <a:r>
              <a:rPr lang="en-US" altLang="zh-CN" sz="2800" i="0" dirty="0" smtClean="0">
                <a:solidFill>
                  <a:schemeClr val="tx2"/>
                </a:solidFill>
              </a:rPr>
              <a:t>.</a:t>
            </a:r>
            <a:r>
              <a:rPr lang="en-US" altLang="zh-CN" sz="2800" b="0" i="0" dirty="0" smtClean="0">
                <a:solidFill>
                  <a:schemeClr val="tx2"/>
                </a:solidFill>
              </a:rPr>
              <a:t>tag</a:t>
            </a:r>
            <a:r>
              <a:rPr lang="en-US" altLang="zh-CN" sz="2800" i="0" dirty="0" smtClean="0">
                <a:solidFill>
                  <a:schemeClr val="tx2"/>
                </a:solidFill>
              </a:rPr>
              <a:t>=</a:t>
            </a:r>
            <a:r>
              <a:rPr lang="en-US" altLang="zh-CN" sz="2800" b="0" i="0" dirty="0" smtClean="0">
                <a:solidFill>
                  <a:schemeClr val="tx2"/>
                </a:solidFill>
              </a:rPr>
              <a:t>R</a:t>
            </a:r>
            <a:r>
              <a:rPr lang="en-US" altLang="zh-CN" sz="2800" i="0" dirty="0">
                <a:solidFill>
                  <a:schemeClr val="tx2"/>
                </a:solidFill>
              </a:rPr>
              <a:t>;</a:t>
            </a:r>
            <a:r>
              <a:rPr lang="en-US" altLang="zh-CN" sz="2800" b="0" i="0" dirty="0">
                <a:solidFill>
                  <a:schemeClr val="tx2"/>
                </a:solidFill>
              </a:rPr>
              <a:t>  </a:t>
            </a:r>
            <a:r>
              <a:rPr lang="en-US" altLang="zh-CN" sz="2800" b="0" i="0" dirty="0" err="1" smtClean="0">
                <a:solidFill>
                  <a:schemeClr val="tx2"/>
                </a:solidFill>
              </a:rPr>
              <a:t>S</a:t>
            </a:r>
            <a:r>
              <a:rPr lang="en-US" altLang="zh-CN" sz="2800" i="0" dirty="0" err="1" smtClean="0">
                <a:solidFill>
                  <a:schemeClr val="tx2"/>
                </a:solidFill>
              </a:rPr>
              <a:t>.</a:t>
            </a:r>
            <a:r>
              <a:rPr lang="en-US" altLang="zh-CN" sz="2800" b="0" i="0" dirty="0" err="1" smtClean="0">
                <a:solidFill>
                  <a:schemeClr val="tx2"/>
                </a:solidFill>
              </a:rPr>
              <a:t>Push</a:t>
            </a:r>
            <a:r>
              <a:rPr lang="en-US" altLang="zh-CN" sz="2800" i="0" dirty="0" smtClean="0">
                <a:solidFill>
                  <a:schemeClr val="tx2"/>
                </a:solidFill>
              </a:rPr>
              <a:t>(</a:t>
            </a:r>
            <a:r>
              <a:rPr lang="en-US" altLang="zh-CN" sz="2800" b="0" i="0" dirty="0" smtClean="0">
                <a:solidFill>
                  <a:schemeClr val="tx2"/>
                </a:solidFill>
              </a:rPr>
              <a:t>w</a:t>
            </a:r>
            <a:r>
              <a:rPr lang="en-US" altLang="zh-CN" sz="2800" i="0" dirty="0" smtClean="0">
                <a:solidFill>
                  <a:schemeClr val="tx2"/>
                </a:solidFill>
              </a:rPr>
              <a:t>);</a:t>
            </a:r>
            <a:endParaRPr lang="en-US" altLang="zh-CN" sz="2800" b="0" i="0" dirty="0">
              <a:solidFill>
                <a:schemeClr val="tx2"/>
              </a:solidFill>
            </a:endParaRPr>
          </a:p>
          <a:p>
            <a:pPr lvl="1"/>
            <a:r>
              <a:rPr lang="en-US" altLang="zh-CN" sz="2800" b="0" i="0" dirty="0">
                <a:solidFill>
                  <a:schemeClr val="tx2"/>
                </a:solidFill>
              </a:rPr>
              <a:t>		         </a:t>
            </a:r>
            <a:r>
              <a:rPr lang="en-US" altLang="zh-CN" sz="2800" b="0" i="0" dirty="0" smtClean="0">
                <a:solidFill>
                  <a:schemeClr val="tx2"/>
                </a:solidFill>
              </a:rPr>
              <a:t>continue</a:t>
            </a:r>
            <a:r>
              <a:rPr lang="en-US" altLang="zh-CN" sz="2800" i="0" dirty="0" smtClean="0">
                <a:solidFill>
                  <a:schemeClr val="tx2"/>
                </a:solidFill>
              </a:rPr>
              <a:t>=</a:t>
            </a:r>
            <a:r>
              <a:rPr lang="en-US" altLang="zh-CN" sz="2800" b="0" i="0" dirty="0" smtClean="0">
                <a:solidFill>
                  <a:schemeClr val="tx2"/>
                </a:solidFill>
              </a:rPr>
              <a:t>0</a:t>
            </a:r>
            <a:r>
              <a:rPr lang="en-US" altLang="zh-CN" sz="2800" i="0" dirty="0">
                <a:solidFill>
                  <a:schemeClr val="tx2"/>
                </a:solidFill>
              </a:rPr>
              <a:t>;</a:t>
            </a:r>
            <a:r>
              <a:rPr lang="en-US" altLang="zh-CN" sz="2800" b="0" i="0" dirty="0">
                <a:solidFill>
                  <a:schemeClr val="tx2"/>
                </a:solidFill>
              </a:rPr>
              <a:t>  </a:t>
            </a:r>
          </a:p>
          <a:p>
            <a:pPr lvl="1"/>
            <a:r>
              <a:rPr lang="en-US" altLang="zh-CN" sz="2800" b="0" i="0" dirty="0">
                <a:solidFill>
                  <a:schemeClr val="tx2"/>
                </a:solidFill>
              </a:rPr>
              <a:t>		</a:t>
            </a:r>
            <a:r>
              <a:rPr lang="en-US" altLang="zh-CN" sz="2800" b="0" i="0" dirty="0" smtClean="0">
                <a:solidFill>
                  <a:schemeClr val="tx2"/>
                </a:solidFill>
              </a:rPr>
              <a:t>         p</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ea typeface="仿宋_GB2312" pitchFamily="49" charset="-122"/>
              </a:rPr>
              <a:t>-</a:t>
            </a:r>
            <a:r>
              <a:rPr lang="en-US" altLang="zh-CN" sz="2800" i="0" dirty="0">
                <a:solidFill>
                  <a:schemeClr val="tx2"/>
                </a:solidFill>
                <a:ea typeface="仿宋_GB2312" pitchFamily="49" charset="-122"/>
              </a:rPr>
              <a:t>&gt;</a:t>
            </a:r>
            <a:r>
              <a:rPr lang="en-US" altLang="zh-CN" sz="2800" b="0" i="0" dirty="0" err="1">
                <a:solidFill>
                  <a:schemeClr val="tx2"/>
                </a:solidFill>
              </a:rPr>
              <a:t>rightChild</a:t>
            </a:r>
            <a:r>
              <a:rPr lang="en-US" altLang="zh-CN" sz="2800" i="0" dirty="0">
                <a:solidFill>
                  <a:schemeClr val="tx2"/>
                </a:solidFill>
              </a:rPr>
              <a:t>;  break;</a:t>
            </a:r>
          </a:p>
          <a:p>
            <a:pPr lvl="1"/>
            <a:r>
              <a:rPr lang="en-US" altLang="zh-CN" sz="2800" i="0" dirty="0">
                <a:solidFill>
                  <a:schemeClr val="tx2"/>
                </a:solidFill>
              </a:rPr>
              <a:t>	     case</a:t>
            </a:r>
            <a:r>
              <a:rPr lang="en-US" altLang="zh-CN" sz="2800" b="0" i="0" dirty="0">
                <a:solidFill>
                  <a:schemeClr val="tx2"/>
                </a:solidFill>
              </a:rPr>
              <a:t> </a:t>
            </a:r>
            <a:r>
              <a:rPr lang="en-US" altLang="zh-CN" sz="2800" b="0" i="0" dirty="0" smtClean="0">
                <a:solidFill>
                  <a:schemeClr val="tx2"/>
                </a:solidFill>
              </a:rPr>
              <a:t>R</a:t>
            </a:r>
            <a:r>
              <a:rPr lang="en-US" altLang="zh-CN" sz="2800" i="0" dirty="0" smtClean="0">
                <a:solidFill>
                  <a:schemeClr val="tx2"/>
                </a:solidFill>
              </a:rPr>
              <a:t>:</a:t>
            </a:r>
            <a:r>
              <a:rPr lang="en-US" altLang="zh-CN" sz="2800" b="0" i="0" dirty="0" smtClean="0">
                <a:solidFill>
                  <a:schemeClr val="tx2"/>
                </a:solidFill>
              </a:rPr>
              <a:t>  visit</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rPr>
              <a:t>);  </a:t>
            </a:r>
            <a:r>
              <a:rPr lang="en-US" altLang="zh-CN" sz="2800" i="0" dirty="0">
                <a:solidFill>
                  <a:schemeClr val="tx2"/>
                </a:solidFill>
              </a:rPr>
              <a:t>break;</a:t>
            </a:r>
            <a:endParaRPr lang="en-US" altLang="zh-CN" sz="2800" b="0" i="0" dirty="0">
              <a:solidFill>
                <a:schemeClr val="tx2"/>
              </a:solidFill>
            </a:endParaRPr>
          </a:p>
          <a:p>
            <a:pPr lvl="1"/>
            <a:r>
              <a:rPr lang="en-US" altLang="zh-CN" sz="2800" b="0" i="0" dirty="0">
                <a:solidFill>
                  <a:schemeClr val="tx2"/>
                </a:solidFill>
              </a:rPr>
              <a:t>       </a:t>
            </a:r>
            <a:r>
              <a:rPr lang="en-US" altLang="zh-CN" sz="2800" i="0" dirty="0">
                <a:solidFill>
                  <a:schemeClr val="tx2"/>
                </a:solidFill>
              </a:rPr>
              <a:t>}</a:t>
            </a:r>
          </a:p>
          <a:p>
            <a:pPr lvl="1"/>
            <a:r>
              <a:rPr lang="en-US" altLang="zh-CN" sz="2800" i="0" dirty="0">
                <a:solidFill>
                  <a:schemeClr val="tx2"/>
                </a:solidFill>
              </a:rPr>
              <a:t>    }</a:t>
            </a:r>
            <a:endParaRPr lang="en-US" altLang="zh-CN" sz="2800" b="0" i="0" dirty="0">
              <a:solidFill>
                <a:schemeClr val="tx2"/>
              </a:solidFill>
            </a:endParaRPr>
          </a:p>
          <a:p>
            <a:pPr lvl="1"/>
            <a:r>
              <a:rPr lang="en-US" altLang="zh-CN" sz="2800" i="0" dirty="0">
                <a:solidFill>
                  <a:schemeClr val="tx2"/>
                </a:solidFill>
              </a:rPr>
              <a:t>}</a:t>
            </a:r>
            <a:r>
              <a:rPr lang="en-US" altLang="zh-CN" sz="2800" b="0" i="0" dirty="0">
                <a:solidFill>
                  <a:schemeClr val="tx2"/>
                </a:solidFill>
              </a:rPr>
              <a:t> </a:t>
            </a:r>
            <a:r>
              <a:rPr lang="en-US" altLang="zh-CN" sz="2800" i="0" dirty="0">
                <a:solidFill>
                  <a:schemeClr val="tx2"/>
                </a:solidFill>
              </a:rPr>
              <a:t>while</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NULL </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r>
              <a:rPr lang="en-US" altLang="zh-CN" sz="2800" b="0" i="0" dirty="0" err="1" smtClean="0">
                <a:solidFill>
                  <a:schemeClr val="tx2"/>
                </a:solidFill>
              </a:rPr>
              <a:t>S</a:t>
            </a:r>
            <a:r>
              <a:rPr lang="en-US" altLang="zh-CN" sz="2800" i="0" dirty="0" err="1" smtClean="0">
                <a:solidFill>
                  <a:schemeClr val="tx2"/>
                </a:solidFill>
              </a:rPr>
              <a:t>.</a:t>
            </a:r>
            <a:r>
              <a:rPr lang="en-US" altLang="zh-CN" sz="2800" b="0" i="0" dirty="0" err="1" smtClean="0">
                <a:solidFill>
                  <a:schemeClr val="tx2"/>
                </a:solidFill>
              </a:rPr>
              <a:t>IsEmpty</a:t>
            </a:r>
            <a:r>
              <a:rPr lang="en-US" altLang="zh-CN" sz="2800" i="0" dirty="0" smtClean="0">
                <a:solidFill>
                  <a:schemeClr val="tx2"/>
                </a:solidFill>
              </a:rPr>
              <a:t>( ));</a:t>
            </a:r>
            <a:endParaRPr lang="en-US" altLang="zh-CN" sz="2800" b="0" i="0" dirty="0">
              <a:solidFill>
                <a:schemeClr val="tx2"/>
              </a:solidFill>
            </a:endParaRPr>
          </a:p>
          <a:p>
            <a:r>
              <a:rPr lang="en-US" altLang="zh-CN" sz="2800" b="0" i="0" dirty="0">
                <a:solidFill>
                  <a:schemeClr val="tx2"/>
                </a:solidFill>
              </a:rPr>
              <a:t>     </a:t>
            </a:r>
            <a:r>
              <a:rPr lang="en-US" altLang="zh-CN" sz="2800" i="0" dirty="0" err="1" smtClean="0">
                <a:solidFill>
                  <a:schemeClr val="tx2"/>
                </a:solidFill>
              </a:rPr>
              <a:t>cout</a:t>
            </a:r>
            <a:r>
              <a:rPr lang="en-US" altLang="zh-CN" sz="2800" i="0" dirty="0" smtClean="0">
                <a:solidFill>
                  <a:schemeClr val="tx2"/>
                </a:solidFill>
              </a:rPr>
              <a:t>&lt;&lt;</a:t>
            </a:r>
            <a:r>
              <a:rPr lang="en-US" altLang="zh-CN" sz="2800" i="0" dirty="0" err="1" smtClean="0">
                <a:solidFill>
                  <a:schemeClr val="tx2"/>
                </a:solidFill>
              </a:rPr>
              <a:t>endl</a:t>
            </a:r>
            <a:r>
              <a:rPr lang="en-US" altLang="zh-CN" sz="2800" i="0" dirty="0">
                <a:solidFill>
                  <a:schemeClr val="tx2"/>
                </a:solidFill>
              </a:rPr>
              <a:t>;</a:t>
            </a:r>
          </a:p>
          <a:p>
            <a:r>
              <a:rPr lang="en-US" altLang="zh-CN" sz="2800" i="0" dirty="0">
                <a:solidFill>
                  <a:schemeClr val="tx2"/>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133</a:t>
            </a:fld>
            <a:endParaRPr lang="en-US" altLang="zh-CN"/>
          </a:p>
        </p:txBody>
      </p:sp>
    </p:spTree>
  </p:cSld>
  <p:clrMapOvr>
    <a:masterClrMapping/>
  </p:clrMapOvr>
  <p:transition>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9956" name="Rectangle 4"/>
          <p:cNvSpPr>
            <a:spLocks noChangeArrowheads="1"/>
          </p:cNvSpPr>
          <p:nvPr/>
        </p:nvSpPr>
        <p:spPr bwMode="auto">
          <a:xfrm>
            <a:off x="2627313" y="836613"/>
            <a:ext cx="3417887" cy="641350"/>
          </a:xfrm>
          <a:prstGeom prst="rect">
            <a:avLst/>
          </a:prstGeom>
          <a:noFill/>
          <a:ln w="9525">
            <a:noFill/>
            <a:miter lim="800000"/>
            <a:headEnd/>
            <a:tailEnd/>
          </a:ln>
          <a:effectLst/>
        </p:spPr>
        <p:txBody>
          <a:bodyPr>
            <a:spAutoFit/>
          </a:bodyPr>
          <a:lstStyle/>
          <a:p>
            <a:pPr>
              <a:defRPr/>
            </a:pPr>
            <a:r>
              <a:rPr lang="zh-CN" altLang="en-US" sz="3600" i="0" u="sng">
                <a:solidFill>
                  <a:srgbClr val="000099"/>
                </a:solidFill>
                <a:effectLst>
                  <a:outerShdw blurRad="38100" dist="38100" dir="2700000" algn="tl">
                    <a:srgbClr val="C0C0C0"/>
                  </a:outerShdw>
                </a:effectLst>
                <a:ea typeface="仿宋_GB2312" pitchFamily="49" charset="-122"/>
              </a:rPr>
              <a:t>层次序遍历算法</a:t>
            </a:r>
            <a:endParaRPr lang="zh-CN" altLang="en-US" sz="3600" i="0" u="sng">
              <a:solidFill>
                <a:srgbClr val="000099"/>
              </a:solidFill>
              <a:effectLst>
                <a:outerShdw blurRad="38100" dist="38100" dir="2700000" algn="tl">
                  <a:srgbClr val="C0C0C0"/>
                </a:outerShdw>
              </a:effectLst>
              <a:ea typeface="楷体_GB2312" pitchFamily="49" charset="-122"/>
            </a:endParaRPr>
          </a:p>
        </p:txBody>
      </p:sp>
      <p:sp>
        <p:nvSpPr>
          <p:cNvPr id="509959" name="Text Box 7"/>
          <p:cNvSpPr txBox="1">
            <a:spLocks noChangeArrowheads="1"/>
          </p:cNvSpPr>
          <p:nvPr/>
        </p:nvSpPr>
        <p:spPr bwMode="auto">
          <a:xfrm>
            <a:off x="466725" y="1827213"/>
            <a:ext cx="3673475" cy="2062162"/>
          </a:xfrm>
          <a:prstGeom prst="rect">
            <a:avLst/>
          </a:prstGeom>
          <a:noFill/>
          <a:ln w="9525">
            <a:noFill/>
            <a:miter lim="800000"/>
            <a:headEnd/>
            <a:tailEnd/>
          </a:ln>
          <a:effectLst/>
        </p:spPr>
        <p:txBody>
          <a:bodyPr>
            <a:spAutoFit/>
          </a:bodyPr>
          <a:lstStyle/>
          <a:p>
            <a:pPr>
              <a:defRPr/>
            </a:pPr>
            <a:r>
              <a:rPr lang="zh-CN" altLang="en-US" sz="3200" i="0" dirty="0">
                <a:effectLst>
                  <a:outerShdw blurRad="38100" dist="38100" dir="2700000" algn="tl">
                    <a:srgbClr val="C0C0C0"/>
                  </a:outerShdw>
                </a:effectLst>
                <a:ea typeface="仿宋_GB2312" pitchFamily="49" charset="-122"/>
              </a:rPr>
              <a:t>        从二叉树根结点开始，自上向下，自左向右逐层访问树中各个结点。</a:t>
            </a:r>
          </a:p>
        </p:txBody>
      </p:sp>
      <p:pic>
        <p:nvPicPr>
          <p:cNvPr id="509960" name="Picture 8"/>
          <p:cNvPicPr>
            <a:picLocks noChangeAspect="1" noChangeArrowheads="1"/>
          </p:cNvPicPr>
          <p:nvPr/>
        </p:nvPicPr>
        <p:blipFill>
          <a:blip r:embed="rId2" cstate="print"/>
          <a:srcRect/>
          <a:stretch>
            <a:fillRect/>
          </a:stretch>
        </p:blipFill>
        <p:spPr bwMode="auto">
          <a:xfrm>
            <a:off x="4140200" y="1628775"/>
            <a:ext cx="4657725" cy="4419600"/>
          </a:xfrm>
          <a:prstGeom prst="rect">
            <a:avLst/>
          </a:prstGeom>
          <a:noFill/>
          <a:ln w="9525">
            <a:noFill/>
            <a:miter lim="800000"/>
            <a:headEnd/>
            <a:tailEnd/>
          </a:ln>
        </p:spPr>
      </p:pic>
      <p:sp>
        <p:nvSpPr>
          <p:cNvPr id="509961" name="Rectangle 9"/>
          <p:cNvSpPr>
            <a:spLocks noChangeArrowheads="1"/>
          </p:cNvSpPr>
          <p:nvPr/>
        </p:nvSpPr>
        <p:spPr bwMode="auto">
          <a:xfrm>
            <a:off x="611188" y="4581525"/>
            <a:ext cx="4459287" cy="1143000"/>
          </a:xfrm>
          <a:prstGeom prst="rect">
            <a:avLst/>
          </a:prstGeom>
          <a:noFill/>
          <a:ln w="9525">
            <a:noFill/>
            <a:miter lim="800000"/>
            <a:headEnd/>
            <a:tailEnd/>
          </a:ln>
          <a:effectLst/>
        </p:spPr>
        <p:txBody>
          <a:bodyPr lIns="90022" tIns="45011" rIns="90022" bIns="45011"/>
          <a:lstStyle/>
          <a:p>
            <a:pPr marL="342900" indent="-342900">
              <a:spcBef>
                <a:spcPct val="20000"/>
              </a:spcBef>
              <a:defRPr/>
            </a:pPr>
            <a:r>
              <a:rPr lang="en-US" altLang="zh-CN" sz="3200" i="0" dirty="0">
                <a:solidFill>
                  <a:srgbClr val="CC3300"/>
                </a:solidFill>
                <a:effectLst>
                  <a:outerShdw blurRad="38100" dist="38100" dir="2700000" algn="tl">
                    <a:srgbClr val="C0C0C0"/>
                  </a:outerShdw>
                </a:effectLst>
                <a:ea typeface="楷体_GB2312" pitchFamily="49" charset="-122"/>
              </a:rPr>
              <a:t>  </a:t>
            </a:r>
            <a:r>
              <a:rPr lang="zh-CN" altLang="en-US" sz="3200" i="0" dirty="0">
                <a:solidFill>
                  <a:srgbClr val="CC3300"/>
                </a:solidFill>
                <a:effectLst>
                  <a:outerShdw blurRad="38100" dist="38100" dir="2700000" algn="tl">
                    <a:srgbClr val="C0C0C0"/>
                  </a:outerShdw>
                </a:effectLst>
                <a:ea typeface="仿宋_GB2312" pitchFamily="49" charset="-122"/>
              </a:rPr>
              <a:t>遍历结果</a:t>
            </a:r>
          </a:p>
          <a:p>
            <a:pPr marL="742950" lvl="1" indent="-285750">
              <a:spcBef>
                <a:spcPct val="20000"/>
              </a:spcBef>
              <a:defRPr/>
            </a:pPr>
            <a:r>
              <a:rPr lang="en-US" altLang="zh-CN" sz="3200" i="0" dirty="0" smtClean="0">
                <a:solidFill>
                  <a:srgbClr val="008000"/>
                </a:solidFill>
                <a:effectLst>
                  <a:outerShdw blurRad="38100" dist="38100" dir="2700000" algn="tl">
                    <a:srgbClr val="C0C0C0"/>
                  </a:outerShdw>
                </a:effectLst>
                <a:ea typeface="仿宋_GB2312" pitchFamily="49" charset="-122"/>
              </a:rPr>
              <a:t>-+/</a:t>
            </a:r>
            <a:r>
              <a:rPr lang="en-US" altLang="zh-CN" sz="3200" dirty="0" smtClean="0">
                <a:solidFill>
                  <a:srgbClr val="008000"/>
                </a:solidFill>
                <a:effectLst>
                  <a:outerShdw blurRad="38100" dist="38100" dir="2700000" algn="tl">
                    <a:srgbClr val="C0C0C0"/>
                  </a:outerShdw>
                </a:effectLst>
                <a:ea typeface="仿宋_GB2312" pitchFamily="49" charset="-122"/>
              </a:rPr>
              <a:t>a</a:t>
            </a:r>
            <a:r>
              <a:rPr lang="en-US" altLang="zh-CN" sz="3200" i="0" dirty="0" smtClean="0">
                <a:solidFill>
                  <a:srgbClr val="008000"/>
                </a:solidFill>
                <a:effectLst>
                  <a:outerShdw blurRad="38100" dist="38100" dir="2700000" algn="tl">
                    <a:srgbClr val="C0C0C0"/>
                  </a:outerShdw>
                </a:effectLst>
                <a:ea typeface="仿宋_GB2312" pitchFamily="49" charset="-122"/>
              </a:rPr>
              <a:t>*</a:t>
            </a:r>
            <a:r>
              <a:rPr lang="en-US" altLang="zh-CN" sz="3200" dirty="0" err="1" smtClean="0">
                <a:solidFill>
                  <a:srgbClr val="008000"/>
                </a:solidFill>
                <a:effectLst>
                  <a:outerShdw blurRad="38100" dist="38100" dir="2700000" algn="tl">
                    <a:srgbClr val="C0C0C0"/>
                  </a:outerShdw>
                </a:effectLst>
                <a:ea typeface="仿宋_GB2312" pitchFamily="49" charset="-122"/>
              </a:rPr>
              <a:t>efb</a:t>
            </a:r>
            <a:r>
              <a:rPr lang="en-US" altLang="zh-CN" sz="3200" i="0" dirty="0" err="1" smtClean="0">
                <a:solidFill>
                  <a:srgbClr val="008000"/>
                </a:solidFill>
                <a:effectLst>
                  <a:outerShdw blurRad="38100" dist="38100" dir="2700000" algn="tl">
                    <a:srgbClr val="C0C0C0"/>
                  </a:outerShdw>
                </a:effectLst>
                <a:ea typeface="仿宋_GB2312" pitchFamily="49" charset="-122"/>
              </a:rPr>
              <a:t>-</a:t>
            </a:r>
            <a:r>
              <a:rPr lang="en-US" altLang="zh-CN" sz="3200" dirty="0" err="1" smtClean="0">
                <a:solidFill>
                  <a:srgbClr val="008000"/>
                </a:solidFill>
                <a:effectLst>
                  <a:outerShdw blurRad="38100" dist="38100" dir="2700000" algn="tl">
                    <a:srgbClr val="C0C0C0"/>
                  </a:outerShdw>
                </a:effectLst>
                <a:ea typeface="仿宋_GB2312" pitchFamily="49" charset="-122"/>
              </a:rPr>
              <a:t>cd</a:t>
            </a:r>
            <a:endParaRPr lang="en-US" altLang="zh-CN" sz="3200" dirty="0">
              <a:solidFill>
                <a:srgbClr val="008000"/>
              </a:solidFill>
              <a:effectLst>
                <a:outerShdw blurRad="38100" dist="38100" dir="2700000" algn="tl">
                  <a:srgbClr val="C0C0C0"/>
                </a:outerShdw>
              </a:effectLst>
              <a:ea typeface="仿宋_GB2312" pitchFamily="49" charset="-122"/>
            </a:endParaRPr>
          </a:p>
        </p:txBody>
      </p:sp>
      <p:sp>
        <p:nvSpPr>
          <p:cNvPr id="6" name="灯片编号占位符 5"/>
          <p:cNvSpPr>
            <a:spLocks noGrp="1"/>
          </p:cNvSpPr>
          <p:nvPr>
            <p:ph type="sldNum" sz="quarter" idx="12"/>
          </p:nvPr>
        </p:nvSpPr>
        <p:spPr/>
        <p:txBody>
          <a:bodyPr/>
          <a:lstStyle/>
          <a:p>
            <a:pPr>
              <a:defRPr/>
            </a:pPr>
            <a:fld id="{FA13E0FF-AC54-4E23-B7ED-CE167D266037}" type="slidenum">
              <a:rPr lang="en-US" altLang="zh-CN" smtClean="0"/>
              <a:pPr>
                <a:defRPr/>
              </a:pPr>
              <a:t>134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09959">
                                            <p:txEl>
                                              <p:pRg st="0" end="0"/>
                                            </p:txEl>
                                          </p:spTgt>
                                        </p:tgtEl>
                                        <p:attrNameLst>
                                          <p:attrName>style.visibility</p:attrName>
                                        </p:attrNameLst>
                                      </p:cBhvr>
                                      <p:to>
                                        <p:strVal val="visible"/>
                                      </p:to>
                                    </p:set>
                                    <p:animEffect transition="in" filter="checkerboard(across)">
                                      <p:cBhvr>
                                        <p:cTn id="7" dur="500"/>
                                        <p:tgtEl>
                                          <p:spTgt spid="5099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09960"/>
                                        </p:tgtEl>
                                        <p:attrNameLst>
                                          <p:attrName>style.visibility</p:attrName>
                                        </p:attrNameLst>
                                      </p:cBhvr>
                                      <p:to>
                                        <p:strVal val="visible"/>
                                      </p:to>
                                    </p:set>
                                    <p:anim calcmode="lin" valueType="num">
                                      <p:cBhvr additive="base">
                                        <p:cTn id="12" dur="500" fill="hold"/>
                                        <p:tgtEl>
                                          <p:spTgt spid="509960"/>
                                        </p:tgtEl>
                                        <p:attrNameLst>
                                          <p:attrName>ppt_x</p:attrName>
                                        </p:attrNameLst>
                                      </p:cBhvr>
                                      <p:tavLst>
                                        <p:tav tm="0">
                                          <p:val>
                                            <p:strVal val="#ppt_x"/>
                                          </p:val>
                                        </p:tav>
                                        <p:tav tm="100000">
                                          <p:val>
                                            <p:strVal val="#ppt_x"/>
                                          </p:val>
                                        </p:tav>
                                      </p:tavLst>
                                    </p:anim>
                                    <p:anim calcmode="lin" valueType="num">
                                      <p:cBhvr additive="base">
                                        <p:cTn id="13" dur="500" fill="hold"/>
                                        <p:tgtEl>
                                          <p:spTgt spid="50996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09961"/>
                                        </p:tgtEl>
                                        <p:attrNameLst>
                                          <p:attrName>style.visibility</p:attrName>
                                        </p:attrNameLst>
                                      </p:cBhvr>
                                      <p:to>
                                        <p:strVal val="visible"/>
                                      </p:to>
                                    </p:set>
                                    <p:anim calcmode="lin" valueType="num">
                                      <p:cBhvr additive="base">
                                        <p:cTn id="18" dur="500" fill="hold"/>
                                        <p:tgtEl>
                                          <p:spTgt spid="509961"/>
                                        </p:tgtEl>
                                        <p:attrNameLst>
                                          <p:attrName>ppt_x</p:attrName>
                                        </p:attrNameLst>
                                      </p:cBhvr>
                                      <p:tavLst>
                                        <p:tav tm="0">
                                          <p:val>
                                            <p:strVal val="#ppt_x"/>
                                          </p:val>
                                        </p:tav>
                                        <p:tav tm="100000">
                                          <p:val>
                                            <p:strVal val="#ppt_x"/>
                                          </p:val>
                                        </p:tav>
                                      </p:tavLst>
                                    </p:anim>
                                    <p:anim calcmode="lin" valueType="num">
                                      <p:cBhvr additive="base">
                                        <p:cTn id="19" dur="500" fill="hold"/>
                                        <p:tgtEl>
                                          <p:spTgt spid="509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61" grpId="0"/>
    </p:bld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0980" name="Text Box 4"/>
          <p:cNvSpPr txBox="1">
            <a:spLocks noChangeArrowheads="1"/>
          </p:cNvSpPr>
          <p:nvPr/>
        </p:nvSpPr>
        <p:spPr bwMode="auto">
          <a:xfrm>
            <a:off x="611188" y="1628775"/>
            <a:ext cx="7632700" cy="3257550"/>
          </a:xfrm>
          <a:prstGeom prst="rect">
            <a:avLst/>
          </a:prstGeom>
          <a:noFill/>
          <a:ln w="9525">
            <a:noFill/>
            <a:miter lim="800000"/>
            <a:headEnd/>
            <a:tailEnd/>
          </a:ln>
          <a:effectLst/>
        </p:spPr>
        <p:txBody>
          <a:bodyPr lIns="89401" tIns="44700" rIns="89401" bIns="44700">
            <a:spAutoFit/>
          </a:bodyPr>
          <a:lstStyle/>
          <a:p>
            <a:pPr defTabSz="893763">
              <a:spcBef>
                <a:spcPct val="50000"/>
              </a:spcBef>
              <a:defRPr/>
            </a:pPr>
            <a:r>
              <a:rPr lang="en-US" altLang="zh-CN" sz="3200" i="0">
                <a:effectLst>
                  <a:outerShdw blurRad="38100" dist="38100" dir="2700000" algn="tl">
                    <a:srgbClr val="C0C0C0"/>
                  </a:outerShdw>
                </a:effectLst>
                <a:ea typeface="隶书" pitchFamily="49" charset="-122"/>
              </a:rPr>
              <a:t>        </a:t>
            </a:r>
            <a:r>
              <a:rPr lang="zh-CN" altLang="en-US" sz="3200" i="0">
                <a:effectLst>
                  <a:outerShdw blurRad="38100" dist="38100" dir="2700000" algn="tl">
                    <a:srgbClr val="C0C0C0"/>
                  </a:outerShdw>
                </a:effectLst>
                <a:ea typeface="仿宋_GB2312" pitchFamily="49" charset="-122"/>
              </a:rPr>
              <a:t>层次序遍历</a:t>
            </a:r>
            <a:r>
              <a:rPr lang="zh-CN" altLang="en-US" sz="3200" i="0">
                <a:solidFill>
                  <a:srgbClr val="FF3300"/>
                </a:solidFill>
                <a:effectLst>
                  <a:outerShdw blurRad="38100" dist="38100" dir="2700000" algn="tl">
                    <a:srgbClr val="C0C0C0"/>
                  </a:outerShdw>
                </a:effectLst>
                <a:ea typeface="仿宋_GB2312" pitchFamily="49" charset="-122"/>
              </a:rPr>
              <a:t>使用</a:t>
            </a:r>
            <a:r>
              <a:rPr lang="en-US" altLang="zh-CN" sz="3200" i="0">
                <a:solidFill>
                  <a:srgbClr val="CC3300"/>
                </a:solidFill>
                <a:effectLst>
                  <a:outerShdw blurRad="38100" dist="38100" dir="2700000" algn="tl">
                    <a:srgbClr val="C0C0C0"/>
                  </a:outerShdw>
                </a:effectLst>
                <a:ea typeface="仿宋_GB2312" pitchFamily="49" charset="-122"/>
              </a:rPr>
              <a:t>FIFO</a:t>
            </a:r>
            <a:r>
              <a:rPr lang="zh-CN" altLang="en-US" sz="3200" i="0">
                <a:solidFill>
                  <a:srgbClr val="FF3300"/>
                </a:solidFill>
                <a:effectLst>
                  <a:outerShdw blurRad="38100" dist="38100" dir="2700000" algn="tl">
                    <a:srgbClr val="C0C0C0"/>
                  </a:outerShdw>
                </a:effectLst>
                <a:ea typeface="仿宋_GB2312" pitchFamily="49" charset="-122"/>
              </a:rPr>
              <a:t>队列</a:t>
            </a:r>
            <a:r>
              <a:rPr lang="zh-CN" altLang="en-US" sz="3200" i="0">
                <a:effectLst>
                  <a:outerShdw blurRad="38100" dist="38100" dir="2700000" algn="tl">
                    <a:srgbClr val="C0C0C0"/>
                  </a:outerShdw>
                </a:effectLst>
                <a:ea typeface="仿宋_GB2312" pitchFamily="49" charset="-122"/>
              </a:rPr>
              <a:t>，而不是使用栈来实现遍历。</a:t>
            </a:r>
          </a:p>
          <a:p>
            <a:pPr defTabSz="893763">
              <a:spcBef>
                <a:spcPct val="50000"/>
              </a:spcBef>
              <a:defRPr/>
            </a:pPr>
            <a:r>
              <a:rPr lang="zh-CN" altLang="en-US" sz="3200" i="0">
                <a:effectLst>
                  <a:outerShdw blurRad="38100" dist="38100" dir="2700000" algn="tl">
                    <a:srgbClr val="C0C0C0"/>
                  </a:outerShdw>
                </a:effectLst>
                <a:ea typeface="仿宋_GB2312" pitchFamily="49" charset="-122"/>
              </a:rPr>
              <a:t>        当访问一个结点时，</a:t>
            </a:r>
            <a:r>
              <a:rPr lang="zh-CN" altLang="en-US" sz="3200" i="0">
                <a:solidFill>
                  <a:srgbClr val="FF3300"/>
                </a:solidFill>
                <a:effectLst>
                  <a:outerShdw blurRad="38100" dist="38100" dir="2700000" algn="tl">
                    <a:srgbClr val="C0C0C0"/>
                  </a:outerShdw>
                </a:effectLst>
                <a:ea typeface="仿宋_GB2312" pitchFamily="49" charset="-122"/>
              </a:rPr>
              <a:t>将其子女依次加到队列的队尾</a:t>
            </a:r>
            <a:r>
              <a:rPr lang="zh-CN" altLang="en-US" sz="3200" i="0">
                <a:effectLst>
                  <a:outerShdw blurRad="38100" dist="38100" dir="2700000" algn="tl">
                    <a:srgbClr val="C0C0C0"/>
                  </a:outerShdw>
                </a:effectLst>
                <a:ea typeface="仿宋_GB2312" pitchFamily="49" charset="-122"/>
              </a:rPr>
              <a:t>，然后再</a:t>
            </a:r>
            <a:r>
              <a:rPr lang="zh-CN" altLang="en-US" sz="3200" i="0">
                <a:solidFill>
                  <a:srgbClr val="FF3300"/>
                </a:solidFill>
                <a:effectLst>
                  <a:outerShdw blurRad="38100" dist="38100" dir="2700000" algn="tl">
                    <a:srgbClr val="C0C0C0"/>
                  </a:outerShdw>
                </a:effectLst>
                <a:ea typeface="仿宋_GB2312" pitchFamily="49" charset="-122"/>
              </a:rPr>
              <a:t>退出并访问已在队列队头的结点</a:t>
            </a:r>
            <a:r>
              <a:rPr lang="zh-CN" altLang="en-US" sz="3200" i="0">
                <a:effectLst>
                  <a:outerShdw blurRad="38100" dist="38100" dir="2700000" algn="tl">
                    <a:srgbClr val="C0C0C0"/>
                  </a:outerShdw>
                </a:effectLst>
                <a:ea typeface="仿宋_GB2312" pitchFamily="49" charset="-122"/>
              </a:rPr>
              <a:t>，这样可以实现树结点的按层访问。</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135</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0980">
                                            <p:txEl>
                                              <p:pRg st="1" end="1"/>
                                            </p:txEl>
                                          </p:spTgt>
                                        </p:tgtEl>
                                        <p:attrNameLst>
                                          <p:attrName>style.visibility</p:attrName>
                                        </p:attrNameLst>
                                      </p:cBhvr>
                                      <p:to>
                                        <p:strVal val="visible"/>
                                      </p:to>
                                    </p:set>
                                    <p:animEffect transition="in" filter="checkerboard(across)">
                                      <p:cBhvr>
                                        <p:cTn id="7" dur="500"/>
                                        <p:tgtEl>
                                          <p:spTgt spid="5109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395536" y="404664"/>
            <a:ext cx="8396288" cy="6124754"/>
          </a:xfrm>
          <a:prstGeom prst="rect">
            <a:avLst/>
          </a:prstGeom>
          <a:noFill/>
          <a:ln w="9525">
            <a:noFill/>
            <a:miter lim="800000"/>
            <a:headEnd/>
            <a:tailEnd/>
          </a:ln>
        </p:spPr>
        <p:txBody>
          <a:bodyPr>
            <a:spAutoFit/>
          </a:bodyPr>
          <a:lstStyle/>
          <a:p>
            <a:r>
              <a:rPr lang="en-US" altLang="zh-CN" sz="2800" i="0" dirty="0">
                <a:solidFill>
                  <a:schemeClr val="tx2"/>
                </a:solidFill>
              </a:rPr>
              <a:t>template &lt;class Type&gt; void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 </a:t>
            </a:r>
          </a:p>
          <a:p>
            <a:r>
              <a:rPr lang="en-US" altLang="zh-CN" sz="2800" b="0" i="0" dirty="0" err="1">
                <a:solidFill>
                  <a:schemeClr val="tx2"/>
                </a:solidFill>
              </a:rPr>
              <a:t>LevelOrder</a:t>
            </a:r>
            <a:r>
              <a:rPr lang="en-US" altLang="zh-CN" sz="2800" b="0" i="0" dirty="0">
                <a:solidFill>
                  <a:schemeClr val="tx2"/>
                </a:solidFill>
              </a:rPr>
              <a:t> </a:t>
            </a:r>
            <a:r>
              <a:rPr lang="en-US" altLang="zh-CN" sz="2800" i="0" dirty="0" smtClean="0">
                <a:solidFill>
                  <a:schemeClr val="tx2"/>
                </a:solidFill>
              </a:rPr>
              <a:t>(void</a:t>
            </a:r>
            <a:r>
              <a:rPr lang="en-US" altLang="zh-CN" sz="2800" b="0" i="0" dirty="0" smtClean="0">
                <a:solidFill>
                  <a:schemeClr val="tx2"/>
                </a:solidFill>
              </a:rPr>
              <a:t> </a:t>
            </a:r>
            <a:r>
              <a:rPr lang="en-US" altLang="zh-CN" sz="2800" i="0" dirty="0" smtClean="0">
                <a:solidFill>
                  <a:schemeClr val="tx2"/>
                </a:solidFill>
              </a:rPr>
              <a:t>(*</a:t>
            </a:r>
            <a:r>
              <a:rPr lang="en-US" altLang="zh-CN" sz="2800" b="0" i="0" dirty="0" smtClean="0">
                <a:solidFill>
                  <a:schemeClr val="tx2"/>
                </a:solidFill>
              </a:rPr>
              <a:t>visit</a:t>
            </a:r>
            <a:r>
              <a:rPr lang="en-US" altLang="zh-CN" sz="2800" i="0" dirty="0" smtClean="0">
                <a:solidFill>
                  <a:schemeClr val="tx2"/>
                </a:solidFill>
              </a:rPr>
              <a:t>)</a:t>
            </a:r>
            <a:r>
              <a:rPr lang="en-US" altLang="zh-CN" sz="2800" b="0" i="0" dirty="0" smtClean="0">
                <a:solidFill>
                  <a:schemeClr val="tx2"/>
                </a:solidFill>
              </a:rPr>
              <a:t> </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Queue </a:t>
            </a:r>
            <a:r>
              <a:rPr lang="en-US" altLang="zh-CN" sz="2800" i="0" dirty="0" smtClean="0">
                <a:solidFill>
                  <a:schemeClr val="tx2"/>
                </a:solidFill>
              </a:rPr>
              <a:t>&lt;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a:t>
            </a:r>
            <a:r>
              <a:rPr lang="en-US" altLang="zh-CN" sz="2800" i="0" dirty="0" smtClean="0">
                <a:solidFill>
                  <a:schemeClr val="tx2"/>
                </a:solidFill>
              </a:rPr>
              <a:t>&gt; *&gt;</a:t>
            </a:r>
            <a:r>
              <a:rPr lang="en-US" altLang="zh-CN" sz="2800" b="0" i="0" dirty="0" smtClean="0">
                <a:solidFill>
                  <a:schemeClr val="tx2"/>
                </a:solidFill>
              </a:rPr>
              <a:t> </a:t>
            </a:r>
            <a:r>
              <a:rPr lang="en-US" altLang="zh-CN" sz="2800" b="0" i="0" dirty="0">
                <a:solidFill>
                  <a:schemeClr val="tx2"/>
                </a:solidFill>
              </a:rPr>
              <a:t>Q</a:t>
            </a:r>
            <a:r>
              <a:rPr lang="en-US" altLang="zh-CN" sz="2800" i="0" dirty="0">
                <a:solidFill>
                  <a:schemeClr val="tx2"/>
                </a:solidFill>
              </a:rPr>
              <a:t>;</a:t>
            </a:r>
            <a:endParaRPr lang="en-US" altLang="zh-CN" sz="2800" b="0" i="0" dirty="0"/>
          </a:p>
          <a:p>
            <a:r>
              <a:rPr lang="en-US" altLang="zh-CN" sz="2800" b="0" i="0" dirty="0"/>
              <a:t>    </a:t>
            </a:r>
            <a:r>
              <a:rPr lang="en-US" altLang="zh-CN" sz="2800" b="0" i="0" dirty="0" err="1">
                <a:solidFill>
                  <a:schemeClr val="tx2"/>
                </a:solidFill>
              </a:rPr>
              <a:t>BinTreeNode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root</a:t>
            </a:r>
            <a:r>
              <a:rPr lang="en-US" altLang="zh-CN" sz="2800" i="0" dirty="0">
                <a:solidFill>
                  <a:schemeClr val="tx2"/>
                </a:solidFill>
              </a:rPr>
              <a:t>;</a:t>
            </a:r>
            <a:endParaRPr lang="zh-CN" altLang="en-US" sz="2800" b="0" i="0" dirty="0">
              <a:solidFill>
                <a:srgbClr val="000099"/>
              </a:solidFill>
              <a:ea typeface="仿宋_GB2312" pitchFamily="49" charset="-122"/>
            </a:endParaRPr>
          </a:p>
          <a:p>
            <a:r>
              <a:rPr lang="zh-CN" altLang="en-US"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Q</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EnQueue</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p</a:t>
            </a:r>
            <a:r>
              <a:rPr lang="en-US" altLang="zh-CN" sz="2800" i="0" dirty="0" smtClean="0">
                <a:solidFill>
                  <a:schemeClr val="tx2"/>
                </a:solidFill>
                <a:ea typeface="仿宋_GB2312" pitchFamily="49" charset="-122"/>
              </a:rPr>
              <a:t>);</a:t>
            </a:r>
            <a:r>
              <a:rPr lang="zh-CN" altLang="en-US" sz="2800" b="0" i="0" dirty="0" smtClean="0">
                <a:solidFill>
                  <a:schemeClr val="tx2"/>
                </a:solidFill>
                <a:ea typeface="仿宋_GB2312" pitchFamily="49" charset="-122"/>
              </a:rPr>
              <a:t>    </a:t>
            </a:r>
            <a:endParaRPr lang="en-US" altLang="zh-CN" sz="2800" b="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 while</a:t>
            </a:r>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Q</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IsEmpty</a:t>
            </a:r>
            <a:r>
              <a:rPr lang="en-US" altLang="zh-CN" sz="2800" i="0" dirty="0" smtClean="0">
                <a:solidFill>
                  <a:schemeClr val="tx2"/>
                </a:solidFill>
                <a:ea typeface="仿宋_GB2312" pitchFamily="49" charset="-122"/>
              </a:rPr>
              <a:t>( ))</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p>
          <a:p>
            <a:r>
              <a:rPr lang="en-US" altLang="zh-CN"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Q</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DeQueue</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p</a:t>
            </a:r>
            <a:r>
              <a:rPr lang="en-US" altLang="zh-CN" sz="2800" i="0" dirty="0" smtClean="0">
                <a:solidFill>
                  <a:schemeClr val="tx2"/>
                </a:solidFill>
                <a:ea typeface="仿宋_GB2312" pitchFamily="49" charset="-122"/>
              </a:rPr>
              <a:t>);</a:t>
            </a:r>
            <a:endParaRPr lang="en-US" altLang="zh-CN" sz="2800" i="0" dirty="0">
              <a:solidFill>
                <a:schemeClr val="tx2"/>
              </a:solidFill>
              <a:ea typeface="仿宋_GB2312" pitchFamily="49" charset="-122"/>
            </a:endParaRPr>
          </a:p>
          <a:p>
            <a:r>
              <a:rPr lang="en-US" altLang="zh-CN" sz="2800" i="0" dirty="0">
                <a:solidFill>
                  <a:schemeClr val="tx2"/>
                </a:solidFill>
                <a:ea typeface="仿宋_GB2312" pitchFamily="49" charset="-122"/>
              </a:rPr>
              <a:t>        </a:t>
            </a:r>
            <a:r>
              <a:rPr lang="en-US" altLang="zh-CN" sz="2800" b="0" i="0" dirty="0" smtClean="0">
                <a:solidFill>
                  <a:schemeClr val="tx2"/>
                </a:solidFill>
                <a:ea typeface="仿宋_GB2312" pitchFamily="49" charset="-122"/>
              </a:rPr>
              <a:t>visit</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p</a:t>
            </a:r>
            <a:r>
              <a:rPr lang="en-US" altLang="zh-CN" sz="2800" i="0" dirty="0" smtClean="0">
                <a:solidFill>
                  <a:schemeClr val="tx2"/>
                </a:solidFill>
                <a:ea typeface="仿宋_GB2312" pitchFamily="49" charset="-122"/>
              </a:rPr>
              <a:t>);</a:t>
            </a:r>
            <a:endParaRPr lang="en-US" altLang="zh-CN" sz="280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if </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p</a:t>
            </a:r>
            <a:r>
              <a:rPr lang="en-US" altLang="zh-CN" sz="2800" i="0" dirty="0" smtClean="0">
                <a:solidFill>
                  <a:schemeClr val="tx2"/>
                </a:solidFill>
                <a:ea typeface="仿宋_GB2312" pitchFamily="49" charset="-122"/>
              </a:rPr>
              <a:t>-</a:t>
            </a:r>
            <a:r>
              <a:rPr lang="en-US" altLang="zh-CN" sz="2800" i="0" dirty="0">
                <a:solidFill>
                  <a:schemeClr val="tx2"/>
                </a:solidFill>
                <a:ea typeface="仿宋_GB2312" pitchFamily="49" charset="-122"/>
              </a:rPr>
              <a:t>&gt;</a:t>
            </a:r>
            <a:r>
              <a:rPr lang="en-US" altLang="zh-CN" sz="2800" b="0" i="0" dirty="0" err="1" smtClean="0">
                <a:solidFill>
                  <a:schemeClr val="tx2"/>
                </a:solidFill>
                <a:ea typeface="仿宋_GB2312" pitchFamily="49" charset="-122"/>
              </a:rPr>
              <a:t>leftChild</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NULL</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endParaRPr lang="en-US" altLang="zh-CN" sz="2800" b="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Q</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EnQueue</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p</a:t>
            </a:r>
            <a:r>
              <a:rPr lang="en-US" altLang="zh-CN" sz="2800" i="0" dirty="0" smtClean="0">
                <a:solidFill>
                  <a:schemeClr val="tx2"/>
                </a:solidFill>
                <a:ea typeface="仿宋_GB2312" pitchFamily="49" charset="-122"/>
              </a:rPr>
              <a:t>-</a:t>
            </a:r>
            <a:r>
              <a:rPr lang="en-US" altLang="zh-CN" sz="2800" i="0" dirty="0">
                <a:solidFill>
                  <a:schemeClr val="tx2"/>
                </a:solidFill>
                <a:ea typeface="仿宋_GB2312" pitchFamily="49" charset="-122"/>
              </a:rPr>
              <a:t>&gt;</a:t>
            </a:r>
            <a:r>
              <a:rPr lang="en-US" altLang="zh-CN" sz="2800" b="0" i="0" dirty="0" err="1" smtClean="0">
                <a:solidFill>
                  <a:schemeClr val="tx2"/>
                </a:solidFill>
                <a:ea typeface="仿宋_GB2312" pitchFamily="49" charset="-122"/>
              </a:rPr>
              <a:t>leftChild</a:t>
            </a:r>
            <a:r>
              <a:rPr lang="en-US" altLang="zh-CN" sz="2800" i="0" dirty="0" smtClean="0">
                <a:solidFill>
                  <a:schemeClr val="tx2"/>
                </a:solidFill>
                <a:ea typeface="仿宋_GB2312" pitchFamily="49" charset="-122"/>
              </a:rPr>
              <a:t>);</a:t>
            </a:r>
            <a:endParaRPr lang="en-US" altLang="zh-CN" sz="280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if </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p</a:t>
            </a:r>
            <a:r>
              <a:rPr lang="en-US" altLang="zh-CN" sz="2800" i="0" dirty="0" smtClean="0">
                <a:solidFill>
                  <a:schemeClr val="tx2"/>
                </a:solidFill>
                <a:ea typeface="仿宋_GB2312" pitchFamily="49" charset="-122"/>
              </a:rPr>
              <a:t>-</a:t>
            </a:r>
            <a:r>
              <a:rPr lang="en-US" altLang="zh-CN" sz="2800" i="0" dirty="0">
                <a:solidFill>
                  <a:schemeClr val="tx2"/>
                </a:solidFill>
                <a:ea typeface="仿宋_GB2312" pitchFamily="49" charset="-122"/>
              </a:rPr>
              <a:t>&gt;</a:t>
            </a:r>
            <a:r>
              <a:rPr lang="en-US" altLang="zh-CN" sz="2800" b="0" i="0" dirty="0" err="1" smtClean="0">
                <a:solidFill>
                  <a:schemeClr val="tx2"/>
                </a:solidFill>
                <a:ea typeface="仿宋_GB2312" pitchFamily="49" charset="-122"/>
              </a:rPr>
              <a:t>rightChild</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NULL</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endParaRPr lang="en-US" altLang="zh-CN" sz="2800" b="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Q</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EnQueue</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p</a:t>
            </a:r>
            <a:r>
              <a:rPr lang="en-US" altLang="zh-CN" sz="2800" i="0" dirty="0" smtClean="0">
                <a:solidFill>
                  <a:schemeClr val="tx2"/>
                </a:solidFill>
                <a:ea typeface="仿宋_GB2312" pitchFamily="49" charset="-122"/>
              </a:rPr>
              <a:t>-</a:t>
            </a:r>
            <a:r>
              <a:rPr lang="en-US" altLang="zh-CN" sz="2800" i="0" dirty="0">
                <a:solidFill>
                  <a:schemeClr val="tx2"/>
                </a:solidFill>
                <a:ea typeface="仿宋_GB2312" pitchFamily="49" charset="-122"/>
              </a:rPr>
              <a:t>&gt;</a:t>
            </a:r>
            <a:r>
              <a:rPr lang="en-US" altLang="zh-CN" sz="2800" b="0" i="0" dirty="0" err="1" smtClean="0">
                <a:solidFill>
                  <a:schemeClr val="tx2"/>
                </a:solidFill>
                <a:ea typeface="仿宋_GB2312" pitchFamily="49" charset="-122"/>
              </a:rPr>
              <a:t>rightChild</a:t>
            </a:r>
            <a:r>
              <a:rPr lang="en-US" altLang="zh-CN" sz="2800" i="0" dirty="0" smtClean="0">
                <a:solidFill>
                  <a:schemeClr val="tx2"/>
                </a:solidFill>
                <a:ea typeface="仿宋_GB2312" pitchFamily="49" charset="-122"/>
              </a:rPr>
              <a:t>);</a:t>
            </a:r>
            <a:endParaRPr lang="zh-CN" altLang="en-US" sz="2800" b="0" i="0" dirty="0">
              <a:solidFill>
                <a:srgbClr val="000099"/>
              </a:solidFill>
              <a:ea typeface="仿宋_GB2312" pitchFamily="49" charset="-122"/>
            </a:endParaRPr>
          </a:p>
          <a:p>
            <a:r>
              <a:rPr lang="en-US" altLang="zh-CN" sz="2800" i="0" dirty="0">
                <a:solidFill>
                  <a:schemeClr val="tx2"/>
                </a:solidFill>
                <a:ea typeface="仿宋_GB2312" pitchFamily="49" charset="-122"/>
              </a:rPr>
              <a:t>    }</a:t>
            </a:r>
            <a:endParaRPr lang="en-US" altLang="zh-CN" sz="2800" b="0" i="0" dirty="0">
              <a:solidFill>
                <a:schemeClr val="tx2"/>
              </a:solidFill>
              <a:ea typeface="仿宋_GB2312" pitchFamily="49" charset="-122"/>
            </a:endParaRPr>
          </a:p>
          <a:p>
            <a:r>
              <a:rPr lang="en-US" altLang="zh-CN" sz="2800" i="0"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136</a:t>
            </a:fld>
            <a:endParaRPr lang="en-US" altLang="zh-CN"/>
          </a:p>
        </p:txBody>
      </p:sp>
    </p:spTree>
  </p:cSld>
  <p:clrMapOvr>
    <a:masterClrMapping/>
  </p:clrMapOvr>
  <p:transition>
    <p:wipe dir="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2" name="Rectangle 4"/>
          <p:cNvSpPr>
            <a:spLocks noChangeArrowheads="1"/>
          </p:cNvSpPr>
          <p:nvPr/>
        </p:nvSpPr>
        <p:spPr bwMode="auto">
          <a:xfrm>
            <a:off x="755650" y="1773238"/>
            <a:ext cx="7696200" cy="40386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a:solidFill>
                  <a:srgbClr val="CC3300"/>
                </a:solidFill>
                <a:effectLst>
                  <a:outerShdw blurRad="38100" dist="38100" dir="2700000" algn="tl">
                    <a:srgbClr val="C0C0C0"/>
                  </a:outerShdw>
                </a:effectLst>
                <a:latin typeface="楷体_GB2312" pitchFamily="49" charset="-122"/>
                <a:ea typeface="仿宋_GB2312" pitchFamily="49" charset="-122"/>
              </a:rPr>
              <a:t>游标类负责二叉树的非递归遍历工作。</a:t>
            </a:r>
          </a:p>
          <a:p>
            <a:pPr marL="742950" lvl="1" indent="-285750">
              <a:spcBef>
                <a:spcPct val="20000"/>
              </a:spcBef>
              <a:buClr>
                <a:schemeClr val="tx2"/>
              </a:buClr>
              <a:buFontTx/>
              <a:buChar char="–"/>
              <a:defRPr/>
            </a:pPr>
            <a:r>
              <a:rPr lang="zh-CN" altLang="en-US" sz="2800" i="0">
                <a:effectLst>
                  <a:outerShdw blurRad="38100" dist="38100" dir="2700000" algn="tl">
                    <a:srgbClr val="C0C0C0"/>
                  </a:outerShdw>
                </a:effectLst>
                <a:latin typeface="楷体_GB2312" pitchFamily="49" charset="-122"/>
                <a:ea typeface="仿宋_GB2312" pitchFamily="49" charset="-122"/>
              </a:rPr>
              <a:t>每个游标类都提供四种功能</a:t>
            </a:r>
            <a:r>
              <a:rPr lang="zh-CN" altLang="en-US" sz="3200" i="0">
                <a:effectLst>
                  <a:outerShdw blurRad="38100" dist="38100" dir="2700000" algn="tl">
                    <a:srgbClr val="C0C0C0"/>
                  </a:outerShdw>
                </a:effectLst>
                <a:latin typeface="楷体_GB2312" pitchFamily="49" charset="-122"/>
                <a:ea typeface="仿宋_GB2312" pitchFamily="49" charset="-122"/>
              </a:rPr>
              <a:t>：</a:t>
            </a:r>
          </a:p>
          <a:p>
            <a:pPr marL="1143000" lvl="2" indent="-228600">
              <a:spcBef>
                <a:spcPct val="20000"/>
              </a:spcBef>
              <a:buClr>
                <a:schemeClr val="tx2"/>
              </a:buClr>
              <a:buFontTx/>
              <a:buChar char="•"/>
              <a:defRPr/>
            </a:pPr>
            <a:r>
              <a:rPr lang="zh-CN" altLang="en-US" sz="2600" i="0">
                <a:solidFill>
                  <a:schemeClr val="hlink"/>
                </a:solidFill>
                <a:effectLst>
                  <a:outerShdw blurRad="38100" dist="38100" dir="2700000" algn="tl">
                    <a:srgbClr val="C0C0C0"/>
                  </a:outerShdw>
                </a:effectLst>
                <a:latin typeface="楷体_GB2312" pitchFamily="49" charset="-122"/>
                <a:ea typeface="仿宋_GB2312" pitchFamily="49" charset="-122"/>
              </a:rPr>
              <a:t>让控制定位到第一个结点；</a:t>
            </a:r>
          </a:p>
          <a:p>
            <a:pPr marL="1143000" lvl="2" indent="-228600">
              <a:spcBef>
                <a:spcPct val="20000"/>
              </a:spcBef>
              <a:buClr>
                <a:schemeClr val="tx2"/>
              </a:buClr>
              <a:buFontTx/>
              <a:buChar char="•"/>
              <a:defRPr/>
            </a:pPr>
            <a:r>
              <a:rPr lang="zh-CN" altLang="en-US" sz="2600" i="0">
                <a:solidFill>
                  <a:schemeClr val="hlink"/>
                </a:solidFill>
                <a:effectLst>
                  <a:outerShdw blurRad="38100" dist="38100" dir="2700000" algn="tl">
                    <a:srgbClr val="C0C0C0"/>
                  </a:outerShdw>
                </a:effectLst>
                <a:latin typeface="楷体_GB2312" pitchFamily="49" charset="-122"/>
                <a:ea typeface="仿宋_GB2312" pitchFamily="49" charset="-122"/>
              </a:rPr>
              <a:t>定位到下一个结点；</a:t>
            </a:r>
          </a:p>
          <a:p>
            <a:pPr marL="1143000" lvl="2" indent="-228600">
              <a:spcBef>
                <a:spcPct val="20000"/>
              </a:spcBef>
              <a:buClr>
                <a:schemeClr val="tx2"/>
              </a:buClr>
              <a:buFontTx/>
              <a:buChar char="•"/>
              <a:defRPr/>
            </a:pPr>
            <a:r>
              <a:rPr lang="zh-CN" altLang="en-US" sz="2600" i="0">
                <a:solidFill>
                  <a:schemeClr val="hlink"/>
                </a:solidFill>
                <a:effectLst>
                  <a:outerShdw blurRad="38100" dist="38100" dir="2700000" algn="tl">
                    <a:srgbClr val="C0C0C0"/>
                  </a:outerShdw>
                </a:effectLst>
                <a:latin typeface="楷体_GB2312" pitchFamily="49" charset="-122"/>
                <a:ea typeface="仿宋_GB2312" pitchFamily="49" charset="-122"/>
              </a:rPr>
              <a:t>测试是否到达二叉树最后一个结点；</a:t>
            </a:r>
          </a:p>
          <a:p>
            <a:pPr marL="1143000" lvl="2" indent="-228600">
              <a:spcBef>
                <a:spcPct val="20000"/>
              </a:spcBef>
              <a:buClr>
                <a:schemeClr val="tx2"/>
              </a:buClr>
              <a:buFontTx/>
              <a:buChar char="•"/>
              <a:defRPr/>
            </a:pPr>
            <a:r>
              <a:rPr lang="zh-CN" altLang="en-US" sz="2600" i="0">
                <a:solidFill>
                  <a:schemeClr val="hlink"/>
                </a:solidFill>
                <a:effectLst>
                  <a:outerShdw blurRad="38100" dist="38100" dir="2700000" algn="tl">
                    <a:srgbClr val="C0C0C0"/>
                  </a:outerShdw>
                </a:effectLst>
                <a:latin typeface="楷体_GB2312" pitchFamily="49" charset="-122"/>
                <a:ea typeface="仿宋_GB2312" pitchFamily="49" charset="-122"/>
              </a:rPr>
              <a:t>访问当前结点。</a:t>
            </a:r>
          </a:p>
          <a:p>
            <a:pPr marL="742950" lvl="1" indent="-285750">
              <a:spcBef>
                <a:spcPct val="20000"/>
              </a:spcBef>
              <a:buClr>
                <a:schemeClr val="tx2"/>
              </a:buClr>
              <a:buFontTx/>
              <a:buChar char="–"/>
              <a:defRPr/>
            </a:pPr>
            <a:r>
              <a:rPr lang="zh-CN" altLang="en-US" sz="2800" i="0">
                <a:effectLst>
                  <a:outerShdw blurRad="38100" dist="38100" dir="2700000" algn="tl">
                    <a:srgbClr val="C0C0C0"/>
                  </a:outerShdw>
                </a:effectLst>
                <a:latin typeface="楷体_GB2312" pitchFamily="49" charset="-122"/>
                <a:ea typeface="仿宋_GB2312" pitchFamily="49" charset="-122"/>
              </a:rPr>
              <a:t>结点访问顺序取决于遍历方式。</a:t>
            </a:r>
            <a:endParaRPr lang="zh-CN" altLang="en-US" sz="2800" i="0">
              <a:effectLst>
                <a:outerShdw blurRad="38100" dist="38100" dir="2700000" algn="tl">
                  <a:srgbClr val="C0C0C0"/>
                </a:outerShdw>
              </a:effectLst>
              <a:ea typeface="仿宋_GB2312" pitchFamily="49" charset="-122"/>
            </a:endParaRPr>
          </a:p>
        </p:txBody>
      </p:sp>
      <p:sp>
        <p:nvSpPr>
          <p:cNvPr id="401413" name="Rectangle 5"/>
          <p:cNvSpPr>
            <a:spLocks noChangeArrowheads="1"/>
          </p:cNvSpPr>
          <p:nvPr/>
        </p:nvSpPr>
        <p:spPr bwMode="auto">
          <a:xfrm>
            <a:off x="539750" y="981075"/>
            <a:ext cx="7772400" cy="685800"/>
          </a:xfrm>
          <a:prstGeom prst="rect">
            <a:avLst/>
          </a:prstGeom>
          <a:noFill/>
          <a:ln w="9525">
            <a:noFill/>
            <a:miter lim="800000"/>
            <a:headEnd/>
            <a:tailEnd/>
          </a:ln>
          <a:effectLst/>
        </p:spPr>
        <p:txBody>
          <a:bodyPr lIns="92075" tIns="46038" rIns="92075" bIns="46038" anchor="ctr"/>
          <a:lstStyle/>
          <a:p>
            <a:pPr algn="ctr">
              <a:defRPr/>
            </a:pPr>
            <a:r>
              <a:rPr lang="zh-CN" altLang="en-US" sz="3600" i="0">
                <a:solidFill>
                  <a:srgbClr val="000099"/>
                </a:solidFill>
                <a:effectLst>
                  <a:outerShdw blurRad="38100" dist="38100" dir="2700000" algn="tl">
                    <a:srgbClr val="C0C0C0"/>
                  </a:outerShdw>
                </a:effectLst>
                <a:ea typeface="仿宋_GB2312" pitchFamily="49" charset="-122"/>
              </a:rPr>
              <a:t>二叉树遍历的游标类</a:t>
            </a:r>
            <a:r>
              <a:rPr lang="zh-CN" altLang="en-US" sz="3600" b="0" i="0">
                <a:solidFill>
                  <a:srgbClr val="000099"/>
                </a:solidFill>
                <a:effectLst>
                  <a:outerShdw blurRad="38100" dist="38100" dir="2700000" algn="tl">
                    <a:srgbClr val="C0C0C0"/>
                  </a:outerShdw>
                </a:effectLst>
                <a:ea typeface="楷体_GB2312" pitchFamily="49" charset="-122"/>
              </a:rPr>
              <a:t> </a:t>
            </a:r>
            <a:r>
              <a:rPr lang="en-US" altLang="zh-CN" sz="3600" b="0" i="0">
                <a:solidFill>
                  <a:srgbClr val="000099"/>
                </a:solidFill>
                <a:effectLst>
                  <a:outerShdw blurRad="38100" dist="38100" dir="2700000" algn="tl">
                    <a:srgbClr val="C0C0C0"/>
                  </a:outerShdw>
                </a:effectLst>
                <a:ea typeface="楷体_GB2312" pitchFamily="49" charset="-122"/>
              </a:rPr>
              <a:t>(</a:t>
            </a:r>
            <a:r>
              <a:rPr lang="en-US" altLang="zh-CN" sz="3600" b="0" i="0">
                <a:solidFill>
                  <a:schemeClr val="tx2"/>
                </a:solidFill>
                <a:effectLst>
                  <a:outerShdw blurRad="38100" dist="38100" dir="2700000" algn="tl">
                    <a:srgbClr val="C0C0C0"/>
                  </a:outerShdw>
                </a:effectLst>
                <a:ea typeface="楷体_GB2312" pitchFamily="49" charset="-122"/>
              </a:rPr>
              <a:t>Tree Iterator</a:t>
            </a:r>
            <a:r>
              <a:rPr lang="en-US" altLang="zh-CN" sz="3600" b="0" i="0">
                <a:solidFill>
                  <a:srgbClr val="000099"/>
                </a:solidFill>
                <a:effectLst>
                  <a:outerShdw blurRad="38100" dist="38100" dir="2700000" algn="tl">
                    <a:srgbClr val="C0C0C0"/>
                  </a:outerShdw>
                </a:effectLst>
                <a:ea typeface="楷体_GB2312" pitchFamily="49" charset="-122"/>
              </a:rPr>
              <a:t>)</a:t>
            </a:r>
            <a:endParaRPr lang="en-US" altLang="zh-CN" sz="6000" b="0" i="0">
              <a:solidFill>
                <a:schemeClr val="tx2"/>
              </a:solidFill>
              <a:ea typeface="楷体_GB2312" pitchFamily="49" charset="-122"/>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137</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checkerboard(across)">
                                      <p:cBhvr>
                                        <p:cTn id="7" dur="500"/>
                                        <p:tgtEl>
                                          <p:spTgt spid="401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p:bld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5" name="Rectangle 3"/>
          <p:cNvSpPr>
            <a:spLocks noChangeArrowheads="1"/>
          </p:cNvSpPr>
          <p:nvPr/>
        </p:nvSpPr>
        <p:spPr bwMode="auto">
          <a:xfrm>
            <a:off x="395288" y="649288"/>
            <a:ext cx="8208962" cy="5491162"/>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仿宋_GB2312" pitchFamily="49" charset="-122"/>
              </a:rPr>
              <a:t>                   </a:t>
            </a:r>
            <a:r>
              <a:rPr lang="zh-CN" altLang="en-US" sz="3200" i="0" u="sng" dirty="0">
                <a:solidFill>
                  <a:srgbClr val="006666"/>
                </a:solidFill>
                <a:effectLst>
                  <a:outerShdw blurRad="38100" dist="38100" dir="2700000" algn="tl">
                    <a:srgbClr val="C0C0C0"/>
                  </a:outerShdw>
                </a:effectLst>
                <a:ea typeface="仿宋_GB2312" pitchFamily="49" charset="-122"/>
              </a:rPr>
              <a:t>二叉树游标抽象基类</a:t>
            </a:r>
            <a:endParaRPr lang="zh-CN" altLang="en-US" sz="3200" i="0" dirty="0">
              <a:solidFill>
                <a:srgbClr val="006666"/>
              </a:solidFill>
              <a:effectLst>
                <a:outerShdw blurRad="38100" dist="38100" dir="2700000" algn="tl">
                  <a:srgbClr val="C0C0C0"/>
                </a:outerShdw>
              </a:effectLst>
              <a:ea typeface="隶书" pitchFamily="49" charset="-122"/>
            </a:endParaRPr>
          </a:p>
          <a:p>
            <a:pPr>
              <a:spcBef>
                <a:spcPct val="50000"/>
              </a:spcBef>
              <a:defRPr/>
            </a:pPr>
            <a:r>
              <a:rPr lang="en-US" altLang="zh-CN" sz="2800" i="0" dirty="0">
                <a:solidFill>
                  <a:schemeClr val="tx2"/>
                </a:solidFill>
              </a:rPr>
              <a:t>template &lt;class Type&gt; class </a:t>
            </a:r>
            <a:r>
              <a:rPr lang="en-US" altLang="zh-CN" sz="2800" b="0" i="0" dirty="0" err="1">
                <a:solidFill>
                  <a:schemeClr val="tx2"/>
                </a:solidFill>
              </a:rPr>
              <a:t>TreeIterator</a:t>
            </a:r>
            <a:r>
              <a:rPr lang="en-US" altLang="zh-CN" sz="2800" b="0" i="0" dirty="0">
                <a:solidFill>
                  <a:schemeClr val="tx2"/>
                </a:solidFill>
              </a:rPr>
              <a:t> </a:t>
            </a:r>
            <a:r>
              <a:rPr lang="en-US" altLang="zh-CN" sz="2800" i="0" dirty="0">
                <a:solidFill>
                  <a:schemeClr val="tx2"/>
                </a:solidFill>
              </a:rPr>
              <a:t>{</a:t>
            </a:r>
          </a:p>
          <a:p>
            <a:pPr>
              <a:defRPr/>
            </a:pPr>
            <a:r>
              <a:rPr lang="zh-CN" altLang="en-US" sz="2800" i="0" dirty="0" smtClean="0">
                <a:solidFill>
                  <a:schemeClr val="tx2"/>
                </a:solidFill>
              </a:rPr>
              <a:t>  </a:t>
            </a:r>
            <a:r>
              <a:rPr lang="en-US" altLang="zh-CN" sz="2800" i="0" dirty="0" smtClean="0">
                <a:solidFill>
                  <a:schemeClr val="tx2"/>
                </a:solidFill>
              </a:rPr>
              <a:t>public</a:t>
            </a:r>
            <a:r>
              <a:rPr lang="en-US" altLang="zh-CN" sz="2800" i="0" dirty="0">
                <a:solidFill>
                  <a:schemeClr val="tx2"/>
                </a:solidFill>
              </a:rPr>
              <a:t>:</a:t>
            </a:r>
            <a:endParaRPr lang="en-US" altLang="zh-CN" sz="2800" b="0" i="0" dirty="0">
              <a:solidFill>
                <a:schemeClr val="tx2"/>
              </a:solidFill>
            </a:endParaRPr>
          </a:p>
          <a:p>
            <a:pPr>
              <a:defRPr/>
            </a:pPr>
            <a:r>
              <a:rPr lang="en-US" altLang="zh-CN" sz="2800" b="0" i="0" dirty="0">
                <a:solidFill>
                  <a:schemeClr val="tx2"/>
                </a:solidFill>
              </a:rPr>
              <a:t>    </a:t>
            </a:r>
            <a:r>
              <a:rPr lang="en-US" altLang="zh-CN" sz="2800" b="0" i="0" dirty="0" err="1" smtClean="0">
                <a:solidFill>
                  <a:schemeClr val="tx2"/>
                </a:solidFill>
              </a:rPr>
              <a:t>TreeIterator</a:t>
            </a:r>
            <a:r>
              <a:rPr lang="en-US" altLang="zh-CN" sz="2800" i="0" dirty="0" smtClean="0">
                <a:solidFill>
                  <a:schemeClr val="tx2"/>
                </a:solidFill>
              </a:rPr>
              <a:t>(const</a:t>
            </a:r>
            <a:r>
              <a:rPr lang="en-US" altLang="zh-CN" sz="2800" b="0" i="0" dirty="0" smtClean="0">
                <a:solidFill>
                  <a:schemeClr val="tx2"/>
                </a:solidFill>
              </a:rPr>
              <a: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&amp;</a:t>
            </a:r>
            <a:r>
              <a:rPr lang="en-US" altLang="zh-CN" sz="2800" b="0" i="0" dirty="0" smtClean="0">
                <a:solidFill>
                  <a:schemeClr val="tx2"/>
                </a:solidFill>
              </a:rPr>
              <a:t>BT</a:t>
            </a:r>
            <a:r>
              <a:rPr lang="en-US" altLang="zh-CN" sz="2800" i="0" dirty="0" smtClean="0">
                <a:solidFill>
                  <a:schemeClr val="tx2"/>
                </a:solidFill>
              </a:rPr>
              <a:t>)</a:t>
            </a:r>
            <a:endParaRPr lang="en-US" altLang="zh-CN" sz="2800" i="0" dirty="0">
              <a:solidFill>
                <a:schemeClr val="tx2"/>
              </a:solidFill>
            </a:endParaRPr>
          </a:p>
          <a:p>
            <a:pPr>
              <a:defRPr/>
            </a:pPr>
            <a:r>
              <a:rPr lang="en-US" altLang="zh-CN" sz="2800" b="0" i="0" dirty="0">
                <a:solidFill>
                  <a:schemeClr val="tx2"/>
                </a:solidFill>
              </a:rPr>
              <a:t>             </a:t>
            </a:r>
            <a:r>
              <a:rPr lang="en-US" altLang="zh-CN" sz="2800" i="0" dirty="0">
                <a:solidFill>
                  <a:schemeClr val="tx2"/>
                </a:solidFill>
              </a:rPr>
              <a:t> :</a:t>
            </a:r>
            <a:r>
              <a:rPr lang="en-US" altLang="zh-CN" sz="2800" b="0" i="0" dirty="0">
                <a:solidFill>
                  <a:schemeClr val="tx2"/>
                </a:solidFill>
              </a:rPr>
              <a:t> </a:t>
            </a:r>
            <a:r>
              <a:rPr lang="en-US" altLang="zh-CN" sz="2800" b="0" i="0" dirty="0" smtClean="0">
                <a:solidFill>
                  <a:schemeClr val="tx2"/>
                </a:solidFill>
              </a:rPr>
              <a:t>T</a:t>
            </a:r>
            <a:r>
              <a:rPr lang="en-US" altLang="zh-CN" sz="2800" i="0" dirty="0" smtClean="0">
                <a:solidFill>
                  <a:schemeClr val="tx2"/>
                </a:solidFill>
              </a:rPr>
              <a:t>(</a:t>
            </a:r>
            <a:r>
              <a:rPr lang="en-US" altLang="zh-CN" sz="2800" b="0" i="0" dirty="0" smtClean="0">
                <a:solidFill>
                  <a:schemeClr val="tx2"/>
                </a:solidFill>
              </a:rPr>
              <a:t>BT</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current</a:t>
            </a:r>
            <a:r>
              <a:rPr lang="en-US" altLang="zh-CN" sz="2800" i="0" dirty="0" smtClean="0">
                <a:solidFill>
                  <a:schemeClr val="tx2"/>
                </a:solidFill>
              </a:rPr>
              <a:t>(</a:t>
            </a:r>
            <a:r>
              <a:rPr lang="en-US" altLang="zh-CN" sz="2800" b="0" i="0" dirty="0" smtClean="0">
                <a:solidFill>
                  <a:schemeClr val="tx2"/>
                </a:solidFill>
              </a:rPr>
              <a:t>NULL</a:t>
            </a:r>
            <a:r>
              <a:rPr lang="en-US" altLang="zh-CN" sz="2800" i="0" dirty="0">
                <a:solidFill>
                  <a:schemeClr val="tx2"/>
                </a:solidFill>
              </a:rPr>
              <a:t>)</a:t>
            </a:r>
            <a:r>
              <a:rPr lang="en-US" altLang="zh-CN" sz="2800" b="0" i="0" dirty="0">
                <a:solidFill>
                  <a:schemeClr val="tx2"/>
                </a:solidFill>
              </a:rPr>
              <a:t> </a:t>
            </a:r>
            <a:r>
              <a:rPr lang="en-US" altLang="zh-CN" sz="2800" i="0" dirty="0">
                <a:solidFill>
                  <a:schemeClr val="tx2"/>
                </a:solidFill>
              </a:rPr>
              <a:t>{ }</a:t>
            </a:r>
            <a:r>
              <a:rPr lang="en-US" altLang="zh-CN" sz="2800" b="0" i="0" dirty="0">
                <a:solidFill>
                  <a:schemeClr val="tx2"/>
                </a:solidFill>
              </a:rPr>
              <a:t>	</a:t>
            </a:r>
          </a:p>
          <a:p>
            <a:pPr>
              <a:defRPr/>
            </a:pPr>
            <a:r>
              <a:rPr lang="en-US" altLang="zh-CN" sz="2800" b="0" i="0" dirty="0">
                <a:solidFill>
                  <a:schemeClr val="tx2"/>
                </a:solidFill>
              </a:rPr>
              <a:t>    </a:t>
            </a:r>
            <a:r>
              <a:rPr lang="en-US" altLang="zh-CN" sz="2800" i="0" dirty="0">
                <a:solidFill>
                  <a:schemeClr val="tx2"/>
                </a:solidFill>
              </a:rPr>
              <a:t>virtual</a:t>
            </a:r>
            <a:r>
              <a:rPr lang="en-US" altLang="zh-CN" sz="2800" b="0" i="0" dirty="0">
                <a:solidFill>
                  <a:schemeClr val="tx2"/>
                </a:solidFill>
              </a:rPr>
              <a:t> </a:t>
            </a:r>
            <a:r>
              <a:rPr lang="en-US" altLang="zh-CN" sz="2800" i="0" dirty="0">
                <a:solidFill>
                  <a:schemeClr val="tx2"/>
                </a:solidFill>
              </a:rPr>
              <a:t>~</a:t>
            </a:r>
            <a:r>
              <a:rPr lang="en-US" altLang="zh-CN" sz="2800" b="0" i="0" dirty="0" err="1" smtClean="0">
                <a:solidFill>
                  <a:schemeClr val="tx2"/>
                </a:solidFill>
              </a:rPr>
              <a:t>TreeIterator</a:t>
            </a:r>
            <a:r>
              <a:rPr lang="en-US" altLang="zh-CN" sz="2800" i="0" dirty="0" smtClean="0">
                <a:solidFill>
                  <a:schemeClr val="tx2"/>
                </a:solidFill>
              </a:rPr>
              <a:t>( </a:t>
            </a:r>
            <a:r>
              <a:rPr lang="en-US" altLang="zh-CN" sz="2800" i="0" dirty="0">
                <a:solidFill>
                  <a:schemeClr val="tx2"/>
                </a:solidFill>
              </a:rPr>
              <a:t>)</a:t>
            </a:r>
            <a:r>
              <a:rPr lang="en-US" altLang="zh-CN" sz="2800" b="0" i="0" dirty="0">
                <a:solidFill>
                  <a:schemeClr val="tx2"/>
                </a:solidFill>
              </a:rPr>
              <a:t> </a:t>
            </a:r>
            <a:r>
              <a:rPr lang="en-US" altLang="zh-CN" sz="2800" i="0" dirty="0">
                <a:solidFill>
                  <a:schemeClr val="tx2"/>
                </a:solidFill>
              </a:rPr>
              <a:t>{ }</a:t>
            </a:r>
          </a:p>
          <a:p>
            <a:pPr>
              <a:defRPr/>
            </a:pPr>
            <a:r>
              <a:rPr lang="en-US" altLang="zh-CN" sz="2800" i="0" dirty="0">
                <a:solidFill>
                  <a:schemeClr val="tx2"/>
                </a:solidFill>
              </a:rPr>
              <a:t>    virtual</a:t>
            </a:r>
            <a:r>
              <a:rPr lang="en-US" altLang="zh-CN" sz="2800" b="0" i="0" dirty="0">
                <a:solidFill>
                  <a:schemeClr val="tx2"/>
                </a:solidFill>
              </a:rPr>
              <a:t> </a:t>
            </a:r>
            <a:r>
              <a:rPr lang="en-US" altLang="zh-CN" sz="2800" i="0" dirty="0">
                <a:solidFill>
                  <a:schemeClr val="tx2"/>
                </a:solidFill>
              </a:rPr>
              <a:t>void</a:t>
            </a:r>
            <a:r>
              <a:rPr lang="en-US" altLang="zh-CN" sz="2800" b="0" i="0" dirty="0">
                <a:solidFill>
                  <a:schemeClr val="tx2"/>
                </a:solidFill>
              </a:rPr>
              <a:t> </a:t>
            </a:r>
            <a:r>
              <a:rPr lang="en-US" altLang="zh-CN" sz="2800" b="0" i="0" dirty="0" smtClean="0">
                <a:solidFill>
                  <a:schemeClr val="tx2"/>
                </a:solidFill>
              </a:rPr>
              <a:t>First</a:t>
            </a:r>
            <a:r>
              <a:rPr lang="en-US" altLang="zh-CN" sz="2800" i="0" dirty="0" smtClean="0">
                <a:solidFill>
                  <a:schemeClr val="tx2"/>
                </a:solidFill>
              </a:rPr>
              <a:t>( )=</a:t>
            </a:r>
            <a:r>
              <a:rPr lang="en-US" altLang="zh-CN" sz="2800" b="0" i="0" dirty="0" smtClean="0">
                <a:solidFill>
                  <a:schemeClr val="tx2"/>
                </a:solidFill>
              </a:rPr>
              <a:t>0</a:t>
            </a:r>
            <a:r>
              <a:rPr lang="en-US" altLang="zh-CN" sz="2800" i="0" dirty="0">
                <a:solidFill>
                  <a:schemeClr val="tx2"/>
                </a:solidFill>
              </a:rPr>
              <a:t>;</a:t>
            </a:r>
          </a:p>
          <a:p>
            <a:pPr>
              <a:defRPr/>
            </a:pPr>
            <a:r>
              <a:rPr lang="en-US" altLang="zh-CN" sz="2800" i="0" dirty="0"/>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虚函数：置第一个位置为当前位置</a:t>
            </a:r>
          </a:p>
          <a:p>
            <a:pPr>
              <a:defRPr/>
            </a:pPr>
            <a:r>
              <a:rPr lang="zh-CN" altLang="en-US" sz="2800" i="0" dirty="0">
                <a:solidFill>
                  <a:schemeClr val="tx2"/>
                </a:solidFill>
              </a:rPr>
              <a:t>   </a:t>
            </a:r>
            <a:r>
              <a:rPr lang="zh-CN" altLang="en-US" sz="2800" b="0" i="0" dirty="0">
                <a:solidFill>
                  <a:schemeClr val="tx2"/>
                </a:solidFill>
              </a:rPr>
              <a:t> </a:t>
            </a:r>
            <a:r>
              <a:rPr lang="en-US" altLang="zh-CN" sz="2800" i="0" dirty="0">
                <a:solidFill>
                  <a:schemeClr val="tx2"/>
                </a:solidFill>
              </a:rPr>
              <a:t>virtual void operator</a:t>
            </a:r>
            <a:r>
              <a:rPr lang="en-US" altLang="zh-CN" sz="2800" b="0" i="0" dirty="0">
                <a:solidFill>
                  <a:schemeClr val="tx2"/>
                </a:solidFill>
              </a:rPr>
              <a:t> ++</a:t>
            </a:r>
            <a:r>
              <a:rPr lang="en-US" altLang="zh-CN" sz="2800" i="0" dirty="0">
                <a:solidFill>
                  <a:schemeClr val="tx2"/>
                </a:solidFill>
              </a:rPr>
              <a:t> ( </a:t>
            </a:r>
            <a:r>
              <a:rPr lang="en-US" altLang="zh-CN" sz="2800" i="0" dirty="0" smtClean="0">
                <a:solidFill>
                  <a:schemeClr val="tx2"/>
                </a:solidFill>
              </a:rPr>
              <a:t>)=</a:t>
            </a:r>
            <a:r>
              <a:rPr lang="en-US" altLang="zh-CN" sz="2800" b="0" i="0" dirty="0" smtClean="0">
                <a:solidFill>
                  <a:schemeClr val="tx2"/>
                </a:solidFill>
              </a:rPr>
              <a:t>0</a:t>
            </a:r>
            <a:r>
              <a:rPr lang="en-US" altLang="zh-CN" sz="2800" i="0" dirty="0">
                <a:solidFill>
                  <a:schemeClr val="tx2"/>
                </a:solidFill>
              </a:rPr>
              <a:t>;</a:t>
            </a:r>
          </a:p>
          <a:p>
            <a:pPr>
              <a:defRPr/>
            </a:pPr>
            <a:r>
              <a:rPr lang="en-US" altLang="zh-CN" sz="2800" i="0" dirty="0"/>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虚函数：当前位置进一</a:t>
            </a:r>
          </a:p>
          <a:p>
            <a:pPr>
              <a:defRPr/>
            </a:pPr>
            <a:r>
              <a:rPr lang="zh-CN" altLang="en-US" sz="2800" b="0" i="0" dirty="0">
                <a:solidFill>
                  <a:schemeClr val="tx2"/>
                </a:solidFill>
              </a:rPr>
              <a:t>    </a:t>
            </a:r>
            <a:r>
              <a:rPr lang="en-US" altLang="zh-CN" sz="2800" i="0" dirty="0" err="1">
                <a:solidFill>
                  <a:schemeClr val="tx2"/>
                </a:solidFill>
              </a:rPr>
              <a:t>int</a:t>
            </a:r>
            <a:r>
              <a:rPr lang="en-US" altLang="zh-CN" sz="2800" i="0" dirty="0">
                <a:solidFill>
                  <a:schemeClr val="tx2"/>
                </a:solidFill>
              </a:rPr>
              <a:t> operator</a:t>
            </a:r>
            <a:r>
              <a:rPr lang="en-US" altLang="zh-CN" sz="2800" b="0" i="0" dirty="0">
                <a:solidFill>
                  <a:schemeClr val="tx2"/>
                </a:solidFill>
              </a:rPr>
              <a:t> + </a:t>
            </a:r>
            <a:r>
              <a:rPr lang="en-US" altLang="zh-CN" sz="2800" i="0" dirty="0">
                <a:solidFill>
                  <a:schemeClr val="tx2"/>
                </a:solidFill>
              </a:rPr>
              <a:t>( )</a:t>
            </a:r>
            <a:r>
              <a:rPr lang="en-US" altLang="zh-CN" sz="2800" b="0" i="0" dirty="0">
                <a:solidFill>
                  <a:schemeClr val="tx2"/>
                </a:solidFill>
              </a:rPr>
              <a:t> </a:t>
            </a:r>
            <a:r>
              <a:rPr lang="en-US" altLang="zh-CN" sz="2800" i="0" dirty="0">
                <a:solidFill>
                  <a:schemeClr val="tx2"/>
                </a:solidFill>
              </a:rPr>
              <a:t>const { return</a:t>
            </a:r>
            <a:r>
              <a:rPr lang="en-US" altLang="zh-CN" sz="2800" b="0" i="0" dirty="0">
                <a:solidFill>
                  <a:schemeClr val="tx2"/>
                </a:solidFill>
              </a:rPr>
              <a:t> </a:t>
            </a:r>
            <a:r>
              <a:rPr lang="en-US" altLang="zh-CN" sz="2800" b="0" i="0" dirty="0" smtClean="0">
                <a:solidFill>
                  <a:schemeClr val="tx2"/>
                </a:solidFill>
              </a:rPr>
              <a:t>current</a:t>
            </a:r>
            <a:r>
              <a:rPr lang="en-US" altLang="zh-CN" sz="2800" i="0" dirty="0" smtClean="0">
                <a:solidFill>
                  <a:schemeClr val="tx2"/>
                </a:solidFill>
              </a:rPr>
              <a:t>!=</a:t>
            </a:r>
            <a:r>
              <a:rPr lang="en-US" altLang="zh-CN" sz="2800" b="0" i="0" dirty="0" smtClean="0">
                <a:solidFill>
                  <a:schemeClr val="tx2"/>
                </a:solidFill>
              </a:rPr>
              <a:t>NULL</a:t>
            </a:r>
            <a:r>
              <a:rPr lang="en-US" altLang="zh-CN" sz="2800" i="0" dirty="0">
                <a:solidFill>
                  <a:schemeClr val="tx2"/>
                </a:solidFill>
              </a:rPr>
              <a:t>;</a:t>
            </a:r>
            <a:r>
              <a:rPr lang="en-US" altLang="zh-CN" sz="2800" b="0" i="0" dirty="0">
                <a:solidFill>
                  <a:schemeClr val="tx2"/>
                </a:solidFill>
              </a:rPr>
              <a:t> </a:t>
            </a:r>
            <a:r>
              <a:rPr lang="en-US" altLang="zh-CN" sz="2800" i="0" dirty="0">
                <a:solidFill>
                  <a:schemeClr val="tx2"/>
                </a:solidFill>
              </a:rPr>
              <a:t>}</a:t>
            </a:r>
          </a:p>
          <a:p>
            <a:pPr>
              <a:defRPr/>
            </a:pPr>
            <a:r>
              <a:rPr lang="en-US" altLang="zh-CN" sz="2800" i="0" dirty="0"/>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判断是否树中有效位置</a:t>
            </a:r>
            <a:r>
              <a:rPr lang="zh-CN" altLang="en-US" sz="2800" i="0" dirty="0">
                <a:solidFill>
                  <a:srgbClr val="CC3300"/>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138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animEffect transition="in" filter="checkerboard(across)">
                                      <p:cBhvr>
                                        <p:cTn id="7" dur="500"/>
                                        <p:tgtEl>
                                          <p:spTgt spid="34611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46115">
                                            <p:txEl>
                                              <p:pRg st="2" end="2"/>
                                            </p:txEl>
                                          </p:spTgt>
                                        </p:tgtEl>
                                        <p:attrNameLst>
                                          <p:attrName>style.visibility</p:attrName>
                                        </p:attrNameLst>
                                      </p:cBhvr>
                                      <p:to>
                                        <p:strVal val="visible"/>
                                      </p:to>
                                    </p:set>
                                    <p:animEffect transition="in" filter="checkerboard(across)">
                                      <p:cBhvr>
                                        <p:cTn id="10" dur="500"/>
                                        <p:tgtEl>
                                          <p:spTgt spid="34611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46115">
                                            <p:txEl>
                                              <p:pRg st="3" end="3"/>
                                            </p:txEl>
                                          </p:spTgt>
                                        </p:tgtEl>
                                        <p:attrNameLst>
                                          <p:attrName>style.visibility</p:attrName>
                                        </p:attrNameLst>
                                      </p:cBhvr>
                                      <p:to>
                                        <p:strVal val="visible"/>
                                      </p:to>
                                    </p:set>
                                    <p:animEffect transition="in" filter="checkerboard(across)">
                                      <p:cBhvr>
                                        <p:cTn id="13" dur="500"/>
                                        <p:tgtEl>
                                          <p:spTgt spid="346115">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46115">
                                            <p:txEl>
                                              <p:pRg st="4" end="4"/>
                                            </p:txEl>
                                          </p:spTgt>
                                        </p:tgtEl>
                                        <p:attrNameLst>
                                          <p:attrName>style.visibility</p:attrName>
                                        </p:attrNameLst>
                                      </p:cBhvr>
                                      <p:to>
                                        <p:strVal val="visible"/>
                                      </p:to>
                                    </p:set>
                                    <p:animEffect transition="in" filter="checkerboard(across)">
                                      <p:cBhvr>
                                        <p:cTn id="16" dur="500"/>
                                        <p:tgtEl>
                                          <p:spTgt spid="346115">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46115">
                                            <p:txEl>
                                              <p:pRg st="5" end="5"/>
                                            </p:txEl>
                                          </p:spTgt>
                                        </p:tgtEl>
                                        <p:attrNameLst>
                                          <p:attrName>style.visibility</p:attrName>
                                        </p:attrNameLst>
                                      </p:cBhvr>
                                      <p:to>
                                        <p:strVal val="visible"/>
                                      </p:to>
                                    </p:set>
                                    <p:animEffect transition="in" filter="checkerboard(across)">
                                      <p:cBhvr>
                                        <p:cTn id="19" dur="500"/>
                                        <p:tgtEl>
                                          <p:spTgt spid="346115">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46115">
                                            <p:txEl>
                                              <p:pRg st="6" end="6"/>
                                            </p:txEl>
                                          </p:spTgt>
                                        </p:tgtEl>
                                        <p:attrNameLst>
                                          <p:attrName>style.visibility</p:attrName>
                                        </p:attrNameLst>
                                      </p:cBhvr>
                                      <p:to>
                                        <p:strVal val="visible"/>
                                      </p:to>
                                    </p:set>
                                    <p:animEffect transition="in" filter="checkerboard(across)">
                                      <p:cBhvr>
                                        <p:cTn id="22" dur="500"/>
                                        <p:tgtEl>
                                          <p:spTgt spid="346115">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46115">
                                            <p:txEl>
                                              <p:pRg st="7" end="7"/>
                                            </p:txEl>
                                          </p:spTgt>
                                        </p:tgtEl>
                                        <p:attrNameLst>
                                          <p:attrName>style.visibility</p:attrName>
                                        </p:attrNameLst>
                                      </p:cBhvr>
                                      <p:to>
                                        <p:strVal val="visible"/>
                                      </p:to>
                                    </p:set>
                                    <p:animEffect transition="in" filter="checkerboard(across)">
                                      <p:cBhvr>
                                        <p:cTn id="25" dur="500"/>
                                        <p:tgtEl>
                                          <p:spTgt spid="346115">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46115">
                                            <p:txEl>
                                              <p:pRg st="8" end="8"/>
                                            </p:txEl>
                                          </p:spTgt>
                                        </p:tgtEl>
                                        <p:attrNameLst>
                                          <p:attrName>style.visibility</p:attrName>
                                        </p:attrNameLst>
                                      </p:cBhvr>
                                      <p:to>
                                        <p:strVal val="visible"/>
                                      </p:to>
                                    </p:set>
                                    <p:animEffect transition="in" filter="checkerboard(across)">
                                      <p:cBhvr>
                                        <p:cTn id="28" dur="500"/>
                                        <p:tgtEl>
                                          <p:spTgt spid="346115">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46115">
                                            <p:txEl>
                                              <p:pRg st="9" end="9"/>
                                            </p:txEl>
                                          </p:spTgt>
                                        </p:tgtEl>
                                        <p:attrNameLst>
                                          <p:attrName>style.visibility</p:attrName>
                                        </p:attrNameLst>
                                      </p:cBhvr>
                                      <p:to>
                                        <p:strVal val="visible"/>
                                      </p:to>
                                    </p:set>
                                    <p:animEffect transition="in" filter="checkerboard(across)">
                                      <p:cBhvr>
                                        <p:cTn id="31" dur="500"/>
                                        <p:tgtEl>
                                          <p:spTgt spid="346115">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46115">
                                            <p:txEl>
                                              <p:pRg st="10" end="10"/>
                                            </p:txEl>
                                          </p:spTgt>
                                        </p:tgtEl>
                                        <p:attrNameLst>
                                          <p:attrName>style.visibility</p:attrName>
                                        </p:attrNameLst>
                                      </p:cBhvr>
                                      <p:to>
                                        <p:strVal val="visible"/>
                                      </p:to>
                                    </p:set>
                                    <p:animEffect transition="in" filter="checkerboard(across)">
                                      <p:cBhvr>
                                        <p:cTn id="34" dur="500"/>
                                        <p:tgtEl>
                                          <p:spTgt spid="346115">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46115">
                                            <p:txEl>
                                              <p:pRg st="11" end="11"/>
                                            </p:txEl>
                                          </p:spTgt>
                                        </p:tgtEl>
                                        <p:attrNameLst>
                                          <p:attrName>style.visibility</p:attrName>
                                        </p:attrNameLst>
                                      </p:cBhvr>
                                      <p:to>
                                        <p:strVal val="visible"/>
                                      </p:to>
                                    </p:set>
                                    <p:animEffect transition="in" filter="checkerboard(across)">
                                      <p:cBhvr>
                                        <p:cTn id="37" dur="500"/>
                                        <p:tgtEl>
                                          <p:spTgt spid="3461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611188" y="692150"/>
            <a:ext cx="7848600" cy="5216525"/>
          </a:xfrm>
          <a:prstGeom prst="rect">
            <a:avLst/>
          </a:prstGeom>
          <a:noFill/>
          <a:ln w="9525">
            <a:noFill/>
            <a:miter lim="800000"/>
            <a:headEnd/>
            <a:tailEnd/>
          </a:ln>
        </p:spPr>
        <p:txBody>
          <a:bodyPr>
            <a:spAutoFit/>
          </a:bodyPr>
          <a:lstStyle/>
          <a:p>
            <a:r>
              <a:rPr lang="en-US" altLang="zh-CN" sz="2800" i="0" dirty="0">
                <a:solidFill>
                  <a:srgbClr val="CC3300"/>
                </a:solidFill>
              </a:rPr>
              <a:t>    </a:t>
            </a:r>
            <a:r>
              <a:rPr lang="en-US" altLang="zh-CN" sz="2800" i="0" dirty="0">
                <a:solidFill>
                  <a:schemeClr val="tx2"/>
                </a:solidFill>
              </a:rPr>
              <a:t>const Type &amp; operator </a:t>
            </a:r>
            <a:r>
              <a:rPr lang="en-US" altLang="zh-CN" sz="2800" b="0" i="0" dirty="0">
                <a:solidFill>
                  <a:schemeClr val="tx2"/>
                </a:solidFill>
              </a:rPr>
              <a:t>( ) </a:t>
            </a:r>
            <a:r>
              <a:rPr lang="en-US" altLang="zh-CN" sz="2800" i="0" dirty="0">
                <a:solidFill>
                  <a:schemeClr val="tx2"/>
                </a:solidFill>
              </a:rPr>
              <a:t>( )</a:t>
            </a:r>
            <a:r>
              <a:rPr lang="en-US" altLang="zh-CN" sz="2800" b="0" i="0" dirty="0">
                <a:solidFill>
                  <a:schemeClr val="tx2"/>
                </a:solidFill>
              </a:rPr>
              <a:t> </a:t>
            </a:r>
            <a:r>
              <a:rPr lang="en-US" altLang="zh-CN" sz="2800" i="0" dirty="0">
                <a:solidFill>
                  <a:schemeClr val="tx2"/>
                </a:solidFill>
              </a:rPr>
              <a:t>const;</a:t>
            </a:r>
          </a:p>
          <a:p>
            <a:r>
              <a:rPr lang="en-US" altLang="zh-CN" sz="2800" i="0" dirty="0"/>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返回当前位置中的数据值</a:t>
            </a:r>
          </a:p>
          <a:p>
            <a:r>
              <a:rPr lang="zh-CN" altLang="en-US" sz="2800" i="0" dirty="0" smtClean="0">
                <a:solidFill>
                  <a:schemeClr val="tx2"/>
                </a:solidFill>
              </a:rPr>
              <a:t>  </a:t>
            </a:r>
            <a:r>
              <a:rPr lang="en-US" altLang="zh-CN" sz="2800" i="0" dirty="0" smtClean="0">
                <a:solidFill>
                  <a:schemeClr val="tx2"/>
                </a:solidFill>
              </a:rPr>
              <a:t>protected</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i="0" dirty="0">
                <a:solidFill>
                  <a:schemeClr val="tx2"/>
                </a:solidFill>
              </a:rPr>
              <a:t>const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&amp;</a:t>
            </a:r>
            <a:r>
              <a:rPr lang="en-US" altLang="zh-CN" sz="2800" b="0" i="0" dirty="0">
                <a:solidFill>
                  <a:schemeClr val="tx2"/>
                </a:solidFill>
              </a:rPr>
              <a:t>T</a:t>
            </a:r>
            <a:r>
              <a:rPr lang="en-US" altLang="zh-CN" sz="2800" i="0" dirty="0">
                <a:solidFill>
                  <a:schemeClr val="tx2"/>
                </a:solidFill>
              </a:rPr>
              <a:t>;</a:t>
            </a:r>
          </a:p>
          <a:p>
            <a:r>
              <a:rPr lang="en-US" altLang="zh-CN" sz="2800" b="0" i="0" dirty="0">
                <a:solidFill>
                  <a:schemeClr val="tx2"/>
                </a:solidFill>
              </a:rPr>
              <a:t>    </a:t>
            </a:r>
            <a:r>
              <a:rPr lang="en-US" altLang="zh-CN" sz="2800" b="0" i="0" dirty="0" err="1">
                <a:solidFill>
                  <a:schemeClr val="tx2"/>
                </a:solidFill>
              </a:rPr>
              <a:t>BinTreeNode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a:solidFill>
                  <a:schemeClr val="tx2"/>
                </a:solidFill>
              </a:rPr>
              <a:t>current</a:t>
            </a:r>
            <a:r>
              <a:rPr lang="en-US" altLang="zh-CN" sz="2800" i="0" dirty="0">
                <a:solidFill>
                  <a:schemeClr val="tx2"/>
                </a:solidFill>
              </a:rPr>
              <a:t>; </a:t>
            </a:r>
          </a:p>
          <a:p>
            <a:r>
              <a:rPr lang="zh-CN" altLang="en-US" sz="2800" i="0" dirty="0" smtClean="0">
                <a:solidFill>
                  <a:schemeClr val="tx2"/>
                </a:solidFill>
              </a:rPr>
              <a:t>  </a:t>
            </a:r>
            <a:r>
              <a:rPr lang="en-US" altLang="zh-CN" sz="2800" i="0" dirty="0" smtClean="0">
                <a:solidFill>
                  <a:schemeClr val="tx2"/>
                </a:solidFill>
              </a:rPr>
              <a:t>private</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b="0" i="0" dirty="0" err="1" smtClean="0">
                <a:solidFill>
                  <a:schemeClr val="tx2"/>
                </a:solidFill>
              </a:rPr>
              <a:t>TreeIterator</a:t>
            </a:r>
            <a:r>
              <a:rPr lang="en-US" altLang="zh-CN" sz="2800" i="0" dirty="0" smtClean="0">
                <a:solidFill>
                  <a:schemeClr val="tx2"/>
                </a:solidFill>
              </a:rPr>
              <a:t>(const</a:t>
            </a:r>
            <a:r>
              <a:rPr lang="en-US" altLang="zh-CN" sz="2800" b="0" i="0" dirty="0" smtClean="0">
                <a:solidFill>
                  <a:schemeClr val="tx2"/>
                </a:solidFill>
              </a:rPr>
              <a:t> </a:t>
            </a:r>
            <a:r>
              <a:rPr lang="en-US" altLang="zh-CN" sz="2800" b="0" i="0" dirty="0" err="1">
                <a:solidFill>
                  <a:schemeClr val="tx2"/>
                </a:solidFill>
              </a:rPr>
              <a:t>TreeIterator</a:t>
            </a:r>
            <a:r>
              <a:rPr lang="en-US" altLang="zh-CN" sz="2800" b="0" i="0" dirty="0">
                <a:solidFill>
                  <a:schemeClr val="tx2"/>
                </a:solidFill>
              </a:rPr>
              <a:t> </a:t>
            </a:r>
            <a:r>
              <a:rPr lang="en-US" altLang="zh-CN" sz="2800" i="0" dirty="0" smtClean="0">
                <a:solidFill>
                  <a:schemeClr val="tx2"/>
                </a:solidFill>
              </a:rPr>
              <a:t>&amp;) </a:t>
            </a:r>
            <a:r>
              <a:rPr lang="en-US" altLang="zh-CN" sz="2800" i="0" dirty="0">
                <a:solidFill>
                  <a:schemeClr val="tx2"/>
                </a:solidFill>
              </a:rPr>
              <a:t>{ }</a:t>
            </a:r>
          </a:p>
          <a:p>
            <a:r>
              <a:rPr lang="en-US" altLang="zh-CN" sz="2800" i="0" dirty="0"/>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构造函数</a:t>
            </a:r>
          </a:p>
          <a:p>
            <a:r>
              <a:rPr lang="zh-CN" altLang="en-US" sz="2800" b="0" i="0" dirty="0">
                <a:solidFill>
                  <a:schemeClr val="tx2"/>
                </a:solidFill>
              </a:rPr>
              <a:t>    </a:t>
            </a:r>
            <a:r>
              <a:rPr lang="en-US" altLang="zh-CN" sz="2800" b="0" i="0" dirty="0" err="1">
                <a:solidFill>
                  <a:schemeClr val="tx2"/>
                </a:solidFill>
              </a:rPr>
              <a:t>TreeIterator</a:t>
            </a:r>
            <a:r>
              <a:rPr lang="en-US" altLang="zh-CN" sz="2800" b="0" i="0" dirty="0">
                <a:solidFill>
                  <a:schemeClr val="tx2"/>
                </a:solidFill>
              </a:rPr>
              <a:t> </a:t>
            </a:r>
            <a:r>
              <a:rPr lang="en-US" altLang="zh-CN" sz="2800" i="0" dirty="0">
                <a:solidFill>
                  <a:schemeClr val="tx2"/>
                </a:solidFill>
              </a:rPr>
              <a:t>&amp; operator </a:t>
            </a:r>
            <a:r>
              <a:rPr lang="en-US" altLang="zh-CN" sz="2800" b="0" i="0" dirty="0">
                <a:solidFill>
                  <a:schemeClr val="tx2"/>
                </a:solidFill>
              </a:rPr>
              <a:t>= </a:t>
            </a:r>
          </a:p>
          <a:p>
            <a:r>
              <a:rPr lang="en-US" altLang="zh-CN" sz="2800" b="0" i="0" dirty="0">
                <a:solidFill>
                  <a:schemeClr val="tx2"/>
                </a:solidFill>
              </a:rPr>
              <a:t>                       </a:t>
            </a:r>
            <a:r>
              <a:rPr lang="en-US" altLang="zh-CN" sz="2800" i="0" dirty="0" smtClean="0">
                <a:solidFill>
                  <a:schemeClr val="tx2"/>
                </a:solidFill>
              </a:rPr>
              <a:t>(const</a:t>
            </a:r>
            <a:r>
              <a:rPr lang="en-US" altLang="zh-CN" sz="2800" b="0" i="0" dirty="0" smtClean="0">
                <a:solidFill>
                  <a:schemeClr val="tx2"/>
                </a:solidFill>
              </a:rPr>
              <a:t> </a:t>
            </a:r>
            <a:r>
              <a:rPr lang="en-US" altLang="zh-CN" sz="2800" b="0" i="0" dirty="0" err="1">
                <a:solidFill>
                  <a:schemeClr val="tx2"/>
                </a:solidFill>
              </a:rPr>
              <a:t>TreeIterator</a:t>
            </a:r>
            <a:r>
              <a:rPr lang="en-US" altLang="zh-CN" sz="2800" b="0" i="0" dirty="0">
                <a:solidFill>
                  <a:schemeClr val="tx2"/>
                </a:solidFill>
              </a:rPr>
              <a:t> </a:t>
            </a:r>
            <a:r>
              <a:rPr lang="en-US" altLang="zh-CN" sz="2800" i="0" dirty="0" smtClean="0">
                <a:solidFill>
                  <a:schemeClr val="tx2"/>
                </a:solidFill>
              </a:rPr>
              <a:t>&amp;)</a:t>
            </a:r>
            <a:r>
              <a:rPr lang="en-US" altLang="zh-CN" sz="2800" b="0" i="0" dirty="0" smtClean="0">
                <a:solidFill>
                  <a:schemeClr val="tx2"/>
                </a:solidFill>
              </a:rPr>
              <a:t> </a:t>
            </a:r>
            <a:r>
              <a:rPr lang="en-US" altLang="zh-CN" sz="2800" i="0" dirty="0">
                <a:solidFill>
                  <a:schemeClr val="tx2"/>
                </a:solidFill>
              </a:rPr>
              <a:t>const;</a:t>
            </a:r>
          </a:p>
          <a:p>
            <a:r>
              <a:rPr lang="en-US" altLang="zh-CN" sz="2800" i="0" dirty="0">
                <a:solidFill>
                  <a:srgbClr val="3366FF"/>
                </a:solidFill>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赋值</a:t>
            </a:r>
          </a:p>
          <a:p>
            <a:r>
              <a:rPr lang="en-US" altLang="zh-CN" sz="2800" i="0" dirty="0">
                <a:solidFill>
                  <a:schemeClr val="tx2"/>
                </a:solidFill>
              </a:rPr>
              <a:t>};	</a:t>
            </a:r>
            <a:r>
              <a:rPr lang="en-US" altLang="zh-CN" sz="2800" i="0" dirty="0">
                <a:solidFill>
                  <a:srgbClr val="CC3300"/>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139</a:t>
            </a:fld>
            <a:endParaRPr lang="en-US" altLang="zh-CN"/>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14</a:t>
            </a:fld>
            <a:endParaRPr lang="en-US" altLang="zh-CN"/>
          </a:p>
        </p:txBody>
      </p:sp>
      <p:sp>
        <p:nvSpPr>
          <p:cNvPr id="3" name="Text Box 5"/>
          <p:cNvSpPr txBox="1">
            <a:spLocks noChangeArrowheads="1"/>
          </p:cNvSpPr>
          <p:nvPr/>
        </p:nvSpPr>
        <p:spPr bwMode="auto">
          <a:xfrm>
            <a:off x="683568" y="764704"/>
            <a:ext cx="7705725" cy="1163638"/>
          </a:xfrm>
          <a:prstGeom prst="rect">
            <a:avLst/>
          </a:prstGeom>
          <a:noFill/>
          <a:ln w="9525">
            <a:noFill/>
            <a:miter lim="800000"/>
            <a:headEnd/>
            <a:tailEnd/>
          </a:ln>
          <a:effectLst/>
        </p:spPr>
        <p:txBody>
          <a:bodyPr>
            <a:spAutoFit/>
          </a:bodyPr>
          <a:lstStyle/>
          <a:p>
            <a:pPr>
              <a:spcBef>
                <a:spcPct val="20000"/>
              </a:spcBef>
              <a:defRPr/>
            </a:pPr>
            <a:r>
              <a:rPr lang="zh-CN" altLang="en-US" sz="3200" i="0" u="sng">
                <a:solidFill>
                  <a:srgbClr val="FF3300"/>
                </a:solidFill>
                <a:effectLst>
                  <a:outerShdw blurRad="38100" dist="38100" dir="2700000" algn="tl">
                    <a:srgbClr val="C0C0C0"/>
                  </a:outerShdw>
                </a:effectLst>
                <a:ea typeface="隶书" pitchFamily="49" charset="-122"/>
              </a:rPr>
              <a:t>第一种解决方案</a:t>
            </a:r>
            <a:r>
              <a:rPr lang="zh-CN" altLang="en-US" sz="3200" i="0">
                <a:solidFill>
                  <a:srgbClr val="FF3300"/>
                </a:solidFill>
                <a:effectLst>
                  <a:outerShdw blurRad="38100" dist="38100" dir="2700000" algn="tl">
                    <a:srgbClr val="C0C0C0"/>
                  </a:outerShdw>
                </a:effectLst>
                <a:ea typeface="隶书" pitchFamily="49" charset="-122"/>
              </a:rPr>
              <a:t>       </a:t>
            </a:r>
            <a:r>
              <a:rPr lang="zh-CN" altLang="en-US" sz="3200" i="0">
                <a:solidFill>
                  <a:srgbClr val="000099"/>
                </a:solidFill>
                <a:effectLst>
                  <a:outerShdw blurRad="38100" dist="38100" dir="2700000" algn="tl">
                    <a:srgbClr val="C0C0C0"/>
                  </a:outerShdw>
                </a:effectLst>
                <a:ea typeface="隶书" pitchFamily="49" charset="-122"/>
              </a:rPr>
              <a:t>等数量的链域</a:t>
            </a:r>
            <a:endParaRPr lang="zh-CN" altLang="en-US" sz="3200" i="0">
              <a:solidFill>
                <a:srgbClr val="FF3300"/>
              </a:solidFill>
              <a:effectLst>
                <a:outerShdw blurRad="38100" dist="38100" dir="2700000" algn="tl">
                  <a:srgbClr val="C0C0C0"/>
                </a:outerShdw>
              </a:effectLst>
              <a:ea typeface="隶书" pitchFamily="49" charset="-122"/>
            </a:endParaRPr>
          </a:p>
          <a:p>
            <a:pPr>
              <a:spcBef>
                <a:spcPct val="20000"/>
              </a:spcBef>
              <a:defRPr/>
            </a:pPr>
            <a:r>
              <a:rPr lang="zh-CN" altLang="en-US" sz="3200" i="0">
                <a:effectLst>
                  <a:outerShdw blurRad="38100" dist="38100" dir="2700000" algn="tl">
                    <a:srgbClr val="C0C0C0"/>
                  </a:outerShdw>
                </a:effectLst>
                <a:ea typeface="隶书" pitchFamily="49" charset="-122"/>
              </a:rPr>
              <a:t>根据树的度</a:t>
            </a:r>
            <a:r>
              <a:rPr lang="en-US" altLang="zh-CN" sz="3200">
                <a:solidFill>
                  <a:srgbClr val="CC3300"/>
                </a:solidFill>
                <a:effectLst>
                  <a:outerShdw blurRad="38100" dist="38100" dir="2700000" algn="tl">
                    <a:srgbClr val="C0C0C0"/>
                  </a:outerShdw>
                </a:effectLst>
                <a:ea typeface="隶书" pitchFamily="49" charset="-122"/>
              </a:rPr>
              <a:t>d</a:t>
            </a:r>
            <a:r>
              <a:rPr lang="zh-CN" altLang="en-US" sz="3200" i="0">
                <a:effectLst>
                  <a:outerShdw blurRad="38100" dist="38100" dir="2700000" algn="tl">
                    <a:srgbClr val="C0C0C0"/>
                  </a:outerShdw>
                </a:effectLst>
                <a:ea typeface="隶书" pitchFamily="49" charset="-122"/>
              </a:rPr>
              <a:t>为每个结点设置</a:t>
            </a:r>
            <a:r>
              <a:rPr lang="en-US" altLang="zh-CN" sz="3200">
                <a:solidFill>
                  <a:srgbClr val="CC3300"/>
                </a:solidFill>
                <a:effectLst>
                  <a:outerShdw blurRad="38100" dist="38100" dir="2700000" algn="tl">
                    <a:srgbClr val="C0C0C0"/>
                  </a:outerShdw>
                </a:effectLst>
                <a:ea typeface="隶书" pitchFamily="49" charset="-122"/>
              </a:rPr>
              <a:t>d</a:t>
            </a:r>
            <a:r>
              <a:rPr lang="zh-CN" altLang="en-US" sz="3200" i="0">
                <a:effectLst>
                  <a:outerShdw blurRad="38100" dist="38100" dir="2700000" algn="tl">
                    <a:srgbClr val="C0C0C0"/>
                  </a:outerShdw>
                </a:effectLst>
                <a:ea typeface="隶书" pitchFamily="49" charset="-122"/>
              </a:rPr>
              <a:t>个指针域。</a:t>
            </a:r>
          </a:p>
        </p:txBody>
      </p:sp>
      <p:grpSp>
        <p:nvGrpSpPr>
          <p:cNvPr id="4" name="Group 18"/>
          <p:cNvGrpSpPr>
            <a:grpSpLocks/>
          </p:cNvGrpSpPr>
          <p:nvPr/>
        </p:nvGrpSpPr>
        <p:grpSpPr bwMode="auto">
          <a:xfrm>
            <a:off x="756593" y="2061692"/>
            <a:ext cx="7048500" cy="533400"/>
            <a:chOff x="409" y="914"/>
            <a:chExt cx="4440" cy="336"/>
          </a:xfrm>
        </p:grpSpPr>
        <p:sp>
          <p:nvSpPr>
            <p:cNvPr id="5" name="Rectangle 6"/>
            <p:cNvSpPr>
              <a:spLocks noChangeArrowheads="1"/>
            </p:cNvSpPr>
            <p:nvPr/>
          </p:nvSpPr>
          <p:spPr bwMode="auto">
            <a:xfrm>
              <a:off x="409" y="914"/>
              <a:ext cx="4440"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pPr>
                <a:defRPr/>
              </a:pPr>
              <a:r>
                <a:rPr lang="en-US" altLang="zh-CN" sz="2800">
                  <a:ea typeface="黑体" pitchFamily="2" charset="-122"/>
                </a:rPr>
                <a:t> </a:t>
              </a:r>
              <a:r>
                <a:rPr lang="en-US" altLang="zh-CN" sz="2800" i="0">
                  <a:solidFill>
                    <a:schemeClr val="accent2"/>
                  </a:solidFill>
                  <a:ea typeface="黑体" pitchFamily="2" charset="-122"/>
                </a:rPr>
                <a:t>data</a:t>
              </a:r>
              <a:r>
                <a:rPr lang="en-US" altLang="zh-CN" sz="2800" i="0">
                  <a:ea typeface="黑体" pitchFamily="2" charset="-122"/>
                </a:rPr>
                <a:t> </a:t>
              </a:r>
            </a:p>
          </p:txBody>
        </p:sp>
        <p:sp>
          <p:nvSpPr>
            <p:cNvPr id="6" name="Text Box 7"/>
            <p:cNvSpPr txBox="1">
              <a:spLocks noChangeArrowheads="1"/>
            </p:cNvSpPr>
            <p:nvPr/>
          </p:nvSpPr>
          <p:spPr bwMode="auto">
            <a:xfrm>
              <a:off x="1095" y="923"/>
              <a:ext cx="682" cy="327"/>
            </a:xfrm>
            <a:prstGeom prst="rect">
              <a:avLst/>
            </a:prstGeom>
            <a:noFill/>
            <a:ln w="9525">
              <a:noFill/>
              <a:miter lim="800000"/>
              <a:headEnd/>
              <a:tailEnd/>
            </a:ln>
          </p:spPr>
          <p:txBody>
            <a:bodyPr>
              <a:spAutoFit/>
            </a:bodyPr>
            <a:lstStyle/>
            <a:p>
              <a:r>
                <a:rPr lang="en-US" altLang="zh-CN" sz="2800" i="0">
                  <a:solidFill>
                    <a:schemeClr val="accent2"/>
                  </a:solidFill>
                  <a:ea typeface="黑体" pitchFamily="2" charset="-122"/>
                </a:rPr>
                <a:t>child</a:t>
              </a:r>
              <a:r>
                <a:rPr lang="en-US" altLang="zh-CN" sz="2800" i="0" baseline="-25000">
                  <a:solidFill>
                    <a:schemeClr val="accent2"/>
                  </a:solidFill>
                  <a:ea typeface="黑体" pitchFamily="2" charset="-122"/>
                </a:rPr>
                <a:t>1</a:t>
              </a:r>
              <a:endParaRPr lang="en-US" altLang="zh-CN" b="0" i="0">
                <a:latin typeface="Arial" charset="0"/>
                <a:ea typeface="黑体" pitchFamily="2" charset="-122"/>
              </a:endParaRPr>
            </a:p>
          </p:txBody>
        </p:sp>
        <p:sp>
          <p:nvSpPr>
            <p:cNvPr id="7" name="Line 8"/>
            <p:cNvSpPr>
              <a:spLocks noChangeShapeType="1"/>
            </p:cNvSpPr>
            <p:nvPr/>
          </p:nvSpPr>
          <p:spPr bwMode="auto">
            <a:xfrm>
              <a:off x="1057" y="914"/>
              <a:ext cx="0" cy="336"/>
            </a:xfrm>
            <a:prstGeom prst="line">
              <a:avLst/>
            </a:prstGeom>
            <a:noFill/>
            <a:ln w="19050">
              <a:solidFill>
                <a:srgbClr val="FF0000"/>
              </a:solidFill>
              <a:round/>
              <a:headEnd/>
              <a:tailEnd/>
            </a:ln>
          </p:spPr>
          <p:txBody>
            <a:bodyPr wrap="none" anchor="ctr"/>
            <a:lstStyle/>
            <a:p>
              <a:endParaRPr lang="zh-CN" altLang="en-US"/>
            </a:p>
          </p:txBody>
        </p:sp>
        <p:sp>
          <p:nvSpPr>
            <p:cNvPr id="8" name="Line 9"/>
            <p:cNvSpPr>
              <a:spLocks noChangeShapeType="1"/>
            </p:cNvSpPr>
            <p:nvPr/>
          </p:nvSpPr>
          <p:spPr bwMode="auto">
            <a:xfrm>
              <a:off x="1777" y="914"/>
              <a:ext cx="0" cy="336"/>
            </a:xfrm>
            <a:prstGeom prst="line">
              <a:avLst/>
            </a:prstGeom>
            <a:noFill/>
            <a:ln w="19050">
              <a:solidFill>
                <a:srgbClr val="FF0000"/>
              </a:solidFill>
              <a:round/>
              <a:headEnd/>
              <a:tailEnd/>
            </a:ln>
          </p:spPr>
          <p:txBody>
            <a:bodyPr wrap="none" anchor="ctr"/>
            <a:lstStyle/>
            <a:p>
              <a:endParaRPr lang="zh-CN" altLang="en-US"/>
            </a:p>
          </p:txBody>
        </p:sp>
        <p:sp>
          <p:nvSpPr>
            <p:cNvPr id="9" name="Line 10"/>
            <p:cNvSpPr>
              <a:spLocks noChangeShapeType="1"/>
            </p:cNvSpPr>
            <p:nvPr/>
          </p:nvSpPr>
          <p:spPr bwMode="auto">
            <a:xfrm>
              <a:off x="4081" y="914"/>
              <a:ext cx="0" cy="336"/>
            </a:xfrm>
            <a:prstGeom prst="line">
              <a:avLst/>
            </a:prstGeom>
            <a:noFill/>
            <a:ln w="19050">
              <a:solidFill>
                <a:srgbClr val="FF0000"/>
              </a:solidFill>
              <a:round/>
              <a:headEnd/>
              <a:tailEnd/>
            </a:ln>
          </p:spPr>
          <p:txBody>
            <a:bodyPr wrap="none" anchor="ctr"/>
            <a:lstStyle/>
            <a:p>
              <a:endParaRPr lang="zh-CN" altLang="en-US"/>
            </a:p>
          </p:txBody>
        </p:sp>
        <p:sp>
          <p:nvSpPr>
            <p:cNvPr id="10" name="Text Box 11"/>
            <p:cNvSpPr txBox="1">
              <a:spLocks noChangeArrowheads="1"/>
            </p:cNvSpPr>
            <p:nvPr/>
          </p:nvSpPr>
          <p:spPr bwMode="auto">
            <a:xfrm>
              <a:off x="1825" y="923"/>
              <a:ext cx="665" cy="327"/>
            </a:xfrm>
            <a:prstGeom prst="rect">
              <a:avLst/>
            </a:prstGeom>
            <a:noFill/>
            <a:ln w="9525">
              <a:noFill/>
              <a:miter lim="800000"/>
              <a:headEnd/>
              <a:tailEnd/>
            </a:ln>
          </p:spPr>
          <p:txBody>
            <a:bodyPr wrap="none">
              <a:spAutoFit/>
            </a:bodyPr>
            <a:lstStyle/>
            <a:p>
              <a:r>
                <a:rPr lang="en-US" altLang="zh-CN" sz="2800" i="0">
                  <a:solidFill>
                    <a:schemeClr val="accent2"/>
                  </a:solidFill>
                  <a:ea typeface="黑体" pitchFamily="2" charset="-122"/>
                </a:rPr>
                <a:t>child</a:t>
              </a:r>
              <a:r>
                <a:rPr lang="en-US" altLang="zh-CN" sz="2800" i="0" baseline="-25000">
                  <a:solidFill>
                    <a:schemeClr val="accent2"/>
                  </a:solidFill>
                  <a:ea typeface="黑体" pitchFamily="2" charset="-122"/>
                </a:rPr>
                <a:t>2</a:t>
              </a:r>
              <a:endParaRPr lang="en-US" altLang="zh-CN" b="0" i="0">
                <a:solidFill>
                  <a:schemeClr val="accent2"/>
                </a:solidFill>
                <a:latin typeface="Arial" charset="0"/>
                <a:ea typeface="黑体" pitchFamily="2" charset="-122"/>
              </a:endParaRPr>
            </a:p>
          </p:txBody>
        </p:sp>
        <p:sp>
          <p:nvSpPr>
            <p:cNvPr id="11" name="Text Box 12"/>
            <p:cNvSpPr txBox="1">
              <a:spLocks noChangeArrowheads="1"/>
            </p:cNvSpPr>
            <p:nvPr/>
          </p:nvSpPr>
          <p:spPr bwMode="auto">
            <a:xfrm>
              <a:off x="2545" y="923"/>
              <a:ext cx="665" cy="327"/>
            </a:xfrm>
            <a:prstGeom prst="rect">
              <a:avLst/>
            </a:prstGeom>
            <a:noFill/>
            <a:ln w="9525">
              <a:noFill/>
              <a:miter lim="800000"/>
              <a:headEnd/>
              <a:tailEnd/>
            </a:ln>
          </p:spPr>
          <p:txBody>
            <a:bodyPr wrap="none">
              <a:spAutoFit/>
            </a:bodyPr>
            <a:lstStyle/>
            <a:p>
              <a:r>
                <a:rPr lang="en-US" altLang="zh-CN" sz="2800" i="0">
                  <a:solidFill>
                    <a:schemeClr val="accent2"/>
                  </a:solidFill>
                  <a:ea typeface="黑体" pitchFamily="2" charset="-122"/>
                </a:rPr>
                <a:t>child</a:t>
              </a:r>
              <a:r>
                <a:rPr lang="en-US" altLang="zh-CN" sz="2800" i="0" baseline="-25000">
                  <a:solidFill>
                    <a:schemeClr val="accent2"/>
                  </a:solidFill>
                  <a:ea typeface="黑体" pitchFamily="2" charset="-122"/>
                </a:rPr>
                <a:t>3</a:t>
              </a:r>
              <a:endParaRPr lang="en-US" altLang="zh-CN" b="0" i="0">
                <a:solidFill>
                  <a:schemeClr val="accent2"/>
                </a:solidFill>
                <a:latin typeface="Arial" charset="0"/>
                <a:ea typeface="黑体" pitchFamily="2" charset="-122"/>
              </a:endParaRPr>
            </a:p>
          </p:txBody>
        </p:sp>
        <p:sp>
          <p:nvSpPr>
            <p:cNvPr id="12" name="Line 13"/>
            <p:cNvSpPr>
              <a:spLocks noChangeShapeType="1"/>
            </p:cNvSpPr>
            <p:nvPr/>
          </p:nvSpPr>
          <p:spPr bwMode="auto">
            <a:xfrm>
              <a:off x="3457" y="1106"/>
              <a:ext cx="480" cy="0"/>
            </a:xfrm>
            <a:prstGeom prst="line">
              <a:avLst/>
            </a:prstGeom>
            <a:noFill/>
            <a:ln w="76200">
              <a:solidFill>
                <a:schemeClr val="accent2"/>
              </a:solidFill>
              <a:prstDash val="sysDot"/>
              <a:round/>
              <a:headEnd/>
              <a:tailEnd/>
            </a:ln>
          </p:spPr>
          <p:txBody>
            <a:bodyPr wrap="none" anchor="ctr"/>
            <a:lstStyle/>
            <a:p>
              <a:endParaRPr lang="zh-CN" altLang="en-US"/>
            </a:p>
          </p:txBody>
        </p:sp>
        <p:sp>
          <p:nvSpPr>
            <p:cNvPr id="13" name="Text Box 14"/>
            <p:cNvSpPr txBox="1">
              <a:spLocks noChangeArrowheads="1"/>
            </p:cNvSpPr>
            <p:nvPr/>
          </p:nvSpPr>
          <p:spPr bwMode="auto">
            <a:xfrm>
              <a:off x="4129" y="923"/>
              <a:ext cx="665" cy="327"/>
            </a:xfrm>
            <a:prstGeom prst="rect">
              <a:avLst/>
            </a:prstGeom>
            <a:noFill/>
            <a:ln w="9525">
              <a:noFill/>
              <a:miter lim="800000"/>
              <a:headEnd/>
              <a:tailEnd/>
            </a:ln>
          </p:spPr>
          <p:txBody>
            <a:bodyPr wrap="none">
              <a:spAutoFit/>
            </a:bodyPr>
            <a:lstStyle/>
            <a:p>
              <a:r>
                <a:rPr lang="en-US" altLang="zh-CN" sz="2800" i="0" dirty="0" err="1">
                  <a:solidFill>
                    <a:schemeClr val="accent2"/>
                  </a:solidFill>
                  <a:ea typeface="黑体" pitchFamily="2" charset="-122"/>
                </a:rPr>
                <a:t>child</a:t>
              </a:r>
              <a:r>
                <a:rPr lang="en-US" altLang="zh-CN" sz="2800" baseline="-25000" dirty="0" err="1">
                  <a:solidFill>
                    <a:schemeClr val="accent2"/>
                  </a:solidFill>
                  <a:ea typeface="黑体" pitchFamily="2" charset="-122"/>
                </a:rPr>
                <a:t>d</a:t>
              </a:r>
              <a:endParaRPr lang="en-US" altLang="zh-CN" b="0" i="0" dirty="0">
                <a:solidFill>
                  <a:schemeClr val="accent2"/>
                </a:solidFill>
                <a:latin typeface="Arial" charset="0"/>
                <a:ea typeface="黑体" pitchFamily="2" charset="-122"/>
              </a:endParaRPr>
            </a:p>
          </p:txBody>
        </p:sp>
        <p:sp>
          <p:nvSpPr>
            <p:cNvPr id="14" name="Line 15"/>
            <p:cNvSpPr>
              <a:spLocks noChangeShapeType="1"/>
            </p:cNvSpPr>
            <p:nvPr/>
          </p:nvSpPr>
          <p:spPr bwMode="auto">
            <a:xfrm>
              <a:off x="2497" y="914"/>
              <a:ext cx="0" cy="336"/>
            </a:xfrm>
            <a:prstGeom prst="line">
              <a:avLst/>
            </a:prstGeom>
            <a:noFill/>
            <a:ln w="19050">
              <a:solidFill>
                <a:srgbClr val="FF0000"/>
              </a:solidFill>
              <a:round/>
              <a:headEnd/>
              <a:tailEnd/>
            </a:ln>
          </p:spPr>
          <p:txBody>
            <a:bodyPr wrap="none" anchor="ctr"/>
            <a:lstStyle/>
            <a:p>
              <a:endParaRPr lang="zh-CN" altLang="en-US"/>
            </a:p>
          </p:txBody>
        </p:sp>
        <p:sp>
          <p:nvSpPr>
            <p:cNvPr id="15" name="Line 16"/>
            <p:cNvSpPr>
              <a:spLocks noChangeShapeType="1"/>
            </p:cNvSpPr>
            <p:nvPr/>
          </p:nvSpPr>
          <p:spPr bwMode="auto">
            <a:xfrm>
              <a:off x="3265" y="914"/>
              <a:ext cx="0" cy="336"/>
            </a:xfrm>
            <a:prstGeom prst="line">
              <a:avLst/>
            </a:prstGeom>
            <a:noFill/>
            <a:ln w="19050">
              <a:solidFill>
                <a:srgbClr val="FF0000"/>
              </a:solidFill>
              <a:round/>
              <a:headEnd/>
              <a:tailEnd/>
            </a:ln>
          </p:spPr>
          <p:txBody>
            <a:bodyPr wrap="none" anchor="ctr"/>
            <a:lstStyle/>
            <a:p>
              <a:endParaRPr lang="zh-CN" altLang="en-US"/>
            </a:p>
          </p:txBody>
        </p:sp>
      </p:grpSp>
      <p:sp>
        <p:nvSpPr>
          <p:cNvPr id="16" name="Text Box 17"/>
          <p:cNvSpPr txBox="1">
            <a:spLocks noChangeArrowheads="1"/>
          </p:cNvSpPr>
          <p:nvPr/>
        </p:nvSpPr>
        <p:spPr bwMode="auto">
          <a:xfrm>
            <a:off x="756593" y="2780829"/>
            <a:ext cx="7848600" cy="3040832"/>
          </a:xfrm>
          <a:prstGeom prst="rect">
            <a:avLst/>
          </a:prstGeom>
          <a:noFill/>
          <a:ln w="9525">
            <a:noFill/>
            <a:miter lim="800000"/>
            <a:headEnd/>
            <a:tailEnd/>
          </a:ln>
          <a:effectLst/>
        </p:spPr>
        <p:txBody>
          <a:bodyPr>
            <a:spAutoFit/>
          </a:bodyPr>
          <a:lstStyle/>
          <a:p>
            <a:pPr algn="just">
              <a:spcBef>
                <a:spcPct val="20000"/>
              </a:spcBef>
              <a:defRPr/>
            </a:pPr>
            <a:r>
              <a:rPr lang="en-US" altLang="zh-CN" sz="3200" i="0" dirty="0">
                <a:effectLst>
                  <a:outerShdw blurRad="38100" dist="38100" dir="2700000" algn="tl">
                    <a:srgbClr val="C0C0C0"/>
                  </a:outerShdw>
                </a:effectLst>
                <a:ea typeface="隶书" pitchFamily="49" charset="-122"/>
              </a:rPr>
              <a:t>        </a:t>
            </a:r>
            <a:r>
              <a:rPr lang="zh-CN" altLang="en-US" sz="3200" i="0" dirty="0">
                <a:effectLst>
                  <a:outerShdw blurRad="38100" dist="38100" dir="2700000" algn="tl">
                    <a:srgbClr val="C0C0C0"/>
                  </a:outerShdw>
                </a:effectLst>
                <a:ea typeface="隶书" pitchFamily="49" charset="-122"/>
              </a:rPr>
              <a:t>采用</a:t>
            </a:r>
            <a:r>
              <a:rPr lang="zh-CN" altLang="en-US" sz="3200" i="0" dirty="0">
                <a:solidFill>
                  <a:srgbClr val="FF3300"/>
                </a:solidFill>
                <a:effectLst>
                  <a:outerShdw blurRad="38100" dist="38100" dir="2700000" algn="tl">
                    <a:srgbClr val="C0C0C0"/>
                  </a:outerShdw>
                </a:effectLst>
                <a:ea typeface="隶书" pitchFamily="49" charset="-122"/>
              </a:rPr>
              <a:t>多重链表</a:t>
            </a:r>
            <a:r>
              <a:rPr lang="zh-CN" altLang="en-US" sz="3200" i="0" dirty="0">
                <a:effectLst>
                  <a:outerShdw blurRad="38100" dist="38100" dir="2700000" algn="tl">
                    <a:srgbClr val="C0C0C0"/>
                  </a:outerShdw>
                </a:effectLst>
                <a:ea typeface="隶书" pitchFamily="49" charset="-122"/>
              </a:rPr>
              <a:t>作为固定长结点的链表形式。由于树中有许多结点的度小于</a:t>
            </a:r>
            <a:r>
              <a:rPr lang="en-US" altLang="zh-CN" sz="3200" dirty="0">
                <a:solidFill>
                  <a:srgbClr val="CC3300"/>
                </a:solidFill>
                <a:effectLst>
                  <a:outerShdw blurRad="38100" dist="38100" dir="2700000" algn="tl">
                    <a:srgbClr val="C0C0C0"/>
                  </a:outerShdw>
                </a:effectLst>
                <a:ea typeface="隶书" pitchFamily="49" charset="-122"/>
              </a:rPr>
              <a:t>d</a:t>
            </a:r>
            <a:r>
              <a:rPr lang="zh-CN" altLang="en-US" sz="3200" i="0" dirty="0">
                <a:effectLst>
                  <a:outerShdw blurRad="38100" dist="38100" dir="2700000" algn="tl">
                    <a:srgbClr val="C0C0C0"/>
                  </a:outerShdw>
                </a:effectLst>
                <a:ea typeface="隶书" pitchFamily="49" charset="-122"/>
              </a:rPr>
              <a:t>，造成许多空指针域，</a:t>
            </a:r>
            <a:r>
              <a:rPr lang="zh-CN" altLang="en-US" sz="3200" i="0" dirty="0">
                <a:solidFill>
                  <a:srgbClr val="FF3300"/>
                </a:solidFill>
                <a:effectLst>
                  <a:outerShdw blurRad="38100" dist="38100" dir="2700000" algn="tl">
                    <a:srgbClr val="C0C0C0"/>
                  </a:outerShdw>
                </a:effectLst>
                <a:ea typeface="隶书" pitchFamily="49" charset="-122"/>
              </a:rPr>
              <a:t>空间浪费较大</a:t>
            </a:r>
            <a:r>
              <a:rPr lang="zh-CN" altLang="en-US" sz="3200" i="0" dirty="0">
                <a:effectLst>
                  <a:outerShdw blurRad="38100" dist="38100" dir="2700000" algn="tl">
                    <a:srgbClr val="C0C0C0"/>
                  </a:outerShdw>
                </a:effectLst>
                <a:ea typeface="隶书" pitchFamily="49" charset="-122"/>
              </a:rPr>
              <a:t>。</a:t>
            </a:r>
            <a:r>
              <a:rPr lang="en-US" altLang="zh-CN" sz="3200" dirty="0">
                <a:solidFill>
                  <a:srgbClr val="CC3300"/>
                </a:solidFill>
                <a:effectLst>
                  <a:outerShdw blurRad="38100" dist="38100" dir="2700000" algn="tl">
                    <a:srgbClr val="C0C0C0"/>
                  </a:outerShdw>
                </a:effectLst>
                <a:ea typeface="隶书" pitchFamily="49" charset="-122"/>
              </a:rPr>
              <a:t>d</a:t>
            </a:r>
            <a:r>
              <a:rPr lang="zh-CN" altLang="en-US" sz="3200" i="0" dirty="0">
                <a:effectLst>
                  <a:outerShdw blurRad="38100" dist="38100" dir="2700000" algn="tl">
                    <a:srgbClr val="C0C0C0"/>
                  </a:outerShdw>
                </a:effectLst>
                <a:ea typeface="隶书" pitchFamily="49" charset="-122"/>
              </a:rPr>
              <a:t>越大，空间浪费越多。</a:t>
            </a:r>
          </a:p>
          <a:p>
            <a:pPr algn="just">
              <a:spcBef>
                <a:spcPct val="20000"/>
              </a:spcBef>
              <a:defRPr/>
            </a:pPr>
            <a:r>
              <a:rPr lang="zh-CN" altLang="en-US" sz="3200" i="0" u="sng" dirty="0">
                <a:effectLst>
                  <a:outerShdw blurRad="38100" dist="38100" dir="2700000" algn="tl">
                    <a:srgbClr val="C0C0C0"/>
                  </a:outerShdw>
                </a:effectLst>
                <a:ea typeface="隶书" pitchFamily="49" charset="-122"/>
              </a:rPr>
              <a:t>优点在于</a:t>
            </a:r>
            <a:r>
              <a:rPr lang="zh-CN" altLang="en-US" sz="3200" i="0" dirty="0">
                <a:effectLst>
                  <a:outerShdw blurRad="38100" dist="38100" dir="2700000" algn="tl">
                    <a:srgbClr val="C0C0C0"/>
                  </a:outerShdw>
                </a:effectLst>
                <a:ea typeface="隶书" pitchFamily="49" charset="-122"/>
              </a:rPr>
              <a:t>：</a:t>
            </a:r>
            <a:r>
              <a:rPr lang="zh-CN" altLang="en-US" sz="3200" i="0" dirty="0">
                <a:solidFill>
                  <a:srgbClr val="FF3300"/>
                </a:solidFill>
                <a:effectLst>
                  <a:outerShdw blurRad="38100" dist="38100" dir="2700000" algn="tl">
                    <a:srgbClr val="C0C0C0"/>
                  </a:outerShdw>
                </a:effectLst>
                <a:ea typeface="隶书" pitchFamily="49" charset="-122"/>
              </a:rPr>
              <a:t>管理容易</a:t>
            </a:r>
            <a:r>
              <a:rPr lang="zh-CN" altLang="en-US" sz="3200" i="0" dirty="0">
                <a:effectLst>
                  <a:outerShdw blurRad="38100" dist="38100" dir="2700000" algn="tl">
                    <a:srgbClr val="C0C0C0"/>
                  </a:outerShdw>
                </a:effectLst>
                <a:ea typeface="隶书" pitchFamily="49" charset="-122"/>
              </a:rPr>
              <a:t>。</a:t>
            </a:r>
          </a:p>
          <a:p>
            <a:pPr algn="just">
              <a:spcBef>
                <a:spcPct val="20000"/>
              </a:spcBef>
              <a:defRPr/>
            </a:pPr>
            <a:endParaRPr lang="en-US" altLang="zh-CN" sz="2100" b="0" i="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heckerboard(across)">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1026"/>
          <p:cNvSpPr>
            <a:spLocks noChangeArrowheads="1"/>
          </p:cNvSpPr>
          <p:nvPr/>
        </p:nvSpPr>
        <p:spPr bwMode="auto">
          <a:xfrm>
            <a:off x="611188" y="1244600"/>
            <a:ext cx="7561262" cy="3508375"/>
          </a:xfrm>
          <a:prstGeom prst="rect">
            <a:avLst/>
          </a:prstGeom>
          <a:noFill/>
          <a:ln w="9525">
            <a:noFill/>
            <a:miter lim="800000"/>
            <a:headEnd/>
            <a:tailEnd/>
          </a:ln>
        </p:spPr>
        <p:txBody>
          <a:bodyPr>
            <a:spAutoFit/>
          </a:bodyPr>
          <a:lstStyle/>
          <a:p>
            <a:r>
              <a:rPr lang="en-US" altLang="zh-CN" sz="2800" i="0" dirty="0">
                <a:solidFill>
                  <a:schemeClr val="tx2"/>
                </a:solidFill>
              </a:rPr>
              <a:t>template &lt;</a:t>
            </a:r>
            <a:r>
              <a:rPr lang="en-US" altLang="zh-CN" sz="2800" i="0" dirty="0">
                <a:solidFill>
                  <a:schemeClr val="tx2"/>
                </a:solidFill>
                <a:ea typeface="仿宋_GB2312" pitchFamily="49" charset="-122"/>
              </a:rPr>
              <a:t>class Type</a:t>
            </a:r>
            <a:r>
              <a:rPr lang="en-US" altLang="zh-CN" sz="2800" i="0" dirty="0" smtClean="0">
                <a:solidFill>
                  <a:schemeClr val="tx2"/>
                </a:solidFill>
                <a:ea typeface="仿宋_GB2312" pitchFamily="49" charset="-122"/>
              </a:rPr>
              <a:t>&gt;</a:t>
            </a:r>
            <a:r>
              <a:rPr lang="zh-CN" altLang="en-US" sz="2800" i="0" dirty="0" smtClean="0">
                <a:solidFill>
                  <a:schemeClr val="tx2"/>
                </a:solidFill>
                <a:ea typeface="仿宋_GB2312" pitchFamily="49" charset="-122"/>
              </a:rPr>
              <a:t> </a:t>
            </a:r>
            <a:endParaRPr lang="en-US" altLang="zh-CN" sz="2800" i="0" dirty="0" smtClean="0">
              <a:solidFill>
                <a:schemeClr val="tx2"/>
              </a:solidFill>
              <a:ea typeface="仿宋_GB2312" pitchFamily="49" charset="-122"/>
            </a:endParaRPr>
          </a:p>
          <a:p>
            <a:r>
              <a:rPr lang="en-US" altLang="zh-CN" sz="2800" i="0" dirty="0" smtClean="0">
                <a:solidFill>
                  <a:schemeClr val="tx2"/>
                </a:solidFill>
                <a:ea typeface="仿宋_GB2312" pitchFamily="49" charset="-122"/>
              </a:rPr>
              <a:t>const Type &amp; </a:t>
            </a:r>
            <a:r>
              <a:rPr lang="en-US" altLang="zh-CN" sz="2800" b="0" i="0" dirty="0" err="1" smtClean="0">
                <a:solidFill>
                  <a:schemeClr val="tx2"/>
                </a:solidFill>
                <a:ea typeface="仿宋_GB2312" pitchFamily="49" charset="-122"/>
              </a:rPr>
              <a:t>TreeIterator</a:t>
            </a:r>
            <a:r>
              <a:rPr lang="en-US" altLang="zh-CN" sz="2800" b="0" i="0" dirty="0" smtClean="0">
                <a:solidFill>
                  <a:schemeClr val="tx2"/>
                </a:solidFill>
                <a:ea typeface="仿宋_GB2312" pitchFamily="49" charset="-122"/>
              </a:rPr>
              <a:t> </a:t>
            </a:r>
            <a:r>
              <a:rPr lang="en-US" altLang="zh-CN" sz="2800" i="0" dirty="0" smtClean="0">
                <a:solidFill>
                  <a:schemeClr val="tx2"/>
                </a:solidFill>
                <a:ea typeface="仿宋_GB2312" pitchFamily="49" charset="-122"/>
              </a:rPr>
              <a:t>&lt;Type&gt; :: </a:t>
            </a:r>
          </a:p>
          <a:p>
            <a:r>
              <a:rPr lang="en-US" altLang="zh-CN" sz="2800" i="0" dirty="0" smtClean="0">
                <a:solidFill>
                  <a:schemeClr val="tx2"/>
                </a:solidFill>
                <a:ea typeface="仿宋_GB2312" pitchFamily="49" charset="-122"/>
              </a:rPr>
              <a:t>operator </a:t>
            </a:r>
            <a:r>
              <a:rPr lang="en-US" altLang="zh-CN" sz="2800" b="0" i="0" dirty="0">
                <a:solidFill>
                  <a:schemeClr val="tx2"/>
                </a:solidFill>
                <a:ea typeface="仿宋_GB2312" pitchFamily="49" charset="-122"/>
              </a:rPr>
              <a:t>( ) </a:t>
            </a:r>
            <a:r>
              <a:rPr lang="en-US" altLang="zh-CN" sz="2800" i="0" dirty="0">
                <a:solidFill>
                  <a:schemeClr val="tx2"/>
                </a:solidFill>
                <a:ea typeface="仿宋_GB2312" pitchFamily="49" charset="-122"/>
              </a:rPr>
              <a:t>( )</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const {</a:t>
            </a:r>
            <a:endParaRPr lang="en-US" altLang="zh-CN" sz="2800" b="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if</a:t>
            </a:r>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current</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NULL</a:t>
            </a:r>
            <a:r>
              <a:rPr lang="en-US" altLang="zh-CN" sz="2800" i="0" dirty="0" smtClean="0">
                <a:solidFill>
                  <a:schemeClr val="tx2"/>
                </a:solidFill>
                <a:ea typeface="仿宋_GB2312" pitchFamily="49" charset="-122"/>
              </a:rPr>
              <a:t>)</a:t>
            </a:r>
            <a:endParaRPr lang="en-US" altLang="zh-CN" sz="280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i="0" dirty="0" err="1" smtClean="0">
                <a:solidFill>
                  <a:schemeClr val="tx2"/>
                </a:solidFill>
                <a:ea typeface="仿宋_GB2312" pitchFamily="49" charset="-122"/>
              </a:rPr>
              <a:t>cout</a:t>
            </a:r>
            <a:r>
              <a:rPr lang="en-US" altLang="zh-CN" sz="2800" i="0" dirty="0" smtClean="0">
                <a:solidFill>
                  <a:schemeClr val="tx2"/>
                </a:solidFill>
                <a:ea typeface="仿宋_GB2312" pitchFamily="49" charset="-122"/>
              </a:rPr>
              <a:t>&lt;&lt;“</a:t>
            </a:r>
            <a:r>
              <a:rPr lang="zh-CN" altLang="en-US" sz="2800" b="0" i="0" dirty="0">
                <a:solidFill>
                  <a:schemeClr val="tx2"/>
                </a:solidFill>
                <a:ea typeface="隶书" pitchFamily="49" charset="-122"/>
              </a:rPr>
              <a:t>非法访问</a:t>
            </a:r>
            <a:r>
              <a:rPr lang="en-US" altLang="zh-CN" sz="2800" i="0" dirty="0" smtClean="0">
                <a:solidFill>
                  <a:schemeClr val="tx2"/>
                </a:solidFill>
                <a:ea typeface="仿宋_GB2312" pitchFamily="49" charset="-122"/>
              </a:rPr>
              <a:t>”&lt;&lt;</a:t>
            </a:r>
            <a:r>
              <a:rPr lang="en-US" altLang="zh-CN" sz="2800" i="0" dirty="0" err="1" smtClean="0">
                <a:solidFill>
                  <a:schemeClr val="tx2"/>
                </a:solidFill>
                <a:ea typeface="仿宋_GB2312" pitchFamily="49" charset="-122"/>
              </a:rPr>
              <a:t>endl</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exit(</a:t>
            </a:r>
            <a:r>
              <a:rPr lang="en-US" altLang="zh-CN" sz="2800" b="0" i="0" dirty="0" smtClean="0">
                <a:solidFill>
                  <a:schemeClr val="tx2"/>
                </a:solidFill>
                <a:ea typeface="仿宋_GB2312" pitchFamily="49" charset="-122"/>
              </a:rPr>
              <a:t>1</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a:t>
            </a:r>
            <a:endParaRPr lang="en-US" altLang="zh-CN" sz="2800" b="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return</a:t>
            </a:r>
            <a:r>
              <a:rPr lang="en-US" altLang="zh-CN" sz="2800" b="0" i="0" dirty="0">
                <a:solidFill>
                  <a:schemeClr val="tx2"/>
                </a:solidFill>
                <a:ea typeface="仿宋_GB2312" pitchFamily="49" charset="-122"/>
              </a:rPr>
              <a:t> current</a:t>
            </a:r>
            <a:r>
              <a:rPr lang="en-US" altLang="zh-CN" sz="2800" i="0" dirty="0">
                <a:solidFill>
                  <a:schemeClr val="tx2"/>
                </a:solidFill>
                <a:ea typeface="楷体_GB2312" pitchFamily="49" charset="-122"/>
              </a:rPr>
              <a:t>-&gt;</a:t>
            </a:r>
            <a:r>
              <a:rPr lang="en-US" altLang="zh-CN" sz="2800" b="0" i="0" dirty="0" err="1" smtClean="0">
                <a:solidFill>
                  <a:schemeClr val="tx2"/>
                </a:solidFill>
                <a:ea typeface="仿宋_GB2312" pitchFamily="49" charset="-122"/>
              </a:rPr>
              <a:t>GetData</a:t>
            </a:r>
            <a:r>
              <a:rPr lang="en-US" altLang="zh-CN" sz="2800" i="0" dirty="0" smtClean="0">
                <a:solidFill>
                  <a:schemeClr val="tx2"/>
                </a:solidFill>
                <a:ea typeface="仿宋_GB2312" pitchFamily="49" charset="-122"/>
              </a:rPr>
              <a:t>( </a:t>
            </a:r>
            <a:r>
              <a:rPr lang="en-US" altLang="zh-CN" sz="2800" i="0" dirty="0">
                <a:solidFill>
                  <a:schemeClr val="tx2"/>
                </a:solidFill>
                <a:ea typeface="仿宋_GB2312" pitchFamily="49" charset="-122"/>
              </a:rPr>
              <a:t>);</a:t>
            </a:r>
          </a:p>
          <a:p>
            <a:r>
              <a:rPr lang="en-US" altLang="zh-CN" sz="2800" b="0" i="0" dirty="0">
                <a:solidFill>
                  <a:schemeClr val="accent2"/>
                </a:solidFill>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返回当前位置中的数据值</a:t>
            </a:r>
            <a:endParaRPr lang="zh-CN" altLang="en-US" sz="2800" i="0" dirty="0">
              <a:solidFill>
                <a:schemeClr val="accent2"/>
              </a:solidFill>
              <a:ea typeface="隶书" pitchFamily="49" charset="-122"/>
            </a:endParaRPr>
          </a:p>
          <a:p>
            <a:r>
              <a:rPr lang="en-US" altLang="zh-CN" sz="2800" i="0"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140</a:t>
            </a:fld>
            <a:endParaRPr lang="en-US" altLang="zh-CN"/>
          </a:p>
        </p:txBody>
      </p:sp>
    </p:spTree>
  </p:cSld>
  <p:clrMapOvr>
    <a:masterClrMapping/>
  </p:clrMapOvr>
  <p:transition>
    <p:wipe dir="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258888" y="2565400"/>
            <a:ext cx="6842125" cy="609600"/>
            <a:chOff x="864" y="1200"/>
            <a:chExt cx="4320" cy="384"/>
          </a:xfrm>
        </p:grpSpPr>
        <p:sp>
          <p:nvSpPr>
            <p:cNvPr id="349187" name="Rectangle 3"/>
            <p:cNvSpPr>
              <a:spLocks noChangeArrowheads="1"/>
            </p:cNvSpPr>
            <p:nvPr/>
          </p:nvSpPr>
          <p:spPr bwMode="auto">
            <a:xfrm>
              <a:off x="864" y="1200"/>
              <a:ext cx="4320" cy="384"/>
            </a:xfrm>
            <a:prstGeom prst="rect">
              <a:avLst/>
            </a:prstGeom>
            <a:solidFill>
              <a:schemeClr val="bg1"/>
            </a:solidFill>
            <a:ln w="38100">
              <a:solidFill>
                <a:srgbClr val="FF3300"/>
              </a:solidFill>
              <a:miter lim="800000"/>
              <a:headEnd/>
              <a:tailEnd/>
            </a:ln>
            <a:effectLst/>
          </p:spPr>
          <p:txBody>
            <a:bodyPr wrap="none" anchor="ctr"/>
            <a:lstStyle/>
            <a:p>
              <a:pPr>
                <a:defRPr/>
              </a:pPr>
              <a:r>
                <a:rPr lang="zh-CN" altLang="en-US" sz="3200" i="0">
                  <a:solidFill>
                    <a:srgbClr val="CC3300"/>
                  </a:solidFill>
                  <a:effectLst>
                    <a:outerShdw blurRad="38100" dist="38100" dir="2700000" algn="tl">
                      <a:srgbClr val="C0C0C0"/>
                    </a:outerShdw>
                  </a:effectLst>
                  <a:ea typeface="隶书" pitchFamily="49" charset="-122"/>
                </a:rPr>
                <a:t>结点地址 </a:t>
              </a:r>
              <a:r>
                <a:rPr lang="zh-CN" altLang="en-US" sz="3200" i="0">
                  <a:solidFill>
                    <a:srgbClr val="009900"/>
                  </a:solidFill>
                  <a:effectLst>
                    <a:outerShdw blurRad="38100" dist="38100" dir="2700000" algn="tl">
                      <a:srgbClr val="C0C0C0"/>
                    </a:outerShdw>
                  </a:effectLst>
                  <a:ea typeface="隶书" pitchFamily="49" charset="-122"/>
                </a:rPr>
                <a:t>*</a:t>
              </a:r>
              <a:r>
                <a:rPr lang="en-US" altLang="zh-CN" sz="3200" i="0">
                  <a:solidFill>
                    <a:srgbClr val="009900"/>
                  </a:solidFill>
                  <a:effectLst>
                    <a:outerShdw blurRad="38100" dist="38100" dir="2700000" algn="tl">
                      <a:srgbClr val="C0C0C0"/>
                    </a:outerShdw>
                  </a:effectLst>
                  <a:ea typeface="隶书" pitchFamily="49" charset="-122"/>
                </a:rPr>
                <a:t>Node</a:t>
              </a:r>
              <a:r>
                <a:rPr lang="en-US" altLang="zh-CN" sz="3200" b="0" i="0">
                  <a:solidFill>
                    <a:srgbClr val="CC3300"/>
                  </a:solidFill>
                  <a:effectLst>
                    <a:outerShdw blurRad="38100" dist="38100" dir="2700000" algn="tl">
                      <a:srgbClr val="C0C0C0"/>
                    </a:outerShdw>
                  </a:effectLst>
                  <a:ea typeface="隶书" pitchFamily="49" charset="-122"/>
                </a:rPr>
                <a:t>   </a:t>
              </a:r>
              <a:r>
                <a:rPr lang="zh-CN" altLang="en-US" sz="3200" i="0">
                  <a:solidFill>
                    <a:srgbClr val="CC3300"/>
                  </a:solidFill>
                  <a:effectLst>
                    <a:outerShdw blurRad="38100" dist="38100" dir="2700000" algn="tl">
                      <a:srgbClr val="C0C0C0"/>
                    </a:outerShdw>
                  </a:effectLst>
                  <a:ea typeface="隶书" pitchFamily="49" charset="-122"/>
                </a:rPr>
                <a:t>退栈次数</a:t>
              </a:r>
              <a:r>
                <a:rPr lang="zh-CN" altLang="en-US" sz="3200" b="0" i="0">
                  <a:solidFill>
                    <a:srgbClr val="CC3300"/>
                  </a:solidFill>
                  <a:effectLst>
                    <a:outerShdw blurRad="38100" dist="38100" dir="2700000" algn="tl">
                      <a:srgbClr val="C0C0C0"/>
                    </a:outerShdw>
                  </a:effectLst>
                  <a:ea typeface="隶书" pitchFamily="49" charset="-122"/>
                </a:rPr>
                <a:t> </a:t>
              </a:r>
              <a:r>
                <a:rPr lang="en-US" altLang="zh-CN" sz="3200" i="0">
                  <a:solidFill>
                    <a:srgbClr val="009900"/>
                  </a:solidFill>
                  <a:effectLst>
                    <a:outerShdw blurRad="38100" dist="38100" dir="2700000" algn="tl">
                      <a:srgbClr val="C0C0C0"/>
                    </a:outerShdw>
                  </a:effectLst>
                  <a:ea typeface="隶书" pitchFamily="49" charset="-122"/>
                </a:rPr>
                <a:t>S.PopTim</a:t>
              </a:r>
              <a:endParaRPr lang="en-US" altLang="zh-CN" b="0" i="0">
                <a:solidFill>
                  <a:srgbClr val="009900"/>
                </a:solidFill>
                <a:effectLst>
                  <a:outerShdw blurRad="38100" dist="38100" dir="2700000" algn="tl">
                    <a:srgbClr val="C0C0C0"/>
                  </a:outerShdw>
                </a:effectLst>
                <a:ea typeface="隶书" pitchFamily="49" charset="-122"/>
              </a:endParaRPr>
            </a:p>
          </p:txBody>
        </p:sp>
        <p:sp>
          <p:nvSpPr>
            <p:cNvPr id="83974" name="Line 5"/>
            <p:cNvSpPr>
              <a:spLocks noChangeShapeType="1"/>
            </p:cNvSpPr>
            <p:nvPr/>
          </p:nvSpPr>
          <p:spPr bwMode="auto">
            <a:xfrm>
              <a:off x="2784" y="1200"/>
              <a:ext cx="0" cy="384"/>
            </a:xfrm>
            <a:prstGeom prst="line">
              <a:avLst/>
            </a:prstGeom>
            <a:noFill/>
            <a:ln w="38100">
              <a:solidFill>
                <a:schemeClr val="tx2"/>
              </a:solidFill>
              <a:round/>
              <a:headEnd/>
              <a:tailEnd/>
            </a:ln>
          </p:spPr>
          <p:txBody>
            <a:bodyPr wrap="none" anchor="ctr"/>
            <a:lstStyle/>
            <a:p>
              <a:endParaRPr lang="zh-CN" altLang="en-US"/>
            </a:p>
          </p:txBody>
        </p:sp>
      </p:grpSp>
      <p:sp>
        <p:nvSpPr>
          <p:cNvPr id="349190" name="Rectangle 6"/>
          <p:cNvSpPr>
            <a:spLocks noGrp="1" noChangeArrowheads="1"/>
          </p:cNvSpPr>
          <p:nvPr>
            <p:ph type="title"/>
          </p:nvPr>
        </p:nvSpPr>
        <p:spPr>
          <a:xfrm>
            <a:off x="2987675" y="908050"/>
            <a:ext cx="3167063" cy="762000"/>
          </a:xfrm>
        </p:spPr>
        <p:txBody>
          <a:bodyPr/>
          <a:lstStyle/>
          <a:p>
            <a:pPr eaLnBrk="1" hangingPunct="1">
              <a:defRPr/>
            </a:pPr>
            <a:r>
              <a:rPr lang="zh-CN" altLang="en-US" sz="3600" b="1" u="sng" smtClean="0">
                <a:effectLst>
                  <a:outerShdw blurRad="38100" dist="38100" dir="2700000" algn="tl">
                    <a:srgbClr val="C0C0C0"/>
                  </a:outerShdw>
                </a:effectLst>
                <a:ea typeface="仿宋_GB2312" pitchFamily="49" charset="-122"/>
              </a:rPr>
              <a:t>后序游标类</a:t>
            </a:r>
          </a:p>
        </p:txBody>
      </p:sp>
      <p:sp>
        <p:nvSpPr>
          <p:cNvPr id="349191" name="Rectangle 7"/>
          <p:cNvSpPr>
            <a:spLocks noGrp="1" noChangeArrowheads="1"/>
          </p:cNvSpPr>
          <p:nvPr>
            <p:ph type="body" idx="1"/>
          </p:nvPr>
        </p:nvSpPr>
        <p:spPr>
          <a:xfrm>
            <a:off x="539750" y="1700213"/>
            <a:ext cx="8153400" cy="3700462"/>
          </a:xfrm>
        </p:spPr>
        <p:txBody>
          <a:bodyPr/>
          <a:lstStyle/>
          <a:p>
            <a:pPr eaLnBrk="1" hangingPunct="1">
              <a:buClr>
                <a:schemeClr val="tx2"/>
              </a:buClr>
              <a:buFont typeface="Wingdings" pitchFamily="2" charset="2"/>
              <a:buChar char="§"/>
              <a:defRPr/>
            </a:pPr>
            <a:r>
              <a:rPr lang="zh-CN" altLang="en-US" b="1" dirty="0" smtClean="0">
                <a:solidFill>
                  <a:srgbClr val="000099"/>
                </a:solidFill>
                <a:effectLst>
                  <a:outerShdw blurRad="38100" dist="38100" dir="2700000" algn="tl">
                    <a:srgbClr val="C0C0C0"/>
                  </a:outerShdw>
                </a:effectLst>
                <a:ea typeface="仿宋_GB2312" pitchFamily="49" charset="-122"/>
              </a:rPr>
              <a:t>为记忆走过的结点，设置一个工作栈：</a:t>
            </a:r>
          </a:p>
          <a:p>
            <a:pPr eaLnBrk="1" hangingPunct="1">
              <a:buClr>
                <a:schemeClr val="tx2"/>
              </a:buClr>
              <a:buFont typeface="Wingdings" pitchFamily="2" charset="2"/>
              <a:buChar char="§"/>
              <a:defRPr/>
            </a:pPr>
            <a:endParaRPr lang="zh-CN" altLang="en-US" b="1" dirty="0" smtClean="0">
              <a:solidFill>
                <a:srgbClr val="000099"/>
              </a:solidFill>
              <a:effectLst>
                <a:outerShdw blurRad="38100" dist="38100" dir="2700000" algn="tl">
                  <a:srgbClr val="C0C0C0"/>
                </a:outerShdw>
              </a:effectLst>
              <a:ea typeface="仿宋_GB2312" pitchFamily="49" charset="-122"/>
            </a:endParaRPr>
          </a:p>
          <a:p>
            <a:pPr eaLnBrk="1" hangingPunct="1">
              <a:buClr>
                <a:schemeClr val="tx2"/>
              </a:buClr>
              <a:buFont typeface="Wingdings" pitchFamily="2" charset="2"/>
              <a:buChar char="§"/>
              <a:defRPr/>
            </a:pPr>
            <a:endParaRPr lang="zh-CN" altLang="en-US" b="1" dirty="0" smtClean="0">
              <a:solidFill>
                <a:srgbClr val="000099"/>
              </a:solidFill>
              <a:effectLst>
                <a:outerShdw blurRad="38100" dist="38100" dir="2700000" algn="tl">
                  <a:srgbClr val="C0C0C0"/>
                </a:outerShdw>
              </a:effectLst>
              <a:ea typeface="仿宋_GB2312" pitchFamily="49" charset="-122"/>
            </a:endParaRPr>
          </a:p>
          <a:p>
            <a:pPr eaLnBrk="1" hangingPunct="1">
              <a:buClr>
                <a:schemeClr val="tx2"/>
              </a:buClr>
              <a:buFont typeface="Wingdings" pitchFamily="2" charset="2"/>
              <a:buChar char="§"/>
              <a:defRPr/>
            </a:pPr>
            <a:r>
              <a:rPr lang="en-US" altLang="zh-CN" b="1" dirty="0" err="1" smtClean="0">
                <a:solidFill>
                  <a:srgbClr val="CC3300"/>
                </a:solidFill>
                <a:effectLst>
                  <a:outerShdw blurRad="38100" dist="38100" dir="2700000" algn="tl">
                    <a:srgbClr val="C0C0C0"/>
                  </a:outerShdw>
                </a:effectLst>
                <a:ea typeface="仿宋_GB2312" pitchFamily="49" charset="-122"/>
              </a:rPr>
              <a:t>S.PopTim</a:t>
            </a:r>
            <a:r>
              <a:rPr lang="en-US" altLang="zh-CN" b="1" dirty="0" smtClean="0">
                <a:solidFill>
                  <a:srgbClr val="CC3300"/>
                </a:solidFill>
                <a:effectLst>
                  <a:outerShdw blurRad="38100" dist="38100" dir="2700000" algn="tl">
                    <a:srgbClr val="C0C0C0"/>
                  </a:outerShdw>
                </a:effectLst>
                <a:ea typeface="仿宋_GB2312" pitchFamily="49" charset="-122"/>
              </a:rPr>
              <a:t>=0, 1</a:t>
            </a:r>
            <a:r>
              <a:rPr lang="zh-CN" altLang="en-US" b="1" dirty="0" smtClean="0">
                <a:solidFill>
                  <a:srgbClr val="CC3300"/>
                </a:solidFill>
                <a:effectLst>
                  <a:outerShdw blurRad="38100" dist="38100" dir="2700000" algn="tl">
                    <a:srgbClr val="C0C0C0"/>
                  </a:outerShdw>
                </a:effectLst>
                <a:ea typeface="仿宋_GB2312" pitchFamily="49" charset="-122"/>
              </a:rPr>
              <a:t>或</a:t>
            </a:r>
            <a:r>
              <a:rPr lang="en-US" altLang="zh-CN" b="1" dirty="0" smtClean="0">
                <a:solidFill>
                  <a:srgbClr val="CC3300"/>
                </a:solidFill>
                <a:effectLst>
                  <a:outerShdw blurRad="38100" dist="38100" dir="2700000" algn="tl">
                    <a:srgbClr val="C0C0C0"/>
                  </a:outerShdw>
                </a:effectLst>
                <a:ea typeface="仿宋_GB2312" pitchFamily="49" charset="-122"/>
              </a:rPr>
              <a:t>2</a:t>
            </a:r>
            <a:r>
              <a:rPr lang="zh-CN" altLang="en-US" b="1" dirty="0" smtClean="0">
                <a:solidFill>
                  <a:srgbClr val="000099"/>
                </a:solidFill>
                <a:effectLst>
                  <a:outerShdw blurRad="38100" dist="38100" dir="2700000" algn="tl">
                    <a:srgbClr val="C0C0C0"/>
                  </a:outerShdw>
                </a:effectLst>
                <a:ea typeface="仿宋_GB2312" pitchFamily="49" charset="-122"/>
              </a:rPr>
              <a:t>，表示第几次退栈，用以判断下一步向哪一个方向走。</a:t>
            </a:r>
          </a:p>
          <a:p>
            <a:pPr eaLnBrk="1" hangingPunct="1">
              <a:buClr>
                <a:schemeClr val="tx2"/>
              </a:buClr>
              <a:buFont typeface="Wingdings" pitchFamily="2" charset="2"/>
              <a:buChar char="§"/>
              <a:defRPr/>
            </a:pPr>
            <a:r>
              <a:rPr lang="zh-CN" altLang="en-US" b="1" dirty="0" smtClean="0">
                <a:solidFill>
                  <a:srgbClr val="000099"/>
                </a:solidFill>
                <a:effectLst>
                  <a:outerShdw blurRad="38100" dist="38100" dir="2700000" algn="tl">
                    <a:srgbClr val="C0C0C0"/>
                  </a:outerShdw>
                </a:effectLst>
                <a:ea typeface="仿宋_GB2312" pitchFamily="49" charset="-122"/>
              </a:rPr>
              <a:t>后序遍历时，每遇到一个结点，先把它推入栈中，让</a:t>
            </a:r>
            <a:r>
              <a:rPr lang="en-US" altLang="zh-CN" b="1" dirty="0" err="1" smtClean="0">
                <a:solidFill>
                  <a:srgbClr val="CC3300"/>
                </a:solidFill>
                <a:effectLst>
                  <a:outerShdw blurRad="38100" dist="38100" dir="2700000" algn="tl">
                    <a:srgbClr val="C0C0C0"/>
                  </a:outerShdw>
                </a:effectLst>
                <a:ea typeface="仿宋_GB2312" pitchFamily="49" charset="-122"/>
              </a:rPr>
              <a:t>S.PopTim</a:t>
            </a:r>
            <a:r>
              <a:rPr lang="en-US" altLang="zh-CN" b="1" dirty="0" smtClean="0">
                <a:solidFill>
                  <a:srgbClr val="CC3300"/>
                </a:solidFill>
                <a:effectLst>
                  <a:outerShdw blurRad="38100" dist="38100" dir="2700000" algn="tl">
                    <a:srgbClr val="C0C0C0"/>
                  </a:outerShdw>
                </a:effectLst>
                <a:ea typeface="仿宋_GB2312" pitchFamily="49" charset="-122"/>
              </a:rPr>
              <a:t>=0</a:t>
            </a:r>
            <a:r>
              <a:rPr lang="zh-CN" altLang="en-US" b="1" dirty="0" smtClean="0">
                <a:solidFill>
                  <a:srgbClr val="000099"/>
                </a:solidFill>
                <a:effectLst>
                  <a:outerShdw blurRad="38100" dist="38100" dir="2700000" algn="tl">
                    <a:srgbClr val="C0C0C0"/>
                  </a:outerShdw>
                </a:effectLst>
                <a:ea typeface="仿宋_GB2312" pitchFamily="49" charset="-122"/>
              </a:rPr>
              <a:t>。</a:t>
            </a:r>
          </a:p>
        </p:txBody>
      </p:sp>
      <p:sp>
        <p:nvSpPr>
          <p:cNvPr id="7" name="灯片编号占位符 6"/>
          <p:cNvSpPr>
            <a:spLocks noGrp="1"/>
          </p:cNvSpPr>
          <p:nvPr>
            <p:ph type="sldNum" sz="quarter" idx="12"/>
          </p:nvPr>
        </p:nvSpPr>
        <p:spPr/>
        <p:txBody>
          <a:bodyPr/>
          <a:lstStyle/>
          <a:p>
            <a:pPr>
              <a:defRPr/>
            </a:pPr>
            <a:fld id="{40D23E0A-D758-45BD-827F-90FA2C1CB3A3}" type="slidenum">
              <a:rPr lang="en-US" altLang="zh-CN" smtClean="0"/>
              <a:pPr>
                <a:defRPr/>
              </a:pPr>
              <a:t>141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9191">
                                            <p:txEl>
                                              <p:pRg st="0" end="0"/>
                                            </p:txEl>
                                          </p:spTgt>
                                        </p:tgtEl>
                                        <p:attrNameLst>
                                          <p:attrName>style.visibility</p:attrName>
                                        </p:attrNameLst>
                                      </p:cBhvr>
                                      <p:to>
                                        <p:strVal val="visible"/>
                                      </p:to>
                                    </p:set>
                                    <p:animEffect transition="in" filter="checkerboard(across)">
                                      <p:cBhvr>
                                        <p:cTn id="7" dur="500"/>
                                        <p:tgtEl>
                                          <p:spTgt spid="34919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49191">
                                            <p:txEl>
                                              <p:pRg st="3" end="3"/>
                                            </p:txEl>
                                          </p:spTgt>
                                        </p:tgtEl>
                                        <p:attrNameLst>
                                          <p:attrName>style.visibility</p:attrName>
                                        </p:attrNameLst>
                                      </p:cBhvr>
                                      <p:to>
                                        <p:strVal val="visible"/>
                                      </p:to>
                                    </p:set>
                                    <p:animEffect transition="in" filter="checkerboard(across)">
                                      <p:cBhvr>
                                        <p:cTn id="15" dur="500"/>
                                        <p:tgtEl>
                                          <p:spTgt spid="349191">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49191">
                                            <p:txEl>
                                              <p:pRg st="4" end="4"/>
                                            </p:txEl>
                                          </p:spTgt>
                                        </p:tgtEl>
                                        <p:attrNameLst>
                                          <p:attrName>style.visibility</p:attrName>
                                        </p:attrNameLst>
                                      </p:cBhvr>
                                      <p:to>
                                        <p:strVal val="visible"/>
                                      </p:to>
                                    </p:set>
                                    <p:animEffect transition="in" filter="checkerboard(across)">
                                      <p:cBhvr>
                                        <p:cTn id="18" dur="500"/>
                                        <p:tgtEl>
                                          <p:spTgt spid="3491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60" name="Rectangle 4"/>
          <p:cNvSpPr>
            <a:spLocks noChangeArrowheads="1"/>
          </p:cNvSpPr>
          <p:nvPr/>
        </p:nvSpPr>
        <p:spPr bwMode="auto">
          <a:xfrm>
            <a:off x="468313" y="1773238"/>
            <a:ext cx="7921625" cy="3225800"/>
          </a:xfrm>
          <a:prstGeom prst="rect">
            <a:avLst/>
          </a:prstGeom>
          <a:noFill/>
          <a:ln w="9525">
            <a:noFill/>
            <a:miter lim="800000"/>
            <a:headEnd/>
            <a:tailEnd/>
          </a:ln>
          <a:effectLst/>
        </p:spPr>
        <p:txBody>
          <a:bodyPr/>
          <a:lstStyle/>
          <a:p>
            <a:pPr marL="342900" indent="-342900" algn="just">
              <a:spcBef>
                <a:spcPct val="20000"/>
              </a:spcBef>
              <a:buClr>
                <a:schemeClr val="tx2"/>
              </a:buClr>
              <a:buFont typeface="Wingdings" pitchFamily="2" charset="2"/>
              <a:buChar char="§"/>
              <a:defRPr/>
            </a:pPr>
            <a:r>
              <a:rPr lang="zh-CN" altLang="en-US" sz="3200" i="0" dirty="0">
                <a:solidFill>
                  <a:srgbClr val="000099"/>
                </a:solidFill>
                <a:effectLst>
                  <a:outerShdw blurRad="38100" dist="38100" dir="2700000" algn="tl">
                    <a:srgbClr val="C0C0C0"/>
                  </a:outerShdw>
                </a:effectLst>
                <a:ea typeface="仿宋_GB2312" pitchFamily="49" charset="-122"/>
              </a:rPr>
              <a:t>在遍历其左子树前，改结点的</a:t>
            </a:r>
            <a:r>
              <a:rPr lang="en-US" altLang="zh-CN" sz="3200" i="0" dirty="0" err="1" smtClean="0">
                <a:solidFill>
                  <a:schemeClr val="tx2"/>
                </a:solidFill>
                <a:effectLst>
                  <a:outerShdw blurRad="38100" dist="38100" dir="2700000" algn="tl">
                    <a:srgbClr val="C0C0C0"/>
                  </a:outerShdw>
                </a:effectLst>
                <a:ea typeface="仿宋_GB2312" pitchFamily="49" charset="-122"/>
              </a:rPr>
              <a:t>S.PopTim</a:t>
            </a:r>
            <a:r>
              <a:rPr lang="en-US" altLang="zh-CN" sz="3200" dirty="0" smtClean="0">
                <a:solidFill>
                  <a:schemeClr val="tx2"/>
                </a:solidFill>
                <a:effectLst>
                  <a:outerShdw blurRad="38100" dist="38100" dir="2700000" algn="tl">
                    <a:srgbClr val="C0C0C0"/>
                  </a:outerShdw>
                </a:effectLst>
                <a:ea typeface="仿宋_GB2312" pitchFamily="49" charset="-122"/>
              </a:rPr>
              <a:t>=</a:t>
            </a:r>
            <a:r>
              <a:rPr lang="en-US" altLang="zh-CN" sz="3200" i="0" dirty="0" smtClean="0">
                <a:solidFill>
                  <a:schemeClr val="tx2"/>
                </a:solidFill>
                <a:effectLst>
                  <a:outerShdw blurRad="38100" dist="38100" dir="2700000" algn="tl">
                    <a:srgbClr val="C0C0C0"/>
                  </a:outerShdw>
                </a:effectLst>
                <a:ea typeface="仿宋_GB2312" pitchFamily="49" charset="-122"/>
              </a:rPr>
              <a:t>1</a:t>
            </a:r>
            <a:r>
              <a:rPr lang="zh-CN" altLang="en-US" sz="3200" i="0" dirty="0" smtClean="0">
                <a:solidFill>
                  <a:srgbClr val="000099"/>
                </a:solidFill>
                <a:effectLst>
                  <a:outerShdw blurRad="38100" dist="38100" dir="2700000" algn="tl">
                    <a:srgbClr val="C0C0C0"/>
                  </a:outerShdw>
                </a:effectLst>
                <a:ea typeface="仿宋_GB2312" pitchFamily="49" charset="-122"/>
              </a:rPr>
              <a:t>，</a:t>
            </a:r>
            <a:r>
              <a:rPr lang="zh-CN" altLang="en-US" sz="3200" i="0" dirty="0">
                <a:solidFill>
                  <a:srgbClr val="000099"/>
                </a:solidFill>
                <a:effectLst>
                  <a:outerShdw blurRad="38100" dist="38100" dir="2700000" algn="tl">
                    <a:srgbClr val="C0C0C0"/>
                  </a:outerShdw>
                </a:effectLst>
                <a:ea typeface="仿宋_GB2312" pitchFamily="49" charset="-122"/>
              </a:rPr>
              <a:t>将其左子女推入栈中。在遍历完左子树后，还不能访问该结点，要继续遍历右子树，此时改结点的</a:t>
            </a:r>
            <a:r>
              <a:rPr lang="en-US" altLang="zh-CN" sz="3200" i="0" dirty="0" err="1" smtClean="0">
                <a:solidFill>
                  <a:schemeClr val="tx2"/>
                </a:solidFill>
                <a:effectLst>
                  <a:outerShdw blurRad="38100" dist="38100" dir="2700000" algn="tl">
                    <a:srgbClr val="C0C0C0"/>
                  </a:outerShdw>
                </a:effectLst>
                <a:ea typeface="仿宋_GB2312" pitchFamily="49" charset="-122"/>
              </a:rPr>
              <a:t>S.PopTim</a:t>
            </a:r>
            <a:r>
              <a:rPr lang="en-US" altLang="zh-CN" sz="3200" i="0" dirty="0" smtClean="0">
                <a:solidFill>
                  <a:schemeClr val="tx2"/>
                </a:solidFill>
                <a:effectLst>
                  <a:outerShdw blurRad="38100" dist="38100" dir="2700000" algn="tl">
                    <a:srgbClr val="C0C0C0"/>
                  </a:outerShdw>
                </a:effectLst>
                <a:ea typeface="仿宋_GB2312" pitchFamily="49" charset="-122"/>
              </a:rPr>
              <a:t>=2</a:t>
            </a:r>
            <a:r>
              <a:rPr lang="zh-CN" altLang="en-US" sz="3200" i="0" dirty="0">
                <a:solidFill>
                  <a:srgbClr val="000099"/>
                </a:solidFill>
                <a:effectLst>
                  <a:outerShdw blurRad="38100" dist="38100" dir="2700000" algn="tl">
                    <a:srgbClr val="C0C0C0"/>
                  </a:outerShdw>
                </a:effectLst>
                <a:ea typeface="仿宋_GB2312" pitchFamily="49" charset="-122"/>
              </a:rPr>
              <a:t>，并把其右子女推入栈中。在遍历完右子树后，结点才退栈访问。</a:t>
            </a:r>
            <a:r>
              <a:rPr lang="zh-CN" altLang="en-US" sz="3200" i="0" dirty="0">
                <a:effectLst>
                  <a:outerShdw blurRad="38100" dist="38100" dir="2700000" algn="tl">
                    <a:srgbClr val="C0C0C0"/>
                  </a:outerShdw>
                </a:effectLst>
              </a:rPr>
              <a:t>    </a:t>
            </a:r>
          </a:p>
          <a:p>
            <a:pPr marL="342900" indent="-342900" algn="just">
              <a:spcBef>
                <a:spcPct val="20000"/>
              </a:spcBef>
              <a:buClr>
                <a:schemeClr val="tx2"/>
              </a:buClr>
              <a:buFont typeface="Wingdings" pitchFamily="2" charset="2"/>
              <a:buChar char="§"/>
              <a:defRPr/>
            </a:pPr>
            <a:endParaRPr lang="en-US" altLang="zh-CN" sz="3200" i="0" dirty="0">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142</a:t>
            </a:fld>
            <a:endParaRPr lang="en-US" altLang="zh-CN"/>
          </a:p>
        </p:txBody>
      </p:sp>
    </p:spTree>
  </p:cSld>
  <p:clrMapOvr>
    <a:masterClrMapping/>
  </p:clrMapOvr>
  <p:transition>
    <p:wipe dir="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346" name="Rectangle 1162"/>
          <p:cNvSpPr>
            <a:spLocks noChangeArrowheads="1"/>
          </p:cNvSpPr>
          <p:nvPr/>
        </p:nvSpPr>
        <p:spPr bwMode="auto">
          <a:xfrm>
            <a:off x="7258050"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86019" name="Line 1026"/>
          <p:cNvSpPr>
            <a:spLocks noChangeShapeType="1"/>
          </p:cNvSpPr>
          <p:nvPr/>
        </p:nvSpPr>
        <p:spPr bwMode="auto">
          <a:xfrm flipH="1">
            <a:off x="1695450" y="2314575"/>
            <a:ext cx="304800" cy="838200"/>
          </a:xfrm>
          <a:prstGeom prst="line">
            <a:avLst/>
          </a:prstGeom>
          <a:noFill/>
          <a:ln w="38100">
            <a:solidFill>
              <a:srgbClr val="CC3300"/>
            </a:solidFill>
            <a:round/>
            <a:headEnd/>
            <a:tailEnd/>
          </a:ln>
        </p:spPr>
        <p:txBody>
          <a:bodyPr wrap="none" anchor="ctr"/>
          <a:lstStyle/>
          <a:p>
            <a:endParaRPr lang="zh-CN" altLang="en-US"/>
          </a:p>
        </p:txBody>
      </p:sp>
      <p:sp>
        <p:nvSpPr>
          <p:cNvPr id="86020" name="Line 1027"/>
          <p:cNvSpPr>
            <a:spLocks noChangeShapeType="1"/>
          </p:cNvSpPr>
          <p:nvPr/>
        </p:nvSpPr>
        <p:spPr bwMode="auto">
          <a:xfrm>
            <a:off x="628650" y="2390775"/>
            <a:ext cx="304800" cy="685800"/>
          </a:xfrm>
          <a:prstGeom prst="line">
            <a:avLst/>
          </a:prstGeom>
          <a:noFill/>
          <a:ln w="38100">
            <a:solidFill>
              <a:srgbClr val="CC3300"/>
            </a:solidFill>
            <a:round/>
            <a:headEnd/>
            <a:tailEnd/>
          </a:ln>
        </p:spPr>
        <p:txBody>
          <a:bodyPr wrap="none" anchor="ctr"/>
          <a:lstStyle/>
          <a:p>
            <a:endParaRPr lang="zh-CN" altLang="en-US"/>
          </a:p>
        </p:txBody>
      </p:sp>
      <p:sp>
        <p:nvSpPr>
          <p:cNvPr id="86021" name="Line 1028"/>
          <p:cNvSpPr>
            <a:spLocks noChangeShapeType="1"/>
          </p:cNvSpPr>
          <p:nvPr/>
        </p:nvSpPr>
        <p:spPr bwMode="auto">
          <a:xfrm>
            <a:off x="1390650" y="1628775"/>
            <a:ext cx="609600" cy="533400"/>
          </a:xfrm>
          <a:prstGeom prst="line">
            <a:avLst/>
          </a:prstGeom>
          <a:noFill/>
          <a:ln w="38100">
            <a:solidFill>
              <a:srgbClr val="CC3300"/>
            </a:solidFill>
            <a:round/>
            <a:headEnd/>
            <a:tailEnd/>
          </a:ln>
        </p:spPr>
        <p:txBody>
          <a:bodyPr wrap="none" anchor="ctr"/>
          <a:lstStyle/>
          <a:p>
            <a:endParaRPr lang="zh-CN" altLang="en-US"/>
          </a:p>
        </p:txBody>
      </p:sp>
      <p:sp>
        <p:nvSpPr>
          <p:cNvPr id="86022" name="Line 1029"/>
          <p:cNvSpPr>
            <a:spLocks noChangeShapeType="1"/>
          </p:cNvSpPr>
          <p:nvPr/>
        </p:nvSpPr>
        <p:spPr bwMode="auto">
          <a:xfrm flipH="1">
            <a:off x="628650" y="1628775"/>
            <a:ext cx="533400" cy="533400"/>
          </a:xfrm>
          <a:prstGeom prst="line">
            <a:avLst/>
          </a:prstGeom>
          <a:noFill/>
          <a:ln w="38100">
            <a:solidFill>
              <a:srgbClr val="CC3300"/>
            </a:solidFill>
            <a:round/>
            <a:headEnd/>
            <a:tailEnd/>
          </a:ln>
        </p:spPr>
        <p:txBody>
          <a:bodyPr wrap="none" anchor="ctr"/>
          <a:lstStyle/>
          <a:p>
            <a:endParaRPr lang="zh-CN" altLang="en-US"/>
          </a:p>
        </p:txBody>
      </p:sp>
      <p:sp>
        <p:nvSpPr>
          <p:cNvPr id="350214" name="Oval 1030"/>
          <p:cNvSpPr>
            <a:spLocks noChangeArrowheads="1"/>
          </p:cNvSpPr>
          <p:nvPr/>
        </p:nvSpPr>
        <p:spPr bwMode="auto">
          <a:xfrm>
            <a:off x="1085850" y="12477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defRPr/>
            </a:pPr>
            <a:endParaRPr lang="zh-CN" altLang="zh-CN" b="0" i="0"/>
          </a:p>
        </p:txBody>
      </p:sp>
      <p:sp>
        <p:nvSpPr>
          <p:cNvPr id="350215" name="Oval 1031"/>
          <p:cNvSpPr>
            <a:spLocks noChangeArrowheads="1"/>
          </p:cNvSpPr>
          <p:nvPr/>
        </p:nvSpPr>
        <p:spPr bwMode="auto">
          <a:xfrm>
            <a:off x="323850" y="20097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350216" name="Oval 1032"/>
          <p:cNvSpPr>
            <a:spLocks noChangeArrowheads="1"/>
          </p:cNvSpPr>
          <p:nvPr/>
        </p:nvSpPr>
        <p:spPr bwMode="auto">
          <a:xfrm>
            <a:off x="1390650" y="30003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350217" name="Oval 1033"/>
          <p:cNvSpPr>
            <a:spLocks noChangeArrowheads="1"/>
          </p:cNvSpPr>
          <p:nvPr/>
        </p:nvSpPr>
        <p:spPr bwMode="auto">
          <a:xfrm>
            <a:off x="1847850" y="20097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350218" name="Oval 1034"/>
          <p:cNvSpPr>
            <a:spLocks noChangeArrowheads="1"/>
          </p:cNvSpPr>
          <p:nvPr/>
        </p:nvSpPr>
        <p:spPr bwMode="auto">
          <a:xfrm>
            <a:off x="781050" y="3000375"/>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defRPr/>
            </a:pPr>
            <a:endParaRPr lang="zh-CN" altLang="en-US"/>
          </a:p>
        </p:txBody>
      </p:sp>
      <p:sp>
        <p:nvSpPr>
          <p:cNvPr id="86028" name="Text Box 1035"/>
          <p:cNvSpPr txBox="1">
            <a:spLocks noChangeArrowheads="1"/>
          </p:cNvSpPr>
          <p:nvPr/>
        </p:nvSpPr>
        <p:spPr bwMode="auto">
          <a:xfrm>
            <a:off x="1085850" y="1125538"/>
            <a:ext cx="387350" cy="579437"/>
          </a:xfrm>
          <a:prstGeom prst="rect">
            <a:avLst/>
          </a:prstGeom>
          <a:noFill/>
          <a:ln w="38100">
            <a:noFill/>
            <a:miter lim="800000"/>
            <a:headEnd/>
            <a:tailEnd/>
          </a:ln>
        </p:spPr>
        <p:txBody>
          <a:bodyPr wrap="none" anchor="ctr">
            <a:spAutoFit/>
          </a:bodyPr>
          <a:lstStyle/>
          <a:p>
            <a:pPr algn="ctr"/>
            <a:r>
              <a:rPr lang="en-US" altLang="zh-CN" sz="3200">
                <a:solidFill>
                  <a:srgbClr val="FFFFCC"/>
                </a:solidFill>
              </a:rPr>
              <a:t>a</a:t>
            </a:r>
            <a:endParaRPr lang="en-US" altLang="zh-CN" b="0" i="0"/>
          </a:p>
        </p:txBody>
      </p:sp>
      <p:sp>
        <p:nvSpPr>
          <p:cNvPr id="86029" name="Text Box 1036"/>
          <p:cNvSpPr txBox="1">
            <a:spLocks noChangeArrowheads="1"/>
          </p:cNvSpPr>
          <p:nvPr/>
        </p:nvSpPr>
        <p:spPr bwMode="auto">
          <a:xfrm>
            <a:off x="323850" y="1933575"/>
            <a:ext cx="387350" cy="579438"/>
          </a:xfrm>
          <a:prstGeom prst="rect">
            <a:avLst/>
          </a:prstGeom>
          <a:noFill/>
          <a:ln w="38100">
            <a:noFill/>
            <a:miter lim="800000"/>
            <a:headEnd/>
            <a:tailEnd/>
          </a:ln>
        </p:spPr>
        <p:txBody>
          <a:bodyPr wrap="none" anchor="ctr">
            <a:spAutoFit/>
          </a:bodyPr>
          <a:lstStyle/>
          <a:p>
            <a:pPr algn="ctr"/>
            <a:r>
              <a:rPr lang="en-US" altLang="zh-CN" sz="3200">
                <a:solidFill>
                  <a:srgbClr val="FFFFCC"/>
                </a:solidFill>
              </a:rPr>
              <a:t>b</a:t>
            </a:r>
            <a:endParaRPr lang="en-US" altLang="zh-CN" b="0" i="0"/>
          </a:p>
        </p:txBody>
      </p:sp>
      <p:sp>
        <p:nvSpPr>
          <p:cNvPr id="86030" name="Text Box 1037"/>
          <p:cNvSpPr txBox="1">
            <a:spLocks noChangeArrowheads="1"/>
          </p:cNvSpPr>
          <p:nvPr/>
        </p:nvSpPr>
        <p:spPr bwMode="auto">
          <a:xfrm>
            <a:off x="1863725" y="1887538"/>
            <a:ext cx="365125" cy="579437"/>
          </a:xfrm>
          <a:prstGeom prst="rect">
            <a:avLst/>
          </a:prstGeom>
          <a:noFill/>
          <a:ln w="38100">
            <a:noFill/>
            <a:miter lim="800000"/>
            <a:headEnd/>
            <a:tailEnd/>
          </a:ln>
        </p:spPr>
        <p:txBody>
          <a:bodyPr wrap="none" anchor="ctr">
            <a:spAutoFit/>
          </a:bodyPr>
          <a:lstStyle/>
          <a:p>
            <a:pPr algn="ctr"/>
            <a:r>
              <a:rPr lang="en-US" altLang="zh-CN" sz="3200">
                <a:solidFill>
                  <a:srgbClr val="FFFFCC"/>
                </a:solidFill>
              </a:rPr>
              <a:t>c</a:t>
            </a:r>
            <a:endParaRPr lang="en-US" altLang="zh-CN" b="0" i="0"/>
          </a:p>
        </p:txBody>
      </p:sp>
      <p:sp>
        <p:nvSpPr>
          <p:cNvPr id="86031" name="Text Box 1038"/>
          <p:cNvSpPr txBox="1">
            <a:spLocks noChangeArrowheads="1"/>
          </p:cNvSpPr>
          <p:nvPr/>
        </p:nvSpPr>
        <p:spPr bwMode="auto">
          <a:xfrm>
            <a:off x="781050" y="2924175"/>
            <a:ext cx="381000" cy="579438"/>
          </a:xfrm>
          <a:prstGeom prst="rect">
            <a:avLst/>
          </a:prstGeom>
          <a:noFill/>
          <a:ln w="38100">
            <a:noFill/>
            <a:miter lim="800000"/>
            <a:headEnd/>
            <a:tailEnd/>
          </a:ln>
        </p:spPr>
        <p:txBody>
          <a:bodyPr anchor="ctr">
            <a:spAutoFit/>
          </a:bodyPr>
          <a:lstStyle/>
          <a:p>
            <a:pPr algn="ctr"/>
            <a:r>
              <a:rPr lang="en-US" altLang="zh-CN" sz="3200">
                <a:solidFill>
                  <a:srgbClr val="FFFFCC"/>
                </a:solidFill>
              </a:rPr>
              <a:t>d</a:t>
            </a:r>
            <a:endParaRPr lang="en-US" altLang="zh-CN" b="0" i="0"/>
          </a:p>
        </p:txBody>
      </p:sp>
      <p:sp>
        <p:nvSpPr>
          <p:cNvPr id="86032" name="Text Box 1039"/>
          <p:cNvSpPr txBox="1">
            <a:spLocks noChangeArrowheads="1"/>
          </p:cNvSpPr>
          <p:nvPr/>
        </p:nvSpPr>
        <p:spPr bwMode="auto">
          <a:xfrm>
            <a:off x="1466850" y="2878138"/>
            <a:ext cx="228600" cy="579437"/>
          </a:xfrm>
          <a:prstGeom prst="rect">
            <a:avLst/>
          </a:prstGeom>
          <a:noFill/>
          <a:ln w="38100">
            <a:noFill/>
            <a:miter lim="800000"/>
            <a:headEnd/>
            <a:tailEnd/>
          </a:ln>
        </p:spPr>
        <p:txBody>
          <a:bodyPr anchor="ctr">
            <a:spAutoFit/>
          </a:bodyPr>
          <a:lstStyle/>
          <a:p>
            <a:pPr algn="ctr"/>
            <a:r>
              <a:rPr lang="en-US" altLang="zh-CN" sz="3200">
                <a:solidFill>
                  <a:srgbClr val="FFFFCC"/>
                </a:solidFill>
              </a:rPr>
              <a:t>e</a:t>
            </a:r>
            <a:endParaRPr lang="en-US" altLang="zh-CN" b="0" i="0"/>
          </a:p>
        </p:txBody>
      </p:sp>
      <p:sp>
        <p:nvSpPr>
          <p:cNvPr id="350224" name="Rectangle 1040"/>
          <p:cNvSpPr>
            <a:spLocks noChangeArrowheads="1"/>
          </p:cNvSpPr>
          <p:nvPr/>
        </p:nvSpPr>
        <p:spPr bwMode="auto">
          <a:xfrm>
            <a:off x="2914650" y="14763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25" name="Line 1041"/>
          <p:cNvSpPr>
            <a:spLocks noChangeShapeType="1"/>
          </p:cNvSpPr>
          <p:nvPr/>
        </p:nvSpPr>
        <p:spPr bwMode="auto">
          <a:xfrm flipH="1">
            <a:off x="29146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26" name="Line 1042"/>
          <p:cNvSpPr>
            <a:spLocks noChangeShapeType="1"/>
          </p:cNvSpPr>
          <p:nvPr/>
        </p:nvSpPr>
        <p:spPr bwMode="auto">
          <a:xfrm flipH="1">
            <a:off x="35242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27" name="Line 1043"/>
          <p:cNvSpPr>
            <a:spLocks noChangeShapeType="1"/>
          </p:cNvSpPr>
          <p:nvPr/>
        </p:nvSpPr>
        <p:spPr bwMode="auto">
          <a:xfrm>
            <a:off x="2914650" y="3000375"/>
            <a:ext cx="609600" cy="0"/>
          </a:xfrm>
          <a:prstGeom prst="line">
            <a:avLst/>
          </a:prstGeom>
          <a:noFill/>
          <a:ln w="19050">
            <a:solidFill>
              <a:srgbClr val="009900"/>
            </a:solidFill>
            <a:round/>
            <a:headEnd/>
            <a:tailEnd/>
          </a:ln>
        </p:spPr>
        <p:txBody>
          <a:bodyPr wrap="none" anchor="ctr"/>
          <a:lstStyle/>
          <a:p>
            <a:endParaRPr lang="zh-CN" altLang="en-US"/>
          </a:p>
        </p:txBody>
      </p:sp>
      <p:sp>
        <p:nvSpPr>
          <p:cNvPr id="350228" name="Line 1044"/>
          <p:cNvSpPr>
            <a:spLocks noChangeShapeType="1"/>
          </p:cNvSpPr>
          <p:nvPr/>
        </p:nvSpPr>
        <p:spPr bwMode="auto">
          <a:xfrm>
            <a:off x="2914650" y="2543175"/>
            <a:ext cx="609600" cy="0"/>
          </a:xfrm>
          <a:prstGeom prst="line">
            <a:avLst/>
          </a:prstGeom>
          <a:noFill/>
          <a:ln w="19050">
            <a:solidFill>
              <a:srgbClr val="009900"/>
            </a:solidFill>
            <a:round/>
            <a:headEnd/>
            <a:tailEnd/>
          </a:ln>
        </p:spPr>
        <p:txBody>
          <a:bodyPr wrap="none" anchor="ctr"/>
          <a:lstStyle/>
          <a:p>
            <a:endParaRPr lang="zh-CN" altLang="en-US"/>
          </a:p>
        </p:txBody>
      </p:sp>
      <p:sp>
        <p:nvSpPr>
          <p:cNvPr id="350229" name="Rectangle 1045"/>
          <p:cNvSpPr>
            <a:spLocks noChangeArrowheads="1"/>
          </p:cNvSpPr>
          <p:nvPr/>
        </p:nvSpPr>
        <p:spPr bwMode="auto">
          <a:xfrm>
            <a:off x="3752850" y="14763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30" name="Line 1046"/>
          <p:cNvSpPr>
            <a:spLocks noChangeShapeType="1"/>
          </p:cNvSpPr>
          <p:nvPr/>
        </p:nvSpPr>
        <p:spPr bwMode="auto">
          <a:xfrm flipH="1">
            <a:off x="37528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31" name="Line 1047"/>
          <p:cNvSpPr>
            <a:spLocks noChangeShapeType="1"/>
          </p:cNvSpPr>
          <p:nvPr/>
        </p:nvSpPr>
        <p:spPr bwMode="auto">
          <a:xfrm flipH="1">
            <a:off x="43624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32" name="Line 1048"/>
          <p:cNvSpPr>
            <a:spLocks noChangeShapeType="1"/>
          </p:cNvSpPr>
          <p:nvPr/>
        </p:nvSpPr>
        <p:spPr bwMode="auto">
          <a:xfrm>
            <a:off x="3752850" y="3000375"/>
            <a:ext cx="609600" cy="0"/>
          </a:xfrm>
          <a:prstGeom prst="line">
            <a:avLst/>
          </a:prstGeom>
          <a:noFill/>
          <a:ln w="19050">
            <a:solidFill>
              <a:srgbClr val="009900"/>
            </a:solidFill>
            <a:round/>
            <a:headEnd/>
            <a:tailEnd/>
          </a:ln>
        </p:spPr>
        <p:txBody>
          <a:bodyPr wrap="none" anchor="ctr"/>
          <a:lstStyle/>
          <a:p>
            <a:endParaRPr lang="zh-CN" altLang="en-US"/>
          </a:p>
        </p:txBody>
      </p:sp>
      <p:sp>
        <p:nvSpPr>
          <p:cNvPr id="350233" name="Line 1049"/>
          <p:cNvSpPr>
            <a:spLocks noChangeShapeType="1"/>
          </p:cNvSpPr>
          <p:nvPr/>
        </p:nvSpPr>
        <p:spPr bwMode="auto">
          <a:xfrm>
            <a:off x="3752850" y="2543175"/>
            <a:ext cx="609600" cy="0"/>
          </a:xfrm>
          <a:prstGeom prst="line">
            <a:avLst/>
          </a:prstGeom>
          <a:noFill/>
          <a:ln w="19050">
            <a:solidFill>
              <a:srgbClr val="009900"/>
            </a:solidFill>
            <a:round/>
            <a:headEnd/>
            <a:tailEnd/>
          </a:ln>
        </p:spPr>
        <p:txBody>
          <a:bodyPr wrap="none" anchor="ctr"/>
          <a:lstStyle/>
          <a:p>
            <a:endParaRPr lang="zh-CN" altLang="en-US"/>
          </a:p>
        </p:txBody>
      </p:sp>
      <p:sp>
        <p:nvSpPr>
          <p:cNvPr id="86043" name="Line 1050"/>
          <p:cNvSpPr>
            <a:spLocks noChangeShapeType="1"/>
          </p:cNvSpPr>
          <p:nvPr/>
        </p:nvSpPr>
        <p:spPr bwMode="auto">
          <a:xfrm flipH="1">
            <a:off x="628650" y="1552575"/>
            <a:ext cx="381000" cy="381000"/>
          </a:xfrm>
          <a:prstGeom prst="line">
            <a:avLst/>
          </a:prstGeom>
          <a:noFill/>
          <a:ln w="28575">
            <a:solidFill>
              <a:schemeClr val="tx2"/>
            </a:solidFill>
            <a:round/>
            <a:headEnd/>
            <a:tailEnd type="triangle" w="sm" len="med"/>
          </a:ln>
        </p:spPr>
        <p:txBody>
          <a:bodyPr wrap="none" anchor="ctr"/>
          <a:lstStyle/>
          <a:p>
            <a:endParaRPr lang="zh-CN" altLang="en-US"/>
          </a:p>
        </p:txBody>
      </p:sp>
      <p:sp>
        <p:nvSpPr>
          <p:cNvPr id="350235" name="Text Box 1051"/>
          <p:cNvSpPr txBox="1">
            <a:spLocks noChangeArrowheads="1"/>
          </p:cNvSpPr>
          <p:nvPr/>
        </p:nvSpPr>
        <p:spPr bwMode="auto">
          <a:xfrm>
            <a:off x="2973388" y="2497138"/>
            <a:ext cx="539750" cy="519112"/>
          </a:xfrm>
          <a:prstGeom prst="rect">
            <a:avLst/>
          </a:prstGeom>
          <a:noFill/>
          <a:ln w="38100">
            <a:noFill/>
            <a:miter lim="800000"/>
            <a:headEnd/>
            <a:tailEnd/>
          </a:ln>
        </p:spPr>
        <p:txBody>
          <a:bodyPr wrap="none" anchor="ctr">
            <a:spAutoFit/>
          </a:bodyPr>
          <a:lstStyle/>
          <a:p>
            <a:pPr algn="ctr"/>
            <a:r>
              <a:rPr lang="en-US" altLang="zh-CN" sz="2800">
                <a:solidFill>
                  <a:srgbClr val="009900"/>
                </a:solidFill>
              </a:rPr>
              <a:t>a</a:t>
            </a:r>
            <a:r>
              <a:rPr lang="en-US" altLang="zh-CN" sz="2800" i="0">
                <a:solidFill>
                  <a:schemeClr val="accent2"/>
                </a:solidFill>
              </a:rPr>
              <a:t>0</a:t>
            </a:r>
            <a:endParaRPr lang="en-US" altLang="zh-CN" b="0" i="0"/>
          </a:p>
        </p:txBody>
      </p:sp>
      <p:sp>
        <p:nvSpPr>
          <p:cNvPr id="350236" name="Rectangle 1052"/>
          <p:cNvSpPr>
            <a:spLocks noChangeArrowheads="1"/>
          </p:cNvSpPr>
          <p:nvPr/>
        </p:nvSpPr>
        <p:spPr bwMode="auto">
          <a:xfrm>
            <a:off x="4591050" y="14763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37" name="Line 1053"/>
          <p:cNvSpPr>
            <a:spLocks noChangeShapeType="1"/>
          </p:cNvSpPr>
          <p:nvPr/>
        </p:nvSpPr>
        <p:spPr bwMode="auto">
          <a:xfrm flipH="1">
            <a:off x="45910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38" name="Line 1054"/>
          <p:cNvSpPr>
            <a:spLocks noChangeShapeType="1"/>
          </p:cNvSpPr>
          <p:nvPr/>
        </p:nvSpPr>
        <p:spPr bwMode="auto">
          <a:xfrm flipH="1">
            <a:off x="52006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39" name="Line 1055"/>
          <p:cNvSpPr>
            <a:spLocks noChangeShapeType="1"/>
          </p:cNvSpPr>
          <p:nvPr/>
        </p:nvSpPr>
        <p:spPr bwMode="auto">
          <a:xfrm>
            <a:off x="4591050" y="3000375"/>
            <a:ext cx="609600" cy="0"/>
          </a:xfrm>
          <a:prstGeom prst="line">
            <a:avLst/>
          </a:prstGeom>
          <a:noFill/>
          <a:ln w="19050">
            <a:solidFill>
              <a:srgbClr val="009900"/>
            </a:solidFill>
            <a:round/>
            <a:headEnd/>
            <a:tailEnd/>
          </a:ln>
        </p:spPr>
        <p:txBody>
          <a:bodyPr wrap="none" anchor="ctr"/>
          <a:lstStyle/>
          <a:p>
            <a:endParaRPr lang="zh-CN" altLang="en-US"/>
          </a:p>
        </p:txBody>
      </p:sp>
      <p:sp>
        <p:nvSpPr>
          <p:cNvPr id="350240" name="Line 1056"/>
          <p:cNvSpPr>
            <a:spLocks noChangeShapeType="1"/>
          </p:cNvSpPr>
          <p:nvPr/>
        </p:nvSpPr>
        <p:spPr bwMode="auto">
          <a:xfrm>
            <a:off x="4591050" y="2543175"/>
            <a:ext cx="609600" cy="0"/>
          </a:xfrm>
          <a:prstGeom prst="line">
            <a:avLst/>
          </a:prstGeom>
          <a:noFill/>
          <a:ln w="19050">
            <a:solidFill>
              <a:srgbClr val="009900"/>
            </a:solidFill>
            <a:round/>
            <a:headEnd/>
            <a:tailEnd/>
          </a:ln>
        </p:spPr>
        <p:txBody>
          <a:bodyPr wrap="none" anchor="ctr"/>
          <a:lstStyle/>
          <a:p>
            <a:endParaRPr lang="zh-CN" altLang="en-US"/>
          </a:p>
        </p:txBody>
      </p:sp>
      <p:sp>
        <p:nvSpPr>
          <p:cNvPr id="350241" name="Text Box 1057"/>
          <p:cNvSpPr txBox="1">
            <a:spLocks noChangeArrowheads="1"/>
          </p:cNvSpPr>
          <p:nvPr/>
        </p:nvSpPr>
        <p:spPr bwMode="auto">
          <a:xfrm>
            <a:off x="3811588" y="2046288"/>
            <a:ext cx="539750" cy="946150"/>
          </a:xfrm>
          <a:prstGeom prst="rect">
            <a:avLst/>
          </a:prstGeom>
          <a:noFill/>
          <a:ln w="38100">
            <a:noFill/>
            <a:miter lim="800000"/>
            <a:headEnd/>
            <a:tailEnd/>
          </a:ln>
        </p:spPr>
        <p:txBody>
          <a:bodyPr wrap="none" anchor="ctr">
            <a:spAutoFit/>
          </a:bodyPr>
          <a:lstStyle/>
          <a:p>
            <a:pPr algn="ctr"/>
            <a:r>
              <a:rPr lang="en-US" altLang="zh-CN" sz="2800">
                <a:solidFill>
                  <a:srgbClr val="009900"/>
                </a:solidFill>
              </a:rPr>
              <a:t>b</a:t>
            </a:r>
            <a:r>
              <a:rPr lang="en-US" altLang="zh-CN" sz="2800" i="0">
                <a:solidFill>
                  <a:schemeClr val="accent2"/>
                </a:solidFill>
              </a:rPr>
              <a:t>0</a:t>
            </a:r>
            <a:endParaRPr lang="en-US" altLang="zh-CN" sz="2800" i="0"/>
          </a:p>
          <a:p>
            <a:pPr algn="ctr"/>
            <a:r>
              <a:rPr lang="en-US" altLang="zh-CN" sz="2800">
                <a:solidFill>
                  <a:srgbClr val="009900"/>
                </a:solidFill>
              </a:rPr>
              <a:t>a</a:t>
            </a:r>
            <a:r>
              <a:rPr lang="en-US" altLang="zh-CN" sz="2800" i="0">
                <a:solidFill>
                  <a:schemeClr val="accent2"/>
                </a:solidFill>
              </a:rPr>
              <a:t>1</a:t>
            </a:r>
            <a:endParaRPr lang="en-US" altLang="zh-CN" b="0" i="0"/>
          </a:p>
        </p:txBody>
      </p:sp>
      <p:sp>
        <p:nvSpPr>
          <p:cNvPr id="350242" name="Line 1058"/>
          <p:cNvSpPr>
            <a:spLocks noChangeShapeType="1"/>
          </p:cNvSpPr>
          <p:nvPr/>
        </p:nvSpPr>
        <p:spPr bwMode="auto">
          <a:xfrm>
            <a:off x="3752850" y="2085975"/>
            <a:ext cx="609600" cy="0"/>
          </a:xfrm>
          <a:prstGeom prst="line">
            <a:avLst/>
          </a:prstGeom>
          <a:noFill/>
          <a:ln w="19050">
            <a:solidFill>
              <a:srgbClr val="009900"/>
            </a:solidFill>
            <a:round/>
            <a:headEnd/>
            <a:tailEnd/>
          </a:ln>
        </p:spPr>
        <p:txBody>
          <a:bodyPr wrap="none" anchor="ctr"/>
          <a:lstStyle/>
          <a:p>
            <a:endParaRPr lang="zh-CN" altLang="en-US"/>
          </a:p>
        </p:txBody>
      </p:sp>
      <p:sp>
        <p:nvSpPr>
          <p:cNvPr id="86052" name="Line 1059"/>
          <p:cNvSpPr>
            <a:spLocks noChangeShapeType="1"/>
          </p:cNvSpPr>
          <p:nvPr/>
        </p:nvSpPr>
        <p:spPr bwMode="auto">
          <a:xfrm>
            <a:off x="552450" y="2619375"/>
            <a:ext cx="228600" cy="4572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350244" name="Text Box 1060"/>
          <p:cNvSpPr txBox="1">
            <a:spLocks noChangeArrowheads="1"/>
          </p:cNvSpPr>
          <p:nvPr/>
        </p:nvSpPr>
        <p:spPr bwMode="auto">
          <a:xfrm>
            <a:off x="4519613" y="2046288"/>
            <a:ext cx="833437" cy="946150"/>
          </a:xfrm>
          <a:prstGeom prst="rect">
            <a:avLst/>
          </a:prstGeom>
          <a:noFill/>
          <a:ln w="38100">
            <a:noFill/>
            <a:miter lim="800000"/>
            <a:headEnd/>
            <a:tailEnd/>
          </a:ln>
        </p:spPr>
        <p:txBody>
          <a:bodyPr anchor="ctr">
            <a:spAutoFit/>
          </a:bodyPr>
          <a:lstStyle/>
          <a:p>
            <a:pPr algn="ctr"/>
            <a:r>
              <a:rPr lang="en-US" altLang="zh-CN" sz="2800">
                <a:solidFill>
                  <a:srgbClr val="009900"/>
                </a:solidFill>
              </a:rPr>
              <a:t>b</a:t>
            </a:r>
            <a:r>
              <a:rPr lang="en-US" altLang="zh-CN" sz="2800" i="0">
                <a:solidFill>
                  <a:schemeClr val="tx2"/>
                </a:solidFill>
              </a:rPr>
              <a:t>1</a:t>
            </a:r>
            <a:endParaRPr lang="en-US" altLang="zh-CN" sz="2800" i="0">
              <a:solidFill>
                <a:srgbClr val="009900"/>
              </a:solidFill>
            </a:endParaRPr>
          </a:p>
          <a:p>
            <a:pPr algn="ctr"/>
            <a:r>
              <a:rPr lang="en-US" altLang="zh-CN" sz="2800">
                <a:solidFill>
                  <a:srgbClr val="009900"/>
                </a:solidFill>
              </a:rPr>
              <a:t>a</a:t>
            </a:r>
            <a:r>
              <a:rPr lang="en-US" altLang="zh-CN" sz="2800" i="0">
                <a:solidFill>
                  <a:schemeClr val="accent2"/>
                </a:solidFill>
              </a:rPr>
              <a:t>1</a:t>
            </a:r>
            <a:endParaRPr lang="en-US" altLang="zh-CN" b="0" i="0"/>
          </a:p>
        </p:txBody>
      </p:sp>
      <p:sp>
        <p:nvSpPr>
          <p:cNvPr id="350245" name="Line 1061"/>
          <p:cNvSpPr>
            <a:spLocks noChangeShapeType="1"/>
          </p:cNvSpPr>
          <p:nvPr/>
        </p:nvSpPr>
        <p:spPr bwMode="auto">
          <a:xfrm>
            <a:off x="4591050" y="2085975"/>
            <a:ext cx="609600" cy="0"/>
          </a:xfrm>
          <a:prstGeom prst="line">
            <a:avLst/>
          </a:prstGeom>
          <a:noFill/>
          <a:ln w="19050">
            <a:solidFill>
              <a:srgbClr val="009900"/>
            </a:solidFill>
            <a:round/>
            <a:headEnd/>
            <a:tailEnd/>
          </a:ln>
        </p:spPr>
        <p:txBody>
          <a:bodyPr wrap="none" anchor="ctr"/>
          <a:lstStyle/>
          <a:p>
            <a:endParaRPr lang="zh-CN" altLang="en-US"/>
          </a:p>
        </p:txBody>
      </p:sp>
      <p:sp>
        <p:nvSpPr>
          <p:cNvPr id="350246" name="Rectangle 1062"/>
          <p:cNvSpPr>
            <a:spLocks noChangeArrowheads="1"/>
          </p:cNvSpPr>
          <p:nvPr/>
        </p:nvSpPr>
        <p:spPr bwMode="auto">
          <a:xfrm>
            <a:off x="5429250" y="14763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47" name="Line 1063"/>
          <p:cNvSpPr>
            <a:spLocks noChangeShapeType="1"/>
          </p:cNvSpPr>
          <p:nvPr/>
        </p:nvSpPr>
        <p:spPr bwMode="auto">
          <a:xfrm flipH="1">
            <a:off x="54292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48" name="Line 1064"/>
          <p:cNvSpPr>
            <a:spLocks noChangeShapeType="1"/>
          </p:cNvSpPr>
          <p:nvPr/>
        </p:nvSpPr>
        <p:spPr bwMode="auto">
          <a:xfrm flipH="1">
            <a:off x="60388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49" name="Line 1065"/>
          <p:cNvSpPr>
            <a:spLocks noChangeShapeType="1"/>
          </p:cNvSpPr>
          <p:nvPr/>
        </p:nvSpPr>
        <p:spPr bwMode="auto">
          <a:xfrm>
            <a:off x="5429250" y="2998788"/>
            <a:ext cx="609600" cy="0"/>
          </a:xfrm>
          <a:prstGeom prst="line">
            <a:avLst/>
          </a:prstGeom>
          <a:noFill/>
          <a:ln w="19050">
            <a:solidFill>
              <a:srgbClr val="009900"/>
            </a:solidFill>
            <a:round/>
            <a:headEnd/>
            <a:tailEnd/>
          </a:ln>
        </p:spPr>
        <p:txBody>
          <a:bodyPr wrap="none" anchor="ctr"/>
          <a:lstStyle/>
          <a:p>
            <a:endParaRPr lang="zh-CN" altLang="en-US"/>
          </a:p>
        </p:txBody>
      </p:sp>
      <p:sp>
        <p:nvSpPr>
          <p:cNvPr id="350250" name="Line 1066"/>
          <p:cNvSpPr>
            <a:spLocks noChangeShapeType="1"/>
          </p:cNvSpPr>
          <p:nvPr/>
        </p:nvSpPr>
        <p:spPr bwMode="auto">
          <a:xfrm>
            <a:off x="5429250" y="2541588"/>
            <a:ext cx="609600" cy="0"/>
          </a:xfrm>
          <a:prstGeom prst="line">
            <a:avLst/>
          </a:prstGeom>
          <a:noFill/>
          <a:ln w="19050">
            <a:solidFill>
              <a:srgbClr val="009900"/>
            </a:solidFill>
            <a:round/>
            <a:headEnd/>
            <a:tailEnd/>
          </a:ln>
        </p:spPr>
        <p:txBody>
          <a:bodyPr wrap="none" anchor="ctr"/>
          <a:lstStyle/>
          <a:p>
            <a:endParaRPr lang="zh-CN" altLang="en-US"/>
          </a:p>
        </p:txBody>
      </p:sp>
      <p:sp>
        <p:nvSpPr>
          <p:cNvPr id="350251" name="Line 1067"/>
          <p:cNvSpPr>
            <a:spLocks noChangeShapeType="1"/>
          </p:cNvSpPr>
          <p:nvPr/>
        </p:nvSpPr>
        <p:spPr bwMode="auto">
          <a:xfrm>
            <a:off x="5429250" y="2084388"/>
            <a:ext cx="609600" cy="0"/>
          </a:xfrm>
          <a:prstGeom prst="line">
            <a:avLst/>
          </a:prstGeom>
          <a:noFill/>
          <a:ln w="19050">
            <a:solidFill>
              <a:srgbClr val="009900"/>
            </a:solidFill>
            <a:round/>
            <a:headEnd/>
            <a:tailEnd/>
          </a:ln>
        </p:spPr>
        <p:txBody>
          <a:bodyPr wrap="none" anchor="ctr"/>
          <a:lstStyle/>
          <a:p>
            <a:endParaRPr lang="zh-CN" altLang="en-US"/>
          </a:p>
        </p:txBody>
      </p:sp>
      <p:sp>
        <p:nvSpPr>
          <p:cNvPr id="350252" name="Line 1068"/>
          <p:cNvSpPr>
            <a:spLocks noChangeShapeType="1"/>
          </p:cNvSpPr>
          <p:nvPr/>
        </p:nvSpPr>
        <p:spPr bwMode="auto">
          <a:xfrm>
            <a:off x="5429250" y="1628775"/>
            <a:ext cx="609600" cy="0"/>
          </a:xfrm>
          <a:prstGeom prst="line">
            <a:avLst/>
          </a:prstGeom>
          <a:noFill/>
          <a:ln w="19050">
            <a:solidFill>
              <a:srgbClr val="009900"/>
            </a:solidFill>
            <a:round/>
            <a:headEnd/>
            <a:tailEnd/>
          </a:ln>
        </p:spPr>
        <p:txBody>
          <a:bodyPr wrap="none" anchor="ctr"/>
          <a:lstStyle/>
          <a:p>
            <a:endParaRPr lang="zh-CN" altLang="en-US"/>
          </a:p>
        </p:txBody>
      </p:sp>
      <p:sp>
        <p:nvSpPr>
          <p:cNvPr id="350253" name="Text Box 1069"/>
          <p:cNvSpPr txBox="1">
            <a:spLocks noChangeArrowheads="1"/>
          </p:cNvSpPr>
          <p:nvPr/>
        </p:nvSpPr>
        <p:spPr bwMode="auto">
          <a:xfrm>
            <a:off x="5467350" y="1627188"/>
            <a:ext cx="539750" cy="1373187"/>
          </a:xfrm>
          <a:prstGeom prst="rect">
            <a:avLst/>
          </a:prstGeom>
          <a:noFill/>
          <a:ln w="38100">
            <a:noFill/>
            <a:miter lim="800000"/>
            <a:headEnd/>
            <a:tailEnd/>
          </a:ln>
        </p:spPr>
        <p:txBody>
          <a:bodyPr wrap="none" anchor="ctr">
            <a:spAutoFit/>
          </a:bodyPr>
          <a:lstStyle/>
          <a:p>
            <a:pPr algn="ctr"/>
            <a:r>
              <a:rPr lang="en-US" altLang="zh-CN" sz="2800">
                <a:solidFill>
                  <a:srgbClr val="009900"/>
                </a:solidFill>
              </a:rPr>
              <a:t>d</a:t>
            </a:r>
            <a:r>
              <a:rPr lang="en-US" altLang="zh-CN" sz="2800" i="0">
                <a:solidFill>
                  <a:schemeClr val="accent2"/>
                </a:solidFill>
              </a:rPr>
              <a:t>0</a:t>
            </a:r>
          </a:p>
          <a:p>
            <a:pPr algn="ctr"/>
            <a:r>
              <a:rPr lang="en-US" altLang="zh-CN" sz="2800">
                <a:solidFill>
                  <a:srgbClr val="009900"/>
                </a:solidFill>
              </a:rPr>
              <a:t>b</a:t>
            </a:r>
            <a:r>
              <a:rPr lang="en-US" altLang="zh-CN" sz="2800" i="0">
                <a:solidFill>
                  <a:schemeClr val="tx2"/>
                </a:solidFill>
              </a:rPr>
              <a:t>2</a:t>
            </a:r>
            <a:endParaRPr lang="en-US" altLang="zh-CN" sz="2800" i="0">
              <a:solidFill>
                <a:schemeClr val="accent2"/>
              </a:solidFill>
            </a:endParaRPr>
          </a:p>
          <a:p>
            <a:pPr algn="ctr"/>
            <a:r>
              <a:rPr lang="en-US" altLang="zh-CN" sz="2800">
                <a:solidFill>
                  <a:srgbClr val="009900"/>
                </a:solidFill>
              </a:rPr>
              <a:t>a</a:t>
            </a:r>
            <a:r>
              <a:rPr lang="en-US" altLang="zh-CN" sz="2800" i="0">
                <a:solidFill>
                  <a:schemeClr val="accent2"/>
                </a:solidFill>
              </a:rPr>
              <a:t>1</a:t>
            </a:r>
            <a:endParaRPr lang="en-US" altLang="zh-CN" b="0" i="0"/>
          </a:p>
        </p:txBody>
      </p:sp>
      <p:sp>
        <p:nvSpPr>
          <p:cNvPr id="350254" name="Rectangle 1070"/>
          <p:cNvSpPr>
            <a:spLocks noChangeArrowheads="1"/>
          </p:cNvSpPr>
          <p:nvPr/>
        </p:nvSpPr>
        <p:spPr bwMode="auto">
          <a:xfrm>
            <a:off x="476250"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55" name="Line 1071"/>
          <p:cNvSpPr>
            <a:spLocks noChangeShapeType="1"/>
          </p:cNvSpPr>
          <p:nvPr/>
        </p:nvSpPr>
        <p:spPr bwMode="auto">
          <a:xfrm flipH="1">
            <a:off x="4762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56" name="Line 1072"/>
          <p:cNvSpPr>
            <a:spLocks noChangeShapeType="1"/>
          </p:cNvSpPr>
          <p:nvPr/>
        </p:nvSpPr>
        <p:spPr bwMode="auto">
          <a:xfrm flipH="1">
            <a:off x="10858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57" name="Line 1073"/>
          <p:cNvSpPr>
            <a:spLocks noChangeShapeType="1"/>
          </p:cNvSpPr>
          <p:nvPr/>
        </p:nvSpPr>
        <p:spPr bwMode="auto">
          <a:xfrm>
            <a:off x="4762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258" name="Line 1074"/>
          <p:cNvSpPr>
            <a:spLocks noChangeShapeType="1"/>
          </p:cNvSpPr>
          <p:nvPr/>
        </p:nvSpPr>
        <p:spPr bwMode="auto">
          <a:xfrm>
            <a:off x="476250"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259" name="Rectangle 1075"/>
          <p:cNvSpPr>
            <a:spLocks noChangeArrowheads="1"/>
          </p:cNvSpPr>
          <p:nvPr/>
        </p:nvSpPr>
        <p:spPr bwMode="auto">
          <a:xfrm>
            <a:off x="7105650" y="14763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60" name="Line 1076"/>
          <p:cNvSpPr>
            <a:spLocks noChangeShapeType="1"/>
          </p:cNvSpPr>
          <p:nvPr/>
        </p:nvSpPr>
        <p:spPr bwMode="auto">
          <a:xfrm flipH="1">
            <a:off x="71056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61" name="Line 1077"/>
          <p:cNvSpPr>
            <a:spLocks noChangeShapeType="1"/>
          </p:cNvSpPr>
          <p:nvPr/>
        </p:nvSpPr>
        <p:spPr bwMode="auto">
          <a:xfrm flipH="1">
            <a:off x="77152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62" name="Line 1078"/>
          <p:cNvSpPr>
            <a:spLocks noChangeShapeType="1"/>
          </p:cNvSpPr>
          <p:nvPr/>
        </p:nvSpPr>
        <p:spPr bwMode="auto">
          <a:xfrm>
            <a:off x="7105650" y="3000375"/>
            <a:ext cx="609600" cy="0"/>
          </a:xfrm>
          <a:prstGeom prst="line">
            <a:avLst/>
          </a:prstGeom>
          <a:noFill/>
          <a:ln w="19050">
            <a:solidFill>
              <a:srgbClr val="009900"/>
            </a:solidFill>
            <a:round/>
            <a:headEnd/>
            <a:tailEnd/>
          </a:ln>
        </p:spPr>
        <p:txBody>
          <a:bodyPr wrap="none" anchor="ctr"/>
          <a:lstStyle/>
          <a:p>
            <a:endParaRPr lang="zh-CN" altLang="en-US"/>
          </a:p>
        </p:txBody>
      </p:sp>
      <p:sp>
        <p:nvSpPr>
          <p:cNvPr id="350263" name="Line 1079"/>
          <p:cNvSpPr>
            <a:spLocks noChangeShapeType="1"/>
          </p:cNvSpPr>
          <p:nvPr/>
        </p:nvSpPr>
        <p:spPr bwMode="auto">
          <a:xfrm>
            <a:off x="7105650" y="2543175"/>
            <a:ext cx="609600" cy="0"/>
          </a:xfrm>
          <a:prstGeom prst="line">
            <a:avLst/>
          </a:prstGeom>
          <a:noFill/>
          <a:ln w="19050">
            <a:solidFill>
              <a:srgbClr val="009900"/>
            </a:solidFill>
            <a:round/>
            <a:headEnd/>
            <a:tailEnd/>
          </a:ln>
        </p:spPr>
        <p:txBody>
          <a:bodyPr wrap="none" anchor="ctr"/>
          <a:lstStyle/>
          <a:p>
            <a:endParaRPr lang="zh-CN" altLang="en-US"/>
          </a:p>
        </p:txBody>
      </p:sp>
      <p:sp>
        <p:nvSpPr>
          <p:cNvPr id="350264" name="Text Box 1080"/>
          <p:cNvSpPr txBox="1">
            <a:spLocks noChangeArrowheads="1"/>
          </p:cNvSpPr>
          <p:nvPr/>
        </p:nvSpPr>
        <p:spPr bwMode="auto">
          <a:xfrm>
            <a:off x="7145338" y="1628775"/>
            <a:ext cx="539750" cy="1373188"/>
          </a:xfrm>
          <a:prstGeom prst="rect">
            <a:avLst/>
          </a:prstGeom>
          <a:noFill/>
          <a:ln w="38100">
            <a:noFill/>
            <a:miter lim="800000"/>
            <a:headEnd/>
            <a:tailEnd/>
          </a:ln>
        </p:spPr>
        <p:txBody>
          <a:bodyPr wrap="none" anchor="ctr">
            <a:spAutoFit/>
          </a:bodyPr>
          <a:lstStyle/>
          <a:p>
            <a:pPr algn="ctr"/>
            <a:r>
              <a:rPr lang="en-US" altLang="zh-CN" sz="2800">
                <a:solidFill>
                  <a:srgbClr val="009900"/>
                </a:solidFill>
              </a:rPr>
              <a:t>d</a:t>
            </a:r>
            <a:r>
              <a:rPr lang="en-US" altLang="zh-CN" sz="2800" i="0">
                <a:solidFill>
                  <a:schemeClr val="tx2"/>
                </a:solidFill>
              </a:rPr>
              <a:t>2</a:t>
            </a:r>
          </a:p>
          <a:p>
            <a:pPr algn="ctr"/>
            <a:r>
              <a:rPr lang="en-US" altLang="zh-CN" sz="2800">
                <a:solidFill>
                  <a:srgbClr val="009900"/>
                </a:solidFill>
              </a:rPr>
              <a:t>b</a:t>
            </a:r>
            <a:r>
              <a:rPr lang="en-US" altLang="zh-CN" sz="2800" i="0">
                <a:solidFill>
                  <a:schemeClr val="tx2"/>
                </a:solidFill>
              </a:rPr>
              <a:t>2</a:t>
            </a:r>
          </a:p>
          <a:p>
            <a:pPr algn="ctr"/>
            <a:r>
              <a:rPr lang="en-US" altLang="zh-CN" sz="2800">
                <a:solidFill>
                  <a:srgbClr val="009900"/>
                </a:solidFill>
              </a:rPr>
              <a:t>a</a:t>
            </a:r>
            <a:r>
              <a:rPr lang="en-US" altLang="zh-CN" sz="2800" i="0">
                <a:solidFill>
                  <a:schemeClr val="accent2"/>
                </a:solidFill>
              </a:rPr>
              <a:t>1</a:t>
            </a:r>
            <a:endParaRPr lang="en-US" altLang="zh-CN" b="0" i="0"/>
          </a:p>
        </p:txBody>
      </p:sp>
      <p:sp>
        <p:nvSpPr>
          <p:cNvPr id="350265" name="Line 1081"/>
          <p:cNvSpPr>
            <a:spLocks noChangeShapeType="1"/>
          </p:cNvSpPr>
          <p:nvPr/>
        </p:nvSpPr>
        <p:spPr bwMode="auto">
          <a:xfrm>
            <a:off x="7105650" y="2085975"/>
            <a:ext cx="609600" cy="0"/>
          </a:xfrm>
          <a:prstGeom prst="line">
            <a:avLst/>
          </a:prstGeom>
          <a:noFill/>
          <a:ln w="19050">
            <a:solidFill>
              <a:srgbClr val="009900"/>
            </a:solidFill>
            <a:round/>
            <a:headEnd/>
            <a:tailEnd/>
          </a:ln>
        </p:spPr>
        <p:txBody>
          <a:bodyPr wrap="none" anchor="ctr"/>
          <a:lstStyle/>
          <a:p>
            <a:endParaRPr lang="zh-CN" altLang="en-US"/>
          </a:p>
        </p:txBody>
      </p:sp>
      <p:sp>
        <p:nvSpPr>
          <p:cNvPr id="350266" name="Line 1082"/>
          <p:cNvSpPr>
            <a:spLocks noChangeShapeType="1"/>
          </p:cNvSpPr>
          <p:nvPr/>
        </p:nvSpPr>
        <p:spPr bwMode="auto">
          <a:xfrm>
            <a:off x="7105650" y="1628775"/>
            <a:ext cx="609600" cy="0"/>
          </a:xfrm>
          <a:prstGeom prst="line">
            <a:avLst/>
          </a:prstGeom>
          <a:noFill/>
          <a:ln w="19050">
            <a:solidFill>
              <a:srgbClr val="009900"/>
            </a:solidFill>
            <a:round/>
            <a:headEnd/>
            <a:tailEnd/>
          </a:ln>
        </p:spPr>
        <p:txBody>
          <a:bodyPr wrap="none" anchor="ctr"/>
          <a:lstStyle/>
          <a:p>
            <a:endParaRPr lang="zh-CN" altLang="en-US"/>
          </a:p>
        </p:txBody>
      </p:sp>
      <p:sp>
        <p:nvSpPr>
          <p:cNvPr id="350267" name="Rectangle 1083"/>
          <p:cNvSpPr>
            <a:spLocks noChangeArrowheads="1"/>
          </p:cNvSpPr>
          <p:nvPr/>
        </p:nvSpPr>
        <p:spPr bwMode="auto">
          <a:xfrm>
            <a:off x="1314450"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68" name="Line 1084"/>
          <p:cNvSpPr>
            <a:spLocks noChangeShapeType="1"/>
          </p:cNvSpPr>
          <p:nvPr/>
        </p:nvSpPr>
        <p:spPr bwMode="auto">
          <a:xfrm flipH="1">
            <a:off x="13144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69" name="Line 1085"/>
          <p:cNvSpPr>
            <a:spLocks noChangeShapeType="1"/>
          </p:cNvSpPr>
          <p:nvPr/>
        </p:nvSpPr>
        <p:spPr bwMode="auto">
          <a:xfrm flipH="1">
            <a:off x="19240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70" name="Line 1086"/>
          <p:cNvSpPr>
            <a:spLocks noChangeShapeType="1"/>
          </p:cNvSpPr>
          <p:nvPr/>
        </p:nvSpPr>
        <p:spPr bwMode="auto">
          <a:xfrm>
            <a:off x="13144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271" name="Line 1087"/>
          <p:cNvSpPr>
            <a:spLocks noChangeShapeType="1"/>
          </p:cNvSpPr>
          <p:nvPr/>
        </p:nvSpPr>
        <p:spPr bwMode="auto">
          <a:xfrm>
            <a:off x="1314450"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272" name="Rectangle 1088"/>
          <p:cNvSpPr>
            <a:spLocks noChangeArrowheads="1"/>
          </p:cNvSpPr>
          <p:nvPr/>
        </p:nvSpPr>
        <p:spPr bwMode="auto">
          <a:xfrm>
            <a:off x="2152650"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73" name="Line 1089"/>
          <p:cNvSpPr>
            <a:spLocks noChangeShapeType="1"/>
          </p:cNvSpPr>
          <p:nvPr/>
        </p:nvSpPr>
        <p:spPr bwMode="auto">
          <a:xfrm>
            <a:off x="21526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74" name="Line 1090"/>
          <p:cNvSpPr>
            <a:spLocks noChangeShapeType="1"/>
          </p:cNvSpPr>
          <p:nvPr/>
        </p:nvSpPr>
        <p:spPr bwMode="auto">
          <a:xfrm flipH="1">
            <a:off x="27622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75" name="Line 1091"/>
          <p:cNvSpPr>
            <a:spLocks noChangeShapeType="1"/>
          </p:cNvSpPr>
          <p:nvPr/>
        </p:nvSpPr>
        <p:spPr bwMode="auto">
          <a:xfrm>
            <a:off x="21526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276" name="Line 1092"/>
          <p:cNvSpPr>
            <a:spLocks noChangeShapeType="1"/>
          </p:cNvSpPr>
          <p:nvPr/>
        </p:nvSpPr>
        <p:spPr bwMode="auto">
          <a:xfrm>
            <a:off x="2152650"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277" name="Rectangle 1093"/>
          <p:cNvSpPr>
            <a:spLocks noChangeArrowheads="1"/>
          </p:cNvSpPr>
          <p:nvPr/>
        </p:nvSpPr>
        <p:spPr bwMode="auto">
          <a:xfrm>
            <a:off x="2990850"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78" name="Line 1094"/>
          <p:cNvSpPr>
            <a:spLocks noChangeShapeType="1"/>
          </p:cNvSpPr>
          <p:nvPr/>
        </p:nvSpPr>
        <p:spPr bwMode="auto">
          <a:xfrm flipH="1">
            <a:off x="29908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79" name="Line 1095"/>
          <p:cNvSpPr>
            <a:spLocks noChangeShapeType="1"/>
          </p:cNvSpPr>
          <p:nvPr/>
        </p:nvSpPr>
        <p:spPr bwMode="auto">
          <a:xfrm flipH="1">
            <a:off x="36004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80" name="Line 1096"/>
          <p:cNvSpPr>
            <a:spLocks noChangeShapeType="1"/>
          </p:cNvSpPr>
          <p:nvPr/>
        </p:nvSpPr>
        <p:spPr bwMode="auto">
          <a:xfrm>
            <a:off x="29908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281" name="Line 1097"/>
          <p:cNvSpPr>
            <a:spLocks noChangeShapeType="1"/>
          </p:cNvSpPr>
          <p:nvPr/>
        </p:nvSpPr>
        <p:spPr bwMode="auto">
          <a:xfrm>
            <a:off x="2990850"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282" name="Text Box 1098"/>
          <p:cNvSpPr txBox="1">
            <a:spLocks noChangeArrowheads="1"/>
          </p:cNvSpPr>
          <p:nvPr/>
        </p:nvSpPr>
        <p:spPr bwMode="auto">
          <a:xfrm>
            <a:off x="515938" y="4645025"/>
            <a:ext cx="539750" cy="946150"/>
          </a:xfrm>
          <a:prstGeom prst="rect">
            <a:avLst/>
          </a:prstGeom>
          <a:noFill/>
          <a:ln w="38100">
            <a:noFill/>
            <a:miter lim="800000"/>
            <a:headEnd/>
            <a:tailEnd/>
          </a:ln>
        </p:spPr>
        <p:txBody>
          <a:bodyPr wrap="none" anchor="ctr">
            <a:spAutoFit/>
          </a:bodyPr>
          <a:lstStyle/>
          <a:p>
            <a:pPr algn="ctr"/>
            <a:r>
              <a:rPr lang="en-US" altLang="zh-CN" sz="2800">
                <a:solidFill>
                  <a:srgbClr val="009900"/>
                </a:solidFill>
              </a:rPr>
              <a:t>b</a:t>
            </a:r>
            <a:r>
              <a:rPr lang="en-US" altLang="zh-CN" sz="2800" i="0">
                <a:solidFill>
                  <a:schemeClr val="tx2"/>
                </a:solidFill>
              </a:rPr>
              <a:t>2</a:t>
            </a:r>
            <a:endParaRPr lang="en-US" altLang="zh-CN" sz="2800" i="0">
              <a:solidFill>
                <a:schemeClr val="accent2"/>
              </a:solidFill>
            </a:endParaRPr>
          </a:p>
          <a:p>
            <a:pPr algn="ctr"/>
            <a:r>
              <a:rPr lang="en-US" altLang="zh-CN" sz="2800">
                <a:solidFill>
                  <a:srgbClr val="009900"/>
                </a:solidFill>
              </a:rPr>
              <a:t>a</a:t>
            </a:r>
            <a:r>
              <a:rPr lang="en-US" altLang="zh-CN" sz="2800" i="0">
                <a:solidFill>
                  <a:schemeClr val="accent2"/>
                </a:solidFill>
              </a:rPr>
              <a:t>1</a:t>
            </a:r>
            <a:endParaRPr lang="en-US" altLang="zh-CN" b="0" i="0"/>
          </a:p>
        </p:txBody>
      </p:sp>
      <p:sp>
        <p:nvSpPr>
          <p:cNvPr id="350283" name="Line 1099"/>
          <p:cNvSpPr>
            <a:spLocks noChangeShapeType="1"/>
          </p:cNvSpPr>
          <p:nvPr/>
        </p:nvSpPr>
        <p:spPr bwMode="auto">
          <a:xfrm>
            <a:off x="476250" y="4676775"/>
            <a:ext cx="609600" cy="0"/>
          </a:xfrm>
          <a:prstGeom prst="line">
            <a:avLst/>
          </a:prstGeom>
          <a:noFill/>
          <a:ln w="19050">
            <a:solidFill>
              <a:srgbClr val="009900"/>
            </a:solidFill>
            <a:round/>
            <a:headEnd/>
            <a:tailEnd/>
          </a:ln>
        </p:spPr>
        <p:txBody>
          <a:bodyPr wrap="none" anchor="ctr"/>
          <a:lstStyle/>
          <a:p>
            <a:endParaRPr lang="zh-CN" altLang="en-US"/>
          </a:p>
        </p:txBody>
      </p:sp>
      <p:sp>
        <p:nvSpPr>
          <p:cNvPr id="350284" name="Text Box 1100"/>
          <p:cNvSpPr txBox="1">
            <a:spLocks noChangeArrowheads="1"/>
          </p:cNvSpPr>
          <p:nvPr/>
        </p:nvSpPr>
        <p:spPr bwMode="auto">
          <a:xfrm>
            <a:off x="1354138" y="5072063"/>
            <a:ext cx="539750" cy="519112"/>
          </a:xfrm>
          <a:prstGeom prst="rect">
            <a:avLst/>
          </a:prstGeom>
          <a:noFill/>
          <a:ln w="38100">
            <a:noFill/>
            <a:miter lim="800000"/>
            <a:headEnd/>
            <a:tailEnd/>
          </a:ln>
        </p:spPr>
        <p:txBody>
          <a:bodyPr wrap="none" anchor="ctr">
            <a:spAutoFit/>
          </a:bodyPr>
          <a:lstStyle/>
          <a:p>
            <a:pPr algn="ctr"/>
            <a:r>
              <a:rPr lang="en-US" altLang="zh-CN" sz="2800">
                <a:solidFill>
                  <a:srgbClr val="009900"/>
                </a:solidFill>
              </a:rPr>
              <a:t>a</a:t>
            </a:r>
            <a:r>
              <a:rPr lang="en-US" altLang="zh-CN" sz="2800" i="0">
                <a:solidFill>
                  <a:schemeClr val="accent2"/>
                </a:solidFill>
              </a:rPr>
              <a:t>1</a:t>
            </a:r>
            <a:endParaRPr lang="en-US" altLang="zh-CN" b="0" i="0"/>
          </a:p>
        </p:txBody>
      </p:sp>
      <p:sp>
        <p:nvSpPr>
          <p:cNvPr id="350285" name="Text Box 1101"/>
          <p:cNvSpPr txBox="1">
            <a:spLocks noChangeArrowheads="1"/>
          </p:cNvSpPr>
          <p:nvPr/>
        </p:nvSpPr>
        <p:spPr bwMode="auto">
          <a:xfrm>
            <a:off x="2192338" y="5072063"/>
            <a:ext cx="539750" cy="519112"/>
          </a:xfrm>
          <a:prstGeom prst="rect">
            <a:avLst/>
          </a:prstGeom>
          <a:noFill/>
          <a:ln w="38100">
            <a:noFill/>
            <a:miter lim="800000"/>
            <a:headEnd/>
            <a:tailEnd/>
          </a:ln>
        </p:spPr>
        <p:txBody>
          <a:bodyPr wrap="none" anchor="ctr">
            <a:spAutoFit/>
          </a:bodyPr>
          <a:lstStyle/>
          <a:p>
            <a:pPr algn="ctr"/>
            <a:r>
              <a:rPr lang="en-US" altLang="zh-CN" sz="2800">
                <a:solidFill>
                  <a:srgbClr val="009900"/>
                </a:solidFill>
              </a:rPr>
              <a:t>a</a:t>
            </a:r>
            <a:r>
              <a:rPr lang="en-US" altLang="zh-CN" sz="2800" i="0">
                <a:solidFill>
                  <a:schemeClr val="tx2"/>
                </a:solidFill>
              </a:rPr>
              <a:t>2</a:t>
            </a:r>
            <a:endParaRPr lang="en-US" altLang="zh-CN" b="0" i="0"/>
          </a:p>
        </p:txBody>
      </p:sp>
      <p:sp>
        <p:nvSpPr>
          <p:cNvPr id="350286" name="Text Box 1102"/>
          <p:cNvSpPr txBox="1">
            <a:spLocks noChangeArrowheads="1"/>
          </p:cNvSpPr>
          <p:nvPr/>
        </p:nvSpPr>
        <p:spPr bwMode="auto">
          <a:xfrm>
            <a:off x="3030538" y="4219575"/>
            <a:ext cx="539750" cy="1373188"/>
          </a:xfrm>
          <a:prstGeom prst="rect">
            <a:avLst/>
          </a:prstGeom>
          <a:noFill/>
          <a:ln w="38100">
            <a:noFill/>
            <a:miter lim="800000"/>
            <a:headEnd/>
            <a:tailEnd/>
          </a:ln>
        </p:spPr>
        <p:txBody>
          <a:bodyPr wrap="none" anchor="ctr">
            <a:spAutoFit/>
          </a:bodyPr>
          <a:lstStyle/>
          <a:p>
            <a:pPr algn="ctr"/>
            <a:r>
              <a:rPr lang="en-US" altLang="zh-CN" sz="2800">
                <a:solidFill>
                  <a:srgbClr val="009900"/>
                </a:solidFill>
              </a:rPr>
              <a:t>e</a:t>
            </a:r>
            <a:r>
              <a:rPr lang="en-US" altLang="zh-CN" sz="2800" i="0">
                <a:solidFill>
                  <a:schemeClr val="accent2"/>
                </a:solidFill>
              </a:rPr>
              <a:t>0</a:t>
            </a:r>
          </a:p>
          <a:p>
            <a:pPr algn="ctr"/>
            <a:r>
              <a:rPr lang="en-US" altLang="zh-CN" sz="2800">
                <a:solidFill>
                  <a:srgbClr val="009900"/>
                </a:solidFill>
              </a:rPr>
              <a:t>c</a:t>
            </a:r>
            <a:r>
              <a:rPr lang="en-US" altLang="zh-CN" sz="2800" i="0">
                <a:solidFill>
                  <a:schemeClr val="accent2"/>
                </a:solidFill>
              </a:rPr>
              <a:t>1</a:t>
            </a:r>
          </a:p>
          <a:p>
            <a:pPr algn="ctr"/>
            <a:r>
              <a:rPr lang="en-US" altLang="zh-CN" sz="2800">
                <a:solidFill>
                  <a:srgbClr val="009900"/>
                </a:solidFill>
              </a:rPr>
              <a:t>a</a:t>
            </a:r>
            <a:r>
              <a:rPr lang="en-US" altLang="zh-CN" sz="2800" i="0">
                <a:solidFill>
                  <a:schemeClr val="tx2"/>
                </a:solidFill>
              </a:rPr>
              <a:t>2</a:t>
            </a:r>
            <a:endParaRPr lang="en-US" altLang="zh-CN" b="0" i="0"/>
          </a:p>
        </p:txBody>
      </p:sp>
      <p:sp>
        <p:nvSpPr>
          <p:cNvPr id="350287" name="Line 1103"/>
          <p:cNvSpPr>
            <a:spLocks noChangeShapeType="1"/>
          </p:cNvSpPr>
          <p:nvPr/>
        </p:nvSpPr>
        <p:spPr bwMode="auto">
          <a:xfrm>
            <a:off x="2990850" y="4676775"/>
            <a:ext cx="609600" cy="0"/>
          </a:xfrm>
          <a:prstGeom prst="line">
            <a:avLst/>
          </a:prstGeom>
          <a:noFill/>
          <a:ln w="19050">
            <a:solidFill>
              <a:srgbClr val="009900"/>
            </a:solidFill>
            <a:round/>
            <a:headEnd/>
            <a:tailEnd/>
          </a:ln>
        </p:spPr>
        <p:txBody>
          <a:bodyPr wrap="none" anchor="ctr"/>
          <a:lstStyle/>
          <a:p>
            <a:endParaRPr lang="zh-CN" altLang="en-US"/>
          </a:p>
        </p:txBody>
      </p:sp>
      <p:sp>
        <p:nvSpPr>
          <p:cNvPr id="350288" name="Line 1104"/>
          <p:cNvSpPr>
            <a:spLocks noChangeShapeType="1"/>
          </p:cNvSpPr>
          <p:nvPr/>
        </p:nvSpPr>
        <p:spPr bwMode="auto">
          <a:xfrm>
            <a:off x="2990850" y="4219575"/>
            <a:ext cx="609600" cy="0"/>
          </a:xfrm>
          <a:prstGeom prst="line">
            <a:avLst/>
          </a:prstGeom>
          <a:noFill/>
          <a:ln w="19050">
            <a:solidFill>
              <a:srgbClr val="009900"/>
            </a:solidFill>
            <a:round/>
            <a:headEnd/>
            <a:tailEnd/>
          </a:ln>
        </p:spPr>
        <p:txBody>
          <a:bodyPr wrap="none" anchor="ctr"/>
          <a:lstStyle/>
          <a:p>
            <a:endParaRPr lang="zh-CN" altLang="en-US"/>
          </a:p>
        </p:txBody>
      </p:sp>
      <p:sp>
        <p:nvSpPr>
          <p:cNvPr id="350289" name="Rectangle 1105"/>
          <p:cNvSpPr>
            <a:spLocks noChangeArrowheads="1"/>
          </p:cNvSpPr>
          <p:nvPr/>
        </p:nvSpPr>
        <p:spPr bwMode="auto">
          <a:xfrm>
            <a:off x="4743450"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90" name="Line 1106"/>
          <p:cNvSpPr>
            <a:spLocks noChangeShapeType="1"/>
          </p:cNvSpPr>
          <p:nvPr/>
        </p:nvSpPr>
        <p:spPr bwMode="auto">
          <a:xfrm flipH="1">
            <a:off x="44386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91" name="Line 1107"/>
          <p:cNvSpPr>
            <a:spLocks noChangeShapeType="1"/>
          </p:cNvSpPr>
          <p:nvPr/>
        </p:nvSpPr>
        <p:spPr bwMode="auto">
          <a:xfrm flipH="1">
            <a:off x="47434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92" name="Line 1108"/>
          <p:cNvSpPr>
            <a:spLocks noChangeShapeType="1"/>
          </p:cNvSpPr>
          <p:nvPr/>
        </p:nvSpPr>
        <p:spPr bwMode="auto">
          <a:xfrm>
            <a:off x="38290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293" name="Line 1109"/>
          <p:cNvSpPr>
            <a:spLocks noChangeShapeType="1"/>
          </p:cNvSpPr>
          <p:nvPr/>
        </p:nvSpPr>
        <p:spPr bwMode="auto">
          <a:xfrm>
            <a:off x="4743450"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294" name="Text Box 1110"/>
          <p:cNvSpPr txBox="1">
            <a:spLocks noChangeArrowheads="1"/>
          </p:cNvSpPr>
          <p:nvPr/>
        </p:nvSpPr>
        <p:spPr bwMode="auto">
          <a:xfrm>
            <a:off x="4772025" y="4217988"/>
            <a:ext cx="539750" cy="1373187"/>
          </a:xfrm>
          <a:prstGeom prst="rect">
            <a:avLst/>
          </a:prstGeom>
          <a:noFill/>
          <a:ln w="38100">
            <a:noFill/>
            <a:miter lim="800000"/>
            <a:headEnd/>
            <a:tailEnd/>
          </a:ln>
        </p:spPr>
        <p:txBody>
          <a:bodyPr wrap="none" anchor="ctr">
            <a:spAutoFit/>
          </a:bodyPr>
          <a:lstStyle/>
          <a:p>
            <a:pPr algn="ctr"/>
            <a:r>
              <a:rPr lang="en-US" altLang="zh-CN" sz="2800">
                <a:solidFill>
                  <a:srgbClr val="009900"/>
                </a:solidFill>
              </a:rPr>
              <a:t>e</a:t>
            </a:r>
            <a:r>
              <a:rPr lang="en-US" altLang="zh-CN" sz="2800" i="0">
                <a:solidFill>
                  <a:schemeClr val="tx2"/>
                </a:solidFill>
              </a:rPr>
              <a:t>2</a:t>
            </a:r>
          </a:p>
          <a:p>
            <a:pPr algn="ctr"/>
            <a:r>
              <a:rPr lang="en-US" altLang="zh-CN" sz="2800">
                <a:solidFill>
                  <a:srgbClr val="009900"/>
                </a:solidFill>
              </a:rPr>
              <a:t>c</a:t>
            </a:r>
            <a:r>
              <a:rPr lang="en-US" altLang="zh-CN" sz="2800" i="0">
                <a:solidFill>
                  <a:schemeClr val="accent2"/>
                </a:solidFill>
              </a:rPr>
              <a:t>1</a:t>
            </a:r>
            <a:endParaRPr lang="en-US" altLang="zh-CN" sz="2800" i="0">
              <a:solidFill>
                <a:schemeClr val="tx2"/>
              </a:solidFill>
            </a:endParaRPr>
          </a:p>
          <a:p>
            <a:pPr algn="ctr"/>
            <a:r>
              <a:rPr lang="en-US" altLang="zh-CN" sz="2800">
                <a:solidFill>
                  <a:srgbClr val="009900"/>
                </a:solidFill>
              </a:rPr>
              <a:t>a</a:t>
            </a:r>
            <a:r>
              <a:rPr lang="en-US" altLang="zh-CN" sz="2800" i="0">
                <a:solidFill>
                  <a:schemeClr val="tx2"/>
                </a:solidFill>
              </a:rPr>
              <a:t>2</a:t>
            </a:r>
            <a:endParaRPr lang="en-US" altLang="zh-CN" b="0" i="0"/>
          </a:p>
        </p:txBody>
      </p:sp>
      <p:sp>
        <p:nvSpPr>
          <p:cNvPr id="350295" name="Line 1111"/>
          <p:cNvSpPr>
            <a:spLocks noChangeShapeType="1"/>
          </p:cNvSpPr>
          <p:nvPr/>
        </p:nvSpPr>
        <p:spPr bwMode="auto">
          <a:xfrm>
            <a:off x="4743450" y="4676775"/>
            <a:ext cx="609600" cy="0"/>
          </a:xfrm>
          <a:prstGeom prst="line">
            <a:avLst/>
          </a:prstGeom>
          <a:noFill/>
          <a:ln w="19050">
            <a:solidFill>
              <a:srgbClr val="009900"/>
            </a:solidFill>
            <a:round/>
            <a:headEnd/>
            <a:tailEnd/>
          </a:ln>
        </p:spPr>
        <p:txBody>
          <a:bodyPr wrap="none" anchor="ctr"/>
          <a:lstStyle/>
          <a:p>
            <a:endParaRPr lang="zh-CN" altLang="en-US"/>
          </a:p>
        </p:txBody>
      </p:sp>
      <p:sp>
        <p:nvSpPr>
          <p:cNvPr id="350296" name="Line 1112"/>
          <p:cNvSpPr>
            <a:spLocks noChangeShapeType="1"/>
          </p:cNvSpPr>
          <p:nvPr/>
        </p:nvSpPr>
        <p:spPr bwMode="auto">
          <a:xfrm>
            <a:off x="4743450" y="4219575"/>
            <a:ext cx="609600" cy="0"/>
          </a:xfrm>
          <a:prstGeom prst="line">
            <a:avLst/>
          </a:prstGeom>
          <a:noFill/>
          <a:ln w="19050">
            <a:solidFill>
              <a:srgbClr val="009900"/>
            </a:solidFill>
            <a:round/>
            <a:headEnd/>
            <a:tailEnd/>
          </a:ln>
        </p:spPr>
        <p:txBody>
          <a:bodyPr wrap="none" anchor="ctr"/>
          <a:lstStyle/>
          <a:p>
            <a:endParaRPr lang="zh-CN" altLang="en-US"/>
          </a:p>
        </p:txBody>
      </p:sp>
      <p:sp>
        <p:nvSpPr>
          <p:cNvPr id="350297" name="Rectangle 1113"/>
          <p:cNvSpPr>
            <a:spLocks noChangeArrowheads="1"/>
          </p:cNvSpPr>
          <p:nvPr/>
        </p:nvSpPr>
        <p:spPr bwMode="auto">
          <a:xfrm>
            <a:off x="5572125"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298" name="Line 1114"/>
          <p:cNvSpPr>
            <a:spLocks noChangeShapeType="1"/>
          </p:cNvSpPr>
          <p:nvPr/>
        </p:nvSpPr>
        <p:spPr bwMode="auto">
          <a:xfrm flipH="1">
            <a:off x="5572125"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299" name="Line 1115"/>
          <p:cNvSpPr>
            <a:spLocks noChangeShapeType="1"/>
          </p:cNvSpPr>
          <p:nvPr/>
        </p:nvSpPr>
        <p:spPr bwMode="auto">
          <a:xfrm flipH="1">
            <a:off x="6181725"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00" name="Line 1116"/>
          <p:cNvSpPr>
            <a:spLocks noChangeShapeType="1"/>
          </p:cNvSpPr>
          <p:nvPr/>
        </p:nvSpPr>
        <p:spPr bwMode="auto">
          <a:xfrm>
            <a:off x="55816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301" name="Line 1117"/>
          <p:cNvSpPr>
            <a:spLocks noChangeShapeType="1"/>
          </p:cNvSpPr>
          <p:nvPr/>
        </p:nvSpPr>
        <p:spPr bwMode="auto">
          <a:xfrm>
            <a:off x="5581650"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302" name="Rectangle 1118"/>
          <p:cNvSpPr>
            <a:spLocks noChangeArrowheads="1"/>
          </p:cNvSpPr>
          <p:nvPr/>
        </p:nvSpPr>
        <p:spPr bwMode="auto">
          <a:xfrm>
            <a:off x="6419850"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303" name="Line 1119"/>
          <p:cNvSpPr>
            <a:spLocks noChangeShapeType="1"/>
          </p:cNvSpPr>
          <p:nvPr/>
        </p:nvSpPr>
        <p:spPr bwMode="auto">
          <a:xfrm flipH="1">
            <a:off x="64198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04" name="Line 1120"/>
          <p:cNvSpPr>
            <a:spLocks noChangeShapeType="1"/>
          </p:cNvSpPr>
          <p:nvPr/>
        </p:nvSpPr>
        <p:spPr bwMode="auto">
          <a:xfrm flipH="1">
            <a:off x="70294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05" name="Line 1121"/>
          <p:cNvSpPr>
            <a:spLocks noChangeShapeType="1"/>
          </p:cNvSpPr>
          <p:nvPr/>
        </p:nvSpPr>
        <p:spPr bwMode="auto">
          <a:xfrm>
            <a:off x="64198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306" name="Line 1122"/>
          <p:cNvSpPr>
            <a:spLocks noChangeShapeType="1"/>
          </p:cNvSpPr>
          <p:nvPr/>
        </p:nvSpPr>
        <p:spPr bwMode="auto">
          <a:xfrm>
            <a:off x="6419850"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307" name="Rectangle 1123"/>
          <p:cNvSpPr>
            <a:spLocks noChangeArrowheads="1"/>
          </p:cNvSpPr>
          <p:nvPr/>
        </p:nvSpPr>
        <p:spPr bwMode="auto">
          <a:xfrm>
            <a:off x="8096250"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308" name="Line 1124"/>
          <p:cNvSpPr>
            <a:spLocks noChangeShapeType="1"/>
          </p:cNvSpPr>
          <p:nvPr/>
        </p:nvSpPr>
        <p:spPr bwMode="auto">
          <a:xfrm flipH="1">
            <a:off x="72580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09" name="Line 1125"/>
          <p:cNvSpPr>
            <a:spLocks noChangeShapeType="1"/>
          </p:cNvSpPr>
          <p:nvPr/>
        </p:nvSpPr>
        <p:spPr bwMode="auto">
          <a:xfrm flipH="1">
            <a:off x="78676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10" name="Line 1126"/>
          <p:cNvSpPr>
            <a:spLocks noChangeShapeType="1"/>
          </p:cNvSpPr>
          <p:nvPr/>
        </p:nvSpPr>
        <p:spPr bwMode="auto">
          <a:xfrm>
            <a:off x="72580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311" name="Line 1127"/>
          <p:cNvSpPr>
            <a:spLocks noChangeShapeType="1"/>
          </p:cNvSpPr>
          <p:nvPr/>
        </p:nvSpPr>
        <p:spPr bwMode="auto">
          <a:xfrm>
            <a:off x="7258050"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312" name="Text Box 1128"/>
          <p:cNvSpPr txBox="1">
            <a:spLocks noChangeArrowheads="1"/>
          </p:cNvSpPr>
          <p:nvPr/>
        </p:nvSpPr>
        <p:spPr bwMode="auto">
          <a:xfrm>
            <a:off x="5611813" y="4645025"/>
            <a:ext cx="539750" cy="946150"/>
          </a:xfrm>
          <a:prstGeom prst="rect">
            <a:avLst/>
          </a:prstGeom>
          <a:noFill/>
          <a:ln w="38100">
            <a:noFill/>
            <a:miter lim="800000"/>
            <a:headEnd/>
            <a:tailEnd/>
          </a:ln>
        </p:spPr>
        <p:txBody>
          <a:bodyPr wrap="none" anchor="ctr">
            <a:spAutoFit/>
          </a:bodyPr>
          <a:lstStyle/>
          <a:p>
            <a:pPr algn="ctr"/>
            <a:r>
              <a:rPr lang="en-US" altLang="zh-CN" sz="2800">
                <a:solidFill>
                  <a:srgbClr val="009900"/>
                </a:solidFill>
              </a:rPr>
              <a:t>c</a:t>
            </a:r>
            <a:r>
              <a:rPr lang="en-US" altLang="zh-CN" sz="2800" i="0">
                <a:solidFill>
                  <a:schemeClr val="accent2"/>
                </a:solidFill>
              </a:rPr>
              <a:t>1</a:t>
            </a:r>
          </a:p>
          <a:p>
            <a:pPr algn="ctr"/>
            <a:r>
              <a:rPr lang="en-US" altLang="zh-CN" sz="2800">
                <a:solidFill>
                  <a:srgbClr val="009900"/>
                </a:solidFill>
              </a:rPr>
              <a:t>a</a:t>
            </a:r>
            <a:r>
              <a:rPr lang="en-US" altLang="zh-CN" sz="2800" i="0">
                <a:solidFill>
                  <a:schemeClr val="tx2"/>
                </a:solidFill>
              </a:rPr>
              <a:t>2</a:t>
            </a:r>
            <a:endParaRPr lang="en-US" altLang="zh-CN" b="0" i="0"/>
          </a:p>
        </p:txBody>
      </p:sp>
      <p:sp>
        <p:nvSpPr>
          <p:cNvPr id="350313" name="Line 1129"/>
          <p:cNvSpPr>
            <a:spLocks noChangeShapeType="1"/>
          </p:cNvSpPr>
          <p:nvPr/>
        </p:nvSpPr>
        <p:spPr bwMode="auto">
          <a:xfrm>
            <a:off x="5581650" y="4676775"/>
            <a:ext cx="609600" cy="0"/>
          </a:xfrm>
          <a:prstGeom prst="line">
            <a:avLst/>
          </a:prstGeom>
          <a:noFill/>
          <a:ln w="19050">
            <a:solidFill>
              <a:srgbClr val="009900"/>
            </a:solidFill>
            <a:round/>
            <a:headEnd/>
            <a:tailEnd/>
          </a:ln>
        </p:spPr>
        <p:txBody>
          <a:bodyPr wrap="none" anchor="ctr"/>
          <a:lstStyle/>
          <a:p>
            <a:endParaRPr lang="zh-CN" altLang="en-US"/>
          </a:p>
        </p:txBody>
      </p:sp>
      <p:sp>
        <p:nvSpPr>
          <p:cNvPr id="350314" name="Text Box 1130"/>
          <p:cNvSpPr txBox="1">
            <a:spLocks noChangeArrowheads="1"/>
          </p:cNvSpPr>
          <p:nvPr/>
        </p:nvSpPr>
        <p:spPr bwMode="auto">
          <a:xfrm>
            <a:off x="6450013" y="4645025"/>
            <a:ext cx="539750" cy="946150"/>
          </a:xfrm>
          <a:prstGeom prst="rect">
            <a:avLst/>
          </a:prstGeom>
          <a:noFill/>
          <a:ln w="38100">
            <a:noFill/>
            <a:miter lim="800000"/>
            <a:headEnd/>
            <a:tailEnd/>
          </a:ln>
        </p:spPr>
        <p:txBody>
          <a:bodyPr wrap="none" anchor="ctr">
            <a:spAutoFit/>
          </a:bodyPr>
          <a:lstStyle/>
          <a:p>
            <a:pPr algn="ctr"/>
            <a:r>
              <a:rPr lang="en-US" altLang="zh-CN" sz="2800">
                <a:solidFill>
                  <a:srgbClr val="009900"/>
                </a:solidFill>
              </a:rPr>
              <a:t>c</a:t>
            </a:r>
            <a:r>
              <a:rPr lang="en-US" altLang="zh-CN" sz="2800" i="0">
                <a:solidFill>
                  <a:schemeClr val="tx2"/>
                </a:solidFill>
              </a:rPr>
              <a:t>2</a:t>
            </a:r>
            <a:endParaRPr lang="en-US" altLang="zh-CN" sz="2800" i="0">
              <a:solidFill>
                <a:schemeClr val="accent2"/>
              </a:solidFill>
            </a:endParaRPr>
          </a:p>
          <a:p>
            <a:pPr algn="ctr"/>
            <a:r>
              <a:rPr lang="en-US" altLang="zh-CN" sz="2800">
                <a:solidFill>
                  <a:srgbClr val="009900"/>
                </a:solidFill>
              </a:rPr>
              <a:t>a</a:t>
            </a:r>
            <a:r>
              <a:rPr lang="en-US" altLang="zh-CN" sz="2800" i="0">
                <a:solidFill>
                  <a:schemeClr val="tx2"/>
                </a:solidFill>
              </a:rPr>
              <a:t>2</a:t>
            </a:r>
            <a:endParaRPr lang="en-US" altLang="zh-CN" b="0" i="0"/>
          </a:p>
        </p:txBody>
      </p:sp>
      <p:sp>
        <p:nvSpPr>
          <p:cNvPr id="350315" name="Line 1131"/>
          <p:cNvSpPr>
            <a:spLocks noChangeShapeType="1"/>
          </p:cNvSpPr>
          <p:nvPr/>
        </p:nvSpPr>
        <p:spPr bwMode="auto">
          <a:xfrm>
            <a:off x="6419850" y="4676775"/>
            <a:ext cx="609600" cy="0"/>
          </a:xfrm>
          <a:prstGeom prst="line">
            <a:avLst/>
          </a:prstGeom>
          <a:noFill/>
          <a:ln w="19050">
            <a:solidFill>
              <a:srgbClr val="009900"/>
            </a:solidFill>
            <a:round/>
            <a:headEnd/>
            <a:tailEnd/>
          </a:ln>
        </p:spPr>
        <p:txBody>
          <a:bodyPr wrap="none" anchor="ctr"/>
          <a:lstStyle/>
          <a:p>
            <a:endParaRPr lang="zh-CN" altLang="en-US"/>
          </a:p>
        </p:txBody>
      </p:sp>
      <p:sp>
        <p:nvSpPr>
          <p:cNvPr id="350316" name="Text Box 1132"/>
          <p:cNvSpPr txBox="1">
            <a:spLocks noChangeArrowheads="1"/>
          </p:cNvSpPr>
          <p:nvPr/>
        </p:nvSpPr>
        <p:spPr bwMode="auto">
          <a:xfrm>
            <a:off x="7297738" y="5072063"/>
            <a:ext cx="539750" cy="519112"/>
          </a:xfrm>
          <a:prstGeom prst="rect">
            <a:avLst/>
          </a:prstGeom>
          <a:noFill/>
          <a:ln w="38100">
            <a:noFill/>
            <a:miter lim="800000"/>
            <a:headEnd/>
            <a:tailEnd/>
          </a:ln>
        </p:spPr>
        <p:txBody>
          <a:bodyPr wrap="none" anchor="ctr">
            <a:spAutoFit/>
          </a:bodyPr>
          <a:lstStyle/>
          <a:p>
            <a:pPr algn="ctr"/>
            <a:r>
              <a:rPr lang="en-US" altLang="zh-CN" sz="2800">
                <a:solidFill>
                  <a:srgbClr val="009900"/>
                </a:solidFill>
              </a:rPr>
              <a:t>a</a:t>
            </a:r>
            <a:r>
              <a:rPr lang="en-US" altLang="zh-CN" sz="2800" i="0">
                <a:solidFill>
                  <a:schemeClr val="tx2"/>
                </a:solidFill>
              </a:rPr>
              <a:t>2</a:t>
            </a:r>
            <a:endParaRPr lang="en-US" altLang="zh-CN" b="0" i="0"/>
          </a:p>
        </p:txBody>
      </p:sp>
      <p:sp>
        <p:nvSpPr>
          <p:cNvPr id="86126" name="Line 1133"/>
          <p:cNvSpPr>
            <a:spLocks noChangeShapeType="1"/>
          </p:cNvSpPr>
          <p:nvPr/>
        </p:nvSpPr>
        <p:spPr bwMode="auto">
          <a:xfrm>
            <a:off x="857250" y="2466975"/>
            <a:ext cx="228600" cy="4572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86127" name="Line 1134"/>
          <p:cNvSpPr>
            <a:spLocks noChangeShapeType="1"/>
          </p:cNvSpPr>
          <p:nvPr/>
        </p:nvSpPr>
        <p:spPr bwMode="auto">
          <a:xfrm flipH="1">
            <a:off x="857250" y="1781175"/>
            <a:ext cx="381000" cy="381000"/>
          </a:xfrm>
          <a:prstGeom prst="line">
            <a:avLst/>
          </a:prstGeom>
          <a:noFill/>
          <a:ln w="28575">
            <a:solidFill>
              <a:schemeClr val="accent2"/>
            </a:solidFill>
            <a:round/>
            <a:headEnd type="triangle" w="sm" len="med"/>
            <a:tailEnd type="none" w="sm" len="med"/>
          </a:ln>
        </p:spPr>
        <p:txBody>
          <a:bodyPr wrap="none" anchor="ctr"/>
          <a:lstStyle/>
          <a:p>
            <a:endParaRPr lang="zh-CN" altLang="en-US"/>
          </a:p>
        </p:txBody>
      </p:sp>
      <p:sp>
        <p:nvSpPr>
          <p:cNvPr id="86128" name="Line 1135"/>
          <p:cNvSpPr>
            <a:spLocks noChangeShapeType="1"/>
          </p:cNvSpPr>
          <p:nvPr/>
        </p:nvSpPr>
        <p:spPr bwMode="auto">
          <a:xfrm>
            <a:off x="1390650" y="1781175"/>
            <a:ext cx="381000" cy="3810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86129" name="Line 1136"/>
          <p:cNvSpPr>
            <a:spLocks noChangeShapeType="1"/>
          </p:cNvSpPr>
          <p:nvPr/>
        </p:nvSpPr>
        <p:spPr bwMode="auto">
          <a:xfrm flipH="1">
            <a:off x="1619250" y="2466975"/>
            <a:ext cx="152400" cy="457200"/>
          </a:xfrm>
          <a:prstGeom prst="line">
            <a:avLst/>
          </a:prstGeom>
          <a:noFill/>
          <a:ln w="38100">
            <a:solidFill>
              <a:schemeClr val="tx2"/>
            </a:solidFill>
            <a:round/>
            <a:headEnd/>
            <a:tailEnd type="triangle" w="sm" len="med"/>
          </a:ln>
        </p:spPr>
        <p:txBody>
          <a:bodyPr wrap="none" anchor="ctr"/>
          <a:lstStyle/>
          <a:p>
            <a:endParaRPr lang="zh-CN" altLang="en-US"/>
          </a:p>
        </p:txBody>
      </p:sp>
      <p:sp>
        <p:nvSpPr>
          <p:cNvPr id="86130" name="Line 1137"/>
          <p:cNvSpPr>
            <a:spLocks noChangeShapeType="1"/>
          </p:cNvSpPr>
          <p:nvPr/>
        </p:nvSpPr>
        <p:spPr bwMode="auto">
          <a:xfrm flipH="1">
            <a:off x="1924050" y="2619375"/>
            <a:ext cx="152400" cy="4572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86131" name="Line 1138"/>
          <p:cNvSpPr>
            <a:spLocks noChangeShapeType="1"/>
          </p:cNvSpPr>
          <p:nvPr/>
        </p:nvSpPr>
        <p:spPr bwMode="auto">
          <a:xfrm>
            <a:off x="1619250" y="1552575"/>
            <a:ext cx="381000" cy="381000"/>
          </a:xfrm>
          <a:prstGeom prst="line">
            <a:avLst/>
          </a:prstGeom>
          <a:noFill/>
          <a:ln w="38100">
            <a:solidFill>
              <a:schemeClr val="accent2"/>
            </a:solidFill>
            <a:round/>
            <a:headEnd type="triangle" w="sm" len="med"/>
            <a:tailEnd type="none" w="sm" len="med"/>
          </a:ln>
        </p:spPr>
        <p:txBody>
          <a:bodyPr wrap="none" anchor="ctr"/>
          <a:lstStyle/>
          <a:p>
            <a:endParaRPr lang="zh-CN" altLang="en-US"/>
          </a:p>
        </p:txBody>
      </p:sp>
      <p:sp>
        <p:nvSpPr>
          <p:cNvPr id="350327" name="Rectangle 1143"/>
          <p:cNvSpPr>
            <a:spLocks noChangeArrowheads="1"/>
          </p:cNvSpPr>
          <p:nvPr/>
        </p:nvSpPr>
        <p:spPr bwMode="auto">
          <a:xfrm>
            <a:off x="6267450" y="14763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328" name="Line 1144"/>
          <p:cNvSpPr>
            <a:spLocks noChangeShapeType="1"/>
          </p:cNvSpPr>
          <p:nvPr/>
        </p:nvSpPr>
        <p:spPr bwMode="auto">
          <a:xfrm flipH="1">
            <a:off x="62674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29" name="Line 1145"/>
          <p:cNvSpPr>
            <a:spLocks noChangeShapeType="1"/>
          </p:cNvSpPr>
          <p:nvPr/>
        </p:nvSpPr>
        <p:spPr bwMode="auto">
          <a:xfrm flipH="1">
            <a:off x="6877050" y="14763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30" name="Line 1146"/>
          <p:cNvSpPr>
            <a:spLocks noChangeShapeType="1"/>
          </p:cNvSpPr>
          <p:nvPr/>
        </p:nvSpPr>
        <p:spPr bwMode="auto">
          <a:xfrm>
            <a:off x="6267450" y="3000375"/>
            <a:ext cx="609600" cy="0"/>
          </a:xfrm>
          <a:prstGeom prst="line">
            <a:avLst/>
          </a:prstGeom>
          <a:noFill/>
          <a:ln w="19050">
            <a:solidFill>
              <a:srgbClr val="009900"/>
            </a:solidFill>
            <a:round/>
            <a:headEnd/>
            <a:tailEnd/>
          </a:ln>
        </p:spPr>
        <p:txBody>
          <a:bodyPr wrap="none" anchor="ctr"/>
          <a:lstStyle/>
          <a:p>
            <a:endParaRPr lang="zh-CN" altLang="en-US"/>
          </a:p>
        </p:txBody>
      </p:sp>
      <p:sp>
        <p:nvSpPr>
          <p:cNvPr id="350331" name="Line 1147"/>
          <p:cNvSpPr>
            <a:spLocks noChangeShapeType="1"/>
          </p:cNvSpPr>
          <p:nvPr/>
        </p:nvSpPr>
        <p:spPr bwMode="auto">
          <a:xfrm>
            <a:off x="6267450" y="2543175"/>
            <a:ext cx="609600" cy="0"/>
          </a:xfrm>
          <a:prstGeom prst="line">
            <a:avLst/>
          </a:prstGeom>
          <a:noFill/>
          <a:ln w="19050">
            <a:solidFill>
              <a:srgbClr val="009900"/>
            </a:solidFill>
            <a:round/>
            <a:headEnd/>
            <a:tailEnd/>
          </a:ln>
        </p:spPr>
        <p:txBody>
          <a:bodyPr wrap="none" anchor="ctr"/>
          <a:lstStyle/>
          <a:p>
            <a:endParaRPr lang="zh-CN" altLang="en-US"/>
          </a:p>
        </p:txBody>
      </p:sp>
      <p:sp>
        <p:nvSpPr>
          <p:cNvPr id="350332" name="Text Box 1148"/>
          <p:cNvSpPr txBox="1">
            <a:spLocks noChangeArrowheads="1"/>
          </p:cNvSpPr>
          <p:nvPr/>
        </p:nvSpPr>
        <p:spPr bwMode="auto">
          <a:xfrm>
            <a:off x="6307138" y="1628775"/>
            <a:ext cx="539750" cy="1373188"/>
          </a:xfrm>
          <a:prstGeom prst="rect">
            <a:avLst/>
          </a:prstGeom>
          <a:noFill/>
          <a:ln w="38100">
            <a:noFill/>
            <a:miter lim="800000"/>
            <a:headEnd/>
            <a:tailEnd/>
          </a:ln>
        </p:spPr>
        <p:txBody>
          <a:bodyPr wrap="none" anchor="ctr">
            <a:spAutoFit/>
          </a:bodyPr>
          <a:lstStyle/>
          <a:p>
            <a:pPr algn="ctr"/>
            <a:r>
              <a:rPr lang="en-US" altLang="zh-CN" sz="2800">
                <a:solidFill>
                  <a:srgbClr val="009900"/>
                </a:solidFill>
              </a:rPr>
              <a:t>d</a:t>
            </a:r>
            <a:r>
              <a:rPr lang="en-US" altLang="zh-CN" sz="2800" i="0">
                <a:solidFill>
                  <a:schemeClr val="tx2"/>
                </a:solidFill>
              </a:rPr>
              <a:t>1</a:t>
            </a:r>
          </a:p>
          <a:p>
            <a:pPr algn="ctr"/>
            <a:r>
              <a:rPr lang="en-US" altLang="zh-CN" sz="2800">
                <a:solidFill>
                  <a:srgbClr val="009900"/>
                </a:solidFill>
              </a:rPr>
              <a:t>b</a:t>
            </a:r>
            <a:r>
              <a:rPr lang="en-US" altLang="zh-CN" sz="2800" i="0">
                <a:solidFill>
                  <a:schemeClr val="tx2"/>
                </a:solidFill>
              </a:rPr>
              <a:t>2</a:t>
            </a:r>
          </a:p>
          <a:p>
            <a:pPr algn="ctr"/>
            <a:r>
              <a:rPr lang="en-US" altLang="zh-CN" sz="2800">
                <a:solidFill>
                  <a:srgbClr val="009900"/>
                </a:solidFill>
              </a:rPr>
              <a:t>a</a:t>
            </a:r>
            <a:r>
              <a:rPr lang="en-US" altLang="zh-CN" sz="2800" i="0">
                <a:solidFill>
                  <a:schemeClr val="accent2"/>
                </a:solidFill>
              </a:rPr>
              <a:t>1</a:t>
            </a:r>
            <a:endParaRPr lang="en-US" altLang="zh-CN" b="0" i="0"/>
          </a:p>
        </p:txBody>
      </p:sp>
      <p:sp>
        <p:nvSpPr>
          <p:cNvPr id="350333" name="Line 1149"/>
          <p:cNvSpPr>
            <a:spLocks noChangeShapeType="1"/>
          </p:cNvSpPr>
          <p:nvPr/>
        </p:nvSpPr>
        <p:spPr bwMode="auto">
          <a:xfrm>
            <a:off x="6267450" y="2085975"/>
            <a:ext cx="609600" cy="0"/>
          </a:xfrm>
          <a:prstGeom prst="line">
            <a:avLst/>
          </a:prstGeom>
          <a:noFill/>
          <a:ln w="19050">
            <a:solidFill>
              <a:srgbClr val="009900"/>
            </a:solidFill>
            <a:round/>
            <a:headEnd/>
            <a:tailEnd/>
          </a:ln>
        </p:spPr>
        <p:txBody>
          <a:bodyPr wrap="none" anchor="ctr"/>
          <a:lstStyle/>
          <a:p>
            <a:endParaRPr lang="zh-CN" altLang="en-US"/>
          </a:p>
        </p:txBody>
      </p:sp>
      <p:sp>
        <p:nvSpPr>
          <p:cNvPr id="350334" name="Line 1150"/>
          <p:cNvSpPr>
            <a:spLocks noChangeShapeType="1"/>
          </p:cNvSpPr>
          <p:nvPr/>
        </p:nvSpPr>
        <p:spPr bwMode="auto">
          <a:xfrm>
            <a:off x="6267450" y="1628775"/>
            <a:ext cx="609600" cy="0"/>
          </a:xfrm>
          <a:prstGeom prst="line">
            <a:avLst/>
          </a:prstGeom>
          <a:noFill/>
          <a:ln w="19050">
            <a:solidFill>
              <a:srgbClr val="009900"/>
            </a:solidFill>
            <a:round/>
            <a:headEnd/>
            <a:tailEnd/>
          </a:ln>
        </p:spPr>
        <p:txBody>
          <a:bodyPr wrap="none" anchor="ctr"/>
          <a:lstStyle/>
          <a:p>
            <a:endParaRPr lang="zh-CN" altLang="en-US"/>
          </a:p>
        </p:txBody>
      </p:sp>
      <p:sp>
        <p:nvSpPr>
          <p:cNvPr id="350335" name="Line 1151"/>
          <p:cNvSpPr>
            <a:spLocks noChangeShapeType="1"/>
          </p:cNvSpPr>
          <p:nvPr/>
        </p:nvSpPr>
        <p:spPr bwMode="auto">
          <a:xfrm>
            <a:off x="2152650" y="4662488"/>
            <a:ext cx="609600" cy="0"/>
          </a:xfrm>
          <a:prstGeom prst="line">
            <a:avLst/>
          </a:prstGeom>
          <a:noFill/>
          <a:ln w="19050">
            <a:solidFill>
              <a:srgbClr val="009900"/>
            </a:solidFill>
            <a:round/>
            <a:headEnd/>
            <a:tailEnd/>
          </a:ln>
        </p:spPr>
        <p:txBody>
          <a:bodyPr wrap="none" anchor="ctr"/>
          <a:lstStyle/>
          <a:p>
            <a:endParaRPr lang="zh-CN" altLang="en-US"/>
          </a:p>
        </p:txBody>
      </p:sp>
      <p:sp>
        <p:nvSpPr>
          <p:cNvPr id="350336" name="Text Box 1152"/>
          <p:cNvSpPr txBox="1">
            <a:spLocks noChangeArrowheads="1"/>
          </p:cNvSpPr>
          <p:nvPr/>
        </p:nvSpPr>
        <p:spPr bwMode="auto">
          <a:xfrm>
            <a:off x="2201863" y="4600575"/>
            <a:ext cx="519112" cy="519113"/>
          </a:xfrm>
          <a:prstGeom prst="rect">
            <a:avLst/>
          </a:prstGeom>
          <a:noFill/>
          <a:ln w="38100">
            <a:noFill/>
            <a:miter lim="800000"/>
            <a:headEnd/>
            <a:tailEnd/>
          </a:ln>
        </p:spPr>
        <p:txBody>
          <a:bodyPr wrap="none" anchor="ctr">
            <a:spAutoFit/>
          </a:bodyPr>
          <a:lstStyle/>
          <a:p>
            <a:pPr algn="ctr"/>
            <a:r>
              <a:rPr lang="en-US" altLang="zh-CN" sz="2800">
                <a:solidFill>
                  <a:srgbClr val="009900"/>
                </a:solidFill>
              </a:rPr>
              <a:t>c</a:t>
            </a:r>
            <a:r>
              <a:rPr lang="en-US" altLang="zh-CN" sz="2800" i="0">
                <a:solidFill>
                  <a:schemeClr val="tx2"/>
                </a:solidFill>
              </a:rPr>
              <a:t>0</a:t>
            </a:r>
            <a:endParaRPr lang="en-US" altLang="zh-CN" b="0" i="0"/>
          </a:p>
        </p:txBody>
      </p:sp>
      <p:sp>
        <p:nvSpPr>
          <p:cNvPr id="350337" name="Rectangle 1153"/>
          <p:cNvSpPr>
            <a:spLocks noChangeArrowheads="1"/>
          </p:cNvSpPr>
          <p:nvPr/>
        </p:nvSpPr>
        <p:spPr bwMode="auto">
          <a:xfrm>
            <a:off x="3838575" y="4067175"/>
            <a:ext cx="609600" cy="1524000"/>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50338" name="Line 1154"/>
          <p:cNvSpPr>
            <a:spLocks noChangeShapeType="1"/>
          </p:cNvSpPr>
          <p:nvPr/>
        </p:nvSpPr>
        <p:spPr bwMode="auto">
          <a:xfrm>
            <a:off x="3838575" y="5133975"/>
            <a:ext cx="609600" cy="0"/>
          </a:xfrm>
          <a:prstGeom prst="line">
            <a:avLst/>
          </a:prstGeom>
          <a:noFill/>
          <a:ln w="19050">
            <a:solidFill>
              <a:srgbClr val="009900"/>
            </a:solidFill>
            <a:round/>
            <a:headEnd/>
            <a:tailEnd/>
          </a:ln>
        </p:spPr>
        <p:txBody>
          <a:bodyPr wrap="none" anchor="ctr"/>
          <a:lstStyle/>
          <a:p>
            <a:endParaRPr lang="zh-CN" altLang="en-US"/>
          </a:p>
        </p:txBody>
      </p:sp>
      <p:sp>
        <p:nvSpPr>
          <p:cNvPr id="350339" name="Text Box 1155"/>
          <p:cNvSpPr txBox="1">
            <a:spLocks noChangeArrowheads="1"/>
          </p:cNvSpPr>
          <p:nvPr/>
        </p:nvSpPr>
        <p:spPr bwMode="auto">
          <a:xfrm>
            <a:off x="3867150" y="4217988"/>
            <a:ext cx="539750" cy="1373187"/>
          </a:xfrm>
          <a:prstGeom prst="rect">
            <a:avLst/>
          </a:prstGeom>
          <a:noFill/>
          <a:ln w="38100">
            <a:noFill/>
            <a:miter lim="800000"/>
            <a:headEnd/>
            <a:tailEnd/>
          </a:ln>
        </p:spPr>
        <p:txBody>
          <a:bodyPr wrap="none" anchor="ctr">
            <a:spAutoFit/>
          </a:bodyPr>
          <a:lstStyle/>
          <a:p>
            <a:pPr algn="ctr"/>
            <a:r>
              <a:rPr lang="en-US" altLang="zh-CN" sz="2800">
                <a:solidFill>
                  <a:srgbClr val="009900"/>
                </a:solidFill>
              </a:rPr>
              <a:t>e</a:t>
            </a:r>
            <a:r>
              <a:rPr lang="en-US" altLang="zh-CN" sz="2800" i="0">
                <a:solidFill>
                  <a:schemeClr val="tx2"/>
                </a:solidFill>
              </a:rPr>
              <a:t>1</a:t>
            </a:r>
          </a:p>
          <a:p>
            <a:pPr algn="ctr"/>
            <a:r>
              <a:rPr lang="en-US" altLang="zh-CN" sz="2800">
                <a:solidFill>
                  <a:srgbClr val="009900"/>
                </a:solidFill>
              </a:rPr>
              <a:t>c</a:t>
            </a:r>
            <a:r>
              <a:rPr lang="en-US" altLang="zh-CN" sz="2800" i="0">
                <a:solidFill>
                  <a:schemeClr val="accent2"/>
                </a:solidFill>
              </a:rPr>
              <a:t>1</a:t>
            </a:r>
            <a:endParaRPr lang="en-US" altLang="zh-CN" sz="2800" i="0">
              <a:solidFill>
                <a:schemeClr val="tx2"/>
              </a:solidFill>
            </a:endParaRPr>
          </a:p>
          <a:p>
            <a:pPr algn="ctr"/>
            <a:r>
              <a:rPr lang="en-US" altLang="zh-CN" sz="2800">
                <a:solidFill>
                  <a:srgbClr val="009900"/>
                </a:solidFill>
              </a:rPr>
              <a:t>a</a:t>
            </a:r>
            <a:r>
              <a:rPr lang="en-US" altLang="zh-CN" sz="2800" i="0">
                <a:solidFill>
                  <a:schemeClr val="tx2"/>
                </a:solidFill>
              </a:rPr>
              <a:t>2</a:t>
            </a:r>
            <a:endParaRPr lang="en-US" altLang="zh-CN" b="0" i="0"/>
          </a:p>
        </p:txBody>
      </p:sp>
      <p:sp>
        <p:nvSpPr>
          <p:cNvPr id="350340" name="Line 1156"/>
          <p:cNvSpPr>
            <a:spLocks noChangeShapeType="1"/>
          </p:cNvSpPr>
          <p:nvPr/>
        </p:nvSpPr>
        <p:spPr bwMode="auto">
          <a:xfrm>
            <a:off x="3838575" y="4676775"/>
            <a:ext cx="609600" cy="0"/>
          </a:xfrm>
          <a:prstGeom prst="line">
            <a:avLst/>
          </a:prstGeom>
          <a:noFill/>
          <a:ln w="19050">
            <a:solidFill>
              <a:srgbClr val="009900"/>
            </a:solidFill>
            <a:round/>
            <a:headEnd/>
            <a:tailEnd/>
          </a:ln>
        </p:spPr>
        <p:txBody>
          <a:bodyPr wrap="none" anchor="ctr"/>
          <a:lstStyle/>
          <a:p>
            <a:endParaRPr lang="zh-CN" altLang="en-US"/>
          </a:p>
        </p:txBody>
      </p:sp>
      <p:sp>
        <p:nvSpPr>
          <p:cNvPr id="350341" name="Line 1157"/>
          <p:cNvSpPr>
            <a:spLocks noChangeShapeType="1"/>
          </p:cNvSpPr>
          <p:nvPr/>
        </p:nvSpPr>
        <p:spPr bwMode="auto">
          <a:xfrm>
            <a:off x="3838575" y="4219575"/>
            <a:ext cx="609600" cy="0"/>
          </a:xfrm>
          <a:prstGeom prst="line">
            <a:avLst/>
          </a:prstGeom>
          <a:noFill/>
          <a:ln w="19050">
            <a:solidFill>
              <a:srgbClr val="009900"/>
            </a:solidFill>
            <a:round/>
            <a:headEnd/>
            <a:tailEnd/>
          </a:ln>
        </p:spPr>
        <p:txBody>
          <a:bodyPr wrap="none" anchor="ctr"/>
          <a:lstStyle/>
          <a:p>
            <a:endParaRPr lang="zh-CN" altLang="en-US"/>
          </a:p>
        </p:txBody>
      </p:sp>
      <p:sp>
        <p:nvSpPr>
          <p:cNvPr id="350342" name="Line 1158"/>
          <p:cNvSpPr>
            <a:spLocks noChangeShapeType="1"/>
          </p:cNvSpPr>
          <p:nvPr/>
        </p:nvSpPr>
        <p:spPr bwMode="auto">
          <a:xfrm flipH="1">
            <a:off x="38290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43" name="Line 1159"/>
          <p:cNvSpPr>
            <a:spLocks noChangeShapeType="1"/>
          </p:cNvSpPr>
          <p:nvPr/>
        </p:nvSpPr>
        <p:spPr bwMode="auto">
          <a:xfrm flipH="1">
            <a:off x="53530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44" name="Line 1160"/>
          <p:cNvSpPr>
            <a:spLocks noChangeShapeType="1"/>
          </p:cNvSpPr>
          <p:nvPr/>
        </p:nvSpPr>
        <p:spPr bwMode="auto">
          <a:xfrm flipH="1">
            <a:off x="80962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45" name="Line 1161"/>
          <p:cNvSpPr>
            <a:spLocks noChangeShapeType="1"/>
          </p:cNvSpPr>
          <p:nvPr/>
        </p:nvSpPr>
        <p:spPr bwMode="auto">
          <a:xfrm flipH="1">
            <a:off x="8705850" y="4067175"/>
            <a:ext cx="0" cy="1524000"/>
          </a:xfrm>
          <a:prstGeom prst="line">
            <a:avLst/>
          </a:prstGeom>
          <a:noFill/>
          <a:ln w="19050">
            <a:solidFill>
              <a:srgbClr val="009900"/>
            </a:solidFill>
            <a:round/>
            <a:headEnd/>
            <a:tailEnd/>
          </a:ln>
        </p:spPr>
        <p:txBody>
          <a:bodyPr wrap="none" anchor="ctr"/>
          <a:lstStyle/>
          <a:p>
            <a:endParaRPr lang="zh-CN" altLang="en-US"/>
          </a:p>
        </p:txBody>
      </p:sp>
      <p:sp>
        <p:nvSpPr>
          <p:cNvPr id="350347" name="Line 1163"/>
          <p:cNvSpPr>
            <a:spLocks noChangeShapeType="1"/>
          </p:cNvSpPr>
          <p:nvPr/>
        </p:nvSpPr>
        <p:spPr bwMode="auto">
          <a:xfrm>
            <a:off x="8096250" y="5591175"/>
            <a:ext cx="609600" cy="0"/>
          </a:xfrm>
          <a:prstGeom prst="line">
            <a:avLst/>
          </a:prstGeom>
          <a:noFill/>
          <a:ln w="19050">
            <a:solidFill>
              <a:srgbClr val="009900"/>
            </a:solidFill>
            <a:round/>
            <a:headEnd/>
            <a:tailEnd/>
          </a:ln>
        </p:spPr>
        <p:txBody>
          <a:bodyPr wrap="none" anchor="ctr"/>
          <a:lstStyle/>
          <a:p>
            <a:endParaRPr lang="zh-CN" altLang="en-US"/>
          </a:p>
        </p:txBody>
      </p:sp>
      <p:sp>
        <p:nvSpPr>
          <p:cNvPr id="350348" name="Text Box 1164"/>
          <p:cNvSpPr txBox="1">
            <a:spLocks noChangeArrowheads="1"/>
          </p:cNvSpPr>
          <p:nvPr/>
        </p:nvSpPr>
        <p:spPr bwMode="auto">
          <a:xfrm>
            <a:off x="685800" y="304800"/>
            <a:ext cx="8153400" cy="579438"/>
          </a:xfrm>
          <a:prstGeom prst="rect">
            <a:avLst/>
          </a:prstGeom>
          <a:noFill/>
          <a:ln w="9525">
            <a:noFill/>
            <a:miter lim="800000"/>
            <a:headEnd/>
            <a:tailEnd/>
          </a:ln>
          <a:effectLst/>
        </p:spPr>
        <p:txBody>
          <a:bodyPr>
            <a:spAutoFit/>
          </a:bodyPr>
          <a:lstStyle/>
          <a:p>
            <a:pPr>
              <a:defRPr/>
            </a:pPr>
            <a:endParaRPr lang="zh-CN" altLang="zh-CN" sz="3200" i="0">
              <a:effectLst>
                <a:outerShdw blurRad="38100" dist="38100" dir="2700000" algn="tl">
                  <a:srgbClr val="C0C0C0"/>
                </a:outerShdw>
              </a:effectLst>
              <a:ea typeface="黑体" pitchFamily="2" charset="-122"/>
            </a:endParaRPr>
          </a:p>
        </p:txBody>
      </p:sp>
      <p:sp>
        <p:nvSpPr>
          <p:cNvPr id="137" name="灯片编号占位符 136"/>
          <p:cNvSpPr>
            <a:spLocks noGrp="1"/>
          </p:cNvSpPr>
          <p:nvPr>
            <p:ph type="sldNum" sz="quarter" idx="12"/>
          </p:nvPr>
        </p:nvSpPr>
        <p:spPr/>
        <p:txBody>
          <a:bodyPr/>
          <a:lstStyle/>
          <a:p>
            <a:pPr>
              <a:defRPr/>
            </a:pPr>
            <a:fld id="{FA13E0FF-AC54-4E23-B7ED-CE167D266037}" type="slidenum">
              <a:rPr lang="en-US" altLang="zh-CN" smtClean="0"/>
              <a:pPr>
                <a:defRPr/>
              </a:pPr>
              <a:t>143</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0224"/>
                                        </p:tgtEl>
                                        <p:attrNameLst>
                                          <p:attrName>style.visibility</p:attrName>
                                        </p:attrNameLst>
                                      </p:cBhvr>
                                      <p:to>
                                        <p:strVal val="visible"/>
                                      </p:to>
                                    </p:set>
                                    <p:anim calcmode="lin" valueType="num">
                                      <p:cBhvr additive="base">
                                        <p:cTn id="7" dur="500" fill="hold"/>
                                        <p:tgtEl>
                                          <p:spTgt spid="350224"/>
                                        </p:tgtEl>
                                        <p:attrNameLst>
                                          <p:attrName>ppt_x</p:attrName>
                                        </p:attrNameLst>
                                      </p:cBhvr>
                                      <p:tavLst>
                                        <p:tav tm="0">
                                          <p:val>
                                            <p:strVal val="#ppt_x"/>
                                          </p:val>
                                        </p:tav>
                                        <p:tav tm="100000">
                                          <p:val>
                                            <p:strVal val="#ppt_x"/>
                                          </p:val>
                                        </p:tav>
                                      </p:tavLst>
                                    </p:anim>
                                    <p:anim calcmode="lin" valueType="num">
                                      <p:cBhvr additive="base">
                                        <p:cTn id="8" dur="500" fill="hold"/>
                                        <p:tgtEl>
                                          <p:spTgt spid="3502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0225"/>
                                        </p:tgtEl>
                                        <p:attrNameLst>
                                          <p:attrName>style.visibility</p:attrName>
                                        </p:attrNameLst>
                                      </p:cBhvr>
                                      <p:to>
                                        <p:strVal val="visible"/>
                                      </p:to>
                                    </p:set>
                                    <p:anim calcmode="lin" valueType="num">
                                      <p:cBhvr additive="base">
                                        <p:cTn id="11" dur="500" fill="hold"/>
                                        <p:tgtEl>
                                          <p:spTgt spid="350225"/>
                                        </p:tgtEl>
                                        <p:attrNameLst>
                                          <p:attrName>ppt_x</p:attrName>
                                        </p:attrNameLst>
                                      </p:cBhvr>
                                      <p:tavLst>
                                        <p:tav tm="0">
                                          <p:val>
                                            <p:strVal val="#ppt_x"/>
                                          </p:val>
                                        </p:tav>
                                        <p:tav tm="100000">
                                          <p:val>
                                            <p:strVal val="#ppt_x"/>
                                          </p:val>
                                        </p:tav>
                                      </p:tavLst>
                                    </p:anim>
                                    <p:anim calcmode="lin" valueType="num">
                                      <p:cBhvr additive="base">
                                        <p:cTn id="12" dur="500" fill="hold"/>
                                        <p:tgtEl>
                                          <p:spTgt spid="3502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0226"/>
                                        </p:tgtEl>
                                        <p:attrNameLst>
                                          <p:attrName>style.visibility</p:attrName>
                                        </p:attrNameLst>
                                      </p:cBhvr>
                                      <p:to>
                                        <p:strVal val="visible"/>
                                      </p:to>
                                    </p:set>
                                    <p:anim calcmode="lin" valueType="num">
                                      <p:cBhvr additive="base">
                                        <p:cTn id="15" dur="500" fill="hold"/>
                                        <p:tgtEl>
                                          <p:spTgt spid="350226"/>
                                        </p:tgtEl>
                                        <p:attrNameLst>
                                          <p:attrName>ppt_x</p:attrName>
                                        </p:attrNameLst>
                                      </p:cBhvr>
                                      <p:tavLst>
                                        <p:tav tm="0">
                                          <p:val>
                                            <p:strVal val="#ppt_x"/>
                                          </p:val>
                                        </p:tav>
                                        <p:tav tm="100000">
                                          <p:val>
                                            <p:strVal val="#ppt_x"/>
                                          </p:val>
                                        </p:tav>
                                      </p:tavLst>
                                    </p:anim>
                                    <p:anim calcmode="lin" valueType="num">
                                      <p:cBhvr additive="base">
                                        <p:cTn id="16" dur="500" fill="hold"/>
                                        <p:tgtEl>
                                          <p:spTgt spid="3502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0227"/>
                                        </p:tgtEl>
                                        <p:attrNameLst>
                                          <p:attrName>style.visibility</p:attrName>
                                        </p:attrNameLst>
                                      </p:cBhvr>
                                      <p:to>
                                        <p:strVal val="visible"/>
                                      </p:to>
                                    </p:set>
                                    <p:anim calcmode="lin" valueType="num">
                                      <p:cBhvr additive="base">
                                        <p:cTn id="19" dur="500" fill="hold"/>
                                        <p:tgtEl>
                                          <p:spTgt spid="350227"/>
                                        </p:tgtEl>
                                        <p:attrNameLst>
                                          <p:attrName>ppt_x</p:attrName>
                                        </p:attrNameLst>
                                      </p:cBhvr>
                                      <p:tavLst>
                                        <p:tav tm="0">
                                          <p:val>
                                            <p:strVal val="#ppt_x"/>
                                          </p:val>
                                        </p:tav>
                                        <p:tav tm="100000">
                                          <p:val>
                                            <p:strVal val="#ppt_x"/>
                                          </p:val>
                                        </p:tav>
                                      </p:tavLst>
                                    </p:anim>
                                    <p:anim calcmode="lin" valueType="num">
                                      <p:cBhvr additive="base">
                                        <p:cTn id="20" dur="500" fill="hold"/>
                                        <p:tgtEl>
                                          <p:spTgt spid="3502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0228"/>
                                        </p:tgtEl>
                                        <p:attrNameLst>
                                          <p:attrName>style.visibility</p:attrName>
                                        </p:attrNameLst>
                                      </p:cBhvr>
                                      <p:to>
                                        <p:strVal val="visible"/>
                                      </p:to>
                                    </p:set>
                                    <p:anim calcmode="lin" valueType="num">
                                      <p:cBhvr additive="base">
                                        <p:cTn id="23" dur="500" fill="hold"/>
                                        <p:tgtEl>
                                          <p:spTgt spid="350228"/>
                                        </p:tgtEl>
                                        <p:attrNameLst>
                                          <p:attrName>ppt_x</p:attrName>
                                        </p:attrNameLst>
                                      </p:cBhvr>
                                      <p:tavLst>
                                        <p:tav tm="0">
                                          <p:val>
                                            <p:strVal val="#ppt_x"/>
                                          </p:val>
                                        </p:tav>
                                        <p:tav tm="100000">
                                          <p:val>
                                            <p:strVal val="#ppt_x"/>
                                          </p:val>
                                        </p:tav>
                                      </p:tavLst>
                                    </p:anim>
                                    <p:anim calcmode="lin" valueType="num">
                                      <p:cBhvr additive="base">
                                        <p:cTn id="24" dur="500" fill="hold"/>
                                        <p:tgtEl>
                                          <p:spTgt spid="3502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0235"/>
                                        </p:tgtEl>
                                        <p:attrNameLst>
                                          <p:attrName>style.visibility</p:attrName>
                                        </p:attrNameLst>
                                      </p:cBhvr>
                                      <p:to>
                                        <p:strVal val="visible"/>
                                      </p:to>
                                    </p:set>
                                    <p:anim calcmode="lin" valueType="num">
                                      <p:cBhvr additive="base">
                                        <p:cTn id="27" dur="500" fill="hold"/>
                                        <p:tgtEl>
                                          <p:spTgt spid="350235"/>
                                        </p:tgtEl>
                                        <p:attrNameLst>
                                          <p:attrName>ppt_x</p:attrName>
                                        </p:attrNameLst>
                                      </p:cBhvr>
                                      <p:tavLst>
                                        <p:tav tm="0">
                                          <p:val>
                                            <p:strVal val="#ppt_x"/>
                                          </p:val>
                                        </p:tav>
                                        <p:tav tm="100000">
                                          <p:val>
                                            <p:strVal val="#ppt_x"/>
                                          </p:val>
                                        </p:tav>
                                      </p:tavLst>
                                    </p:anim>
                                    <p:anim calcmode="lin" valueType="num">
                                      <p:cBhvr additive="base">
                                        <p:cTn id="28" dur="500" fill="hold"/>
                                        <p:tgtEl>
                                          <p:spTgt spid="35023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50229"/>
                                        </p:tgtEl>
                                        <p:attrNameLst>
                                          <p:attrName>style.visibility</p:attrName>
                                        </p:attrNameLst>
                                      </p:cBhvr>
                                      <p:to>
                                        <p:strVal val="visible"/>
                                      </p:to>
                                    </p:set>
                                    <p:anim calcmode="lin" valueType="num">
                                      <p:cBhvr additive="base">
                                        <p:cTn id="33" dur="500" fill="hold"/>
                                        <p:tgtEl>
                                          <p:spTgt spid="350229"/>
                                        </p:tgtEl>
                                        <p:attrNameLst>
                                          <p:attrName>ppt_x</p:attrName>
                                        </p:attrNameLst>
                                      </p:cBhvr>
                                      <p:tavLst>
                                        <p:tav tm="0">
                                          <p:val>
                                            <p:strVal val="#ppt_x"/>
                                          </p:val>
                                        </p:tav>
                                        <p:tav tm="100000">
                                          <p:val>
                                            <p:strVal val="#ppt_x"/>
                                          </p:val>
                                        </p:tav>
                                      </p:tavLst>
                                    </p:anim>
                                    <p:anim calcmode="lin" valueType="num">
                                      <p:cBhvr additive="base">
                                        <p:cTn id="34" dur="500" fill="hold"/>
                                        <p:tgtEl>
                                          <p:spTgt spid="35022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0230"/>
                                        </p:tgtEl>
                                        <p:attrNameLst>
                                          <p:attrName>style.visibility</p:attrName>
                                        </p:attrNameLst>
                                      </p:cBhvr>
                                      <p:to>
                                        <p:strVal val="visible"/>
                                      </p:to>
                                    </p:set>
                                    <p:anim calcmode="lin" valueType="num">
                                      <p:cBhvr additive="base">
                                        <p:cTn id="37" dur="500" fill="hold"/>
                                        <p:tgtEl>
                                          <p:spTgt spid="350230"/>
                                        </p:tgtEl>
                                        <p:attrNameLst>
                                          <p:attrName>ppt_x</p:attrName>
                                        </p:attrNameLst>
                                      </p:cBhvr>
                                      <p:tavLst>
                                        <p:tav tm="0">
                                          <p:val>
                                            <p:strVal val="#ppt_x"/>
                                          </p:val>
                                        </p:tav>
                                        <p:tav tm="100000">
                                          <p:val>
                                            <p:strVal val="#ppt_x"/>
                                          </p:val>
                                        </p:tav>
                                      </p:tavLst>
                                    </p:anim>
                                    <p:anim calcmode="lin" valueType="num">
                                      <p:cBhvr additive="base">
                                        <p:cTn id="38" dur="500" fill="hold"/>
                                        <p:tgtEl>
                                          <p:spTgt spid="35023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0231"/>
                                        </p:tgtEl>
                                        <p:attrNameLst>
                                          <p:attrName>style.visibility</p:attrName>
                                        </p:attrNameLst>
                                      </p:cBhvr>
                                      <p:to>
                                        <p:strVal val="visible"/>
                                      </p:to>
                                    </p:set>
                                    <p:anim calcmode="lin" valueType="num">
                                      <p:cBhvr additive="base">
                                        <p:cTn id="41" dur="500" fill="hold"/>
                                        <p:tgtEl>
                                          <p:spTgt spid="350231"/>
                                        </p:tgtEl>
                                        <p:attrNameLst>
                                          <p:attrName>ppt_x</p:attrName>
                                        </p:attrNameLst>
                                      </p:cBhvr>
                                      <p:tavLst>
                                        <p:tav tm="0">
                                          <p:val>
                                            <p:strVal val="#ppt_x"/>
                                          </p:val>
                                        </p:tav>
                                        <p:tav tm="100000">
                                          <p:val>
                                            <p:strVal val="#ppt_x"/>
                                          </p:val>
                                        </p:tav>
                                      </p:tavLst>
                                    </p:anim>
                                    <p:anim calcmode="lin" valueType="num">
                                      <p:cBhvr additive="base">
                                        <p:cTn id="42" dur="500" fill="hold"/>
                                        <p:tgtEl>
                                          <p:spTgt spid="35023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0232"/>
                                        </p:tgtEl>
                                        <p:attrNameLst>
                                          <p:attrName>style.visibility</p:attrName>
                                        </p:attrNameLst>
                                      </p:cBhvr>
                                      <p:to>
                                        <p:strVal val="visible"/>
                                      </p:to>
                                    </p:set>
                                    <p:anim calcmode="lin" valueType="num">
                                      <p:cBhvr additive="base">
                                        <p:cTn id="45" dur="500" fill="hold"/>
                                        <p:tgtEl>
                                          <p:spTgt spid="350232"/>
                                        </p:tgtEl>
                                        <p:attrNameLst>
                                          <p:attrName>ppt_x</p:attrName>
                                        </p:attrNameLst>
                                      </p:cBhvr>
                                      <p:tavLst>
                                        <p:tav tm="0">
                                          <p:val>
                                            <p:strVal val="#ppt_x"/>
                                          </p:val>
                                        </p:tav>
                                        <p:tav tm="100000">
                                          <p:val>
                                            <p:strVal val="#ppt_x"/>
                                          </p:val>
                                        </p:tav>
                                      </p:tavLst>
                                    </p:anim>
                                    <p:anim calcmode="lin" valueType="num">
                                      <p:cBhvr additive="base">
                                        <p:cTn id="46" dur="500" fill="hold"/>
                                        <p:tgtEl>
                                          <p:spTgt spid="35023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0233"/>
                                        </p:tgtEl>
                                        <p:attrNameLst>
                                          <p:attrName>style.visibility</p:attrName>
                                        </p:attrNameLst>
                                      </p:cBhvr>
                                      <p:to>
                                        <p:strVal val="visible"/>
                                      </p:to>
                                    </p:set>
                                    <p:anim calcmode="lin" valueType="num">
                                      <p:cBhvr additive="base">
                                        <p:cTn id="49" dur="500" fill="hold"/>
                                        <p:tgtEl>
                                          <p:spTgt spid="350233"/>
                                        </p:tgtEl>
                                        <p:attrNameLst>
                                          <p:attrName>ppt_x</p:attrName>
                                        </p:attrNameLst>
                                      </p:cBhvr>
                                      <p:tavLst>
                                        <p:tav tm="0">
                                          <p:val>
                                            <p:strVal val="#ppt_x"/>
                                          </p:val>
                                        </p:tav>
                                        <p:tav tm="100000">
                                          <p:val>
                                            <p:strVal val="#ppt_x"/>
                                          </p:val>
                                        </p:tav>
                                      </p:tavLst>
                                    </p:anim>
                                    <p:anim calcmode="lin" valueType="num">
                                      <p:cBhvr additive="base">
                                        <p:cTn id="50" dur="500" fill="hold"/>
                                        <p:tgtEl>
                                          <p:spTgt spid="3502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0241"/>
                                        </p:tgtEl>
                                        <p:attrNameLst>
                                          <p:attrName>style.visibility</p:attrName>
                                        </p:attrNameLst>
                                      </p:cBhvr>
                                      <p:to>
                                        <p:strVal val="visible"/>
                                      </p:to>
                                    </p:set>
                                    <p:anim calcmode="lin" valueType="num">
                                      <p:cBhvr additive="base">
                                        <p:cTn id="53" dur="500" fill="hold"/>
                                        <p:tgtEl>
                                          <p:spTgt spid="350241"/>
                                        </p:tgtEl>
                                        <p:attrNameLst>
                                          <p:attrName>ppt_x</p:attrName>
                                        </p:attrNameLst>
                                      </p:cBhvr>
                                      <p:tavLst>
                                        <p:tav tm="0">
                                          <p:val>
                                            <p:strVal val="#ppt_x"/>
                                          </p:val>
                                        </p:tav>
                                        <p:tav tm="100000">
                                          <p:val>
                                            <p:strVal val="#ppt_x"/>
                                          </p:val>
                                        </p:tav>
                                      </p:tavLst>
                                    </p:anim>
                                    <p:anim calcmode="lin" valueType="num">
                                      <p:cBhvr additive="base">
                                        <p:cTn id="54" dur="500" fill="hold"/>
                                        <p:tgtEl>
                                          <p:spTgt spid="35024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50242"/>
                                        </p:tgtEl>
                                        <p:attrNameLst>
                                          <p:attrName>style.visibility</p:attrName>
                                        </p:attrNameLst>
                                      </p:cBhvr>
                                      <p:to>
                                        <p:strVal val="visible"/>
                                      </p:to>
                                    </p:set>
                                    <p:anim calcmode="lin" valueType="num">
                                      <p:cBhvr additive="base">
                                        <p:cTn id="57" dur="500" fill="hold"/>
                                        <p:tgtEl>
                                          <p:spTgt spid="350242"/>
                                        </p:tgtEl>
                                        <p:attrNameLst>
                                          <p:attrName>ppt_x</p:attrName>
                                        </p:attrNameLst>
                                      </p:cBhvr>
                                      <p:tavLst>
                                        <p:tav tm="0">
                                          <p:val>
                                            <p:strVal val="#ppt_x"/>
                                          </p:val>
                                        </p:tav>
                                        <p:tav tm="100000">
                                          <p:val>
                                            <p:strVal val="#ppt_x"/>
                                          </p:val>
                                        </p:tav>
                                      </p:tavLst>
                                    </p:anim>
                                    <p:anim calcmode="lin" valueType="num">
                                      <p:cBhvr additive="base">
                                        <p:cTn id="58" dur="500" fill="hold"/>
                                        <p:tgtEl>
                                          <p:spTgt spid="35024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50236"/>
                                        </p:tgtEl>
                                        <p:attrNameLst>
                                          <p:attrName>style.visibility</p:attrName>
                                        </p:attrNameLst>
                                      </p:cBhvr>
                                      <p:to>
                                        <p:strVal val="visible"/>
                                      </p:to>
                                    </p:set>
                                    <p:anim calcmode="lin" valueType="num">
                                      <p:cBhvr additive="base">
                                        <p:cTn id="63" dur="500" fill="hold"/>
                                        <p:tgtEl>
                                          <p:spTgt spid="350236"/>
                                        </p:tgtEl>
                                        <p:attrNameLst>
                                          <p:attrName>ppt_x</p:attrName>
                                        </p:attrNameLst>
                                      </p:cBhvr>
                                      <p:tavLst>
                                        <p:tav tm="0">
                                          <p:val>
                                            <p:strVal val="#ppt_x"/>
                                          </p:val>
                                        </p:tav>
                                        <p:tav tm="100000">
                                          <p:val>
                                            <p:strVal val="#ppt_x"/>
                                          </p:val>
                                        </p:tav>
                                      </p:tavLst>
                                    </p:anim>
                                    <p:anim calcmode="lin" valueType="num">
                                      <p:cBhvr additive="base">
                                        <p:cTn id="64" dur="500" fill="hold"/>
                                        <p:tgtEl>
                                          <p:spTgt spid="35023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50237"/>
                                        </p:tgtEl>
                                        <p:attrNameLst>
                                          <p:attrName>style.visibility</p:attrName>
                                        </p:attrNameLst>
                                      </p:cBhvr>
                                      <p:to>
                                        <p:strVal val="visible"/>
                                      </p:to>
                                    </p:set>
                                    <p:anim calcmode="lin" valueType="num">
                                      <p:cBhvr additive="base">
                                        <p:cTn id="67" dur="500" fill="hold"/>
                                        <p:tgtEl>
                                          <p:spTgt spid="350237"/>
                                        </p:tgtEl>
                                        <p:attrNameLst>
                                          <p:attrName>ppt_x</p:attrName>
                                        </p:attrNameLst>
                                      </p:cBhvr>
                                      <p:tavLst>
                                        <p:tav tm="0">
                                          <p:val>
                                            <p:strVal val="#ppt_x"/>
                                          </p:val>
                                        </p:tav>
                                        <p:tav tm="100000">
                                          <p:val>
                                            <p:strVal val="#ppt_x"/>
                                          </p:val>
                                        </p:tav>
                                      </p:tavLst>
                                    </p:anim>
                                    <p:anim calcmode="lin" valueType="num">
                                      <p:cBhvr additive="base">
                                        <p:cTn id="68" dur="500" fill="hold"/>
                                        <p:tgtEl>
                                          <p:spTgt spid="35023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50238"/>
                                        </p:tgtEl>
                                        <p:attrNameLst>
                                          <p:attrName>style.visibility</p:attrName>
                                        </p:attrNameLst>
                                      </p:cBhvr>
                                      <p:to>
                                        <p:strVal val="visible"/>
                                      </p:to>
                                    </p:set>
                                    <p:anim calcmode="lin" valueType="num">
                                      <p:cBhvr additive="base">
                                        <p:cTn id="71" dur="500" fill="hold"/>
                                        <p:tgtEl>
                                          <p:spTgt spid="350238"/>
                                        </p:tgtEl>
                                        <p:attrNameLst>
                                          <p:attrName>ppt_x</p:attrName>
                                        </p:attrNameLst>
                                      </p:cBhvr>
                                      <p:tavLst>
                                        <p:tav tm="0">
                                          <p:val>
                                            <p:strVal val="#ppt_x"/>
                                          </p:val>
                                        </p:tav>
                                        <p:tav tm="100000">
                                          <p:val>
                                            <p:strVal val="#ppt_x"/>
                                          </p:val>
                                        </p:tav>
                                      </p:tavLst>
                                    </p:anim>
                                    <p:anim calcmode="lin" valueType="num">
                                      <p:cBhvr additive="base">
                                        <p:cTn id="72" dur="500" fill="hold"/>
                                        <p:tgtEl>
                                          <p:spTgt spid="35023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50239"/>
                                        </p:tgtEl>
                                        <p:attrNameLst>
                                          <p:attrName>style.visibility</p:attrName>
                                        </p:attrNameLst>
                                      </p:cBhvr>
                                      <p:to>
                                        <p:strVal val="visible"/>
                                      </p:to>
                                    </p:set>
                                    <p:anim calcmode="lin" valueType="num">
                                      <p:cBhvr additive="base">
                                        <p:cTn id="75" dur="500" fill="hold"/>
                                        <p:tgtEl>
                                          <p:spTgt spid="350239"/>
                                        </p:tgtEl>
                                        <p:attrNameLst>
                                          <p:attrName>ppt_x</p:attrName>
                                        </p:attrNameLst>
                                      </p:cBhvr>
                                      <p:tavLst>
                                        <p:tav tm="0">
                                          <p:val>
                                            <p:strVal val="#ppt_x"/>
                                          </p:val>
                                        </p:tav>
                                        <p:tav tm="100000">
                                          <p:val>
                                            <p:strVal val="#ppt_x"/>
                                          </p:val>
                                        </p:tav>
                                      </p:tavLst>
                                    </p:anim>
                                    <p:anim calcmode="lin" valueType="num">
                                      <p:cBhvr additive="base">
                                        <p:cTn id="76" dur="500" fill="hold"/>
                                        <p:tgtEl>
                                          <p:spTgt spid="35023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50240"/>
                                        </p:tgtEl>
                                        <p:attrNameLst>
                                          <p:attrName>style.visibility</p:attrName>
                                        </p:attrNameLst>
                                      </p:cBhvr>
                                      <p:to>
                                        <p:strVal val="visible"/>
                                      </p:to>
                                    </p:set>
                                    <p:anim calcmode="lin" valueType="num">
                                      <p:cBhvr additive="base">
                                        <p:cTn id="79" dur="500" fill="hold"/>
                                        <p:tgtEl>
                                          <p:spTgt spid="350240"/>
                                        </p:tgtEl>
                                        <p:attrNameLst>
                                          <p:attrName>ppt_x</p:attrName>
                                        </p:attrNameLst>
                                      </p:cBhvr>
                                      <p:tavLst>
                                        <p:tav tm="0">
                                          <p:val>
                                            <p:strVal val="#ppt_x"/>
                                          </p:val>
                                        </p:tav>
                                        <p:tav tm="100000">
                                          <p:val>
                                            <p:strVal val="#ppt_x"/>
                                          </p:val>
                                        </p:tav>
                                      </p:tavLst>
                                    </p:anim>
                                    <p:anim calcmode="lin" valueType="num">
                                      <p:cBhvr additive="base">
                                        <p:cTn id="80" dur="500" fill="hold"/>
                                        <p:tgtEl>
                                          <p:spTgt spid="35024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50244"/>
                                        </p:tgtEl>
                                        <p:attrNameLst>
                                          <p:attrName>style.visibility</p:attrName>
                                        </p:attrNameLst>
                                      </p:cBhvr>
                                      <p:to>
                                        <p:strVal val="visible"/>
                                      </p:to>
                                    </p:set>
                                    <p:anim calcmode="lin" valueType="num">
                                      <p:cBhvr additive="base">
                                        <p:cTn id="83" dur="500" fill="hold"/>
                                        <p:tgtEl>
                                          <p:spTgt spid="350244"/>
                                        </p:tgtEl>
                                        <p:attrNameLst>
                                          <p:attrName>ppt_x</p:attrName>
                                        </p:attrNameLst>
                                      </p:cBhvr>
                                      <p:tavLst>
                                        <p:tav tm="0">
                                          <p:val>
                                            <p:strVal val="#ppt_x"/>
                                          </p:val>
                                        </p:tav>
                                        <p:tav tm="100000">
                                          <p:val>
                                            <p:strVal val="#ppt_x"/>
                                          </p:val>
                                        </p:tav>
                                      </p:tavLst>
                                    </p:anim>
                                    <p:anim calcmode="lin" valueType="num">
                                      <p:cBhvr additive="base">
                                        <p:cTn id="84" dur="500" fill="hold"/>
                                        <p:tgtEl>
                                          <p:spTgt spid="35024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0245"/>
                                        </p:tgtEl>
                                        <p:attrNameLst>
                                          <p:attrName>style.visibility</p:attrName>
                                        </p:attrNameLst>
                                      </p:cBhvr>
                                      <p:to>
                                        <p:strVal val="visible"/>
                                      </p:to>
                                    </p:set>
                                    <p:anim calcmode="lin" valueType="num">
                                      <p:cBhvr additive="base">
                                        <p:cTn id="87" dur="500" fill="hold"/>
                                        <p:tgtEl>
                                          <p:spTgt spid="350245"/>
                                        </p:tgtEl>
                                        <p:attrNameLst>
                                          <p:attrName>ppt_x</p:attrName>
                                        </p:attrNameLst>
                                      </p:cBhvr>
                                      <p:tavLst>
                                        <p:tav tm="0">
                                          <p:val>
                                            <p:strVal val="#ppt_x"/>
                                          </p:val>
                                        </p:tav>
                                        <p:tav tm="100000">
                                          <p:val>
                                            <p:strVal val="#ppt_x"/>
                                          </p:val>
                                        </p:tav>
                                      </p:tavLst>
                                    </p:anim>
                                    <p:anim calcmode="lin" valueType="num">
                                      <p:cBhvr additive="base">
                                        <p:cTn id="88" dur="500" fill="hold"/>
                                        <p:tgtEl>
                                          <p:spTgt spid="35024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50246"/>
                                        </p:tgtEl>
                                        <p:attrNameLst>
                                          <p:attrName>style.visibility</p:attrName>
                                        </p:attrNameLst>
                                      </p:cBhvr>
                                      <p:to>
                                        <p:strVal val="visible"/>
                                      </p:to>
                                    </p:set>
                                    <p:anim calcmode="lin" valueType="num">
                                      <p:cBhvr additive="base">
                                        <p:cTn id="93" dur="500" fill="hold"/>
                                        <p:tgtEl>
                                          <p:spTgt spid="350246"/>
                                        </p:tgtEl>
                                        <p:attrNameLst>
                                          <p:attrName>ppt_x</p:attrName>
                                        </p:attrNameLst>
                                      </p:cBhvr>
                                      <p:tavLst>
                                        <p:tav tm="0">
                                          <p:val>
                                            <p:strVal val="#ppt_x"/>
                                          </p:val>
                                        </p:tav>
                                        <p:tav tm="100000">
                                          <p:val>
                                            <p:strVal val="#ppt_x"/>
                                          </p:val>
                                        </p:tav>
                                      </p:tavLst>
                                    </p:anim>
                                    <p:anim calcmode="lin" valueType="num">
                                      <p:cBhvr additive="base">
                                        <p:cTn id="94" dur="500" fill="hold"/>
                                        <p:tgtEl>
                                          <p:spTgt spid="35024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50247"/>
                                        </p:tgtEl>
                                        <p:attrNameLst>
                                          <p:attrName>style.visibility</p:attrName>
                                        </p:attrNameLst>
                                      </p:cBhvr>
                                      <p:to>
                                        <p:strVal val="visible"/>
                                      </p:to>
                                    </p:set>
                                    <p:anim calcmode="lin" valueType="num">
                                      <p:cBhvr additive="base">
                                        <p:cTn id="97" dur="500" fill="hold"/>
                                        <p:tgtEl>
                                          <p:spTgt spid="350247"/>
                                        </p:tgtEl>
                                        <p:attrNameLst>
                                          <p:attrName>ppt_x</p:attrName>
                                        </p:attrNameLst>
                                      </p:cBhvr>
                                      <p:tavLst>
                                        <p:tav tm="0">
                                          <p:val>
                                            <p:strVal val="#ppt_x"/>
                                          </p:val>
                                        </p:tav>
                                        <p:tav tm="100000">
                                          <p:val>
                                            <p:strVal val="#ppt_x"/>
                                          </p:val>
                                        </p:tav>
                                      </p:tavLst>
                                    </p:anim>
                                    <p:anim calcmode="lin" valueType="num">
                                      <p:cBhvr additive="base">
                                        <p:cTn id="98" dur="500" fill="hold"/>
                                        <p:tgtEl>
                                          <p:spTgt spid="35024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50248"/>
                                        </p:tgtEl>
                                        <p:attrNameLst>
                                          <p:attrName>style.visibility</p:attrName>
                                        </p:attrNameLst>
                                      </p:cBhvr>
                                      <p:to>
                                        <p:strVal val="visible"/>
                                      </p:to>
                                    </p:set>
                                    <p:anim calcmode="lin" valueType="num">
                                      <p:cBhvr additive="base">
                                        <p:cTn id="101" dur="500" fill="hold"/>
                                        <p:tgtEl>
                                          <p:spTgt spid="350248"/>
                                        </p:tgtEl>
                                        <p:attrNameLst>
                                          <p:attrName>ppt_x</p:attrName>
                                        </p:attrNameLst>
                                      </p:cBhvr>
                                      <p:tavLst>
                                        <p:tav tm="0">
                                          <p:val>
                                            <p:strVal val="#ppt_x"/>
                                          </p:val>
                                        </p:tav>
                                        <p:tav tm="100000">
                                          <p:val>
                                            <p:strVal val="#ppt_x"/>
                                          </p:val>
                                        </p:tav>
                                      </p:tavLst>
                                    </p:anim>
                                    <p:anim calcmode="lin" valueType="num">
                                      <p:cBhvr additive="base">
                                        <p:cTn id="102" dur="500" fill="hold"/>
                                        <p:tgtEl>
                                          <p:spTgt spid="35024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50249"/>
                                        </p:tgtEl>
                                        <p:attrNameLst>
                                          <p:attrName>style.visibility</p:attrName>
                                        </p:attrNameLst>
                                      </p:cBhvr>
                                      <p:to>
                                        <p:strVal val="visible"/>
                                      </p:to>
                                    </p:set>
                                    <p:anim calcmode="lin" valueType="num">
                                      <p:cBhvr additive="base">
                                        <p:cTn id="105" dur="500" fill="hold"/>
                                        <p:tgtEl>
                                          <p:spTgt spid="350249"/>
                                        </p:tgtEl>
                                        <p:attrNameLst>
                                          <p:attrName>ppt_x</p:attrName>
                                        </p:attrNameLst>
                                      </p:cBhvr>
                                      <p:tavLst>
                                        <p:tav tm="0">
                                          <p:val>
                                            <p:strVal val="#ppt_x"/>
                                          </p:val>
                                        </p:tav>
                                        <p:tav tm="100000">
                                          <p:val>
                                            <p:strVal val="#ppt_x"/>
                                          </p:val>
                                        </p:tav>
                                      </p:tavLst>
                                    </p:anim>
                                    <p:anim calcmode="lin" valueType="num">
                                      <p:cBhvr additive="base">
                                        <p:cTn id="106" dur="500" fill="hold"/>
                                        <p:tgtEl>
                                          <p:spTgt spid="35024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50250"/>
                                        </p:tgtEl>
                                        <p:attrNameLst>
                                          <p:attrName>style.visibility</p:attrName>
                                        </p:attrNameLst>
                                      </p:cBhvr>
                                      <p:to>
                                        <p:strVal val="visible"/>
                                      </p:to>
                                    </p:set>
                                    <p:anim calcmode="lin" valueType="num">
                                      <p:cBhvr additive="base">
                                        <p:cTn id="109" dur="500" fill="hold"/>
                                        <p:tgtEl>
                                          <p:spTgt spid="350250"/>
                                        </p:tgtEl>
                                        <p:attrNameLst>
                                          <p:attrName>ppt_x</p:attrName>
                                        </p:attrNameLst>
                                      </p:cBhvr>
                                      <p:tavLst>
                                        <p:tav tm="0">
                                          <p:val>
                                            <p:strVal val="#ppt_x"/>
                                          </p:val>
                                        </p:tav>
                                        <p:tav tm="100000">
                                          <p:val>
                                            <p:strVal val="#ppt_x"/>
                                          </p:val>
                                        </p:tav>
                                      </p:tavLst>
                                    </p:anim>
                                    <p:anim calcmode="lin" valueType="num">
                                      <p:cBhvr additive="base">
                                        <p:cTn id="110" dur="500" fill="hold"/>
                                        <p:tgtEl>
                                          <p:spTgt spid="35025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50251"/>
                                        </p:tgtEl>
                                        <p:attrNameLst>
                                          <p:attrName>style.visibility</p:attrName>
                                        </p:attrNameLst>
                                      </p:cBhvr>
                                      <p:to>
                                        <p:strVal val="visible"/>
                                      </p:to>
                                    </p:set>
                                    <p:anim calcmode="lin" valueType="num">
                                      <p:cBhvr additive="base">
                                        <p:cTn id="113" dur="500" fill="hold"/>
                                        <p:tgtEl>
                                          <p:spTgt spid="350251"/>
                                        </p:tgtEl>
                                        <p:attrNameLst>
                                          <p:attrName>ppt_x</p:attrName>
                                        </p:attrNameLst>
                                      </p:cBhvr>
                                      <p:tavLst>
                                        <p:tav tm="0">
                                          <p:val>
                                            <p:strVal val="#ppt_x"/>
                                          </p:val>
                                        </p:tav>
                                        <p:tav tm="100000">
                                          <p:val>
                                            <p:strVal val="#ppt_x"/>
                                          </p:val>
                                        </p:tav>
                                      </p:tavLst>
                                    </p:anim>
                                    <p:anim calcmode="lin" valueType="num">
                                      <p:cBhvr additive="base">
                                        <p:cTn id="114" dur="500" fill="hold"/>
                                        <p:tgtEl>
                                          <p:spTgt spid="35025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50252"/>
                                        </p:tgtEl>
                                        <p:attrNameLst>
                                          <p:attrName>style.visibility</p:attrName>
                                        </p:attrNameLst>
                                      </p:cBhvr>
                                      <p:to>
                                        <p:strVal val="visible"/>
                                      </p:to>
                                    </p:set>
                                    <p:anim calcmode="lin" valueType="num">
                                      <p:cBhvr additive="base">
                                        <p:cTn id="117" dur="500" fill="hold"/>
                                        <p:tgtEl>
                                          <p:spTgt spid="350252"/>
                                        </p:tgtEl>
                                        <p:attrNameLst>
                                          <p:attrName>ppt_x</p:attrName>
                                        </p:attrNameLst>
                                      </p:cBhvr>
                                      <p:tavLst>
                                        <p:tav tm="0">
                                          <p:val>
                                            <p:strVal val="#ppt_x"/>
                                          </p:val>
                                        </p:tav>
                                        <p:tav tm="100000">
                                          <p:val>
                                            <p:strVal val="#ppt_x"/>
                                          </p:val>
                                        </p:tav>
                                      </p:tavLst>
                                    </p:anim>
                                    <p:anim calcmode="lin" valueType="num">
                                      <p:cBhvr additive="base">
                                        <p:cTn id="118" dur="500" fill="hold"/>
                                        <p:tgtEl>
                                          <p:spTgt spid="35025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50253"/>
                                        </p:tgtEl>
                                        <p:attrNameLst>
                                          <p:attrName>style.visibility</p:attrName>
                                        </p:attrNameLst>
                                      </p:cBhvr>
                                      <p:to>
                                        <p:strVal val="visible"/>
                                      </p:to>
                                    </p:set>
                                    <p:anim calcmode="lin" valueType="num">
                                      <p:cBhvr additive="base">
                                        <p:cTn id="121" dur="500" fill="hold"/>
                                        <p:tgtEl>
                                          <p:spTgt spid="350253"/>
                                        </p:tgtEl>
                                        <p:attrNameLst>
                                          <p:attrName>ppt_x</p:attrName>
                                        </p:attrNameLst>
                                      </p:cBhvr>
                                      <p:tavLst>
                                        <p:tav tm="0">
                                          <p:val>
                                            <p:strVal val="#ppt_x"/>
                                          </p:val>
                                        </p:tav>
                                        <p:tav tm="100000">
                                          <p:val>
                                            <p:strVal val="#ppt_x"/>
                                          </p:val>
                                        </p:tav>
                                      </p:tavLst>
                                    </p:anim>
                                    <p:anim calcmode="lin" valueType="num">
                                      <p:cBhvr additive="base">
                                        <p:cTn id="122" dur="500" fill="hold"/>
                                        <p:tgtEl>
                                          <p:spTgt spid="35025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50327"/>
                                        </p:tgtEl>
                                        <p:attrNameLst>
                                          <p:attrName>style.visibility</p:attrName>
                                        </p:attrNameLst>
                                      </p:cBhvr>
                                      <p:to>
                                        <p:strVal val="visible"/>
                                      </p:to>
                                    </p:set>
                                    <p:anim calcmode="lin" valueType="num">
                                      <p:cBhvr additive="base">
                                        <p:cTn id="127" dur="500" fill="hold"/>
                                        <p:tgtEl>
                                          <p:spTgt spid="350327"/>
                                        </p:tgtEl>
                                        <p:attrNameLst>
                                          <p:attrName>ppt_x</p:attrName>
                                        </p:attrNameLst>
                                      </p:cBhvr>
                                      <p:tavLst>
                                        <p:tav tm="0">
                                          <p:val>
                                            <p:strVal val="#ppt_x"/>
                                          </p:val>
                                        </p:tav>
                                        <p:tav tm="100000">
                                          <p:val>
                                            <p:strVal val="#ppt_x"/>
                                          </p:val>
                                        </p:tav>
                                      </p:tavLst>
                                    </p:anim>
                                    <p:anim calcmode="lin" valueType="num">
                                      <p:cBhvr additive="base">
                                        <p:cTn id="128" dur="500" fill="hold"/>
                                        <p:tgtEl>
                                          <p:spTgt spid="35032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50328"/>
                                        </p:tgtEl>
                                        <p:attrNameLst>
                                          <p:attrName>style.visibility</p:attrName>
                                        </p:attrNameLst>
                                      </p:cBhvr>
                                      <p:to>
                                        <p:strVal val="visible"/>
                                      </p:to>
                                    </p:set>
                                    <p:anim calcmode="lin" valueType="num">
                                      <p:cBhvr additive="base">
                                        <p:cTn id="131" dur="500" fill="hold"/>
                                        <p:tgtEl>
                                          <p:spTgt spid="350328"/>
                                        </p:tgtEl>
                                        <p:attrNameLst>
                                          <p:attrName>ppt_x</p:attrName>
                                        </p:attrNameLst>
                                      </p:cBhvr>
                                      <p:tavLst>
                                        <p:tav tm="0">
                                          <p:val>
                                            <p:strVal val="#ppt_x"/>
                                          </p:val>
                                        </p:tav>
                                        <p:tav tm="100000">
                                          <p:val>
                                            <p:strVal val="#ppt_x"/>
                                          </p:val>
                                        </p:tav>
                                      </p:tavLst>
                                    </p:anim>
                                    <p:anim calcmode="lin" valueType="num">
                                      <p:cBhvr additive="base">
                                        <p:cTn id="132" dur="500" fill="hold"/>
                                        <p:tgtEl>
                                          <p:spTgt spid="35032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50329"/>
                                        </p:tgtEl>
                                        <p:attrNameLst>
                                          <p:attrName>style.visibility</p:attrName>
                                        </p:attrNameLst>
                                      </p:cBhvr>
                                      <p:to>
                                        <p:strVal val="visible"/>
                                      </p:to>
                                    </p:set>
                                    <p:anim calcmode="lin" valueType="num">
                                      <p:cBhvr additive="base">
                                        <p:cTn id="135" dur="500" fill="hold"/>
                                        <p:tgtEl>
                                          <p:spTgt spid="350329"/>
                                        </p:tgtEl>
                                        <p:attrNameLst>
                                          <p:attrName>ppt_x</p:attrName>
                                        </p:attrNameLst>
                                      </p:cBhvr>
                                      <p:tavLst>
                                        <p:tav tm="0">
                                          <p:val>
                                            <p:strVal val="#ppt_x"/>
                                          </p:val>
                                        </p:tav>
                                        <p:tav tm="100000">
                                          <p:val>
                                            <p:strVal val="#ppt_x"/>
                                          </p:val>
                                        </p:tav>
                                      </p:tavLst>
                                    </p:anim>
                                    <p:anim calcmode="lin" valueType="num">
                                      <p:cBhvr additive="base">
                                        <p:cTn id="136" dur="500" fill="hold"/>
                                        <p:tgtEl>
                                          <p:spTgt spid="35032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50330"/>
                                        </p:tgtEl>
                                        <p:attrNameLst>
                                          <p:attrName>style.visibility</p:attrName>
                                        </p:attrNameLst>
                                      </p:cBhvr>
                                      <p:to>
                                        <p:strVal val="visible"/>
                                      </p:to>
                                    </p:set>
                                    <p:anim calcmode="lin" valueType="num">
                                      <p:cBhvr additive="base">
                                        <p:cTn id="139" dur="500" fill="hold"/>
                                        <p:tgtEl>
                                          <p:spTgt spid="350330"/>
                                        </p:tgtEl>
                                        <p:attrNameLst>
                                          <p:attrName>ppt_x</p:attrName>
                                        </p:attrNameLst>
                                      </p:cBhvr>
                                      <p:tavLst>
                                        <p:tav tm="0">
                                          <p:val>
                                            <p:strVal val="#ppt_x"/>
                                          </p:val>
                                        </p:tav>
                                        <p:tav tm="100000">
                                          <p:val>
                                            <p:strVal val="#ppt_x"/>
                                          </p:val>
                                        </p:tav>
                                      </p:tavLst>
                                    </p:anim>
                                    <p:anim calcmode="lin" valueType="num">
                                      <p:cBhvr additive="base">
                                        <p:cTn id="140" dur="500" fill="hold"/>
                                        <p:tgtEl>
                                          <p:spTgt spid="35033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50331"/>
                                        </p:tgtEl>
                                        <p:attrNameLst>
                                          <p:attrName>style.visibility</p:attrName>
                                        </p:attrNameLst>
                                      </p:cBhvr>
                                      <p:to>
                                        <p:strVal val="visible"/>
                                      </p:to>
                                    </p:set>
                                    <p:anim calcmode="lin" valueType="num">
                                      <p:cBhvr additive="base">
                                        <p:cTn id="143" dur="500" fill="hold"/>
                                        <p:tgtEl>
                                          <p:spTgt spid="350331"/>
                                        </p:tgtEl>
                                        <p:attrNameLst>
                                          <p:attrName>ppt_x</p:attrName>
                                        </p:attrNameLst>
                                      </p:cBhvr>
                                      <p:tavLst>
                                        <p:tav tm="0">
                                          <p:val>
                                            <p:strVal val="#ppt_x"/>
                                          </p:val>
                                        </p:tav>
                                        <p:tav tm="100000">
                                          <p:val>
                                            <p:strVal val="#ppt_x"/>
                                          </p:val>
                                        </p:tav>
                                      </p:tavLst>
                                    </p:anim>
                                    <p:anim calcmode="lin" valueType="num">
                                      <p:cBhvr additive="base">
                                        <p:cTn id="144" dur="500" fill="hold"/>
                                        <p:tgtEl>
                                          <p:spTgt spid="35033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50332"/>
                                        </p:tgtEl>
                                        <p:attrNameLst>
                                          <p:attrName>style.visibility</p:attrName>
                                        </p:attrNameLst>
                                      </p:cBhvr>
                                      <p:to>
                                        <p:strVal val="visible"/>
                                      </p:to>
                                    </p:set>
                                    <p:anim calcmode="lin" valueType="num">
                                      <p:cBhvr additive="base">
                                        <p:cTn id="147" dur="500" fill="hold"/>
                                        <p:tgtEl>
                                          <p:spTgt spid="350332"/>
                                        </p:tgtEl>
                                        <p:attrNameLst>
                                          <p:attrName>ppt_x</p:attrName>
                                        </p:attrNameLst>
                                      </p:cBhvr>
                                      <p:tavLst>
                                        <p:tav tm="0">
                                          <p:val>
                                            <p:strVal val="#ppt_x"/>
                                          </p:val>
                                        </p:tav>
                                        <p:tav tm="100000">
                                          <p:val>
                                            <p:strVal val="#ppt_x"/>
                                          </p:val>
                                        </p:tav>
                                      </p:tavLst>
                                    </p:anim>
                                    <p:anim calcmode="lin" valueType="num">
                                      <p:cBhvr additive="base">
                                        <p:cTn id="148" dur="500" fill="hold"/>
                                        <p:tgtEl>
                                          <p:spTgt spid="35033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350333"/>
                                        </p:tgtEl>
                                        <p:attrNameLst>
                                          <p:attrName>style.visibility</p:attrName>
                                        </p:attrNameLst>
                                      </p:cBhvr>
                                      <p:to>
                                        <p:strVal val="visible"/>
                                      </p:to>
                                    </p:set>
                                    <p:anim calcmode="lin" valueType="num">
                                      <p:cBhvr additive="base">
                                        <p:cTn id="151" dur="500" fill="hold"/>
                                        <p:tgtEl>
                                          <p:spTgt spid="350333"/>
                                        </p:tgtEl>
                                        <p:attrNameLst>
                                          <p:attrName>ppt_x</p:attrName>
                                        </p:attrNameLst>
                                      </p:cBhvr>
                                      <p:tavLst>
                                        <p:tav tm="0">
                                          <p:val>
                                            <p:strVal val="#ppt_x"/>
                                          </p:val>
                                        </p:tav>
                                        <p:tav tm="100000">
                                          <p:val>
                                            <p:strVal val="#ppt_x"/>
                                          </p:val>
                                        </p:tav>
                                      </p:tavLst>
                                    </p:anim>
                                    <p:anim calcmode="lin" valueType="num">
                                      <p:cBhvr additive="base">
                                        <p:cTn id="152" dur="500" fill="hold"/>
                                        <p:tgtEl>
                                          <p:spTgt spid="35033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350334"/>
                                        </p:tgtEl>
                                        <p:attrNameLst>
                                          <p:attrName>style.visibility</p:attrName>
                                        </p:attrNameLst>
                                      </p:cBhvr>
                                      <p:to>
                                        <p:strVal val="visible"/>
                                      </p:to>
                                    </p:set>
                                    <p:anim calcmode="lin" valueType="num">
                                      <p:cBhvr additive="base">
                                        <p:cTn id="155" dur="500" fill="hold"/>
                                        <p:tgtEl>
                                          <p:spTgt spid="350334"/>
                                        </p:tgtEl>
                                        <p:attrNameLst>
                                          <p:attrName>ppt_x</p:attrName>
                                        </p:attrNameLst>
                                      </p:cBhvr>
                                      <p:tavLst>
                                        <p:tav tm="0">
                                          <p:val>
                                            <p:strVal val="#ppt_x"/>
                                          </p:val>
                                        </p:tav>
                                        <p:tav tm="100000">
                                          <p:val>
                                            <p:strVal val="#ppt_x"/>
                                          </p:val>
                                        </p:tav>
                                      </p:tavLst>
                                    </p:anim>
                                    <p:anim calcmode="lin" valueType="num">
                                      <p:cBhvr additive="base">
                                        <p:cTn id="156" dur="500" fill="hold"/>
                                        <p:tgtEl>
                                          <p:spTgt spid="350334"/>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350259"/>
                                        </p:tgtEl>
                                        <p:attrNameLst>
                                          <p:attrName>style.visibility</p:attrName>
                                        </p:attrNameLst>
                                      </p:cBhvr>
                                      <p:to>
                                        <p:strVal val="visible"/>
                                      </p:to>
                                    </p:set>
                                    <p:anim calcmode="lin" valueType="num">
                                      <p:cBhvr additive="base">
                                        <p:cTn id="161" dur="500" fill="hold"/>
                                        <p:tgtEl>
                                          <p:spTgt spid="350259"/>
                                        </p:tgtEl>
                                        <p:attrNameLst>
                                          <p:attrName>ppt_x</p:attrName>
                                        </p:attrNameLst>
                                      </p:cBhvr>
                                      <p:tavLst>
                                        <p:tav tm="0">
                                          <p:val>
                                            <p:strVal val="#ppt_x"/>
                                          </p:val>
                                        </p:tav>
                                        <p:tav tm="100000">
                                          <p:val>
                                            <p:strVal val="#ppt_x"/>
                                          </p:val>
                                        </p:tav>
                                      </p:tavLst>
                                    </p:anim>
                                    <p:anim calcmode="lin" valueType="num">
                                      <p:cBhvr additive="base">
                                        <p:cTn id="162" dur="500" fill="hold"/>
                                        <p:tgtEl>
                                          <p:spTgt spid="350259"/>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50260"/>
                                        </p:tgtEl>
                                        <p:attrNameLst>
                                          <p:attrName>style.visibility</p:attrName>
                                        </p:attrNameLst>
                                      </p:cBhvr>
                                      <p:to>
                                        <p:strVal val="visible"/>
                                      </p:to>
                                    </p:set>
                                    <p:anim calcmode="lin" valueType="num">
                                      <p:cBhvr additive="base">
                                        <p:cTn id="165" dur="500" fill="hold"/>
                                        <p:tgtEl>
                                          <p:spTgt spid="350260"/>
                                        </p:tgtEl>
                                        <p:attrNameLst>
                                          <p:attrName>ppt_x</p:attrName>
                                        </p:attrNameLst>
                                      </p:cBhvr>
                                      <p:tavLst>
                                        <p:tav tm="0">
                                          <p:val>
                                            <p:strVal val="#ppt_x"/>
                                          </p:val>
                                        </p:tav>
                                        <p:tav tm="100000">
                                          <p:val>
                                            <p:strVal val="#ppt_x"/>
                                          </p:val>
                                        </p:tav>
                                      </p:tavLst>
                                    </p:anim>
                                    <p:anim calcmode="lin" valueType="num">
                                      <p:cBhvr additive="base">
                                        <p:cTn id="166" dur="500" fill="hold"/>
                                        <p:tgtEl>
                                          <p:spTgt spid="350260"/>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50261"/>
                                        </p:tgtEl>
                                        <p:attrNameLst>
                                          <p:attrName>style.visibility</p:attrName>
                                        </p:attrNameLst>
                                      </p:cBhvr>
                                      <p:to>
                                        <p:strVal val="visible"/>
                                      </p:to>
                                    </p:set>
                                    <p:anim calcmode="lin" valueType="num">
                                      <p:cBhvr additive="base">
                                        <p:cTn id="169" dur="500" fill="hold"/>
                                        <p:tgtEl>
                                          <p:spTgt spid="350261"/>
                                        </p:tgtEl>
                                        <p:attrNameLst>
                                          <p:attrName>ppt_x</p:attrName>
                                        </p:attrNameLst>
                                      </p:cBhvr>
                                      <p:tavLst>
                                        <p:tav tm="0">
                                          <p:val>
                                            <p:strVal val="#ppt_x"/>
                                          </p:val>
                                        </p:tav>
                                        <p:tav tm="100000">
                                          <p:val>
                                            <p:strVal val="#ppt_x"/>
                                          </p:val>
                                        </p:tav>
                                      </p:tavLst>
                                    </p:anim>
                                    <p:anim calcmode="lin" valueType="num">
                                      <p:cBhvr additive="base">
                                        <p:cTn id="170" dur="500" fill="hold"/>
                                        <p:tgtEl>
                                          <p:spTgt spid="350261"/>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350262"/>
                                        </p:tgtEl>
                                        <p:attrNameLst>
                                          <p:attrName>style.visibility</p:attrName>
                                        </p:attrNameLst>
                                      </p:cBhvr>
                                      <p:to>
                                        <p:strVal val="visible"/>
                                      </p:to>
                                    </p:set>
                                    <p:anim calcmode="lin" valueType="num">
                                      <p:cBhvr additive="base">
                                        <p:cTn id="173" dur="500" fill="hold"/>
                                        <p:tgtEl>
                                          <p:spTgt spid="350262"/>
                                        </p:tgtEl>
                                        <p:attrNameLst>
                                          <p:attrName>ppt_x</p:attrName>
                                        </p:attrNameLst>
                                      </p:cBhvr>
                                      <p:tavLst>
                                        <p:tav tm="0">
                                          <p:val>
                                            <p:strVal val="#ppt_x"/>
                                          </p:val>
                                        </p:tav>
                                        <p:tav tm="100000">
                                          <p:val>
                                            <p:strVal val="#ppt_x"/>
                                          </p:val>
                                        </p:tav>
                                      </p:tavLst>
                                    </p:anim>
                                    <p:anim calcmode="lin" valueType="num">
                                      <p:cBhvr additive="base">
                                        <p:cTn id="174" dur="500" fill="hold"/>
                                        <p:tgtEl>
                                          <p:spTgt spid="350262"/>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350263"/>
                                        </p:tgtEl>
                                        <p:attrNameLst>
                                          <p:attrName>style.visibility</p:attrName>
                                        </p:attrNameLst>
                                      </p:cBhvr>
                                      <p:to>
                                        <p:strVal val="visible"/>
                                      </p:to>
                                    </p:set>
                                    <p:anim calcmode="lin" valueType="num">
                                      <p:cBhvr additive="base">
                                        <p:cTn id="177" dur="500" fill="hold"/>
                                        <p:tgtEl>
                                          <p:spTgt spid="350263"/>
                                        </p:tgtEl>
                                        <p:attrNameLst>
                                          <p:attrName>ppt_x</p:attrName>
                                        </p:attrNameLst>
                                      </p:cBhvr>
                                      <p:tavLst>
                                        <p:tav tm="0">
                                          <p:val>
                                            <p:strVal val="#ppt_x"/>
                                          </p:val>
                                        </p:tav>
                                        <p:tav tm="100000">
                                          <p:val>
                                            <p:strVal val="#ppt_x"/>
                                          </p:val>
                                        </p:tav>
                                      </p:tavLst>
                                    </p:anim>
                                    <p:anim calcmode="lin" valueType="num">
                                      <p:cBhvr additive="base">
                                        <p:cTn id="178" dur="500" fill="hold"/>
                                        <p:tgtEl>
                                          <p:spTgt spid="350263"/>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350264"/>
                                        </p:tgtEl>
                                        <p:attrNameLst>
                                          <p:attrName>style.visibility</p:attrName>
                                        </p:attrNameLst>
                                      </p:cBhvr>
                                      <p:to>
                                        <p:strVal val="visible"/>
                                      </p:to>
                                    </p:set>
                                    <p:anim calcmode="lin" valueType="num">
                                      <p:cBhvr additive="base">
                                        <p:cTn id="181" dur="500" fill="hold"/>
                                        <p:tgtEl>
                                          <p:spTgt spid="350264"/>
                                        </p:tgtEl>
                                        <p:attrNameLst>
                                          <p:attrName>ppt_x</p:attrName>
                                        </p:attrNameLst>
                                      </p:cBhvr>
                                      <p:tavLst>
                                        <p:tav tm="0">
                                          <p:val>
                                            <p:strVal val="#ppt_x"/>
                                          </p:val>
                                        </p:tav>
                                        <p:tav tm="100000">
                                          <p:val>
                                            <p:strVal val="#ppt_x"/>
                                          </p:val>
                                        </p:tav>
                                      </p:tavLst>
                                    </p:anim>
                                    <p:anim calcmode="lin" valueType="num">
                                      <p:cBhvr additive="base">
                                        <p:cTn id="182" dur="500" fill="hold"/>
                                        <p:tgtEl>
                                          <p:spTgt spid="350264"/>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50265"/>
                                        </p:tgtEl>
                                        <p:attrNameLst>
                                          <p:attrName>style.visibility</p:attrName>
                                        </p:attrNameLst>
                                      </p:cBhvr>
                                      <p:to>
                                        <p:strVal val="visible"/>
                                      </p:to>
                                    </p:set>
                                    <p:anim calcmode="lin" valueType="num">
                                      <p:cBhvr additive="base">
                                        <p:cTn id="185" dur="500" fill="hold"/>
                                        <p:tgtEl>
                                          <p:spTgt spid="350265"/>
                                        </p:tgtEl>
                                        <p:attrNameLst>
                                          <p:attrName>ppt_x</p:attrName>
                                        </p:attrNameLst>
                                      </p:cBhvr>
                                      <p:tavLst>
                                        <p:tav tm="0">
                                          <p:val>
                                            <p:strVal val="#ppt_x"/>
                                          </p:val>
                                        </p:tav>
                                        <p:tav tm="100000">
                                          <p:val>
                                            <p:strVal val="#ppt_x"/>
                                          </p:val>
                                        </p:tav>
                                      </p:tavLst>
                                    </p:anim>
                                    <p:anim calcmode="lin" valueType="num">
                                      <p:cBhvr additive="base">
                                        <p:cTn id="186" dur="500" fill="hold"/>
                                        <p:tgtEl>
                                          <p:spTgt spid="350265"/>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350266"/>
                                        </p:tgtEl>
                                        <p:attrNameLst>
                                          <p:attrName>style.visibility</p:attrName>
                                        </p:attrNameLst>
                                      </p:cBhvr>
                                      <p:to>
                                        <p:strVal val="visible"/>
                                      </p:to>
                                    </p:set>
                                    <p:anim calcmode="lin" valueType="num">
                                      <p:cBhvr additive="base">
                                        <p:cTn id="189" dur="500" fill="hold"/>
                                        <p:tgtEl>
                                          <p:spTgt spid="350266"/>
                                        </p:tgtEl>
                                        <p:attrNameLst>
                                          <p:attrName>ppt_x</p:attrName>
                                        </p:attrNameLst>
                                      </p:cBhvr>
                                      <p:tavLst>
                                        <p:tav tm="0">
                                          <p:val>
                                            <p:strVal val="#ppt_x"/>
                                          </p:val>
                                        </p:tav>
                                        <p:tav tm="100000">
                                          <p:val>
                                            <p:strVal val="#ppt_x"/>
                                          </p:val>
                                        </p:tav>
                                      </p:tavLst>
                                    </p:anim>
                                    <p:anim calcmode="lin" valueType="num">
                                      <p:cBhvr additive="base">
                                        <p:cTn id="190" dur="500" fill="hold"/>
                                        <p:tgtEl>
                                          <p:spTgt spid="350266"/>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350254"/>
                                        </p:tgtEl>
                                        <p:attrNameLst>
                                          <p:attrName>style.visibility</p:attrName>
                                        </p:attrNameLst>
                                      </p:cBhvr>
                                      <p:to>
                                        <p:strVal val="visible"/>
                                      </p:to>
                                    </p:set>
                                    <p:anim calcmode="lin" valueType="num">
                                      <p:cBhvr additive="base">
                                        <p:cTn id="195" dur="500" fill="hold"/>
                                        <p:tgtEl>
                                          <p:spTgt spid="350254"/>
                                        </p:tgtEl>
                                        <p:attrNameLst>
                                          <p:attrName>ppt_x</p:attrName>
                                        </p:attrNameLst>
                                      </p:cBhvr>
                                      <p:tavLst>
                                        <p:tav tm="0">
                                          <p:val>
                                            <p:strVal val="#ppt_x"/>
                                          </p:val>
                                        </p:tav>
                                        <p:tav tm="100000">
                                          <p:val>
                                            <p:strVal val="#ppt_x"/>
                                          </p:val>
                                        </p:tav>
                                      </p:tavLst>
                                    </p:anim>
                                    <p:anim calcmode="lin" valueType="num">
                                      <p:cBhvr additive="base">
                                        <p:cTn id="196" dur="500" fill="hold"/>
                                        <p:tgtEl>
                                          <p:spTgt spid="350254"/>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350255"/>
                                        </p:tgtEl>
                                        <p:attrNameLst>
                                          <p:attrName>style.visibility</p:attrName>
                                        </p:attrNameLst>
                                      </p:cBhvr>
                                      <p:to>
                                        <p:strVal val="visible"/>
                                      </p:to>
                                    </p:set>
                                    <p:anim calcmode="lin" valueType="num">
                                      <p:cBhvr additive="base">
                                        <p:cTn id="199" dur="500" fill="hold"/>
                                        <p:tgtEl>
                                          <p:spTgt spid="350255"/>
                                        </p:tgtEl>
                                        <p:attrNameLst>
                                          <p:attrName>ppt_x</p:attrName>
                                        </p:attrNameLst>
                                      </p:cBhvr>
                                      <p:tavLst>
                                        <p:tav tm="0">
                                          <p:val>
                                            <p:strVal val="#ppt_x"/>
                                          </p:val>
                                        </p:tav>
                                        <p:tav tm="100000">
                                          <p:val>
                                            <p:strVal val="#ppt_x"/>
                                          </p:val>
                                        </p:tav>
                                      </p:tavLst>
                                    </p:anim>
                                    <p:anim calcmode="lin" valueType="num">
                                      <p:cBhvr additive="base">
                                        <p:cTn id="200" dur="500" fill="hold"/>
                                        <p:tgtEl>
                                          <p:spTgt spid="350255"/>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350256"/>
                                        </p:tgtEl>
                                        <p:attrNameLst>
                                          <p:attrName>style.visibility</p:attrName>
                                        </p:attrNameLst>
                                      </p:cBhvr>
                                      <p:to>
                                        <p:strVal val="visible"/>
                                      </p:to>
                                    </p:set>
                                    <p:anim calcmode="lin" valueType="num">
                                      <p:cBhvr additive="base">
                                        <p:cTn id="203" dur="500" fill="hold"/>
                                        <p:tgtEl>
                                          <p:spTgt spid="350256"/>
                                        </p:tgtEl>
                                        <p:attrNameLst>
                                          <p:attrName>ppt_x</p:attrName>
                                        </p:attrNameLst>
                                      </p:cBhvr>
                                      <p:tavLst>
                                        <p:tav tm="0">
                                          <p:val>
                                            <p:strVal val="#ppt_x"/>
                                          </p:val>
                                        </p:tav>
                                        <p:tav tm="100000">
                                          <p:val>
                                            <p:strVal val="#ppt_x"/>
                                          </p:val>
                                        </p:tav>
                                      </p:tavLst>
                                    </p:anim>
                                    <p:anim calcmode="lin" valueType="num">
                                      <p:cBhvr additive="base">
                                        <p:cTn id="204" dur="500" fill="hold"/>
                                        <p:tgtEl>
                                          <p:spTgt spid="350256"/>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350257"/>
                                        </p:tgtEl>
                                        <p:attrNameLst>
                                          <p:attrName>style.visibility</p:attrName>
                                        </p:attrNameLst>
                                      </p:cBhvr>
                                      <p:to>
                                        <p:strVal val="visible"/>
                                      </p:to>
                                    </p:set>
                                    <p:anim calcmode="lin" valueType="num">
                                      <p:cBhvr additive="base">
                                        <p:cTn id="207" dur="500" fill="hold"/>
                                        <p:tgtEl>
                                          <p:spTgt spid="350257"/>
                                        </p:tgtEl>
                                        <p:attrNameLst>
                                          <p:attrName>ppt_x</p:attrName>
                                        </p:attrNameLst>
                                      </p:cBhvr>
                                      <p:tavLst>
                                        <p:tav tm="0">
                                          <p:val>
                                            <p:strVal val="#ppt_x"/>
                                          </p:val>
                                        </p:tav>
                                        <p:tav tm="100000">
                                          <p:val>
                                            <p:strVal val="#ppt_x"/>
                                          </p:val>
                                        </p:tav>
                                      </p:tavLst>
                                    </p:anim>
                                    <p:anim calcmode="lin" valueType="num">
                                      <p:cBhvr additive="base">
                                        <p:cTn id="208" dur="500" fill="hold"/>
                                        <p:tgtEl>
                                          <p:spTgt spid="350257"/>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350258"/>
                                        </p:tgtEl>
                                        <p:attrNameLst>
                                          <p:attrName>style.visibility</p:attrName>
                                        </p:attrNameLst>
                                      </p:cBhvr>
                                      <p:to>
                                        <p:strVal val="visible"/>
                                      </p:to>
                                    </p:set>
                                    <p:anim calcmode="lin" valueType="num">
                                      <p:cBhvr additive="base">
                                        <p:cTn id="211" dur="500" fill="hold"/>
                                        <p:tgtEl>
                                          <p:spTgt spid="350258"/>
                                        </p:tgtEl>
                                        <p:attrNameLst>
                                          <p:attrName>ppt_x</p:attrName>
                                        </p:attrNameLst>
                                      </p:cBhvr>
                                      <p:tavLst>
                                        <p:tav tm="0">
                                          <p:val>
                                            <p:strVal val="#ppt_x"/>
                                          </p:val>
                                        </p:tav>
                                        <p:tav tm="100000">
                                          <p:val>
                                            <p:strVal val="#ppt_x"/>
                                          </p:val>
                                        </p:tav>
                                      </p:tavLst>
                                    </p:anim>
                                    <p:anim calcmode="lin" valueType="num">
                                      <p:cBhvr additive="base">
                                        <p:cTn id="212" dur="500" fill="hold"/>
                                        <p:tgtEl>
                                          <p:spTgt spid="350258"/>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350282"/>
                                        </p:tgtEl>
                                        <p:attrNameLst>
                                          <p:attrName>style.visibility</p:attrName>
                                        </p:attrNameLst>
                                      </p:cBhvr>
                                      <p:to>
                                        <p:strVal val="visible"/>
                                      </p:to>
                                    </p:set>
                                    <p:anim calcmode="lin" valueType="num">
                                      <p:cBhvr additive="base">
                                        <p:cTn id="215" dur="500" fill="hold"/>
                                        <p:tgtEl>
                                          <p:spTgt spid="350282"/>
                                        </p:tgtEl>
                                        <p:attrNameLst>
                                          <p:attrName>ppt_x</p:attrName>
                                        </p:attrNameLst>
                                      </p:cBhvr>
                                      <p:tavLst>
                                        <p:tav tm="0">
                                          <p:val>
                                            <p:strVal val="#ppt_x"/>
                                          </p:val>
                                        </p:tav>
                                        <p:tav tm="100000">
                                          <p:val>
                                            <p:strVal val="#ppt_x"/>
                                          </p:val>
                                        </p:tav>
                                      </p:tavLst>
                                    </p:anim>
                                    <p:anim calcmode="lin" valueType="num">
                                      <p:cBhvr additive="base">
                                        <p:cTn id="216" dur="500" fill="hold"/>
                                        <p:tgtEl>
                                          <p:spTgt spid="350282"/>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350283"/>
                                        </p:tgtEl>
                                        <p:attrNameLst>
                                          <p:attrName>style.visibility</p:attrName>
                                        </p:attrNameLst>
                                      </p:cBhvr>
                                      <p:to>
                                        <p:strVal val="visible"/>
                                      </p:to>
                                    </p:set>
                                    <p:anim calcmode="lin" valueType="num">
                                      <p:cBhvr additive="base">
                                        <p:cTn id="219" dur="500" fill="hold"/>
                                        <p:tgtEl>
                                          <p:spTgt spid="350283"/>
                                        </p:tgtEl>
                                        <p:attrNameLst>
                                          <p:attrName>ppt_x</p:attrName>
                                        </p:attrNameLst>
                                      </p:cBhvr>
                                      <p:tavLst>
                                        <p:tav tm="0">
                                          <p:val>
                                            <p:strVal val="#ppt_x"/>
                                          </p:val>
                                        </p:tav>
                                        <p:tav tm="100000">
                                          <p:val>
                                            <p:strVal val="#ppt_x"/>
                                          </p:val>
                                        </p:tav>
                                      </p:tavLst>
                                    </p:anim>
                                    <p:anim calcmode="lin" valueType="num">
                                      <p:cBhvr additive="base">
                                        <p:cTn id="220" dur="500" fill="hold"/>
                                        <p:tgtEl>
                                          <p:spTgt spid="350283"/>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350267"/>
                                        </p:tgtEl>
                                        <p:attrNameLst>
                                          <p:attrName>style.visibility</p:attrName>
                                        </p:attrNameLst>
                                      </p:cBhvr>
                                      <p:to>
                                        <p:strVal val="visible"/>
                                      </p:to>
                                    </p:set>
                                    <p:anim calcmode="lin" valueType="num">
                                      <p:cBhvr additive="base">
                                        <p:cTn id="225" dur="500" fill="hold"/>
                                        <p:tgtEl>
                                          <p:spTgt spid="350267"/>
                                        </p:tgtEl>
                                        <p:attrNameLst>
                                          <p:attrName>ppt_x</p:attrName>
                                        </p:attrNameLst>
                                      </p:cBhvr>
                                      <p:tavLst>
                                        <p:tav tm="0">
                                          <p:val>
                                            <p:strVal val="#ppt_x"/>
                                          </p:val>
                                        </p:tav>
                                        <p:tav tm="100000">
                                          <p:val>
                                            <p:strVal val="#ppt_x"/>
                                          </p:val>
                                        </p:tav>
                                      </p:tavLst>
                                    </p:anim>
                                    <p:anim calcmode="lin" valueType="num">
                                      <p:cBhvr additive="base">
                                        <p:cTn id="226" dur="500" fill="hold"/>
                                        <p:tgtEl>
                                          <p:spTgt spid="350267"/>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350268"/>
                                        </p:tgtEl>
                                        <p:attrNameLst>
                                          <p:attrName>style.visibility</p:attrName>
                                        </p:attrNameLst>
                                      </p:cBhvr>
                                      <p:to>
                                        <p:strVal val="visible"/>
                                      </p:to>
                                    </p:set>
                                    <p:anim calcmode="lin" valueType="num">
                                      <p:cBhvr additive="base">
                                        <p:cTn id="229" dur="500" fill="hold"/>
                                        <p:tgtEl>
                                          <p:spTgt spid="350268"/>
                                        </p:tgtEl>
                                        <p:attrNameLst>
                                          <p:attrName>ppt_x</p:attrName>
                                        </p:attrNameLst>
                                      </p:cBhvr>
                                      <p:tavLst>
                                        <p:tav tm="0">
                                          <p:val>
                                            <p:strVal val="#ppt_x"/>
                                          </p:val>
                                        </p:tav>
                                        <p:tav tm="100000">
                                          <p:val>
                                            <p:strVal val="#ppt_x"/>
                                          </p:val>
                                        </p:tav>
                                      </p:tavLst>
                                    </p:anim>
                                    <p:anim calcmode="lin" valueType="num">
                                      <p:cBhvr additive="base">
                                        <p:cTn id="230" dur="500" fill="hold"/>
                                        <p:tgtEl>
                                          <p:spTgt spid="350268"/>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350269"/>
                                        </p:tgtEl>
                                        <p:attrNameLst>
                                          <p:attrName>style.visibility</p:attrName>
                                        </p:attrNameLst>
                                      </p:cBhvr>
                                      <p:to>
                                        <p:strVal val="visible"/>
                                      </p:to>
                                    </p:set>
                                    <p:anim calcmode="lin" valueType="num">
                                      <p:cBhvr additive="base">
                                        <p:cTn id="233" dur="500" fill="hold"/>
                                        <p:tgtEl>
                                          <p:spTgt spid="350269"/>
                                        </p:tgtEl>
                                        <p:attrNameLst>
                                          <p:attrName>ppt_x</p:attrName>
                                        </p:attrNameLst>
                                      </p:cBhvr>
                                      <p:tavLst>
                                        <p:tav tm="0">
                                          <p:val>
                                            <p:strVal val="#ppt_x"/>
                                          </p:val>
                                        </p:tav>
                                        <p:tav tm="100000">
                                          <p:val>
                                            <p:strVal val="#ppt_x"/>
                                          </p:val>
                                        </p:tav>
                                      </p:tavLst>
                                    </p:anim>
                                    <p:anim calcmode="lin" valueType="num">
                                      <p:cBhvr additive="base">
                                        <p:cTn id="234" dur="500" fill="hold"/>
                                        <p:tgtEl>
                                          <p:spTgt spid="350269"/>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350270"/>
                                        </p:tgtEl>
                                        <p:attrNameLst>
                                          <p:attrName>style.visibility</p:attrName>
                                        </p:attrNameLst>
                                      </p:cBhvr>
                                      <p:to>
                                        <p:strVal val="visible"/>
                                      </p:to>
                                    </p:set>
                                    <p:anim calcmode="lin" valueType="num">
                                      <p:cBhvr additive="base">
                                        <p:cTn id="237" dur="500" fill="hold"/>
                                        <p:tgtEl>
                                          <p:spTgt spid="350270"/>
                                        </p:tgtEl>
                                        <p:attrNameLst>
                                          <p:attrName>ppt_x</p:attrName>
                                        </p:attrNameLst>
                                      </p:cBhvr>
                                      <p:tavLst>
                                        <p:tav tm="0">
                                          <p:val>
                                            <p:strVal val="#ppt_x"/>
                                          </p:val>
                                        </p:tav>
                                        <p:tav tm="100000">
                                          <p:val>
                                            <p:strVal val="#ppt_x"/>
                                          </p:val>
                                        </p:tav>
                                      </p:tavLst>
                                    </p:anim>
                                    <p:anim calcmode="lin" valueType="num">
                                      <p:cBhvr additive="base">
                                        <p:cTn id="238" dur="500" fill="hold"/>
                                        <p:tgtEl>
                                          <p:spTgt spid="350270"/>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350271"/>
                                        </p:tgtEl>
                                        <p:attrNameLst>
                                          <p:attrName>style.visibility</p:attrName>
                                        </p:attrNameLst>
                                      </p:cBhvr>
                                      <p:to>
                                        <p:strVal val="visible"/>
                                      </p:to>
                                    </p:set>
                                    <p:anim calcmode="lin" valueType="num">
                                      <p:cBhvr additive="base">
                                        <p:cTn id="241" dur="500" fill="hold"/>
                                        <p:tgtEl>
                                          <p:spTgt spid="350271"/>
                                        </p:tgtEl>
                                        <p:attrNameLst>
                                          <p:attrName>ppt_x</p:attrName>
                                        </p:attrNameLst>
                                      </p:cBhvr>
                                      <p:tavLst>
                                        <p:tav tm="0">
                                          <p:val>
                                            <p:strVal val="#ppt_x"/>
                                          </p:val>
                                        </p:tav>
                                        <p:tav tm="100000">
                                          <p:val>
                                            <p:strVal val="#ppt_x"/>
                                          </p:val>
                                        </p:tav>
                                      </p:tavLst>
                                    </p:anim>
                                    <p:anim calcmode="lin" valueType="num">
                                      <p:cBhvr additive="base">
                                        <p:cTn id="242" dur="500" fill="hold"/>
                                        <p:tgtEl>
                                          <p:spTgt spid="350271"/>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350284"/>
                                        </p:tgtEl>
                                        <p:attrNameLst>
                                          <p:attrName>style.visibility</p:attrName>
                                        </p:attrNameLst>
                                      </p:cBhvr>
                                      <p:to>
                                        <p:strVal val="visible"/>
                                      </p:to>
                                    </p:set>
                                    <p:anim calcmode="lin" valueType="num">
                                      <p:cBhvr additive="base">
                                        <p:cTn id="245" dur="500" fill="hold"/>
                                        <p:tgtEl>
                                          <p:spTgt spid="350284"/>
                                        </p:tgtEl>
                                        <p:attrNameLst>
                                          <p:attrName>ppt_x</p:attrName>
                                        </p:attrNameLst>
                                      </p:cBhvr>
                                      <p:tavLst>
                                        <p:tav tm="0">
                                          <p:val>
                                            <p:strVal val="#ppt_x"/>
                                          </p:val>
                                        </p:tav>
                                        <p:tav tm="100000">
                                          <p:val>
                                            <p:strVal val="#ppt_x"/>
                                          </p:val>
                                        </p:tav>
                                      </p:tavLst>
                                    </p:anim>
                                    <p:anim calcmode="lin" valueType="num">
                                      <p:cBhvr additive="base">
                                        <p:cTn id="246" dur="500" fill="hold"/>
                                        <p:tgtEl>
                                          <p:spTgt spid="350284"/>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350272"/>
                                        </p:tgtEl>
                                        <p:attrNameLst>
                                          <p:attrName>style.visibility</p:attrName>
                                        </p:attrNameLst>
                                      </p:cBhvr>
                                      <p:to>
                                        <p:strVal val="visible"/>
                                      </p:to>
                                    </p:set>
                                    <p:anim calcmode="lin" valueType="num">
                                      <p:cBhvr additive="base">
                                        <p:cTn id="251" dur="500" fill="hold"/>
                                        <p:tgtEl>
                                          <p:spTgt spid="350272"/>
                                        </p:tgtEl>
                                        <p:attrNameLst>
                                          <p:attrName>ppt_x</p:attrName>
                                        </p:attrNameLst>
                                      </p:cBhvr>
                                      <p:tavLst>
                                        <p:tav tm="0">
                                          <p:val>
                                            <p:strVal val="#ppt_x"/>
                                          </p:val>
                                        </p:tav>
                                        <p:tav tm="100000">
                                          <p:val>
                                            <p:strVal val="#ppt_x"/>
                                          </p:val>
                                        </p:tav>
                                      </p:tavLst>
                                    </p:anim>
                                    <p:anim calcmode="lin" valueType="num">
                                      <p:cBhvr additive="base">
                                        <p:cTn id="252" dur="500" fill="hold"/>
                                        <p:tgtEl>
                                          <p:spTgt spid="350272"/>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350273"/>
                                        </p:tgtEl>
                                        <p:attrNameLst>
                                          <p:attrName>style.visibility</p:attrName>
                                        </p:attrNameLst>
                                      </p:cBhvr>
                                      <p:to>
                                        <p:strVal val="visible"/>
                                      </p:to>
                                    </p:set>
                                    <p:anim calcmode="lin" valueType="num">
                                      <p:cBhvr additive="base">
                                        <p:cTn id="255" dur="500" fill="hold"/>
                                        <p:tgtEl>
                                          <p:spTgt spid="350273"/>
                                        </p:tgtEl>
                                        <p:attrNameLst>
                                          <p:attrName>ppt_x</p:attrName>
                                        </p:attrNameLst>
                                      </p:cBhvr>
                                      <p:tavLst>
                                        <p:tav tm="0">
                                          <p:val>
                                            <p:strVal val="#ppt_x"/>
                                          </p:val>
                                        </p:tav>
                                        <p:tav tm="100000">
                                          <p:val>
                                            <p:strVal val="#ppt_x"/>
                                          </p:val>
                                        </p:tav>
                                      </p:tavLst>
                                    </p:anim>
                                    <p:anim calcmode="lin" valueType="num">
                                      <p:cBhvr additive="base">
                                        <p:cTn id="256" dur="500" fill="hold"/>
                                        <p:tgtEl>
                                          <p:spTgt spid="350273"/>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350274"/>
                                        </p:tgtEl>
                                        <p:attrNameLst>
                                          <p:attrName>style.visibility</p:attrName>
                                        </p:attrNameLst>
                                      </p:cBhvr>
                                      <p:to>
                                        <p:strVal val="visible"/>
                                      </p:to>
                                    </p:set>
                                    <p:anim calcmode="lin" valueType="num">
                                      <p:cBhvr additive="base">
                                        <p:cTn id="259" dur="500" fill="hold"/>
                                        <p:tgtEl>
                                          <p:spTgt spid="350274"/>
                                        </p:tgtEl>
                                        <p:attrNameLst>
                                          <p:attrName>ppt_x</p:attrName>
                                        </p:attrNameLst>
                                      </p:cBhvr>
                                      <p:tavLst>
                                        <p:tav tm="0">
                                          <p:val>
                                            <p:strVal val="#ppt_x"/>
                                          </p:val>
                                        </p:tav>
                                        <p:tav tm="100000">
                                          <p:val>
                                            <p:strVal val="#ppt_x"/>
                                          </p:val>
                                        </p:tav>
                                      </p:tavLst>
                                    </p:anim>
                                    <p:anim calcmode="lin" valueType="num">
                                      <p:cBhvr additive="base">
                                        <p:cTn id="260" dur="500" fill="hold"/>
                                        <p:tgtEl>
                                          <p:spTgt spid="350274"/>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350275"/>
                                        </p:tgtEl>
                                        <p:attrNameLst>
                                          <p:attrName>style.visibility</p:attrName>
                                        </p:attrNameLst>
                                      </p:cBhvr>
                                      <p:to>
                                        <p:strVal val="visible"/>
                                      </p:to>
                                    </p:set>
                                    <p:anim calcmode="lin" valueType="num">
                                      <p:cBhvr additive="base">
                                        <p:cTn id="263" dur="500" fill="hold"/>
                                        <p:tgtEl>
                                          <p:spTgt spid="350275"/>
                                        </p:tgtEl>
                                        <p:attrNameLst>
                                          <p:attrName>ppt_x</p:attrName>
                                        </p:attrNameLst>
                                      </p:cBhvr>
                                      <p:tavLst>
                                        <p:tav tm="0">
                                          <p:val>
                                            <p:strVal val="#ppt_x"/>
                                          </p:val>
                                        </p:tav>
                                        <p:tav tm="100000">
                                          <p:val>
                                            <p:strVal val="#ppt_x"/>
                                          </p:val>
                                        </p:tav>
                                      </p:tavLst>
                                    </p:anim>
                                    <p:anim calcmode="lin" valueType="num">
                                      <p:cBhvr additive="base">
                                        <p:cTn id="264" dur="500" fill="hold"/>
                                        <p:tgtEl>
                                          <p:spTgt spid="350275"/>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350276"/>
                                        </p:tgtEl>
                                        <p:attrNameLst>
                                          <p:attrName>style.visibility</p:attrName>
                                        </p:attrNameLst>
                                      </p:cBhvr>
                                      <p:to>
                                        <p:strVal val="visible"/>
                                      </p:to>
                                    </p:set>
                                    <p:anim calcmode="lin" valueType="num">
                                      <p:cBhvr additive="base">
                                        <p:cTn id="267" dur="500" fill="hold"/>
                                        <p:tgtEl>
                                          <p:spTgt spid="350276"/>
                                        </p:tgtEl>
                                        <p:attrNameLst>
                                          <p:attrName>ppt_x</p:attrName>
                                        </p:attrNameLst>
                                      </p:cBhvr>
                                      <p:tavLst>
                                        <p:tav tm="0">
                                          <p:val>
                                            <p:strVal val="#ppt_x"/>
                                          </p:val>
                                        </p:tav>
                                        <p:tav tm="100000">
                                          <p:val>
                                            <p:strVal val="#ppt_x"/>
                                          </p:val>
                                        </p:tav>
                                      </p:tavLst>
                                    </p:anim>
                                    <p:anim calcmode="lin" valueType="num">
                                      <p:cBhvr additive="base">
                                        <p:cTn id="268" dur="500" fill="hold"/>
                                        <p:tgtEl>
                                          <p:spTgt spid="350276"/>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350285"/>
                                        </p:tgtEl>
                                        <p:attrNameLst>
                                          <p:attrName>style.visibility</p:attrName>
                                        </p:attrNameLst>
                                      </p:cBhvr>
                                      <p:to>
                                        <p:strVal val="visible"/>
                                      </p:to>
                                    </p:set>
                                    <p:anim calcmode="lin" valueType="num">
                                      <p:cBhvr additive="base">
                                        <p:cTn id="271" dur="500" fill="hold"/>
                                        <p:tgtEl>
                                          <p:spTgt spid="350285"/>
                                        </p:tgtEl>
                                        <p:attrNameLst>
                                          <p:attrName>ppt_x</p:attrName>
                                        </p:attrNameLst>
                                      </p:cBhvr>
                                      <p:tavLst>
                                        <p:tav tm="0">
                                          <p:val>
                                            <p:strVal val="#ppt_x"/>
                                          </p:val>
                                        </p:tav>
                                        <p:tav tm="100000">
                                          <p:val>
                                            <p:strVal val="#ppt_x"/>
                                          </p:val>
                                        </p:tav>
                                      </p:tavLst>
                                    </p:anim>
                                    <p:anim calcmode="lin" valueType="num">
                                      <p:cBhvr additive="base">
                                        <p:cTn id="272" dur="500" fill="hold"/>
                                        <p:tgtEl>
                                          <p:spTgt spid="350285"/>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350335"/>
                                        </p:tgtEl>
                                        <p:attrNameLst>
                                          <p:attrName>style.visibility</p:attrName>
                                        </p:attrNameLst>
                                      </p:cBhvr>
                                      <p:to>
                                        <p:strVal val="visible"/>
                                      </p:to>
                                    </p:set>
                                    <p:anim calcmode="lin" valueType="num">
                                      <p:cBhvr additive="base">
                                        <p:cTn id="275" dur="500" fill="hold"/>
                                        <p:tgtEl>
                                          <p:spTgt spid="350335"/>
                                        </p:tgtEl>
                                        <p:attrNameLst>
                                          <p:attrName>ppt_x</p:attrName>
                                        </p:attrNameLst>
                                      </p:cBhvr>
                                      <p:tavLst>
                                        <p:tav tm="0">
                                          <p:val>
                                            <p:strVal val="#ppt_x"/>
                                          </p:val>
                                        </p:tav>
                                        <p:tav tm="100000">
                                          <p:val>
                                            <p:strVal val="#ppt_x"/>
                                          </p:val>
                                        </p:tav>
                                      </p:tavLst>
                                    </p:anim>
                                    <p:anim calcmode="lin" valueType="num">
                                      <p:cBhvr additive="base">
                                        <p:cTn id="276" dur="500" fill="hold"/>
                                        <p:tgtEl>
                                          <p:spTgt spid="350335"/>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350336"/>
                                        </p:tgtEl>
                                        <p:attrNameLst>
                                          <p:attrName>style.visibility</p:attrName>
                                        </p:attrNameLst>
                                      </p:cBhvr>
                                      <p:to>
                                        <p:strVal val="visible"/>
                                      </p:to>
                                    </p:set>
                                    <p:anim calcmode="lin" valueType="num">
                                      <p:cBhvr additive="base">
                                        <p:cTn id="279" dur="500" fill="hold"/>
                                        <p:tgtEl>
                                          <p:spTgt spid="350336"/>
                                        </p:tgtEl>
                                        <p:attrNameLst>
                                          <p:attrName>ppt_x</p:attrName>
                                        </p:attrNameLst>
                                      </p:cBhvr>
                                      <p:tavLst>
                                        <p:tav tm="0">
                                          <p:val>
                                            <p:strVal val="#ppt_x"/>
                                          </p:val>
                                        </p:tav>
                                        <p:tav tm="100000">
                                          <p:val>
                                            <p:strVal val="#ppt_x"/>
                                          </p:val>
                                        </p:tav>
                                      </p:tavLst>
                                    </p:anim>
                                    <p:anim calcmode="lin" valueType="num">
                                      <p:cBhvr additive="base">
                                        <p:cTn id="280" dur="500" fill="hold"/>
                                        <p:tgtEl>
                                          <p:spTgt spid="350336"/>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0" nodeType="clickEffect">
                                  <p:stCondLst>
                                    <p:cond delay="0"/>
                                  </p:stCondLst>
                                  <p:childTnLst>
                                    <p:set>
                                      <p:cBhvr>
                                        <p:cTn id="284" dur="1" fill="hold">
                                          <p:stCondLst>
                                            <p:cond delay="0"/>
                                          </p:stCondLst>
                                        </p:cTn>
                                        <p:tgtEl>
                                          <p:spTgt spid="350277"/>
                                        </p:tgtEl>
                                        <p:attrNameLst>
                                          <p:attrName>style.visibility</p:attrName>
                                        </p:attrNameLst>
                                      </p:cBhvr>
                                      <p:to>
                                        <p:strVal val="visible"/>
                                      </p:to>
                                    </p:set>
                                    <p:anim calcmode="lin" valueType="num">
                                      <p:cBhvr additive="base">
                                        <p:cTn id="285" dur="500" fill="hold"/>
                                        <p:tgtEl>
                                          <p:spTgt spid="350277"/>
                                        </p:tgtEl>
                                        <p:attrNameLst>
                                          <p:attrName>ppt_x</p:attrName>
                                        </p:attrNameLst>
                                      </p:cBhvr>
                                      <p:tavLst>
                                        <p:tav tm="0">
                                          <p:val>
                                            <p:strVal val="#ppt_x"/>
                                          </p:val>
                                        </p:tav>
                                        <p:tav tm="100000">
                                          <p:val>
                                            <p:strVal val="#ppt_x"/>
                                          </p:val>
                                        </p:tav>
                                      </p:tavLst>
                                    </p:anim>
                                    <p:anim calcmode="lin" valueType="num">
                                      <p:cBhvr additive="base">
                                        <p:cTn id="286" dur="500" fill="hold"/>
                                        <p:tgtEl>
                                          <p:spTgt spid="350277"/>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350278"/>
                                        </p:tgtEl>
                                        <p:attrNameLst>
                                          <p:attrName>style.visibility</p:attrName>
                                        </p:attrNameLst>
                                      </p:cBhvr>
                                      <p:to>
                                        <p:strVal val="visible"/>
                                      </p:to>
                                    </p:set>
                                    <p:anim calcmode="lin" valueType="num">
                                      <p:cBhvr additive="base">
                                        <p:cTn id="289" dur="500" fill="hold"/>
                                        <p:tgtEl>
                                          <p:spTgt spid="350278"/>
                                        </p:tgtEl>
                                        <p:attrNameLst>
                                          <p:attrName>ppt_x</p:attrName>
                                        </p:attrNameLst>
                                      </p:cBhvr>
                                      <p:tavLst>
                                        <p:tav tm="0">
                                          <p:val>
                                            <p:strVal val="#ppt_x"/>
                                          </p:val>
                                        </p:tav>
                                        <p:tav tm="100000">
                                          <p:val>
                                            <p:strVal val="#ppt_x"/>
                                          </p:val>
                                        </p:tav>
                                      </p:tavLst>
                                    </p:anim>
                                    <p:anim calcmode="lin" valueType="num">
                                      <p:cBhvr additive="base">
                                        <p:cTn id="290" dur="500" fill="hold"/>
                                        <p:tgtEl>
                                          <p:spTgt spid="350278"/>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350279"/>
                                        </p:tgtEl>
                                        <p:attrNameLst>
                                          <p:attrName>style.visibility</p:attrName>
                                        </p:attrNameLst>
                                      </p:cBhvr>
                                      <p:to>
                                        <p:strVal val="visible"/>
                                      </p:to>
                                    </p:set>
                                    <p:anim calcmode="lin" valueType="num">
                                      <p:cBhvr additive="base">
                                        <p:cTn id="293" dur="500" fill="hold"/>
                                        <p:tgtEl>
                                          <p:spTgt spid="350279"/>
                                        </p:tgtEl>
                                        <p:attrNameLst>
                                          <p:attrName>ppt_x</p:attrName>
                                        </p:attrNameLst>
                                      </p:cBhvr>
                                      <p:tavLst>
                                        <p:tav tm="0">
                                          <p:val>
                                            <p:strVal val="#ppt_x"/>
                                          </p:val>
                                        </p:tav>
                                        <p:tav tm="100000">
                                          <p:val>
                                            <p:strVal val="#ppt_x"/>
                                          </p:val>
                                        </p:tav>
                                      </p:tavLst>
                                    </p:anim>
                                    <p:anim calcmode="lin" valueType="num">
                                      <p:cBhvr additive="base">
                                        <p:cTn id="294" dur="500" fill="hold"/>
                                        <p:tgtEl>
                                          <p:spTgt spid="350279"/>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350280"/>
                                        </p:tgtEl>
                                        <p:attrNameLst>
                                          <p:attrName>style.visibility</p:attrName>
                                        </p:attrNameLst>
                                      </p:cBhvr>
                                      <p:to>
                                        <p:strVal val="visible"/>
                                      </p:to>
                                    </p:set>
                                    <p:anim calcmode="lin" valueType="num">
                                      <p:cBhvr additive="base">
                                        <p:cTn id="297" dur="500" fill="hold"/>
                                        <p:tgtEl>
                                          <p:spTgt spid="350280"/>
                                        </p:tgtEl>
                                        <p:attrNameLst>
                                          <p:attrName>ppt_x</p:attrName>
                                        </p:attrNameLst>
                                      </p:cBhvr>
                                      <p:tavLst>
                                        <p:tav tm="0">
                                          <p:val>
                                            <p:strVal val="#ppt_x"/>
                                          </p:val>
                                        </p:tav>
                                        <p:tav tm="100000">
                                          <p:val>
                                            <p:strVal val="#ppt_x"/>
                                          </p:val>
                                        </p:tav>
                                      </p:tavLst>
                                    </p:anim>
                                    <p:anim calcmode="lin" valueType="num">
                                      <p:cBhvr additive="base">
                                        <p:cTn id="298" dur="500" fill="hold"/>
                                        <p:tgtEl>
                                          <p:spTgt spid="350280"/>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350281"/>
                                        </p:tgtEl>
                                        <p:attrNameLst>
                                          <p:attrName>style.visibility</p:attrName>
                                        </p:attrNameLst>
                                      </p:cBhvr>
                                      <p:to>
                                        <p:strVal val="visible"/>
                                      </p:to>
                                    </p:set>
                                    <p:anim calcmode="lin" valueType="num">
                                      <p:cBhvr additive="base">
                                        <p:cTn id="301" dur="500" fill="hold"/>
                                        <p:tgtEl>
                                          <p:spTgt spid="350281"/>
                                        </p:tgtEl>
                                        <p:attrNameLst>
                                          <p:attrName>ppt_x</p:attrName>
                                        </p:attrNameLst>
                                      </p:cBhvr>
                                      <p:tavLst>
                                        <p:tav tm="0">
                                          <p:val>
                                            <p:strVal val="#ppt_x"/>
                                          </p:val>
                                        </p:tav>
                                        <p:tav tm="100000">
                                          <p:val>
                                            <p:strVal val="#ppt_x"/>
                                          </p:val>
                                        </p:tav>
                                      </p:tavLst>
                                    </p:anim>
                                    <p:anim calcmode="lin" valueType="num">
                                      <p:cBhvr additive="base">
                                        <p:cTn id="302" dur="500" fill="hold"/>
                                        <p:tgtEl>
                                          <p:spTgt spid="350281"/>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350286"/>
                                        </p:tgtEl>
                                        <p:attrNameLst>
                                          <p:attrName>style.visibility</p:attrName>
                                        </p:attrNameLst>
                                      </p:cBhvr>
                                      <p:to>
                                        <p:strVal val="visible"/>
                                      </p:to>
                                    </p:set>
                                    <p:anim calcmode="lin" valueType="num">
                                      <p:cBhvr additive="base">
                                        <p:cTn id="305" dur="500" fill="hold"/>
                                        <p:tgtEl>
                                          <p:spTgt spid="350286"/>
                                        </p:tgtEl>
                                        <p:attrNameLst>
                                          <p:attrName>ppt_x</p:attrName>
                                        </p:attrNameLst>
                                      </p:cBhvr>
                                      <p:tavLst>
                                        <p:tav tm="0">
                                          <p:val>
                                            <p:strVal val="#ppt_x"/>
                                          </p:val>
                                        </p:tav>
                                        <p:tav tm="100000">
                                          <p:val>
                                            <p:strVal val="#ppt_x"/>
                                          </p:val>
                                        </p:tav>
                                      </p:tavLst>
                                    </p:anim>
                                    <p:anim calcmode="lin" valueType="num">
                                      <p:cBhvr additive="base">
                                        <p:cTn id="306" dur="500" fill="hold"/>
                                        <p:tgtEl>
                                          <p:spTgt spid="350286"/>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350287"/>
                                        </p:tgtEl>
                                        <p:attrNameLst>
                                          <p:attrName>style.visibility</p:attrName>
                                        </p:attrNameLst>
                                      </p:cBhvr>
                                      <p:to>
                                        <p:strVal val="visible"/>
                                      </p:to>
                                    </p:set>
                                    <p:anim calcmode="lin" valueType="num">
                                      <p:cBhvr additive="base">
                                        <p:cTn id="309" dur="500" fill="hold"/>
                                        <p:tgtEl>
                                          <p:spTgt spid="350287"/>
                                        </p:tgtEl>
                                        <p:attrNameLst>
                                          <p:attrName>ppt_x</p:attrName>
                                        </p:attrNameLst>
                                      </p:cBhvr>
                                      <p:tavLst>
                                        <p:tav tm="0">
                                          <p:val>
                                            <p:strVal val="#ppt_x"/>
                                          </p:val>
                                        </p:tav>
                                        <p:tav tm="100000">
                                          <p:val>
                                            <p:strVal val="#ppt_x"/>
                                          </p:val>
                                        </p:tav>
                                      </p:tavLst>
                                    </p:anim>
                                    <p:anim calcmode="lin" valueType="num">
                                      <p:cBhvr additive="base">
                                        <p:cTn id="310" dur="500" fill="hold"/>
                                        <p:tgtEl>
                                          <p:spTgt spid="350287"/>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350288"/>
                                        </p:tgtEl>
                                        <p:attrNameLst>
                                          <p:attrName>style.visibility</p:attrName>
                                        </p:attrNameLst>
                                      </p:cBhvr>
                                      <p:to>
                                        <p:strVal val="visible"/>
                                      </p:to>
                                    </p:set>
                                    <p:anim calcmode="lin" valueType="num">
                                      <p:cBhvr additive="base">
                                        <p:cTn id="313" dur="500" fill="hold"/>
                                        <p:tgtEl>
                                          <p:spTgt spid="350288"/>
                                        </p:tgtEl>
                                        <p:attrNameLst>
                                          <p:attrName>ppt_x</p:attrName>
                                        </p:attrNameLst>
                                      </p:cBhvr>
                                      <p:tavLst>
                                        <p:tav tm="0">
                                          <p:val>
                                            <p:strVal val="#ppt_x"/>
                                          </p:val>
                                        </p:tav>
                                        <p:tav tm="100000">
                                          <p:val>
                                            <p:strVal val="#ppt_x"/>
                                          </p:val>
                                        </p:tav>
                                      </p:tavLst>
                                    </p:anim>
                                    <p:anim calcmode="lin" valueType="num">
                                      <p:cBhvr additive="base">
                                        <p:cTn id="314" dur="500" fill="hold"/>
                                        <p:tgtEl>
                                          <p:spTgt spid="350288"/>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350290"/>
                                        </p:tgtEl>
                                        <p:attrNameLst>
                                          <p:attrName>style.visibility</p:attrName>
                                        </p:attrNameLst>
                                      </p:cBhvr>
                                      <p:to>
                                        <p:strVal val="visible"/>
                                      </p:to>
                                    </p:set>
                                    <p:anim calcmode="lin" valueType="num">
                                      <p:cBhvr additive="base">
                                        <p:cTn id="319" dur="500" fill="hold"/>
                                        <p:tgtEl>
                                          <p:spTgt spid="350290"/>
                                        </p:tgtEl>
                                        <p:attrNameLst>
                                          <p:attrName>ppt_x</p:attrName>
                                        </p:attrNameLst>
                                      </p:cBhvr>
                                      <p:tavLst>
                                        <p:tav tm="0">
                                          <p:val>
                                            <p:strVal val="#ppt_x"/>
                                          </p:val>
                                        </p:tav>
                                        <p:tav tm="100000">
                                          <p:val>
                                            <p:strVal val="#ppt_x"/>
                                          </p:val>
                                        </p:tav>
                                      </p:tavLst>
                                    </p:anim>
                                    <p:anim calcmode="lin" valueType="num">
                                      <p:cBhvr additive="base">
                                        <p:cTn id="320" dur="500" fill="hold"/>
                                        <p:tgtEl>
                                          <p:spTgt spid="35029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350292"/>
                                        </p:tgtEl>
                                        <p:attrNameLst>
                                          <p:attrName>style.visibility</p:attrName>
                                        </p:attrNameLst>
                                      </p:cBhvr>
                                      <p:to>
                                        <p:strVal val="visible"/>
                                      </p:to>
                                    </p:set>
                                    <p:anim calcmode="lin" valueType="num">
                                      <p:cBhvr additive="base">
                                        <p:cTn id="323" dur="500" fill="hold"/>
                                        <p:tgtEl>
                                          <p:spTgt spid="350292"/>
                                        </p:tgtEl>
                                        <p:attrNameLst>
                                          <p:attrName>ppt_x</p:attrName>
                                        </p:attrNameLst>
                                      </p:cBhvr>
                                      <p:tavLst>
                                        <p:tav tm="0">
                                          <p:val>
                                            <p:strVal val="#ppt_x"/>
                                          </p:val>
                                        </p:tav>
                                        <p:tav tm="100000">
                                          <p:val>
                                            <p:strVal val="#ppt_x"/>
                                          </p:val>
                                        </p:tav>
                                      </p:tavLst>
                                    </p:anim>
                                    <p:anim calcmode="lin" valueType="num">
                                      <p:cBhvr additive="base">
                                        <p:cTn id="324" dur="500" fill="hold"/>
                                        <p:tgtEl>
                                          <p:spTgt spid="350292"/>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350337"/>
                                        </p:tgtEl>
                                        <p:attrNameLst>
                                          <p:attrName>style.visibility</p:attrName>
                                        </p:attrNameLst>
                                      </p:cBhvr>
                                      <p:to>
                                        <p:strVal val="visible"/>
                                      </p:to>
                                    </p:set>
                                    <p:anim calcmode="lin" valueType="num">
                                      <p:cBhvr additive="base">
                                        <p:cTn id="327" dur="500" fill="hold"/>
                                        <p:tgtEl>
                                          <p:spTgt spid="350337"/>
                                        </p:tgtEl>
                                        <p:attrNameLst>
                                          <p:attrName>ppt_x</p:attrName>
                                        </p:attrNameLst>
                                      </p:cBhvr>
                                      <p:tavLst>
                                        <p:tav tm="0">
                                          <p:val>
                                            <p:strVal val="#ppt_x"/>
                                          </p:val>
                                        </p:tav>
                                        <p:tav tm="100000">
                                          <p:val>
                                            <p:strVal val="#ppt_x"/>
                                          </p:val>
                                        </p:tav>
                                      </p:tavLst>
                                    </p:anim>
                                    <p:anim calcmode="lin" valueType="num">
                                      <p:cBhvr additive="base">
                                        <p:cTn id="328" dur="500" fill="hold"/>
                                        <p:tgtEl>
                                          <p:spTgt spid="350337"/>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350338"/>
                                        </p:tgtEl>
                                        <p:attrNameLst>
                                          <p:attrName>style.visibility</p:attrName>
                                        </p:attrNameLst>
                                      </p:cBhvr>
                                      <p:to>
                                        <p:strVal val="visible"/>
                                      </p:to>
                                    </p:set>
                                    <p:anim calcmode="lin" valueType="num">
                                      <p:cBhvr additive="base">
                                        <p:cTn id="331" dur="500" fill="hold"/>
                                        <p:tgtEl>
                                          <p:spTgt spid="350338"/>
                                        </p:tgtEl>
                                        <p:attrNameLst>
                                          <p:attrName>ppt_x</p:attrName>
                                        </p:attrNameLst>
                                      </p:cBhvr>
                                      <p:tavLst>
                                        <p:tav tm="0">
                                          <p:val>
                                            <p:strVal val="#ppt_x"/>
                                          </p:val>
                                        </p:tav>
                                        <p:tav tm="100000">
                                          <p:val>
                                            <p:strVal val="#ppt_x"/>
                                          </p:val>
                                        </p:tav>
                                      </p:tavLst>
                                    </p:anim>
                                    <p:anim calcmode="lin" valueType="num">
                                      <p:cBhvr additive="base">
                                        <p:cTn id="332" dur="500" fill="hold"/>
                                        <p:tgtEl>
                                          <p:spTgt spid="350338"/>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350339"/>
                                        </p:tgtEl>
                                        <p:attrNameLst>
                                          <p:attrName>style.visibility</p:attrName>
                                        </p:attrNameLst>
                                      </p:cBhvr>
                                      <p:to>
                                        <p:strVal val="visible"/>
                                      </p:to>
                                    </p:set>
                                    <p:anim calcmode="lin" valueType="num">
                                      <p:cBhvr additive="base">
                                        <p:cTn id="335" dur="500" fill="hold"/>
                                        <p:tgtEl>
                                          <p:spTgt spid="350339"/>
                                        </p:tgtEl>
                                        <p:attrNameLst>
                                          <p:attrName>ppt_x</p:attrName>
                                        </p:attrNameLst>
                                      </p:cBhvr>
                                      <p:tavLst>
                                        <p:tav tm="0">
                                          <p:val>
                                            <p:strVal val="#ppt_x"/>
                                          </p:val>
                                        </p:tav>
                                        <p:tav tm="100000">
                                          <p:val>
                                            <p:strVal val="#ppt_x"/>
                                          </p:val>
                                        </p:tav>
                                      </p:tavLst>
                                    </p:anim>
                                    <p:anim calcmode="lin" valueType="num">
                                      <p:cBhvr additive="base">
                                        <p:cTn id="336" dur="500" fill="hold"/>
                                        <p:tgtEl>
                                          <p:spTgt spid="350339"/>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350340"/>
                                        </p:tgtEl>
                                        <p:attrNameLst>
                                          <p:attrName>style.visibility</p:attrName>
                                        </p:attrNameLst>
                                      </p:cBhvr>
                                      <p:to>
                                        <p:strVal val="visible"/>
                                      </p:to>
                                    </p:set>
                                    <p:anim calcmode="lin" valueType="num">
                                      <p:cBhvr additive="base">
                                        <p:cTn id="339" dur="500" fill="hold"/>
                                        <p:tgtEl>
                                          <p:spTgt spid="350340"/>
                                        </p:tgtEl>
                                        <p:attrNameLst>
                                          <p:attrName>ppt_x</p:attrName>
                                        </p:attrNameLst>
                                      </p:cBhvr>
                                      <p:tavLst>
                                        <p:tav tm="0">
                                          <p:val>
                                            <p:strVal val="#ppt_x"/>
                                          </p:val>
                                        </p:tav>
                                        <p:tav tm="100000">
                                          <p:val>
                                            <p:strVal val="#ppt_x"/>
                                          </p:val>
                                        </p:tav>
                                      </p:tavLst>
                                    </p:anim>
                                    <p:anim calcmode="lin" valueType="num">
                                      <p:cBhvr additive="base">
                                        <p:cTn id="340" dur="500" fill="hold"/>
                                        <p:tgtEl>
                                          <p:spTgt spid="350340"/>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350341"/>
                                        </p:tgtEl>
                                        <p:attrNameLst>
                                          <p:attrName>style.visibility</p:attrName>
                                        </p:attrNameLst>
                                      </p:cBhvr>
                                      <p:to>
                                        <p:strVal val="visible"/>
                                      </p:to>
                                    </p:set>
                                    <p:anim calcmode="lin" valueType="num">
                                      <p:cBhvr additive="base">
                                        <p:cTn id="343" dur="500" fill="hold"/>
                                        <p:tgtEl>
                                          <p:spTgt spid="350341"/>
                                        </p:tgtEl>
                                        <p:attrNameLst>
                                          <p:attrName>ppt_x</p:attrName>
                                        </p:attrNameLst>
                                      </p:cBhvr>
                                      <p:tavLst>
                                        <p:tav tm="0">
                                          <p:val>
                                            <p:strVal val="#ppt_x"/>
                                          </p:val>
                                        </p:tav>
                                        <p:tav tm="100000">
                                          <p:val>
                                            <p:strVal val="#ppt_x"/>
                                          </p:val>
                                        </p:tav>
                                      </p:tavLst>
                                    </p:anim>
                                    <p:anim calcmode="lin" valueType="num">
                                      <p:cBhvr additive="base">
                                        <p:cTn id="344" dur="500" fill="hold"/>
                                        <p:tgtEl>
                                          <p:spTgt spid="350341"/>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350342"/>
                                        </p:tgtEl>
                                        <p:attrNameLst>
                                          <p:attrName>style.visibility</p:attrName>
                                        </p:attrNameLst>
                                      </p:cBhvr>
                                      <p:to>
                                        <p:strVal val="visible"/>
                                      </p:to>
                                    </p:set>
                                    <p:anim calcmode="lin" valueType="num">
                                      <p:cBhvr additive="base">
                                        <p:cTn id="347" dur="500" fill="hold"/>
                                        <p:tgtEl>
                                          <p:spTgt spid="350342"/>
                                        </p:tgtEl>
                                        <p:attrNameLst>
                                          <p:attrName>ppt_x</p:attrName>
                                        </p:attrNameLst>
                                      </p:cBhvr>
                                      <p:tavLst>
                                        <p:tav tm="0">
                                          <p:val>
                                            <p:strVal val="#ppt_x"/>
                                          </p:val>
                                        </p:tav>
                                        <p:tav tm="100000">
                                          <p:val>
                                            <p:strVal val="#ppt_x"/>
                                          </p:val>
                                        </p:tav>
                                      </p:tavLst>
                                    </p:anim>
                                    <p:anim calcmode="lin" valueType="num">
                                      <p:cBhvr additive="base">
                                        <p:cTn id="348" dur="500" fill="hold"/>
                                        <p:tgtEl>
                                          <p:spTgt spid="350342"/>
                                        </p:tgtEl>
                                        <p:attrNameLst>
                                          <p:attrName>ppt_y</p:attrName>
                                        </p:attrNameLst>
                                      </p:cBhvr>
                                      <p:tavLst>
                                        <p:tav tm="0">
                                          <p:val>
                                            <p:strVal val="1+#ppt_h/2"/>
                                          </p:val>
                                        </p:tav>
                                        <p:tav tm="100000">
                                          <p:val>
                                            <p:strVal val="#ppt_y"/>
                                          </p:val>
                                        </p:tav>
                                      </p:tavLst>
                                    </p:anim>
                                  </p:childTnLst>
                                </p:cTn>
                              </p:par>
                            </p:childTnLst>
                          </p:cTn>
                        </p:par>
                      </p:childTnLst>
                    </p:cTn>
                  </p:par>
                  <p:par>
                    <p:cTn id="349" fill="hold">
                      <p:stCondLst>
                        <p:cond delay="indefinite"/>
                      </p:stCondLst>
                      <p:childTnLst>
                        <p:par>
                          <p:cTn id="350" fill="hold">
                            <p:stCondLst>
                              <p:cond delay="0"/>
                            </p:stCondLst>
                            <p:childTnLst>
                              <p:par>
                                <p:cTn id="351" presetID="2" presetClass="entr" presetSubtype="4" fill="hold" grpId="0" nodeType="clickEffect">
                                  <p:stCondLst>
                                    <p:cond delay="0"/>
                                  </p:stCondLst>
                                  <p:childTnLst>
                                    <p:set>
                                      <p:cBhvr>
                                        <p:cTn id="352" dur="1" fill="hold">
                                          <p:stCondLst>
                                            <p:cond delay="0"/>
                                          </p:stCondLst>
                                        </p:cTn>
                                        <p:tgtEl>
                                          <p:spTgt spid="350289"/>
                                        </p:tgtEl>
                                        <p:attrNameLst>
                                          <p:attrName>style.visibility</p:attrName>
                                        </p:attrNameLst>
                                      </p:cBhvr>
                                      <p:to>
                                        <p:strVal val="visible"/>
                                      </p:to>
                                    </p:set>
                                    <p:anim calcmode="lin" valueType="num">
                                      <p:cBhvr additive="base">
                                        <p:cTn id="353" dur="500" fill="hold"/>
                                        <p:tgtEl>
                                          <p:spTgt spid="350289"/>
                                        </p:tgtEl>
                                        <p:attrNameLst>
                                          <p:attrName>ppt_x</p:attrName>
                                        </p:attrNameLst>
                                      </p:cBhvr>
                                      <p:tavLst>
                                        <p:tav tm="0">
                                          <p:val>
                                            <p:strVal val="#ppt_x"/>
                                          </p:val>
                                        </p:tav>
                                        <p:tav tm="100000">
                                          <p:val>
                                            <p:strVal val="#ppt_x"/>
                                          </p:val>
                                        </p:tav>
                                      </p:tavLst>
                                    </p:anim>
                                    <p:anim calcmode="lin" valueType="num">
                                      <p:cBhvr additive="base">
                                        <p:cTn id="354" dur="500" fill="hold"/>
                                        <p:tgtEl>
                                          <p:spTgt spid="350289"/>
                                        </p:tgtEl>
                                        <p:attrNameLst>
                                          <p:attrName>ppt_y</p:attrName>
                                        </p:attrNameLst>
                                      </p:cBhvr>
                                      <p:tavLst>
                                        <p:tav tm="0">
                                          <p:val>
                                            <p:strVal val="1+#ppt_h/2"/>
                                          </p:val>
                                        </p:tav>
                                        <p:tav tm="100000">
                                          <p:val>
                                            <p:strVal val="#ppt_y"/>
                                          </p:val>
                                        </p:tav>
                                      </p:tavLst>
                                    </p:anim>
                                  </p:childTnLst>
                                </p:cTn>
                              </p:par>
                              <p:par>
                                <p:cTn id="355" presetID="2" presetClass="entr" presetSubtype="4" fill="hold" grpId="0" nodeType="withEffect">
                                  <p:stCondLst>
                                    <p:cond delay="0"/>
                                  </p:stCondLst>
                                  <p:childTnLst>
                                    <p:set>
                                      <p:cBhvr>
                                        <p:cTn id="356" dur="1" fill="hold">
                                          <p:stCondLst>
                                            <p:cond delay="0"/>
                                          </p:stCondLst>
                                        </p:cTn>
                                        <p:tgtEl>
                                          <p:spTgt spid="350291"/>
                                        </p:tgtEl>
                                        <p:attrNameLst>
                                          <p:attrName>style.visibility</p:attrName>
                                        </p:attrNameLst>
                                      </p:cBhvr>
                                      <p:to>
                                        <p:strVal val="visible"/>
                                      </p:to>
                                    </p:set>
                                    <p:anim calcmode="lin" valueType="num">
                                      <p:cBhvr additive="base">
                                        <p:cTn id="357" dur="500" fill="hold"/>
                                        <p:tgtEl>
                                          <p:spTgt spid="350291"/>
                                        </p:tgtEl>
                                        <p:attrNameLst>
                                          <p:attrName>ppt_x</p:attrName>
                                        </p:attrNameLst>
                                      </p:cBhvr>
                                      <p:tavLst>
                                        <p:tav tm="0">
                                          <p:val>
                                            <p:strVal val="#ppt_x"/>
                                          </p:val>
                                        </p:tav>
                                        <p:tav tm="100000">
                                          <p:val>
                                            <p:strVal val="#ppt_x"/>
                                          </p:val>
                                        </p:tav>
                                      </p:tavLst>
                                    </p:anim>
                                    <p:anim calcmode="lin" valueType="num">
                                      <p:cBhvr additive="base">
                                        <p:cTn id="358" dur="500" fill="hold"/>
                                        <p:tgtEl>
                                          <p:spTgt spid="350291"/>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350293"/>
                                        </p:tgtEl>
                                        <p:attrNameLst>
                                          <p:attrName>style.visibility</p:attrName>
                                        </p:attrNameLst>
                                      </p:cBhvr>
                                      <p:to>
                                        <p:strVal val="visible"/>
                                      </p:to>
                                    </p:set>
                                    <p:anim calcmode="lin" valueType="num">
                                      <p:cBhvr additive="base">
                                        <p:cTn id="361" dur="500" fill="hold"/>
                                        <p:tgtEl>
                                          <p:spTgt spid="350293"/>
                                        </p:tgtEl>
                                        <p:attrNameLst>
                                          <p:attrName>ppt_x</p:attrName>
                                        </p:attrNameLst>
                                      </p:cBhvr>
                                      <p:tavLst>
                                        <p:tav tm="0">
                                          <p:val>
                                            <p:strVal val="#ppt_x"/>
                                          </p:val>
                                        </p:tav>
                                        <p:tav tm="100000">
                                          <p:val>
                                            <p:strVal val="#ppt_x"/>
                                          </p:val>
                                        </p:tav>
                                      </p:tavLst>
                                    </p:anim>
                                    <p:anim calcmode="lin" valueType="num">
                                      <p:cBhvr additive="base">
                                        <p:cTn id="362" dur="500" fill="hold"/>
                                        <p:tgtEl>
                                          <p:spTgt spid="350293"/>
                                        </p:tgtEl>
                                        <p:attrNameLst>
                                          <p:attrName>ppt_y</p:attrName>
                                        </p:attrNameLst>
                                      </p:cBhvr>
                                      <p:tavLst>
                                        <p:tav tm="0">
                                          <p:val>
                                            <p:strVal val="1+#ppt_h/2"/>
                                          </p:val>
                                        </p:tav>
                                        <p:tav tm="100000">
                                          <p:val>
                                            <p:strVal val="#ppt_y"/>
                                          </p:val>
                                        </p:tav>
                                      </p:tavLst>
                                    </p:anim>
                                  </p:childTnLst>
                                </p:cTn>
                              </p:par>
                              <p:par>
                                <p:cTn id="363" presetID="2" presetClass="entr" presetSubtype="4" fill="hold" grpId="0" nodeType="withEffect">
                                  <p:stCondLst>
                                    <p:cond delay="0"/>
                                  </p:stCondLst>
                                  <p:childTnLst>
                                    <p:set>
                                      <p:cBhvr>
                                        <p:cTn id="364" dur="1" fill="hold">
                                          <p:stCondLst>
                                            <p:cond delay="0"/>
                                          </p:stCondLst>
                                        </p:cTn>
                                        <p:tgtEl>
                                          <p:spTgt spid="350294"/>
                                        </p:tgtEl>
                                        <p:attrNameLst>
                                          <p:attrName>style.visibility</p:attrName>
                                        </p:attrNameLst>
                                      </p:cBhvr>
                                      <p:to>
                                        <p:strVal val="visible"/>
                                      </p:to>
                                    </p:set>
                                    <p:anim calcmode="lin" valueType="num">
                                      <p:cBhvr additive="base">
                                        <p:cTn id="365" dur="500" fill="hold"/>
                                        <p:tgtEl>
                                          <p:spTgt spid="350294"/>
                                        </p:tgtEl>
                                        <p:attrNameLst>
                                          <p:attrName>ppt_x</p:attrName>
                                        </p:attrNameLst>
                                      </p:cBhvr>
                                      <p:tavLst>
                                        <p:tav tm="0">
                                          <p:val>
                                            <p:strVal val="#ppt_x"/>
                                          </p:val>
                                        </p:tav>
                                        <p:tav tm="100000">
                                          <p:val>
                                            <p:strVal val="#ppt_x"/>
                                          </p:val>
                                        </p:tav>
                                      </p:tavLst>
                                    </p:anim>
                                    <p:anim calcmode="lin" valueType="num">
                                      <p:cBhvr additive="base">
                                        <p:cTn id="366" dur="500" fill="hold"/>
                                        <p:tgtEl>
                                          <p:spTgt spid="350294"/>
                                        </p:tgtEl>
                                        <p:attrNameLst>
                                          <p:attrName>ppt_y</p:attrName>
                                        </p:attrNameLst>
                                      </p:cBhvr>
                                      <p:tavLst>
                                        <p:tav tm="0">
                                          <p:val>
                                            <p:strVal val="1+#ppt_h/2"/>
                                          </p:val>
                                        </p:tav>
                                        <p:tav tm="100000">
                                          <p:val>
                                            <p:strVal val="#ppt_y"/>
                                          </p:val>
                                        </p:tav>
                                      </p:tavLst>
                                    </p:anim>
                                  </p:childTnLst>
                                </p:cTn>
                              </p:par>
                              <p:par>
                                <p:cTn id="367" presetID="2" presetClass="entr" presetSubtype="4" fill="hold" grpId="0" nodeType="withEffect">
                                  <p:stCondLst>
                                    <p:cond delay="0"/>
                                  </p:stCondLst>
                                  <p:childTnLst>
                                    <p:set>
                                      <p:cBhvr>
                                        <p:cTn id="368" dur="1" fill="hold">
                                          <p:stCondLst>
                                            <p:cond delay="0"/>
                                          </p:stCondLst>
                                        </p:cTn>
                                        <p:tgtEl>
                                          <p:spTgt spid="350295"/>
                                        </p:tgtEl>
                                        <p:attrNameLst>
                                          <p:attrName>style.visibility</p:attrName>
                                        </p:attrNameLst>
                                      </p:cBhvr>
                                      <p:to>
                                        <p:strVal val="visible"/>
                                      </p:to>
                                    </p:set>
                                    <p:anim calcmode="lin" valueType="num">
                                      <p:cBhvr additive="base">
                                        <p:cTn id="369" dur="500" fill="hold"/>
                                        <p:tgtEl>
                                          <p:spTgt spid="350295"/>
                                        </p:tgtEl>
                                        <p:attrNameLst>
                                          <p:attrName>ppt_x</p:attrName>
                                        </p:attrNameLst>
                                      </p:cBhvr>
                                      <p:tavLst>
                                        <p:tav tm="0">
                                          <p:val>
                                            <p:strVal val="#ppt_x"/>
                                          </p:val>
                                        </p:tav>
                                        <p:tav tm="100000">
                                          <p:val>
                                            <p:strVal val="#ppt_x"/>
                                          </p:val>
                                        </p:tav>
                                      </p:tavLst>
                                    </p:anim>
                                    <p:anim calcmode="lin" valueType="num">
                                      <p:cBhvr additive="base">
                                        <p:cTn id="370" dur="500" fill="hold"/>
                                        <p:tgtEl>
                                          <p:spTgt spid="350295"/>
                                        </p:tgtEl>
                                        <p:attrNameLst>
                                          <p:attrName>ppt_y</p:attrName>
                                        </p:attrNameLst>
                                      </p:cBhvr>
                                      <p:tavLst>
                                        <p:tav tm="0">
                                          <p:val>
                                            <p:strVal val="1+#ppt_h/2"/>
                                          </p:val>
                                        </p:tav>
                                        <p:tav tm="100000">
                                          <p:val>
                                            <p:strVal val="#ppt_y"/>
                                          </p:val>
                                        </p:tav>
                                      </p:tavLst>
                                    </p:anim>
                                  </p:childTnLst>
                                </p:cTn>
                              </p:par>
                              <p:par>
                                <p:cTn id="371" presetID="2" presetClass="entr" presetSubtype="4" fill="hold" grpId="0" nodeType="withEffect">
                                  <p:stCondLst>
                                    <p:cond delay="0"/>
                                  </p:stCondLst>
                                  <p:childTnLst>
                                    <p:set>
                                      <p:cBhvr>
                                        <p:cTn id="372" dur="1" fill="hold">
                                          <p:stCondLst>
                                            <p:cond delay="0"/>
                                          </p:stCondLst>
                                        </p:cTn>
                                        <p:tgtEl>
                                          <p:spTgt spid="350296"/>
                                        </p:tgtEl>
                                        <p:attrNameLst>
                                          <p:attrName>style.visibility</p:attrName>
                                        </p:attrNameLst>
                                      </p:cBhvr>
                                      <p:to>
                                        <p:strVal val="visible"/>
                                      </p:to>
                                    </p:set>
                                    <p:anim calcmode="lin" valueType="num">
                                      <p:cBhvr additive="base">
                                        <p:cTn id="373" dur="500" fill="hold"/>
                                        <p:tgtEl>
                                          <p:spTgt spid="350296"/>
                                        </p:tgtEl>
                                        <p:attrNameLst>
                                          <p:attrName>ppt_x</p:attrName>
                                        </p:attrNameLst>
                                      </p:cBhvr>
                                      <p:tavLst>
                                        <p:tav tm="0">
                                          <p:val>
                                            <p:strVal val="#ppt_x"/>
                                          </p:val>
                                        </p:tav>
                                        <p:tav tm="100000">
                                          <p:val>
                                            <p:strVal val="#ppt_x"/>
                                          </p:val>
                                        </p:tav>
                                      </p:tavLst>
                                    </p:anim>
                                    <p:anim calcmode="lin" valueType="num">
                                      <p:cBhvr additive="base">
                                        <p:cTn id="374" dur="500" fill="hold"/>
                                        <p:tgtEl>
                                          <p:spTgt spid="350296"/>
                                        </p:tgtEl>
                                        <p:attrNameLst>
                                          <p:attrName>ppt_y</p:attrName>
                                        </p:attrNameLst>
                                      </p:cBhvr>
                                      <p:tavLst>
                                        <p:tav tm="0">
                                          <p:val>
                                            <p:strVal val="1+#ppt_h/2"/>
                                          </p:val>
                                        </p:tav>
                                        <p:tav tm="100000">
                                          <p:val>
                                            <p:strVal val="#ppt_y"/>
                                          </p:val>
                                        </p:tav>
                                      </p:tavLst>
                                    </p:anim>
                                  </p:childTnLst>
                                </p:cTn>
                              </p:par>
                              <p:par>
                                <p:cTn id="375" presetID="2" presetClass="entr" presetSubtype="4" fill="hold" grpId="0" nodeType="withEffect">
                                  <p:stCondLst>
                                    <p:cond delay="0"/>
                                  </p:stCondLst>
                                  <p:childTnLst>
                                    <p:set>
                                      <p:cBhvr>
                                        <p:cTn id="376" dur="1" fill="hold">
                                          <p:stCondLst>
                                            <p:cond delay="0"/>
                                          </p:stCondLst>
                                        </p:cTn>
                                        <p:tgtEl>
                                          <p:spTgt spid="350343"/>
                                        </p:tgtEl>
                                        <p:attrNameLst>
                                          <p:attrName>style.visibility</p:attrName>
                                        </p:attrNameLst>
                                      </p:cBhvr>
                                      <p:to>
                                        <p:strVal val="visible"/>
                                      </p:to>
                                    </p:set>
                                    <p:anim calcmode="lin" valueType="num">
                                      <p:cBhvr additive="base">
                                        <p:cTn id="377" dur="500" fill="hold"/>
                                        <p:tgtEl>
                                          <p:spTgt spid="350343"/>
                                        </p:tgtEl>
                                        <p:attrNameLst>
                                          <p:attrName>ppt_x</p:attrName>
                                        </p:attrNameLst>
                                      </p:cBhvr>
                                      <p:tavLst>
                                        <p:tav tm="0">
                                          <p:val>
                                            <p:strVal val="#ppt_x"/>
                                          </p:val>
                                        </p:tav>
                                        <p:tav tm="100000">
                                          <p:val>
                                            <p:strVal val="#ppt_x"/>
                                          </p:val>
                                        </p:tav>
                                      </p:tavLst>
                                    </p:anim>
                                    <p:anim calcmode="lin" valueType="num">
                                      <p:cBhvr additive="base">
                                        <p:cTn id="378" dur="500" fill="hold"/>
                                        <p:tgtEl>
                                          <p:spTgt spid="350343"/>
                                        </p:tgtEl>
                                        <p:attrNameLst>
                                          <p:attrName>ppt_y</p:attrName>
                                        </p:attrNameLst>
                                      </p:cBhvr>
                                      <p:tavLst>
                                        <p:tav tm="0">
                                          <p:val>
                                            <p:strVal val="1+#ppt_h/2"/>
                                          </p:val>
                                        </p:tav>
                                        <p:tav tm="100000">
                                          <p:val>
                                            <p:strVal val="#ppt_y"/>
                                          </p:val>
                                        </p:tav>
                                      </p:tavLst>
                                    </p:anim>
                                  </p:childTnLst>
                                </p:cTn>
                              </p:par>
                            </p:childTnLst>
                          </p:cTn>
                        </p:par>
                      </p:childTnLst>
                    </p:cTn>
                  </p:par>
                  <p:par>
                    <p:cTn id="379" fill="hold">
                      <p:stCondLst>
                        <p:cond delay="indefinite"/>
                      </p:stCondLst>
                      <p:childTnLst>
                        <p:par>
                          <p:cTn id="380" fill="hold">
                            <p:stCondLst>
                              <p:cond delay="0"/>
                            </p:stCondLst>
                            <p:childTnLst>
                              <p:par>
                                <p:cTn id="381" presetID="2" presetClass="entr" presetSubtype="4" fill="hold" grpId="0" nodeType="clickEffect">
                                  <p:stCondLst>
                                    <p:cond delay="0"/>
                                  </p:stCondLst>
                                  <p:childTnLst>
                                    <p:set>
                                      <p:cBhvr>
                                        <p:cTn id="382" dur="1" fill="hold">
                                          <p:stCondLst>
                                            <p:cond delay="0"/>
                                          </p:stCondLst>
                                        </p:cTn>
                                        <p:tgtEl>
                                          <p:spTgt spid="350297"/>
                                        </p:tgtEl>
                                        <p:attrNameLst>
                                          <p:attrName>style.visibility</p:attrName>
                                        </p:attrNameLst>
                                      </p:cBhvr>
                                      <p:to>
                                        <p:strVal val="visible"/>
                                      </p:to>
                                    </p:set>
                                    <p:anim calcmode="lin" valueType="num">
                                      <p:cBhvr additive="base">
                                        <p:cTn id="383" dur="500" fill="hold"/>
                                        <p:tgtEl>
                                          <p:spTgt spid="350297"/>
                                        </p:tgtEl>
                                        <p:attrNameLst>
                                          <p:attrName>ppt_x</p:attrName>
                                        </p:attrNameLst>
                                      </p:cBhvr>
                                      <p:tavLst>
                                        <p:tav tm="0">
                                          <p:val>
                                            <p:strVal val="#ppt_x"/>
                                          </p:val>
                                        </p:tav>
                                        <p:tav tm="100000">
                                          <p:val>
                                            <p:strVal val="#ppt_x"/>
                                          </p:val>
                                        </p:tav>
                                      </p:tavLst>
                                    </p:anim>
                                    <p:anim calcmode="lin" valueType="num">
                                      <p:cBhvr additive="base">
                                        <p:cTn id="384" dur="500" fill="hold"/>
                                        <p:tgtEl>
                                          <p:spTgt spid="350297"/>
                                        </p:tgtEl>
                                        <p:attrNameLst>
                                          <p:attrName>ppt_y</p:attrName>
                                        </p:attrNameLst>
                                      </p:cBhvr>
                                      <p:tavLst>
                                        <p:tav tm="0">
                                          <p:val>
                                            <p:strVal val="1+#ppt_h/2"/>
                                          </p:val>
                                        </p:tav>
                                        <p:tav tm="100000">
                                          <p:val>
                                            <p:strVal val="#ppt_y"/>
                                          </p:val>
                                        </p:tav>
                                      </p:tavLst>
                                    </p:anim>
                                  </p:childTnLst>
                                </p:cTn>
                              </p:par>
                              <p:par>
                                <p:cTn id="385" presetID="2" presetClass="entr" presetSubtype="4" fill="hold" grpId="0" nodeType="withEffect">
                                  <p:stCondLst>
                                    <p:cond delay="0"/>
                                  </p:stCondLst>
                                  <p:childTnLst>
                                    <p:set>
                                      <p:cBhvr>
                                        <p:cTn id="386" dur="1" fill="hold">
                                          <p:stCondLst>
                                            <p:cond delay="0"/>
                                          </p:stCondLst>
                                        </p:cTn>
                                        <p:tgtEl>
                                          <p:spTgt spid="350298"/>
                                        </p:tgtEl>
                                        <p:attrNameLst>
                                          <p:attrName>style.visibility</p:attrName>
                                        </p:attrNameLst>
                                      </p:cBhvr>
                                      <p:to>
                                        <p:strVal val="visible"/>
                                      </p:to>
                                    </p:set>
                                    <p:anim calcmode="lin" valueType="num">
                                      <p:cBhvr additive="base">
                                        <p:cTn id="387" dur="500" fill="hold"/>
                                        <p:tgtEl>
                                          <p:spTgt spid="350298"/>
                                        </p:tgtEl>
                                        <p:attrNameLst>
                                          <p:attrName>ppt_x</p:attrName>
                                        </p:attrNameLst>
                                      </p:cBhvr>
                                      <p:tavLst>
                                        <p:tav tm="0">
                                          <p:val>
                                            <p:strVal val="#ppt_x"/>
                                          </p:val>
                                        </p:tav>
                                        <p:tav tm="100000">
                                          <p:val>
                                            <p:strVal val="#ppt_x"/>
                                          </p:val>
                                        </p:tav>
                                      </p:tavLst>
                                    </p:anim>
                                    <p:anim calcmode="lin" valueType="num">
                                      <p:cBhvr additive="base">
                                        <p:cTn id="388" dur="500" fill="hold"/>
                                        <p:tgtEl>
                                          <p:spTgt spid="350298"/>
                                        </p:tgtEl>
                                        <p:attrNameLst>
                                          <p:attrName>ppt_y</p:attrName>
                                        </p:attrNameLst>
                                      </p:cBhvr>
                                      <p:tavLst>
                                        <p:tav tm="0">
                                          <p:val>
                                            <p:strVal val="1+#ppt_h/2"/>
                                          </p:val>
                                        </p:tav>
                                        <p:tav tm="100000">
                                          <p:val>
                                            <p:strVal val="#ppt_y"/>
                                          </p:val>
                                        </p:tav>
                                      </p:tavLst>
                                    </p:anim>
                                  </p:childTnLst>
                                </p:cTn>
                              </p:par>
                              <p:par>
                                <p:cTn id="389" presetID="2" presetClass="entr" presetSubtype="4" fill="hold" grpId="0" nodeType="withEffect">
                                  <p:stCondLst>
                                    <p:cond delay="0"/>
                                  </p:stCondLst>
                                  <p:childTnLst>
                                    <p:set>
                                      <p:cBhvr>
                                        <p:cTn id="390" dur="1" fill="hold">
                                          <p:stCondLst>
                                            <p:cond delay="0"/>
                                          </p:stCondLst>
                                        </p:cTn>
                                        <p:tgtEl>
                                          <p:spTgt spid="350299"/>
                                        </p:tgtEl>
                                        <p:attrNameLst>
                                          <p:attrName>style.visibility</p:attrName>
                                        </p:attrNameLst>
                                      </p:cBhvr>
                                      <p:to>
                                        <p:strVal val="visible"/>
                                      </p:to>
                                    </p:set>
                                    <p:anim calcmode="lin" valueType="num">
                                      <p:cBhvr additive="base">
                                        <p:cTn id="391" dur="500" fill="hold"/>
                                        <p:tgtEl>
                                          <p:spTgt spid="350299"/>
                                        </p:tgtEl>
                                        <p:attrNameLst>
                                          <p:attrName>ppt_x</p:attrName>
                                        </p:attrNameLst>
                                      </p:cBhvr>
                                      <p:tavLst>
                                        <p:tav tm="0">
                                          <p:val>
                                            <p:strVal val="#ppt_x"/>
                                          </p:val>
                                        </p:tav>
                                        <p:tav tm="100000">
                                          <p:val>
                                            <p:strVal val="#ppt_x"/>
                                          </p:val>
                                        </p:tav>
                                      </p:tavLst>
                                    </p:anim>
                                    <p:anim calcmode="lin" valueType="num">
                                      <p:cBhvr additive="base">
                                        <p:cTn id="392" dur="500" fill="hold"/>
                                        <p:tgtEl>
                                          <p:spTgt spid="350299"/>
                                        </p:tgtEl>
                                        <p:attrNameLst>
                                          <p:attrName>ppt_y</p:attrName>
                                        </p:attrNameLst>
                                      </p:cBhvr>
                                      <p:tavLst>
                                        <p:tav tm="0">
                                          <p:val>
                                            <p:strVal val="1+#ppt_h/2"/>
                                          </p:val>
                                        </p:tav>
                                        <p:tav tm="100000">
                                          <p:val>
                                            <p:strVal val="#ppt_y"/>
                                          </p:val>
                                        </p:tav>
                                      </p:tavLst>
                                    </p:anim>
                                  </p:childTnLst>
                                </p:cTn>
                              </p:par>
                              <p:par>
                                <p:cTn id="393" presetID="2" presetClass="entr" presetSubtype="4" fill="hold" grpId="0" nodeType="withEffect">
                                  <p:stCondLst>
                                    <p:cond delay="0"/>
                                  </p:stCondLst>
                                  <p:childTnLst>
                                    <p:set>
                                      <p:cBhvr>
                                        <p:cTn id="394" dur="1" fill="hold">
                                          <p:stCondLst>
                                            <p:cond delay="0"/>
                                          </p:stCondLst>
                                        </p:cTn>
                                        <p:tgtEl>
                                          <p:spTgt spid="350300"/>
                                        </p:tgtEl>
                                        <p:attrNameLst>
                                          <p:attrName>style.visibility</p:attrName>
                                        </p:attrNameLst>
                                      </p:cBhvr>
                                      <p:to>
                                        <p:strVal val="visible"/>
                                      </p:to>
                                    </p:set>
                                    <p:anim calcmode="lin" valueType="num">
                                      <p:cBhvr additive="base">
                                        <p:cTn id="395" dur="500" fill="hold"/>
                                        <p:tgtEl>
                                          <p:spTgt spid="350300"/>
                                        </p:tgtEl>
                                        <p:attrNameLst>
                                          <p:attrName>ppt_x</p:attrName>
                                        </p:attrNameLst>
                                      </p:cBhvr>
                                      <p:tavLst>
                                        <p:tav tm="0">
                                          <p:val>
                                            <p:strVal val="#ppt_x"/>
                                          </p:val>
                                        </p:tav>
                                        <p:tav tm="100000">
                                          <p:val>
                                            <p:strVal val="#ppt_x"/>
                                          </p:val>
                                        </p:tav>
                                      </p:tavLst>
                                    </p:anim>
                                    <p:anim calcmode="lin" valueType="num">
                                      <p:cBhvr additive="base">
                                        <p:cTn id="396" dur="500" fill="hold"/>
                                        <p:tgtEl>
                                          <p:spTgt spid="350300"/>
                                        </p:tgtEl>
                                        <p:attrNameLst>
                                          <p:attrName>ppt_y</p:attrName>
                                        </p:attrNameLst>
                                      </p:cBhvr>
                                      <p:tavLst>
                                        <p:tav tm="0">
                                          <p:val>
                                            <p:strVal val="1+#ppt_h/2"/>
                                          </p:val>
                                        </p:tav>
                                        <p:tav tm="100000">
                                          <p:val>
                                            <p:strVal val="#ppt_y"/>
                                          </p:val>
                                        </p:tav>
                                      </p:tavLst>
                                    </p:anim>
                                  </p:childTnLst>
                                </p:cTn>
                              </p:par>
                              <p:par>
                                <p:cTn id="397" presetID="2" presetClass="entr" presetSubtype="4" fill="hold" grpId="0" nodeType="withEffect">
                                  <p:stCondLst>
                                    <p:cond delay="0"/>
                                  </p:stCondLst>
                                  <p:childTnLst>
                                    <p:set>
                                      <p:cBhvr>
                                        <p:cTn id="398" dur="1" fill="hold">
                                          <p:stCondLst>
                                            <p:cond delay="0"/>
                                          </p:stCondLst>
                                        </p:cTn>
                                        <p:tgtEl>
                                          <p:spTgt spid="350301"/>
                                        </p:tgtEl>
                                        <p:attrNameLst>
                                          <p:attrName>style.visibility</p:attrName>
                                        </p:attrNameLst>
                                      </p:cBhvr>
                                      <p:to>
                                        <p:strVal val="visible"/>
                                      </p:to>
                                    </p:set>
                                    <p:anim calcmode="lin" valueType="num">
                                      <p:cBhvr additive="base">
                                        <p:cTn id="399" dur="500" fill="hold"/>
                                        <p:tgtEl>
                                          <p:spTgt spid="350301"/>
                                        </p:tgtEl>
                                        <p:attrNameLst>
                                          <p:attrName>ppt_x</p:attrName>
                                        </p:attrNameLst>
                                      </p:cBhvr>
                                      <p:tavLst>
                                        <p:tav tm="0">
                                          <p:val>
                                            <p:strVal val="#ppt_x"/>
                                          </p:val>
                                        </p:tav>
                                        <p:tav tm="100000">
                                          <p:val>
                                            <p:strVal val="#ppt_x"/>
                                          </p:val>
                                        </p:tav>
                                      </p:tavLst>
                                    </p:anim>
                                    <p:anim calcmode="lin" valueType="num">
                                      <p:cBhvr additive="base">
                                        <p:cTn id="400" dur="500" fill="hold"/>
                                        <p:tgtEl>
                                          <p:spTgt spid="350301"/>
                                        </p:tgtEl>
                                        <p:attrNameLst>
                                          <p:attrName>ppt_y</p:attrName>
                                        </p:attrNameLst>
                                      </p:cBhvr>
                                      <p:tavLst>
                                        <p:tav tm="0">
                                          <p:val>
                                            <p:strVal val="1+#ppt_h/2"/>
                                          </p:val>
                                        </p:tav>
                                        <p:tav tm="100000">
                                          <p:val>
                                            <p:strVal val="#ppt_y"/>
                                          </p:val>
                                        </p:tav>
                                      </p:tavLst>
                                    </p:anim>
                                  </p:childTnLst>
                                </p:cTn>
                              </p:par>
                              <p:par>
                                <p:cTn id="401" presetID="2" presetClass="entr" presetSubtype="4" fill="hold" grpId="0" nodeType="withEffect">
                                  <p:stCondLst>
                                    <p:cond delay="0"/>
                                  </p:stCondLst>
                                  <p:childTnLst>
                                    <p:set>
                                      <p:cBhvr>
                                        <p:cTn id="402" dur="1" fill="hold">
                                          <p:stCondLst>
                                            <p:cond delay="0"/>
                                          </p:stCondLst>
                                        </p:cTn>
                                        <p:tgtEl>
                                          <p:spTgt spid="350312"/>
                                        </p:tgtEl>
                                        <p:attrNameLst>
                                          <p:attrName>style.visibility</p:attrName>
                                        </p:attrNameLst>
                                      </p:cBhvr>
                                      <p:to>
                                        <p:strVal val="visible"/>
                                      </p:to>
                                    </p:set>
                                    <p:anim calcmode="lin" valueType="num">
                                      <p:cBhvr additive="base">
                                        <p:cTn id="403" dur="500" fill="hold"/>
                                        <p:tgtEl>
                                          <p:spTgt spid="350312"/>
                                        </p:tgtEl>
                                        <p:attrNameLst>
                                          <p:attrName>ppt_x</p:attrName>
                                        </p:attrNameLst>
                                      </p:cBhvr>
                                      <p:tavLst>
                                        <p:tav tm="0">
                                          <p:val>
                                            <p:strVal val="#ppt_x"/>
                                          </p:val>
                                        </p:tav>
                                        <p:tav tm="100000">
                                          <p:val>
                                            <p:strVal val="#ppt_x"/>
                                          </p:val>
                                        </p:tav>
                                      </p:tavLst>
                                    </p:anim>
                                    <p:anim calcmode="lin" valueType="num">
                                      <p:cBhvr additive="base">
                                        <p:cTn id="404" dur="500" fill="hold"/>
                                        <p:tgtEl>
                                          <p:spTgt spid="350312"/>
                                        </p:tgtEl>
                                        <p:attrNameLst>
                                          <p:attrName>ppt_y</p:attrName>
                                        </p:attrNameLst>
                                      </p:cBhvr>
                                      <p:tavLst>
                                        <p:tav tm="0">
                                          <p:val>
                                            <p:strVal val="1+#ppt_h/2"/>
                                          </p:val>
                                        </p:tav>
                                        <p:tav tm="100000">
                                          <p:val>
                                            <p:strVal val="#ppt_y"/>
                                          </p:val>
                                        </p:tav>
                                      </p:tavLst>
                                    </p:anim>
                                  </p:childTnLst>
                                </p:cTn>
                              </p:par>
                              <p:par>
                                <p:cTn id="405" presetID="2" presetClass="entr" presetSubtype="4" fill="hold" grpId="0" nodeType="withEffect">
                                  <p:stCondLst>
                                    <p:cond delay="0"/>
                                  </p:stCondLst>
                                  <p:childTnLst>
                                    <p:set>
                                      <p:cBhvr>
                                        <p:cTn id="406" dur="1" fill="hold">
                                          <p:stCondLst>
                                            <p:cond delay="0"/>
                                          </p:stCondLst>
                                        </p:cTn>
                                        <p:tgtEl>
                                          <p:spTgt spid="350313"/>
                                        </p:tgtEl>
                                        <p:attrNameLst>
                                          <p:attrName>style.visibility</p:attrName>
                                        </p:attrNameLst>
                                      </p:cBhvr>
                                      <p:to>
                                        <p:strVal val="visible"/>
                                      </p:to>
                                    </p:set>
                                    <p:anim calcmode="lin" valueType="num">
                                      <p:cBhvr additive="base">
                                        <p:cTn id="407" dur="500" fill="hold"/>
                                        <p:tgtEl>
                                          <p:spTgt spid="350313"/>
                                        </p:tgtEl>
                                        <p:attrNameLst>
                                          <p:attrName>ppt_x</p:attrName>
                                        </p:attrNameLst>
                                      </p:cBhvr>
                                      <p:tavLst>
                                        <p:tav tm="0">
                                          <p:val>
                                            <p:strVal val="#ppt_x"/>
                                          </p:val>
                                        </p:tav>
                                        <p:tav tm="100000">
                                          <p:val>
                                            <p:strVal val="#ppt_x"/>
                                          </p:val>
                                        </p:tav>
                                      </p:tavLst>
                                    </p:anim>
                                    <p:anim calcmode="lin" valueType="num">
                                      <p:cBhvr additive="base">
                                        <p:cTn id="408" dur="500" fill="hold"/>
                                        <p:tgtEl>
                                          <p:spTgt spid="350313"/>
                                        </p:tgtEl>
                                        <p:attrNameLst>
                                          <p:attrName>ppt_y</p:attrName>
                                        </p:attrNameLst>
                                      </p:cBhvr>
                                      <p:tavLst>
                                        <p:tav tm="0">
                                          <p:val>
                                            <p:strVal val="1+#ppt_h/2"/>
                                          </p:val>
                                        </p:tav>
                                        <p:tav tm="100000">
                                          <p:val>
                                            <p:strVal val="#ppt_y"/>
                                          </p:val>
                                        </p:tav>
                                      </p:tavLst>
                                    </p:anim>
                                  </p:childTnLst>
                                </p:cTn>
                              </p:par>
                            </p:childTnLst>
                          </p:cTn>
                        </p:par>
                      </p:childTnLst>
                    </p:cTn>
                  </p:par>
                  <p:par>
                    <p:cTn id="409" fill="hold">
                      <p:stCondLst>
                        <p:cond delay="indefinite"/>
                      </p:stCondLst>
                      <p:childTnLst>
                        <p:par>
                          <p:cTn id="410" fill="hold">
                            <p:stCondLst>
                              <p:cond delay="0"/>
                            </p:stCondLst>
                            <p:childTnLst>
                              <p:par>
                                <p:cTn id="411" presetID="2" presetClass="entr" presetSubtype="4" fill="hold" grpId="0" nodeType="clickEffect">
                                  <p:stCondLst>
                                    <p:cond delay="0"/>
                                  </p:stCondLst>
                                  <p:childTnLst>
                                    <p:set>
                                      <p:cBhvr>
                                        <p:cTn id="412" dur="1" fill="hold">
                                          <p:stCondLst>
                                            <p:cond delay="0"/>
                                          </p:stCondLst>
                                        </p:cTn>
                                        <p:tgtEl>
                                          <p:spTgt spid="350302"/>
                                        </p:tgtEl>
                                        <p:attrNameLst>
                                          <p:attrName>style.visibility</p:attrName>
                                        </p:attrNameLst>
                                      </p:cBhvr>
                                      <p:to>
                                        <p:strVal val="visible"/>
                                      </p:to>
                                    </p:set>
                                    <p:anim calcmode="lin" valueType="num">
                                      <p:cBhvr additive="base">
                                        <p:cTn id="413" dur="500" fill="hold"/>
                                        <p:tgtEl>
                                          <p:spTgt spid="350302"/>
                                        </p:tgtEl>
                                        <p:attrNameLst>
                                          <p:attrName>ppt_x</p:attrName>
                                        </p:attrNameLst>
                                      </p:cBhvr>
                                      <p:tavLst>
                                        <p:tav tm="0">
                                          <p:val>
                                            <p:strVal val="#ppt_x"/>
                                          </p:val>
                                        </p:tav>
                                        <p:tav tm="100000">
                                          <p:val>
                                            <p:strVal val="#ppt_x"/>
                                          </p:val>
                                        </p:tav>
                                      </p:tavLst>
                                    </p:anim>
                                    <p:anim calcmode="lin" valueType="num">
                                      <p:cBhvr additive="base">
                                        <p:cTn id="414" dur="500" fill="hold"/>
                                        <p:tgtEl>
                                          <p:spTgt spid="350302"/>
                                        </p:tgtEl>
                                        <p:attrNameLst>
                                          <p:attrName>ppt_y</p:attrName>
                                        </p:attrNameLst>
                                      </p:cBhvr>
                                      <p:tavLst>
                                        <p:tav tm="0">
                                          <p:val>
                                            <p:strVal val="1+#ppt_h/2"/>
                                          </p:val>
                                        </p:tav>
                                        <p:tav tm="100000">
                                          <p:val>
                                            <p:strVal val="#ppt_y"/>
                                          </p:val>
                                        </p:tav>
                                      </p:tavLst>
                                    </p:anim>
                                  </p:childTnLst>
                                </p:cTn>
                              </p:par>
                              <p:par>
                                <p:cTn id="415" presetID="2" presetClass="entr" presetSubtype="4" fill="hold" grpId="0" nodeType="withEffect">
                                  <p:stCondLst>
                                    <p:cond delay="0"/>
                                  </p:stCondLst>
                                  <p:childTnLst>
                                    <p:set>
                                      <p:cBhvr>
                                        <p:cTn id="416" dur="1" fill="hold">
                                          <p:stCondLst>
                                            <p:cond delay="0"/>
                                          </p:stCondLst>
                                        </p:cTn>
                                        <p:tgtEl>
                                          <p:spTgt spid="350303"/>
                                        </p:tgtEl>
                                        <p:attrNameLst>
                                          <p:attrName>style.visibility</p:attrName>
                                        </p:attrNameLst>
                                      </p:cBhvr>
                                      <p:to>
                                        <p:strVal val="visible"/>
                                      </p:to>
                                    </p:set>
                                    <p:anim calcmode="lin" valueType="num">
                                      <p:cBhvr additive="base">
                                        <p:cTn id="417" dur="500" fill="hold"/>
                                        <p:tgtEl>
                                          <p:spTgt spid="350303"/>
                                        </p:tgtEl>
                                        <p:attrNameLst>
                                          <p:attrName>ppt_x</p:attrName>
                                        </p:attrNameLst>
                                      </p:cBhvr>
                                      <p:tavLst>
                                        <p:tav tm="0">
                                          <p:val>
                                            <p:strVal val="#ppt_x"/>
                                          </p:val>
                                        </p:tav>
                                        <p:tav tm="100000">
                                          <p:val>
                                            <p:strVal val="#ppt_x"/>
                                          </p:val>
                                        </p:tav>
                                      </p:tavLst>
                                    </p:anim>
                                    <p:anim calcmode="lin" valueType="num">
                                      <p:cBhvr additive="base">
                                        <p:cTn id="418" dur="500" fill="hold"/>
                                        <p:tgtEl>
                                          <p:spTgt spid="350303"/>
                                        </p:tgtEl>
                                        <p:attrNameLst>
                                          <p:attrName>ppt_y</p:attrName>
                                        </p:attrNameLst>
                                      </p:cBhvr>
                                      <p:tavLst>
                                        <p:tav tm="0">
                                          <p:val>
                                            <p:strVal val="1+#ppt_h/2"/>
                                          </p:val>
                                        </p:tav>
                                        <p:tav tm="100000">
                                          <p:val>
                                            <p:strVal val="#ppt_y"/>
                                          </p:val>
                                        </p:tav>
                                      </p:tavLst>
                                    </p:anim>
                                  </p:childTnLst>
                                </p:cTn>
                              </p:par>
                              <p:par>
                                <p:cTn id="419" presetID="2" presetClass="entr" presetSubtype="4" fill="hold" grpId="0" nodeType="withEffect">
                                  <p:stCondLst>
                                    <p:cond delay="0"/>
                                  </p:stCondLst>
                                  <p:childTnLst>
                                    <p:set>
                                      <p:cBhvr>
                                        <p:cTn id="420" dur="1" fill="hold">
                                          <p:stCondLst>
                                            <p:cond delay="0"/>
                                          </p:stCondLst>
                                        </p:cTn>
                                        <p:tgtEl>
                                          <p:spTgt spid="350304"/>
                                        </p:tgtEl>
                                        <p:attrNameLst>
                                          <p:attrName>style.visibility</p:attrName>
                                        </p:attrNameLst>
                                      </p:cBhvr>
                                      <p:to>
                                        <p:strVal val="visible"/>
                                      </p:to>
                                    </p:set>
                                    <p:anim calcmode="lin" valueType="num">
                                      <p:cBhvr additive="base">
                                        <p:cTn id="421" dur="500" fill="hold"/>
                                        <p:tgtEl>
                                          <p:spTgt spid="350304"/>
                                        </p:tgtEl>
                                        <p:attrNameLst>
                                          <p:attrName>ppt_x</p:attrName>
                                        </p:attrNameLst>
                                      </p:cBhvr>
                                      <p:tavLst>
                                        <p:tav tm="0">
                                          <p:val>
                                            <p:strVal val="#ppt_x"/>
                                          </p:val>
                                        </p:tav>
                                        <p:tav tm="100000">
                                          <p:val>
                                            <p:strVal val="#ppt_x"/>
                                          </p:val>
                                        </p:tav>
                                      </p:tavLst>
                                    </p:anim>
                                    <p:anim calcmode="lin" valueType="num">
                                      <p:cBhvr additive="base">
                                        <p:cTn id="422" dur="500" fill="hold"/>
                                        <p:tgtEl>
                                          <p:spTgt spid="350304"/>
                                        </p:tgtEl>
                                        <p:attrNameLst>
                                          <p:attrName>ppt_y</p:attrName>
                                        </p:attrNameLst>
                                      </p:cBhvr>
                                      <p:tavLst>
                                        <p:tav tm="0">
                                          <p:val>
                                            <p:strVal val="1+#ppt_h/2"/>
                                          </p:val>
                                        </p:tav>
                                        <p:tav tm="100000">
                                          <p:val>
                                            <p:strVal val="#ppt_y"/>
                                          </p:val>
                                        </p:tav>
                                      </p:tavLst>
                                    </p:anim>
                                  </p:childTnLst>
                                </p:cTn>
                              </p:par>
                              <p:par>
                                <p:cTn id="423" presetID="2" presetClass="entr" presetSubtype="4" fill="hold" grpId="0" nodeType="withEffect">
                                  <p:stCondLst>
                                    <p:cond delay="0"/>
                                  </p:stCondLst>
                                  <p:childTnLst>
                                    <p:set>
                                      <p:cBhvr>
                                        <p:cTn id="424" dur="1" fill="hold">
                                          <p:stCondLst>
                                            <p:cond delay="0"/>
                                          </p:stCondLst>
                                        </p:cTn>
                                        <p:tgtEl>
                                          <p:spTgt spid="350305"/>
                                        </p:tgtEl>
                                        <p:attrNameLst>
                                          <p:attrName>style.visibility</p:attrName>
                                        </p:attrNameLst>
                                      </p:cBhvr>
                                      <p:to>
                                        <p:strVal val="visible"/>
                                      </p:to>
                                    </p:set>
                                    <p:anim calcmode="lin" valueType="num">
                                      <p:cBhvr additive="base">
                                        <p:cTn id="425" dur="500" fill="hold"/>
                                        <p:tgtEl>
                                          <p:spTgt spid="350305"/>
                                        </p:tgtEl>
                                        <p:attrNameLst>
                                          <p:attrName>ppt_x</p:attrName>
                                        </p:attrNameLst>
                                      </p:cBhvr>
                                      <p:tavLst>
                                        <p:tav tm="0">
                                          <p:val>
                                            <p:strVal val="#ppt_x"/>
                                          </p:val>
                                        </p:tav>
                                        <p:tav tm="100000">
                                          <p:val>
                                            <p:strVal val="#ppt_x"/>
                                          </p:val>
                                        </p:tav>
                                      </p:tavLst>
                                    </p:anim>
                                    <p:anim calcmode="lin" valueType="num">
                                      <p:cBhvr additive="base">
                                        <p:cTn id="426" dur="500" fill="hold"/>
                                        <p:tgtEl>
                                          <p:spTgt spid="350305"/>
                                        </p:tgtEl>
                                        <p:attrNameLst>
                                          <p:attrName>ppt_y</p:attrName>
                                        </p:attrNameLst>
                                      </p:cBhvr>
                                      <p:tavLst>
                                        <p:tav tm="0">
                                          <p:val>
                                            <p:strVal val="1+#ppt_h/2"/>
                                          </p:val>
                                        </p:tav>
                                        <p:tav tm="100000">
                                          <p:val>
                                            <p:strVal val="#ppt_y"/>
                                          </p:val>
                                        </p:tav>
                                      </p:tavLst>
                                    </p:anim>
                                  </p:childTnLst>
                                </p:cTn>
                              </p:par>
                              <p:par>
                                <p:cTn id="427" presetID="2" presetClass="entr" presetSubtype="4" fill="hold" grpId="0" nodeType="withEffect">
                                  <p:stCondLst>
                                    <p:cond delay="0"/>
                                  </p:stCondLst>
                                  <p:childTnLst>
                                    <p:set>
                                      <p:cBhvr>
                                        <p:cTn id="428" dur="1" fill="hold">
                                          <p:stCondLst>
                                            <p:cond delay="0"/>
                                          </p:stCondLst>
                                        </p:cTn>
                                        <p:tgtEl>
                                          <p:spTgt spid="350306"/>
                                        </p:tgtEl>
                                        <p:attrNameLst>
                                          <p:attrName>style.visibility</p:attrName>
                                        </p:attrNameLst>
                                      </p:cBhvr>
                                      <p:to>
                                        <p:strVal val="visible"/>
                                      </p:to>
                                    </p:set>
                                    <p:anim calcmode="lin" valueType="num">
                                      <p:cBhvr additive="base">
                                        <p:cTn id="429" dur="500" fill="hold"/>
                                        <p:tgtEl>
                                          <p:spTgt spid="350306"/>
                                        </p:tgtEl>
                                        <p:attrNameLst>
                                          <p:attrName>ppt_x</p:attrName>
                                        </p:attrNameLst>
                                      </p:cBhvr>
                                      <p:tavLst>
                                        <p:tav tm="0">
                                          <p:val>
                                            <p:strVal val="#ppt_x"/>
                                          </p:val>
                                        </p:tav>
                                        <p:tav tm="100000">
                                          <p:val>
                                            <p:strVal val="#ppt_x"/>
                                          </p:val>
                                        </p:tav>
                                      </p:tavLst>
                                    </p:anim>
                                    <p:anim calcmode="lin" valueType="num">
                                      <p:cBhvr additive="base">
                                        <p:cTn id="430" dur="500" fill="hold"/>
                                        <p:tgtEl>
                                          <p:spTgt spid="350306"/>
                                        </p:tgtEl>
                                        <p:attrNameLst>
                                          <p:attrName>ppt_y</p:attrName>
                                        </p:attrNameLst>
                                      </p:cBhvr>
                                      <p:tavLst>
                                        <p:tav tm="0">
                                          <p:val>
                                            <p:strVal val="1+#ppt_h/2"/>
                                          </p:val>
                                        </p:tav>
                                        <p:tav tm="100000">
                                          <p:val>
                                            <p:strVal val="#ppt_y"/>
                                          </p:val>
                                        </p:tav>
                                      </p:tavLst>
                                    </p:anim>
                                  </p:childTnLst>
                                </p:cTn>
                              </p:par>
                              <p:par>
                                <p:cTn id="431" presetID="2" presetClass="entr" presetSubtype="4" fill="hold" grpId="0" nodeType="withEffect">
                                  <p:stCondLst>
                                    <p:cond delay="0"/>
                                  </p:stCondLst>
                                  <p:childTnLst>
                                    <p:set>
                                      <p:cBhvr>
                                        <p:cTn id="432" dur="1" fill="hold">
                                          <p:stCondLst>
                                            <p:cond delay="0"/>
                                          </p:stCondLst>
                                        </p:cTn>
                                        <p:tgtEl>
                                          <p:spTgt spid="350314"/>
                                        </p:tgtEl>
                                        <p:attrNameLst>
                                          <p:attrName>style.visibility</p:attrName>
                                        </p:attrNameLst>
                                      </p:cBhvr>
                                      <p:to>
                                        <p:strVal val="visible"/>
                                      </p:to>
                                    </p:set>
                                    <p:anim calcmode="lin" valueType="num">
                                      <p:cBhvr additive="base">
                                        <p:cTn id="433" dur="500" fill="hold"/>
                                        <p:tgtEl>
                                          <p:spTgt spid="350314"/>
                                        </p:tgtEl>
                                        <p:attrNameLst>
                                          <p:attrName>ppt_x</p:attrName>
                                        </p:attrNameLst>
                                      </p:cBhvr>
                                      <p:tavLst>
                                        <p:tav tm="0">
                                          <p:val>
                                            <p:strVal val="#ppt_x"/>
                                          </p:val>
                                        </p:tav>
                                        <p:tav tm="100000">
                                          <p:val>
                                            <p:strVal val="#ppt_x"/>
                                          </p:val>
                                        </p:tav>
                                      </p:tavLst>
                                    </p:anim>
                                    <p:anim calcmode="lin" valueType="num">
                                      <p:cBhvr additive="base">
                                        <p:cTn id="434" dur="500" fill="hold"/>
                                        <p:tgtEl>
                                          <p:spTgt spid="350314"/>
                                        </p:tgtEl>
                                        <p:attrNameLst>
                                          <p:attrName>ppt_y</p:attrName>
                                        </p:attrNameLst>
                                      </p:cBhvr>
                                      <p:tavLst>
                                        <p:tav tm="0">
                                          <p:val>
                                            <p:strVal val="1+#ppt_h/2"/>
                                          </p:val>
                                        </p:tav>
                                        <p:tav tm="100000">
                                          <p:val>
                                            <p:strVal val="#ppt_y"/>
                                          </p:val>
                                        </p:tav>
                                      </p:tavLst>
                                    </p:anim>
                                  </p:childTnLst>
                                </p:cTn>
                              </p:par>
                              <p:par>
                                <p:cTn id="435" presetID="2" presetClass="entr" presetSubtype="4" fill="hold" grpId="0" nodeType="withEffect">
                                  <p:stCondLst>
                                    <p:cond delay="0"/>
                                  </p:stCondLst>
                                  <p:childTnLst>
                                    <p:set>
                                      <p:cBhvr>
                                        <p:cTn id="436" dur="1" fill="hold">
                                          <p:stCondLst>
                                            <p:cond delay="0"/>
                                          </p:stCondLst>
                                        </p:cTn>
                                        <p:tgtEl>
                                          <p:spTgt spid="350315"/>
                                        </p:tgtEl>
                                        <p:attrNameLst>
                                          <p:attrName>style.visibility</p:attrName>
                                        </p:attrNameLst>
                                      </p:cBhvr>
                                      <p:to>
                                        <p:strVal val="visible"/>
                                      </p:to>
                                    </p:set>
                                    <p:anim calcmode="lin" valueType="num">
                                      <p:cBhvr additive="base">
                                        <p:cTn id="437" dur="500" fill="hold"/>
                                        <p:tgtEl>
                                          <p:spTgt spid="350315"/>
                                        </p:tgtEl>
                                        <p:attrNameLst>
                                          <p:attrName>ppt_x</p:attrName>
                                        </p:attrNameLst>
                                      </p:cBhvr>
                                      <p:tavLst>
                                        <p:tav tm="0">
                                          <p:val>
                                            <p:strVal val="#ppt_x"/>
                                          </p:val>
                                        </p:tav>
                                        <p:tav tm="100000">
                                          <p:val>
                                            <p:strVal val="#ppt_x"/>
                                          </p:val>
                                        </p:tav>
                                      </p:tavLst>
                                    </p:anim>
                                    <p:anim calcmode="lin" valueType="num">
                                      <p:cBhvr additive="base">
                                        <p:cTn id="438" dur="500" fill="hold"/>
                                        <p:tgtEl>
                                          <p:spTgt spid="350315"/>
                                        </p:tgtEl>
                                        <p:attrNameLst>
                                          <p:attrName>ppt_y</p:attrName>
                                        </p:attrNameLst>
                                      </p:cBhvr>
                                      <p:tavLst>
                                        <p:tav tm="0">
                                          <p:val>
                                            <p:strVal val="1+#ppt_h/2"/>
                                          </p:val>
                                        </p:tav>
                                        <p:tav tm="100000">
                                          <p:val>
                                            <p:strVal val="#ppt_y"/>
                                          </p:val>
                                        </p:tav>
                                      </p:tavLst>
                                    </p:anim>
                                  </p:childTnLst>
                                </p:cTn>
                              </p:par>
                            </p:childTnLst>
                          </p:cTn>
                        </p:par>
                      </p:childTnLst>
                    </p:cTn>
                  </p:par>
                  <p:par>
                    <p:cTn id="439" fill="hold">
                      <p:stCondLst>
                        <p:cond delay="indefinite"/>
                      </p:stCondLst>
                      <p:childTnLst>
                        <p:par>
                          <p:cTn id="440" fill="hold">
                            <p:stCondLst>
                              <p:cond delay="0"/>
                            </p:stCondLst>
                            <p:childTnLst>
                              <p:par>
                                <p:cTn id="441" presetID="2" presetClass="entr" presetSubtype="4" fill="hold" grpId="0" nodeType="clickEffect">
                                  <p:stCondLst>
                                    <p:cond delay="0"/>
                                  </p:stCondLst>
                                  <p:childTnLst>
                                    <p:set>
                                      <p:cBhvr>
                                        <p:cTn id="442" dur="1" fill="hold">
                                          <p:stCondLst>
                                            <p:cond delay="0"/>
                                          </p:stCondLst>
                                        </p:cTn>
                                        <p:tgtEl>
                                          <p:spTgt spid="350346"/>
                                        </p:tgtEl>
                                        <p:attrNameLst>
                                          <p:attrName>style.visibility</p:attrName>
                                        </p:attrNameLst>
                                      </p:cBhvr>
                                      <p:to>
                                        <p:strVal val="visible"/>
                                      </p:to>
                                    </p:set>
                                    <p:anim calcmode="lin" valueType="num">
                                      <p:cBhvr additive="base">
                                        <p:cTn id="443" dur="500" fill="hold"/>
                                        <p:tgtEl>
                                          <p:spTgt spid="350346"/>
                                        </p:tgtEl>
                                        <p:attrNameLst>
                                          <p:attrName>ppt_x</p:attrName>
                                        </p:attrNameLst>
                                      </p:cBhvr>
                                      <p:tavLst>
                                        <p:tav tm="0">
                                          <p:val>
                                            <p:strVal val="#ppt_x"/>
                                          </p:val>
                                        </p:tav>
                                        <p:tav tm="100000">
                                          <p:val>
                                            <p:strVal val="#ppt_x"/>
                                          </p:val>
                                        </p:tav>
                                      </p:tavLst>
                                    </p:anim>
                                    <p:anim calcmode="lin" valueType="num">
                                      <p:cBhvr additive="base">
                                        <p:cTn id="444" dur="500" fill="hold"/>
                                        <p:tgtEl>
                                          <p:spTgt spid="350346"/>
                                        </p:tgtEl>
                                        <p:attrNameLst>
                                          <p:attrName>ppt_y</p:attrName>
                                        </p:attrNameLst>
                                      </p:cBhvr>
                                      <p:tavLst>
                                        <p:tav tm="0">
                                          <p:val>
                                            <p:strVal val="1+#ppt_h/2"/>
                                          </p:val>
                                        </p:tav>
                                        <p:tav tm="100000">
                                          <p:val>
                                            <p:strVal val="#ppt_y"/>
                                          </p:val>
                                        </p:tav>
                                      </p:tavLst>
                                    </p:anim>
                                  </p:childTnLst>
                                </p:cTn>
                              </p:par>
                              <p:par>
                                <p:cTn id="445" presetID="2" presetClass="entr" presetSubtype="4" fill="hold" grpId="0" nodeType="withEffect">
                                  <p:stCondLst>
                                    <p:cond delay="0"/>
                                  </p:stCondLst>
                                  <p:childTnLst>
                                    <p:set>
                                      <p:cBhvr>
                                        <p:cTn id="446" dur="1" fill="hold">
                                          <p:stCondLst>
                                            <p:cond delay="0"/>
                                          </p:stCondLst>
                                        </p:cTn>
                                        <p:tgtEl>
                                          <p:spTgt spid="350308"/>
                                        </p:tgtEl>
                                        <p:attrNameLst>
                                          <p:attrName>style.visibility</p:attrName>
                                        </p:attrNameLst>
                                      </p:cBhvr>
                                      <p:to>
                                        <p:strVal val="visible"/>
                                      </p:to>
                                    </p:set>
                                    <p:anim calcmode="lin" valueType="num">
                                      <p:cBhvr additive="base">
                                        <p:cTn id="447" dur="500" fill="hold"/>
                                        <p:tgtEl>
                                          <p:spTgt spid="350308"/>
                                        </p:tgtEl>
                                        <p:attrNameLst>
                                          <p:attrName>ppt_x</p:attrName>
                                        </p:attrNameLst>
                                      </p:cBhvr>
                                      <p:tavLst>
                                        <p:tav tm="0">
                                          <p:val>
                                            <p:strVal val="#ppt_x"/>
                                          </p:val>
                                        </p:tav>
                                        <p:tav tm="100000">
                                          <p:val>
                                            <p:strVal val="#ppt_x"/>
                                          </p:val>
                                        </p:tav>
                                      </p:tavLst>
                                    </p:anim>
                                    <p:anim calcmode="lin" valueType="num">
                                      <p:cBhvr additive="base">
                                        <p:cTn id="448" dur="500" fill="hold"/>
                                        <p:tgtEl>
                                          <p:spTgt spid="350308"/>
                                        </p:tgtEl>
                                        <p:attrNameLst>
                                          <p:attrName>ppt_y</p:attrName>
                                        </p:attrNameLst>
                                      </p:cBhvr>
                                      <p:tavLst>
                                        <p:tav tm="0">
                                          <p:val>
                                            <p:strVal val="1+#ppt_h/2"/>
                                          </p:val>
                                        </p:tav>
                                        <p:tav tm="100000">
                                          <p:val>
                                            <p:strVal val="#ppt_y"/>
                                          </p:val>
                                        </p:tav>
                                      </p:tavLst>
                                    </p:anim>
                                  </p:childTnLst>
                                </p:cTn>
                              </p:par>
                              <p:par>
                                <p:cTn id="449" presetID="2" presetClass="entr" presetSubtype="4" fill="hold" grpId="0" nodeType="withEffect">
                                  <p:stCondLst>
                                    <p:cond delay="0"/>
                                  </p:stCondLst>
                                  <p:childTnLst>
                                    <p:set>
                                      <p:cBhvr>
                                        <p:cTn id="450" dur="1" fill="hold">
                                          <p:stCondLst>
                                            <p:cond delay="0"/>
                                          </p:stCondLst>
                                        </p:cTn>
                                        <p:tgtEl>
                                          <p:spTgt spid="350309"/>
                                        </p:tgtEl>
                                        <p:attrNameLst>
                                          <p:attrName>style.visibility</p:attrName>
                                        </p:attrNameLst>
                                      </p:cBhvr>
                                      <p:to>
                                        <p:strVal val="visible"/>
                                      </p:to>
                                    </p:set>
                                    <p:anim calcmode="lin" valueType="num">
                                      <p:cBhvr additive="base">
                                        <p:cTn id="451" dur="500" fill="hold"/>
                                        <p:tgtEl>
                                          <p:spTgt spid="350309"/>
                                        </p:tgtEl>
                                        <p:attrNameLst>
                                          <p:attrName>ppt_x</p:attrName>
                                        </p:attrNameLst>
                                      </p:cBhvr>
                                      <p:tavLst>
                                        <p:tav tm="0">
                                          <p:val>
                                            <p:strVal val="#ppt_x"/>
                                          </p:val>
                                        </p:tav>
                                        <p:tav tm="100000">
                                          <p:val>
                                            <p:strVal val="#ppt_x"/>
                                          </p:val>
                                        </p:tav>
                                      </p:tavLst>
                                    </p:anim>
                                    <p:anim calcmode="lin" valueType="num">
                                      <p:cBhvr additive="base">
                                        <p:cTn id="452" dur="500" fill="hold"/>
                                        <p:tgtEl>
                                          <p:spTgt spid="350309"/>
                                        </p:tgtEl>
                                        <p:attrNameLst>
                                          <p:attrName>ppt_y</p:attrName>
                                        </p:attrNameLst>
                                      </p:cBhvr>
                                      <p:tavLst>
                                        <p:tav tm="0">
                                          <p:val>
                                            <p:strVal val="1+#ppt_h/2"/>
                                          </p:val>
                                        </p:tav>
                                        <p:tav tm="100000">
                                          <p:val>
                                            <p:strVal val="#ppt_y"/>
                                          </p:val>
                                        </p:tav>
                                      </p:tavLst>
                                    </p:anim>
                                  </p:childTnLst>
                                </p:cTn>
                              </p:par>
                              <p:par>
                                <p:cTn id="453" presetID="2" presetClass="entr" presetSubtype="4" fill="hold" grpId="0" nodeType="withEffect">
                                  <p:stCondLst>
                                    <p:cond delay="0"/>
                                  </p:stCondLst>
                                  <p:childTnLst>
                                    <p:set>
                                      <p:cBhvr>
                                        <p:cTn id="454" dur="1" fill="hold">
                                          <p:stCondLst>
                                            <p:cond delay="0"/>
                                          </p:stCondLst>
                                        </p:cTn>
                                        <p:tgtEl>
                                          <p:spTgt spid="350310"/>
                                        </p:tgtEl>
                                        <p:attrNameLst>
                                          <p:attrName>style.visibility</p:attrName>
                                        </p:attrNameLst>
                                      </p:cBhvr>
                                      <p:to>
                                        <p:strVal val="visible"/>
                                      </p:to>
                                    </p:set>
                                    <p:anim calcmode="lin" valueType="num">
                                      <p:cBhvr additive="base">
                                        <p:cTn id="455" dur="500" fill="hold"/>
                                        <p:tgtEl>
                                          <p:spTgt spid="350310"/>
                                        </p:tgtEl>
                                        <p:attrNameLst>
                                          <p:attrName>ppt_x</p:attrName>
                                        </p:attrNameLst>
                                      </p:cBhvr>
                                      <p:tavLst>
                                        <p:tav tm="0">
                                          <p:val>
                                            <p:strVal val="#ppt_x"/>
                                          </p:val>
                                        </p:tav>
                                        <p:tav tm="100000">
                                          <p:val>
                                            <p:strVal val="#ppt_x"/>
                                          </p:val>
                                        </p:tav>
                                      </p:tavLst>
                                    </p:anim>
                                    <p:anim calcmode="lin" valueType="num">
                                      <p:cBhvr additive="base">
                                        <p:cTn id="456" dur="500" fill="hold"/>
                                        <p:tgtEl>
                                          <p:spTgt spid="350310"/>
                                        </p:tgtEl>
                                        <p:attrNameLst>
                                          <p:attrName>ppt_y</p:attrName>
                                        </p:attrNameLst>
                                      </p:cBhvr>
                                      <p:tavLst>
                                        <p:tav tm="0">
                                          <p:val>
                                            <p:strVal val="1+#ppt_h/2"/>
                                          </p:val>
                                        </p:tav>
                                        <p:tav tm="100000">
                                          <p:val>
                                            <p:strVal val="#ppt_y"/>
                                          </p:val>
                                        </p:tav>
                                      </p:tavLst>
                                    </p:anim>
                                  </p:childTnLst>
                                </p:cTn>
                              </p:par>
                              <p:par>
                                <p:cTn id="457" presetID="2" presetClass="entr" presetSubtype="4" fill="hold" grpId="0" nodeType="withEffect">
                                  <p:stCondLst>
                                    <p:cond delay="0"/>
                                  </p:stCondLst>
                                  <p:childTnLst>
                                    <p:set>
                                      <p:cBhvr>
                                        <p:cTn id="458" dur="1" fill="hold">
                                          <p:stCondLst>
                                            <p:cond delay="0"/>
                                          </p:stCondLst>
                                        </p:cTn>
                                        <p:tgtEl>
                                          <p:spTgt spid="350311"/>
                                        </p:tgtEl>
                                        <p:attrNameLst>
                                          <p:attrName>style.visibility</p:attrName>
                                        </p:attrNameLst>
                                      </p:cBhvr>
                                      <p:to>
                                        <p:strVal val="visible"/>
                                      </p:to>
                                    </p:set>
                                    <p:anim calcmode="lin" valueType="num">
                                      <p:cBhvr additive="base">
                                        <p:cTn id="459" dur="500" fill="hold"/>
                                        <p:tgtEl>
                                          <p:spTgt spid="350311"/>
                                        </p:tgtEl>
                                        <p:attrNameLst>
                                          <p:attrName>ppt_x</p:attrName>
                                        </p:attrNameLst>
                                      </p:cBhvr>
                                      <p:tavLst>
                                        <p:tav tm="0">
                                          <p:val>
                                            <p:strVal val="#ppt_x"/>
                                          </p:val>
                                        </p:tav>
                                        <p:tav tm="100000">
                                          <p:val>
                                            <p:strVal val="#ppt_x"/>
                                          </p:val>
                                        </p:tav>
                                      </p:tavLst>
                                    </p:anim>
                                    <p:anim calcmode="lin" valueType="num">
                                      <p:cBhvr additive="base">
                                        <p:cTn id="460" dur="500" fill="hold"/>
                                        <p:tgtEl>
                                          <p:spTgt spid="350311"/>
                                        </p:tgtEl>
                                        <p:attrNameLst>
                                          <p:attrName>ppt_y</p:attrName>
                                        </p:attrNameLst>
                                      </p:cBhvr>
                                      <p:tavLst>
                                        <p:tav tm="0">
                                          <p:val>
                                            <p:strVal val="1+#ppt_h/2"/>
                                          </p:val>
                                        </p:tav>
                                        <p:tav tm="100000">
                                          <p:val>
                                            <p:strVal val="#ppt_y"/>
                                          </p:val>
                                        </p:tav>
                                      </p:tavLst>
                                    </p:anim>
                                  </p:childTnLst>
                                </p:cTn>
                              </p:par>
                              <p:par>
                                <p:cTn id="461" presetID="2" presetClass="entr" presetSubtype="4" fill="hold" grpId="0" nodeType="withEffect">
                                  <p:stCondLst>
                                    <p:cond delay="0"/>
                                  </p:stCondLst>
                                  <p:childTnLst>
                                    <p:set>
                                      <p:cBhvr>
                                        <p:cTn id="462" dur="1" fill="hold">
                                          <p:stCondLst>
                                            <p:cond delay="0"/>
                                          </p:stCondLst>
                                        </p:cTn>
                                        <p:tgtEl>
                                          <p:spTgt spid="350316"/>
                                        </p:tgtEl>
                                        <p:attrNameLst>
                                          <p:attrName>style.visibility</p:attrName>
                                        </p:attrNameLst>
                                      </p:cBhvr>
                                      <p:to>
                                        <p:strVal val="visible"/>
                                      </p:to>
                                    </p:set>
                                    <p:anim calcmode="lin" valueType="num">
                                      <p:cBhvr additive="base">
                                        <p:cTn id="463" dur="500" fill="hold"/>
                                        <p:tgtEl>
                                          <p:spTgt spid="350316"/>
                                        </p:tgtEl>
                                        <p:attrNameLst>
                                          <p:attrName>ppt_x</p:attrName>
                                        </p:attrNameLst>
                                      </p:cBhvr>
                                      <p:tavLst>
                                        <p:tav tm="0">
                                          <p:val>
                                            <p:strVal val="#ppt_x"/>
                                          </p:val>
                                        </p:tav>
                                        <p:tav tm="100000">
                                          <p:val>
                                            <p:strVal val="#ppt_x"/>
                                          </p:val>
                                        </p:tav>
                                      </p:tavLst>
                                    </p:anim>
                                    <p:anim calcmode="lin" valueType="num">
                                      <p:cBhvr additive="base">
                                        <p:cTn id="464" dur="500" fill="hold"/>
                                        <p:tgtEl>
                                          <p:spTgt spid="350316"/>
                                        </p:tgtEl>
                                        <p:attrNameLst>
                                          <p:attrName>ppt_y</p:attrName>
                                        </p:attrNameLst>
                                      </p:cBhvr>
                                      <p:tavLst>
                                        <p:tav tm="0">
                                          <p:val>
                                            <p:strVal val="1+#ppt_h/2"/>
                                          </p:val>
                                        </p:tav>
                                        <p:tav tm="100000">
                                          <p:val>
                                            <p:strVal val="#ppt_y"/>
                                          </p:val>
                                        </p:tav>
                                      </p:tavLst>
                                    </p:anim>
                                  </p:childTnLst>
                                </p:cTn>
                              </p:par>
                            </p:childTnLst>
                          </p:cTn>
                        </p:par>
                      </p:childTnLst>
                    </p:cTn>
                  </p:par>
                  <p:par>
                    <p:cTn id="465" fill="hold">
                      <p:stCondLst>
                        <p:cond delay="indefinite"/>
                      </p:stCondLst>
                      <p:childTnLst>
                        <p:par>
                          <p:cTn id="466" fill="hold">
                            <p:stCondLst>
                              <p:cond delay="0"/>
                            </p:stCondLst>
                            <p:childTnLst>
                              <p:par>
                                <p:cTn id="467" presetID="2" presetClass="entr" presetSubtype="4" fill="hold" grpId="0" nodeType="clickEffect">
                                  <p:stCondLst>
                                    <p:cond delay="0"/>
                                  </p:stCondLst>
                                  <p:childTnLst>
                                    <p:set>
                                      <p:cBhvr>
                                        <p:cTn id="468" dur="1" fill="hold">
                                          <p:stCondLst>
                                            <p:cond delay="0"/>
                                          </p:stCondLst>
                                        </p:cTn>
                                        <p:tgtEl>
                                          <p:spTgt spid="350307"/>
                                        </p:tgtEl>
                                        <p:attrNameLst>
                                          <p:attrName>style.visibility</p:attrName>
                                        </p:attrNameLst>
                                      </p:cBhvr>
                                      <p:to>
                                        <p:strVal val="visible"/>
                                      </p:to>
                                    </p:set>
                                    <p:anim calcmode="lin" valueType="num">
                                      <p:cBhvr additive="base">
                                        <p:cTn id="469" dur="500" fill="hold"/>
                                        <p:tgtEl>
                                          <p:spTgt spid="350307"/>
                                        </p:tgtEl>
                                        <p:attrNameLst>
                                          <p:attrName>ppt_x</p:attrName>
                                        </p:attrNameLst>
                                      </p:cBhvr>
                                      <p:tavLst>
                                        <p:tav tm="0">
                                          <p:val>
                                            <p:strVal val="#ppt_x"/>
                                          </p:val>
                                        </p:tav>
                                        <p:tav tm="100000">
                                          <p:val>
                                            <p:strVal val="#ppt_x"/>
                                          </p:val>
                                        </p:tav>
                                      </p:tavLst>
                                    </p:anim>
                                    <p:anim calcmode="lin" valueType="num">
                                      <p:cBhvr additive="base">
                                        <p:cTn id="470" dur="500" fill="hold"/>
                                        <p:tgtEl>
                                          <p:spTgt spid="350307"/>
                                        </p:tgtEl>
                                        <p:attrNameLst>
                                          <p:attrName>ppt_y</p:attrName>
                                        </p:attrNameLst>
                                      </p:cBhvr>
                                      <p:tavLst>
                                        <p:tav tm="0">
                                          <p:val>
                                            <p:strVal val="1+#ppt_h/2"/>
                                          </p:val>
                                        </p:tav>
                                        <p:tav tm="100000">
                                          <p:val>
                                            <p:strVal val="#ppt_y"/>
                                          </p:val>
                                        </p:tav>
                                      </p:tavLst>
                                    </p:anim>
                                  </p:childTnLst>
                                </p:cTn>
                              </p:par>
                              <p:par>
                                <p:cTn id="471" presetID="2" presetClass="entr" presetSubtype="4" fill="hold" grpId="0" nodeType="withEffect">
                                  <p:stCondLst>
                                    <p:cond delay="0"/>
                                  </p:stCondLst>
                                  <p:childTnLst>
                                    <p:set>
                                      <p:cBhvr>
                                        <p:cTn id="472" dur="1" fill="hold">
                                          <p:stCondLst>
                                            <p:cond delay="0"/>
                                          </p:stCondLst>
                                        </p:cTn>
                                        <p:tgtEl>
                                          <p:spTgt spid="350344"/>
                                        </p:tgtEl>
                                        <p:attrNameLst>
                                          <p:attrName>style.visibility</p:attrName>
                                        </p:attrNameLst>
                                      </p:cBhvr>
                                      <p:to>
                                        <p:strVal val="visible"/>
                                      </p:to>
                                    </p:set>
                                    <p:anim calcmode="lin" valueType="num">
                                      <p:cBhvr additive="base">
                                        <p:cTn id="473" dur="500" fill="hold"/>
                                        <p:tgtEl>
                                          <p:spTgt spid="350344"/>
                                        </p:tgtEl>
                                        <p:attrNameLst>
                                          <p:attrName>ppt_x</p:attrName>
                                        </p:attrNameLst>
                                      </p:cBhvr>
                                      <p:tavLst>
                                        <p:tav tm="0">
                                          <p:val>
                                            <p:strVal val="#ppt_x"/>
                                          </p:val>
                                        </p:tav>
                                        <p:tav tm="100000">
                                          <p:val>
                                            <p:strVal val="#ppt_x"/>
                                          </p:val>
                                        </p:tav>
                                      </p:tavLst>
                                    </p:anim>
                                    <p:anim calcmode="lin" valueType="num">
                                      <p:cBhvr additive="base">
                                        <p:cTn id="474" dur="500" fill="hold"/>
                                        <p:tgtEl>
                                          <p:spTgt spid="350344"/>
                                        </p:tgtEl>
                                        <p:attrNameLst>
                                          <p:attrName>ppt_y</p:attrName>
                                        </p:attrNameLst>
                                      </p:cBhvr>
                                      <p:tavLst>
                                        <p:tav tm="0">
                                          <p:val>
                                            <p:strVal val="1+#ppt_h/2"/>
                                          </p:val>
                                        </p:tav>
                                        <p:tav tm="100000">
                                          <p:val>
                                            <p:strVal val="#ppt_y"/>
                                          </p:val>
                                        </p:tav>
                                      </p:tavLst>
                                    </p:anim>
                                  </p:childTnLst>
                                </p:cTn>
                              </p:par>
                              <p:par>
                                <p:cTn id="475" presetID="2" presetClass="entr" presetSubtype="4" fill="hold" grpId="0" nodeType="withEffect">
                                  <p:stCondLst>
                                    <p:cond delay="0"/>
                                  </p:stCondLst>
                                  <p:childTnLst>
                                    <p:set>
                                      <p:cBhvr>
                                        <p:cTn id="476" dur="1" fill="hold">
                                          <p:stCondLst>
                                            <p:cond delay="0"/>
                                          </p:stCondLst>
                                        </p:cTn>
                                        <p:tgtEl>
                                          <p:spTgt spid="350345"/>
                                        </p:tgtEl>
                                        <p:attrNameLst>
                                          <p:attrName>style.visibility</p:attrName>
                                        </p:attrNameLst>
                                      </p:cBhvr>
                                      <p:to>
                                        <p:strVal val="visible"/>
                                      </p:to>
                                    </p:set>
                                    <p:anim calcmode="lin" valueType="num">
                                      <p:cBhvr additive="base">
                                        <p:cTn id="477" dur="500" fill="hold"/>
                                        <p:tgtEl>
                                          <p:spTgt spid="350345"/>
                                        </p:tgtEl>
                                        <p:attrNameLst>
                                          <p:attrName>ppt_x</p:attrName>
                                        </p:attrNameLst>
                                      </p:cBhvr>
                                      <p:tavLst>
                                        <p:tav tm="0">
                                          <p:val>
                                            <p:strVal val="#ppt_x"/>
                                          </p:val>
                                        </p:tav>
                                        <p:tav tm="100000">
                                          <p:val>
                                            <p:strVal val="#ppt_x"/>
                                          </p:val>
                                        </p:tav>
                                      </p:tavLst>
                                    </p:anim>
                                    <p:anim calcmode="lin" valueType="num">
                                      <p:cBhvr additive="base">
                                        <p:cTn id="478" dur="500" fill="hold"/>
                                        <p:tgtEl>
                                          <p:spTgt spid="350345"/>
                                        </p:tgtEl>
                                        <p:attrNameLst>
                                          <p:attrName>ppt_y</p:attrName>
                                        </p:attrNameLst>
                                      </p:cBhvr>
                                      <p:tavLst>
                                        <p:tav tm="0">
                                          <p:val>
                                            <p:strVal val="1+#ppt_h/2"/>
                                          </p:val>
                                        </p:tav>
                                        <p:tav tm="100000">
                                          <p:val>
                                            <p:strVal val="#ppt_y"/>
                                          </p:val>
                                        </p:tav>
                                      </p:tavLst>
                                    </p:anim>
                                  </p:childTnLst>
                                </p:cTn>
                              </p:par>
                              <p:par>
                                <p:cTn id="479" presetID="2" presetClass="entr" presetSubtype="4" fill="hold" grpId="0" nodeType="withEffect">
                                  <p:stCondLst>
                                    <p:cond delay="0"/>
                                  </p:stCondLst>
                                  <p:childTnLst>
                                    <p:set>
                                      <p:cBhvr>
                                        <p:cTn id="480" dur="1" fill="hold">
                                          <p:stCondLst>
                                            <p:cond delay="0"/>
                                          </p:stCondLst>
                                        </p:cTn>
                                        <p:tgtEl>
                                          <p:spTgt spid="350347"/>
                                        </p:tgtEl>
                                        <p:attrNameLst>
                                          <p:attrName>style.visibility</p:attrName>
                                        </p:attrNameLst>
                                      </p:cBhvr>
                                      <p:to>
                                        <p:strVal val="visible"/>
                                      </p:to>
                                    </p:set>
                                    <p:anim calcmode="lin" valueType="num">
                                      <p:cBhvr additive="base">
                                        <p:cTn id="481" dur="500" fill="hold"/>
                                        <p:tgtEl>
                                          <p:spTgt spid="350347"/>
                                        </p:tgtEl>
                                        <p:attrNameLst>
                                          <p:attrName>ppt_x</p:attrName>
                                        </p:attrNameLst>
                                      </p:cBhvr>
                                      <p:tavLst>
                                        <p:tav tm="0">
                                          <p:val>
                                            <p:strVal val="#ppt_x"/>
                                          </p:val>
                                        </p:tav>
                                        <p:tav tm="100000">
                                          <p:val>
                                            <p:strVal val="#ppt_x"/>
                                          </p:val>
                                        </p:tav>
                                      </p:tavLst>
                                    </p:anim>
                                    <p:anim calcmode="lin" valueType="num">
                                      <p:cBhvr additive="base">
                                        <p:cTn id="482" dur="500" fill="hold"/>
                                        <p:tgtEl>
                                          <p:spTgt spid="350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346" grpId="0" animBg="1"/>
      <p:bldP spid="350224" grpId="0" animBg="1"/>
      <p:bldP spid="350225" grpId="0" animBg="1"/>
      <p:bldP spid="350226" grpId="0" animBg="1"/>
      <p:bldP spid="350227" grpId="0" animBg="1"/>
      <p:bldP spid="350228" grpId="0" animBg="1"/>
      <p:bldP spid="350229" grpId="0" animBg="1"/>
      <p:bldP spid="350230" grpId="0" animBg="1"/>
      <p:bldP spid="350231" grpId="0" animBg="1"/>
      <p:bldP spid="350232" grpId="0" animBg="1"/>
      <p:bldP spid="350233" grpId="0" animBg="1"/>
      <p:bldP spid="350235" grpId="0"/>
      <p:bldP spid="350236" grpId="0" animBg="1"/>
      <p:bldP spid="350237" grpId="0" animBg="1"/>
      <p:bldP spid="350238" grpId="0" animBg="1"/>
      <p:bldP spid="350239" grpId="0" animBg="1"/>
      <p:bldP spid="350240" grpId="0" animBg="1"/>
      <p:bldP spid="350241" grpId="0"/>
      <p:bldP spid="350242" grpId="0" animBg="1"/>
      <p:bldP spid="350244" grpId="0"/>
      <p:bldP spid="350245" grpId="0" animBg="1"/>
      <p:bldP spid="350246" grpId="0" animBg="1"/>
      <p:bldP spid="350247" grpId="0" animBg="1"/>
      <p:bldP spid="350248" grpId="0" animBg="1"/>
      <p:bldP spid="350249" grpId="0" animBg="1"/>
      <p:bldP spid="350250" grpId="0" animBg="1"/>
      <p:bldP spid="350251" grpId="0" animBg="1"/>
      <p:bldP spid="350252" grpId="0" animBg="1"/>
      <p:bldP spid="350253" grpId="0"/>
      <p:bldP spid="350254" grpId="0" animBg="1"/>
      <p:bldP spid="350255" grpId="0" animBg="1"/>
      <p:bldP spid="350256" grpId="0" animBg="1"/>
      <p:bldP spid="350257" grpId="0" animBg="1"/>
      <p:bldP spid="350258" grpId="0" animBg="1"/>
      <p:bldP spid="350259" grpId="0" animBg="1"/>
      <p:bldP spid="350260" grpId="0" animBg="1"/>
      <p:bldP spid="350261" grpId="0" animBg="1"/>
      <p:bldP spid="350262" grpId="0" animBg="1"/>
      <p:bldP spid="350263" grpId="0" animBg="1"/>
      <p:bldP spid="350264" grpId="0"/>
      <p:bldP spid="350265" grpId="0" animBg="1"/>
      <p:bldP spid="350266" grpId="0" animBg="1"/>
      <p:bldP spid="350267" grpId="0" animBg="1"/>
      <p:bldP spid="350268" grpId="0" animBg="1"/>
      <p:bldP spid="350269" grpId="0" animBg="1"/>
      <p:bldP spid="350270" grpId="0" animBg="1"/>
      <p:bldP spid="350271" grpId="0" animBg="1"/>
      <p:bldP spid="350272" grpId="0" animBg="1"/>
      <p:bldP spid="350273" grpId="0" animBg="1"/>
      <p:bldP spid="350274" grpId="0" animBg="1"/>
      <p:bldP spid="350275" grpId="0" animBg="1"/>
      <p:bldP spid="350276" grpId="0" animBg="1"/>
      <p:bldP spid="350277" grpId="0" animBg="1"/>
      <p:bldP spid="350278" grpId="0" animBg="1"/>
      <p:bldP spid="350279" grpId="0" animBg="1"/>
      <p:bldP spid="350280" grpId="0" animBg="1"/>
      <p:bldP spid="350281" grpId="0" animBg="1"/>
      <p:bldP spid="350282" grpId="0"/>
      <p:bldP spid="350283" grpId="0" animBg="1"/>
      <p:bldP spid="350284" grpId="0"/>
      <p:bldP spid="350285" grpId="0"/>
      <p:bldP spid="350286" grpId="0"/>
      <p:bldP spid="350287" grpId="0" animBg="1"/>
      <p:bldP spid="350288" grpId="0" animBg="1"/>
      <p:bldP spid="350289" grpId="0" animBg="1"/>
      <p:bldP spid="350290" grpId="0" animBg="1"/>
      <p:bldP spid="350291" grpId="0" animBg="1"/>
      <p:bldP spid="350292" grpId="0" animBg="1"/>
      <p:bldP spid="350293" grpId="0" animBg="1"/>
      <p:bldP spid="350294" grpId="0"/>
      <p:bldP spid="350295" grpId="0" animBg="1"/>
      <p:bldP spid="350296" grpId="0" animBg="1"/>
      <p:bldP spid="350297" grpId="0" animBg="1"/>
      <p:bldP spid="350298" grpId="0" animBg="1"/>
      <p:bldP spid="350299" grpId="0" animBg="1"/>
      <p:bldP spid="350300" grpId="0" animBg="1"/>
      <p:bldP spid="350301" grpId="0" animBg="1"/>
      <p:bldP spid="350302" grpId="0" animBg="1"/>
      <p:bldP spid="350303" grpId="0" animBg="1"/>
      <p:bldP spid="350304" grpId="0" animBg="1"/>
      <p:bldP spid="350305" grpId="0" animBg="1"/>
      <p:bldP spid="350306" grpId="0" animBg="1"/>
      <p:bldP spid="350307" grpId="0" animBg="1"/>
      <p:bldP spid="350308" grpId="0" animBg="1"/>
      <p:bldP spid="350309" grpId="0" animBg="1"/>
      <p:bldP spid="350310" grpId="0" animBg="1"/>
      <p:bldP spid="350311" grpId="0" animBg="1"/>
      <p:bldP spid="350312" grpId="0"/>
      <p:bldP spid="350313" grpId="0" animBg="1"/>
      <p:bldP spid="350314" grpId="0"/>
      <p:bldP spid="350315" grpId="0" animBg="1"/>
      <p:bldP spid="350316" grpId="0"/>
      <p:bldP spid="350327" grpId="0" animBg="1"/>
      <p:bldP spid="350328" grpId="0" animBg="1"/>
      <p:bldP spid="350329" grpId="0" animBg="1"/>
      <p:bldP spid="350330" grpId="0" animBg="1"/>
      <p:bldP spid="350331" grpId="0" animBg="1"/>
      <p:bldP spid="350332" grpId="0"/>
      <p:bldP spid="350333" grpId="0" animBg="1"/>
      <p:bldP spid="350334" grpId="0" animBg="1"/>
      <p:bldP spid="350335" grpId="0" animBg="1"/>
      <p:bldP spid="350336" grpId="0"/>
      <p:bldP spid="350337" grpId="0" animBg="1"/>
      <p:bldP spid="350338" grpId="0" animBg="1"/>
      <p:bldP spid="350339" grpId="0"/>
      <p:bldP spid="350340" grpId="0" animBg="1"/>
      <p:bldP spid="350341" grpId="0" animBg="1"/>
      <p:bldP spid="350342" grpId="0" animBg="1"/>
      <p:bldP spid="350343" grpId="0" animBg="1"/>
      <p:bldP spid="350344" grpId="0" animBg="1"/>
      <p:bldP spid="350345" grpId="0" animBg="1"/>
      <p:bldP spid="350347" grpId="0" animBg="1"/>
    </p:bld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258" name="Rectangle 1026"/>
          <p:cNvSpPr>
            <a:spLocks noChangeArrowheads="1"/>
          </p:cNvSpPr>
          <p:nvPr/>
        </p:nvSpPr>
        <p:spPr bwMode="auto">
          <a:xfrm>
            <a:off x="539750" y="836613"/>
            <a:ext cx="8135938" cy="4271962"/>
          </a:xfrm>
          <a:prstGeom prst="rect">
            <a:avLst/>
          </a:prstGeom>
          <a:noFill/>
          <a:ln w="9525">
            <a:noFill/>
            <a:miter lim="800000"/>
            <a:headEnd/>
            <a:tailEnd/>
          </a:ln>
          <a:effectLst/>
        </p:spPr>
        <p:txBody>
          <a:bodyPr>
            <a:spAutoFit/>
          </a:bodyPr>
          <a:lstStyle/>
          <a:p>
            <a:pPr>
              <a:defRPr/>
            </a:pPr>
            <a:r>
              <a:rPr lang="en-US" altLang="zh-CN" sz="3600" i="0" dirty="0">
                <a:effectLst>
                  <a:outerShdw blurRad="38100" dist="38100" dir="2700000" algn="tl">
                    <a:srgbClr val="C0C0C0"/>
                  </a:outerShdw>
                </a:effectLst>
                <a:ea typeface="仿宋_GB2312" pitchFamily="49" charset="-122"/>
              </a:rPr>
              <a:t>               </a:t>
            </a:r>
            <a:r>
              <a:rPr lang="zh-CN" altLang="en-US" sz="3200" i="0" dirty="0">
                <a:solidFill>
                  <a:srgbClr val="000099"/>
                </a:solidFill>
                <a:effectLst>
                  <a:outerShdw blurRad="38100" dist="38100" dir="2700000" algn="tl">
                    <a:srgbClr val="C0C0C0"/>
                  </a:outerShdw>
                </a:effectLst>
                <a:ea typeface="仿宋_GB2312" pitchFamily="49" charset="-122"/>
              </a:rPr>
              <a:t>后序遍历游标类定义</a:t>
            </a:r>
            <a:endParaRPr lang="zh-CN" altLang="en-US" sz="3200" b="0" i="0" dirty="0">
              <a:solidFill>
                <a:srgbClr val="000099"/>
              </a:solidFill>
            </a:endParaRPr>
          </a:p>
          <a:p>
            <a:pPr>
              <a:spcBef>
                <a:spcPct val="50000"/>
              </a:spcBef>
              <a:defRPr/>
            </a:pPr>
            <a:r>
              <a:rPr lang="en-US" altLang="zh-CN" sz="2800" i="0" dirty="0">
                <a:solidFill>
                  <a:schemeClr val="tx2"/>
                </a:solidFill>
                <a:ea typeface="仿宋_GB2312" pitchFamily="49" charset="-122"/>
              </a:rPr>
              <a:t>template &lt;class Type&gt; </a:t>
            </a:r>
            <a:r>
              <a:rPr lang="en-US" altLang="zh-CN" sz="2800" i="0" dirty="0" err="1">
                <a:solidFill>
                  <a:schemeClr val="tx2"/>
                </a:solidFill>
                <a:ea typeface="仿宋_GB2312" pitchFamily="49" charset="-122"/>
              </a:rPr>
              <a:t>struct</a:t>
            </a:r>
            <a:r>
              <a:rPr lang="en-US" altLang="zh-CN" sz="2800" b="0" i="0" dirty="0">
                <a:solidFill>
                  <a:schemeClr val="tx2"/>
                </a:solidFill>
                <a:ea typeface="仿宋_GB2312" pitchFamily="49" charset="-122"/>
              </a:rPr>
              <a:t> </a:t>
            </a:r>
            <a:r>
              <a:rPr lang="en-US" altLang="zh-CN" sz="2800" b="0" i="0" dirty="0" err="1">
                <a:solidFill>
                  <a:schemeClr val="tx2"/>
                </a:solidFill>
                <a:ea typeface="仿宋_GB2312" pitchFamily="49" charset="-122"/>
              </a:rPr>
              <a:t>StkNode</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a:t>
            </a:r>
          </a:p>
          <a:p>
            <a:pPr>
              <a:defRPr/>
            </a:pPr>
            <a:r>
              <a:rPr lang="en-US" altLang="zh-CN" sz="2800" i="0" dirty="0">
                <a:solidFill>
                  <a:srgbClr val="000099"/>
                </a:solidFill>
                <a:ea typeface="仿宋_GB2312" pitchFamily="49" charset="-122"/>
              </a:rPr>
              <a:t>//</a:t>
            </a:r>
            <a:r>
              <a:rPr lang="zh-CN" altLang="en-US" sz="2800" b="0" i="0" dirty="0">
                <a:solidFill>
                  <a:srgbClr val="000099"/>
                </a:solidFill>
                <a:latin typeface="隶书" pitchFamily="49" charset="-122"/>
                <a:ea typeface="隶书" pitchFamily="49" charset="-122"/>
              </a:rPr>
              <a:t>后序遍历使用的递归工作栈结点定义</a:t>
            </a:r>
            <a:r>
              <a:rPr lang="zh-CN" altLang="en-US" sz="2800" i="0" dirty="0">
                <a:solidFill>
                  <a:srgbClr val="CC3300"/>
                </a:solidFill>
                <a:ea typeface="仿宋_GB2312" pitchFamily="49" charset="-122"/>
              </a:rPr>
              <a:t>	</a:t>
            </a:r>
            <a:r>
              <a:rPr lang="zh-CN" altLang="en-US" sz="2800" b="0" i="0" dirty="0">
                <a:solidFill>
                  <a:srgbClr val="CC3300"/>
                </a:solidFill>
                <a:ea typeface="仿宋_GB2312" pitchFamily="49" charset="-122"/>
              </a:rPr>
              <a:t>	</a:t>
            </a:r>
          </a:p>
          <a:p>
            <a:pPr>
              <a:defRPr/>
            </a:pPr>
            <a:r>
              <a:rPr lang="zh-CN" altLang="en-US" sz="2800" b="0" i="0" dirty="0">
                <a:solidFill>
                  <a:srgbClr val="CC3300"/>
                </a:solidFill>
                <a:ea typeface="仿宋_GB2312" pitchFamily="49" charset="-122"/>
              </a:rPr>
              <a:t>    </a:t>
            </a:r>
            <a:r>
              <a:rPr lang="en-US" altLang="zh-CN" sz="2800" i="0" dirty="0">
                <a:solidFill>
                  <a:schemeClr val="tx2"/>
                </a:solidFill>
                <a:ea typeface="仿宋_GB2312" pitchFamily="49" charset="-122"/>
              </a:rPr>
              <a:t>const </a:t>
            </a:r>
            <a:r>
              <a:rPr lang="en-US" altLang="zh-CN" sz="2800" b="0" i="0" dirty="0" err="1">
                <a:solidFill>
                  <a:schemeClr val="tx2"/>
                </a:solidFill>
                <a:ea typeface="仿宋_GB2312" pitchFamily="49" charset="-122"/>
              </a:rPr>
              <a:t>BinTreeNode</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&lt;Type&gt;</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Node</a:t>
            </a:r>
            <a:r>
              <a:rPr lang="en-US" altLang="zh-CN" sz="2800" i="0" dirty="0">
                <a:solidFill>
                  <a:schemeClr val="tx2"/>
                </a:solidFill>
                <a:ea typeface="仿宋_GB2312" pitchFamily="49" charset="-122"/>
              </a:rPr>
              <a:t>; </a:t>
            </a:r>
          </a:p>
          <a:p>
            <a:pPr>
              <a:defRPr/>
            </a:pPr>
            <a:r>
              <a:rPr lang="en-US" altLang="zh-CN" sz="2800" i="0" dirty="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结点指针</a:t>
            </a:r>
            <a:endParaRPr lang="zh-CN" altLang="en-US" sz="2800" i="0" dirty="0">
              <a:solidFill>
                <a:srgbClr val="000099"/>
              </a:solidFill>
              <a:ea typeface="仿宋_GB2312" pitchFamily="49" charset="-122"/>
            </a:endParaRPr>
          </a:p>
          <a:p>
            <a:pPr>
              <a:defRPr/>
            </a:pPr>
            <a:r>
              <a:rPr lang="zh-CN" altLang="en-US" sz="2800" b="0" i="0" dirty="0">
                <a:solidFill>
                  <a:schemeClr val="tx2"/>
                </a:solidFill>
                <a:ea typeface="仿宋_GB2312" pitchFamily="49" charset="-122"/>
              </a:rPr>
              <a:t>    </a:t>
            </a:r>
            <a:r>
              <a:rPr lang="en-US" altLang="zh-CN" sz="2800" i="0" dirty="0" err="1">
                <a:solidFill>
                  <a:schemeClr val="tx2"/>
                </a:solidFill>
                <a:ea typeface="仿宋_GB2312" pitchFamily="49" charset="-122"/>
              </a:rPr>
              <a:t>int</a:t>
            </a:r>
            <a:r>
              <a:rPr lang="en-US" altLang="zh-CN" sz="2800" b="0" i="0" dirty="0">
                <a:solidFill>
                  <a:schemeClr val="tx2"/>
                </a:solidFill>
                <a:ea typeface="仿宋_GB2312" pitchFamily="49" charset="-122"/>
              </a:rPr>
              <a:t> </a:t>
            </a:r>
            <a:r>
              <a:rPr lang="en-US" altLang="zh-CN" sz="2800" b="0" i="0" dirty="0" err="1">
                <a:solidFill>
                  <a:schemeClr val="tx2"/>
                </a:solidFill>
                <a:ea typeface="仿宋_GB2312" pitchFamily="49" charset="-122"/>
              </a:rPr>
              <a:t>PopTim</a:t>
            </a:r>
            <a:r>
              <a:rPr lang="en-US" altLang="zh-CN" sz="2800" i="0" dirty="0">
                <a:solidFill>
                  <a:schemeClr val="tx2"/>
                </a:solidFill>
                <a:ea typeface="仿宋_GB2312" pitchFamily="49" charset="-122"/>
              </a:rPr>
              <a:t>;  </a:t>
            </a:r>
            <a:r>
              <a:rPr lang="en-US" altLang="zh-CN" sz="2800" i="0" dirty="0">
                <a:solidFill>
                  <a:schemeClr val="hlink"/>
                </a:solidFill>
                <a:ea typeface="仿宋_GB2312" pitchFamily="49" charset="-122"/>
              </a:rPr>
              <a:t>//</a:t>
            </a:r>
            <a:r>
              <a:rPr lang="zh-CN" altLang="en-US" sz="2800" b="0" i="0" dirty="0">
                <a:solidFill>
                  <a:srgbClr val="000099"/>
                </a:solidFill>
                <a:ea typeface="隶书" pitchFamily="49" charset="-122"/>
              </a:rPr>
              <a:t>退栈次数</a:t>
            </a:r>
            <a:endParaRPr lang="zh-CN" altLang="en-US" sz="2800" i="0" dirty="0">
              <a:solidFill>
                <a:srgbClr val="000099"/>
              </a:solidFill>
              <a:ea typeface="仿宋_GB2312" pitchFamily="49" charset="-122"/>
            </a:endParaRPr>
          </a:p>
          <a:p>
            <a:pPr>
              <a:defRPr/>
            </a:pPr>
            <a:r>
              <a:rPr lang="zh-CN" altLang="en-US"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StkNode</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BinTreeNode</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&lt;Type&gt;</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a:t>
            </a:r>
            <a:r>
              <a:rPr lang="en-US" altLang="zh-CN" sz="2800" b="0" i="0" dirty="0" smtClean="0">
                <a:solidFill>
                  <a:schemeClr val="tx2"/>
                </a:solidFill>
                <a:ea typeface="仿宋_GB2312" pitchFamily="49" charset="-122"/>
              </a:rPr>
              <a:t>N</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NULL</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a:t>
            </a:r>
          </a:p>
          <a:p>
            <a:pPr>
              <a:defRPr/>
            </a:pPr>
            <a:r>
              <a:rPr lang="en-US" altLang="zh-CN" sz="2800" i="0" dirty="0">
                <a:solidFill>
                  <a:schemeClr val="tx2"/>
                </a:solidFill>
                <a:ea typeface="仿宋_GB2312" pitchFamily="49" charset="-122"/>
              </a:rPr>
              <a:t>        </a:t>
            </a:r>
            <a:r>
              <a:rPr lang="en-US" altLang="zh-CN" sz="2800" b="0" i="0" dirty="0">
                <a:solidFill>
                  <a:schemeClr val="tx2"/>
                </a:solidFill>
                <a:ea typeface="仿宋_GB2312" pitchFamily="49" charset="-122"/>
              </a:rPr>
              <a:t> </a:t>
            </a:r>
            <a:r>
              <a:rPr lang="en-US" altLang="zh-CN" sz="2800" b="0" i="0" dirty="0" smtClean="0">
                <a:solidFill>
                  <a:schemeClr val="tx2"/>
                </a:solidFill>
                <a:ea typeface="仿宋_GB2312" pitchFamily="49" charset="-122"/>
              </a:rPr>
              <a:t>Node</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N</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PopTim</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0</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 }</a:t>
            </a:r>
            <a:endParaRPr lang="en-US" altLang="zh-CN" sz="2800" b="0" i="0" dirty="0">
              <a:solidFill>
                <a:schemeClr val="tx2"/>
              </a:solidFill>
              <a:ea typeface="仿宋_GB2312" pitchFamily="49" charset="-122"/>
            </a:endParaRPr>
          </a:p>
          <a:p>
            <a:pPr>
              <a:defRPr/>
            </a:pPr>
            <a:r>
              <a:rPr lang="en-US" altLang="zh-CN" sz="2800" i="0" dirty="0">
                <a:solidFill>
                  <a:schemeClr val="tx2"/>
                </a:solidFill>
                <a:ea typeface="仿宋_GB2312" pitchFamily="49" charset="-122"/>
              </a:rPr>
              <a:t>};</a:t>
            </a:r>
            <a:endParaRPr lang="en-US" altLang="zh-CN" sz="3200" b="0" i="0" dirty="0">
              <a:solidFill>
                <a:schemeClr val="tx2"/>
              </a:solidFill>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144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2258">
                                            <p:txEl>
                                              <p:pRg st="1" end="1"/>
                                            </p:txEl>
                                          </p:spTgt>
                                        </p:tgtEl>
                                        <p:attrNameLst>
                                          <p:attrName>style.visibility</p:attrName>
                                        </p:attrNameLst>
                                      </p:cBhvr>
                                      <p:to>
                                        <p:strVal val="visible"/>
                                      </p:to>
                                    </p:set>
                                    <p:animEffect transition="in" filter="checkerboard(across)">
                                      <p:cBhvr>
                                        <p:cTn id="7" dur="500"/>
                                        <p:tgtEl>
                                          <p:spTgt spid="352258">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2258">
                                            <p:txEl>
                                              <p:pRg st="2" end="2"/>
                                            </p:txEl>
                                          </p:spTgt>
                                        </p:tgtEl>
                                        <p:attrNameLst>
                                          <p:attrName>style.visibility</p:attrName>
                                        </p:attrNameLst>
                                      </p:cBhvr>
                                      <p:to>
                                        <p:strVal val="visible"/>
                                      </p:to>
                                    </p:set>
                                    <p:animEffect transition="in" filter="checkerboard(across)">
                                      <p:cBhvr>
                                        <p:cTn id="10" dur="500"/>
                                        <p:tgtEl>
                                          <p:spTgt spid="352258">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2258">
                                            <p:txEl>
                                              <p:pRg st="3" end="3"/>
                                            </p:txEl>
                                          </p:spTgt>
                                        </p:tgtEl>
                                        <p:attrNameLst>
                                          <p:attrName>style.visibility</p:attrName>
                                        </p:attrNameLst>
                                      </p:cBhvr>
                                      <p:to>
                                        <p:strVal val="visible"/>
                                      </p:to>
                                    </p:set>
                                    <p:animEffect transition="in" filter="checkerboard(across)">
                                      <p:cBhvr>
                                        <p:cTn id="13" dur="500"/>
                                        <p:tgtEl>
                                          <p:spTgt spid="352258">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52258">
                                            <p:txEl>
                                              <p:pRg st="4" end="4"/>
                                            </p:txEl>
                                          </p:spTgt>
                                        </p:tgtEl>
                                        <p:attrNameLst>
                                          <p:attrName>style.visibility</p:attrName>
                                        </p:attrNameLst>
                                      </p:cBhvr>
                                      <p:to>
                                        <p:strVal val="visible"/>
                                      </p:to>
                                    </p:set>
                                    <p:animEffect transition="in" filter="checkerboard(across)">
                                      <p:cBhvr>
                                        <p:cTn id="16" dur="500"/>
                                        <p:tgtEl>
                                          <p:spTgt spid="352258">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52258">
                                            <p:txEl>
                                              <p:pRg st="5" end="5"/>
                                            </p:txEl>
                                          </p:spTgt>
                                        </p:tgtEl>
                                        <p:attrNameLst>
                                          <p:attrName>style.visibility</p:attrName>
                                        </p:attrNameLst>
                                      </p:cBhvr>
                                      <p:to>
                                        <p:strVal val="visible"/>
                                      </p:to>
                                    </p:set>
                                    <p:animEffect transition="in" filter="checkerboard(across)">
                                      <p:cBhvr>
                                        <p:cTn id="19" dur="500"/>
                                        <p:tgtEl>
                                          <p:spTgt spid="352258">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52258">
                                            <p:txEl>
                                              <p:pRg st="6" end="6"/>
                                            </p:txEl>
                                          </p:spTgt>
                                        </p:tgtEl>
                                        <p:attrNameLst>
                                          <p:attrName>style.visibility</p:attrName>
                                        </p:attrNameLst>
                                      </p:cBhvr>
                                      <p:to>
                                        <p:strVal val="visible"/>
                                      </p:to>
                                    </p:set>
                                    <p:animEffect transition="in" filter="checkerboard(across)">
                                      <p:cBhvr>
                                        <p:cTn id="22" dur="500"/>
                                        <p:tgtEl>
                                          <p:spTgt spid="352258">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52258">
                                            <p:txEl>
                                              <p:pRg st="7" end="7"/>
                                            </p:txEl>
                                          </p:spTgt>
                                        </p:tgtEl>
                                        <p:attrNameLst>
                                          <p:attrName>style.visibility</p:attrName>
                                        </p:attrNameLst>
                                      </p:cBhvr>
                                      <p:to>
                                        <p:strVal val="visible"/>
                                      </p:to>
                                    </p:set>
                                    <p:animEffect transition="in" filter="checkerboard(across)">
                                      <p:cBhvr>
                                        <p:cTn id="25" dur="500"/>
                                        <p:tgtEl>
                                          <p:spTgt spid="352258">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52258">
                                            <p:txEl>
                                              <p:pRg st="8" end="8"/>
                                            </p:txEl>
                                          </p:spTgt>
                                        </p:tgtEl>
                                        <p:attrNameLst>
                                          <p:attrName>style.visibility</p:attrName>
                                        </p:attrNameLst>
                                      </p:cBhvr>
                                      <p:to>
                                        <p:strVal val="visible"/>
                                      </p:to>
                                    </p:set>
                                    <p:animEffect transition="in" filter="checkerboard(across)">
                                      <p:cBhvr>
                                        <p:cTn id="28" dur="500"/>
                                        <p:tgtEl>
                                          <p:spTgt spid="3522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3282" name="Text Box 1026"/>
          <p:cNvSpPr txBox="1">
            <a:spLocks noChangeArrowheads="1"/>
          </p:cNvSpPr>
          <p:nvPr/>
        </p:nvSpPr>
        <p:spPr bwMode="auto">
          <a:xfrm>
            <a:off x="611188" y="549275"/>
            <a:ext cx="8382000" cy="5216525"/>
          </a:xfrm>
          <a:prstGeom prst="rect">
            <a:avLst/>
          </a:prstGeom>
          <a:noFill/>
          <a:ln w="9525">
            <a:noFill/>
            <a:miter lim="800000"/>
            <a:headEnd/>
            <a:tailEnd/>
          </a:ln>
          <a:effectLst/>
        </p:spPr>
        <p:txBody>
          <a:bodyPr>
            <a:spAutoFit/>
          </a:bodyPr>
          <a:lstStyle/>
          <a:p>
            <a:pPr>
              <a:defRPr/>
            </a:pPr>
            <a:r>
              <a:rPr lang="en-US" altLang="zh-CN" sz="2800" i="0" dirty="0">
                <a:solidFill>
                  <a:schemeClr val="tx2"/>
                </a:solidFill>
              </a:rPr>
              <a:t>template &lt;class Type&gt; class</a:t>
            </a:r>
            <a:r>
              <a:rPr lang="en-US" altLang="zh-CN" sz="2800" b="0" i="0" dirty="0">
                <a:solidFill>
                  <a:schemeClr val="tx2"/>
                </a:solidFill>
              </a:rPr>
              <a:t> </a:t>
            </a:r>
            <a:r>
              <a:rPr lang="en-US" altLang="zh-CN" sz="2800" b="0" i="0" dirty="0" err="1">
                <a:solidFill>
                  <a:schemeClr val="tx2"/>
                </a:solidFill>
              </a:rPr>
              <a:t>PostOrder</a:t>
            </a:r>
            <a:r>
              <a:rPr lang="en-US" altLang="zh-CN" sz="2800" b="0" i="0" dirty="0">
                <a:solidFill>
                  <a:schemeClr val="tx2"/>
                </a:solidFill>
              </a:rPr>
              <a:t> </a:t>
            </a:r>
            <a:r>
              <a:rPr lang="en-US" altLang="zh-CN" sz="2800" i="0" dirty="0">
                <a:solidFill>
                  <a:schemeClr val="tx2"/>
                </a:solidFill>
              </a:rPr>
              <a:t>: </a:t>
            </a:r>
          </a:p>
          <a:p>
            <a:pPr>
              <a:defRPr/>
            </a:pPr>
            <a:r>
              <a:rPr lang="en-US" altLang="zh-CN" sz="2800" i="0" dirty="0">
                <a:solidFill>
                  <a:schemeClr val="tx2"/>
                </a:solidFill>
              </a:rPr>
              <a:t>    public</a:t>
            </a:r>
            <a:r>
              <a:rPr lang="en-US" altLang="zh-CN" sz="2800" b="0" i="0" dirty="0">
                <a:solidFill>
                  <a:schemeClr val="tx2"/>
                </a:solidFill>
              </a:rPr>
              <a:t> </a:t>
            </a:r>
            <a:r>
              <a:rPr lang="en-US" altLang="zh-CN" sz="2800" b="0" i="0" dirty="0" err="1">
                <a:solidFill>
                  <a:schemeClr val="tx2"/>
                </a:solidFill>
              </a:rPr>
              <a:t>TreeIterator</a:t>
            </a:r>
            <a:r>
              <a:rPr lang="en-US" altLang="zh-CN" sz="2800" b="0" i="0" dirty="0">
                <a:solidFill>
                  <a:schemeClr val="tx2"/>
                </a:solidFill>
              </a:rPr>
              <a:t> </a:t>
            </a:r>
            <a:r>
              <a:rPr lang="en-US" altLang="zh-CN" sz="2800" i="0" dirty="0">
                <a:solidFill>
                  <a:schemeClr val="tx2"/>
                </a:solidFill>
              </a:rPr>
              <a:t>&lt;Type&gt; {</a:t>
            </a:r>
          </a:p>
          <a:p>
            <a:pPr>
              <a:defRPr/>
            </a:pPr>
            <a:r>
              <a:rPr lang="zh-CN" altLang="en-US" sz="2800" i="0" dirty="0" smtClean="0">
                <a:solidFill>
                  <a:schemeClr val="tx2"/>
                </a:solidFill>
              </a:rPr>
              <a:t>  </a:t>
            </a:r>
            <a:r>
              <a:rPr lang="en-US" altLang="zh-CN" sz="2800" i="0" dirty="0" smtClean="0">
                <a:solidFill>
                  <a:schemeClr val="tx2"/>
                </a:solidFill>
              </a:rPr>
              <a:t>public</a:t>
            </a:r>
            <a:r>
              <a:rPr lang="en-US" altLang="zh-CN" sz="2800" i="0" dirty="0">
                <a:solidFill>
                  <a:schemeClr val="tx2"/>
                </a:solidFill>
              </a:rPr>
              <a:t>:</a:t>
            </a:r>
            <a:r>
              <a:rPr lang="en-US" altLang="zh-CN" sz="2800" i="0" dirty="0">
                <a:solidFill>
                  <a:srgbClr val="CC3300"/>
                </a:solidFill>
              </a:rPr>
              <a:t> </a:t>
            </a:r>
          </a:p>
          <a:p>
            <a:pPr>
              <a:defRPr/>
            </a:pPr>
            <a:r>
              <a:rPr lang="en-US" altLang="zh-CN"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PostOrder</a:t>
            </a:r>
            <a:r>
              <a:rPr lang="en-US" altLang="zh-CN" sz="2800" i="0" dirty="0" smtClean="0">
                <a:solidFill>
                  <a:schemeClr val="tx2"/>
                </a:solidFill>
                <a:ea typeface="仿宋_GB2312" pitchFamily="49" charset="-122"/>
              </a:rPr>
              <a:t>(const</a:t>
            </a:r>
            <a:r>
              <a:rPr lang="en-US" altLang="zh-CN" sz="2800" b="0" i="0" dirty="0" smtClean="0">
                <a:solidFill>
                  <a:schemeClr val="tx2"/>
                </a:solidFill>
                <a:ea typeface="仿宋_GB2312" pitchFamily="49" charset="-122"/>
              </a:rPr>
              <a:t> </a:t>
            </a:r>
            <a:r>
              <a:rPr lang="en-US" altLang="zh-CN" sz="2800" b="0" i="0" dirty="0" err="1">
                <a:solidFill>
                  <a:schemeClr val="tx2"/>
                </a:solidFill>
                <a:ea typeface="仿宋_GB2312" pitchFamily="49" charset="-122"/>
              </a:rPr>
              <a:t>BinaryTree</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&lt;Type&gt; &amp;</a:t>
            </a:r>
            <a:r>
              <a:rPr lang="en-US" altLang="zh-CN" sz="2800" b="0" i="0" dirty="0" smtClean="0">
                <a:solidFill>
                  <a:schemeClr val="tx2"/>
                </a:solidFill>
                <a:ea typeface="仿宋_GB2312" pitchFamily="49" charset="-122"/>
              </a:rPr>
              <a:t>BT</a:t>
            </a:r>
            <a:r>
              <a:rPr lang="en-US" altLang="zh-CN" sz="2800" i="0" dirty="0" smtClean="0">
                <a:solidFill>
                  <a:schemeClr val="tx2"/>
                </a:solidFill>
                <a:ea typeface="仿宋_GB2312" pitchFamily="49" charset="-122"/>
              </a:rPr>
              <a:t>);    </a:t>
            </a:r>
            <a:endParaRPr lang="en-US" altLang="zh-CN" sz="2800" i="0" dirty="0">
              <a:solidFill>
                <a:schemeClr val="tx2"/>
              </a:solidFill>
              <a:ea typeface="仿宋_GB2312" pitchFamily="49" charset="-122"/>
            </a:endParaRPr>
          </a:p>
          <a:p>
            <a:pPr>
              <a:defRPr/>
            </a:pPr>
            <a:r>
              <a:rPr lang="en-US" altLang="zh-CN" sz="2800" i="0" dirty="0">
                <a:solidFill>
                  <a:schemeClr val="tx2"/>
                </a:solidFill>
                <a:ea typeface="仿宋_GB2312" pitchFamily="49" charset="-122"/>
              </a:rPr>
              <a:t>    ~</a:t>
            </a:r>
            <a:r>
              <a:rPr lang="en-US" altLang="zh-CN" sz="2800" b="0" i="0" dirty="0" err="1" smtClean="0">
                <a:solidFill>
                  <a:schemeClr val="tx2"/>
                </a:solidFill>
                <a:ea typeface="仿宋_GB2312" pitchFamily="49" charset="-122"/>
              </a:rPr>
              <a:t>PostOrder</a:t>
            </a:r>
            <a:r>
              <a:rPr lang="en-US" altLang="zh-CN" sz="2800" i="0" dirty="0" smtClean="0">
                <a:solidFill>
                  <a:schemeClr val="tx2"/>
                </a:solidFill>
                <a:ea typeface="仿宋_GB2312" pitchFamily="49" charset="-122"/>
              </a:rPr>
              <a:t>( </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 }</a:t>
            </a:r>
            <a:r>
              <a:rPr lang="en-US" altLang="zh-CN" sz="2800" b="0" i="0" dirty="0">
                <a:solidFill>
                  <a:schemeClr val="tx2"/>
                </a:solidFill>
                <a:ea typeface="仿宋_GB2312" pitchFamily="49" charset="-122"/>
              </a:rPr>
              <a:t>    </a:t>
            </a:r>
          </a:p>
          <a:p>
            <a:pPr>
              <a:defRPr/>
            </a:pPr>
            <a:r>
              <a:rPr lang="en-US" altLang="zh-CN" sz="2800" i="0" dirty="0">
                <a:solidFill>
                  <a:schemeClr val="tx2"/>
                </a:solidFill>
                <a:ea typeface="仿宋_GB2312" pitchFamily="49" charset="-122"/>
              </a:rPr>
              <a:t>    void</a:t>
            </a:r>
            <a:r>
              <a:rPr lang="en-US" altLang="zh-CN" sz="2800" b="0" i="0" dirty="0">
                <a:solidFill>
                  <a:schemeClr val="tx2"/>
                </a:solidFill>
                <a:ea typeface="仿宋_GB2312" pitchFamily="49" charset="-122"/>
              </a:rPr>
              <a:t> </a:t>
            </a:r>
            <a:r>
              <a:rPr lang="en-US" altLang="zh-CN" sz="2800" b="0" i="0" dirty="0" smtClean="0">
                <a:solidFill>
                  <a:schemeClr val="tx2"/>
                </a:solidFill>
                <a:ea typeface="仿宋_GB2312" pitchFamily="49" charset="-122"/>
              </a:rPr>
              <a:t>First</a:t>
            </a:r>
            <a:r>
              <a:rPr lang="en-US" altLang="zh-CN" sz="2800" i="0" dirty="0" smtClean="0">
                <a:solidFill>
                  <a:schemeClr val="tx2"/>
                </a:solidFill>
                <a:ea typeface="仿宋_GB2312" pitchFamily="49" charset="-122"/>
              </a:rPr>
              <a:t>( </a:t>
            </a:r>
            <a:r>
              <a:rPr lang="en-US" altLang="zh-CN" sz="2800" i="0" dirty="0">
                <a:solidFill>
                  <a:schemeClr val="tx2"/>
                </a:solidFill>
                <a:ea typeface="仿宋_GB2312" pitchFamily="49" charset="-122"/>
              </a:rPr>
              <a:t>);</a:t>
            </a:r>
          </a:p>
          <a:p>
            <a:pPr>
              <a:defRPr/>
            </a:pPr>
            <a:r>
              <a:rPr lang="en-US" altLang="zh-CN" sz="2800" i="0" dirty="0">
                <a:solidFill>
                  <a:schemeClr val="tx2"/>
                </a:solidFill>
                <a:ea typeface="仿宋_GB2312" pitchFamily="49" charset="-122"/>
              </a:rPr>
              <a:t> </a:t>
            </a:r>
            <a:r>
              <a:rPr lang="en-US" altLang="zh-CN" sz="2800" b="0" i="0" dirty="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定位到后序次序下第一个结点</a:t>
            </a:r>
            <a:endParaRPr lang="zh-CN" altLang="en-US" sz="2800" b="0" i="0" dirty="0">
              <a:solidFill>
                <a:srgbClr val="000099"/>
              </a:solidFill>
              <a:ea typeface="仿宋_GB2312" pitchFamily="49" charset="-122"/>
            </a:endParaRPr>
          </a:p>
          <a:p>
            <a:pPr>
              <a:defRPr/>
            </a:pPr>
            <a:r>
              <a:rPr lang="zh-CN" altLang="en-US" sz="2800" i="0" dirty="0">
                <a:solidFill>
                  <a:schemeClr val="tx2"/>
                </a:solidFill>
                <a:ea typeface="仿宋_GB2312" pitchFamily="49" charset="-122"/>
              </a:rPr>
              <a:t>    </a:t>
            </a:r>
            <a:r>
              <a:rPr lang="en-US" altLang="zh-CN" sz="2800" i="0" dirty="0">
                <a:solidFill>
                  <a:schemeClr val="tx2"/>
                </a:solidFill>
                <a:ea typeface="仿宋_GB2312" pitchFamily="49" charset="-122"/>
              </a:rPr>
              <a:t>void operator</a:t>
            </a:r>
            <a:r>
              <a:rPr lang="en-US" altLang="zh-CN" sz="2800" b="0" i="0" dirty="0">
                <a:solidFill>
                  <a:schemeClr val="tx2"/>
                </a:solidFill>
                <a:ea typeface="仿宋_GB2312" pitchFamily="49" charset="-122"/>
              </a:rPr>
              <a:t> ++ </a:t>
            </a:r>
            <a:r>
              <a:rPr lang="en-US" altLang="zh-CN" sz="2800" i="0" dirty="0">
                <a:solidFill>
                  <a:schemeClr val="tx2"/>
                </a:solidFill>
                <a:ea typeface="仿宋_GB2312" pitchFamily="49" charset="-122"/>
              </a:rPr>
              <a:t>( );	</a:t>
            </a:r>
            <a:r>
              <a:rPr lang="en-US" altLang="zh-CN" sz="2800" b="0" i="0" dirty="0">
                <a:solidFill>
                  <a:schemeClr val="tx2"/>
                </a:solidFill>
                <a:ea typeface="仿宋_GB2312" pitchFamily="49" charset="-122"/>
              </a:rPr>
              <a:t>    </a:t>
            </a:r>
          </a:p>
          <a:p>
            <a:pPr>
              <a:defRPr/>
            </a:pPr>
            <a:r>
              <a:rPr lang="en-US" altLang="zh-CN" sz="2800" b="0" i="0" dirty="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定位到后序次序下的下一个结点</a:t>
            </a:r>
            <a:endParaRPr lang="zh-CN" altLang="en-US" sz="2800" b="0" i="0" dirty="0">
              <a:solidFill>
                <a:srgbClr val="000099"/>
              </a:solidFill>
              <a:ea typeface="仿宋_GB2312" pitchFamily="49" charset="-122"/>
            </a:endParaRPr>
          </a:p>
          <a:p>
            <a:pPr>
              <a:defRPr/>
            </a:pPr>
            <a:r>
              <a:rPr lang="zh-CN" altLang="en-US" sz="2800" i="0" dirty="0" smtClean="0">
                <a:solidFill>
                  <a:schemeClr val="tx2"/>
                </a:solidFill>
                <a:ea typeface="仿宋_GB2312" pitchFamily="49" charset="-122"/>
              </a:rPr>
              <a:t>  </a:t>
            </a:r>
            <a:r>
              <a:rPr lang="en-US" altLang="zh-CN" sz="2800" i="0" dirty="0" smtClean="0">
                <a:solidFill>
                  <a:schemeClr val="tx2"/>
                </a:solidFill>
                <a:ea typeface="仿宋_GB2312" pitchFamily="49" charset="-122"/>
              </a:rPr>
              <a:t>protected</a:t>
            </a:r>
            <a:r>
              <a:rPr lang="en-US" altLang="zh-CN" sz="2800" i="0" dirty="0">
                <a:solidFill>
                  <a:schemeClr val="tx2"/>
                </a:solidFill>
                <a:ea typeface="仿宋_GB2312" pitchFamily="49" charset="-122"/>
              </a:rPr>
              <a:t>:</a:t>
            </a:r>
            <a:endParaRPr lang="en-US" altLang="zh-CN" sz="2800" b="0" i="0" dirty="0">
              <a:solidFill>
                <a:schemeClr val="tx2"/>
              </a:solidFill>
              <a:ea typeface="仿宋_GB2312" pitchFamily="49" charset="-122"/>
            </a:endParaRPr>
          </a:p>
          <a:p>
            <a:pPr>
              <a:defRPr/>
            </a:pPr>
            <a:r>
              <a:rPr lang="en-US" altLang="zh-CN" sz="2800" b="0" i="0" dirty="0">
                <a:solidFill>
                  <a:schemeClr val="tx2"/>
                </a:solidFill>
                <a:ea typeface="仿宋_GB2312" pitchFamily="49" charset="-122"/>
              </a:rPr>
              <a:t>    Stack </a:t>
            </a:r>
            <a:r>
              <a:rPr lang="en-US" altLang="zh-CN" sz="2800" i="0" dirty="0" smtClean="0">
                <a:solidFill>
                  <a:schemeClr val="tx2"/>
                </a:solidFill>
                <a:ea typeface="仿宋_GB2312" pitchFamily="49" charset="-122"/>
              </a:rPr>
              <a:t>&lt;</a:t>
            </a:r>
            <a:r>
              <a:rPr lang="en-US" altLang="zh-CN" sz="2800" b="0" i="0" dirty="0" err="1" smtClean="0">
                <a:solidFill>
                  <a:schemeClr val="tx2"/>
                </a:solidFill>
                <a:ea typeface="仿宋_GB2312" pitchFamily="49" charset="-122"/>
              </a:rPr>
              <a:t>StkNode</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&lt;Type</a:t>
            </a:r>
            <a:r>
              <a:rPr lang="en-US" altLang="zh-CN" sz="2800" i="0" dirty="0" smtClean="0">
                <a:solidFill>
                  <a:schemeClr val="tx2"/>
                </a:solidFill>
                <a:ea typeface="仿宋_GB2312" pitchFamily="49" charset="-122"/>
              </a:rPr>
              <a:t>&gt;&gt;</a:t>
            </a:r>
            <a:r>
              <a:rPr lang="en-US" altLang="zh-CN" sz="2800" b="0" i="0" dirty="0" smtClean="0">
                <a:solidFill>
                  <a:schemeClr val="tx2"/>
                </a:solidFill>
                <a:ea typeface="仿宋_GB2312" pitchFamily="49" charset="-122"/>
              </a:rPr>
              <a:t> </a:t>
            </a:r>
            <a:r>
              <a:rPr lang="en-US" altLang="zh-CN" sz="2800" b="0" i="0" dirty="0" err="1">
                <a:solidFill>
                  <a:schemeClr val="tx2"/>
                </a:solidFill>
                <a:ea typeface="仿宋_GB2312" pitchFamily="49" charset="-122"/>
              </a:rPr>
              <a:t>st</a:t>
            </a:r>
            <a:r>
              <a:rPr lang="en-US" altLang="zh-CN" sz="2800" i="0" dirty="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工作栈</a:t>
            </a:r>
            <a:endParaRPr lang="zh-CN" altLang="en-US" sz="2800" i="0" dirty="0">
              <a:solidFill>
                <a:srgbClr val="000099"/>
              </a:solidFill>
              <a:ea typeface="仿宋_GB2312" pitchFamily="49" charset="-122"/>
            </a:endParaRPr>
          </a:p>
          <a:p>
            <a:pPr>
              <a:defRPr/>
            </a:pPr>
            <a:r>
              <a:rPr lang="en-US" altLang="zh-CN" sz="2800" i="0" dirty="0">
                <a:solidFill>
                  <a:schemeClr val="tx2"/>
                </a:solidFill>
                <a:ea typeface="仿宋_GB2312" pitchFamily="49" charset="-122"/>
              </a:rPr>
              <a:t>};</a:t>
            </a:r>
            <a:r>
              <a:rPr lang="en-US" altLang="zh-CN" sz="2800" i="0" dirty="0">
                <a:effectLst>
                  <a:outerShdw blurRad="38100" dist="38100" dir="2700000" algn="tl">
                    <a:srgbClr val="C0C0C0"/>
                  </a:outerShdw>
                </a:effectLst>
                <a:ea typeface="仿宋_GB2312" pitchFamily="49" charset="-122"/>
              </a:rPr>
              <a:t>            </a:t>
            </a:r>
            <a:endParaRPr lang="en-US" altLang="zh-CN" sz="2800" b="0" i="0" dirty="0">
              <a:solidFill>
                <a:srgbClr val="000099"/>
              </a:solidFill>
              <a:ea typeface="仿宋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145</a:t>
            </a:fld>
            <a:endParaRPr lang="en-US" altLang="zh-CN"/>
          </a:p>
        </p:txBody>
      </p:sp>
    </p:spTree>
  </p:cSld>
  <p:clrMapOvr>
    <a:masterClrMapping/>
  </p:clrMapOvr>
  <p:transition>
    <p:wipe dir="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4484" name="Rectangle 4"/>
          <p:cNvSpPr>
            <a:spLocks noChangeArrowheads="1"/>
          </p:cNvSpPr>
          <p:nvPr/>
        </p:nvSpPr>
        <p:spPr bwMode="auto">
          <a:xfrm>
            <a:off x="827088" y="692150"/>
            <a:ext cx="7848600" cy="5715000"/>
          </a:xfrm>
          <a:prstGeom prst="rect">
            <a:avLst/>
          </a:prstGeom>
          <a:noFill/>
          <a:ln w="9525">
            <a:noFill/>
            <a:miter lim="800000"/>
            <a:headEnd/>
            <a:tailEnd/>
          </a:ln>
          <a:effectLst/>
        </p:spPr>
        <p:txBody>
          <a:bodyPr lIns="90022" tIns="45011" rIns="90022" bIns="45011"/>
          <a:lstStyle/>
          <a:p>
            <a:pPr marL="342900" indent="-342900" algn="just">
              <a:spcBef>
                <a:spcPct val="20000"/>
              </a:spcBef>
              <a:buClr>
                <a:schemeClr val="tx2"/>
              </a:buClr>
              <a:buFontTx/>
              <a:buChar char="•"/>
              <a:defRPr/>
            </a:pPr>
            <a:r>
              <a:rPr lang="zh-CN" altLang="en-US" sz="3200" i="0" u="sng" dirty="0">
                <a:solidFill>
                  <a:schemeClr val="hlink"/>
                </a:solidFill>
                <a:effectLst>
                  <a:outerShdw blurRad="38100" dist="38100" dir="2700000" algn="tl">
                    <a:srgbClr val="C0C0C0"/>
                  </a:outerShdw>
                </a:effectLst>
                <a:ea typeface="仿宋_GB2312" pitchFamily="49" charset="-122"/>
              </a:rPr>
              <a:t>构造函数</a:t>
            </a:r>
            <a:r>
              <a:rPr lang="en-US" altLang="zh-CN" sz="3200" u="sng" dirty="0" err="1">
                <a:solidFill>
                  <a:schemeClr val="hlink"/>
                </a:solidFill>
                <a:effectLst>
                  <a:outerShdw blurRad="38100" dist="38100" dir="2700000" algn="tl">
                    <a:srgbClr val="C0C0C0"/>
                  </a:outerShdw>
                </a:effectLst>
                <a:ea typeface="仿宋_GB2312" pitchFamily="49" charset="-122"/>
              </a:rPr>
              <a:t>PostOrder</a:t>
            </a:r>
            <a:endParaRPr lang="en-US" altLang="zh-CN" sz="3200" i="0" dirty="0">
              <a:effectLst>
                <a:outerShdw blurRad="38100" dist="38100" dir="2700000" algn="tl">
                  <a:srgbClr val="C0C0C0"/>
                </a:outerShdw>
              </a:effectLst>
              <a:ea typeface="仿宋_GB2312" pitchFamily="49" charset="-122"/>
            </a:endParaRPr>
          </a:p>
          <a:p>
            <a:pPr marL="742950" lvl="1" indent="-285750" algn="just">
              <a:buClr>
                <a:schemeClr val="tx2"/>
              </a:buClr>
              <a:buFontTx/>
              <a:buChar char="–"/>
              <a:defRPr/>
            </a:pPr>
            <a:r>
              <a:rPr lang="zh-CN" altLang="en-US" sz="2800" i="0" dirty="0">
                <a:effectLst>
                  <a:outerShdw blurRad="38100" dist="38100" dir="2700000" algn="tl">
                    <a:srgbClr val="C0C0C0"/>
                  </a:outerShdw>
                </a:effectLst>
                <a:ea typeface="仿宋_GB2312" pitchFamily="49" charset="-122"/>
              </a:rPr>
              <a:t>初始化工作栈；</a:t>
            </a:r>
          </a:p>
          <a:p>
            <a:pPr marL="742950" lvl="1" indent="-285750" algn="just">
              <a:buClr>
                <a:schemeClr val="tx2"/>
              </a:buClr>
              <a:buFontTx/>
              <a:buChar char="–"/>
              <a:defRPr/>
            </a:pPr>
            <a:r>
              <a:rPr lang="zh-CN" altLang="en-US" sz="2800" i="0" dirty="0">
                <a:effectLst>
                  <a:outerShdw blurRad="38100" dist="38100" dir="2700000" algn="tl">
                    <a:srgbClr val="C0C0C0"/>
                  </a:outerShdw>
                </a:effectLst>
                <a:ea typeface="仿宋_GB2312" pitchFamily="49" charset="-122"/>
              </a:rPr>
              <a:t>把根结点进栈</a:t>
            </a:r>
            <a:r>
              <a:rPr lang="zh-CN" altLang="en-US" sz="3100" i="0" dirty="0">
                <a:effectLst>
                  <a:outerShdw blurRad="38100" dist="38100" dir="2700000" algn="tl">
                    <a:srgbClr val="C0C0C0"/>
                  </a:outerShdw>
                </a:effectLst>
                <a:ea typeface="仿宋_GB2312" pitchFamily="49" charset="-122"/>
              </a:rPr>
              <a:t>。</a:t>
            </a:r>
            <a:endParaRPr lang="zh-CN" altLang="en-US" sz="3200" i="0" dirty="0">
              <a:effectLst>
                <a:outerShdw blurRad="38100" dist="38100" dir="2700000" algn="tl">
                  <a:srgbClr val="C0C0C0"/>
                </a:outerShdw>
              </a:effectLst>
              <a:ea typeface="仿宋_GB2312" pitchFamily="49" charset="-122"/>
            </a:endParaRPr>
          </a:p>
          <a:p>
            <a:pPr marL="342900" indent="-342900" algn="just">
              <a:spcBef>
                <a:spcPct val="20000"/>
              </a:spcBef>
              <a:buClr>
                <a:schemeClr val="tx2"/>
              </a:buClr>
              <a:buFontTx/>
              <a:buChar char="•"/>
              <a:defRPr/>
            </a:pPr>
            <a:r>
              <a:rPr lang="en-US" altLang="zh-CN" sz="3200" u="sng" dirty="0">
                <a:solidFill>
                  <a:schemeClr val="hlink"/>
                </a:solidFill>
                <a:effectLst>
                  <a:outerShdw blurRad="38100" dist="38100" dir="2700000" algn="tl">
                    <a:srgbClr val="C0C0C0"/>
                  </a:outerShdw>
                </a:effectLst>
                <a:ea typeface="仿宋_GB2312" pitchFamily="49" charset="-122"/>
              </a:rPr>
              <a:t>First</a:t>
            </a:r>
            <a:endParaRPr lang="en-US" altLang="zh-CN" sz="3200" i="0" dirty="0">
              <a:effectLst>
                <a:outerShdw blurRad="38100" dist="38100" dir="2700000" algn="tl">
                  <a:srgbClr val="C0C0C0"/>
                </a:outerShdw>
              </a:effectLst>
              <a:ea typeface="仿宋_GB2312" pitchFamily="49" charset="-122"/>
            </a:endParaRPr>
          </a:p>
          <a:p>
            <a:pPr marL="742950" lvl="1" indent="-285750" algn="just">
              <a:buClr>
                <a:schemeClr val="tx2"/>
              </a:buClr>
              <a:buFontTx/>
              <a:buChar char="–"/>
              <a:defRPr/>
            </a:pPr>
            <a:r>
              <a:rPr lang="zh-CN" altLang="en-US" sz="2800" i="0" dirty="0">
                <a:effectLst>
                  <a:outerShdw blurRad="38100" dist="38100" dir="2700000" algn="tl">
                    <a:srgbClr val="C0C0C0"/>
                  </a:outerShdw>
                </a:effectLst>
                <a:ea typeface="仿宋_GB2312" pitchFamily="49" charset="-122"/>
              </a:rPr>
              <a:t>清除栈中元素；</a:t>
            </a:r>
          </a:p>
          <a:p>
            <a:pPr marL="742950" lvl="1" indent="-285750" algn="just">
              <a:buClr>
                <a:schemeClr val="tx2"/>
              </a:buClr>
              <a:buFontTx/>
              <a:buChar char="–"/>
              <a:defRPr/>
            </a:pPr>
            <a:r>
              <a:rPr lang="zh-CN" altLang="en-US" sz="2800" i="0" dirty="0">
                <a:effectLst>
                  <a:outerShdw blurRad="38100" dist="38100" dir="2700000" algn="tl">
                    <a:srgbClr val="C0C0C0"/>
                  </a:outerShdw>
                </a:effectLst>
                <a:ea typeface="仿宋_GB2312" pitchFamily="49" charset="-122"/>
              </a:rPr>
              <a:t>让根结点进栈。</a:t>
            </a:r>
          </a:p>
          <a:p>
            <a:pPr marL="342900" indent="-342900" algn="just">
              <a:spcBef>
                <a:spcPct val="20000"/>
              </a:spcBef>
              <a:buClr>
                <a:schemeClr val="tx2"/>
              </a:buClr>
              <a:buFontTx/>
              <a:buChar char="•"/>
              <a:defRPr/>
            </a:pPr>
            <a:r>
              <a:rPr lang="en-US" altLang="zh-CN" sz="3200" i="0" u="sng" dirty="0">
                <a:solidFill>
                  <a:schemeClr val="hlink"/>
                </a:solidFill>
                <a:ea typeface="仿宋_GB2312" pitchFamily="49" charset="-122"/>
              </a:rPr>
              <a:t>operator ++</a:t>
            </a:r>
            <a:endParaRPr lang="en-US" altLang="zh-CN" sz="3200" i="0" u="sng" dirty="0">
              <a:solidFill>
                <a:schemeClr val="hlink"/>
              </a:solidFill>
              <a:effectLst>
                <a:outerShdw blurRad="38100" dist="38100" dir="2700000" algn="tl">
                  <a:srgbClr val="C0C0C0"/>
                </a:outerShdw>
              </a:effectLst>
              <a:ea typeface="仿宋_GB2312" pitchFamily="49" charset="-122"/>
            </a:endParaRPr>
          </a:p>
          <a:p>
            <a:pPr marL="742950" lvl="1" indent="-285750" algn="just">
              <a:buClr>
                <a:schemeClr val="tx2"/>
              </a:buClr>
              <a:buFontTx/>
              <a:buChar char="–"/>
              <a:defRPr/>
            </a:pPr>
            <a:r>
              <a:rPr lang="zh-CN" altLang="en-US" sz="2800" i="0" dirty="0">
                <a:effectLst>
                  <a:outerShdw blurRad="38100" dist="38100" dir="2700000" algn="tl">
                    <a:srgbClr val="C0C0C0"/>
                  </a:outerShdw>
                </a:effectLst>
                <a:ea typeface="仿宋_GB2312" pitchFamily="49" charset="-122"/>
              </a:rPr>
              <a:t>测试栈是否为空，如果栈空，则遍历完成，设置当前</a:t>
            </a:r>
            <a:r>
              <a:rPr lang="zh-CN" altLang="en-US" sz="2800" i="0" dirty="0" smtClean="0">
                <a:effectLst>
                  <a:outerShdw blurRad="38100" dist="38100" dir="2700000" algn="tl">
                    <a:srgbClr val="C0C0C0"/>
                  </a:outerShdw>
                </a:effectLst>
                <a:ea typeface="仿宋_GB2312" pitchFamily="49" charset="-122"/>
              </a:rPr>
              <a:t>指针</a:t>
            </a:r>
            <a:r>
              <a:rPr lang="en-US" altLang="zh-CN" sz="2800" dirty="0" smtClean="0">
                <a:solidFill>
                  <a:schemeClr val="tx2"/>
                </a:solidFill>
                <a:effectLst>
                  <a:outerShdw blurRad="38100" dist="38100" dir="2700000" algn="tl">
                    <a:srgbClr val="C0C0C0"/>
                  </a:outerShdw>
                </a:effectLst>
                <a:ea typeface="仿宋_GB2312" pitchFamily="49" charset="-122"/>
              </a:rPr>
              <a:t>current</a:t>
            </a:r>
            <a:r>
              <a:rPr lang="zh-CN" altLang="en-US" sz="2800" i="0" dirty="0" smtClean="0">
                <a:effectLst>
                  <a:outerShdw blurRad="38100" dist="38100" dir="2700000" algn="tl">
                    <a:srgbClr val="C0C0C0"/>
                  </a:outerShdw>
                </a:effectLst>
                <a:ea typeface="仿宋_GB2312" pitchFamily="49" charset="-122"/>
              </a:rPr>
              <a:t>为</a:t>
            </a:r>
            <a:r>
              <a:rPr lang="zh-CN" altLang="en-US" sz="2800" i="0" dirty="0">
                <a:effectLst>
                  <a:outerShdw blurRad="38100" dist="38100" dir="2700000" algn="tl">
                    <a:srgbClr val="C0C0C0"/>
                  </a:outerShdw>
                </a:effectLst>
                <a:ea typeface="仿宋_GB2312" pitchFamily="49" charset="-122"/>
              </a:rPr>
              <a:t>空并返回。</a:t>
            </a:r>
          </a:p>
          <a:p>
            <a:pPr marL="742950" lvl="1" indent="-285750" algn="just">
              <a:buClr>
                <a:schemeClr val="tx2"/>
              </a:buClr>
              <a:buFontTx/>
              <a:buChar char="–"/>
              <a:defRPr/>
            </a:pPr>
            <a:r>
              <a:rPr lang="zh-CN" altLang="en-US" sz="2800" i="0" dirty="0">
                <a:effectLst>
                  <a:outerShdw blurRad="38100" dist="38100" dir="2700000" algn="tl">
                    <a:srgbClr val="C0C0C0"/>
                  </a:outerShdw>
                </a:effectLst>
                <a:ea typeface="仿宋_GB2312" pitchFamily="49" charset="-122"/>
              </a:rPr>
              <a:t>否则，反复执行退栈和进栈操作，直到结点第</a:t>
            </a:r>
            <a:r>
              <a:rPr lang="en-US" altLang="zh-CN" sz="2800" i="0" dirty="0">
                <a:solidFill>
                  <a:schemeClr val="tx2"/>
                </a:solidFill>
                <a:effectLst>
                  <a:outerShdw blurRad="38100" dist="38100" dir="2700000" algn="tl">
                    <a:srgbClr val="C0C0C0"/>
                  </a:outerShdw>
                </a:effectLst>
                <a:ea typeface="仿宋_GB2312" pitchFamily="49" charset="-122"/>
              </a:rPr>
              <a:t>3</a:t>
            </a:r>
            <a:r>
              <a:rPr lang="zh-CN" altLang="en-US" sz="2800" i="0" dirty="0">
                <a:effectLst>
                  <a:outerShdw blurRad="38100" dist="38100" dir="2700000" algn="tl">
                    <a:srgbClr val="C0C0C0"/>
                  </a:outerShdw>
                </a:effectLst>
                <a:ea typeface="仿宋_GB2312" pitchFamily="49" charset="-122"/>
              </a:rPr>
              <a:t>次从栈中退出，才能访问该结点。</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146</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4484">
                                            <p:txEl>
                                              <p:pRg st="3" end="3"/>
                                            </p:txEl>
                                          </p:spTgt>
                                        </p:tgtEl>
                                        <p:attrNameLst>
                                          <p:attrName>style.visibility</p:attrName>
                                        </p:attrNameLst>
                                      </p:cBhvr>
                                      <p:to>
                                        <p:strVal val="visible"/>
                                      </p:to>
                                    </p:set>
                                    <p:animEffect transition="in" filter="checkerboard(across)">
                                      <p:cBhvr>
                                        <p:cTn id="7" dur="500"/>
                                        <p:tgtEl>
                                          <p:spTgt spid="404484">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04484">
                                            <p:txEl>
                                              <p:pRg st="4" end="4"/>
                                            </p:txEl>
                                          </p:spTgt>
                                        </p:tgtEl>
                                        <p:attrNameLst>
                                          <p:attrName>style.visibility</p:attrName>
                                        </p:attrNameLst>
                                      </p:cBhvr>
                                      <p:to>
                                        <p:strVal val="visible"/>
                                      </p:to>
                                    </p:set>
                                    <p:animEffect transition="in" filter="checkerboard(across)">
                                      <p:cBhvr>
                                        <p:cTn id="10" dur="500"/>
                                        <p:tgtEl>
                                          <p:spTgt spid="404484">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04484">
                                            <p:txEl>
                                              <p:pRg st="5" end="5"/>
                                            </p:txEl>
                                          </p:spTgt>
                                        </p:tgtEl>
                                        <p:attrNameLst>
                                          <p:attrName>style.visibility</p:attrName>
                                        </p:attrNameLst>
                                      </p:cBhvr>
                                      <p:to>
                                        <p:strVal val="visible"/>
                                      </p:to>
                                    </p:set>
                                    <p:animEffect transition="in" filter="checkerboard(across)">
                                      <p:cBhvr>
                                        <p:cTn id="13" dur="500"/>
                                        <p:tgtEl>
                                          <p:spTgt spid="40448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04484">
                                            <p:txEl>
                                              <p:pRg st="6" end="6"/>
                                            </p:txEl>
                                          </p:spTgt>
                                        </p:tgtEl>
                                        <p:attrNameLst>
                                          <p:attrName>style.visibility</p:attrName>
                                        </p:attrNameLst>
                                      </p:cBhvr>
                                      <p:to>
                                        <p:strVal val="visible"/>
                                      </p:to>
                                    </p:set>
                                    <p:animEffect transition="in" filter="checkerboard(across)">
                                      <p:cBhvr>
                                        <p:cTn id="18" dur="500"/>
                                        <p:tgtEl>
                                          <p:spTgt spid="404484">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04484">
                                            <p:txEl>
                                              <p:pRg st="7" end="7"/>
                                            </p:txEl>
                                          </p:spTgt>
                                        </p:tgtEl>
                                        <p:attrNameLst>
                                          <p:attrName>style.visibility</p:attrName>
                                        </p:attrNameLst>
                                      </p:cBhvr>
                                      <p:to>
                                        <p:strVal val="visible"/>
                                      </p:to>
                                    </p:set>
                                    <p:animEffect transition="in" filter="checkerboard(across)">
                                      <p:cBhvr>
                                        <p:cTn id="21" dur="500"/>
                                        <p:tgtEl>
                                          <p:spTgt spid="404484">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04484">
                                            <p:txEl>
                                              <p:pRg st="8" end="8"/>
                                            </p:txEl>
                                          </p:spTgt>
                                        </p:tgtEl>
                                        <p:attrNameLst>
                                          <p:attrName>style.visibility</p:attrName>
                                        </p:attrNameLst>
                                      </p:cBhvr>
                                      <p:to>
                                        <p:strVal val="visible"/>
                                      </p:to>
                                    </p:set>
                                    <p:animEffect transition="in" filter="checkerboard(across)">
                                      <p:cBhvr>
                                        <p:cTn id="24" dur="500"/>
                                        <p:tgtEl>
                                          <p:spTgt spid="4044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1026"/>
          <p:cNvSpPr>
            <a:spLocks noChangeArrowheads="1"/>
          </p:cNvSpPr>
          <p:nvPr/>
        </p:nvSpPr>
        <p:spPr bwMode="auto">
          <a:xfrm>
            <a:off x="755650" y="549275"/>
            <a:ext cx="6918325" cy="6056313"/>
          </a:xfrm>
          <a:prstGeom prst="rect">
            <a:avLst/>
          </a:prstGeom>
          <a:noFill/>
          <a:ln w="9525">
            <a:noFill/>
            <a:miter lim="800000"/>
            <a:headEnd/>
            <a:tailEnd/>
          </a:ln>
          <a:effectLst/>
        </p:spPr>
        <p:txBody>
          <a:bodyPr wrap="none">
            <a:spAutoFit/>
          </a:bodyPr>
          <a:lstStyle/>
          <a:p>
            <a:pPr>
              <a:defRPr/>
            </a:pPr>
            <a:r>
              <a:rPr lang="en-US" altLang="zh-CN" sz="3200" i="0" dirty="0">
                <a:solidFill>
                  <a:schemeClr val="tx2"/>
                </a:solidFill>
                <a:effectLst>
                  <a:outerShdw blurRad="38100" dist="38100" dir="2700000" algn="tl">
                    <a:srgbClr val="C0C0C0"/>
                  </a:outerShdw>
                </a:effectLst>
                <a:ea typeface="仿宋_GB2312" pitchFamily="49" charset="-122"/>
              </a:rPr>
              <a:t>          </a:t>
            </a:r>
            <a:r>
              <a:rPr lang="zh-CN" altLang="en-US" sz="3200" i="0" u="sng" dirty="0">
                <a:solidFill>
                  <a:schemeClr val="accent2"/>
                </a:solidFill>
                <a:effectLst>
                  <a:outerShdw blurRad="38100" dist="38100" dir="2700000" algn="tl">
                    <a:srgbClr val="C0C0C0"/>
                  </a:outerShdw>
                </a:effectLst>
                <a:ea typeface="仿宋_GB2312" pitchFamily="49" charset="-122"/>
              </a:rPr>
              <a:t>后序游标类成员函数的实现</a:t>
            </a:r>
          </a:p>
          <a:p>
            <a:pPr>
              <a:spcBef>
                <a:spcPct val="30000"/>
              </a:spcBef>
              <a:defRPr/>
            </a:pPr>
            <a:r>
              <a:rPr lang="en-US" altLang="zh-CN" sz="2600" i="0" dirty="0">
                <a:solidFill>
                  <a:schemeClr val="tx2"/>
                </a:solidFill>
                <a:ea typeface="仿宋_GB2312" pitchFamily="49" charset="-122"/>
              </a:rPr>
              <a:t>template &lt;class Type&gt; </a:t>
            </a:r>
            <a:r>
              <a:rPr lang="en-US" altLang="zh-CN" sz="2600" b="0" i="0" dirty="0" err="1">
                <a:solidFill>
                  <a:schemeClr val="tx2"/>
                </a:solidFill>
                <a:ea typeface="仿宋_GB2312" pitchFamily="49" charset="-122"/>
              </a:rPr>
              <a:t>PostOrder</a:t>
            </a:r>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&lt;Type&gt; ::</a:t>
            </a:r>
          </a:p>
          <a:p>
            <a:pPr>
              <a:defRPr/>
            </a:pPr>
            <a:r>
              <a:rPr lang="en-US" altLang="zh-CN" sz="2600" b="0" i="0" dirty="0" err="1" smtClean="0">
                <a:solidFill>
                  <a:schemeClr val="tx2"/>
                </a:solidFill>
                <a:ea typeface="仿宋_GB2312" pitchFamily="49" charset="-122"/>
              </a:rPr>
              <a:t>PostOrder</a:t>
            </a:r>
            <a:r>
              <a:rPr lang="en-US" altLang="zh-CN" sz="2600" i="0" dirty="0" smtClean="0">
                <a:solidFill>
                  <a:schemeClr val="tx2"/>
                </a:solidFill>
                <a:ea typeface="仿宋_GB2312" pitchFamily="49" charset="-122"/>
              </a:rPr>
              <a:t>(const </a:t>
            </a:r>
            <a:r>
              <a:rPr lang="en-US" altLang="zh-CN" sz="2600" b="0" i="0" dirty="0" err="1">
                <a:solidFill>
                  <a:schemeClr val="tx2"/>
                </a:solidFill>
                <a:ea typeface="仿宋_GB2312" pitchFamily="49" charset="-122"/>
              </a:rPr>
              <a:t>BinaryTree</a:t>
            </a:r>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&lt;Type&gt; &amp;</a:t>
            </a:r>
            <a:r>
              <a:rPr lang="en-US" altLang="zh-CN" sz="2600" b="0" i="0" dirty="0" smtClean="0">
                <a:solidFill>
                  <a:schemeClr val="tx2"/>
                </a:solidFill>
                <a:ea typeface="仿宋_GB2312" pitchFamily="49" charset="-122"/>
              </a:rPr>
              <a:t>BT</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a:t>
            </a:r>
          </a:p>
          <a:p>
            <a:pPr>
              <a:defRPr/>
            </a:pPr>
            <a:r>
              <a:rPr lang="en-US" altLang="zh-CN" sz="2600" i="0" dirty="0">
                <a:solidFill>
                  <a:schemeClr val="tx2"/>
                </a:solidFill>
                <a:ea typeface="仿宋_GB2312" pitchFamily="49" charset="-122"/>
              </a:rPr>
              <a:t>    </a:t>
            </a:r>
            <a:r>
              <a:rPr lang="en-US" altLang="zh-CN" sz="2600" b="0" i="0" dirty="0" err="1">
                <a:solidFill>
                  <a:schemeClr val="tx2"/>
                </a:solidFill>
                <a:ea typeface="仿宋_GB2312" pitchFamily="49" charset="-122"/>
              </a:rPr>
              <a:t>TreeIterator</a:t>
            </a:r>
            <a:r>
              <a:rPr lang="en-US" altLang="zh-CN" sz="2600" b="0" i="0" dirty="0">
                <a:solidFill>
                  <a:schemeClr val="tx2"/>
                </a:solidFill>
                <a:ea typeface="仿宋_GB2312" pitchFamily="49" charset="-122"/>
              </a:rPr>
              <a:t> </a:t>
            </a:r>
            <a:r>
              <a:rPr lang="en-US" altLang="zh-CN" sz="2600" i="0" dirty="0">
                <a:solidFill>
                  <a:schemeClr val="tx2"/>
                </a:solidFill>
                <a:ea typeface="仿宋_GB2312" pitchFamily="49" charset="-122"/>
              </a:rPr>
              <a:t>&lt;Type&gt; </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BT</a:t>
            </a:r>
            <a:r>
              <a:rPr lang="en-US" altLang="zh-CN" sz="2600" i="0" dirty="0" smtClean="0">
                <a:solidFill>
                  <a:schemeClr val="tx2"/>
                </a:solidFill>
                <a:ea typeface="仿宋_GB2312" pitchFamily="49" charset="-122"/>
              </a:rPr>
              <a:t>)</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构造函数</a:t>
            </a:r>
          </a:p>
          <a:p>
            <a:pPr>
              <a:defRPr/>
            </a:pP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对</a:t>
            </a:r>
            <a:r>
              <a:rPr lang="zh-CN" altLang="en-US" sz="2600" b="0" i="0" dirty="0" smtClean="0">
                <a:solidFill>
                  <a:schemeClr val="accent2"/>
                </a:solidFill>
                <a:ea typeface="隶书" pitchFamily="49" charset="-122"/>
              </a:rPr>
              <a:t>栈</a:t>
            </a:r>
            <a:r>
              <a:rPr lang="en-US" altLang="zh-CN" sz="2600" i="0" dirty="0" err="1" smtClean="0">
                <a:solidFill>
                  <a:srgbClr val="CC3300"/>
                </a:solidFill>
                <a:ea typeface="隶书" pitchFamily="49" charset="-122"/>
              </a:rPr>
              <a:t>st</a:t>
            </a:r>
            <a:r>
              <a:rPr lang="zh-CN" altLang="en-US" sz="2600" b="0" i="0" dirty="0" smtClean="0">
                <a:solidFill>
                  <a:schemeClr val="accent2"/>
                </a:solidFill>
                <a:ea typeface="隶书" pitchFamily="49" charset="-122"/>
              </a:rPr>
              <a:t>进行</a:t>
            </a:r>
            <a:r>
              <a:rPr lang="zh-CN" altLang="en-US" sz="2600" b="0" i="0" dirty="0">
                <a:solidFill>
                  <a:schemeClr val="accent2"/>
                </a:solidFill>
                <a:ea typeface="隶书" pitchFamily="49" charset="-122"/>
              </a:rPr>
              <a:t>初始化，并把根结点进栈</a:t>
            </a:r>
          </a:p>
          <a:p>
            <a:pPr>
              <a:defRPr/>
            </a:pPr>
            <a:r>
              <a:rPr lang="zh-CN" altLang="en-US" sz="2600" i="0" dirty="0">
                <a:solidFill>
                  <a:schemeClr val="tx2"/>
                </a:solidFill>
                <a:ea typeface="仿宋_GB2312" pitchFamily="49" charset="-122"/>
              </a:rPr>
              <a:t>      </a:t>
            </a:r>
            <a:r>
              <a:rPr lang="zh-CN" altLang="en-US" sz="2600" b="0" i="0" dirty="0">
                <a:solidFill>
                  <a:schemeClr val="tx2"/>
                </a:solidFill>
                <a:ea typeface="仿宋_GB2312" pitchFamily="49" charset="-122"/>
              </a:rPr>
              <a:t>  </a:t>
            </a:r>
            <a:r>
              <a:rPr lang="en-US" altLang="zh-CN" sz="2600" b="0" i="0" dirty="0" err="1" smtClean="0">
                <a:solidFill>
                  <a:schemeClr val="tx2"/>
                </a:solidFill>
                <a:ea typeface="仿宋_GB2312" pitchFamily="49" charset="-122"/>
              </a:rPr>
              <a:t>st</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Push</a:t>
            </a:r>
            <a:r>
              <a:rPr lang="en-US" altLang="zh-CN" sz="2600" i="0" dirty="0" smtClean="0">
                <a:solidFill>
                  <a:schemeClr val="tx2"/>
                </a:solidFill>
                <a:ea typeface="仿宋_GB2312" pitchFamily="49" charset="-122"/>
              </a:rPr>
              <a:t>(</a:t>
            </a:r>
            <a:r>
              <a:rPr lang="en-US" altLang="zh-CN" sz="2600" b="0" i="0" dirty="0" err="1" smtClean="0">
                <a:solidFill>
                  <a:schemeClr val="tx2"/>
                </a:solidFill>
                <a:ea typeface="仿宋_GB2312" pitchFamily="49" charset="-122"/>
              </a:rPr>
              <a:t>StkNode</a:t>
            </a:r>
            <a:r>
              <a:rPr lang="en-US" altLang="zh-CN" sz="2600" b="0" i="0" dirty="0" smtClean="0">
                <a:solidFill>
                  <a:schemeClr val="tx2"/>
                </a:solidFill>
                <a:ea typeface="仿宋_GB2312" pitchFamily="49" charset="-122"/>
              </a:rPr>
              <a:t> </a:t>
            </a:r>
            <a:r>
              <a:rPr lang="en-US" altLang="zh-CN" sz="2600" i="0" dirty="0">
                <a:solidFill>
                  <a:schemeClr val="tx2"/>
                </a:solidFill>
                <a:ea typeface="仿宋_GB2312" pitchFamily="49" charset="-122"/>
              </a:rPr>
              <a:t>&lt;Type&gt; </a:t>
            </a:r>
            <a:r>
              <a:rPr lang="en-US" altLang="zh-CN" sz="2600" i="0" dirty="0" smtClean="0">
                <a:solidFill>
                  <a:schemeClr val="tx2"/>
                </a:solidFill>
                <a:ea typeface="仿宋_GB2312" pitchFamily="49" charset="-122"/>
              </a:rPr>
              <a:t>(</a:t>
            </a:r>
            <a:r>
              <a:rPr lang="en-US" altLang="zh-CN" sz="2600" b="0" i="0" dirty="0" err="1" smtClean="0">
                <a:solidFill>
                  <a:schemeClr val="tx2"/>
                </a:solidFill>
                <a:ea typeface="仿宋_GB2312" pitchFamily="49" charset="-122"/>
              </a:rPr>
              <a:t>T</a:t>
            </a:r>
            <a:r>
              <a:rPr lang="en-US" altLang="zh-CN" sz="2600" i="0" dirty="0" err="1" smtClean="0">
                <a:solidFill>
                  <a:schemeClr val="tx2"/>
                </a:solidFill>
                <a:ea typeface="仿宋_GB2312" pitchFamily="49" charset="-122"/>
              </a:rPr>
              <a:t>.</a:t>
            </a:r>
            <a:r>
              <a:rPr lang="en-US" altLang="zh-CN" sz="2600" b="0" i="0" dirty="0" err="1" smtClean="0">
                <a:solidFill>
                  <a:schemeClr val="tx2"/>
                </a:solidFill>
                <a:ea typeface="仿宋_GB2312" pitchFamily="49" charset="-122"/>
              </a:rPr>
              <a:t>GetRoot</a:t>
            </a:r>
            <a:r>
              <a:rPr lang="en-US" altLang="zh-CN" sz="2600" i="0" dirty="0">
                <a:solidFill>
                  <a:schemeClr val="tx2"/>
                </a:solidFill>
                <a:ea typeface="仿宋_GB2312" pitchFamily="49" charset="-122"/>
              </a:rPr>
              <a:t>( </a:t>
            </a:r>
            <a:r>
              <a:rPr lang="en-US" altLang="zh-CN" sz="2600" i="0" dirty="0" smtClean="0">
                <a:solidFill>
                  <a:schemeClr val="tx2"/>
                </a:solidFill>
                <a:ea typeface="仿宋_GB2312" pitchFamily="49" charset="-122"/>
              </a:rPr>
              <a:t>)));</a:t>
            </a:r>
            <a:endParaRPr lang="en-US" altLang="zh-CN" sz="2600" i="0" dirty="0">
              <a:solidFill>
                <a:schemeClr val="tx2"/>
              </a:solidFill>
              <a:ea typeface="仿宋_GB2312" pitchFamily="49" charset="-122"/>
            </a:endParaRPr>
          </a:p>
          <a:p>
            <a:pPr>
              <a:defRPr/>
            </a:pPr>
            <a:r>
              <a:rPr lang="en-US" altLang="zh-CN" sz="2600" i="0" dirty="0">
                <a:solidFill>
                  <a:schemeClr val="tx2"/>
                </a:solidFill>
                <a:ea typeface="仿宋_GB2312" pitchFamily="49" charset="-122"/>
              </a:rPr>
              <a:t>}</a:t>
            </a:r>
          </a:p>
          <a:p>
            <a:pPr>
              <a:spcBef>
                <a:spcPct val="50000"/>
              </a:spcBef>
              <a:defRPr/>
            </a:pPr>
            <a:r>
              <a:rPr lang="en-US" altLang="zh-CN" sz="2600" i="0" dirty="0">
                <a:solidFill>
                  <a:schemeClr val="tx2"/>
                </a:solidFill>
              </a:rPr>
              <a:t>template &lt;class Type&gt; void </a:t>
            </a:r>
            <a:r>
              <a:rPr lang="en-US" altLang="zh-CN" sz="2600" b="0" i="0" dirty="0" err="1">
                <a:solidFill>
                  <a:schemeClr val="tx2"/>
                </a:solidFill>
              </a:rPr>
              <a:t>PostOrder</a:t>
            </a:r>
            <a:r>
              <a:rPr lang="en-US" altLang="zh-CN" sz="2600" b="0" i="0" dirty="0">
                <a:solidFill>
                  <a:schemeClr val="tx2"/>
                </a:solidFill>
              </a:rPr>
              <a:t> </a:t>
            </a:r>
            <a:r>
              <a:rPr lang="en-US" altLang="zh-CN" sz="2600" i="0" dirty="0">
                <a:solidFill>
                  <a:schemeClr val="tx2"/>
                </a:solidFill>
              </a:rPr>
              <a:t>&lt;Type&gt; ::</a:t>
            </a:r>
          </a:p>
          <a:p>
            <a:pPr>
              <a:defRPr/>
            </a:pPr>
            <a:r>
              <a:rPr lang="en-US" altLang="zh-CN" sz="2600" b="0" i="0" dirty="0" smtClean="0">
                <a:solidFill>
                  <a:schemeClr val="tx2"/>
                </a:solidFill>
              </a:rPr>
              <a:t>First</a:t>
            </a:r>
            <a:r>
              <a:rPr lang="en-US" altLang="zh-CN" sz="2600" i="0" dirty="0" smtClean="0">
                <a:solidFill>
                  <a:schemeClr val="tx2"/>
                </a:solidFill>
              </a:rPr>
              <a:t>( </a:t>
            </a:r>
            <a:r>
              <a:rPr lang="en-US" altLang="zh-CN" sz="2600" i="0" dirty="0">
                <a:solidFill>
                  <a:schemeClr val="tx2"/>
                </a:solidFill>
              </a:rPr>
              <a:t>)</a:t>
            </a:r>
            <a:r>
              <a:rPr lang="en-US" altLang="zh-CN" sz="2600" b="0" i="0" dirty="0">
                <a:solidFill>
                  <a:schemeClr val="tx2"/>
                </a:solidFill>
              </a:rPr>
              <a:t> </a:t>
            </a:r>
            <a:r>
              <a:rPr lang="en-US" altLang="zh-CN" sz="2600" i="0" dirty="0">
                <a:solidFill>
                  <a:schemeClr val="tx2"/>
                </a:solidFill>
              </a:rPr>
              <a:t>{</a:t>
            </a:r>
            <a:endParaRPr lang="en-US" altLang="zh-CN" sz="2600" b="0" i="0" dirty="0">
              <a:solidFill>
                <a:schemeClr val="tx2"/>
              </a:solidFill>
            </a:endParaRPr>
          </a:p>
          <a:p>
            <a:pPr>
              <a:defRPr/>
            </a:pPr>
            <a:r>
              <a:rPr lang="en-US" altLang="zh-CN" sz="2600" b="0" i="0" dirty="0">
                <a:solidFill>
                  <a:schemeClr val="tx2"/>
                </a:solidFill>
              </a:rPr>
              <a:t>    </a:t>
            </a:r>
            <a:r>
              <a:rPr lang="en-US" altLang="zh-CN" sz="2600" b="0" i="0" dirty="0" err="1" smtClean="0">
                <a:solidFill>
                  <a:schemeClr val="tx2"/>
                </a:solidFill>
              </a:rPr>
              <a:t>st</a:t>
            </a:r>
            <a:r>
              <a:rPr lang="en-US" altLang="zh-CN" sz="2600" i="0" dirty="0" err="1" smtClean="0">
                <a:solidFill>
                  <a:schemeClr val="tx2"/>
                </a:solidFill>
              </a:rPr>
              <a:t>.</a:t>
            </a:r>
            <a:r>
              <a:rPr lang="en-US" altLang="zh-CN" sz="2600" b="0" i="0" dirty="0" err="1" smtClean="0">
                <a:solidFill>
                  <a:schemeClr val="tx2"/>
                </a:solidFill>
              </a:rPr>
              <a:t>MakeEmpty</a:t>
            </a:r>
            <a:r>
              <a:rPr lang="en-US" altLang="zh-CN" sz="2600" i="0" dirty="0" smtClean="0">
                <a:solidFill>
                  <a:schemeClr val="tx2"/>
                </a:solidFill>
              </a:rPr>
              <a:t>( </a:t>
            </a:r>
            <a:r>
              <a:rPr lang="en-US" altLang="zh-CN" sz="2600" i="0" dirty="0">
                <a:solidFill>
                  <a:schemeClr val="tx2"/>
                </a:solidFill>
              </a:rPr>
              <a:t>);</a:t>
            </a:r>
          </a:p>
          <a:p>
            <a:pPr>
              <a:defRPr/>
            </a:pPr>
            <a:r>
              <a:rPr lang="en-US" altLang="zh-CN" sz="2600" b="0" i="0" dirty="0">
                <a:solidFill>
                  <a:schemeClr val="tx2"/>
                </a:solidFill>
              </a:rPr>
              <a:t>    </a:t>
            </a:r>
            <a:r>
              <a:rPr lang="en-US" altLang="zh-CN" sz="2600" i="0" dirty="0">
                <a:solidFill>
                  <a:schemeClr val="tx2"/>
                </a:solidFill>
              </a:rPr>
              <a:t>if</a:t>
            </a:r>
            <a:r>
              <a:rPr lang="en-US" altLang="zh-CN" sz="2600" b="0" i="0" dirty="0">
                <a:solidFill>
                  <a:schemeClr val="tx2"/>
                </a:solidFill>
              </a:rPr>
              <a:t> </a:t>
            </a:r>
            <a:r>
              <a:rPr lang="en-US" altLang="zh-CN" sz="2600" i="0" dirty="0" smtClean="0">
                <a:solidFill>
                  <a:schemeClr val="tx2"/>
                </a:solidFill>
              </a:rPr>
              <a:t>(</a:t>
            </a:r>
            <a:r>
              <a:rPr lang="en-US" altLang="zh-CN" sz="2600" b="0" i="0" dirty="0" err="1" smtClean="0">
                <a:solidFill>
                  <a:schemeClr val="tx2"/>
                </a:solidFill>
              </a:rPr>
              <a:t>T</a:t>
            </a:r>
            <a:r>
              <a:rPr lang="en-US" altLang="zh-CN" sz="2600" i="0" dirty="0" err="1" smtClean="0">
                <a:solidFill>
                  <a:schemeClr val="tx2"/>
                </a:solidFill>
              </a:rPr>
              <a:t>.</a:t>
            </a:r>
            <a:r>
              <a:rPr lang="en-US" altLang="zh-CN" sz="2600" b="0" i="0" dirty="0" err="1" smtClean="0">
                <a:solidFill>
                  <a:schemeClr val="tx2"/>
                </a:solidFill>
              </a:rPr>
              <a:t>GetRoot</a:t>
            </a:r>
            <a:r>
              <a:rPr lang="en-US" altLang="zh-CN" sz="2600" i="0" dirty="0" smtClean="0">
                <a:solidFill>
                  <a:schemeClr val="tx2"/>
                </a:solidFill>
              </a:rPr>
              <a:t>( )!=</a:t>
            </a:r>
            <a:r>
              <a:rPr lang="en-US" altLang="zh-CN" sz="2600" b="0" i="0" dirty="0" smtClean="0">
                <a:solidFill>
                  <a:schemeClr val="tx2"/>
                </a:solidFill>
              </a:rPr>
              <a:t>NULL</a:t>
            </a:r>
            <a:r>
              <a:rPr lang="en-US" altLang="zh-CN" sz="2600" i="0" dirty="0" smtClean="0">
                <a:solidFill>
                  <a:schemeClr val="tx2"/>
                </a:solidFill>
              </a:rPr>
              <a:t>)</a:t>
            </a:r>
            <a:r>
              <a:rPr lang="en-US" altLang="zh-CN" sz="2600" b="0" i="0" dirty="0" smtClean="0">
                <a:solidFill>
                  <a:schemeClr val="tx2"/>
                </a:solidFill>
              </a:rPr>
              <a:t> </a:t>
            </a:r>
            <a:endParaRPr lang="en-US" altLang="zh-CN" sz="2600" b="0" i="0" dirty="0">
              <a:solidFill>
                <a:schemeClr val="tx2"/>
              </a:solidFill>
            </a:endParaRPr>
          </a:p>
          <a:p>
            <a:pPr>
              <a:defRPr/>
            </a:pPr>
            <a:r>
              <a:rPr lang="en-US" altLang="zh-CN" sz="2600" b="0" i="0" dirty="0">
                <a:solidFill>
                  <a:schemeClr val="tx2"/>
                </a:solidFill>
              </a:rPr>
              <a:t>      </a:t>
            </a:r>
            <a:r>
              <a:rPr lang="en-US" altLang="zh-CN" sz="2600" b="0" i="0" dirty="0" err="1" smtClean="0">
                <a:solidFill>
                  <a:schemeClr val="tx2"/>
                </a:solidFill>
              </a:rPr>
              <a:t>st</a:t>
            </a:r>
            <a:r>
              <a:rPr lang="en-US" altLang="zh-CN" sz="2600" i="0" dirty="0" err="1" smtClean="0">
                <a:solidFill>
                  <a:schemeClr val="tx2"/>
                </a:solidFill>
              </a:rPr>
              <a:t>.</a:t>
            </a:r>
            <a:r>
              <a:rPr lang="en-US" altLang="zh-CN" sz="2600" b="0" i="0" dirty="0" err="1" smtClean="0">
                <a:solidFill>
                  <a:schemeClr val="tx2"/>
                </a:solidFill>
              </a:rPr>
              <a:t>Push</a:t>
            </a:r>
            <a:r>
              <a:rPr lang="en-US" altLang="zh-CN" sz="2600" i="0" dirty="0" smtClean="0">
                <a:solidFill>
                  <a:schemeClr val="tx2"/>
                </a:solidFill>
              </a:rPr>
              <a:t>(</a:t>
            </a:r>
            <a:r>
              <a:rPr lang="en-US" altLang="zh-CN" sz="2600" b="0" i="0" dirty="0" err="1" smtClean="0">
                <a:solidFill>
                  <a:schemeClr val="tx2"/>
                </a:solidFill>
              </a:rPr>
              <a:t>StkNode</a:t>
            </a:r>
            <a:r>
              <a:rPr lang="en-US" altLang="zh-CN" sz="2600" b="0" i="0" dirty="0" smtClean="0">
                <a:solidFill>
                  <a:schemeClr val="tx2"/>
                </a:solidFill>
              </a:rPr>
              <a:t> </a:t>
            </a:r>
            <a:r>
              <a:rPr lang="en-US" altLang="zh-CN" sz="2600" i="0" dirty="0">
                <a:solidFill>
                  <a:schemeClr val="tx2"/>
                </a:solidFill>
              </a:rPr>
              <a:t>&lt;Type&gt; </a:t>
            </a:r>
            <a:r>
              <a:rPr lang="en-US" altLang="zh-CN" sz="2600" i="0" dirty="0" smtClean="0">
                <a:solidFill>
                  <a:schemeClr val="tx2"/>
                </a:solidFill>
              </a:rPr>
              <a:t>(</a:t>
            </a:r>
            <a:r>
              <a:rPr lang="en-US" altLang="zh-CN" sz="2600" b="0" i="0" dirty="0" err="1" smtClean="0">
                <a:solidFill>
                  <a:schemeClr val="tx2"/>
                </a:solidFill>
              </a:rPr>
              <a:t>T</a:t>
            </a:r>
            <a:r>
              <a:rPr lang="en-US" altLang="zh-CN" sz="2600" i="0" dirty="0" err="1" smtClean="0">
                <a:solidFill>
                  <a:schemeClr val="tx2"/>
                </a:solidFill>
              </a:rPr>
              <a:t>.</a:t>
            </a:r>
            <a:r>
              <a:rPr lang="en-US" altLang="zh-CN" sz="2600" b="0" i="0" dirty="0" err="1" smtClean="0">
                <a:solidFill>
                  <a:schemeClr val="tx2"/>
                </a:solidFill>
              </a:rPr>
              <a:t>GetRoot</a:t>
            </a:r>
            <a:r>
              <a:rPr lang="en-US" altLang="zh-CN" sz="2600" i="0" dirty="0" smtClean="0">
                <a:solidFill>
                  <a:schemeClr val="tx2"/>
                </a:solidFill>
              </a:rPr>
              <a:t>( )));</a:t>
            </a:r>
            <a:endParaRPr lang="en-US" altLang="zh-CN" sz="2600" i="0" dirty="0">
              <a:solidFill>
                <a:schemeClr val="tx2"/>
              </a:solidFill>
            </a:endParaRPr>
          </a:p>
          <a:p>
            <a:pPr>
              <a:defRPr/>
            </a:pPr>
            <a:r>
              <a:rPr lang="en-US" altLang="zh-CN" sz="2600" i="0" dirty="0">
                <a:solidFill>
                  <a:schemeClr val="tx2"/>
                </a:solidFill>
              </a:rPr>
              <a:t>   </a:t>
            </a:r>
            <a:r>
              <a:rPr lang="en-US" altLang="zh-CN" sz="2600" b="0" i="0" dirty="0">
                <a:solidFill>
                  <a:schemeClr val="tx2"/>
                </a:solidFill>
              </a:rPr>
              <a:t> </a:t>
            </a:r>
            <a:r>
              <a:rPr lang="en-US" altLang="zh-CN" sz="2600" i="0" dirty="0">
                <a:solidFill>
                  <a:schemeClr val="tx2"/>
                </a:solidFill>
              </a:rPr>
              <a:t>operator</a:t>
            </a:r>
            <a:r>
              <a:rPr lang="en-US" altLang="zh-CN" sz="2600" b="0" i="0" dirty="0">
                <a:solidFill>
                  <a:schemeClr val="tx2"/>
                </a:solidFill>
              </a:rPr>
              <a:t> ++ </a:t>
            </a:r>
            <a:r>
              <a:rPr lang="en-US" altLang="zh-CN" sz="2600" i="0" dirty="0">
                <a:solidFill>
                  <a:schemeClr val="tx2"/>
                </a:solidFill>
              </a:rPr>
              <a:t>( );  </a:t>
            </a:r>
            <a:r>
              <a:rPr lang="en-US" altLang="zh-CN" sz="2600" i="0" dirty="0">
                <a:solidFill>
                  <a:srgbClr val="000099"/>
                </a:solidFill>
                <a:ea typeface="隶书" pitchFamily="49" charset="-122"/>
              </a:rPr>
              <a:t>//</a:t>
            </a:r>
            <a:r>
              <a:rPr lang="zh-CN" altLang="en-US" sz="2600" b="0" i="0" dirty="0">
                <a:solidFill>
                  <a:schemeClr val="hlink"/>
                </a:solidFill>
                <a:ea typeface="隶书" pitchFamily="49" charset="-122"/>
              </a:rPr>
              <a:t>进到后序下一个结点</a:t>
            </a:r>
          </a:p>
          <a:p>
            <a:pPr>
              <a:defRPr/>
            </a:pPr>
            <a:r>
              <a:rPr lang="en-US" altLang="zh-CN" sz="2600" i="0" dirty="0">
                <a:solidFill>
                  <a:schemeClr val="tx2"/>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147</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4306">
                                            <p:txEl>
                                              <p:pRg st="1" end="1"/>
                                            </p:txEl>
                                          </p:spTgt>
                                        </p:tgtEl>
                                        <p:attrNameLst>
                                          <p:attrName>style.visibility</p:attrName>
                                        </p:attrNameLst>
                                      </p:cBhvr>
                                      <p:to>
                                        <p:strVal val="visible"/>
                                      </p:to>
                                    </p:set>
                                    <p:animEffect transition="in" filter="checkerboard(across)">
                                      <p:cBhvr>
                                        <p:cTn id="7" dur="500"/>
                                        <p:tgtEl>
                                          <p:spTgt spid="35430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4306">
                                            <p:txEl>
                                              <p:pRg st="2" end="2"/>
                                            </p:txEl>
                                          </p:spTgt>
                                        </p:tgtEl>
                                        <p:attrNameLst>
                                          <p:attrName>style.visibility</p:attrName>
                                        </p:attrNameLst>
                                      </p:cBhvr>
                                      <p:to>
                                        <p:strVal val="visible"/>
                                      </p:to>
                                    </p:set>
                                    <p:animEffect transition="in" filter="checkerboard(across)">
                                      <p:cBhvr>
                                        <p:cTn id="10" dur="500"/>
                                        <p:tgtEl>
                                          <p:spTgt spid="35430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4306">
                                            <p:txEl>
                                              <p:pRg st="3" end="3"/>
                                            </p:txEl>
                                          </p:spTgt>
                                        </p:tgtEl>
                                        <p:attrNameLst>
                                          <p:attrName>style.visibility</p:attrName>
                                        </p:attrNameLst>
                                      </p:cBhvr>
                                      <p:to>
                                        <p:strVal val="visible"/>
                                      </p:to>
                                    </p:set>
                                    <p:animEffect transition="in" filter="checkerboard(across)">
                                      <p:cBhvr>
                                        <p:cTn id="13" dur="500"/>
                                        <p:tgtEl>
                                          <p:spTgt spid="35430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54306">
                                            <p:txEl>
                                              <p:pRg st="4" end="4"/>
                                            </p:txEl>
                                          </p:spTgt>
                                        </p:tgtEl>
                                        <p:attrNameLst>
                                          <p:attrName>style.visibility</p:attrName>
                                        </p:attrNameLst>
                                      </p:cBhvr>
                                      <p:to>
                                        <p:strVal val="visible"/>
                                      </p:to>
                                    </p:set>
                                    <p:animEffect transition="in" filter="checkerboard(across)">
                                      <p:cBhvr>
                                        <p:cTn id="16" dur="500"/>
                                        <p:tgtEl>
                                          <p:spTgt spid="354306">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54306">
                                            <p:txEl>
                                              <p:pRg st="5" end="5"/>
                                            </p:txEl>
                                          </p:spTgt>
                                        </p:tgtEl>
                                        <p:attrNameLst>
                                          <p:attrName>style.visibility</p:attrName>
                                        </p:attrNameLst>
                                      </p:cBhvr>
                                      <p:to>
                                        <p:strVal val="visible"/>
                                      </p:to>
                                    </p:set>
                                    <p:animEffect transition="in" filter="checkerboard(across)">
                                      <p:cBhvr>
                                        <p:cTn id="19" dur="500"/>
                                        <p:tgtEl>
                                          <p:spTgt spid="354306">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54306">
                                            <p:txEl>
                                              <p:pRg st="6" end="6"/>
                                            </p:txEl>
                                          </p:spTgt>
                                        </p:tgtEl>
                                        <p:attrNameLst>
                                          <p:attrName>style.visibility</p:attrName>
                                        </p:attrNameLst>
                                      </p:cBhvr>
                                      <p:to>
                                        <p:strVal val="visible"/>
                                      </p:to>
                                    </p:set>
                                    <p:animEffect transition="in" filter="checkerboard(across)">
                                      <p:cBhvr>
                                        <p:cTn id="22" dur="500"/>
                                        <p:tgtEl>
                                          <p:spTgt spid="35430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54306">
                                            <p:txEl>
                                              <p:pRg st="7" end="7"/>
                                            </p:txEl>
                                          </p:spTgt>
                                        </p:tgtEl>
                                        <p:attrNameLst>
                                          <p:attrName>style.visibility</p:attrName>
                                        </p:attrNameLst>
                                      </p:cBhvr>
                                      <p:to>
                                        <p:strVal val="visible"/>
                                      </p:to>
                                    </p:set>
                                    <p:animEffect transition="in" filter="checkerboard(across)">
                                      <p:cBhvr>
                                        <p:cTn id="27" dur="500"/>
                                        <p:tgtEl>
                                          <p:spTgt spid="354306">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54306">
                                            <p:txEl>
                                              <p:pRg st="8" end="8"/>
                                            </p:txEl>
                                          </p:spTgt>
                                        </p:tgtEl>
                                        <p:attrNameLst>
                                          <p:attrName>style.visibility</p:attrName>
                                        </p:attrNameLst>
                                      </p:cBhvr>
                                      <p:to>
                                        <p:strVal val="visible"/>
                                      </p:to>
                                    </p:set>
                                    <p:animEffect transition="in" filter="checkerboard(across)">
                                      <p:cBhvr>
                                        <p:cTn id="30" dur="500"/>
                                        <p:tgtEl>
                                          <p:spTgt spid="354306">
                                            <p:txEl>
                                              <p:pRg st="8" end="8"/>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54306">
                                            <p:txEl>
                                              <p:pRg st="9" end="9"/>
                                            </p:txEl>
                                          </p:spTgt>
                                        </p:tgtEl>
                                        <p:attrNameLst>
                                          <p:attrName>style.visibility</p:attrName>
                                        </p:attrNameLst>
                                      </p:cBhvr>
                                      <p:to>
                                        <p:strVal val="visible"/>
                                      </p:to>
                                    </p:set>
                                    <p:animEffect transition="in" filter="checkerboard(across)">
                                      <p:cBhvr>
                                        <p:cTn id="33" dur="500"/>
                                        <p:tgtEl>
                                          <p:spTgt spid="354306">
                                            <p:txEl>
                                              <p:pRg st="9" end="9"/>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54306">
                                            <p:txEl>
                                              <p:pRg st="10" end="10"/>
                                            </p:txEl>
                                          </p:spTgt>
                                        </p:tgtEl>
                                        <p:attrNameLst>
                                          <p:attrName>style.visibility</p:attrName>
                                        </p:attrNameLst>
                                      </p:cBhvr>
                                      <p:to>
                                        <p:strVal val="visible"/>
                                      </p:to>
                                    </p:set>
                                    <p:animEffect transition="in" filter="checkerboard(across)">
                                      <p:cBhvr>
                                        <p:cTn id="36" dur="500"/>
                                        <p:tgtEl>
                                          <p:spTgt spid="354306">
                                            <p:txEl>
                                              <p:pRg st="10" end="10"/>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54306">
                                            <p:txEl>
                                              <p:pRg st="11" end="11"/>
                                            </p:txEl>
                                          </p:spTgt>
                                        </p:tgtEl>
                                        <p:attrNameLst>
                                          <p:attrName>style.visibility</p:attrName>
                                        </p:attrNameLst>
                                      </p:cBhvr>
                                      <p:to>
                                        <p:strVal val="visible"/>
                                      </p:to>
                                    </p:set>
                                    <p:animEffect transition="in" filter="checkerboard(across)">
                                      <p:cBhvr>
                                        <p:cTn id="39" dur="500"/>
                                        <p:tgtEl>
                                          <p:spTgt spid="354306">
                                            <p:txEl>
                                              <p:pRg st="11" end="11"/>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354306">
                                            <p:txEl>
                                              <p:pRg st="12" end="12"/>
                                            </p:txEl>
                                          </p:spTgt>
                                        </p:tgtEl>
                                        <p:attrNameLst>
                                          <p:attrName>style.visibility</p:attrName>
                                        </p:attrNameLst>
                                      </p:cBhvr>
                                      <p:to>
                                        <p:strVal val="visible"/>
                                      </p:to>
                                    </p:set>
                                    <p:animEffect transition="in" filter="checkerboard(across)">
                                      <p:cBhvr>
                                        <p:cTn id="42" dur="500"/>
                                        <p:tgtEl>
                                          <p:spTgt spid="354306">
                                            <p:txEl>
                                              <p:pRg st="12" end="12"/>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354306">
                                            <p:txEl>
                                              <p:pRg st="13" end="13"/>
                                            </p:txEl>
                                          </p:spTgt>
                                        </p:tgtEl>
                                        <p:attrNameLst>
                                          <p:attrName>style.visibility</p:attrName>
                                        </p:attrNameLst>
                                      </p:cBhvr>
                                      <p:to>
                                        <p:strVal val="visible"/>
                                      </p:to>
                                    </p:set>
                                    <p:animEffect transition="in" filter="checkerboard(across)">
                                      <p:cBhvr>
                                        <p:cTn id="45" dur="500"/>
                                        <p:tgtEl>
                                          <p:spTgt spid="35430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11188" y="476250"/>
            <a:ext cx="7993062" cy="5643563"/>
          </a:xfrm>
          <a:prstGeom prst="rect">
            <a:avLst/>
          </a:prstGeom>
          <a:noFill/>
          <a:ln w="9525">
            <a:noFill/>
            <a:miter lim="800000"/>
            <a:headEnd/>
            <a:tailEnd/>
          </a:ln>
        </p:spPr>
        <p:txBody>
          <a:bodyPr>
            <a:spAutoFit/>
          </a:bodyPr>
          <a:lstStyle/>
          <a:p>
            <a:r>
              <a:rPr lang="en-US" altLang="zh-CN" sz="2800" i="0" dirty="0">
                <a:solidFill>
                  <a:schemeClr val="tx2"/>
                </a:solidFill>
                <a:ea typeface="仿宋_GB2312" pitchFamily="49" charset="-122"/>
              </a:rPr>
              <a:t>template &lt;class Type&gt; void</a:t>
            </a:r>
            <a:r>
              <a:rPr lang="en-US" altLang="zh-CN" sz="2800" b="0" i="0" dirty="0">
                <a:solidFill>
                  <a:schemeClr val="tx2"/>
                </a:solidFill>
                <a:ea typeface="仿宋_GB2312" pitchFamily="49" charset="-122"/>
              </a:rPr>
              <a:t> </a:t>
            </a:r>
            <a:r>
              <a:rPr lang="en-US" altLang="zh-CN" sz="2800" b="0" i="0" dirty="0" err="1">
                <a:solidFill>
                  <a:schemeClr val="tx2"/>
                </a:solidFill>
                <a:ea typeface="仿宋_GB2312" pitchFamily="49" charset="-122"/>
              </a:rPr>
              <a:t>PostOrder</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&lt;Type&gt; ::</a:t>
            </a:r>
          </a:p>
          <a:p>
            <a:r>
              <a:rPr lang="en-US" altLang="zh-CN" sz="2800" i="0" dirty="0">
                <a:solidFill>
                  <a:schemeClr val="tx2"/>
                </a:solidFill>
                <a:ea typeface="仿宋_GB2312" pitchFamily="49" charset="-122"/>
              </a:rPr>
              <a:t>operator </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 )</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a:t>
            </a:r>
            <a:endParaRPr lang="en-US" altLang="zh-CN" sz="2800" b="0" i="0" dirty="0">
              <a:solidFill>
                <a:schemeClr val="tx2"/>
              </a:solidFill>
              <a:ea typeface="仿宋_GB2312" pitchFamily="49" charset="-122"/>
            </a:endParaRPr>
          </a:p>
          <a:p>
            <a:r>
              <a:rPr lang="en-US" altLang="zh-CN" sz="2800" i="0" dirty="0">
                <a:solidFill>
                  <a:schemeClr val="tx2"/>
                </a:solidFill>
                <a:ea typeface="仿宋_GB2312" pitchFamily="49" charset="-122"/>
              </a:rPr>
              <a:t>     if </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st</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IsEmpty</a:t>
            </a:r>
            <a:r>
              <a:rPr lang="en-US" altLang="zh-CN" sz="2800" i="0" dirty="0" smtClean="0">
                <a:solidFill>
                  <a:schemeClr val="tx2"/>
                </a:solidFill>
                <a:ea typeface="仿宋_GB2312" pitchFamily="49" charset="-122"/>
              </a:rPr>
              <a:t>( )) </a:t>
            </a:r>
            <a:r>
              <a:rPr lang="en-US" altLang="zh-CN" sz="2800" i="0" dirty="0">
                <a:solidFill>
                  <a:schemeClr val="tx2"/>
                </a:solidFill>
                <a:ea typeface="仿宋_GB2312" pitchFamily="49" charset="-122"/>
              </a:rPr>
              <a:t>{</a:t>
            </a:r>
          </a:p>
          <a:p>
            <a:r>
              <a:rPr lang="en-US" altLang="zh-CN" sz="2800" i="0" dirty="0">
                <a:solidFill>
                  <a:schemeClr val="tx2"/>
                </a:solidFill>
                <a:ea typeface="仿宋_GB2312" pitchFamily="49" charset="-122"/>
              </a:rPr>
              <a:t>        if </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current</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NULL</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a:t>
            </a:r>
          </a:p>
          <a:p>
            <a:r>
              <a:rPr lang="en-US" altLang="zh-CN" sz="2800" i="0" dirty="0">
                <a:solidFill>
                  <a:schemeClr val="tx2"/>
                </a:solidFill>
                <a:ea typeface="仿宋_GB2312" pitchFamily="49" charset="-122"/>
              </a:rPr>
              <a:t>          </a:t>
            </a:r>
            <a:r>
              <a:rPr lang="en-US" altLang="zh-CN" sz="2800" b="0" i="0" dirty="0">
                <a:solidFill>
                  <a:schemeClr val="tx2"/>
                </a:solidFill>
                <a:ea typeface="仿宋_GB2312" pitchFamily="49" charset="-122"/>
              </a:rPr>
              <a:t> </a:t>
            </a:r>
            <a:r>
              <a:rPr lang="en-US" altLang="zh-CN" sz="2800" i="0" dirty="0" err="1" smtClean="0">
                <a:solidFill>
                  <a:schemeClr val="tx2"/>
                </a:solidFill>
                <a:ea typeface="仿宋_GB2312" pitchFamily="49" charset="-122"/>
              </a:rPr>
              <a:t>cout</a:t>
            </a:r>
            <a:r>
              <a:rPr lang="en-US" altLang="zh-CN" sz="2800" i="0" dirty="0" smtClean="0">
                <a:solidFill>
                  <a:schemeClr val="tx2"/>
                </a:solidFill>
                <a:ea typeface="仿宋_GB2312" pitchFamily="49" charset="-122"/>
              </a:rPr>
              <a:t>&lt;&lt;“</a:t>
            </a:r>
            <a:r>
              <a:rPr lang="zh-CN" altLang="en-US" sz="2800" b="0" i="0" dirty="0">
                <a:solidFill>
                  <a:schemeClr val="tx2"/>
                </a:solidFill>
                <a:ea typeface="隶书" pitchFamily="49" charset="-122"/>
              </a:rPr>
              <a:t>已经遍历结束</a:t>
            </a:r>
            <a:r>
              <a:rPr lang="en-US" altLang="zh-CN" sz="2800" i="0" dirty="0" smtClean="0">
                <a:solidFill>
                  <a:schemeClr val="tx2"/>
                </a:solidFill>
                <a:ea typeface="仿宋_GB2312" pitchFamily="49" charset="-122"/>
              </a:rPr>
              <a:t>”&lt;&lt;</a:t>
            </a:r>
            <a:r>
              <a:rPr lang="en-US" altLang="zh-CN" sz="2800" i="0" dirty="0" err="1" smtClean="0">
                <a:solidFill>
                  <a:schemeClr val="tx2"/>
                </a:solidFill>
                <a:ea typeface="仿宋_GB2312" pitchFamily="49" charset="-122"/>
              </a:rPr>
              <a:t>endl</a:t>
            </a:r>
            <a:r>
              <a:rPr lang="en-US" altLang="zh-CN" sz="2800" i="0" dirty="0">
                <a:solidFill>
                  <a:schemeClr val="tx2"/>
                </a:solidFill>
                <a:ea typeface="仿宋_GB2312" pitchFamily="49" charset="-122"/>
              </a:rPr>
              <a:t>;  </a:t>
            </a:r>
            <a:r>
              <a:rPr lang="en-US" altLang="zh-CN" sz="2800" i="0" dirty="0" smtClean="0">
                <a:solidFill>
                  <a:schemeClr val="tx2"/>
                </a:solidFill>
                <a:ea typeface="仿宋_GB2312" pitchFamily="49" charset="-122"/>
              </a:rPr>
              <a:t>exit(</a:t>
            </a:r>
            <a:r>
              <a:rPr lang="en-US" altLang="zh-CN" sz="2800" b="0" i="0" dirty="0" smtClean="0">
                <a:solidFill>
                  <a:schemeClr val="tx2"/>
                </a:solidFill>
                <a:ea typeface="仿宋_GB2312" pitchFamily="49" charset="-122"/>
              </a:rPr>
              <a:t>1</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p>
          <a:p>
            <a:r>
              <a:rPr lang="en-US" altLang="zh-CN" sz="2800" b="0" i="0" dirty="0">
                <a:solidFill>
                  <a:schemeClr val="tx2"/>
                </a:solidFill>
                <a:ea typeface="仿宋_GB2312" pitchFamily="49" charset="-122"/>
              </a:rPr>
              <a:t>        </a:t>
            </a:r>
            <a:r>
              <a:rPr lang="en-US" altLang="zh-CN" sz="2800" b="0" i="0" dirty="0" smtClean="0">
                <a:solidFill>
                  <a:schemeClr val="tx2"/>
                </a:solidFill>
                <a:ea typeface="仿宋_GB2312" pitchFamily="49" charset="-122"/>
              </a:rPr>
              <a:t>current</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NULL</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return;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遍历完成</a:t>
            </a:r>
            <a:endParaRPr lang="zh-CN" altLang="en-US" sz="2800" i="0" dirty="0">
              <a:solidFill>
                <a:srgbClr val="000099"/>
              </a:solidFill>
              <a:ea typeface="仿宋_GB2312" pitchFamily="49" charset="-122"/>
            </a:endParaRPr>
          </a:p>
          <a:p>
            <a:r>
              <a:rPr lang="zh-CN" altLang="en-US" sz="2800" i="0" dirty="0">
                <a:solidFill>
                  <a:schemeClr val="tx2"/>
                </a:solidFill>
                <a:ea typeface="仿宋_GB2312" pitchFamily="49" charset="-122"/>
              </a:rPr>
              <a:t>     </a:t>
            </a:r>
            <a:r>
              <a:rPr lang="en-US" altLang="zh-CN" sz="2800" i="0" dirty="0">
                <a:solidFill>
                  <a:schemeClr val="tx2"/>
                </a:solidFill>
                <a:ea typeface="仿宋_GB2312" pitchFamily="49" charset="-122"/>
              </a:rPr>
              <a:t>}</a:t>
            </a:r>
          </a:p>
          <a:p>
            <a:r>
              <a:rPr lang="en-US" altLang="zh-CN" sz="2800" b="0" i="0" dirty="0">
                <a:solidFill>
                  <a:schemeClr val="hlink"/>
                </a:solidFill>
                <a:ea typeface="仿宋_GB2312" pitchFamily="49" charset="-122"/>
              </a:rPr>
              <a:t>     </a:t>
            </a:r>
            <a:r>
              <a:rPr lang="en-US" altLang="zh-CN" sz="2800" b="0" i="0" dirty="0" err="1">
                <a:solidFill>
                  <a:schemeClr val="tx2"/>
                </a:solidFill>
                <a:ea typeface="仿宋_GB2312" pitchFamily="49" charset="-122"/>
              </a:rPr>
              <a:t>StkNode</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&lt;Type&gt;</a:t>
            </a:r>
            <a:r>
              <a:rPr lang="en-US" altLang="zh-CN" sz="2800" b="0" i="0" dirty="0">
                <a:solidFill>
                  <a:schemeClr val="tx2"/>
                </a:solidFill>
                <a:ea typeface="仿宋_GB2312" pitchFamily="49" charset="-122"/>
              </a:rPr>
              <a:t> </a:t>
            </a:r>
            <a:r>
              <a:rPr lang="en-US" altLang="zh-CN" sz="2800" b="0" i="0" dirty="0" err="1">
                <a:solidFill>
                  <a:schemeClr val="tx2"/>
                </a:solidFill>
                <a:ea typeface="仿宋_GB2312" pitchFamily="49" charset="-122"/>
              </a:rPr>
              <a:t>Cnode</a:t>
            </a:r>
            <a:r>
              <a:rPr lang="en-US" altLang="zh-CN" sz="2800" i="0" dirty="0">
                <a:solidFill>
                  <a:schemeClr val="tx2"/>
                </a:solidFill>
                <a:ea typeface="仿宋_GB2312" pitchFamily="49" charset="-122"/>
              </a:rPr>
              <a:t>;</a:t>
            </a: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for</a:t>
            </a:r>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循环，找后序下的下一个结点</a:t>
            </a:r>
            <a:endParaRPr lang="zh-CN" altLang="en-US" sz="2800" i="0" dirty="0">
              <a:solidFill>
                <a:schemeClr val="tx2"/>
              </a:solidFill>
              <a:ea typeface="仿宋_GB2312" pitchFamily="49" charset="-122"/>
            </a:endParaRPr>
          </a:p>
          <a:p>
            <a:r>
              <a:rPr lang="zh-CN" altLang="en-US"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Cnode</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st</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Pop</a:t>
            </a:r>
            <a:r>
              <a:rPr lang="en-US" altLang="zh-CN" sz="2800" i="0" dirty="0" smtClean="0">
                <a:solidFill>
                  <a:schemeClr val="tx2"/>
                </a:solidFill>
                <a:ea typeface="仿宋_GB2312" pitchFamily="49" charset="-122"/>
              </a:rPr>
              <a:t>( </a:t>
            </a:r>
            <a:r>
              <a:rPr lang="en-US" altLang="zh-CN" sz="2800" i="0" dirty="0">
                <a:solidFill>
                  <a:schemeClr val="tx2"/>
                </a:solidFill>
                <a:ea typeface="仿宋_GB2312" pitchFamily="49" charset="-122"/>
              </a:rPr>
              <a:t>);                 </a:t>
            </a:r>
          </a:p>
          <a:p>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if </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Cnode</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PopTim</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3</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从右子树退出</a:t>
            </a:r>
            <a:r>
              <a:rPr lang="zh-CN" altLang="en-US" sz="2800" b="0" i="0" dirty="0">
                <a:solidFill>
                  <a:schemeClr val="tx2"/>
                </a:solidFill>
                <a:ea typeface="仿宋_GB2312" pitchFamily="49" charset="-122"/>
              </a:rPr>
              <a:t> </a:t>
            </a:r>
          </a:p>
          <a:p>
            <a:r>
              <a:rPr lang="zh-CN" altLang="en-US" sz="2800" b="0" i="0" dirty="0">
                <a:solidFill>
                  <a:schemeClr val="tx2"/>
                </a:solidFill>
                <a:ea typeface="仿宋_GB2312" pitchFamily="49" charset="-122"/>
              </a:rPr>
              <a:t>        </a:t>
            </a:r>
            <a:r>
              <a:rPr lang="en-US" altLang="zh-CN" sz="2800" i="0" dirty="0">
                <a:solidFill>
                  <a:schemeClr val="tx2"/>
                </a:solidFill>
                <a:ea typeface="仿宋_GB2312" pitchFamily="49" charset="-122"/>
              </a:rPr>
              <a:t>{ </a:t>
            </a:r>
            <a:r>
              <a:rPr lang="en-US" altLang="zh-CN" sz="2800" b="0" i="0" dirty="0" smtClean="0">
                <a:solidFill>
                  <a:schemeClr val="tx2"/>
                </a:solidFill>
                <a:ea typeface="仿宋_GB2312" pitchFamily="49" charset="-122"/>
              </a:rPr>
              <a:t>current</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Cnode</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Node</a:t>
            </a:r>
            <a:r>
              <a:rPr lang="en-US" altLang="zh-CN" sz="2800" i="0" dirty="0">
                <a:solidFill>
                  <a:schemeClr val="tx2"/>
                </a:solidFill>
                <a:ea typeface="仿宋_GB2312" pitchFamily="49" charset="-122"/>
              </a:rPr>
              <a:t>;</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return;</a:t>
            </a:r>
            <a:r>
              <a:rPr lang="en-US" altLang="zh-CN" sz="2800" b="0" i="0" dirty="0">
                <a:solidFill>
                  <a:schemeClr val="tx2"/>
                </a:solidFill>
                <a:ea typeface="仿宋_GB2312" pitchFamily="49" charset="-122"/>
              </a:rPr>
              <a:t> </a:t>
            </a:r>
            <a:r>
              <a:rPr lang="en-US" altLang="zh-CN" sz="2800" i="0" dirty="0">
                <a:solidFill>
                  <a:schemeClr val="tx2"/>
                </a:solidFill>
                <a:ea typeface="仿宋_GB2312" pitchFamily="49" charset="-122"/>
              </a:rPr>
              <a:t>}</a:t>
            </a:r>
            <a:r>
              <a:rPr lang="en-US" altLang="zh-CN" sz="2800" i="0" dirty="0">
                <a:solidFill>
                  <a:schemeClr val="hlink"/>
                </a:solidFill>
                <a:ea typeface="仿宋_GB2312" pitchFamily="49" charset="-122"/>
              </a:rPr>
              <a:t>         </a:t>
            </a:r>
            <a:endParaRPr lang="en-US" altLang="zh-CN" sz="2800" b="0" i="0" dirty="0">
              <a:solidFill>
                <a:srgbClr val="CC3300"/>
              </a:solidFill>
              <a:ea typeface="仿宋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148</a:t>
            </a:fld>
            <a:endParaRPr lang="en-US" altLang="zh-CN"/>
          </a:p>
        </p:txBody>
      </p:sp>
    </p:spTree>
  </p:cSld>
  <p:clrMapOvr>
    <a:masterClrMapping/>
  </p:clrMapOvr>
  <p:transition>
    <p:wipe dir="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28600" y="533400"/>
            <a:ext cx="9067800" cy="5643563"/>
          </a:xfrm>
          <a:prstGeom prst="rect">
            <a:avLst/>
          </a:prstGeom>
          <a:noFill/>
          <a:ln w="9525">
            <a:noFill/>
            <a:miter lim="800000"/>
            <a:headEnd/>
            <a:tailEnd/>
          </a:ln>
        </p:spPr>
        <p:txBody>
          <a:bodyPr>
            <a:spAutoFit/>
          </a:bodyPr>
          <a:lstStyle/>
          <a:p>
            <a:r>
              <a:rPr lang="en-US" altLang="zh-CN" sz="2800" b="0" dirty="0">
                <a:solidFill>
                  <a:schemeClr val="hlink"/>
                </a:solidFill>
              </a:rPr>
              <a:t>        </a:t>
            </a:r>
            <a:r>
              <a:rPr lang="en-US" altLang="zh-CN" sz="2800" b="0" i="0" dirty="0" err="1">
                <a:solidFill>
                  <a:schemeClr val="tx2"/>
                </a:solidFill>
                <a:ea typeface="仿宋_GB2312" pitchFamily="49" charset="-122"/>
              </a:rPr>
              <a:t>st</a:t>
            </a:r>
            <a:r>
              <a:rPr lang="en-US" altLang="zh-CN" sz="2800" i="0" dirty="0" err="1">
                <a:solidFill>
                  <a:schemeClr val="tx2"/>
                </a:solidFill>
                <a:ea typeface="仿宋_GB2312" pitchFamily="49" charset="-122"/>
              </a:rPr>
              <a:t>.</a:t>
            </a:r>
            <a:r>
              <a:rPr lang="en-US" altLang="zh-CN" sz="2800" b="0" i="0" dirty="0" err="1">
                <a:solidFill>
                  <a:schemeClr val="tx2"/>
                </a:solidFill>
                <a:ea typeface="仿宋_GB2312" pitchFamily="49" charset="-122"/>
              </a:rPr>
              <a:t>Push</a:t>
            </a:r>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Cnode</a:t>
            </a:r>
            <a:r>
              <a:rPr lang="en-US" altLang="zh-CN" sz="2800" i="0" dirty="0" smtClean="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否则加一进栈</a:t>
            </a:r>
            <a:endParaRPr lang="zh-CN" altLang="en-US" sz="2800" i="0" dirty="0">
              <a:solidFill>
                <a:schemeClr val="tx2"/>
              </a:solidFill>
              <a:ea typeface="仿宋_GB2312" pitchFamily="49" charset="-122"/>
            </a:endParaRPr>
          </a:p>
          <a:p>
            <a:r>
              <a:rPr lang="zh-CN" altLang="en-US" sz="2800" b="0" i="0" dirty="0">
                <a:solidFill>
                  <a:schemeClr val="tx2"/>
                </a:solidFill>
                <a:ea typeface="仿宋_GB2312" pitchFamily="49" charset="-122"/>
              </a:rPr>
              <a:t>        </a:t>
            </a:r>
            <a:r>
              <a:rPr lang="en-US" altLang="zh-CN" sz="2800" i="0" dirty="0">
                <a:solidFill>
                  <a:schemeClr val="tx2"/>
                </a:solidFill>
                <a:ea typeface="仿宋_GB2312" pitchFamily="49" charset="-122"/>
              </a:rPr>
              <a:t>if </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Cnode</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PopTim</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1</a:t>
            </a:r>
            <a:r>
              <a:rPr lang="en-US" altLang="zh-CN" sz="2800" i="0" dirty="0" smtClean="0">
                <a:solidFill>
                  <a:schemeClr val="tx2"/>
                </a:solidFill>
                <a:ea typeface="仿宋_GB2312" pitchFamily="49" charset="-122"/>
              </a:rPr>
              <a:t>)</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左子女进栈</a:t>
            </a:r>
            <a:endParaRPr lang="zh-CN" altLang="en-US" sz="2800" i="0" dirty="0">
              <a:solidFill>
                <a:schemeClr val="tx2"/>
              </a:solidFill>
              <a:ea typeface="仿宋_GB2312" pitchFamily="49" charset="-122"/>
            </a:endParaRPr>
          </a:p>
          <a:p>
            <a:r>
              <a:rPr lang="zh-CN" altLang="en-US" sz="2800" i="0" dirty="0">
                <a:solidFill>
                  <a:schemeClr val="tx2"/>
                </a:solidFill>
                <a:ea typeface="仿宋_GB2312" pitchFamily="49" charset="-122"/>
              </a:rPr>
              <a:t>           </a:t>
            </a:r>
            <a:r>
              <a:rPr lang="en-US" altLang="zh-CN" sz="2800" i="0" dirty="0">
                <a:solidFill>
                  <a:schemeClr val="tx2"/>
                </a:solidFill>
                <a:ea typeface="仿宋_GB2312" pitchFamily="49" charset="-122"/>
              </a:rPr>
              <a:t>if</a:t>
            </a:r>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Cnode</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Node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ea typeface="仿宋_GB2312" pitchFamily="49" charset="-122"/>
              </a:rPr>
              <a:t>GetLeft</a:t>
            </a:r>
            <a:r>
              <a:rPr lang="en-US" altLang="zh-CN" sz="2800" i="0" dirty="0" smtClean="0">
                <a:solidFill>
                  <a:schemeClr val="tx2"/>
                </a:solidFill>
                <a:ea typeface="仿宋_GB2312" pitchFamily="49" charset="-122"/>
              </a:rPr>
              <a:t>( )!=</a:t>
            </a:r>
            <a:r>
              <a:rPr lang="en-US" altLang="zh-CN" sz="2800" b="0" i="0" dirty="0" smtClean="0">
                <a:solidFill>
                  <a:schemeClr val="tx2"/>
                </a:solidFill>
                <a:ea typeface="仿宋_GB2312" pitchFamily="49" charset="-122"/>
              </a:rPr>
              <a:t>NULL</a:t>
            </a:r>
            <a:r>
              <a:rPr lang="en-US" altLang="zh-CN" sz="2800" i="0" dirty="0" smtClean="0">
                <a:solidFill>
                  <a:schemeClr val="tx2"/>
                </a:solidFill>
                <a:ea typeface="仿宋_GB2312" pitchFamily="49" charset="-122"/>
              </a:rPr>
              <a:t>)</a:t>
            </a:r>
            <a:endParaRPr lang="en-US" altLang="zh-CN" sz="2800" i="0" dirty="0">
              <a:solidFill>
                <a:schemeClr val="tx2"/>
              </a:solidFill>
              <a:ea typeface="仿宋_GB2312" pitchFamily="49" charset="-122"/>
            </a:endParaRPr>
          </a:p>
          <a:p>
            <a:r>
              <a:rPr lang="en-US" altLang="zh-CN" sz="2800" b="0" i="0" dirty="0">
                <a:solidFill>
                  <a:schemeClr val="tx2"/>
                </a:solidFill>
                <a:ea typeface="仿宋_GB2312" pitchFamily="49" charset="-122"/>
              </a:rPr>
              <a:t>   	     </a:t>
            </a:r>
            <a:r>
              <a:rPr lang="en-US" altLang="zh-CN" sz="2800" b="0" i="0" dirty="0" err="1" smtClean="0">
                <a:solidFill>
                  <a:schemeClr val="tx2"/>
                </a:solidFill>
                <a:ea typeface="仿宋_GB2312" pitchFamily="49" charset="-122"/>
              </a:rPr>
              <a:t>st</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Push</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StkNode</a:t>
            </a:r>
            <a:r>
              <a:rPr lang="en-US" altLang="zh-CN" sz="2800" b="0" i="0" dirty="0" smtClean="0">
                <a:solidFill>
                  <a:schemeClr val="tx2"/>
                </a:solidFill>
                <a:ea typeface="仿宋_GB2312" pitchFamily="49" charset="-122"/>
              </a:rPr>
              <a:t> </a:t>
            </a:r>
            <a:r>
              <a:rPr lang="en-US" altLang="zh-CN" sz="2800" i="0" dirty="0">
                <a:solidFill>
                  <a:schemeClr val="tx2"/>
                </a:solidFill>
                <a:ea typeface="仿宋_GB2312" pitchFamily="49" charset="-122"/>
              </a:rPr>
              <a:t>&lt;Type&gt;</a:t>
            </a:r>
          </a:p>
          <a:p>
            <a:r>
              <a:rPr lang="en-US" altLang="zh-CN" sz="2800" i="0" dirty="0">
                <a:solidFill>
                  <a:schemeClr val="tx2"/>
                </a:solidFill>
                <a:ea typeface="仿宋_GB2312" pitchFamily="49" charset="-122"/>
              </a:rPr>
              <a:t>                          </a:t>
            </a:r>
            <a:r>
              <a:rPr lang="en-US" altLang="zh-CN" sz="2800" b="0" i="0" dirty="0">
                <a:solidFill>
                  <a:schemeClr val="tx2"/>
                </a:solidFill>
                <a:ea typeface="仿宋_GB2312" pitchFamily="49" charset="-122"/>
              </a:rPr>
              <a:t>     </a:t>
            </a:r>
            <a:r>
              <a:rPr lang="en-US" altLang="zh-CN" sz="2800" i="0" dirty="0" smtClean="0">
                <a:solidFill>
                  <a:schemeClr val="tx2"/>
                </a:solidFill>
                <a:ea typeface="仿宋_GB2312" pitchFamily="49" charset="-122"/>
              </a:rPr>
              <a:t>(</a:t>
            </a:r>
            <a:r>
              <a:rPr lang="en-US" altLang="zh-CN" sz="2800" b="0" i="0" dirty="0" err="1" smtClean="0">
                <a:solidFill>
                  <a:schemeClr val="tx2"/>
                </a:solidFill>
                <a:ea typeface="仿宋_GB2312" pitchFamily="49" charset="-122"/>
              </a:rPr>
              <a:t>Cnode</a:t>
            </a:r>
            <a:r>
              <a:rPr lang="en-US" altLang="zh-CN" sz="2800" i="0" dirty="0" err="1" smtClean="0">
                <a:solidFill>
                  <a:schemeClr val="tx2"/>
                </a:solidFill>
                <a:ea typeface="仿宋_GB2312" pitchFamily="49" charset="-122"/>
              </a:rPr>
              <a:t>.</a:t>
            </a:r>
            <a:r>
              <a:rPr lang="en-US" altLang="zh-CN" sz="2800" b="0" i="0" dirty="0" err="1" smtClean="0">
                <a:solidFill>
                  <a:schemeClr val="tx2"/>
                </a:solidFill>
                <a:ea typeface="仿宋_GB2312" pitchFamily="49" charset="-122"/>
              </a:rPr>
              <a:t>Node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ea typeface="仿宋_GB2312" pitchFamily="49" charset="-122"/>
              </a:rPr>
              <a:t>GetLeft</a:t>
            </a:r>
            <a:r>
              <a:rPr lang="en-US" altLang="zh-CN" sz="2800" i="0" dirty="0" smtClean="0">
                <a:solidFill>
                  <a:schemeClr val="tx2"/>
                </a:solidFill>
                <a:ea typeface="仿宋_GB2312" pitchFamily="49" charset="-122"/>
              </a:rPr>
              <a:t>( )));</a:t>
            </a:r>
            <a:endParaRPr lang="en-US" altLang="zh-CN" sz="2800" b="0" i="0" dirty="0">
              <a:solidFill>
                <a:schemeClr val="tx2"/>
              </a:solidFill>
              <a:ea typeface="仿宋_GB2312" pitchFamily="49" charset="-122"/>
            </a:endParaRPr>
          </a:p>
          <a:p>
            <a:r>
              <a:rPr lang="en-US" altLang="zh-CN" sz="2800" i="0" dirty="0">
                <a:solidFill>
                  <a:schemeClr val="tx2"/>
                </a:solidFill>
                <a:ea typeface="仿宋_GB2312" pitchFamily="49" charset="-122"/>
              </a:rPr>
              <a:t>        }</a:t>
            </a:r>
          </a:p>
          <a:p>
            <a:r>
              <a:rPr lang="en-US" altLang="zh-CN" sz="2800" i="0" dirty="0">
                <a:solidFill>
                  <a:schemeClr val="tx2"/>
                </a:solidFill>
                <a:ea typeface="仿宋_GB2312" pitchFamily="49" charset="-122"/>
              </a:rPr>
              <a:t>        </a:t>
            </a:r>
            <a:r>
              <a:rPr lang="en-US" altLang="zh-CN" sz="2800" i="0" dirty="0">
                <a:solidFill>
                  <a:schemeClr val="tx2"/>
                </a:solidFill>
              </a:rPr>
              <a:t>else {  </a:t>
            </a:r>
            <a:r>
              <a:rPr lang="en-US" altLang="zh-CN" sz="2800" i="0" dirty="0" smtClean="0">
                <a:solidFill>
                  <a:srgbClr val="000099"/>
                </a:solidFill>
                <a:ea typeface="仿宋_GB2312" pitchFamily="49" charset="-122"/>
              </a:rPr>
              <a:t>//</a:t>
            </a:r>
            <a:r>
              <a:rPr lang="en-US" altLang="zh-CN" sz="2800" i="0" dirty="0" smtClean="0">
                <a:solidFill>
                  <a:srgbClr val="CC3300"/>
                </a:solidFill>
                <a:ea typeface="仿宋_GB2312" pitchFamily="49" charset="-122"/>
              </a:rPr>
              <a:t>=</a:t>
            </a:r>
            <a:r>
              <a:rPr lang="en-US" altLang="zh-CN" sz="2800" i="0" dirty="0">
                <a:solidFill>
                  <a:srgbClr val="CC3300"/>
                </a:solidFill>
                <a:ea typeface="仿宋_GB2312" pitchFamily="49" charset="-122"/>
              </a:rPr>
              <a:t>2</a:t>
            </a:r>
            <a:r>
              <a:rPr lang="zh-CN" altLang="en-US" sz="2800" i="0" dirty="0">
                <a:solidFill>
                  <a:srgbClr val="000099"/>
                </a:solidFill>
                <a:ea typeface="仿宋_GB2312" pitchFamily="49" charset="-122"/>
              </a:rPr>
              <a:t>，</a:t>
            </a:r>
            <a:r>
              <a:rPr lang="zh-CN" altLang="zh-CN" sz="2800" b="0" i="0" dirty="0">
                <a:solidFill>
                  <a:srgbClr val="000099"/>
                </a:solidFill>
                <a:ea typeface="隶书" pitchFamily="49" charset="-122"/>
              </a:rPr>
              <a:t>右子女进栈</a:t>
            </a:r>
            <a:endParaRPr lang="zh-CN" altLang="en-US" sz="2800" i="0" dirty="0">
              <a:solidFill>
                <a:schemeClr val="tx2"/>
              </a:solidFill>
            </a:endParaRPr>
          </a:p>
          <a:p>
            <a:r>
              <a:rPr lang="zh-CN" altLang="en-US" sz="2800" i="0" dirty="0">
                <a:solidFill>
                  <a:schemeClr val="tx2"/>
                </a:solidFill>
              </a:rPr>
              <a:t>            </a:t>
            </a:r>
            <a:r>
              <a:rPr lang="en-US" altLang="zh-CN" sz="2800" i="0" dirty="0">
                <a:solidFill>
                  <a:schemeClr val="tx2"/>
                </a:solidFill>
              </a:rPr>
              <a:t>if</a:t>
            </a:r>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Cnode</a:t>
            </a:r>
            <a:r>
              <a:rPr lang="en-US" altLang="zh-CN" sz="2800" i="0" dirty="0" err="1" smtClean="0">
                <a:solidFill>
                  <a:schemeClr val="tx2"/>
                </a:solidFill>
              </a:rPr>
              <a:t>.</a:t>
            </a:r>
            <a:r>
              <a:rPr lang="en-US" altLang="zh-CN" sz="2800" b="0" i="0" dirty="0" err="1" smtClean="0">
                <a:solidFill>
                  <a:schemeClr val="tx2"/>
                </a:solidFill>
              </a:rPr>
              <a:t>Node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GetRight</a:t>
            </a:r>
            <a:r>
              <a:rPr lang="en-US" altLang="zh-CN" sz="2800" i="0" dirty="0" smtClean="0">
                <a:solidFill>
                  <a:schemeClr val="tx2"/>
                </a:solidFill>
              </a:rPr>
              <a:t>( )!=</a:t>
            </a:r>
            <a:r>
              <a:rPr lang="en-US" altLang="zh-CN" sz="2800" b="0" i="0" dirty="0" smtClean="0">
                <a:solidFill>
                  <a:schemeClr val="tx2"/>
                </a:solidFill>
              </a:rPr>
              <a:t>NULL</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b="0" i="0" dirty="0" err="1" smtClean="0">
                <a:solidFill>
                  <a:schemeClr val="tx2"/>
                </a:solidFill>
              </a:rPr>
              <a:t>st</a:t>
            </a:r>
            <a:r>
              <a:rPr lang="en-US" altLang="zh-CN" sz="2800" i="0" dirty="0" err="1" smtClean="0">
                <a:solidFill>
                  <a:schemeClr val="tx2"/>
                </a:solidFill>
              </a:rPr>
              <a:t>.</a:t>
            </a:r>
            <a:r>
              <a:rPr lang="en-US" altLang="zh-CN" sz="2800" b="0" i="0" dirty="0" err="1" smtClean="0">
                <a:solidFill>
                  <a:schemeClr val="tx2"/>
                </a:solidFill>
              </a:rPr>
              <a:t>Push</a:t>
            </a:r>
            <a:r>
              <a:rPr lang="en-US" altLang="zh-CN" sz="2800" i="0" dirty="0" smtClean="0">
                <a:solidFill>
                  <a:schemeClr val="tx2"/>
                </a:solidFill>
              </a:rPr>
              <a:t>(</a:t>
            </a:r>
            <a:r>
              <a:rPr lang="en-US" altLang="zh-CN" sz="2800" b="0" i="0" dirty="0" err="1" smtClean="0">
                <a:solidFill>
                  <a:schemeClr val="tx2"/>
                </a:solidFill>
              </a:rPr>
              <a:t>StkNode</a:t>
            </a:r>
            <a:r>
              <a:rPr lang="en-US" altLang="zh-CN" sz="2800" b="0" i="0" dirty="0" smtClean="0">
                <a:solidFill>
                  <a:schemeClr val="tx2"/>
                </a:solidFill>
              </a:rPr>
              <a:t> </a:t>
            </a:r>
            <a:r>
              <a:rPr lang="en-US" altLang="zh-CN" sz="2800" i="0" dirty="0">
                <a:solidFill>
                  <a:schemeClr val="tx2"/>
                </a:solidFill>
              </a:rPr>
              <a:t>&lt;Type&gt;</a:t>
            </a:r>
            <a:endParaRPr lang="en-US" altLang="zh-CN" sz="2800" b="0" i="0" dirty="0">
              <a:solidFill>
                <a:schemeClr val="tx2"/>
              </a:solidFill>
            </a:endParaRPr>
          </a:p>
          <a:p>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Cnode</a:t>
            </a:r>
            <a:r>
              <a:rPr lang="en-US" altLang="zh-CN" sz="2800" i="0" dirty="0" err="1" smtClean="0">
                <a:solidFill>
                  <a:schemeClr val="tx2"/>
                </a:solidFill>
              </a:rPr>
              <a:t>.</a:t>
            </a:r>
            <a:r>
              <a:rPr lang="en-US" altLang="zh-CN" sz="2800" b="0" i="0" dirty="0" err="1" smtClean="0">
                <a:solidFill>
                  <a:schemeClr val="tx2"/>
                </a:solidFill>
              </a:rPr>
              <a:t>Node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GetRight</a:t>
            </a:r>
            <a:r>
              <a:rPr lang="en-US" altLang="zh-CN" sz="2800" i="0" dirty="0" smtClean="0">
                <a:solidFill>
                  <a:schemeClr val="tx2"/>
                </a:solidFill>
              </a:rPr>
              <a:t>( )));</a:t>
            </a:r>
            <a:endParaRPr lang="en-US" altLang="zh-CN" sz="2800" b="0" i="0" dirty="0">
              <a:solidFill>
                <a:schemeClr val="tx2"/>
              </a:solidFill>
            </a:endParaRPr>
          </a:p>
          <a:p>
            <a:r>
              <a:rPr lang="en-US" altLang="zh-CN" sz="2800" i="0" dirty="0">
                <a:solidFill>
                  <a:schemeClr val="tx2"/>
                </a:solidFill>
              </a:rPr>
              <a:t>        }</a:t>
            </a:r>
            <a:endParaRPr lang="en-US" altLang="zh-CN" sz="2800" b="0" i="0" dirty="0">
              <a:solidFill>
                <a:schemeClr val="tx2"/>
              </a:solidFill>
            </a:endParaRPr>
          </a:p>
          <a:p>
            <a:r>
              <a:rPr lang="en-US" altLang="zh-CN" sz="2800" i="0" dirty="0">
                <a:solidFill>
                  <a:schemeClr val="tx2"/>
                </a:solidFill>
              </a:rPr>
              <a:t>    }</a:t>
            </a:r>
          </a:p>
          <a:p>
            <a:r>
              <a:rPr lang="en-US" altLang="zh-CN" sz="2800" i="0" dirty="0">
                <a:solidFill>
                  <a:schemeClr val="tx2"/>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149</a:t>
            </a:fld>
            <a:endParaRPr lang="en-US" altLang="zh-CN"/>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15</a:t>
            </a:fld>
            <a:endParaRPr lang="en-US" altLang="zh-CN"/>
          </a:p>
        </p:txBody>
      </p:sp>
      <p:sp>
        <p:nvSpPr>
          <p:cNvPr id="3" name="Line 2"/>
          <p:cNvSpPr>
            <a:spLocks noChangeShapeType="1"/>
          </p:cNvSpPr>
          <p:nvPr/>
        </p:nvSpPr>
        <p:spPr bwMode="auto">
          <a:xfrm>
            <a:off x="2701925" y="3432175"/>
            <a:ext cx="0" cy="533400"/>
          </a:xfrm>
          <a:prstGeom prst="line">
            <a:avLst/>
          </a:prstGeom>
          <a:noFill/>
          <a:ln w="19050">
            <a:solidFill>
              <a:srgbClr val="CC3300"/>
            </a:solidFill>
            <a:round/>
            <a:headEnd/>
            <a:tailEnd/>
          </a:ln>
        </p:spPr>
        <p:txBody>
          <a:bodyPr wrap="none" anchor="ctr"/>
          <a:lstStyle/>
          <a:p>
            <a:endParaRPr lang="zh-CN" altLang="en-US"/>
          </a:p>
        </p:txBody>
      </p:sp>
      <p:sp>
        <p:nvSpPr>
          <p:cNvPr id="4" name="Line 3"/>
          <p:cNvSpPr>
            <a:spLocks noChangeShapeType="1"/>
          </p:cNvSpPr>
          <p:nvPr/>
        </p:nvSpPr>
        <p:spPr bwMode="auto">
          <a:xfrm>
            <a:off x="2168525" y="2593975"/>
            <a:ext cx="533400" cy="685800"/>
          </a:xfrm>
          <a:prstGeom prst="line">
            <a:avLst/>
          </a:prstGeom>
          <a:noFill/>
          <a:ln w="19050">
            <a:solidFill>
              <a:srgbClr val="CC3300"/>
            </a:solidFill>
            <a:round/>
            <a:headEnd/>
            <a:tailEnd/>
          </a:ln>
        </p:spPr>
        <p:txBody>
          <a:bodyPr wrap="none" anchor="ctr"/>
          <a:lstStyle/>
          <a:p>
            <a:endParaRPr lang="zh-CN" altLang="en-US"/>
          </a:p>
        </p:txBody>
      </p:sp>
      <p:sp>
        <p:nvSpPr>
          <p:cNvPr id="5" name="Line 4"/>
          <p:cNvSpPr>
            <a:spLocks noChangeShapeType="1"/>
          </p:cNvSpPr>
          <p:nvPr/>
        </p:nvSpPr>
        <p:spPr bwMode="auto">
          <a:xfrm>
            <a:off x="1406525" y="3432175"/>
            <a:ext cx="228600" cy="457200"/>
          </a:xfrm>
          <a:prstGeom prst="line">
            <a:avLst/>
          </a:prstGeom>
          <a:noFill/>
          <a:ln w="19050">
            <a:solidFill>
              <a:srgbClr val="CC3300"/>
            </a:solidFill>
            <a:round/>
            <a:headEnd/>
            <a:tailEnd/>
          </a:ln>
        </p:spPr>
        <p:txBody>
          <a:bodyPr wrap="none" anchor="ctr"/>
          <a:lstStyle/>
          <a:p>
            <a:endParaRPr lang="zh-CN" altLang="en-US"/>
          </a:p>
        </p:txBody>
      </p:sp>
      <p:sp>
        <p:nvSpPr>
          <p:cNvPr id="6" name="Line 5"/>
          <p:cNvSpPr>
            <a:spLocks noChangeShapeType="1"/>
          </p:cNvSpPr>
          <p:nvPr/>
        </p:nvSpPr>
        <p:spPr bwMode="auto">
          <a:xfrm flipH="1">
            <a:off x="1025525" y="3432175"/>
            <a:ext cx="228600" cy="533400"/>
          </a:xfrm>
          <a:prstGeom prst="line">
            <a:avLst/>
          </a:prstGeom>
          <a:noFill/>
          <a:ln w="19050">
            <a:solidFill>
              <a:srgbClr val="CC3300"/>
            </a:solidFill>
            <a:round/>
            <a:headEnd/>
            <a:tailEnd/>
          </a:ln>
        </p:spPr>
        <p:txBody>
          <a:bodyPr wrap="none" anchor="ctr"/>
          <a:lstStyle/>
          <a:p>
            <a:endParaRPr lang="zh-CN" altLang="en-US"/>
          </a:p>
        </p:txBody>
      </p:sp>
      <p:sp>
        <p:nvSpPr>
          <p:cNvPr id="7" name="Line 6"/>
          <p:cNvSpPr>
            <a:spLocks noChangeShapeType="1"/>
          </p:cNvSpPr>
          <p:nvPr/>
        </p:nvSpPr>
        <p:spPr bwMode="auto">
          <a:xfrm flipH="1">
            <a:off x="1406525" y="2670175"/>
            <a:ext cx="457200" cy="457200"/>
          </a:xfrm>
          <a:prstGeom prst="line">
            <a:avLst/>
          </a:prstGeom>
          <a:noFill/>
          <a:ln w="19050">
            <a:solidFill>
              <a:srgbClr val="CC3300"/>
            </a:solidFill>
            <a:round/>
            <a:headEnd/>
            <a:tailEnd/>
          </a:ln>
        </p:spPr>
        <p:txBody>
          <a:bodyPr wrap="none" anchor="ctr"/>
          <a:lstStyle/>
          <a:p>
            <a:endParaRPr lang="zh-CN" altLang="en-US"/>
          </a:p>
        </p:txBody>
      </p:sp>
      <p:sp>
        <p:nvSpPr>
          <p:cNvPr id="8" name="Line 7"/>
          <p:cNvSpPr>
            <a:spLocks noChangeShapeType="1"/>
          </p:cNvSpPr>
          <p:nvPr/>
        </p:nvSpPr>
        <p:spPr bwMode="auto">
          <a:xfrm>
            <a:off x="2016125" y="2670175"/>
            <a:ext cx="0" cy="457200"/>
          </a:xfrm>
          <a:prstGeom prst="line">
            <a:avLst/>
          </a:prstGeom>
          <a:noFill/>
          <a:ln w="19050">
            <a:solidFill>
              <a:srgbClr val="CC3300"/>
            </a:solidFill>
            <a:round/>
            <a:headEnd/>
            <a:tailEnd/>
          </a:ln>
        </p:spPr>
        <p:txBody>
          <a:bodyPr wrap="none" anchor="ctr"/>
          <a:lstStyle/>
          <a:p>
            <a:endParaRPr lang="zh-CN" altLang="en-US"/>
          </a:p>
        </p:txBody>
      </p:sp>
      <p:sp>
        <p:nvSpPr>
          <p:cNvPr id="9" name="Oval 8"/>
          <p:cNvSpPr>
            <a:spLocks noChangeArrowheads="1"/>
          </p:cNvSpPr>
          <p:nvPr/>
        </p:nvSpPr>
        <p:spPr bwMode="auto">
          <a:xfrm>
            <a:off x="1787525" y="2289175"/>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0" name="Oval 9"/>
          <p:cNvSpPr>
            <a:spLocks noChangeArrowheads="1"/>
          </p:cNvSpPr>
          <p:nvPr/>
        </p:nvSpPr>
        <p:spPr bwMode="auto">
          <a:xfrm>
            <a:off x="1787525" y="3051175"/>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1" name="Oval 10"/>
          <p:cNvSpPr>
            <a:spLocks noChangeArrowheads="1"/>
          </p:cNvSpPr>
          <p:nvPr/>
        </p:nvSpPr>
        <p:spPr bwMode="auto">
          <a:xfrm>
            <a:off x="1406525" y="3813175"/>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2" name="Oval 11"/>
          <p:cNvSpPr>
            <a:spLocks noChangeArrowheads="1"/>
          </p:cNvSpPr>
          <p:nvPr/>
        </p:nvSpPr>
        <p:spPr bwMode="auto">
          <a:xfrm>
            <a:off x="796925" y="3813175"/>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3" name="Oval 12"/>
          <p:cNvSpPr>
            <a:spLocks noChangeArrowheads="1"/>
          </p:cNvSpPr>
          <p:nvPr/>
        </p:nvSpPr>
        <p:spPr bwMode="auto">
          <a:xfrm>
            <a:off x="1101725" y="3051175"/>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Oval 13"/>
          <p:cNvSpPr>
            <a:spLocks noChangeArrowheads="1"/>
          </p:cNvSpPr>
          <p:nvPr/>
        </p:nvSpPr>
        <p:spPr bwMode="auto">
          <a:xfrm>
            <a:off x="2473325" y="3051175"/>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5" name="Oval 14"/>
          <p:cNvSpPr>
            <a:spLocks noChangeArrowheads="1"/>
          </p:cNvSpPr>
          <p:nvPr/>
        </p:nvSpPr>
        <p:spPr bwMode="auto">
          <a:xfrm>
            <a:off x="2473325" y="3813175"/>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 name="Text Box 15"/>
          <p:cNvSpPr txBox="1">
            <a:spLocks noChangeArrowheads="1"/>
          </p:cNvSpPr>
          <p:nvPr/>
        </p:nvSpPr>
        <p:spPr bwMode="auto">
          <a:xfrm>
            <a:off x="1803400" y="2227263"/>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A</a:t>
            </a:r>
            <a:endParaRPr lang="en-US" altLang="zh-CN" b="0" i="0"/>
          </a:p>
        </p:txBody>
      </p:sp>
      <p:sp>
        <p:nvSpPr>
          <p:cNvPr id="17" name="Text Box 16"/>
          <p:cNvSpPr txBox="1">
            <a:spLocks noChangeArrowheads="1"/>
          </p:cNvSpPr>
          <p:nvPr/>
        </p:nvSpPr>
        <p:spPr bwMode="auto">
          <a:xfrm>
            <a:off x="1127125" y="2989263"/>
            <a:ext cx="420688"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B</a:t>
            </a:r>
            <a:endParaRPr lang="en-US" altLang="zh-CN" b="0" i="0"/>
          </a:p>
        </p:txBody>
      </p:sp>
      <p:sp>
        <p:nvSpPr>
          <p:cNvPr id="18" name="Text Box 17"/>
          <p:cNvSpPr txBox="1">
            <a:spLocks noChangeArrowheads="1"/>
          </p:cNvSpPr>
          <p:nvPr/>
        </p:nvSpPr>
        <p:spPr bwMode="auto">
          <a:xfrm>
            <a:off x="1803400" y="2989263"/>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C</a:t>
            </a:r>
            <a:endParaRPr lang="en-US" altLang="zh-CN" b="0" i="0"/>
          </a:p>
        </p:txBody>
      </p:sp>
      <p:sp>
        <p:nvSpPr>
          <p:cNvPr id="19" name="Text Box 18"/>
          <p:cNvSpPr txBox="1">
            <a:spLocks noChangeArrowheads="1"/>
          </p:cNvSpPr>
          <p:nvPr/>
        </p:nvSpPr>
        <p:spPr bwMode="auto">
          <a:xfrm>
            <a:off x="2549525" y="2989263"/>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D</a:t>
            </a:r>
            <a:endParaRPr lang="en-US" altLang="zh-CN" b="0" i="0"/>
          </a:p>
        </p:txBody>
      </p:sp>
      <p:sp>
        <p:nvSpPr>
          <p:cNvPr id="20" name="Text Box 19"/>
          <p:cNvSpPr txBox="1">
            <a:spLocks noChangeArrowheads="1"/>
          </p:cNvSpPr>
          <p:nvPr/>
        </p:nvSpPr>
        <p:spPr bwMode="auto">
          <a:xfrm>
            <a:off x="822325" y="3751263"/>
            <a:ext cx="420688"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E</a:t>
            </a:r>
            <a:endParaRPr lang="en-US" altLang="zh-CN" b="0" i="0"/>
          </a:p>
        </p:txBody>
      </p:sp>
      <p:sp>
        <p:nvSpPr>
          <p:cNvPr id="21" name="Text Box 20"/>
          <p:cNvSpPr txBox="1">
            <a:spLocks noChangeArrowheads="1"/>
          </p:cNvSpPr>
          <p:nvPr/>
        </p:nvSpPr>
        <p:spPr bwMode="auto">
          <a:xfrm>
            <a:off x="1441450" y="3751263"/>
            <a:ext cx="401638"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F</a:t>
            </a:r>
            <a:endParaRPr lang="en-US" altLang="zh-CN" b="0" i="0"/>
          </a:p>
        </p:txBody>
      </p:sp>
      <p:sp>
        <p:nvSpPr>
          <p:cNvPr id="22" name="Text Box 21"/>
          <p:cNvSpPr txBox="1">
            <a:spLocks noChangeArrowheads="1"/>
          </p:cNvSpPr>
          <p:nvPr/>
        </p:nvSpPr>
        <p:spPr bwMode="auto">
          <a:xfrm>
            <a:off x="2479675" y="3751263"/>
            <a:ext cx="46037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G</a:t>
            </a:r>
            <a:endParaRPr lang="en-US" altLang="zh-CN" b="0" i="0"/>
          </a:p>
        </p:txBody>
      </p:sp>
      <p:sp>
        <p:nvSpPr>
          <p:cNvPr id="23" name="Rectangle 35"/>
          <p:cNvSpPr>
            <a:spLocks noChangeArrowheads="1"/>
          </p:cNvSpPr>
          <p:nvPr/>
        </p:nvSpPr>
        <p:spPr bwMode="auto">
          <a:xfrm>
            <a:off x="5124450" y="1938338"/>
            <a:ext cx="1600200" cy="457200"/>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4" name="Line 36"/>
          <p:cNvSpPr>
            <a:spLocks noChangeShapeType="1"/>
          </p:cNvSpPr>
          <p:nvPr/>
        </p:nvSpPr>
        <p:spPr bwMode="auto">
          <a:xfrm>
            <a:off x="5962650" y="1938338"/>
            <a:ext cx="0" cy="457200"/>
          </a:xfrm>
          <a:prstGeom prst="line">
            <a:avLst/>
          </a:prstGeom>
          <a:noFill/>
          <a:ln w="19050">
            <a:solidFill>
              <a:srgbClr val="009900"/>
            </a:solidFill>
            <a:round/>
            <a:headEnd/>
            <a:tailEnd/>
          </a:ln>
        </p:spPr>
        <p:txBody>
          <a:bodyPr wrap="none" anchor="ctr"/>
          <a:lstStyle/>
          <a:p>
            <a:endParaRPr lang="zh-CN" altLang="en-US"/>
          </a:p>
        </p:txBody>
      </p:sp>
      <p:sp>
        <p:nvSpPr>
          <p:cNvPr id="25" name="Line 37"/>
          <p:cNvSpPr>
            <a:spLocks noChangeShapeType="1"/>
          </p:cNvSpPr>
          <p:nvPr/>
        </p:nvSpPr>
        <p:spPr bwMode="auto">
          <a:xfrm>
            <a:off x="5581650" y="1938338"/>
            <a:ext cx="0" cy="457200"/>
          </a:xfrm>
          <a:prstGeom prst="line">
            <a:avLst/>
          </a:prstGeom>
          <a:noFill/>
          <a:ln w="19050">
            <a:solidFill>
              <a:srgbClr val="009900"/>
            </a:solidFill>
            <a:round/>
            <a:headEnd/>
            <a:tailEnd/>
          </a:ln>
        </p:spPr>
        <p:txBody>
          <a:bodyPr wrap="none" anchor="ctr"/>
          <a:lstStyle/>
          <a:p>
            <a:endParaRPr lang="zh-CN" altLang="en-US"/>
          </a:p>
        </p:txBody>
      </p:sp>
      <p:sp>
        <p:nvSpPr>
          <p:cNvPr id="26" name="Line 38"/>
          <p:cNvSpPr>
            <a:spLocks noChangeShapeType="1"/>
          </p:cNvSpPr>
          <p:nvPr/>
        </p:nvSpPr>
        <p:spPr bwMode="auto">
          <a:xfrm>
            <a:off x="6343650" y="1938338"/>
            <a:ext cx="0" cy="457200"/>
          </a:xfrm>
          <a:prstGeom prst="line">
            <a:avLst/>
          </a:prstGeom>
          <a:noFill/>
          <a:ln w="19050">
            <a:solidFill>
              <a:srgbClr val="009900"/>
            </a:solidFill>
            <a:round/>
            <a:headEnd/>
            <a:tailEnd/>
          </a:ln>
        </p:spPr>
        <p:txBody>
          <a:bodyPr wrap="none" anchor="ctr"/>
          <a:lstStyle/>
          <a:p>
            <a:endParaRPr lang="zh-CN" altLang="en-US"/>
          </a:p>
        </p:txBody>
      </p:sp>
      <p:sp>
        <p:nvSpPr>
          <p:cNvPr id="27" name="Rectangle 39"/>
          <p:cNvSpPr>
            <a:spLocks noChangeArrowheads="1"/>
          </p:cNvSpPr>
          <p:nvPr/>
        </p:nvSpPr>
        <p:spPr bwMode="auto">
          <a:xfrm>
            <a:off x="6953250" y="3157538"/>
            <a:ext cx="1600200" cy="457200"/>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 name="Line 40"/>
          <p:cNvSpPr>
            <a:spLocks noChangeShapeType="1"/>
          </p:cNvSpPr>
          <p:nvPr/>
        </p:nvSpPr>
        <p:spPr bwMode="auto">
          <a:xfrm>
            <a:off x="74104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29" name="Line 41"/>
          <p:cNvSpPr>
            <a:spLocks noChangeShapeType="1"/>
          </p:cNvSpPr>
          <p:nvPr/>
        </p:nvSpPr>
        <p:spPr bwMode="auto">
          <a:xfrm>
            <a:off x="81724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30" name="Rectangle 42"/>
          <p:cNvSpPr>
            <a:spLocks noChangeArrowheads="1"/>
          </p:cNvSpPr>
          <p:nvPr/>
        </p:nvSpPr>
        <p:spPr bwMode="auto">
          <a:xfrm>
            <a:off x="6953250" y="4300538"/>
            <a:ext cx="1600200" cy="457200"/>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1" name="Line 43"/>
          <p:cNvSpPr>
            <a:spLocks noChangeShapeType="1"/>
          </p:cNvSpPr>
          <p:nvPr/>
        </p:nvSpPr>
        <p:spPr bwMode="auto">
          <a:xfrm>
            <a:off x="74104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32" name="Line 44"/>
          <p:cNvSpPr>
            <a:spLocks noChangeShapeType="1"/>
          </p:cNvSpPr>
          <p:nvPr/>
        </p:nvSpPr>
        <p:spPr bwMode="auto">
          <a:xfrm>
            <a:off x="81724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33" name="Line 45"/>
          <p:cNvSpPr>
            <a:spLocks noChangeShapeType="1"/>
          </p:cNvSpPr>
          <p:nvPr/>
        </p:nvSpPr>
        <p:spPr bwMode="auto">
          <a:xfrm>
            <a:off x="77914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34" name="Line 46"/>
          <p:cNvSpPr>
            <a:spLocks noChangeShapeType="1"/>
          </p:cNvSpPr>
          <p:nvPr/>
        </p:nvSpPr>
        <p:spPr bwMode="auto">
          <a:xfrm>
            <a:off x="77914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35" name="Rectangle 47"/>
          <p:cNvSpPr>
            <a:spLocks noChangeArrowheads="1"/>
          </p:cNvSpPr>
          <p:nvPr/>
        </p:nvSpPr>
        <p:spPr bwMode="auto">
          <a:xfrm>
            <a:off x="5124450" y="3157538"/>
            <a:ext cx="1600200" cy="457200"/>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6" name="Line 48"/>
          <p:cNvSpPr>
            <a:spLocks noChangeShapeType="1"/>
          </p:cNvSpPr>
          <p:nvPr/>
        </p:nvSpPr>
        <p:spPr bwMode="auto">
          <a:xfrm>
            <a:off x="59626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37" name="Line 49"/>
          <p:cNvSpPr>
            <a:spLocks noChangeShapeType="1"/>
          </p:cNvSpPr>
          <p:nvPr/>
        </p:nvSpPr>
        <p:spPr bwMode="auto">
          <a:xfrm>
            <a:off x="55816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38" name="Line 50"/>
          <p:cNvSpPr>
            <a:spLocks noChangeShapeType="1"/>
          </p:cNvSpPr>
          <p:nvPr/>
        </p:nvSpPr>
        <p:spPr bwMode="auto">
          <a:xfrm>
            <a:off x="63436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39" name="Rectangle 51"/>
          <p:cNvSpPr>
            <a:spLocks noChangeArrowheads="1"/>
          </p:cNvSpPr>
          <p:nvPr/>
        </p:nvSpPr>
        <p:spPr bwMode="auto">
          <a:xfrm>
            <a:off x="3295650" y="3157538"/>
            <a:ext cx="1600200" cy="457200"/>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0" name="Line 52"/>
          <p:cNvSpPr>
            <a:spLocks noChangeShapeType="1"/>
          </p:cNvSpPr>
          <p:nvPr/>
        </p:nvSpPr>
        <p:spPr bwMode="auto">
          <a:xfrm>
            <a:off x="41338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41" name="Line 53"/>
          <p:cNvSpPr>
            <a:spLocks noChangeShapeType="1"/>
          </p:cNvSpPr>
          <p:nvPr/>
        </p:nvSpPr>
        <p:spPr bwMode="auto">
          <a:xfrm>
            <a:off x="37528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42" name="Line 54"/>
          <p:cNvSpPr>
            <a:spLocks noChangeShapeType="1"/>
          </p:cNvSpPr>
          <p:nvPr/>
        </p:nvSpPr>
        <p:spPr bwMode="auto">
          <a:xfrm>
            <a:off x="4514850" y="3157538"/>
            <a:ext cx="0" cy="457200"/>
          </a:xfrm>
          <a:prstGeom prst="line">
            <a:avLst/>
          </a:prstGeom>
          <a:noFill/>
          <a:ln w="19050">
            <a:solidFill>
              <a:srgbClr val="009900"/>
            </a:solidFill>
            <a:round/>
            <a:headEnd/>
            <a:tailEnd/>
          </a:ln>
        </p:spPr>
        <p:txBody>
          <a:bodyPr wrap="none" anchor="ctr"/>
          <a:lstStyle/>
          <a:p>
            <a:endParaRPr lang="zh-CN" altLang="en-US"/>
          </a:p>
        </p:txBody>
      </p:sp>
      <p:sp>
        <p:nvSpPr>
          <p:cNvPr id="43" name="Rectangle 55"/>
          <p:cNvSpPr>
            <a:spLocks noChangeArrowheads="1"/>
          </p:cNvSpPr>
          <p:nvPr/>
        </p:nvSpPr>
        <p:spPr bwMode="auto">
          <a:xfrm>
            <a:off x="4972050" y="4300538"/>
            <a:ext cx="1600200" cy="457200"/>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4" name="Line 56"/>
          <p:cNvSpPr>
            <a:spLocks noChangeShapeType="1"/>
          </p:cNvSpPr>
          <p:nvPr/>
        </p:nvSpPr>
        <p:spPr bwMode="auto">
          <a:xfrm>
            <a:off x="58102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45" name="Line 57"/>
          <p:cNvSpPr>
            <a:spLocks noChangeShapeType="1"/>
          </p:cNvSpPr>
          <p:nvPr/>
        </p:nvSpPr>
        <p:spPr bwMode="auto">
          <a:xfrm>
            <a:off x="54292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46" name="Line 58"/>
          <p:cNvSpPr>
            <a:spLocks noChangeShapeType="1"/>
          </p:cNvSpPr>
          <p:nvPr/>
        </p:nvSpPr>
        <p:spPr bwMode="auto">
          <a:xfrm>
            <a:off x="61912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47" name="Rectangle 59"/>
          <p:cNvSpPr>
            <a:spLocks noChangeArrowheads="1"/>
          </p:cNvSpPr>
          <p:nvPr/>
        </p:nvSpPr>
        <p:spPr bwMode="auto">
          <a:xfrm>
            <a:off x="3143250" y="4300538"/>
            <a:ext cx="1600200" cy="457200"/>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8" name="Line 60"/>
          <p:cNvSpPr>
            <a:spLocks noChangeShapeType="1"/>
          </p:cNvSpPr>
          <p:nvPr/>
        </p:nvSpPr>
        <p:spPr bwMode="auto">
          <a:xfrm>
            <a:off x="39814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49" name="Line 61"/>
          <p:cNvSpPr>
            <a:spLocks noChangeShapeType="1"/>
          </p:cNvSpPr>
          <p:nvPr/>
        </p:nvSpPr>
        <p:spPr bwMode="auto">
          <a:xfrm>
            <a:off x="36004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50" name="Line 62"/>
          <p:cNvSpPr>
            <a:spLocks noChangeShapeType="1"/>
          </p:cNvSpPr>
          <p:nvPr/>
        </p:nvSpPr>
        <p:spPr bwMode="auto">
          <a:xfrm>
            <a:off x="4362450" y="4300538"/>
            <a:ext cx="0" cy="457200"/>
          </a:xfrm>
          <a:prstGeom prst="line">
            <a:avLst/>
          </a:prstGeom>
          <a:noFill/>
          <a:ln w="19050">
            <a:solidFill>
              <a:srgbClr val="009900"/>
            </a:solidFill>
            <a:round/>
            <a:headEnd/>
            <a:tailEnd/>
          </a:ln>
        </p:spPr>
        <p:txBody>
          <a:bodyPr wrap="none" anchor="ctr"/>
          <a:lstStyle/>
          <a:p>
            <a:endParaRPr lang="zh-CN" altLang="en-US"/>
          </a:p>
        </p:txBody>
      </p:sp>
      <p:sp>
        <p:nvSpPr>
          <p:cNvPr id="51" name="Text Box 63"/>
          <p:cNvSpPr txBox="1">
            <a:spLocks noChangeArrowheads="1"/>
          </p:cNvSpPr>
          <p:nvPr/>
        </p:nvSpPr>
        <p:spPr bwMode="auto">
          <a:xfrm>
            <a:off x="5140325" y="1876425"/>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A</a:t>
            </a:r>
            <a:endParaRPr lang="en-US" altLang="zh-CN" b="0" i="0"/>
          </a:p>
        </p:txBody>
      </p:sp>
      <p:sp>
        <p:nvSpPr>
          <p:cNvPr id="52" name="Text Box 64"/>
          <p:cNvSpPr txBox="1">
            <a:spLocks noChangeArrowheads="1"/>
          </p:cNvSpPr>
          <p:nvPr/>
        </p:nvSpPr>
        <p:spPr bwMode="auto">
          <a:xfrm>
            <a:off x="3295650" y="3095625"/>
            <a:ext cx="420688"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B</a:t>
            </a:r>
            <a:endParaRPr lang="en-US" altLang="zh-CN" b="0" i="0"/>
          </a:p>
        </p:txBody>
      </p:sp>
      <p:sp>
        <p:nvSpPr>
          <p:cNvPr id="53" name="Text Box 65"/>
          <p:cNvSpPr txBox="1">
            <a:spLocks noChangeArrowheads="1"/>
          </p:cNvSpPr>
          <p:nvPr/>
        </p:nvSpPr>
        <p:spPr bwMode="auto">
          <a:xfrm>
            <a:off x="5140325" y="3095625"/>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C</a:t>
            </a:r>
            <a:endParaRPr lang="en-US" altLang="zh-CN" b="0" i="0"/>
          </a:p>
        </p:txBody>
      </p:sp>
      <p:sp>
        <p:nvSpPr>
          <p:cNvPr id="54" name="Text Box 66"/>
          <p:cNvSpPr txBox="1">
            <a:spLocks noChangeArrowheads="1"/>
          </p:cNvSpPr>
          <p:nvPr/>
        </p:nvSpPr>
        <p:spPr bwMode="auto">
          <a:xfrm>
            <a:off x="6969125" y="3095625"/>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D</a:t>
            </a:r>
            <a:endParaRPr lang="en-US" altLang="zh-CN" b="0" i="0"/>
          </a:p>
        </p:txBody>
      </p:sp>
      <p:sp>
        <p:nvSpPr>
          <p:cNvPr id="55" name="Text Box 67"/>
          <p:cNvSpPr txBox="1">
            <a:spLocks noChangeArrowheads="1"/>
          </p:cNvSpPr>
          <p:nvPr/>
        </p:nvSpPr>
        <p:spPr bwMode="auto">
          <a:xfrm>
            <a:off x="3159125" y="4238625"/>
            <a:ext cx="420688"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E</a:t>
            </a:r>
            <a:endParaRPr lang="en-US" altLang="zh-CN" b="0" i="0"/>
          </a:p>
        </p:txBody>
      </p:sp>
      <p:sp>
        <p:nvSpPr>
          <p:cNvPr id="56" name="Text Box 68"/>
          <p:cNvSpPr txBox="1">
            <a:spLocks noChangeArrowheads="1"/>
          </p:cNvSpPr>
          <p:nvPr/>
        </p:nvSpPr>
        <p:spPr bwMode="auto">
          <a:xfrm>
            <a:off x="4972050" y="4238625"/>
            <a:ext cx="401638"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F</a:t>
            </a:r>
            <a:endParaRPr lang="en-US" altLang="zh-CN" b="0" i="0"/>
          </a:p>
        </p:txBody>
      </p:sp>
      <p:sp>
        <p:nvSpPr>
          <p:cNvPr id="57" name="Text Box 69"/>
          <p:cNvSpPr txBox="1">
            <a:spLocks noChangeArrowheads="1"/>
          </p:cNvSpPr>
          <p:nvPr/>
        </p:nvSpPr>
        <p:spPr bwMode="auto">
          <a:xfrm>
            <a:off x="6950075" y="4238625"/>
            <a:ext cx="4603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G</a:t>
            </a:r>
            <a:endParaRPr lang="en-US" altLang="zh-CN" b="0" i="0"/>
          </a:p>
        </p:txBody>
      </p:sp>
      <p:sp>
        <p:nvSpPr>
          <p:cNvPr id="58" name="Line 70"/>
          <p:cNvSpPr>
            <a:spLocks noChangeShapeType="1"/>
          </p:cNvSpPr>
          <p:nvPr/>
        </p:nvSpPr>
        <p:spPr bwMode="auto">
          <a:xfrm flipH="1">
            <a:off x="3448050" y="3386138"/>
            <a:ext cx="533400" cy="9144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59" name="Line 71"/>
          <p:cNvSpPr>
            <a:spLocks noChangeShapeType="1"/>
          </p:cNvSpPr>
          <p:nvPr/>
        </p:nvSpPr>
        <p:spPr bwMode="auto">
          <a:xfrm>
            <a:off x="4362450" y="3386138"/>
            <a:ext cx="838200" cy="9144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0" name="Line 72"/>
          <p:cNvSpPr>
            <a:spLocks noChangeShapeType="1"/>
          </p:cNvSpPr>
          <p:nvPr/>
        </p:nvSpPr>
        <p:spPr bwMode="auto">
          <a:xfrm flipH="1">
            <a:off x="7258050" y="3386138"/>
            <a:ext cx="381000" cy="9144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1" name="Line 73"/>
          <p:cNvSpPr>
            <a:spLocks noChangeShapeType="1"/>
          </p:cNvSpPr>
          <p:nvPr/>
        </p:nvSpPr>
        <p:spPr bwMode="auto">
          <a:xfrm flipH="1">
            <a:off x="3676650" y="2166938"/>
            <a:ext cx="2133600" cy="990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2" name="Line 74"/>
          <p:cNvSpPr>
            <a:spLocks noChangeShapeType="1"/>
          </p:cNvSpPr>
          <p:nvPr/>
        </p:nvSpPr>
        <p:spPr bwMode="auto">
          <a:xfrm flipH="1">
            <a:off x="5353050" y="2166938"/>
            <a:ext cx="838200" cy="990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3" name="Line 75"/>
          <p:cNvSpPr>
            <a:spLocks noChangeShapeType="1"/>
          </p:cNvSpPr>
          <p:nvPr/>
        </p:nvSpPr>
        <p:spPr bwMode="auto">
          <a:xfrm>
            <a:off x="6496050" y="2166938"/>
            <a:ext cx="685800" cy="990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4" name="Line 76"/>
          <p:cNvSpPr>
            <a:spLocks noChangeShapeType="1"/>
          </p:cNvSpPr>
          <p:nvPr/>
        </p:nvSpPr>
        <p:spPr bwMode="auto">
          <a:xfrm flipH="1">
            <a:off x="5505450" y="1557338"/>
            <a:ext cx="304800" cy="3810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5" name="Text Box 77"/>
          <p:cNvSpPr txBox="1">
            <a:spLocks noChangeArrowheads="1"/>
          </p:cNvSpPr>
          <p:nvPr/>
        </p:nvSpPr>
        <p:spPr bwMode="auto">
          <a:xfrm>
            <a:off x="5524500" y="2974975"/>
            <a:ext cx="1241425" cy="641350"/>
          </a:xfrm>
          <a:prstGeom prst="rect">
            <a:avLst/>
          </a:prstGeom>
          <a:noFill/>
          <a:ln w="38100">
            <a:noFill/>
            <a:miter lim="800000"/>
            <a:headEnd/>
            <a:tailEnd/>
          </a:ln>
        </p:spPr>
        <p:txBody>
          <a:bodyPr wrap="none" anchor="ctr">
            <a:spAutoFit/>
          </a:bodyPr>
          <a:lstStyle/>
          <a:p>
            <a:pPr algn="ctr"/>
            <a:r>
              <a:rPr lang="en-US" altLang="zh-CN" sz="3600" i="0">
                <a:solidFill>
                  <a:schemeClr val="tx2"/>
                </a:solidFill>
                <a:sym typeface="Symbol" pitchFamily="18" charset="2"/>
              </a:rPr>
              <a:t>  </a:t>
            </a:r>
            <a:endParaRPr lang="en-US" altLang="zh-CN" sz="3200" i="0">
              <a:solidFill>
                <a:schemeClr val="tx2"/>
              </a:solidFill>
              <a:sym typeface="Symbol" pitchFamily="18" charset="2"/>
            </a:endParaRPr>
          </a:p>
        </p:txBody>
      </p:sp>
      <p:sp>
        <p:nvSpPr>
          <p:cNvPr id="66" name="Text Box 78"/>
          <p:cNvSpPr txBox="1">
            <a:spLocks noChangeArrowheads="1"/>
          </p:cNvSpPr>
          <p:nvPr/>
        </p:nvSpPr>
        <p:spPr bwMode="auto">
          <a:xfrm>
            <a:off x="5353050" y="4116388"/>
            <a:ext cx="1241425" cy="641350"/>
          </a:xfrm>
          <a:prstGeom prst="rect">
            <a:avLst/>
          </a:prstGeom>
          <a:noFill/>
          <a:ln w="38100">
            <a:noFill/>
            <a:miter lim="800000"/>
            <a:headEnd/>
            <a:tailEnd/>
          </a:ln>
        </p:spPr>
        <p:txBody>
          <a:bodyPr wrap="none" anchor="ctr">
            <a:spAutoFit/>
          </a:bodyPr>
          <a:lstStyle/>
          <a:p>
            <a:pPr algn="ctr"/>
            <a:r>
              <a:rPr lang="en-US" altLang="zh-CN" sz="3600" i="0">
                <a:solidFill>
                  <a:schemeClr val="tx2"/>
                </a:solidFill>
                <a:sym typeface="Symbol" pitchFamily="18" charset="2"/>
              </a:rPr>
              <a:t>  </a:t>
            </a:r>
            <a:endParaRPr lang="en-US" altLang="zh-CN" sz="3200" i="0">
              <a:solidFill>
                <a:schemeClr val="tx2"/>
              </a:solidFill>
              <a:sym typeface="Symbol" pitchFamily="18" charset="2"/>
            </a:endParaRPr>
          </a:p>
        </p:txBody>
      </p:sp>
      <p:sp>
        <p:nvSpPr>
          <p:cNvPr id="67" name="Text Box 79"/>
          <p:cNvSpPr txBox="1">
            <a:spLocks noChangeArrowheads="1"/>
          </p:cNvSpPr>
          <p:nvPr/>
        </p:nvSpPr>
        <p:spPr bwMode="auto">
          <a:xfrm>
            <a:off x="3524250" y="4116388"/>
            <a:ext cx="1241425" cy="641350"/>
          </a:xfrm>
          <a:prstGeom prst="rect">
            <a:avLst/>
          </a:prstGeom>
          <a:noFill/>
          <a:ln w="38100">
            <a:noFill/>
            <a:miter lim="800000"/>
            <a:headEnd/>
            <a:tailEnd/>
          </a:ln>
        </p:spPr>
        <p:txBody>
          <a:bodyPr wrap="none" anchor="ctr">
            <a:spAutoFit/>
          </a:bodyPr>
          <a:lstStyle/>
          <a:p>
            <a:pPr algn="ctr"/>
            <a:r>
              <a:rPr lang="en-US" altLang="zh-CN" sz="3600" i="0">
                <a:solidFill>
                  <a:schemeClr val="tx2"/>
                </a:solidFill>
                <a:sym typeface="Symbol" pitchFamily="18" charset="2"/>
              </a:rPr>
              <a:t>  </a:t>
            </a:r>
            <a:endParaRPr lang="en-US" altLang="zh-CN" sz="3200" i="0">
              <a:solidFill>
                <a:schemeClr val="tx2"/>
              </a:solidFill>
              <a:sym typeface="Symbol" pitchFamily="18" charset="2"/>
            </a:endParaRPr>
          </a:p>
        </p:txBody>
      </p:sp>
      <p:sp>
        <p:nvSpPr>
          <p:cNvPr id="68" name="Text Box 80"/>
          <p:cNvSpPr txBox="1">
            <a:spLocks noChangeArrowheads="1"/>
          </p:cNvSpPr>
          <p:nvPr/>
        </p:nvSpPr>
        <p:spPr bwMode="auto">
          <a:xfrm>
            <a:off x="7334250" y="4116388"/>
            <a:ext cx="1241425" cy="641350"/>
          </a:xfrm>
          <a:prstGeom prst="rect">
            <a:avLst/>
          </a:prstGeom>
          <a:noFill/>
          <a:ln w="38100">
            <a:noFill/>
            <a:miter lim="800000"/>
            <a:headEnd/>
            <a:tailEnd/>
          </a:ln>
        </p:spPr>
        <p:txBody>
          <a:bodyPr wrap="none" anchor="ctr">
            <a:spAutoFit/>
          </a:bodyPr>
          <a:lstStyle/>
          <a:p>
            <a:pPr algn="ctr"/>
            <a:r>
              <a:rPr lang="en-US" altLang="zh-CN" sz="3600" i="0">
                <a:solidFill>
                  <a:schemeClr val="tx2"/>
                </a:solidFill>
                <a:sym typeface="Symbol" pitchFamily="18" charset="2"/>
              </a:rPr>
              <a:t>  </a:t>
            </a:r>
            <a:endParaRPr lang="en-US" altLang="zh-CN" sz="3200" i="0">
              <a:solidFill>
                <a:schemeClr val="tx2"/>
              </a:solidFill>
              <a:sym typeface="Symbol" pitchFamily="18" charset="2"/>
            </a:endParaRPr>
          </a:p>
        </p:txBody>
      </p:sp>
      <p:sp>
        <p:nvSpPr>
          <p:cNvPr id="69" name="Text Box 81"/>
          <p:cNvSpPr txBox="1">
            <a:spLocks noChangeArrowheads="1"/>
          </p:cNvSpPr>
          <p:nvPr/>
        </p:nvSpPr>
        <p:spPr bwMode="auto">
          <a:xfrm>
            <a:off x="7715250" y="3005138"/>
            <a:ext cx="850900" cy="641350"/>
          </a:xfrm>
          <a:prstGeom prst="rect">
            <a:avLst/>
          </a:prstGeom>
          <a:noFill/>
          <a:ln w="38100">
            <a:noFill/>
            <a:miter lim="800000"/>
            <a:headEnd/>
            <a:tailEnd/>
          </a:ln>
        </p:spPr>
        <p:txBody>
          <a:bodyPr wrap="none" anchor="ctr">
            <a:spAutoFit/>
          </a:bodyPr>
          <a:lstStyle/>
          <a:p>
            <a:pPr algn="ctr"/>
            <a:r>
              <a:rPr lang="en-US" altLang="zh-CN" sz="3600" i="0">
                <a:solidFill>
                  <a:schemeClr val="tx2"/>
                </a:solidFill>
                <a:sym typeface="Symbol" pitchFamily="18" charset="2"/>
              </a:rPr>
              <a:t> </a:t>
            </a:r>
            <a:endParaRPr lang="en-US" altLang="zh-CN" sz="3200" i="0">
              <a:solidFill>
                <a:schemeClr val="tx2"/>
              </a:solidFill>
              <a:sym typeface="Symbol" pitchFamily="18" charset="2"/>
            </a:endParaRPr>
          </a:p>
        </p:txBody>
      </p:sp>
      <p:sp>
        <p:nvSpPr>
          <p:cNvPr id="70" name="Text Box 82"/>
          <p:cNvSpPr txBox="1">
            <a:spLocks noChangeArrowheads="1"/>
          </p:cNvSpPr>
          <p:nvPr/>
        </p:nvSpPr>
        <p:spPr bwMode="auto">
          <a:xfrm>
            <a:off x="4438650" y="3005138"/>
            <a:ext cx="460375" cy="641350"/>
          </a:xfrm>
          <a:prstGeom prst="rect">
            <a:avLst/>
          </a:prstGeom>
          <a:noFill/>
          <a:ln w="38100">
            <a:noFill/>
            <a:miter lim="800000"/>
            <a:headEnd/>
            <a:tailEnd/>
          </a:ln>
        </p:spPr>
        <p:txBody>
          <a:bodyPr wrap="none" anchor="ctr">
            <a:spAutoFit/>
          </a:bodyPr>
          <a:lstStyle/>
          <a:p>
            <a:pPr algn="ctr"/>
            <a:r>
              <a:rPr lang="en-US" altLang="zh-CN" sz="3600" i="0">
                <a:solidFill>
                  <a:schemeClr val="tx2"/>
                </a:solidFill>
                <a:sym typeface="Symbol" pitchFamily="18" charset="2"/>
              </a:rPr>
              <a:t></a:t>
            </a:r>
            <a:endParaRPr lang="en-US" altLang="zh-CN" sz="3200" i="0">
              <a:solidFill>
                <a:schemeClr val="tx2"/>
              </a:solidFill>
              <a:sym typeface="Symbol" pitchFamily="18" charset="2"/>
            </a:endParaRPr>
          </a:p>
        </p:txBody>
      </p:sp>
      <p:sp>
        <p:nvSpPr>
          <p:cNvPr id="71" name="Text Box 83" descr="白色大理石"/>
          <p:cNvSpPr txBox="1">
            <a:spLocks noChangeArrowheads="1"/>
          </p:cNvSpPr>
          <p:nvPr/>
        </p:nvSpPr>
        <p:spPr bwMode="auto">
          <a:xfrm>
            <a:off x="312738" y="4483100"/>
            <a:ext cx="2673350" cy="579438"/>
          </a:xfrm>
          <a:prstGeom prst="rect">
            <a:avLst/>
          </a:prstGeom>
          <a:blipFill dpi="0" rotWithShape="0">
            <a:blip r:embed="rId2" cstate="print"/>
            <a:srcRect/>
            <a:tile tx="0" ty="0" sx="100000" sy="100000" flip="none" algn="tl"/>
          </a:blipFill>
          <a:ln w="38100">
            <a:noFill/>
            <a:miter lim="800000"/>
            <a:headEnd/>
            <a:tailEnd/>
          </a:ln>
          <a:effectLst>
            <a:outerShdw dist="107763" dir="2700000" algn="ctr" rotWithShape="0">
              <a:schemeClr val="bg2"/>
            </a:outerShdw>
          </a:effectLst>
        </p:spPr>
        <p:txBody>
          <a:bodyPr wrap="none" anchor="ctr">
            <a:spAutoFit/>
          </a:bodyPr>
          <a:lstStyle/>
          <a:p>
            <a:pPr algn="ctr">
              <a:defRPr/>
            </a:pPr>
            <a:r>
              <a:rPr lang="zh-CN" altLang="en-US" sz="3200" i="0">
                <a:effectLst>
                  <a:outerShdw blurRad="38100" dist="38100" dir="2700000" algn="tl">
                    <a:srgbClr val="C0C0C0"/>
                  </a:outerShdw>
                </a:effectLst>
                <a:ea typeface="隶书" pitchFamily="49" charset="-122"/>
              </a:rPr>
              <a:t>空链域</a:t>
            </a:r>
            <a:r>
              <a:rPr lang="en-US" altLang="zh-CN" sz="3200" i="0">
                <a:solidFill>
                  <a:srgbClr val="CC3300"/>
                </a:solidFill>
                <a:effectLst>
                  <a:outerShdw blurRad="38100" dist="38100" dir="2700000" algn="tl">
                    <a:srgbClr val="C0C0C0"/>
                  </a:outerShdw>
                </a:effectLst>
                <a:ea typeface="隶书" pitchFamily="49" charset="-122"/>
              </a:rPr>
              <a:t>2</a:t>
            </a:r>
            <a:r>
              <a:rPr lang="en-US" altLang="zh-CN" sz="3200">
                <a:solidFill>
                  <a:srgbClr val="CC3300"/>
                </a:solidFill>
                <a:effectLst>
                  <a:outerShdw blurRad="38100" dist="38100" dir="2700000" algn="tl">
                    <a:srgbClr val="C0C0C0"/>
                  </a:outerShdw>
                </a:effectLst>
                <a:ea typeface="隶书" pitchFamily="49" charset="-122"/>
              </a:rPr>
              <a:t>n</a:t>
            </a:r>
            <a:r>
              <a:rPr lang="en-US" altLang="zh-CN" sz="3200" i="0">
                <a:solidFill>
                  <a:srgbClr val="CC3300"/>
                </a:solidFill>
                <a:effectLst>
                  <a:outerShdw blurRad="38100" dist="38100" dir="2700000" algn="tl">
                    <a:srgbClr val="C0C0C0"/>
                  </a:outerShdw>
                </a:effectLst>
                <a:ea typeface="隶书" pitchFamily="49" charset="-122"/>
              </a:rPr>
              <a:t>+1</a:t>
            </a:r>
            <a:r>
              <a:rPr lang="zh-CN" altLang="zh-CN" sz="3200" i="0">
                <a:effectLst>
                  <a:outerShdw blurRad="38100" dist="38100" dir="2700000" algn="tl">
                    <a:srgbClr val="C0C0C0"/>
                  </a:outerShdw>
                </a:effectLst>
                <a:ea typeface="隶书" pitchFamily="49" charset="-122"/>
              </a:rPr>
              <a:t>个</a:t>
            </a:r>
            <a:endParaRPr lang="zh-CN" altLang="en-US" i="0">
              <a:effectLst>
                <a:outerShdw blurRad="38100" dist="38100" dir="2700000" algn="tl">
                  <a:srgbClr val="C0C0C0"/>
                </a:outerShdw>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ppt_x"/>
                                          </p:val>
                                        </p:tav>
                                        <p:tav tm="100000">
                                          <p:val>
                                            <p:strVal val="#ppt_x"/>
                                          </p:val>
                                        </p:tav>
                                      </p:tavLst>
                                    </p:anim>
                                    <p:anim calcmode="lin" valueType="num">
                                      <p:cBhvr additive="base">
                                        <p:cTn id="64" dur="500" fill="hold"/>
                                        <p:tgtEl>
                                          <p:spTgt spid="36"/>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fill="hold"/>
                                        <p:tgtEl>
                                          <p:spTgt spid="39"/>
                                        </p:tgtEl>
                                        <p:attrNameLst>
                                          <p:attrName>ppt_x</p:attrName>
                                        </p:attrNameLst>
                                      </p:cBhvr>
                                      <p:tavLst>
                                        <p:tav tm="0">
                                          <p:val>
                                            <p:strVal val="#ppt_x"/>
                                          </p:val>
                                        </p:tav>
                                        <p:tav tm="100000">
                                          <p:val>
                                            <p:strVal val="#ppt_x"/>
                                          </p:val>
                                        </p:tav>
                                      </p:tavLst>
                                    </p:anim>
                                    <p:anim calcmode="lin" valueType="num">
                                      <p:cBhvr additive="base">
                                        <p:cTn id="76" dur="500" fill="hold"/>
                                        <p:tgtEl>
                                          <p:spTgt spid="3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fill="hold"/>
                                        <p:tgtEl>
                                          <p:spTgt spid="40"/>
                                        </p:tgtEl>
                                        <p:attrNameLst>
                                          <p:attrName>ppt_x</p:attrName>
                                        </p:attrNameLst>
                                      </p:cBhvr>
                                      <p:tavLst>
                                        <p:tav tm="0">
                                          <p:val>
                                            <p:strVal val="#ppt_x"/>
                                          </p:val>
                                        </p:tav>
                                        <p:tav tm="100000">
                                          <p:val>
                                            <p:strVal val="#ppt_x"/>
                                          </p:val>
                                        </p:tav>
                                      </p:tavLst>
                                    </p:anim>
                                    <p:anim calcmode="lin" valueType="num">
                                      <p:cBhvr additive="base">
                                        <p:cTn id="80" dur="500" fill="hold"/>
                                        <p:tgtEl>
                                          <p:spTgt spid="4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fill="hold"/>
                                        <p:tgtEl>
                                          <p:spTgt spid="41"/>
                                        </p:tgtEl>
                                        <p:attrNameLst>
                                          <p:attrName>ppt_x</p:attrName>
                                        </p:attrNameLst>
                                      </p:cBhvr>
                                      <p:tavLst>
                                        <p:tav tm="0">
                                          <p:val>
                                            <p:strVal val="#ppt_x"/>
                                          </p:val>
                                        </p:tav>
                                        <p:tav tm="100000">
                                          <p:val>
                                            <p:strVal val="#ppt_x"/>
                                          </p:val>
                                        </p:tav>
                                      </p:tavLst>
                                    </p:anim>
                                    <p:anim calcmode="lin" valueType="num">
                                      <p:cBhvr additive="base">
                                        <p:cTn id="84" dur="500" fill="hold"/>
                                        <p:tgtEl>
                                          <p:spTgt spid="41"/>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fill="hold"/>
                                        <p:tgtEl>
                                          <p:spTgt spid="42"/>
                                        </p:tgtEl>
                                        <p:attrNameLst>
                                          <p:attrName>ppt_x</p:attrName>
                                        </p:attrNameLst>
                                      </p:cBhvr>
                                      <p:tavLst>
                                        <p:tav tm="0">
                                          <p:val>
                                            <p:strVal val="#ppt_x"/>
                                          </p:val>
                                        </p:tav>
                                        <p:tav tm="100000">
                                          <p:val>
                                            <p:strVal val="#ppt_x"/>
                                          </p:val>
                                        </p:tav>
                                      </p:tavLst>
                                    </p:anim>
                                    <p:anim calcmode="lin" valueType="num">
                                      <p:cBhvr additive="base">
                                        <p:cTn id="88" dur="500" fill="hold"/>
                                        <p:tgtEl>
                                          <p:spTgt spid="42"/>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fill="hold"/>
                                        <p:tgtEl>
                                          <p:spTgt spid="43"/>
                                        </p:tgtEl>
                                        <p:attrNameLst>
                                          <p:attrName>ppt_x</p:attrName>
                                        </p:attrNameLst>
                                      </p:cBhvr>
                                      <p:tavLst>
                                        <p:tav tm="0">
                                          <p:val>
                                            <p:strVal val="#ppt_x"/>
                                          </p:val>
                                        </p:tav>
                                        <p:tav tm="100000">
                                          <p:val>
                                            <p:strVal val="#ppt_x"/>
                                          </p:val>
                                        </p:tav>
                                      </p:tavLst>
                                    </p:anim>
                                    <p:anim calcmode="lin" valueType="num">
                                      <p:cBhvr additive="base">
                                        <p:cTn id="92" dur="500" fill="hold"/>
                                        <p:tgtEl>
                                          <p:spTgt spid="43"/>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additive="base">
                                        <p:cTn id="95" dur="500" fill="hold"/>
                                        <p:tgtEl>
                                          <p:spTgt spid="44"/>
                                        </p:tgtEl>
                                        <p:attrNameLst>
                                          <p:attrName>ppt_x</p:attrName>
                                        </p:attrNameLst>
                                      </p:cBhvr>
                                      <p:tavLst>
                                        <p:tav tm="0">
                                          <p:val>
                                            <p:strVal val="#ppt_x"/>
                                          </p:val>
                                        </p:tav>
                                        <p:tav tm="100000">
                                          <p:val>
                                            <p:strVal val="#ppt_x"/>
                                          </p:val>
                                        </p:tav>
                                      </p:tavLst>
                                    </p:anim>
                                    <p:anim calcmode="lin" valueType="num">
                                      <p:cBhvr additive="base">
                                        <p:cTn id="96" dur="500" fill="hold"/>
                                        <p:tgtEl>
                                          <p:spTgt spid="44"/>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500" fill="hold"/>
                                        <p:tgtEl>
                                          <p:spTgt spid="46"/>
                                        </p:tgtEl>
                                        <p:attrNameLst>
                                          <p:attrName>ppt_x</p:attrName>
                                        </p:attrNameLst>
                                      </p:cBhvr>
                                      <p:tavLst>
                                        <p:tav tm="0">
                                          <p:val>
                                            <p:strVal val="#ppt_x"/>
                                          </p:val>
                                        </p:tav>
                                        <p:tav tm="100000">
                                          <p:val>
                                            <p:strVal val="#ppt_x"/>
                                          </p:val>
                                        </p:tav>
                                      </p:tavLst>
                                    </p:anim>
                                    <p:anim calcmode="lin" valueType="num">
                                      <p:cBhvr additive="base">
                                        <p:cTn id="104" dur="500" fill="hold"/>
                                        <p:tgtEl>
                                          <p:spTgt spid="46"/>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 calcmode="lin" valueType="num">
                                      <p:cBhvr additive="base">
                                        <p:cTn id="107" dur="500" fill="hold"/>
                                        <p:tgtEl>
                                          <p:spTgt spid="47"/>
                                        </p:tgtEl>
                                        <p:attrNameLst>
                                          <p:attrName>ppt_x</p:attrName>
                                        </p:attrNameLst>
                                      </p:cBhvr>
                                      <p:tavLst>
                                        <p:tav tm="0">
                                          <p:val>
                                            <p:strVal val="#ppt_x"/>
                                          </p:val>
                                        </p:tav>
                                        <p:tav tm="100000">
                                          <p:val>
                                            <p:strVal val="#ppt_x"/>
                                          </p:val>
                                        </p:tav>
                                      </p:tavLst>
                                    </p:anim>
                                    <p:anim calcmode="lin" valueType="num">
                                      <p:cBhvr additive="base">
                                        <p:cTn id="108" dur="500" fill="hold"/>
                                        <p:tgtEl>
                                          <p:spTgt spid="47"/>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fill="hold"/>
                                        <p:tgtEl>
                                          <p:spTgt spid="48"/>
                                        </p:tgtEl>
                                        <p:attrNameLst>
                                          <p:attrName>ppt_x</p:attrName>
                                        </p:attrNameLst>
                                      </p:cBhvr>
                                      <p:tavLst>
                                        <p:tav tm="0">
                                          <p:val>
                                            <p:strVal val="#ppt_x"/>
                                          </p:val>
                                        </p:tav>
                                        <p:tav tm="100000">
                                          <p:val>
                                            <p:strVal val="#ppt_x"/>
                                          </p:val>
                                        </p:tav>
                                      </p:tavLst>
                                    </p:anim>
                                    <p:anim calcmode="lin" valueType="num">
                                      <p:cBhvr additive="base">
                                        <p:cTn id="112" dur="500" fill="hold"/>
                                        <p:tgtEl>
                                          <p:spTgt spid="48"/>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fill="hold"/>
                                        <p:tgtEl>
                                          <p:spTgt spid="49"/>
                                        </p:tgtEl>
                                        <p:attrNameLst>
                                          <p:attrName>ppt_x</p:attrName>
                                        </p:attrNameLst>
                                      </p:cBhvr>
                                      <p:tavLst>
                                        <p:tav tm="0">
                                          <p:val>
                                            <p:strVal val="#ppt_x"/>
                                          </p:val>
                                        </p:tav>
                                        <p:tav tm="100000">
                                          <p:val>
                                            <p:strVal val="#ppt_x"/>
                                          </p:val>
                                        </p:tav>
                                      </p:tavLst>
                                    </p:anim>
                                    <p:anim calcmode="lin" valueType="num">
                                      <p:cBhvr additive="base">
                                        <p:cTn id="116" dur="500" fill="hold"/>
                                        <p:tgtEl>
                                          <p:spTgt spid="4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0-#ppt_h/2"/>
                                          </p:val>
                                        </p:tav>
                                        <p:tav tm="100000">
                                          <p:val>
                                            <p:strVal val="#ppt_y"/>
                                          </p:val>
                                        </p:tav>
                                      </p:tavLst>
                                    </p:anim>
                                  </p:childTnLst>
                                </p:cTn>
                              </p:par>
                              <p:par>
                                <p:cTn id="121" presetID="2" presetClass="entr" presetSubtype="1"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anim calcmode="lin" valueType="num">
                                      <p:cBhvr additive="base">
                                        <p:cTn id="123" dur="500" fill="hold"/>
                                        <p:tgtEl>
                                          <p:spTgt spid="51"/>
                                        </p:tgtEl>
                                        <p:attrNameLst>
                                          <p:attrName>ppt_x</p:attrName>
                                        </p:attrNameLst>
                                      </p:cBhvr>
                                      <p:tavLst>
                                        <p:tav tm="0">
                                          <p:val>
                                            <p:strVal val="#ppt_x"/>
                                          </p:val>
                                        </p:tav>
                                        <p:tav tm="100000">
                                          <p:val>
                                            <p:strVal val="#ppt_x"/>
                                          </p:val>
                                        </p:tav>
                                      </p:tavLst>
                                    </p:anim>
                                    <p:anim calcmode="lin" valueType="num">
                                      <p:cBhvr additive="base">
                                        <p:cTn id="124" dur="500" fill="hold"/>
                                        <p:tgtEl>
                                          <p:spTgt spid="51"/>
                                        </p:tgtEl>
                                        <p:attrNameLst>
                                          <p:attrName>ppt_y</p:attrName>
                                        </p:attrNameLst>
                                      </p:cBhvr>
                                      <p:tavLst>
                                        <p:tav tm="0">
                                          <p:val>
                                            <p:strVal val="0-#ppt_h/2"/>
                                          </p:val>
                                        </p:tav>
                                        <p:tav tm="100000">
                                          <p:val>
                                            <p:strVal val="#ppt_y"/>
                                          </p:val>
                                        </p:tav>
                                      </p:tavLst>
                                    </p:anim>
                                  </p:childTnLst>
                                </p:cTn>
                              </p:par>
                              <p:par>
                                <p:cTn id="125" presetID="2" presetClass="entr" presetSubtype="1"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anim calcmode="lin" valueType="num">
                                      <p:cBhvr additive="base">
                                        <p:cTn id="127" dur="500" fill="hold"/>
                                        <p:tgtEl>
                                          <p:spTgt spid="52"/>
                                        </p:tgtEl>
                                        <p:attrNameLst>
                                          <p:attrName>ppt_x</p:attrName>
                                        </p:attrNameLst>
                                      </p:cBhvr>
                                      <p:tavLst>
                                        <p:tav tm="0">
                                          <p:val>
                                            <p:strVal val="#ppt_x"/>
                                          </p:val>
                                        </p:tav>
                                        <p:tav tm="100000">
                                          <p:val>
                                            <p:strVal val="#ppt_x"/>
                                          </p:val>
                                        </p:tav>
                                      </p:tavLst>
                                    </p:anim>
                                    <p:anim calcmode="lin" valueType="num">
                                      <p:cBhvr additive="base">
                                        <p:cTn id="128" dur="500" fill="hold"/>
                                        <p:tgtEl>
                                          <p:spTgt spid="52"/>
                                        </p:tgtEl>
                                        <p:attrNameLst>
                                          <p:attrName>ppt_y</p:attrName>
                                        </p:attrNameLst>
                                      </p:cBhvr>
                                      <p:tavLst>
                                        <p:tav tm="0">
                                          <p:val>
                                            <p:strVal val="0-#ppt_h/2"/>
                                          </p:val>
                                        </p:tav>
                                        <p:tav tm="100000">
                                          <p:val>
                                            <p:strVal val="#ppt_y"/>
                                          </p:val>
                                        </p:tav>
                                      </p:tavLst>
                                    </p:anim>
                                  </p:childTnLst>
                                </p:cTn>
                              </p:par>
                              <p:par>
                                <p:cTn id="129" presetID="2" presetClass="entr" presetSubtype="1"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anim calcmode="lin" valueType="num">
                                      <p:cBhvr additive="base">
                                        <p:cTn id="131" dur="500" fill="hold"/>
                                        <p:tgtEl>
                                          <p:spTgt spid="53"/>
                                        </p:tgtEl>
                                        <p:attrNameLst>
                                          <p:attrName>ppt_x</p:attrName>
                                        </p:attrNameLst>
                                      </p:cBhvr>
                                      <p:tavLst>
                                        <p:tav tm="0">
                                          <p:val>
                                            <p:strVal val="#ppt_x"/>
                                          </p:val>
                                        </p:tav>
                                        <p:tav tm="100000">
                                          <p:val>
                                            <p:strVal val="#ppt_x"/>
                                          </p:val>
                                        </p:tav>
                                      </p:tavLst>
                                    </p:anim>
                                    <p:anim calcmode="lin" valueType="num">
                                      <p:cBhvr additive="base">
                                        <p:cTn id="132" dur="500" fill="hold"/>
                                        <p:tgtEl>
                                          <p:spTgt spid="53"/>
                                        </p:tgtEl>
                                        <p:attrNameLst>
                                          <p:attrName>ppt_y</p:attrName>
                                        </p:attrNameLst>
                                      </p:cBhvr>
                                      <p:tavLst>
                                        <p:tav tm="0">
                                          <p:val>
                                            <p:strVal val="0-#ppt_h/2"/>
                                          </p:val>
                                        </p:tav>
                                        <p:tav tm="100000">
                                          <p:val>
                                            <p:strVal val="#ppt_y"/>
                                          </p:val>
                                        </p:tav>
                                      </p:tavLst>
                                    </p:anim>
                                  </p:childTnLst>
                                </p:cTn>
                              </p:par>
                              <p:par>
                                <p:cTn id="133" presetID="2" presetClass="entr" presetSubtype="1" fill="hold" grpId="0" nodeType="withEffect">
                                  <p:stCondLst>
                                    <p:cond delay="0"/>
                                  </p:stCondLst>
                                  <p:childTnLst>
                                    <p:set>
                                      <p:cBhvr>
                                        <p:cTn id="134" dur="1" fill="hold">
                                          <p:stCondLst>
                                            <p:cond delay="0"/>
                                          </p:stCondLst>
                                        </p:cTn>
                                        <p:tgtEl>
                                          <p:spTgt spid="54"/>
                                        </p:tgtEl>
                                        <p:attrNameLst>
                                          <p:attrName>style.visibility</p:attrName>
                                        </p:attrNameLst>
                                      </p:cBhvr>
                                      <p:to>
                                        <p:strVal val="visible"/>
                                      </p:to>
                                    </p:set>
                                    <p:anim calcmode="lin" valueType="num">
                                      <p:cBhvr additive="base">
                                        <p:cTn id="135" dur="500" fill="hold"/>
                                        <p:tgtEl>
                                          <p:spTgt spid="54"/>
                                        </p:tgtEl>
                                        <p:attrNameLst>
                                          <p:attrName>ppt_x</p:attrName>
                                        </p:attrNameLst>
                                      </p:cBhvr>
                                      <p:tavLst>
                                        <p:tav tm="0">
                                          <p:val>
                                            <p:strVal val="#ppt_x"/>
                                          </p:val>
                                        </p:tav>
                                        <p:tav tm="100000">
                                          <p:val>
                                            <p:strVal val="#ppt_x"/>
                                          </p:val>
                                        </p:tav>
                                      </p:tavLst>
                                    </p:anim>
                                    <p:anim calcmode="lin" valueType="num">
                                      <p:cBhvr additive="base">
                                        <p:cTn id="136" dur="500" fill="hold"/>
                                        <p:tgtEl>
                                          <p:spTgt spid="54"/>
                                        </p:tgtEl>
                                        <p:attrNameLst>
                                          <p:attrName>ppt_y</p:attrName>
                                        </p:attrNameLst>
                                      </p:cBhvr>
                                      <p:tavLst>
                                        <p:tav tm="0">
                                          <p:val>
                                            <p:strVal val="0-#ppt_h/2"/>
                                          </p:val>
                                        </p:tav>
                                        <p:tav tm="100000">
                                          <p:val>
                                            <p:strVal val="#ppt_y"/>
                                          </p:val>
                                        </p:tav>
                                      </p:tavLst>
                                    </p:anim>
                                  </p:childTnLst>
                                </p:cTn>
                              </p:par>
                              <p:par>
                                <p:cTn id="137" presetID="2" presetClass="entr" presetSubtype="1" fill="hold" grpId="0" nodeType="withEffect">
                                  <p:stCondLst>
                                    <p:cond delay="0"/>
                                  </p:stCondLst>
                                  <p:childTnLst>
                                    <p:set>
                                      <p:cBhvr>
                                        <p:cTn id="138" dur="1" fill="hold">
                                          <p:stCondLst>
                                            <p:cond delay="0"/>
                                          </p:stCondLst>
                                        </p:cTn>
                                        <p:tgtEl>
                                          <p:spTgt spid="55"/>
                                        </p:tgtEl>
                                        <p:attrNameLst>
                                          <p:attrName>style.visibility</p:attrName>
                                        </p:attrNameLst>
                                      </p:cBhvr>
                                      <p:to>
                                        <p:strVal val="visible"/>
                                      </p:to>
                                    </p:set>
                                    <p:anim calcmode="lin" valueType="num">
                                      <p:cBhvr additive="base">
                                        <p:cTn id="139" dur="500" fill="hold"/>
                                        <p:tgtEl>
                                          <p:spTgt spid="55"/>
                                        </p:tgtEl>
                                        <p:attrNameLst>
                                          <p:attrName>ppt_x</p:attrName>
                                        </p:attrNameLst>
                                      </p:cBhvr>
                                      <p:tavLst>
                                        <p:tav tm="0">
                                          <p:val>
                                            <p:strVal val="#ppt_x"/>
                                          </p:val>
                                        </p:tav>
                                        <p:tav tm="100000">
                                          <p:val>
                                            <p:strVal val="#ppt_x"/>
                                          </p:val>
                                        </p:tav>
                                      </p:tavLst>
                                    </p:anim>
                                    <p:anim calcmode="lin" valueType="num">
                                      <p:cBhvr additive="base">
                                        <p:cTn id="140" dur="500" fill="hold"/>
                                        <p:tgtEl>
                                          <p:spTgt spid="55"/>
                                        </p:tgtEl>
                                        <p:attrNameLst>
                                          <p:attrName>ppt_y</p:attrName>
                                        </p:attrNameLst>
                                      </p:cBhvr>
                                      <p:tavLst>
                                        <p:tav tm="0">
                                          <p:val>
                                            <p:strVal val="0-#ppt_h/2"/>
                                          </p:val>
                                        </p:tav>
                                        <p:tav tm="100000">
                                          <p:val>
                                            <p:strVal val="#ppt_y"/>
                                          </p:val>
                                        </p:tav>
                                      </p:tavLst>
                                    </p:anim>
                                  </p:childTnLst>
                                </p:cTn>
                              </p:par>
                              <p:par>
                                <p:cTn id="141" presetID="2" presetClass="entr" presetSubtype="1"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 calcmode="lin" valueType="num">
                                      <p:cBhvr additive="base">
                                        <p:cTn id="143" dur="500" fill="hold"/>
                                        <p:tgtEl>
                                          <p:spTgt spid="56"/>
                                        </p:tgtEl>
                                        <p:attrNameLst>
                                          <p:attrName>ppt_x</p:attrName>
                                        </p:attrNameLst>
                                      </p:cBhvr>
                                      <p:tavLst>
                                        <p:tav tm="0">
                                          <p:val>
                                            <p:strVal val="#ppt_x"/>
                                          </p:val>
                                        </p:tav>
                                        <p:tav tm="100000">
                                          <p:val>
                                            <p:strVal val="#ppt_x"/>
                                          </p:val>
                                        </p:tav>
                                      </p:tavLst>
                                    </p:anim>
                                    <p:anim calcmode="lin" valueType="num">
                                      <p:cBhvr additive="base">
                                        <p:cTn id="144" dur="500" fill="hold"/>
                                        <p:tgtEl>
                                          <p:spTgt spid="56"/>
                                        </p:tgtEl>
                                        <p:attrNameLst>
                                          <p:attrName>ppt_y</p:attrName>
                                        </p:attrNameLst>
                                      </p:cBhvr>
                                      <p:tavLst>
                                        <p:tav tm="0">
                                          <p:val>
                                            <p:strVal val="0-#ppt_h/2"/>
                                          </p:val>
                                        </p:tav>
                                        <p:tav tm="100000">
                                          <p:val>
                                            <p:strVal val="#ppt_y"/>
                                          </p:val>
                                        </p:tav>
                                      </p:tavLst>
                                    </p:anim>
                                  </p:childTnLst>
                                </p:cTn>
                              </p:par>
                              <p:par>
                                <p:cTn id="145" presetID="2" presetClass="entr" presetSubtype="1" fill="hold" grpId="0" nodeType="withEffect">
                                  <p:stCondLst>
                                    <p:cond delay="0"/>
                                  </p:stCondLst>
                                  <p:childTnLst>
                                    <p:set>
                                      <p:cBhvr>
                                        <p:cTn id="146" dur="1" fill="hold">
                                          <p:stCondLst>
                                            <p:cond delay="0"/>
                                          </p:stCondLst>
                                        </p:cTn>
                                        <p:tgtEl>
                                          <p:spTgt spid="57"/>
                                        </p:tgtEl>
                                        <p:attrNameLst>
                                          <p:attrName>style.visibility</p:attrName>
                                        </p:attrNameLst>
                                      </p:cBhvr>
                                      <p:to>
                                        <p:strVal val="visible"/>
                                      </p:to>
                                    </p:set>
                                    <p:anim calcmode="lin" valueType="num">
                                      <p:cBhvr additive="base">
                                        <p:cTn id="147" dur="500" fill="hold"/>
                                        <p:tgtEl>
                                          <p:spTgt spid="57"/>
                                        </p:tgtEl>
                                        <p:attrNameLst>
                                          <p:attrName>ppt_x</p:attrName>
                                        </p:attrNameLst>
                                      </p:cBhvr>
                                      <p:tavLst>
                                        <p:tav tm="0">
                                          <p:val>
                                            <p:strVal val="#ppt_x"/>
                                          </p:val>
                                        </p:tav>
                                        <p:tav tm="100000">
                                          <p:val>
                                            <p:strVal val="#ppt_x"/>
                                          </p:val>
                                        </p:tav>
                                      </p:tavLst>
                                    </p:anim>
                                    <p:anim calcmode="lin" valueType="num">
                                      <p:cBhvr additive="base">
                                        <p:cTn id="148" dur="500" fill="hold"/>
                                        <p:tgtEl>
                                          <p:spTgt spid="57"/>
                                        </p:tgtEl>
                                        <p:attrNameLst>
                                          <p:attrName>ppt_y</p:attrName>
                                        </p:attrNameLst>
                                      </p:cBhvr>
                                      <p:tavLst>
                                        <p:tav tm="0">
                                          <p:val>
                                            <p:strVal val="0-#ppt_h/2"/>
                                          </p:val>
                                        </p:tav>
                                        <p:tav tm="100000">
                                          <p:val>
                                            <p:strVal val="#ppt_y"/>
                                          </p:val>
                                        </p:tav>
                                      </p:tavLst>
                                    </p:anim>
                                  </p:childTnLst>
                                </p:cTn>
                              </p:par>
                              <p:par>
                                <p:cTn id="149" presetID="2" presetClass="entr" presetSubtype="1"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anim calcmode="lin" valueType="num">
                                      <p:cBhvr additive="base">
                                        <p:cTn id="151" dur="500" fill="hold"/>
                                        <p:tgtEl>
                                          <p:spTgt spid="58"/>
                                        </p:tgtEl>
                                        <p:attrNameLst>
                                          <p:attrName>ppt_x</p:attrName>
                                        </p:attrNameLst>
                                      </p:cBhvr>
                                      <p:tavLst>
                                        <p:tav tm="0">
                                          <p:val>
                                            <p:strVal val="#ppt_x"/>
                                          </p:val>
                                        </p:tav>
                                        <p:tav tm="100000">
                                          <p:val>
                                            <p:strVal val="#ppt_x"/>
                                          </p:val>
                                        </p:tav>
                                      </p:tavLst>
                                    </p:anim>
                                    <p:anim calcmode="lin" valueType="num">
                                      <p:cBhvr additive="base">
                                        <p:cTn id="152" dur="500" fill="hold"/>
                                        <p:tgtEl>
                                          <p:spTgt spid="58"/>
                                        </p:tgtEl>
                                        <p:attrNameLst>
                                          <p:attrName>ppt_y</p:attrName>
                                        </p:attrNameLst>
                                      </p:cBhvr>
                                      <p:tavLst>
                                        <p:tav tm="0">
                                          <p:val>
                                            <p:strVal val="0-#ppt_h/2"/>
                                          </p:val>
                                        </p:tav>
                                        <p:tav tm="100000">
                                          <p:val>
                                            <p:strVal val="#ppt_y"/>
                                          </p:val>
                                        </p:tav>
                                      </p:tavLst>
                                    </p:anim>
                                  </p:childTnLst>
                                </p:cTn>
                              </p:par>
                              <p:par>
                                <p:cTn id="153" presetID="2" presetClass="entr" presetSubtype="1" fill="hold" grpId="0" nodeType="withEffect">
                                  <p:stCondLst>
                                    <p:cond delay="0"/>
                                  </p:stCondLst>
                                  <p:childTnLst>
                                    <p:set>
                                      <p:cBhvr>
                                        <p:cTn id="154" dur="1" fill="hold">
                                          <p:stCondLst>
                                            <p:cond delay="0"/>
                                          </p:stCondLst>
                                        </p:cTn>
                                        <p:tgtEl>
                                          <p:spTgt spid="59"/>
                                        </p:tgtEl>
                                        <p:attrNameLst>
                                          <p:attrName>style.visibility</p:attrName>
                                        </p:attrNameLst>
                                      </p:cBhvr>
                                      <p:to>
                                        <p:strVal val="visible"/>
                                      </p:to>
                                    </p:set>
                                    <p:anim calcmode="lin" valueType="num">
                                      <p:cBhvr additive="base">
                                        <p:cTn id="155" dur="500" fill="hold"/>
                                        <p:tgtEl>
                                          <p:spTgt spid="59"/>
                                        </p:tgtEl>
                                        <p:attrNameLst>
                                          <p:attrName>ppt_x</p:attrName>
                                        </p:attrNameLst>
                                      </p:cBhvr>
                                      <p:tavLst>
                                        <p:tav tm="0">
                                          <p:val>
                                            <p:strVal val="#ppt_x"/>
                                          </p:val>
                                        </p:tav>
                                        <p:tav tm="100000">
                                          <p:val>
                                            <p:strVal val="#ppt_x"/>
                                          </p:val>
                                        </p:tav>
                                      </p:tavLst>
                                    </p:anim>
                                    <p:anim calcmode="lin" valueType="num">
                                      <p:cBhvr additive="base">
                                        <p:cTn id="156" dur="500" fill="hold"/>
                                        <p:tgtEl>
                                          <p:spTgt spid="59"/>
                                        </p:tgtEl>
                                        <p:attrNameLst>
                                          <p:attrName>ppt_y</p:attrName>
                                        </p:attrNameLst>
                                      </p:cBhvr>
                                      <p:tavLst>
                                        <p:tav tm="0">
                                          <p:val>
                                            <p:strVal val="0-#ppt_h/2"/>
                                          </p:val>
                                        </p:tav>
                                        <p:tav tm="100000">
                                          <p:val>
                                            <p:strVal val="#ppt_y"/>
                                          </p:val>
                                        </p:tav>
                                      </p:tavLst>
                                    </p:anim>
                                  </p:childTnLst>
                                </p:cTn>
                              </p:par>
                              <p:par>
                                <p:cTn id="157" presetID="2" presetClass="entr" presetSubtype="1" fill="hold" grpId="0" nodeType="withEffect">
                                  <p:stCondLst>
                                    <p:cond delay="0"/>
                                  </p:stCondLst>
                                  <p:childTnLst>
                                    <p:set>
                                      <p:cBhvr>
                                        <p:cTn id="158" dur="1" fill="hold">
                                          <p:stCondLst>
                                            <p:cond delay="0"/>
                                          </p:stCondLst>
                                        </p:cTn>
                                        <p:tgtEl>
                                          <p:spTgt spid="60"/>
                                        </p:tgtEl>
                                        <p:attrNameLst>
                                          <p:attrName>style.visibility</p:attrName>
                                        </p:attrNameLst>
                                      </p:cBhvr>
                                      <p:to>
                                        <p:strVal val="visible"/>
                                      </p:to>
                                    </p:set>
                                    <p:anim calcmode="lin" valueType="num">
                                      <p:cBhvr additive="base">
                                        <p:cTn id="159" dur="500" fill="hold"/>
                                        <p:tgtEl>
                                          <p:spTgt spid="60"/>
                                        </p:tgtEl>
                                        <p:attrNameLst>
                                          <p:attrName>ppt_x</p:attrName>
                                        </p:attrNameLst>
                                      </p:cBhvr>
                                      <p:tavLst>
                                        <p:tav tm="0">
                                          <p:val>
                                            <p:strVal val="#ppt_x"/>
                                          </p:val>
                                        </p:tav>
                                        <p:tav tm="100000">
                                          <p:val>
                                            <p:strVal val="#ppt_x"/>
                                          </p:val>
                                        </p:tav>
                                      </p:tavLst>
                                    </p:anim>
                                    <p:anim calcmode="lin" valueType="num">
                                      <p:cBhvr additive="base">
                                        <p:cTn id="160" dur="500" fill="hold"/>
                                        <p:tgtEl>
                                          <p:spTgt spid="60"/>
                                        </p:tgtEl>
                                        <p:attrNameLst>
                                          <p:attrName>ppt_y</p:attrName>
                                        </p:attrNameLst>
                                      </p:cBhvr>
                                      <p:tavLst>
                                        <p:tav tm="0">
                                          <p:val>
                                            <p:strVal val="0-#ppt_h/2"/>
                                          </p:val>
                                        </p:tav>
                                        <p:tav tm="100000">
                                          <p:val>
                                            <p:strVal val="#ppt_y"/>
                                          </p:val>
                                        </p:tav>
                                      </p:tavLst>
                                    </p:anim>
                                  </p:childTnLst>
                                </p:cTn>
                              </p:par>
                              <p:par>
                                <p:cTn id="161" presetID="2" presetClass="entr" presetSubtype="1" fill="hold" grpId="0" nodeType="withEffect">
                                  <p:stCondLst>
                                    <p:cond delay="0"/>
                                  </p:stCondLst>
                                  <p:childTnLst>
                                    <p:set>
                                      <p:cBhvr>
                                        <p:cTn id="162" dur="1" fill="hold">
                                          <p:stCondLst>
                                            <p:cond delay="0"/>
                                          </p:stCondLst>
                                        </p:cTn>
                                        <p:tgtEl>
                                          <p:spTgt spid="61"/>
                                        </p:tgtEl>
                                        <p:attrNameLst>
                                          <p:attrName>style.visibility</p:attrName>
                                        </p:attrNameLst>
                                      </p:cBhvr>
                                      <p:to>
                                        <p:strVal val="visible"/>
                                      </p:to>
                                    </p:set>
                                    <p:anim calcmode="lin" valueType="num">
                                      <p:cBhvr additive="base">
                                        <p:cTn id="163" dur="500" fill="hold"/>
                                        <p:tgtEl>
                                          <p:spTgt spid="61"/>
                                        </p:tgtEl>
                                        <p:attrNameLst>
                                          <p:attrName>ppt_x</p:attrName>
                                        </p:attrNameLst>
                                      </p:cBhvr>
                                      <p:tavLst>
                                        <p:tav tm="0">
                                          <p:val>
                                            <p:strVal val="#ppt_x"/>
                                          </p:val>
                                        </p:tav>
                                        <p:tav tm="100000">
                                          <p:val>
                                            <p:strVal val="#ppt_x"/>
                                          </p:val>
                                        </p:tav>
                                      </p:tavLst>
                                    </p:anim>
                                    <p:anim calcmode="lin" valueType="num">
                                      <p:cBhvr additive="base">
                                        <p:cTn id="164" dur="500" fill="hold"/>
                                        <p:tgtEl>
                                          <p:spTgt spid="61"/>
                                        </p:tgtEl>
                                        <p:attrNameLst>
                                          <p:attrName>ppt_y</p:attrName>
                                        </p:attrNameLst>
                                      </p:cBhvr>
                                      <p:tavLst>
                                        <p:tav tm="0">
                                          <p:val>
                                            <p:strVal val="0-#ppt_h/2"/>
                                          </p:val>
                                        </p:tav>
                                        <p:tav tm="100000">
                                          <p:val>
                                            <p:strVal val="#ppt_y"/>
                                          </p:val>
                                        </p:tav>
                                      </p:tavLst>
                                    </p:anim>
                                  </p:childTnLst>
                                </p:cTn>
                              </p:par>
                              <p:par>
                                <p:cTn id="165" presetID="2" presetClass="entr" presetSubtype="1" fill="hold" grpId="0" nodeType="withEffect">
                                  <p:stCondLst>
                                    <p:cond delay="0"/>
                                  </p:stCondLst>
                                  <p:childTnLst>
                                    <p:set>
                                      <p:cBhvr>
                                        <p:cTn id="166" dur="1" fill="hold">
                                          <p:stCondLst>
                                            <p:cond delay="0"/>
                                          </p:stCondLst>
                                        </p:cTn>
                                        <p:tgtEl>
                                          <p:spTgt spid="62"/>
                                        </p:tgtEl>
                                        <p:attrNameLst>
                                          <p:attrName>style.visibility</p:attrName>
                                        </p:attrNameLst>
                                      </p:cBhvr>
                                      <p:to>
                                        <p:strVal val="visible"/>
                                      </p:to>
                                    </p:set>
                                    <p:anim calcmode="lin" valueType="num">
                                      <p:cBhvr additive="base">
                                        <p:cTn id="167" dur="500" fill="hold"/>
                                        <p:tgtEl>
                                          <p:spTgt spid="62"/>
                                        </p:tgtEl>
                                        <p:attrNameLst>
                                          <p:attrName>ppt_x</p:attrName>
                                        </p:attrNameLst>
                                      </p:cBhvr>
                                      <p:tavLst>
                                        <p:tav tm="0">
                                          <p:val>
                                            <p:strVal val="#ppt_x"/>
                                          </p:val>
                                        </p:tav>
                                        <p:tav tm="100000">
                                          <p:val>
                                            <p:strVal val="#ppt_x"/>
                                          </p:val>
                                        </p:tav>
                                      </p:tavLst>
                                    </p:anim>
                                    <p:anim calcmode="lin" valueType="num">
                                      <p:cBhvr additive="base">
                                        <p:cTn id="168" dur="500" fill="hold"/>
                                        <p:tgtEl>
                                          <p:spTgt spid="62"/>
                                        </p:tgtEl>
                                        <p:attrNameLst>
                                          <p:attrName>ppt_y</p:attrName>
                                        </p:attrNameLst>
                                      </p:cBhvr>
                                      <p:tavLst>
                                        <p:tav tm="0">
                                          <p:val>
                                            <p:strVal val="0-#ppt_h/2"/>
                                          </p:val>
                                        </p:tav>
                                        <p:tav tm="100000">
                                          <p:val>
                                            <p:strVal val="#ppt_y"/>
                                          </p:val>
                                        </p:tav>
                                      </p:tavLst>
                                    </p:anim>
                                  </p:childTnLst>
                                </p:cTn>
                              </p:par>
                              <p:par>
                                <p:cTn id="169" presetID="2" presetClass="entr" presetSubtype="1" fill="hold" grpId="0" nodeType="withEffect">
                                  <p:stCondLst>
                                    <p:cond delay="0"/>
                                  </p:stCondLst>
                                  <p:childTnLst>
                                    <p:set>
                                      <p:cBhvr>
                                        <p:cTn id="170" dur="1" fill="hold">
                                          <p:stCondLst>
                                            <p:cond delay="0"/>
                                          </p:stCondLst>
                                        </p:cTn>
                                        <p:tgtEl>
                                          <p:spTgt spid="63"/>
                                        </p:tgtEl>
                                        <p:attrNameLst>
                                          <p:attrName>style.visibility</p:attrName>
                                        </p:attrNameLst>
                                      </p:cBhvr>
                                      <p:to>
                                        <p:strVal val="visible"/>
                                      </p:to>
                                    </p:set>
                                    <p:anim calcmode="lin" valueType="num">
                                      <p:cBhvr additive="base">
                                        <p:cTn id="171" dur="500" fill="hold"/>
                                        <p:tgtEl>
                                          <p:spTgt spid="63"/>
                                        </p:tgtEl>
                                        <p:attrNameLst>
                                          <p:attrName>ppt_x</p:attrName>
                                        </p:attrNameLst>
                                      </p:cBhvr>
                                      <p:tavLst>
                                        <p:tav tm="0">
                                          <p:val>
                                            <p:strVal val="#ppt_x"/>
                                          </p:val>
                                        </p:tav>
                                        <p:tav tm="100000">
                                          <p:val>
                                            <p:strVal val="#ppt_x"/>
                                          </p:val>
                                        </p:tav>
                                      </p:tavLst>
                                    </p:anim>
                                    <p:anim calcmode="lin" valueType="num">
                                      <p:cBhvr additive="base">
                                        <p:cTn id="172" dur="500" fill="hold"/>
                                        <p:tgtEl>
                                          <p:spTgt spid="63"/>
                                        </p:tgtEl>
                                        <p:attrNameLst>
                                          <p:attrName>ppt_y</p:attrName>
                                        </p:attrNameLst>
                                      </p:cBhvr>
                                      <p:tavLst>
                                        <p:tav tm="0">
                                          <p:val>
                                            <p:strVal val="0-#ppt_h/2"/>
                                          </p:val>
                                        </p:tav>
                                        <p:tav tm="100000">
                                          <p:val>
                                            <p:strVal val="#ppt_y"/>
                                          </p:val>
                                        </p:tav>
                                      </p:tavLst>
                                    </p:anim>
                                  </p:childTnLst>
                                </p:cTn>
                              </p:par>
                              <p:par>
                                <p:cTn id="173" presetID="2" presetClass="entr" presetSubtype="1" fill="hold" grpId="0" nodeType="withEffect">
                                  <p:stCondLst>
                                    <p:cond delay="0"/>
                                  </p:stCondLst>
                                  <p:childTnLst>
                                    <p:set>
                                      <p:cBhvr>
                                        <p:cTn id="174" dur="1" fill="hold">
                                          <p:stCondLst>
                                            <p:cond delay="0"/>
                                          </p:stCondLst>
                                        </p:cTn>
                                        <p:tgtEl>
                                          <p:spTgt spid="64"/>
                                        </p:tgtEl>
                                        <p:attrNameLst>
                                          <p:attrName>style.visibility</p:attrName>
                                        </p:attrNameLst>
                                      </p:cBhvr>
                                      <p:to>
                                        <p:strVal val="visible"/>
                                      </p:to>
                                    </p:set>
                                    <p:anim calcmode="lin" valueType="num">
                                      <p:cBhvr additive="base">
                                        <p:cTn id="175" dur="500" fill="hold"/>
                                        <p:tgtEl>
                                          <p:spTgt spid="64"/>
                                        </p:tgtEl>
                                        <p:attrNameLst>
                                          <p:attrName>ppt_x</p:attrName>
                                        </p:attrNameLst>
                                      </p:cBhvr>
                                      <p:tavLst>
                                        <p:tav tm="0">
                                          <p:val>
                                            <p:strVal val="#ppt_x"/>
                                          </p:val>
                                        </p:tav>
                                        <p:tav tm="100000">
                                          <p:val>
                                            <p:strVal val="#ppt_x"/>
                                          </p:val>
                                        </p:tav>
                                      </p:tavLst>
                                    </p:anim>
                                    <p:anim calcmode="lin" valueType="num">
                                      <p:cBhvr additive="base">
                                        <p:cTn id="176" dur="500" fill="hold"/>
                                        <p:tgtEl>
                                          <p:spTgt spid="64"/>
                                        </p:tgtEl>
                                        <p:attrNameLst>
                                          <p:attrName>ppt_y</p:attrName>
                                        </p:attrNameLst>
                                      </p:cBhvr>
                                      <p:tavLst>
                                        <p:tav tm="0">
                                          <p:val>
                                            <p:strVal val="0-#ppt_h/2"/>
                                          </p:val>
                                        </p:tav>
                                        <p:tav tm="100000">
                                          <p:val>
                                            <p:strVal val="#ppt_y"/>
                                          </p:val>
                                        </p:tav>
                                      </p:tavLst>
                                    </p:anim>
                                  </p:childTnLst>
                                </p:cTn>
                              </p:par>
                              <p:par>
                                <p:cTn id="177" presetID="2" presetClass="entr" presetSubtype="1" fill="hold" grpId="0" nodeType="withEffect">
                                  <p:stCondLst>
                                    <p:cond delay="0"/>
                                  </p:stCondLst>
                                  <p:childTnLst>
                                    <p:set>
                                      <p:cBhvr>
                                        <p:cTn id="178" dur="1" fill="hold">
                                          <p:stCondLst>
                                            <p:cond delay="0"/>
                                          </p:stCondLst>
                                        </p:cTn>
                                        <p:tgtEl>
                                          <p:spTgt spid="65"/>
                                        </p:tgtEl>
                                        <p:attrNameLst>
                                          <p:attrName>style.visibility</p:attrName>
                                        </p:attrNameLst>
                                      </p:cBhvr>
                                      <p:to>
                                        <p:strVal val="visible"/>
                                      </p:to>
                                    </p:set>
                                    <p:anim calcmode="lin" valueType="num">
                                      <p:cBhvr additive="base">
                                        <p:cTn id="179" dur="500" fill="hold"/>
                                        <p:tgtEl>
                                          <p:spTgt spid="65"/>
                                        </p:tgtEl>
                                        <p:attrNameLst>
                                          <p:attrName>ppt_x</p:attrName>
                                        </p:attrNameLst>
                                      </p:cBhvr>
                                      <p:tavLst>
                                        <p:tav tm="0">
                                          <p:val>
                                            <p:strVal val="#ppt_x"/>
                                          </p:val>
                                        </p:tav>
                                        <p:tav tm="100000">
                                          <p:val>
                                            <p:strVal val="#ppt_x"/>
                                          </p:val>
                                        </p:tav>
                                      </p:tavLst>
                                    </p:anim>
                                    <p:anim calcmode="lin" valueType="num">
                                      <p:cBhvr additive="base">
                                        <p:cTn id="180" dur="500" fill="hold"/>
                                        <p:tgtEl>
                                          <p:spTgt spid="65"/>
                                        </p:tgtEl>
                                        <p:attrNameLst>
                                          <p:attrName>ppt_y</p:attrName>
                                        </p:attrNameLst>
                                      </p:cBhvr>
                                      <p:tavLst>
                                        <p:tav tm="0">
                                          <p:val>
                                            <p:strVal val="0-#ppt_h/2"/>
                                          </p:val>
                                        </p:tav>
                                        <p:tav tm="100000">
                                          <p:val>
                                            <p:strVal val="#ppt_y"/>
                                          </p:val>
                                        </p:tav>
                                      </p:tavLst>
                                    </p:anim>
                                  </p:childTnLst>
                                </p:cTn>
                              </p:par>
                              <p:par>
                                <p:cTn id="181" presetID="2" presetClass="entr" presetSubtype="1"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 calcmode="lin" valueType="num">
                                      <p:cBhvr additive="base">
                                        <p:cTn id="183" dur="500" fill="hold"/>
                                        <p:tgtEl>
                                          <p:spTgt spid="66"/>
                                        </p:tgtEl>
                                        <p:attrNameLst>
                                          <p:attrName>ppt_x</p:attrName>
                                        </p:attrNameLst>
                                      </p:cBhvr>
                                      <p:tavLst>
                                        <p:tav tm="0">
                                          <p:val>
                                            <p:strVal val="#ppt_x"/>
                                          </p:val>
                                        </p:tav>
                                        <p:tav tm="100000">
                                          <p:val>
                                            <p:strVal val="#ppt_x"/>
                                          </p:val>
                                        </p:tav>
                                      </p:tavLst>
                                    </p:anim>
                                    <p:anim calcmode="lin" valueType="num">
                                      <p:cBhvr additive="base">
                                        <p:cTn id="184" dur="500" fill="hold"/>
                                        <p:tgtEl>
                                          <p:spTgt spid="66"/>
                                        </p:tgtEl>
                                        <p:attrNameLst>
                                          <p:attrName>ppt_y</p:attrName>
                                        </p:attrNameLst>
                                      </p:cBhvr>
                                      <p:tavLst>
                                        <p:tav tm="0">
                                          <p:val>
                                            <p:strVal val="0-#ppt_h/2"/>
                                          </p:val>
                                        </p:tav>
                                        <p:tav tm="100000">
                                          <p:val>
                                            <p:strVal val="#ppt_y"/>
                                          </p:val>
                                        </p:tav>
                                      </p:tavLst>
                                    </p:anim>
                                  </p:childTnLst>
                                </p:cTn>
                              </p:par>
                              <p:par>
                                <p:cTn id="185" presetID="2" presetClass="entr" presetSubtype="1" fill="hold" grpId="0" nodeType="withEffect">
                                  <p:stCondLst>
                                    <p:cond delay="0"/>
                                  </p:stCondLst>
                                  <p:childTnLst>
                                    <p:set>
                                      <p:cBhvr>
                                        <p:cTn id="186" dur="1" fill="hold">
                                          <p:stCondLst>
                                            <p:cond delay="0"/>
                                          </p:stCondLst>
                                        </p:cTn>
                                        <p:tgtEl>
                                          <p:spTgt spid="67"/>
                                        </p:tgtEl>
                                        <p:attrNameLst>
                                          <p:attrName>style.visibility</p:attrName>
                                        </p:attrNameLst>
                                      </p:cBhvr>
                                      <p:to>
                                        <p:strVal val="visible"/>
                                      </p:to>
                                    </p:set>
                                    <p:anim calcmode="lin" valueType="num">
                                      <p:cBhvr additive="base">
                                        <p:cTn id="187" dur="500" fill="hold"/>
                                        <p:tgtEl>
                                          <p:spTgt spid="67"/>
                                        </p:tgtEl>
                                        <p:attrNameLst>
                                          <p:attrName>ppt_x</p:attrName>
                                        </p:attrNameLst>
                                      </p:cBhvr>
                                      <p:tavLst>
                                        <p:tav tm="0">
                                          <p:val>
                                            <p:strVal val="#ppt_x"/>
                                          </p:val>
                                        </p:tav>
                                        <p:tav tm="100000">
                                          <p:val>
                                            <p:strVal val="#ppt_x"/>
                                          </p:val>
                                        </p:tav>
                                      </p:tavLst>
                                    </p:anim>
                                    <p:anim calcmode="lin" valueType="num">
                                      <p:cBhvr additive="base">
                                        <p:cTn id="188" dur="500" fill="hold"/>
                                        <p:tgtEl>
                                          <p:spTgt spid="67"/>
                                        </p:tgtEl>
                                        <p:attrNameLst>
                                          <p:attrName>ppt_y</p:attrName>
                                        </p:attrNameLst>
                                      </p:cBhvr>
                                      <p:tavLst>
                                        <p:tav tm="0">
                                          <p:val>
                                            <p:strVal val="0-#ppt_h/2"/>
                                          </p:val>
                                        </p:tav>
                                        <p:tav tm="100000">
                                          <p:val>
                                            <p:strVal val="#ppt_y"/>
                                          </p:val>
                                        </p:tav>
                                      </p:tavLst>
                                    </p:anim>
                                  </p:childTnLst>
                                </p:cTn>
                              </p:par>
                              <p:par>
                                <p:cTn id="189" presetID="2" presetClass="entr" presetSubtype="1" fill="hold" grpId="0" nodeType="withEffect">
                                  <p:stCondLst>
                                    <p:cond delay="0"/>
                                  </p:stCondLst>
                                  <p:childTnLst>
                                    <p:set>
                                      <p:cBhvr>
                                        <p:cTn id="190" dur="1" fill="hold">
                                          <p:stCondLst>
                                            <p:cond delay="0"/>
                                          </p:stCondLst>
                                        </p:cTn>
                                        <p:tgtEl>
                                          <p:spTgt spid="68"/>
                                        </p:tgtEl>
                                        <p:attrNameLst>
                                          <p:attrName>style.visibility</p:attrName>
                                        </p:attrNameLst>
                                      </p:cBhvr>
                                      <p:to>
                                        <p:strVal val="visible"/>
                                      </p:to>
                                    </p:set>
                                    <p:anim calcmode="lin" valueType="num">
                                      <p:cBhvr additive="base">
                                        <p:cTn id="191" dur="500" fill="hold"/>
                                        <p:tgtEl>
                                          <p:spTgt spid="68"/>
                                        </p:tgtEl>
                                        <p:attrNameLst>
                                          <p:attrName>ppt_x</p:attrName>
                                        </p:attrNameLst>
                                      </p:cBhvr>
                                      <p:tavLst>
                                        <p:tav tm="0">
                                          <p:val>
                                            <p:strVal val="#ppt_x"/>
                                          </p:val>
                                        </p:tav>
                                        <p:tav tm="100000">
                                          <p:val>
                                            <p:strVal val="#ppt_x"/>
                                          </p:val>
                                        </p:tav>
                                      </p:tavLst>
                                    </p:anim>
                                    <p:anim calcmode="lin" valueType="num">
                                      <p:cBhvr additive="base">
                                        <p:cTn id="192" dur="500" fill="hold"/>
                                        <p:tgtEl>
                                          <p:spTgt spid="68"/>
                                        </p:tgtEl>
                                        <p:attrNameLst>
                                          <p:attrName>ppt_y</p:attrName>
                                        </p:attrNameLst>
                                      </p:cBhvr>
                                      <p:tavLst>
                                        <p:tav tm="0">
                                          <p:val>
                                            <p:strVal val="0-#ppt_h/2"/>
                                          </p:val>
                                        </p:tav>
                                        <p:tav tm="100000">
                                          <p:val>
                                            <p:strVal val="#ppt_y"/>
                                          </p:val>
                                        </p:tav>
                                      </p:tavLst>
                                    </p:anim>
                                  </p:childTnLst>
                                </p:cTn>
                              </p:par>
                              <p:par>
                                <p:cTn id="193" presetID="2" presetClass="entr" presetSubtype="1" fill="hold" grpId="0" nodeType="withEffect">
                                  <p:stCondLst>
                                    <p:cond delay="0"/>
                                  </p:stCondLst>
                                  <p:childTnLst>
                                    <p:set>
                                      <p:cBhvr>
                                        <p:cTn id="194" dur="1" fill="hold">
                                          <p:stCondLst>
                                            <p:cond delay="0"/>
                                          </p:stCondLst>
                                        </p:cTn>
                                        <p:tgtEl>
                                          <p:spTgt spid="69"/>
                                        </p:tgtEl>
                                        <p:attrNameLst>
                                          <p:attrName>style.visibility</p:attrName>
                                        </p:attrNameLst>
                                      </p:cBhvr>
                                      <p:to>
                                        <p:strVal val="visible"/>
                                      </p:to>
                                    </p:set>
                                    <p:anim calcmode="lin" valueType="num">
                                      <p:cBhvr additive="base">
                                        <p:cTn id="195" dur="500" fill="hold"/>
                                        <p:tgtEl>
                                          <p:spTgt spid="69"/>
                                        </p:tgtEl>
                                        <p:attrNameLst>
                                          <p:attrName>ppt_x</p:attrName>
                                        </p:attrNameLst>
                                      </p:cBhvr>
                                      <p:tavLst>
                                        <p:tav tm="0">
                                          <p:val>
                                            <p:strVal val="#ppt_x"/>
                                          </p:val>
                                        </p:tav>
                                        <p:tav tm="100000">
                                          <p:val>
                                            <p:strVal val="#ppt_x"/>
                                          </p:val>
                                        </p:tav>
                                      </p:tavLst>
                                    </p:anim>
                                    <p:anim calcmode="lin" valueType="num">
                                      <p:cBhvr additive="base">
                                        <p:cTn id="196" dur="500" fill="hold"/>
                                        <p:tgtEl>
                                          <p:spTgt spid="69"/>
                                        </p:tgtEl>
                                        <p:attrNameLst>
                                          <p:attrName>ppt_y</p:attrName>
                                        </p:attrNameLst>
                                      </p:cBhvr>
                                      <p:tavLst>
                                        <p:tav tm="0">
                                          <p:val>
                                            <p:strVal val="0-#ppt_h/2"/>
                                          </p:val>
                                        </p:tav>
                                        <p:tav tm="100000">
                                          <p:val>
                                            <p:strVal val="#ppt_y"/>
                                          </p:val>
                                        </p:tav>
                                      </p:tavLst>
                                    </p:anim>
                                  </p:childTnLst>
                                </p:cTn>
                              </p:par>
                              <p:par>
                                <p:cTn id="197" presetID="2" presetClass="entr" presetSubtype="1" fill="hold" grpId="0" nodeType="withEffect">
                                  <p:stCondLst>
                                    <p:cond delay="0"/>
                                  </p:stCondLst>
                                  <p:childTnLst>
                                    <p:set>
                                      <p:cBhvr>
                                        <p:cTn id="198" dur="1" fill="hold">
                                          <p:stCondLst>
                                            <p:cond delay="0"/>
                                          </p:stCondLst>
                                        </p:cTn>
                                        <p:tgtEl>
                                          <p:spTgt spid="70"/>
                                        </p:tgtEl>
                                        <p:attrNameLst>
                                          <p:attrName>style.visibility</p:attrName>
                                        </p:attrNameLst>
                                      </p:cBhvr>
                                      <p:to>
                                        <p:strVal val="visible"/>
                                      </p:to>
                                    </p:set>
                                    <p:anim calcmode="lin" valueType="num">
                                      <p:cBhvr additive="base">
                                        <p:cTn id="199" dur="500" fill="hold"/>
                                        <p:tgtEl>
                                          <p:spTgt spid="70"/>
                                        </p:tgtEl>
                                        <p:attrNameLst>
                                          <p:attrName>ppt_x</p:attrName>
                                        </p:attrNameLst>
                                      </p:cBhvr>
                                      <p:tavLst>
                                        <p:tav tm="0">
                                          <p:val>
                                            <p:strVal val="#ppt_x"/>
                                          </p:val>
                                        </p:tav>
                                        <p:tav tm="100000">
                                          <p:val>
                                            <p:strVal val="#ppt_x"/>
                                          </p:val>
                                        </p:tav>
                                      </p:tavLst>
                                    </p:anim>
                                    <p:anim calcmode="lin" valueType="num">
                                      <p:cBhvr additive="base">
                                        <p:cTn id="200"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2" grpId="0"/>
      <p:bldP spid="53" grpId="0"/>
      <p:bldP spid="54" grpId="0"/>
      <p:bldP spid="55" grpId="0"/>
      <p:bldP spid="56" grpId="0"/>
      <p:bldP spid="57" grpId="0"/>
      <p:bldP spid="58" grpId="0" animBg="1"/>
      <p:bldP spid="59" grpId="0" animBg="1"/>
      <p:bldP spid="60" grpId="0" animBg="1"/>
      <p:bldP spid="61" grpId="0" animBg="1"/>
      <p:bldP spid="62" grpId="0" animBg="1"/>
      <p:bldP spid="63" grpId="0" animBg="1"/>
      <p:bldP spid="64" grpId="0" animBg="1"/>
      <p:bldP spid="65" grpId="0"/>
      <p:bldP spid="66" grpId="0"/>
      <p:bldP spid="67" grpId="0"/>
      <p:bldP spid="68" grpId="0"/>
      <p:bldP spid="69" grpId="0"/>
      <p:bldP spid="70"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8" name="Text Box 4"/>
          <p:cNvSpPr txBox="1">
            <a:spLocks noChangeArrowheads="1"/>
          </p:cNvSpPr>
          <p:nvPr/>
        </p:nvSpPr>
        <p:spPr bwMode="auto">
          <a:xfrm>
            <a:off x="685800" y="838200"/>
            <a:ext cx="7696200" cy="4781550"/>
          </a:xfrm>
          <a:prstGeom prst="rect">
            <a:avLst/>
          </a:prstGeom>
          <a:noFill/>
          <a:ln w="9525">
            <a:noFill/>
            <a:miter lim="800000"/>
            <a:headEnd/>
            <a:tailEnd/>
          </a:ln>
          <a:effectLst/>
        </p:spPr>
        <p:txBody>
          <a:bodyPr lIns="89401" tIns="44700" rIns="89401" bIns="44700">
            <a:spAutoFit/>
          </a:bodyPr>
          <a:lstStyle/>
          <a:p>
            <a:pPr defTabSz="893763">
              <a:spcBef>
                <a:spcPct val="50000"/>
              </a:spcBef>
              <a:defRPr/>
            </a:pPr>
            <a:r>
              <a:rPr lang="en-US" altLang="zh-CN" sz="3600" i="0" dirty="0">
                <a:solidFill>
                  <a:schemeClr val="hlink"/>
                </a:solidFill>
                <a:effectLst>
                  <a:outerShdw blurRad="38100" dist="38100" dir="2700000" algn="tl">
                    <a:srgbClr val="C0C0C0"/>
                  </a:outerShdw>
                </a:effectLst>
                <a:ea typeface="仿宋_GB2312" pitchFamily="49" charset="-122"/>
              </a:rPr>
              <a:t>                     </a:t>
            </a:r>
            <a:r>
              <a:rPr lang="zh-CN" altLang="en-US" sz="3600" i="0" u="sng" dirty="0">
                <a:solidFill>
                  <a:schemeClr val="hlink"/>
                </a:solidFill>
                <a:effectLst>
                  <a:outerShdw blurRad="38100" dist="38100" dir="2700000" algn="tl">
                    <a:srgbClr val="C0C0C0"/>
                  </a:outerShdw>
                </a:effectLst>
                <a:ea typeface="仿宋_GB2312" pitchFamily="49" charset="-122"/>
              </a:rPr>
              <a:t>中序游标类</a:t>
            </a:r>
            <a:endParaRPr lang="zh-CN" altLang="en-US" sz="3500" i="0" dirty="0">
              <a:effectLst>
                <a:outerShdw blurRad="38100" dist="38100" dir="2700000" algn="tl">
                  <a:srgbClr val="C0C0C0"/>
                </a:outerShdw>
              </a:effectLst>
              <a:ea typeface="仿宋_GB2312" pitchFamily="49" charset="-122"/>
            </a:endParaRPr>
          </a:p>
          <a:p>
            <a:pPr defTabSz="893763">
              <a:spcBef>
                <a:spcPct val="50000"/>
              </a:spcBef>
              <a:defRPr/>
            </a:pPr>
            <a:r>
              <a:rPr lang="zh-CN" altLang="en-US" sz="3100" i="0" dirty="0">
                <a:effectLst>
                  <a:outerShdw blurRad="38100" dist="38100" dir="2700000" algn="tl">
                    <a:srgbClr val="C0C0C0"/>
                  </a:outerShdw>
                </a:effectLst>
                <a:ea typeface="仿宋_GB2312" pitchFamily="49" charset="-122"/>
              </a:rPr>
              <a:t>        </a:t>
            </a:r>
            <a:r>
              <a:rPr lang="zh-CN" altLang="en-US" sz="3200" i="0" dirty="0">
                <a:solidFill>
                  <a:srgbClr val="FF3300"/>
                </a:solidFill>
                <a:effectLst>
                  <a:outerShdw blurRad="38100" dist="38100" dir="2700000" algn="tl">
                    <a:srgbClr val="C0C0C0"/>
                  </a:outerShdw>
                </a:effectLst>
                <a:ea typeface="仿宋_GB2312" pitchFamily="49" charset="-122"/>
              </a:rPr>
              <a:t>最先访问的是最左下的结点</a:t>
            </a:r>
            <a:r>
              <a:rPr lang="zh-CN" altLang="en-US" sz="3200" i="0" dirty="0">
                <a:effectLst>
                  <a:outerShdw blurRad="38100" dist="38100" dir="2700000" algn="tl">
                    <a:srgbClr val="C0C0C0"/>
                  </a:outerShdw>
                </a:effectLst>
                <a:ea typeface="仿宋_GB2312" pitchFamily="49" charset="-122"/>
              </a:rPr>
              <a:t>，在走向该结点的过程中，利用栈记下沿途经过的结点。在访问完该结点之后，</a:t>
            </a:r>
            <a:r>
              <a:rPr lang="zh-CN" altLang="en-US" sz="3200" i="0" dirty="0">
                <a:solidFill>
                  <a:srgbClr val="FF3300"/>
                </a:solidFill>
                <a:effectLst>
                  <a:outerShdw blurRad="38100" dist="38100" dir="2700000" algn="tl">
                    <a:srgbClr val="C0C0C0"/>
                  </a:outerShdw>
                </a:effectLst>
                <a:ea typeface="仿宋_GB2312" pitchFamily="49" charset="-122"/>
              </a:rPr>
              <a:t>位于栈顶的正好是其双亲结点</a:t>
            </a:r>
            <a:r>
              <a:rPr lang="zh-CN" altLang="en-US" sz="3200" i="0" dirty="0">
                <a:effectLst>
                  <a:outerShdw blurRad="38100" dist="38100" dir="2700000" algn="tl">
                    <a:srgbClr val="C0C0C0"/>
                  </a:outerShdw>
                </a:effectLst>
                <a:ea typeface="仿宋_GB2312" pitchFamily="49" charset="-122"/>
              </a:rPr>
              <a:t>，将该双亲结点从栈中退出立即访问它，</a:t>
            </a:r>
            <a:r>
              <a:rPr lang="zh-CN" altLang="en-US" sz="3200" i="0" dirty="0">
                <a:solidFill>
                  <a:srgbClr val="FF3300"/>
                </a:solidFill>
                <a:effectLst>
                  <a:outerShdw blurRad="38100" dist="38100" dir="2700000" algn="tl">
                    <a:srgbClr val="C0C0C0"/>
                  </a:outerShdw>
                </a:effectLst>
                <a:ea typeface="仿宋_GB2312" pitchFamily="49" charset="-122"/>
              </a:rPr>
              <a:t>再向右子树方向走</a:t>
            </a:r>
            <a:r>
              <a:rPr lang="zh-CN" altLang="en-US" sz="3200" i="0" dirty="0">
                <a:effectLst>
                  <a:outerShdw blurRad="38100" dist="38100" dir="2700000" algn="tl">
                    <a:srgbClr val="C0C0C0"/>
                  </a:outerShdw>
                </a:effectLst>
                <a:ea typeface="仿宋_GB2312" pitchFamily="49" charset="-122"/>
              </a:rPr>
              <a:t>。如果右子树非空，又可重复上述过程。当</a:t>
            </a:r>
            <a:r>
              <a:rPr lang="zh-CN" altLang="en-US" sz="3200" i="0" dirty="0">
                <a:solidFill>
                  <a:srgbClr val="FF3300"/>
                </a:solidFill>
                <a:effectLst>
                  <a:outerShdw blurRad="38100" dist="38100" dir="2700000" algn="tl">
                    <a:srgbClr val="C0C0C0"/>
                  </a:outerShdw>
                </a:effectLst>
                <a:ea typeface="仿宋_GB2312" pitchFamily="49" charset="-122"/>
              </a:rPr>
              <a:t>栈中无任何元素</a:t>
            </a:r>
            <a:r>
              <a:rPr lang="zh-CN" altLang="en-US" sz="3200" i="0" dirty="0">
                <a:effectLst>
                  <a:outerShdw blurRad="38100" dist="38100" dir="2700000" algn="tl">
                    <a:srgbClr val="C0C0C0"/>
                  </a:outerShdw>
                </a:effectLst>
                <a:ea typeface="仿宋_GB2312" pitchFamily="49" charset="-122"/>
              </a:rPr>
              <a:t>，则表明所有元素已访问完，此时退出循环，结束遍历过程。</a:t>
            </a:r>
            <a:endParaRPr lang="zh-CN" altLang="en-US" sz="2300" b="0" i="0" dirty="0">
              <a:ea typeface="仿宋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150</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5508">
                                            <p:txEl>
                                              <p:pRg st="1" end="1"/>
                                            </p:txEl>
                                          </p:spTgt>
                                        </p:tgtEl>
                                        <p:attrNameLst>
                                          <p:attrName>style.visibility</p:attrName>
                                        </p:attrNameLst>
                                      </p:cBhvr>
                                      <p:to>
                                        <p:strVal val="visible"/>
                                      </p:to>
                                    </p:set>
                                    <p:animEffect transition="in" filter="checkerboard(across)">
                                      <p:cBhvr>
                                        <p:cTn id="7" dur="500"/>
                                        <p:tgtEl>
                                          <p:spTgt spid="4055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532" name="Text Box 4"/>
          <p:cNvSpPr txBox="1">
            <a:spLocks noChangeArrowheads="1"/>
          </p:cNvSpPr>
          <p:nvPr/>
        </p:nvSpPr>
        <p:spPr bwMode="auto">
          <a:xfrm>
            <a:off x="539750" y="1341438"/>
            <a:ext cx="8208963" cy="4029813"/>
          </a:xfrm>
          <a:prstGeom prst="rect">
            <a:avLst/>
          </a:prstGeom>
          <a:noFill/>
          <a:ln w="9525">
            <a:noFill/>
            <a:miter lim="800000"/>
            <a:headEnd/>
            <a:tailEnd/>
          </a:ln>
          <a:effectLst/>
        </p:spPr>
        <p:txBody>
          <a:bodyPr lIns="89401" tIns="44700" rIns="89401" bIns="44700">
            <a:spAutoFit/>
          </a:bodyPr>
          <a:lstStyle/>
          <a:p>
            <a:pPr algn="just" defTabSz="893763">
              <a:spcBef>
                <a:spcPct val="50000"/>
              </a:spcBef>
              <a:defRPr/>
            </a:pPr>
            <a:r>
              <a:rPr lang="en-US" altLang="zh-CN" sz="3200" i="0" dirty="0">
                <a:effectLst>
                  <a:outerShdw blurRad="38100" dist="38100" dir="2700000" algn="tl">
                    <a:srgbClr val="C0C0C0"/>
                  </a:outerShdw>
                </a:effectLst>
                <a:ea typeface="隶书" pitchFamily="49" charset="-122"/>
              </a:rPr>
              <a:t>        </a:t>
            </a:r>
            <a:r>
              <a:rPr lang="zh-CN" altLang="en-US" sz="3200" i="0" dirty="0">
                <a:effectLst>
                  <a:outerShdw blurRad="38100" dist="38100" dir="2700000" algn="tl">
                    <a:srgbClr val="C0C0C0"/>
                  </a:outerShdw>
                </a:effectLst>
                <a:ea typeface="仿宋_GB2312" pitchFamily="49" charset="-122"/>
              </a:rPr>
              <a:t>中序遍历与后序遍历走过的路线一样，只是</a:t>
            </a:r>
            <a:r>
              <a:rPr lang="zh-CN" altLang="en-US" sz="3200" i="0" dirty="0">
                <a:solidFill>
                  <a:srgbClr val="FF3300"/>
                </a:solidFill>
                <a:effectLst>
                  <a:outerShdw blurRad="38100" dist="38100" dir="2700000" algn="tl">
                    <a:srgbClr val="C0C0C0"/>
                  </a:outerShdw>
                </a:effectLst>
                <a:ea typeface="仿宋_GB2312" pitchFamily="49" charset="-122"/>
              </a:rPr>
              <a:t>访问结点在第</a:t>
            </a:r>
            <a:r>
              <a:rPr lang="en-US" altLang="zh-CN" sz="3200" i="0" dirty="0">
                <a:solidFill>
                  <a:srgbClr val="CC3300"/>
                </a:solidFill>
                <a:effectLst>
                  <a:outerShdw blurRad="38100" dist="38100" dir="2700000" algn="tl">
                    <a:srgbClr val="C0C0C0"/>
                  </a:outerShdw>
                </a:effectLst>
                <a:ea typeface="仿宋_GB2312" pitchFamily="49" charset="-122"/>
              </a:rPr>
              <a:t>2</a:t>
            </a:r>
            <a:r>
              <a:rPr lang="zh-CN" altLang="en-US" sz="3200" i="0" dirty="0">
                <a:solidFill>
                  <a:srgbClr val="FF3300"/>
                </a:solidFill>
                <a:effectLst>
                  <a:outerShdw blurRad="38100" dist="38100" dir="2700000" algn="tl">
                    <a:srgbClr val="C0C0C0"/>
                  </a:outerShdw>
                </a:effectLst>
                <a:ea typeface="仿宋_GB2312" pitchFamily="49" charset="-122"/>
              </a:rPr>
              <a:t>次退栈</a:t>
            </a:r>
            <a:r>
              <a:rPr lang="zh-CN" altLang="en-US" sz="3200" i="0" dirty="0">
                <a:effectLst>
                  <a:outerShdw blurRad="38100" dist="38100" dir="2700000" algn="tl">
                    <a:srgbClr val="C0C0C0"/>
                  </a:outerShdw>
                </a:effectLst>
                <a:ea typeface="仿宋_GB2312" pitchFamily="49" charset="-122"/>
              </a:rPr>
              <a:t>，</a:t>
            </a:r>
            <a:r>
              <a:rPr lang="zh-CN" altLang="en-US" sz="3200" i="0" dirty="0">
                <a:solidFill>
                  <a:srgbClr val="FF3300"/>
                </a:solidFill>
                <a:effectLst>
                  <a:outerShdw blurRad="38100" dist="38100" dir="2700000" algn="tl">
                    <a:srgbClr val="C0C0C0"/>
                  </a:outerShdw>
                </a:effectLst>
                <a:ea typeface="仿宋_GB2312" pitchFamily="49" charset="-122"/>
              </a:rPr>
              <a:t>即从左子树退出时访问结点</a:t>
            </a:r>
            <a:r>
              <a:rPr lang="zh-CN" altLang="en-US" sz="3200" i="0" dirty="0">
                <a:effectLst>
                  <a:outerShdw blurRad="38100" dist="38100" dir="2700000" algn="tl">
                    <a:srgbClr val="C0C0C0"/>
                  </a:outerShdw>
                </a:effectLst>
                <a:ea typeface="仿宋_GB2312" pitchFamily="49" charset="-122"/>
              </a:rPr>
              <a:t>，再遍历右子树。</a:t>
            </a:r>
          </a:p>
          <a:p>
            <a:pPr algn="just" defTabSz="893763">
              <a:spcBef>
                <a:spcPct val="50000"/>
              </a:spcBef>
              <a:defRPr/>
            </a:pPr>
            <a:r>
              <a:rPr lang="zh-CN" altLang="en-US" sz="3200" i="0" dirty="0">
                <a:effectLst>
                  <a:outerShdw blurRad="38100" dist="38100" dir="2700000" algn="tl">
                    <a:srgbClr val="C0C0C0"/>
                  </a:outerShdw>
                </a:effectLst>
                <a:ea typeface="仿宋_GB2312" pitchFamily="49" charset="-122"/>
              </a:rPr>
              <a:t>        在函数执行</a:t>
            </a:r>
            <a:r>
              <a:rPr lang="en-US" altLang="zh-CN" sz="3200" i="0" dirty="0">
                <a:solidFill>
                  <a:schemeClr val="hlink"/>
                </a:solidFill>
                <a:effectLst>
                  <a:outerShdw blurRad="38100" dist="38100" dir="2700000" algn="tl">
                    <a:srgbClr val="C0C0C0"/>
                  </a:outerShdw>
                </a:effectLst>
                <a:ea typeface="仿宋_GB2312" pitchFamily="49" charset="-122"/>
              </a:rPr>
              <a:t>return</a:t>
            </a:r>
            <a:r>
              <a:rPr lang="zh-CN" altLang="en-US" sz="3200" i="0" dirty="0">
                <a:effectLst>
                  <a:outerShdw blurRad="38100" dist="38100" dir="2700000" algn="tl">
                    <a:srgbClr val="C0C0C0"/>
                  </a:outerShdw>
                </a:effectLst>
                <a:ea typeface="仿宋_GB2312" pitchFamily="49" charset="-122"/>
              </a:rPr>
              <a:t>之前应</a:t>
            </a:r>
            <a:r>
              <a:rPr lang="zh-CN" altLang="en-US" sz="3200" i="0" dirty="0">
                <a:solidFill>
                  <a:srgbClr val="FF3300"/>
                </a:solidFill>
                <a:effectLst>
                  <a:outerShdw blurRad="38100" dist="38100" dir="2700000" algn="tl">
                    <a:srgbClr val="C0C0C0"/>
                  </a:outerShdw>
                </a:effectLst>
                <a:ea typeface="仿宋_GB2312" pitchFamily="49" charset="-122"/>
              </a:rPr>
              <a:t>将该结点的非空右子女压入栈</a:t>
            </a:r>
            <a:r>
              <a:rPr lang="zh-CN" altLang="en-US" sz="3200" i="0" dirty="0">
                <a:effectLst>
                  <a:outerShdw blurRad="38100" dist="38100" dir="2700000" algn="tl">
                    <a:srgbClr val="C0C0C0"/>
                  </a:outerShdw>
                </a:effectLst>
                <a:ea typeface="仿宋_GB2312" pitchFamily="49" charset="-122"/>
              </a:rPr>
              <a:t>中，在下一次调用函数</a:t>
            </a:r>
            <a:r>
              <a:rPr lang="en-US" altLang="zh-CN" sz="3200" i="0" dirty="0">
                <a:solidFill>
                  <a:schemeClr val="hlink"/>
                </a:solidFill>
                <a:effectLst>
                  <a:outerShdw blurRad="38100" dist="38100" dir="2700000" algn="tl">
                    <a:srgbClr val="C0C0C0"/>
                  </a:outerShdw>
                </a:effectLst>
                <a:ea typeface="仿宋_GB2312" pitchFamily="49" charset="-122"/>
              </a:rPr>
              <a:t>operator++</a:t>
            </a:r>
            <a:r>
              <a:rPr lang="zh-CN" altLang="en-US" sz="3200" i="0" dirty="0">
                <a:effectLst>
                  <a:outerShdw blurRad="38100" dist="38100" dir="2700000" algn="tl">
                    <a:srgbClr val="C0C0C0"/>
                  </a:outerShdw>
                </a:effectLst>
                <a:ea typeface="仿宋_GB2312" pitchFamily="49" charset="-122"/>
              </a:rPr>
              <a:t>时可</a:t>
            </a:r>
            <a:r>
              <a:rPr lang="zh-CN" altLang="en-US" sz="3200" i="0" dirty="0">
                <a:solidFill>
                  <a:srgbClr val="FF3300"/>
                </a:solidFill>
                <a:effectLst>
                  <a:outerShdw blurRad="38100" dist="38100" dir="2700000" algn="tl">
                    <a:srgbClr val="C0C0C0"/>
                  </a:outerShdw>
                </a:effectLst>
                <a:ea typeface="仿宋_GB2312" pitchFamily="49" charset="-122"/>
              </a:rPr>
              <a:t>从遍历右子女开始继续下去</a:t>
            </a:r>
            <a:r>
              <a:rPr lang="zh-CN" altLang="en-US" sz="3200" i="0" dirty="0">
                <a:effectLst>
                  <a:outerShdw blurRad="38100" dist="38100" dir="2700000" algn="tl">
                    <a:srgbClr val="C0C0C0"/>
                  </a:outerShdw>
                </a:effectLst>
                <a:ea typeface="仿宋_GB2312" pitchFamily="49" charset="-122"/>
              </a:rPr>
              <a:t>。</a:t>
            </a:r>
          </a:p>
          <a:p>
            <a:pPr algn="just" defTabSz="893763">
              <a:spcBef>
                <a:spcPct val="50000"/>
              </a:spcBef>
              <a:defRPr/>
            </a:pPr>
            <a:r>
              <a:rPr lang="zh-CN" altLang="en-US" sz="3200" b="0" i="0" dirty="0">
                <a:ea typeface="仿宋_GB2312" pitchFamily="49" charset="-122"/>
              </a:rPr>
              <a:t>      </a:t>
            </a:r>
            <a:r>
              <a:rPr lang="zh-CN" altLang="en-US" sz="3200" i="0" dirty="0">
                <a:effectLst>
                  <a:outerShdw blurRad="38100" dist="38100" dir="2700000" algn="tl">
                    <a:srgbClr val="C0C0C0"/>
                  </a:outerShdw>
                </a:effectLst>
                <a:ea typeface="仿宋_GB2312" pitchFamily="49" charset="-122"/>
              </a:rPr>
              <a:t>中序遍历也要使用递归</a:t>
            </a:r>
            <a:r>
              <a:rPr lang="zh-CN" altLang="en-US" sz="3200" i="0" dirty="0" smtClean="0">
                <a:effectLst>
                  <a:outerShdw blurRad="38100" dist="38100" dir="2700000" algn="tl">
                    <a:srgbClr val="C0C0C0"/>
                  </a:outerShdw>
                </a:effectLst>
                <a:ea typeface="仿宋_GB2312" pitchFamily="49" charset="-122"/>
              </a:rPr>
              <a:t>工作栈</a:t>
            </a:r>
            <a:r>
              <a:rPr lang="en-US" altLang="zh-CN" sz="3200" dirty="0" err="1" smtClean="0">
                <a:solidFill>
                  <a:srgbClr val="CC3300"/>
                </a:solidFill>
                <a:effectLst>
                  <a:outerShdw blurRad="38100" dist="38100" dir="2700000" algn="tl">
                    <a:srgbClr val="C0C0C0"/>
                  </a:outerShdw>
                </a:effectLst>
                <a:ea typeface="仿宋_GB2312" pitchFamily="49" charset="-122"/>
              </a:rPr>
              <a:t>st</a:t>
            </a:r>
            <a:r>
              <a:rPr lang="zh-CN" altLang="en-US" sz="3200" i="0" dirty="0">
                <a:effectLst>
                  <a:outerShdw blurRad="38100" dist="38100" dir="2700000" algn="tl">
                    <a:srgbClr val="C0C0C0"/>
                  </a:outerShdw>
                </a:effectLst>
                <a:ea typeface="仿宋_GB2312" pitchFamily="49" charset="-122"/>
              </a:rPr>
              <a:t>。</a:t>
            </a:r>
            <a:endParaRPr lang="zh-CN" altLang="en-US" sz="2300" b="0" i="0" dirty="0">
              <a:ea typeface="仿宋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6532">
                                            <p:txEl>
                                              <p:pRg st="1" end="1"/>
                                            </p:txEl>
                                          </p:spTgt>
                                        </p:tgtEl>
                                        <p:attrNameLst>
                                          <p:attrName>style.visibility</p:attrName>
                                        </p:attrNameLst>
                                      </p:cBhvr>
                                      <p:to>
                                        <p:strVal val="visible"/>
                                      </p:to>
                                    </p:set>
                                    <p:animEffect transition="in" filter="box(in)">
                                      <p:cBhvr>
                                        <p:cTn id="7" dur="500"/>
                                        <p:tgtEl>
                                          <p:spTgt spid="4065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6532">
                                            <p:txEl>
                                              <p:pRg st="2" end="2"/>
                                            </p:txEl>
                                          </p:spTgt>
                                        </p:tgtEl>
                                        <p:attrNameLst>
                                          <p:attrName>style.visibility</p:attrName>
                                        </p:attrNameLst>
                                      </p:cBhvr>
                                      <p:to>
                                        <p:strVal val="visible"/>
                                      </p:to>
                                    </p:set>
                                    <p:animEffect transition="in" filter="box(in)">
                                      <p:cBhvr>
                                        <p:cTn id="12" dur="500"/>
                                        <p:tgtEl>
                                          <p:spTgt spid="4065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79" name="Text Box 3"/>
          <p:cNvSpPr txBox="1">
            <a:spLocks noChangeArrowheads="1"/>
          </p:cNvSpPr>
          <p:nvPr/>
        </p:nvSpPr>
        <p:spPr bwMode="auto">
          <a:xfrm>
            <a:off x="381000" y="692150"/>
            <a:ext cx="8763000" cy="5521325"/>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仿宋_GB2312" pitchFamily="49" charset="-122"/>
              </a:rPr>
              <a:t>                       </a:t>
            </a:r>
            <a:r>
              <a:rPr lang="zh-CN" altLang="en-US" sz="3200" i="0" u="sng" dirty="0">
                <a:solidFill>
                  <a:schemeClr val="accent2"/>
                </a:solidFill>
                <a:effectLst>
                  <a:outerShdw blurRad="38100" dist="38100" dir="2700000" algn="tl">
                    <a:srgbClr val="C0C0C0"/>
                  </a:outerShdw>
                </a:effectLst>
                <a:ea typeface="仿宋_GB2312" pitchFamily="49" charset="-122"/>
              </a:rPr>
              <a:t>中序游标类定义</a:t>
            </a:r>
          </a:p>
          <a:p>
            <a:pPr>
              <a:spcBef>
                <a:spcPct val="50000"/>
              </a:spcBef>
              <a:defRPr/>
            </a:pPr>
            <a:r>
              <a:rPr lang="en-US" altLang="zh-CN" sz="2800" i="0" dirty="0">
                <a:solidFill>
                  <a:srgbClr val="CC3300"/>
                </a:solidFill>
              </a:rPr>
              <a:t>template &lt;class Type&gt; class</a:t>
            </a:r>
            <a:r>
              <a:rPr lang="en-US" altLang="zh-CN" sz="2800" b="0" i="0" dirty="0">
                <a:solidFill>
                  <a:srgbClr val="CC3300"/>
                </a:solidFill>
              </a:rPr>
              <a:t> </a:t>
            </a:r>
            <a:r>
              <a:rPr lang="en-US" altLang="zh-CN" sz="2800" b="0" i="0" dirty="0" err="1">
                <a:solidFill>
                  <a:srgbClr val="CC3300"/>
                </a:solidFill>
              </a:rPr>
              <a:t>InOrder</a:t>
            </a:r>
            <a:r>
              <a:rPr lang="en-US" altLang="zh-CN" sz="2800" b="0" i="0" dirty="0">
                <a:solidFill>
                  <a:srgbClr val="CC3300"/>
                </a:solidFill>
              </a:rPr>
              <a:t> </a:t>
            </a:r>
            <a:r>
              <a:rPr lang="en-US" altLang="zh-CN" sz="2800" i="0" dirty="0">
                <a:solidFill>
                  <a:srgbClr val="CC3300"/>
                </a:solidFill>
              </a:rPr>
              <a:t>:</a:t>
            </a:r>
          </a:p>
          <a:p>
            <a:pPr>
              <a:defRPr/>
            </a:pPr>
            <a:r>
              <a:rPr lang="en-US" altLang="zh-CN" sz="2800" i="0" dirty="0">
                <a:solidFill>
                  <a:srgbClr val="CC3300"/>
                </a:solidFill>
              </a:rPr>
              <a:t>    public </a:t>
            </a:r>
            <a:r>
              <a:rPr lang="en-US" altLang="zh-CN" sz="2800" b="0" i="0" dirty="0" err="1">
                <a:solidFill>
                  <a:srgbClr val="CC3300"/>
                </a:solidFill>
              </a:rPr>
              <a:t>PostOrder</a:t>
            </a:r>
            <a:r>
              <a:rPr lang="en-US" altLang="zh-CN" sz="2800" b="0" i="0" dirty="0">
                <a:solidFill>
                  <a:srgbClr val="CC3300"/>
                </a:solidFill>
              </a:rPr>
              <a:t> </a:t>
            </a:r>
            <a:r>
              <a:rPr lang="en-US" altLang="zh-CN" sz="2800" i="0" dirty="0">
                <a:solidFill>
                  <a:srgbClr val="CC3300"/>
                </a:solidFill>
              </a:rPr>
              <a:t>&lt;Type&gt; {</a:t>
            </a:r>
          </a:p>
          <a:p>
            <a:pPr>
              <a:defRPr/>
            </a:pPr>
            <a:r>
              <a:rPr lang="zh-CN" altLang="en-US" sz="2800" i="0" dirty="0" smtClean="0">
                <a:solidFill>
                  <a:srgbClr val="CC3300"/>
                </a:solidFill>
              </a:rPr>
              <a:t>  </a:t>
            </a:r>
            <a:r>
              <a:rPr lang="en-US" altLang="zh-CN" sz="2800" i="0" dirty="0" smtClean="0">
                <a:solidFill>
                  <a:srgbClr val="CC3300"/>
                </a:solidFill>
              </a:rPr>
              <a:t>public</a:t>
            </a:r>
            <a:r>
              <a:rPr lang="en-US" altLang="zh-CN" sz="2800" i="0" dirty="0">
                <a:solidFill>
                  <a:srgbClr val="CC3300"/>
                </a:solidFill>
              </a:rPr>
              <a:t>: </a:t>
            </a:r>
            <a:endParaRPr lang="en-US" altLang="zh-CN" sz="2800" b="0" i="0" dirty="0">
              <a:solidFill>
                <a:srgbClr val="CC3300"/>
              </a:solidFill>
            </a:endParaRPr>
          </a:p>
          <a:p>
            <a:pPr>
              <a:defRPr/>
            </a:pPr>
            <a:r>
              <a:rPr lang="en-US" altLang="zh-CN" sz="2800" b="0" i="0" dirty="0">
                <a:solidFill>
                  <a:srgbClr val="CC3300"/>
                </a:solidFill>
              </a:rPr>
              <a:t>    </a:t>
            </a:r>
            <a:r>
              <a:rPr lang="en-US" altLang="zh-CN" sz="2800" b="0" i="0" dirty="0" err="1" smtClean="0">
                <a:solidFill>
                  <a:srgbClr val="CC3300"/>
                </a:solidFill>
              </a:rPr>
              <a:t>InOrder</a:t>
            </a:r>
            <a:r>
              <a:rPr lang="en-US" altLang="zh-CN" sz="2800" i="0" dirty="0" smtClean="0">
                <a:solidFill>
                  <a:srgbClr val="CC3300"/>
                </a:solidFill>
              </a:rPr>
              <a:t>(</a:t>
            </a:r>
            <a:r>
              <a:rPr lang="en-US" altLang="zh-CN" sz="2800" b="0" i="0" dirty="0" err="1" smtClean="0">
                <a:solidFill>
                  <a:srgbClr val="CC3300"/>
                </a:solidFill>
              </a:rPr>
              <a:t>BinaryTree</a:t>
            </a:r>
            <a:r>
              <a:rPr lang="en-US" altLang="zh-CN" sz="2800" b="0" i="0" dirty="0" smtClean="0">
                <a:solidFill>
                  <a:srgbClr val="CC3300"/>
                </a:solidFill>
              </a:rPr>
              <a:t> </a:t>
            </a:r>
            <a:r>
              <a:rPr lang="en-US" altLang="zh-CN" sz="2800" i="0" dirty="0">
                <a:solidFill>
                  <a:srgbClr val="CC3300"/>
                </a:solidFill>
              </a:rPr>
              <a:t>&lt;Type&gt; &amp;</a:t>
            </a:r>
            <a:r>
              <a:rPr lang="en-US" altLang="zh-CN" sz="2800" b="0" i="0" dirty="0" smtClean="0">
                <a:solidFill>
                  <a:srgbClr val="CC3300"/>
                </a:solidFill>
              </a:rPr>
              <a:t>BT</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p>
          <a:p>
            <a:pPr>
              <a:defRPr/>
            </a:pPr>
            <a:r>
              <a:rPr lang="en-US" altLang="zh-CN" sz="2800" b="0" i="0" dirty="0">
                <a:solidFill>
                  <a:srgbClr val="CC3300"/>
                </a:solidFill>
              </a:rPr>
              <a:t>                              </a:t>
            </a:r>
            <a:r>
              <a:rPr lang="en-US" altLang="zh-CN" sz="2800" b="0" i="0" dirty="0" err="1">
                <a:solidFill>
                  <a:srgbClr val="CC3300"/>
                </a:solidFill>
              </a:rPr>
              <a:t>PostOrder</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BT</a:t>
            </a:r>
            <a:r>
              <a:rPr lang="en-US" altLang="zh-CN" sz="2800" i="0" dirty="0" smtClean="0">
                <a:solidFill>
                  <a:srgbClr val="CC3300"/>
                </a:solidFill>
              </a:rPr>
              <a:t>) ( </a:t>
            </a:r>
            <a:r>
              <a:rPr lang="en-US" altLang="zh-CN" sz="2800" i="0" dirty="0">
                <a:solidFill>
                  <a:srgbClr val="CC3300"/>
                </a:solidFill>
              </a:rPr>
              <a:t>) { }</a:t>
            </a:r>
          </a:p>
          <a:p>
            <a:pPr>
              <a:defRPr/>
            </a:pPr>
            <a:r>
              <a:rPr lang="en-US" altLang="zh-CN" sz="2800" b="0" i="0" dirty="0">
                <a:solidFill>
                  <a:schemeClr val="tx2"/>
                </a:solidFill>
              </a:rPr>
              <a:t>    </a:t>
            </a:r>
            <a:r>
              <a:rPr lang="en-US" altLang="zh-CN" sz="2800" i="0" dirty="0">
                <a:solidFill>
                  <a:srgbClr val="CC3300"/>
                </a:solidFill>
              </a:rPr>
              <a:t>~</a:t>
            </a:r>
            <a:r>
              <a:rPr lang="en-US" altLang="zh-CN" sz="2800" b="0" i="0" dirty="0" err="1" smtClean="0">
                <a:solidFill>
                  <a:srgbClr val="CC3300"/>
                </a:solidFill>
              </a:rPr>
              <a:t>InOrder</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 }</a:t>
            </a:r>
          </a:p>
          <a:p>
            <a:pPr>
              <a:defRPr/>
            </a:pPr>
            <a:r>
              <a:rPr lang="en-US" altLang="zh-CN" sz="2800" i="0" dirty="0">
                <a:solidFill>
                  <a:srgbClr val="CC3300"/>
                </a:solidFill>
              </a:rPr>
              <a:t>    void </a:t>
            </a:r>
            <a:r>
              <a:rPr lang="en-US" altLang="zh-CN" sz="2800" b="0" i="0" dirty="0" smtClean="0">
                <a:solidFill>
                  <a:srgbClr val="CC3300"/>
                </a:solidFill>
              </a:rPr>
              <a:t>First</a:t>
            </a:r>
            <a:r>
              <a:rPr lang="en-US" altLang="zh-CN" sz="2800" i="0" dirty="0" smtClean="0">
                <a:solidFill>
                  <a:srgbClr val="CC3300"/>
                </a:solidFill>
              </a:rPr>
              <a:t>( </a:t>
            </a:r>
            <a:r>
              <a:rPr lang="en-US" altLang="zh-CN" sz="2800" i="0" dirty="0">
                <a:solidFill>
                  <a:srgbClr val="CC3300"/>
                </a:solidFill>
              </a:rPr>
              <a:t>);</a:t>
            </a:r>
          </a:p>
          <a:p>
            <a:pPr>
              <a:defRPr/>
            </a:pPr>
            <a:r>
              <a:rPr lang="en-US" altLang="zh-CN" sz="2800" i="0" dirty="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定位到中序次序的第一个结点</a:t>
            </a:r>
          </a:p>
          <a:p>
            <a:pPr>
              <a:defRPr/>
            </a:pPr>
            <a:r>
              <a:rPr lang="zh-CN" altLang="en-US" sz="2800" b="0" i="0" dirty="0">
                <a:solidFill>
                  <a:srgbClr val="CC3300"/>
                </a:solidFill>
              </a:rPr>
              <a:t>    </a:t>
            </a:r>
            <a:r>
              <a:rPr lang="en-US" altLang="zh-CN" sz="2800" i="0" dirty="0">
                <a:solidFill>
                  <a:srgbClr val="CC3300"/>
                </a:solidFill>
              </a:rPr>
              <a:t>void operator</a:t>
            </a:r>
            <a:r>
              <a:rPr lang="en-US" altLang="zh-CN" sz="2800" b="0" i="0" dirty="0">
                <a:solidFill>
                  <a:srgbClr val="CC3300"/>
                </a:solidFill>
              </a:rPr>
              <a:t> ++ </a:t>
            </a:r>
            <a:r>
              <a:rPr lang="en-US" altLang="zh-CN" sz="2800" i="0" dirty="0">
                <a:solidFill>
                  <a:srgbClr val="CC3300"/>
                </a:solidFill>
              </a:rPr>
              <a:t>( );</a:t>
            </a:r>
          </a:p>
          <a:p>
            <a:pPr>
              <a:defRPr/>
            </a:pPr>
            <a:r>
              <a:rPr lang="en-US" altLang="zh-CN" sz="2800" i="0" dirty="0"/>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定位到中序次序的下一个结点</a:t>
            </a:r>
          </a:p>
          <a:p>
            <a:pPr>
              <a:defRPr/>
            </a:pPr>
            <a:r>
              <a:rPr lang="en-US" altLang="zh-CN" sz="2800" i="0" dirty="0">
                <a:solidFill>
                  <a:srgbClr val="CC3300"/>
                </a:solidFill>
              </a:rPr>
              <a:t>};</a:t>
            </a:r>
            <a:r>
              <a:rPr lang="en-US" altLang="zh-CN" sz="3000" b="0" i="0" dirty="0">
                <a:solidFill>
                  <a:srgbClr val="CC3300"/>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152</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7379">
                                            <p:txEl>
                                              <p:pRg st="1" end="1"/>
                                            </p:txEl>
                                          </p:spTgt>
                                        </p:tgtEl>
                                        <p:attrNameLst>
                                          <p:attrName>style.visibility</p:attrName>
                                        </p:attrNameLst>
                                      </p:cBhvr>
                                      <p:to>
                                        <p:strVal val="visible"/>
                                      </p:to>
                                    </p:set>
                                    <p:animEffect transition="in" filter="checkerboard(across)">
                                      <p:cBhvr>
                                        <p:cTn id="7" dur="500"/>
                                        <p:tgtEl>
                                          <p:spTgt spid="35737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7379">
                                            <p:txEl>
                                              <p:pRg st="2" end="2"/>
                                            </p:txEl>
                                          </p:spTgt>
                                        </p:tgtEl>
                                        <p:attrNameLst>
                                          <p:attrName>style.visibility</p:attrName>
                                        </p:attrNameLst>
                                      </p:cBhvr>
                                      <p:to>
                                        <p:strVal val="visible"/>
                                      </p:to>
                                    </p:set>
                                    <p:animEffect transition="in" filter="checkerboard(across)">
                                      <p:cBhvr>
                                        <p:cTn id="10" dur="500"/>
                                        <p:tgtEl>
                                          <p:spTgt spid="357379">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7379">
                                            <p:txEl>
                                              <p:pRg st="3" end="3"/>
                                            </p:txEl>
                                          </p:spTgt>
                                        </p:tgtEl>
                                        <p:attrNameLst>
                                          <p:attrName>style.visibility</p:attrName>
                                        </p:attrNameLst>
                                      </p:cBhvr>
                                      <p:to>
                                        <p:strVal val="visible"/>
                                      </p:to>
                                    </p:set>
                                    <p:animEffect transition="in" filter="checkerboard(across)">
                                      <p:cBhvr>
                                        <p:cTn id="13" dur="500"/>
                                        <p:tgtEl>
                                          <p:spTgt spid="357379">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57379">
                                            <p:txEl>
                                              <p:pRg st="4" end="4"/>
                                            </p:txEl>
                                          </p:spTgt>
                                        </p:tgtEl>
                                        <p:attrNameLst>
                                          <p:attrName>style.visibility</p:attrName>
                                        </p:attrNameLst>
                                      </p:cBhvr>
                                      <p:to>
                                        <p:strVal val="visible"/>
                                      </p:to>
                                    </p:set>
                                    <p:animEffect transition="in" filter="checkerboard(across)">
                                      <p:cBhvr>
                                        <p:cTn id="16" dur="500"/>
                                        <p:tgtEl>
                                          <p:spTgt spid="357379">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57379">
                                            <p:txEl>
                                              <p:pRg st="5" end="5"/>
                                            </p:txEl>
                                          </p:spTgt>
                                        </p:tgtEl>
                                        <p:attrNameLst>
                                          <p:attrName>style.visibility</p:attrName>
                                        </p:attrNameLst>
                                      </p:cBhvr>
                                      <p:to>
                                        <p:strVal val="visible"/>
                                      </p:to>
                                    </p:set>
                                    <p:animEffect transition="in" filter="checkerboard(across)">
                                      <p:cBhvr>
                                        <p:cTn id="19" dur="500"/>
                                        <p:tgtEl>
                                          <p:spTgt spid="357379">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57379">
                                            <p:txEl>
                                              <p:pRg st="6" end="6"/>
                                            </p:txEl>
                                          </p:spTgt>
                                        </p:tgtEl>
                                        <p:attrNameLst>
                                          <p:attrName>style.visibility</p:attrName>
                                        </p:attrNameLst>
                                      </p:cBhvr>
                                      <p:to>
                                        <p:strVal val="visible"/>
                                      </p:to>
                                    </p:set>
                                    <p:animEffect transition="in" filter="checkerboard(across)">
                                      <p:cBhvr>
                                        <p:cTn id="22" dur="500"/>
                                        <p:tgtEl>
                                          <p:spTgt spid="357379">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57379">
                                            <p:txEl>
                                              <p:pRg st="7" end="7"/>
                                            </p:txEl>
                                          </p:spTgt>
                                        </p:tgtEl>
                                        <p:attrNameLst>
                                          <p:attrName>style.visibility</p:attrName>
                                        </p:attrNameLst>
                                      </p:cBhvr>
                                      <p:to>
                                        <p:strVal val="visible"/>
                                      </p:to>
                                    </p:set>
                                    <p:animEffect transition="in" filter="checkerboard(across)">
                                      <p:cBhvr>
                                        <p:cTn id="25" dur="500"/>
                                        <p:tgtEl>
                                          <p:spTgt spid="357379">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57379">
                                            <p:txEl>
                                              <p:pRg st="8" end="8"/>
                                            </p:txEl>
                                          </p:spTgt>
                                        </p:tgtEl>
                                        <p:attrNameLst>
                                          <p:attrName>style.visibility</p:attrName>
                                        </p:attrNameLst>
                                      </p:cBhvr>
                                      <p:to>
                                        <p:strVal val="visible"/>
                                      </p:to>
                                    </p:set>
                                    <p:animEffect transition="in" filter="checkerboard(across)">
                                      <p:cBhvr>
                                        <p:cTn id="28" dur="500"/>
                                        <p:tgtEl>
                                          <p:spTgt spid="357379">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57379">
                                            <p:txEl>
                                              <p:pRg st="9" end="9"/>
                                            </p:txEl>
                                          </p:spTgt>
                                        </p:tgtEl>
                                        <p:attrNameLst>
                                          <p:attrName>style.visibility</p:attrName>
                                        </p:attrNameLst>
                                      </p:cBhvr>
                                      <p:to>
                                        <p:strVal val="visible"/>
                                      </p:to>
                                    </p:set>
                                    <p:animEffect transition="in" filter="checkerboard(across)">
                                      <p:cBhvr>
                                        <p:cTn id="31" dur="500"/>
                                        <p:tgtEl>
                                          <p:spTgt spid="357379">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57379">
                                            <p:txEl>
                                              <p:pRg st="10" end="10"/>
                                            </p:txEl>
                                          </p:spTgt>
                                        </p:tgtEl>
                                        <p:attrNameLst>
                                          <p:attrName>style.visibility</p:attrName>
                                        </p:attrNameLst>
                                      </p:cBhvr>
                                      <p:to>
                                        <p:strVal val="visible"/>
                                      </p:to>
                                    </p:set>
                                    <p:animEffect transition="in" filter="checkerboard(across)">
                                      <p:cBhvr>
                                        <p:cTn id="34" dur="500"/>
                                        <p:tgtEl>
                                          <p:spTgt spid="357379">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57379">
                                            <p:txEl>
                                              <p:pRg st="11" end="11"/>
                                            </p:txEl>
                                          </p:spTgt>
                                        </p:tgtEl>
                                        <p:attrNameLst>
                                          <p:attrName>style.visibility</p:attrName>
                                        </p:attrNameLst>
                                      </p:cBhvr>
                                      <p:to>
                                        <p:strVal val="visible"/>
                                      </p:to>
                                    </p:set>
                                    <p:animEffect transition="in" filter="checkerboard(across)">
                                      <p:cBhvr>
                                        <p:cTn id="37" dur="500"/>
                                        <p:tgtEl>
                                          <p:spTgt spid="3573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7012" name="Text Box 4"/>
          <p:cNvSpPr txBox="1">
            <a:spLocks noChangeArrowheads="1"/>
          </p:cNvSpPr>
          <p:nvPr/>
        </p:nvSpPr>
        <p:spPr bwMode="auto">
          <a:xfrm>
            <a:off x="539750" y="908050"/>
            <a:ext cx="8305800" cy="5000625"/>
          </a:xfrm>
          <a:prstGeom prst="rect">
            <a:avLst/>
          </a:prstGeom>
          <a:noFill/>
          <a:ln w="9525">
            <a:noFill/>
            <a:miter lim="800000"/>
            <a:headEnd/>
            <a:tailEnd/>
          </a:ln>
          <a:effectLst/>
        </p:spPr>
        <p:txBody>
          <a:bodyPr lIns="89401" tIns="44700" rIns="89401" bIns="44700">
            <a:spAutoFit/>
          </a:bodyPr>
          <a:lstStyle/>
          <a:p>
            <a:pPr defTabSz="893763">
              <a:defRPr/>
            </a:pPr>
            <a:r>
              <a:rPr lang="en-US" altLang="zh-CN" sz="2800" i="0" dirty="0">
                <a:solidFill>
                  <a:srgbClr val="CC3300"/>
                </a:solidFill>
              </a:rPr>
              <a:t>template &lt;class Type&gt; </a:t>
            </a:r>
            <a:r>
              <a:rPr lang="en-US" altLang="zh-CN" sz="2800" b="0" i="0" dirty="0" err="1">
                <a:solidFill>
                  <a:srgbClr val="CC3300"/>
                </a:solidFill>
              </a:rPr>
              <a:t>InOrder</a:t>
            </a:r>
            <a:r>
              <a:rPr lang="en-US" altLang="zh-CN" sz="2800" b="0" i="0" dirty="0">
                <a:solidFill>
                  <a:srgbClr val="CC3300"/>
                </a:solidFill>
              </a:rPr>
              <a:t> </a:t>
            </a:r>
            <a:r>
              <a:rPr lang="en-US" altLang="zh-CN" sz="2800" i="0" dirty="0">
                <a:solidFill>
                  <a:srgbClr val="CC3300"/>
                </a:solidFill>
              </a:rPr>
              <a:t>&lt;Type&gt; :: </a:t>
            </a:r>
          </a:p>
          <a:p>
            <a:pPr defTabSz="893763">
              <a:defRPr/>
            </a:pPr>
            <a:r>
              <a:rPr lang="en-US" altLang="zh-CN" sz="2800" b="0" i="0" dirty="0" err="1" smtClean="0">
                <a:solidFill>
                  <a:srgbClr val="CC3300"/>
                </a:solidFill>
              </a:rPr>
              <a:t>InOrder</a:t>
            </a:r>
            <a:r>
              <a:rPr lang="en-US" altLang="zh-CN" sz="2800" i="0" dirty="0" smtClean="0">
                <a:solidFill>
                  <a:srgbClr val="CC3300"/>
                </a:solidFill>
              </a:rPr>
              <a:t>(const </a:t>
            </a:r>
            <a:r>
              <a:rPr lang="en-US" altLang="zh-CN" sz="2800" b="0" i="0" dirty="0" err="1">
                <a:solidFill>
                  <a:srgbClr val="CC3300"/>
                </a:solidFill>
              </a:rPr>
              <a:t>BinaryTree</a:t>
            </a:r>
            <a:r>
              <a:rPr lang="en-US" altLang="zh-CN" sz="2800" b="0" i="0" dirty="0">
                <a:solidFill>
                  <a:srgbClr val="CC3300"/>
                </a:solidFill>
              </a:rPr>
              <a:t> </a:t>
            </a:r>
            <a:r>
              <a:rPr lang="en-US" altLang="zh-CN" sz="2800" i="0" dirty="0">
                <a:solidFill>
                  <a:srgbClr val="CC3300"/>
                </a:solidFill>
              </a:rPr>
              <a:t>&lt;Type&gt; &amp;</a:t>
            </a:r>
            <a:r>
              <a:rPr lang="en-US" altLang="zh-CN" sz="2800" b="0" i="0" dirty="0" smtClean="0">
                <a:solidFill>
                  <a:srgbClr val="CC3300"/>
                </a:solidFill>
              </a:rPr>
              <a:t>BT</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 </a:t>
            </a:r>
          </a:p>
          <a:p>
            <a:pPr defTabSz="893763">
              <a:defRPr/>
            </a:pPr>
            <a:r>
              <a:rPr lang="en-US" altLang="zh-CN" sz="2800" b="0" i="0" dirty="0" err="1">
                <a:solidFill>
                  <a:srgbClr val="CC3300"/>
                </a:solidFill>
              </a:rPr>
              <a:t>TreeIterator</a:t>
            </a:r>
            <a:r>
              <a:rPr lang="en-US" altLang="zh-CN" sz="2800" b="0" i="0" dirty="0">
                <a:solidFill>
                  <a:srgbClr val="CC3300"/>
                </a:solidFill>
              </a:rPr>
              <a:t> </a:t>
            </a:r>
            <a:r>
              <a:rPr lang="en-US" altLang="zh-CN" sz="2800" i="0" dirty="0">
                <a:solidFill>
                  <a:srgbClr val="CC3300"/>
                </a:solidFill>
              </a:rPr>
              <a:t>&lt;Type&gt; </a:t>
            </a:r>
            <a:r>
              <a:rPr lang="en-US" altLang="zh-CN" sz="2800" i="0" dirty="0" smtClean="0">
                <a:solidFill>
                  <a:srgbClr val="CC3300"/>
                </a:solidFill>
              </a:rPr>
              <a:t>(</a:t>
            </a:r>
            <a:r>
              <a:rPr lang="en-US" altLang="zh-CN" sz="2800" b="0" i="0" dirty="0" smtClean="0">
                <a:solidFill>
                  <a:srgbClr val="CC3300"/>
                </a:solidFill>
              </a:rPr>
              <a:t>BT</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构造函数</a:t>
            </a:r>
          </a:p>
          <a:p>
            <a:pPr defTabSz="893763">
              <a:defRPr/>
            </a:pP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对</a:t>
            </a:r>
            <a:r>
              <a:rPr lang="zh-CN" altLang="en-US" sz="2800" b="0" i="0" dirty="0" smtClean="0">
                <a:solidFill>
                  <a:srgbClr val="000099"/>
                </a:solidFill>
                <a:ea typeface="隶书" pitchFamily="49" charset="-122"/>
              </a:rPr>
              <a:t>栈</a:t>
            </a:r>
            <a:r>
              <a:rPr lang="en-US" altLang="zh-CN" sz="2800" i="0" dirty="0" err="1" smtClean="0">
                <a:solidFill>
                  <a:schemeClr val="tx2"/>
                </a:solidFill>
                <a:ea typeface="隶书" pitchFamily="49" charset="-122"/>
              </a:rPr>
              <a:t>st</a:t>
            </a:r>
            <a:r>
              <a:rPr lang="zh-CN" altLang="en-US" sz="2800" b="0" i="0" dirty="0" smtClean="0">
                <a:solidFill>
                  <a:srgbClr val="000099"/>
                </a:solidFill>
                <a:ea typeface="隶书" pitchFamily="49" charset="-122"/>
              </a:rPr>
              <a:t>进行</a:t>
            </a:r>
            <a:r>
              <a:rPr lang="zh-CN" altLang="en-US" sz="2800" b="0" i="0" dirty="0">
                <a:solidFill>
                  <a:srgbClr val="000099"/>
                </a:solidFill>
                <a:ea typeface="隶书" pitchFamily="49" charset="-122"/>
              </a:rPr>
              <a:t>初始化，并把根结点进栈</a:t>
            </a:r>
            <a:endParaRPr lang="zh-CN" altLang="en-US" sz="2800" b="0" i="0" dirty="0">
              <a:solidFill>
                <a:srgbClr val="CC3300"/>
              </a:solidFill>
            </a:endParaRPr>
          </a:p>
          <a:p>
            <a:pPr defTabSz="893763">
              <a:defRPr/>
            </a:pPr>
            <a:r>
              <a:rPr lang="zh-CN" altLang="en-US" sz="2800" b="0" i="0" dirty="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Push</a:t>
            </a:r>
            <a:r>
              <a:rPr lang="en-US" altLang="zh-CN" sz="2800" i="0" dirty="0" smtClean="0">
                <a:solidFill>
                  <a:srgbClr val="CC3300"/>
                </a:solidFill>
              </a:rPr>
              <a:t>(</a:t>
            </a:r>
            <a:r>
              <a:rPr lang="en-US" altLang="zh-CN" sz="2800" b="0" i="0" dirty="0" err="1" smtClean="0">
                <a:solidFill>
                  <a:srgbClr val="CC3300"/>
                </a:solidFill>
              </a:rPr>
              <a:t>BT</a:t>
            </a:r>
            <a:r>
              <a:rPr lang="en-US" altLang="zh-CN" sz="2800" i="0" dirty="0" err="1" smtClean="0">
                <a:solidFill>
                  <a:srgbClr val="CC3300"/>
                </a:solidFill>
              </a:rPr>
              <a:t>.</a:t>
            </a:r>
            <a:r>
              <a:rPr lang="en-US" altLang="zh-CN" sz="2800" b="0" i="0" dirty="0" err="1" smtClean="0">
                <a:solidFill>
                  <a:srgbClr val="CC3300"/>
                </a:solidFill>
              </a:rPr>
              <a:t>GetRoot</a:t>
            </a:r>
            <a:r>
              <a:rPr lang="en-US" altLang="zh-CN" sz="2800" i="0" dirty="0" smtClean="0">
                <a:solidFill>
                  <a:srgbClr val="CC3300"/>
                </a:solidFill>
              </a:rPr>
              <a:t>( ));</a:t>
            </a:r>
            <a:r>
              <a:rPr lang="en-US" altLang="zh-CN" sz="2800" i="0" dirty="0">
                <a:solidFill>
                  <a:srgbClr val="CC3300"/>
                </a:solidFill>
              </a:rPr>
              <a:t> </a:t>
            </a:r>
            <a:r>
              <a:rPr lang="en-US" altLang="zh-CN" sz="2800" i="0" dirty="0" smtClean="0">
                <a:solidFill>
                  <a:srgbClr val="CC3300"/>
                </a:solidFill>
              </a:rPr>
              <a:t> }</a:t>
            </a:r>
            <a:endParaRPr lang="en-US" altLang="zh-CN" sz="2800" i="0" dirty="0">
              <a:solidFill>
                <a:srgbClr val="CC3300"/>
              </a:solidFill>
            </a:endParaRPr>
          </a:p>
          <a:p>
            <a:pPr defTabSz="893763">
              <a:spcBef>
                <a:spcPct val="50000"/>
              </a:spcBef>
              <a:defRPr/>
            </a:pPr>
            <a:r>
              <a:rPr lang="en-US" altLang="zh-CN" sz="2800" i="0" dirty="0">
                <a:solidFill>
                  <a:srgbClr val="CC3300"/>
                </a:solidFill>
              </a:rPr>
              <a:t>template &lt;class Type&gt; </a:t>
            </a:r>
            <a:r>
              <a:rPr lang="en-US" altLang="zh-CN" sz="2800" b="0" i="0" dirty="0" err="1">
                <a:solidFill>
                  <a:srgbClr val="CC3300"/>
                </a:solidFill>
              </a:rPr>
              <a:t>InOrder</a:t>
            </a:r>
            <a:r>
              <a:rPr lang="en-US" altLang="zh-CN" sz="2800" b="0" i="0" dirty="0">
                <a:solidFill>
                  <a:srgbClr val="CC3300"/>
                </a:solidFill>
              </a:rPr>
              <a:t> </a:t>
            </a:r>
            <a:r>
              <a:rPr lang="en-US" altLang="zh-CN" sz="2800" i="0" dirty="0">
                <a:solidFill>
                  <a:srgbClr val="CC3300"/>
                </a:solidFill>
              </a:rPr>
              <a:t>&lt;Type&gt; :: </a:t>
            </a:r>
            <a:r>
              <a:rPr lang="en-US" altLang="zh-CN" sz="2800" b="0" i="0" dirty="0" smtClean="0">
                <a:solidFill>
                  <a:srgbClr val="CC3300"/>
                </a:solidFill>
              </a:rPr>
              <a:t>First</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endParaRPr lang="en-US" altLang="zh-CN" sz="2800" b="0" i="0" dirty="0"/>
          </a:p>
          <a:p>
            <a:pPr defTabSz="893763">
              <a:defRPr/>
            </a:pPr>
            <a:r>
              <a:rPr lang="en-US" altLang="zh-CN" sz="2800" i="0" dirty="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MakeEmpty</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置空栈</a:t>
            </a:r>
            <a:r>
              <a:rPr lang="zh-CN" altLang="en-US" sz="2800" i="0" dirty="0">
                <a:solidFill>
                  <a:srgbClr val="CC3300"/>
                </a:solidFill>
              </a:rPr>
              <a:t>	</a:t>
            </a:r>
            <a:endParaRPr lang="zh-CN" altLang="en-US" sz="2800" i="0" dirty="0">
              <a:effectLst>
                <a:outerShdw blurRad="38100" dist="38100" dir="2700000" algn="tl">
                  <a:srgbClr val="C0C0C0"/>
                </a:outerShdw>
              </a:effectLst>
              <a:ea typeface="楷体_GB2312" pitchFamily="49" charset="-122"/>
            </a:endParaRPr>
          </a:p>
          <a:p>
            <a:pPr defTabSz="893763">
              <a:defRPr/>
            </a:pPr>
            <a:r>
              <a:rPr lang="zh-CN" altLang="en-US" sz="280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err="1" smtClean="0">
                <a:solidFill>
                  <a:srgbClr val="CC3300"/>
                </a:solidFill>
              </a:rPr>
              <a:t>BT</a:t>
            </a:r>
            <a:r>
              <a:rPr lang="en-US" altLang="zh-CN" sz="2800" i="0" dirty="0" err="1" smtClean="0">
                <a:solidFill>
                  <a:srgbClr val="CC3300"/>
                </a:solidFill>
              </a:rPr>
              <a:t>.</a:t>
            </a:r>
            <a:r>
              <a:rPr lang="en-US" altLang="zh-CN" sz="2800" b="0" i="0" dirty="0" err="1" smtClean="0">
                <a:solidFill>
                  <a:srgbClr val="CC3300"/>
                </a:solidFill>
              </a:rPr>
              <a:t>GetRoot</a:t>
            </a:r>
            <a:r>
              <a:rPr lang="en-US" altLang="zh-CN" sz="2800" i="0" dirty="0" smtClean="0">
                <a:solidFill>
                  <a:srgbClr val="CC3300"/>
                </a:solidFill>
              </a:rPr>
              <a:t>( ))</a:t>
            </a:r>
            <a:r>
              <a:rPr lang="en-US" altLang="zh-CN" sz="2800" b="0" i="0" dirty="0" smtClean="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Push</a:t>
            </a:r>
            <a:r>
              <a:rPr lang="en-US" altLang="zh-CN" sz="2800" i="0" dirty="0" smtClean="0">
                <a:solidFill>
                  <a:srgbClr val="CC3300"/>
                </a:solidFill>
              </a:rPr>
              <a:t>(</a:t>
            </a:r>
            <a:r>
              <a:rPr lang="en-US" altLang="zh-CN" sz="2800" b="0" i="0" dirty="0" err="1" smtClean="0">
                <a:solidFill>
                  <a:srgbClr val="CC3300"/>
                </a:solidFill>
              </a:rPr>
              <a:t>BT</a:t>
            </a:r>
            <a:r>
              <a:rPr lang="en-US" altLang="zh-CN" sz="2800" i="0" dirty="0" err="1" smtClean="0">
                <a:solidFill>
                  <a:srgbClr val="CC3300"/>
                </a:solidFill>
              </a:rPr>
              <a:t>.</a:t>
            </a:r>
            <a:r>
              <a:rPr lang="en-US" altLang="zh-CN" sz="2800" b="0" i="0" dirty="0" err="1" smtClean="0">
                <a:solidFill>
                  <a:srgbClr val="CC3300"/>
                </a:solidFill>
              </a:rPr>
              <a:t>GetRoot</a:t>
            </a:r>
            <a:r>
              <a:rPr lang="en-US" altLang="zh-CN" sz="2800" i="0" dirty="0" smtClean="0">
                <a:solidFill>
                  <a:srgbClr val="CC3300"/>
                </a:solidFill>
              </a:rPr>
              <a:t>( ));</a:t>
            </a:r>
            <a:endParaRPr lang="en-US" altLang="zh-CN" sz="2800" i="0" dirty="0">
              <a:solidFill>
                <a:srgbClr val="CC3300"/>
              </a:solidFill>
            </a:endParaRPr>
          </a:p>
          <a:p>
            <a:pPr defTabSz="893763">
              <a:defRPr/>
            </a:pPr>
            <a:r>
              <a:rPr lang="en-US" altLang="zh-CN" sz="2800" i="0" dirty="0">
                <a:ea typeface="隶书" pitchFamily="49" charset="-122"/>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根结点进栈</a:t>
            </a:r>
          </a:p>
          <a:p>
            <a:pPr defTabSz="893763">
              <a:defRPr/>
            </a:pPr>
            <a:r>
              <a:rPr lang="zh-CN" altLang="en-US" sz="2800" b="0" i="0" dirty="0">
                <a:solidFill>
                  <a:srgbClr val="CC3300"/>
                </a:solidFill>
              </a:rPr>
              <a:t>    </a:t>
            </a:r>
            <a:r>
              <a:rPr lang="en-US" altLang="zh-CN" sz="2800" i="0" dirty="0">
                <a:solidFill>
                  <a:srgbClr val="CC3300"/>
                </a:solidFill>
              </a:rPr>
              <a:t>operator </a:t>
            </a:r>
            <a:r>
              <a:rPr lang="en-US" altLang="zh-CN" sz="2800" b="0" i="0" dirty="0">
                <a:solidFill>
                  <a:srgbClr val="CC3300"/>
                </a:solidFill>
              </a:rPr>
              <a:t>++ </a:t>
            </a:r>
            <a:r>
              <a:rPr lang="en-US" altLang="zh-CN" sz="2800" i="0" dirty="0">
                <a:solidFill>
                  <a:srgbClr val="CC3300"/>
                </a:solidFill>
              </a:rPr>
              <a:t>( );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进到中序下一个结点</a:t>
            </a:r>
          </a:p>
          <a:p>
            <a:pPr defTabSz="893763">
              <a:defRPr/>
            </a:pPr>
            <a:r>
              <a:rPr lang="en-US" altLang="zh-CN" sz="2800" i="0" dirty="0">
                <a:solidFill>
                  <a:srgbClr val="CC3300"/>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153</a:t>
            </a:fld>
            <a:endParaRPr lang="en-US" altLang="zh-CN"/>
          </a:p>
        </p:txBody>
      </p:sp>
    </p:spTree>
  </p:cSld>
  <p:clrMapOvr>
    <a:masterClrMapping/>
  </p:clrMapOvr>
  <p:transition>
    <p:wipe dir="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Text Box 2"/>
          <p:cNvSpPr txBox="1">
            <a:spLocks noChangeArrowheads="1"/>
          </p:cNvSpPr>
          <p:nvPr/>
        </p:nvSpPr>
        <p:spPr bwMode="auto">
          <a:xfrm>
            <a:off x="395288" y="692150"/>
            <a:ext cx="8064500" cy="4699000"/>
          </a:xfrm>
          <a:prstGeom prst="rect">
            <a:avLst/>
          </a:prstGeom>
          <a:noFill/>
          <a:ln w="9525">
            <a:noFill/>
            <a:miter lim="800000"/>
            <a:headEnd/>
            <a:tailEnd/>
          </a:ln>
          <a:effectLst/>
        </p:spPr>
        <p:txBody>
          <a:bodyPr>
            <a:spAutoFit/>
          </a:bodyPr>
          <a:lstStyle/>
          <a:p>
            <a:pPr>
              <a:defRPr/>
            </a:pPr>
            <a:r>
              <a:rPr lang="en-US" altLang="zh-CN" sz="3600" i="0" dirty="0">
                <a:solidFill>
                  <a:schemeClr val="accent2"/>
                </a:solidFill>
                <a:effectLst>
                  <a:outerShdw blurRad="38100" dist="38100" dir="2700000" algn="tl">
                    <a:srgbClr val="C0C0C0"/>
                  </a:outerShdw>
                </a:effectLst>
                <a:ea typeface="仿宋_GB2312" pitchFamily="49" charset="-122"/>
              </a:rPr>
              <a:t>     </a:t>
            </a:r>
            <a:r>
              <a:rPr lang="zh-CN" altLang="en-US" sz="3200" i="0" u="sng" dirty="0">
                <a:solidFill>
                  <a:schemeClr val="accent2"/>
                </a:solidFill>
                <a:effectLst>
                  <a:outerShdw blurRad="38100" dist="38100" dir="2700000" algn="tl">
                    <a:srgbClr val="C0C0C0"/>
                  </a:outerShdw>
                </a:effectLst>
                <a:ea typeface="仿宋_GB2312" pitchFamily="49" charset="-122"/>
              </a:rPr>
              <a:t>中序游标类</a:t>
            </a:r>
            <a:r>
              <a:rPr lang="en-US" altLang="zh-CN" sz="3200" i="0" u="sng" dirty="0">
                <a:solidFill>
                  <a:schemeClr val="tx2"/>
                </a:solidFill>
                <a:effectLst>
                  <a:outerShdw blurRad="38100" dist="38100" dir="2700000" algn="tl">
                    <a:srgbClr val="C0C0C0"/>
                  </a:outerShdw>
                </a:effectLst>
                <a:ea typeface="仿宋_GB2312" pitchFamily="49" charset="-122"/>
              </a:rPr>
              <a:t>operator ++( )</a:t>
            </a:r>
            <a:r>
              <a:rPr lang="zh-CN" altLang="en-US" sz="3200" i="0" u="sng" dirty="0">
                <a:solidFill>
                  <a:schemeClr val="accent2"/>
                </a:solidFill>
                <a:effectLst>
                  <a:outerShdw blurRad="38100" dist="38100" dir="2700000" algn="tl">
                    <a:srgbClr val="C0C0C0"/>
                  </a:outerShdw>
                </a:effectLst>
                <a:ea typeface="仿宋_GB2312" pitchFamily="49" charset="-122"/>
              </a:rPr>
              <a:t>操作的实现</a:t>
            </a:r>
            <a:r>
              <a:rPr lang="zh-CN" altLang="en-US" sz="2100" b="0" i="0" dirty="0"/>
              <a:t> </a:t>
            </a:r>
          </a:p>
          <a:p>
            <a:pPr>
              <a:spcBef>
                <a:spcPct val="50000"/>
              </a:spcBef>
              <a:defRPr/>
            </a:pPr>
            <a:r>
              <a:rPr lang="en-US" altLang="zh-CN" sz="2800" i="0" dirty="0">
                <a:solidFill>
                  <a:srgbClr val="CC3300"/>
                </a:solidFill>
                <a:ea typeface="仿宋_GB2312" pitchFamily="49" charset="-122"/>
              </a:rPr>
              <a:t>template &lt;class Type&gt; void</a:t>
            </a:r>
            <a:r>
              <a:rPr lang="en-US" altLang="zh-CN"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InOrder</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&lt;Type&gt; :: </a:t>
            </a:r>
          </a:p>
          <a:p>
            <a:pPr>
              <a:defRPr/>
            </a:pPr>
            <a:r>
              <a:rPr lang="en-US" altLang="zh-CN" sz="2800" i="0" dirty="0">
                <a:solidFill>
                  <a:srgbClr val="CC3300"/>
                </a:solidFill>
                <a:ea typeface="仿宋_GB2312" pitchFamily="49" charset="-122"/>
              </a:rPr>
              <a:t>operator</a:t>
            </a:r>
            <a:r>
              <a:rPr lang="en-US" altLang="zh-CN" sz="2800" b="0" i="0" dirty="0">
                <a:solidFill>
                  <a:srgbClr val="CC3300"/>
                </a:solidFill>
                <a:ea typeface="仿宋_GB2312" pitchFamily="49" charset="-122"/>
              </a:rPr>
              <a:t> ++ </a:t>
            </a:r>
            <a:r>
              <a:rPr lang="en-US" altLang="zh-CN" sz="2800" i="0" dirty="0">
                <a:solidFill>
                  <a:srgbClr val="CC3300"/>
                </a:solidFill>
                <a:ea typeface="仿宋_GB2312" pitchFamily="49" charset="-122"/>
              </a:rPr>
              <a:t>( )</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a:t>
            </a:r>
          </a:p>
          <a:p>
            <a:pPr>
              <a:defRPr/>
            </a:pPr>
            <a:r>
              <a:rPr lang="en-US" altLang="zh-CN" sz="2800" i="0" dirty="0">
                <a:solidFill>
                  <a:srgbClr val="CC3300"/>
                </a:solidFill>
                <a:ea typeface="仿宋_GB2312" pitchFamily="49" charset="-122"/>
              </a:rPr>
              <a:t>    if</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st</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IsEmpty</a:t>
            </a:r>
            <a:r>
              <a:rPr lang="en-US" altLang="zh-CN" sz="2800" i="0" dirty="0" smtClean="0">
                <a:solidFill>
                  <a:srgbClr val="CC3300"/>
                </a:solidFill>
                <a:ea typeface="仿宋_GB2312" pitchFamily="49" charset="-122"/>
              </a:rPr>
              <a:t>( ))</a:t>
            </a:r>
            <a:r>
              <a:rPr lang="en-US" altLang="zh-CN" sz="2800" b="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p>
          <a:p>
            <a:pPr>
              <a:defRPr/>
            </a:pPr>
            <a:r>
              <a:rPr lang="en-US" altLang="zh-CN" sz="2800" i="0" dirty="0"/>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当栈空</a:t>
            </a:r>
            <a:r>
              <a:rPr lang="zh-CN" altLang="en-US" sz="2800" b="0" i="0" dirty="0" smtClean="0">
                <a:solidFill>
                  <a:srgbClr val="000099"/>
                </a:solidFill>
                <a:ea typeface="隶书" pitchFamily="49" charset="-122"/>
              </a:rPr>
              <a:t>且</a:t>
            </a:r>
            <a:r>
              <a:rPr lang="en-US" altLang="zh-CN" sz="2800" i="0" dirty="0" smtClean="0">
                <a:solidFill>
                  <a:schemeClr val="tx2"/>
                </a:solidFill>
                <a:ea typeface="隶书" pitchFamily="49" charset="-122"/>
              </a:rPr>
              <a:t>current</a:t>
            </a:r>
            <a:r>
              <a:rPr lang="zh-CN" altLang="en-US" sz="2800" b="0" i="0" dirty="0" smtClean="0">
                <a:solidFill>
                  <a:srgbClr val="000099"/>
                </a:solidFill>
                <a:ea typeface="隶书" pitchFamily="49" charset="-122"/>
              </a:rPr>
              <a:t>也</a:t>
            </a:r>
            <a:r>
              <a:rPr lang="zh-CN" altLang="en-US" sz="2800" b="0" i="0" dirty="0">
                <a:solidFill>
                  <a:srgbClr val="000099"/>
                </a:solidFill>
                <a:ea typeface="隶书" pitchFamily="49" charset="-122"/>
              </a:rPr>
              <a:t>为空，则遍历完成</a:t>
            </a:r>
            <a:r>
              <a:rPr lang="zh-CN" altLang="en-US" sz="2800" i="0" dirty="0">
                <a:solidFill>
                  <a:srgbClr val="CC3300"/>
                </a:solidFill>
                <a:ea typeface="仿宋_GB2312" pitchFamily="49" charset="-122"/>
              </a:rPr>
              <a:t>	</a:t>
            </a:r>
            <a:endParaRPr lang="zh-CN" altLang="en-US" sz="2800" b="0" i="0" dirty="0">
              <a:solidFill>
                <a:srgbClr val="CC3300"/>
              </a:solidFill>
              <a:ea typeface="仿宋_GB2312" pitchFamily="49" charset="-122"/>
            </a:endParaRPr>
          </a:p>
          <a:p>
            <a:pPr>
              <a:defRPr/>
            </a:pPr>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if </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NULL</a:t>
            </a:r>
            <a:r>
              <a:rPr lang="en-US" altLang="zh-CN" sz="2800" i="0" dirty="0" smtClean="0">
                <a:solidFill>
                  <a:srgbClr val="CC3300"/>
                </a:solidFill>
                <a:ea typeface="仿宋_GB2312" pitchFamily="49" charset="-122"/>
              </a:rPr>
              <a:t>)</a:t>
            </a:r>
            <a:endParaRPr lang="en-US" altLang="zh-CN" sz="2800" i="0" dirty="0">
              <a:solidFill>
                <a:srgbClr val="CC3300"/>
              </a:solidFill>
              <a:ea typeface="仿宋_GB2312" pitchFamily="49" charset="-122"/>
            </a:endParaRPr>
          </a:p>
          <a:p>
            <a:pPr>
              <a:defRPr/>
            </a:pP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 </a:t>
            </a:r>
            <a:r>
              <a:rPr lang="en-US" altLang="zh-CN" sz="2800" i="0" dirty="0" err="1" smtClean="0">
                <a:solidFill>
                  <a:srgbClr val="CC3300"/>
                </a:solidFill>
                <a:ea typeface="仿宋_GB2312" pitchFamily="49" charset="-122"/>
              </a:rPr>
              <a:t>cout</a:t>
            </a:r>
            <a:r>
              <a:rPr lang="en-US" altLang="zh-CN" sz="2800" i="0" dirty="0" smtClean="0">
                <a:solidFill>
                  <a:srgbClr val="CC3300"/>
                </a:solidFill>
                <a:ea typeface="仿宋_GB2312" pitchFamily="49" charset="-122"/>
              </a:rPr>
              <a:t>&lt;&lt;“</a:t>
            </a:r>
            <a:r>
              <a:rPr lang="zh-CN" altLang="zh-CN" sz="2800" b="0" i="0" dirty="0">
                <a:solidFill>
                  <a:srgbClr val="CC3300"/>
                </a:solidFill>
                <a:ea typeface="隶书" pitchFamily="49" charset="-122"/>
              </a:rPr>
              <a:t>已经遍历完成</a:t>
            </a:r>
            <a:r>
              <a:rPr lang="en-US" altLang="zh-CN" sz="2800" i="0" dirty="0" smtClean="0">
                <a:solidFill>
                  <a:srgbClr val="CC3300"/>
                </a:solidFill>
                <a:ea typeface="仿宋_GB2312" pitchFamily="49" charset="-122"/>
              </a:rPr>
              <a:t>”&lt;&lt;</a:t>
            </a:r>
            <a:r>
              <a:rPr lang="en-US" altLang="zh-CN" sz="2800" i="0" dirty="0" err="1" smtClean="0">
                <a:solidFill>
                  <a:srgbClr val="CC3300"/>
                </a:solidFill>
                <a:ea typeface="仿宋_GB2312" pitchFamily="49" charset="-122"/>
              </a:rPr>
              <a:t>endl</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exit(</a:t>
            </a:r>
            <a:r>
              <a:rPr lang="en-US" altLang="zh-CN" sz="2800" b="0" i="0" dirty="0" smtClean="0">
                <a:solidFill>
                  <a:srgbClr val="CC3300"/>
                </a:solidFill>
                <a:ea typeface="仿宋_GB2312" pitchFamily="49" charset="-122"/>
              </a:rPr>
              <a:t>1</a:t>
            </a:r>
            <a:r>
              <a:rPr lang="en-US" altLang="zh-CN" sz="2800" i="0" dirty="0">
                <a:solidFill>
                  <a:srgbClr val="CC3300"/>
                </a:solidFill>
                <a:ea typeface="仿宋_GB2312" pitchFamily="49" charset="-122"/>
              </a:rPr>
              <a:t>); }</a:t>
            </a:r>
            <a:endParaRPr lang="en-US" altLang="zh-CN" sz="2800" b="0" i="0" dirty="0">
              <a:solidFill>
                <a:srgbClr val="CC3300"/>
              </a:solidFill>
              <a:ea typeface="仿宋_GB2312" pitchFamily="49" charset="-122"/>
            </a:endParaRPr>
          </a:p>
          <a:p>
            <a:pPr>
              <a:defRPr/>
            </a:pPr>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NULL</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return;</a:t>
            </a:r>
            <a:endParaRPr lang="en-US" altLang="zh-CN" sz="2800" b="0" i="0" dirty="0">
              <a:solidFill>
                <a:srgbClr val="CC3300"/>
              </a:solidFill>
              <a:ea typeface="仿宋_GB2312" pitchFamily="49" charset="-122"/>
            </a:endParaRPr>
          </a:p>
          <a:p>
            <a:pPr>
              <a:defRPr/>
            </a:pP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a:t>
            </a:r>
            <a:endParaRPr lang="en-US" altLang="zh-CN" sz="2800" b="0" i="0" dirty="0">
              <a:solidFill>
                <a:srgbClr val="CC3300"/>
              </a:solidFill>
              <a:ea typeface="仿宋_GB2312" pitchFamily="49" charset="-122"/>
            </a:endParaRPr>
          </a:p>
          <a:p>
            <a:pPr>
              <a:defRPr/>
            </a:pPr>
            <a:r>
              <a:rPr lang="en-US" altLang="zh-CN"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StkNode</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&lt;Type&gt;</a:t>
            </a:r>
            <a:r>
              <a:rPr lang="en-US" altLang="zh-CN"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Cnode</a:t>
            </a:r>
            <a:r>
              <a:rPr lang="en-US" altLang="zh-CN" sz="2800" i="0" dirty="0">
                <a:solidFill>
                  <a:srgbClr val="CC3300"/>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8402">
                                            <p:txEl>
                                              <p:pRg st="1" end="1"/>
                                            </p:txEl>
                                          </p:spTgt>
                                        </p:tgtEl>
                                        <p:attrNameLst>
                                          <p:attrName>style.visibility</p:attrName>
                                        </p:attrNameLst>
                                      </p:cBhvr>
                                      <p:to>
                                        <p:strVal val="visible"/>
                                      </p:to>
                                    </p:set>
                                    <p:animEffect transition="in" filter="checkerboard(across)">
                                      <p:cBhvr>
                                        <p:cTn id="7" dur="500"/>
                                        <p:tgtEl>
                                          <p:spTgt spid="35840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8402">
                                            <p:txEl>
                                              <p:pRg st="2" end="2"/>
                                            </p:txEl>
                                          </p:spTgt>
                                        </p:tgtEl>
                                        <p:attrNameLst>
                                          <p:attrName>style.visibility</p:attrName>
                                        </p:attrNameLst>
                                      </p:cBhvr>
                                      <p:to>
                                        <p:strVal val="visible"/>
                                      </p:to>
                                    </p:set>
                                    <p:animEffect transition="in" filter="checkerboard(across)">
                                      <p:cBhvr>
                                        <p:cTn id="10" dur="500"/>
                                        <p:tgtEl>
                                          <p:spTgt spid="35840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8402">
                                            <p:txEl>
                                              <p:pRg st="3" end="3"/>
                                            </p:txEl>
                                          </p:spTgt>
                                        </p:tgtEl>
                                        <p:attrNameLst>
                                          <p:attrName>style.visibility</p:attrName>
                                        </p:attrNameLst>
                                      </p:cBhvr>
                                      <p:to>
                                        <p:strVal val="visible"/>
                                      </p:to>
                                    </p:set>
                                    <p:animEffect transition="in" filter="checkerboard(across)">
                                      <p:cBhvr>
                                        <p:cTn id="13" dur="500"/>
                                        <p:tgtEl>
                                          <p:spTgt spid="35840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58402">
                                            <p:txEl>
                                              <p:pRg st="4" end="4"/>
                                            </p:txEl>
                                          </p:spTgt>
                                        </p:tgtEl>
                                        <p:attrNameLst>
                                          <p:attrName>style.visibility</p:attrName>
                                        </p:attrNameLst>
                                      </p:cBhvr>
                                      <p:to>
                                        <p:strVal val="visible"/>
                                      </p:to>
                                    </p:set>
                                    <p:animEffect transition="in" filter="checkerboard(across)">
                                      <p:cBhvr>
                                        <p:cTn id="16" dur="500"/>
                                        <p:tgtEl>
                                          <p:spTgt spid="35840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58402">
                                            <p:txEl>
                                              <p:pRg st="5" end="5"/>
                                            </p:txEl>
                                          </p:spTgt>
                                        </p:tgtEl>
                                        <p:attrNameLst>
                                          <p:attrName>style.visibility</p:attrName>
                                        </p:attrNameLst>
                                      </p:cBhvr>
                                      <p:to>
                                        <p:strVal val="visible"/>
                                      </p:to>
                                    </p:set>
                                    <p:animEffect transition="in" filter="checkerboard(across)">
                                      <p:cBhvr>
                                        <p:cTn id="19" dur="500"/>
                                        <p:tgtEl>
                                          <p:spTgt spid="35840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58402">
                                            <p:txEl>
                                              <p:pRg st="6" end="6"/>
                                            </p:txEl>
                                          </p:spTgt>
                                        </p:tgtEl>
                                        <p:attrNameLst>
                                          <p:attrName>style.visibility</p:attrName>
                                        </p:attrNameLst>
                                      </p:cBhvr>
                                      <p:to>
                                        <p:strVal val="visible"/>
                                      </p:to>
                                    </p:set>
                                    <p:animEffect transition="in" filter="checkerboard(across)">
                                      <p:cBhvr>
                                        <p:cTn id="22" dur="500"/>
                                        <p:tgtEl>
                                          <p:spTgt spid="358402">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58402">
                                            <p:txEl>
                                              <p:pRg st="7" end="7"/>
                                            </p:txEl>
                                          </p:spTgt>
                                        </p:tgtEl>
                                        <p:attrNameLst>
                                          <p:attrName>style.visibility</p:attrName>
                                        </p:attrNameLst>
                                      </p:cBhvr>
                                      <p:to>
                                        <p:strVal val="visible"/>
                                      </p:to>
                                    </p:set>
                                    <p:animEffect transition="in" filter="checkerboard(across)">
                                      <p:cBhvr>
                                        <p:cTn id="25" dur="500"/>
                                        <p:tgtEl>
                                          <p:spTgt spid="358402">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58402">
                                            <p:txEl>
                                              <p:pRg st="8" end="8"/>
                                            </p:txEl>
                                          </p:spTgt>
                                        </p:tgtEl>
                                        <p:attrNameLst>
                                          <p:attrName>style.visibility</p:attrName>
                                        </p:attrNameLst>
                                      </p:cBhvr>
                                      <p:to>
                                        <p:strVal val="visible"/>
                                      </p:to>
                                    </p:set>
                                    <p:animEffect transition="in" filter="checkerboard(across)">
                                      <p:cBhvr>
                                        <p:cTn id="28" dur="500"/>
                                        <p:tgtEl>
                                          <p:spTgt spid="358402">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58402">
                                            <p:txEl>
                                              <p:pRg st="9" end="9"/>
                                            </p:txEl>
                                          </p:spTgt>
                                        </p:tgtEl>
                                        <p:attrNameLst>
                                          <p:attrName>style.visibility</p:attrName>
                                        </p:attrNameLst>
                                      </p:cBhvr>
                                      <p:to>
                                        <p:strVal val="visible"/>
                                      </p:to>
                                    </p:set>
                                    <p:animEffect transition="in" filter="checkerboard(across)">
                                      <p:cBhvr>
                                        <p:cTn id="31" dur="500"/>
                                        <p:tgtEl>
                                          <p:spTgt spid="3584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381000" y="836613"/>
            <a:ext cx="8763000" cy="4789487"/>
          </a:xfrm>
          <a:prstGeom prst="rect">
            <a:avLst/>
          </a:prstGeom>
          <a:noFill/>
          <a:ln w="9525">
            <a:noFill/>
            <a:miter lim="800000"/>
            <a:headEnd/>
            <a:tailEnd/>
          </a:ln>
        </p:spPr>
        <p:txBody>
          <a:bodyPr>
            <a:spAutoFit/>
          </a:bodyPr>
          <a:lstStyle/>
          <a:p>
            <a:r>
              <a:rPr lang="en-US" altLang="zh-CN" sz="2800" i="0" dirty="0">
                <a:solidFill>
                  <a:srgbClr val="CC3300"/>
                </a:solidFill>
              </a:rPr>
              <a:t>    </a:t>
            </a:r>
            <a:r>
              <a:rPr lang="en-US" altLang="zh-CN" sz="2800" i="0" dirty="0">
                <a:solidFill>
                  <a:srgbClr val="CC3300"/>
                </a:solidFill>
                <a:ea typeface="仿宋_GB2312" pitchFamily="49" charset="-122"/>
              </a:rPr>
              <a:t>for</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循环，找中序下的下一个结点</a:t>
            </a:r>
            <a:endParaRPr lang="zh-CN" altLang="en-US" sz="2800" b="0" i="0" dirty="0">
              <a:solidFill>
                <a:srgbClr val="CC3300"/>
              </a:solidFill>
              <a:ea typeface="仿宋_GB2312" pitchFamily="49" charset="-122"/>
            </a:endParaRPr>
          </a:p>
          <a:p>
            <a:r>
              <a:rPr lang="zh-CN" altLang="en-US"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Cnode</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st</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Pop</a:t>
            </a:r>
            <a:r>
              <a:rPr lang="en-US" altLang="zh-CN" sz="2800" i="0" dirty="0" smtClean="0">
                <a:solidFill>
                  <a:srgbClr val="CC3300"/>
                </a:solidFill>
                <a:ea typeface="仿宋_GB2312" pitchFamily="49" charset="-122"/>
              </a:rPr>
              <a:t>( </a:t>
            </a:r>
            <a:r>
              <a:rPr lang="en-US" altLang="zh-CN" sz="2800" i="0" dirty="0">
                <a:solidFill>
                  <a:srgbClr val="CC3300"/>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退栈</a:t>
            </a:r>
            <a:endParaRPr lang="zh-CN" altLang="en-US" sz="2800" i="0" dirty="0">
              <a:solidFill>
                <a:srgbClr val="CC3300"/>
              </a:solidFill>
              <a:ea typeface="仿宋_GB2312" pitchFamily="49" charset="-122"/>
            </a:endParaRPr>
          </a:p>
          <a:p>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if</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Cnode</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PopTim</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2</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p>
          <a:p>
            <a:r>
              <a:rPr lang="en-US" altLang="zh-CN" sz="2800" i="0" dirty="0">
                <a:solidFill>
                  <a:srgbClr val="CC3300"/>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从左子树退出，退栈计数为</a:t>
            </a:r>
            <a:r>
              <a:rPr lang="en-US" altLang="zh-CN" sz="2800" i="0" dirty="0">
                <a:solidFill>
                  <a:schemeClr val="tx2"/>
                </a:solidFill>
                <a:ea typeface="隶书" pitchFamily="49" charset="-122"/>
              </a:rPr>
              <a:t>2</a:t>
            </a:r>
            <a:r>
              <a:rPr lang="zh-CN" altLang="en-US" sz="2800" b="0" i="0" dirty="0">
                <a:solidFill>
                  <a:srgbClr val="000099"/>
                </a:solidFill>
                <a:ea typeface="隶书" pitchFamily="49" charset="-122"/>
              </a:rPr>
              <a:t>，无左子女结点</a:t>
            </a:r>
          </a:p>
          <a:p>
            <a:r>
              <a:rPr lang="zh-CN" altLang="en-US"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Cnode</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Node</a:t>
            </a:r>
            <a:r>
              <a:rPr lang="en-US" altLang="zh-CN" sz="2800" i="0" dirty="0">
                <a:solidFill>
                  <a:srgbClr val="CC3300"/>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成为当前结点</a:t>
            </a:r>
            <a:endParaRPr lang="zh-CN" altLang="en-US" sz="2800" i="0" dirty="0">
              <a:solidFill>
                <a:srgbClr val="CC3300"/>
              </a:solidFill>
              <a:ea typeface="仿宋_GB2312" pitchFamily="49" charset="-122"/>
            </a:endParaRPr>
          </a:p>
          <a:p>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if </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Cnode</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Node</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ea typeface="仿宋_GB2312" pitchFamily="49" charset="-122"/>
              </a:rPr>
              <a:t>GetRight</a:t>
            </a:r>
            <a:r>
              <a:rPr lang="en-US" altLang="zh-CN" sz="2800" i="0" dirty="0" smtClean="0">
                <a:solidFill>
                  <a:srgbClr val="CC3300"/>
                </a:solidFill>
                <a:ea typeface="仿宋_GB2312" pitchFamily="49" charset="-122"/>
              </a:rPr>
              <a:t>( )!=</a:t>
            </a:r>
            <a:r>
              <a:rPr lang="en-US" altLang="zh-CN" sz="2800" b="0" i="0" dirty="0" smtClean="0">
                <a:solidFill>
                  <a:srgbClr val="CC3300"/>
                </a:solidFill>
                <a:ea typeface="仿宋_GB2312" pitchFamily="49" charset="-122"/>
              </a:rPr>
              <a:t>NULL</a:t>
            </a:r>
            <a:r>
              <a:rPr lang="en-US" altLang="zh-CN" sz="2800" i="0" dirty="0" smtClean="0">
                <a:solidFill>
                  <a:srgbClr val="CC3300"/>
                </a:solidFill>
                <a:ea typeface="仿宋_GB2312" pitchFamily="49" charset="-122"/>
              </a:rPr>
              <a:t>)</a:t>
            </a:r>
            <a:endParaRPr lang="en-US" altLang="zh-CN" sz="280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st</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Push</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StkNode</a:t>
            </a:r>
            <a:r>
              <a:rPr lang="en-US" altLang="zh-CN" sz="2800" b="0" i="0" dirty="0" smtClean="0">
                <a:solidFill>
                  <a:srgbClr val="CC3300"/>
                </a:solidFill>
                <a:ea typeface="仿宋_GB2312" pitchFamily="49" charset="-122"/>
              </a:rPr>
              <a:t> </a:t>
            </a:r>
            <a:r>
              <a:rPr lang="en-US" altLang="zh-CN" sz="2800" i="0" dirty="0">
                <a:solidFill>
                  <a:srgbClr val="CC3300"/>
                </a:solidFill>
                <a:ea typeface="仿宋_GB2312" pitchFamily="49" charset="-122"/>
              </a:rPr>
              <a:t>&lt;Type&gt;</a:t>
            </a:r>
            <a:endParaRPr lang="en-US" altLang="zh-CN" sz="2800" b="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Cnode</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Node</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ea typeface="仿宋_GB2312" pitchFamily="49" charset="-122"/>
              </a:rPr>
              <a:t>GetRight</a:t>
            </a:r>
            <a:r>
              <a:rPr lang="en-US" altLang="zh-CN" sz="2800" i="0" dirty="0" smtClean="0">
                <a:solidFill>
                  <a:srgbClr val="CC3300"/>
                </a:solidFill>
                <a:ea typeface="仿宋_GB2312" pitchFamily="49" charset="-122"/>
              </a:rPr>
              <a:t>( )));</a:t>
            </a:r>
            <a:endParaRPr lang="en-US" altLang="zh-CN" sz="2800" i="0" dirty="0">
              <a:solidFill>
                <a:srgbClr val="CC3300"/>
              </a:solidFill>
              <a:ea typeface="仿宋_GB2312" pitchFamily="49" charset="-122"/>
            </a:endParaRPr>
          </a:p>
          <a:p>
            <a:r>
              <a:rPr lang="en-US" altLang="zh-CN" sz="2800" i="0" dirty="0">
                <a:solidFill>
                  <a:srgbClr val="CC3300"/>
                </a:solidFill>
              </a:rPr>
              <a:t>             return;</a:t>
            </a:r>
            <a:endParaRPr lang="en-US" altLang="zh-CN" sz="2800" b="0" i="0" dirty="0">
              <a:solidFill>
                <a:srgbClr val="CC3300"/>
              </a:solidFill>
            </a:endParaRPr>
          </a:p>
          <a:p>
            <a:r>
              <a:rPr lang="en-US" altLang="zh-CN" sz="2800" i="0" dirty="0">
                <a:solidFill>
                  <a:srgbClr val="CC3300"/>
                </a:solidFill>
              </a:rPr>
              <a:t>       }</a:t>
            </a:r>
            <a:endParaRPr lang="en-US" altLang="zh-CN" sz="2800" b="0" i="0" dirty="0">
              <a:solidFill>
                <a:srgbClr val="CC3300"/>
              </a:solidFill>
            </a:endParaRPr>
          </a:p>
          <a:p>
            <a:r>
              <a:rPr lang="en-US" altLang="zh-CN" sz="2800" b="0" i="0" dirty="0">
                <a:solidFill>
                  <a:srgbClr val="CC3300"/>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155</a:t>
            </a:fld>
            <a:endParaRPr lang="en-US" altLang="zh-CN"/>
          </a:p>
        </p:txBody>
      </p:sp>
    </p:spTree>
  </p:cSld>
  <p:clrMapOvr>
    <a:masterClrMapping/>
  </p:clrMapOvr>
  <p:transition>
    <p:wipe dir="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3"/>
          <p:cNvSpPr>
            <a:spLocks noChangeArrowheads="1"/>
          </p:cNvSpPr>
          <p:nvPr/>
        </p:nvSpPr>
        <p:spPr bwMode="auto">
          <a:xfrm>
            <a:off x="611188" y="1196975"/>
            <a:ext cx="8007350" cy="3081338"/>
          </a:xfrm>
          <a:prstGeom prst="rect">
            <a:avLst/>
          </a:prstGeom>
          <a:noFill/>
          <a:ln w="9525">
            <a:noFill/>
            <a:miter lim="800000"/>
            <a:headEnd/>
            <a:tailEnd/>
          </a:ln>
        </p:spPr>
        <p:txBody>
          <a:bodyPr>
            <a:spAutoFit/>
          </a:bodyPr>
          <a:lstStyle/>
          <a:p>
            <a:r>
              <a:rPr lang="en-US" altLang="zh-CN" sz="2800" i="0" dirty="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Push</a:t>
            </a:r>
            <a:r>
              <a:rPr lang="en-US" altLang="zh-CN" sz="2800" i="0" dirty="0" smtClean="0">
                <a:solidFill>
                  <a:srgbClr val="CC3300"/>
                </a:solidFill>
              </a:rPr>
              <a:t>(</a:t>
            </a:r>
            <a:r>
              <a:rPr lang="en-US" altLang="zh-CN" sz="2800" b="0" i="0" dirty="0" err="1" smtClean="0">
                <a:solidFill>
                  <a:srgbClr val="CC3300"/>
                </a:solidFill>
              </a:rPr>
              <a:t>Cnode</a:t>
            </a:r>
            <a:r>
              <a:rPr lang="en-US" altLang="zh-CN" sz="2800" i="0" dirty="0" smtClean="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否则加一进栈</a:t>
            </a:r>
            <a:r>
              <a:rPr lang="zh-CN" altLang="en-US" sz="2800" i="0" dirty="0"/>
              <a:t> </a:t>
            </a:r>
          </a:p>
          <a:p>
            <a:r>
              <a:rPr lang="zh-CN" altLang="en-US" sz="2800" i="0" dirty="0"/>
              <a:t>      </a:t>
            </a:r>
            <a:r>
              <a:rPr lang="en-US" altLang="zh-CN" sz="2800" i="0" dirty="0">
                <a:solidFill>
                  <a:srgbClr val="CC3300"/>
                </a:solidFill>
              </a:rPr>
              <a:t>if </a:t>
            </a:r>
            <a:r>
              <a:rPr lang="en-US" altLang="zh-CN" sz="2800" i="0" dirty="0" smtClean="0">
                <a:solidFill>
                  <a:srgbClr val="CC3300"/>
                </a:solidFill>
              </a:rPr>
              <a:t>(</a:t>
            </a:r>
            <a:r>
              <a:rPr lang="en-US" altLang="zh-CN" sz="2800" b="0" i="0" dirty="0" err="1" smtClean="0">
                <a:solidFill>
                  <a:srgbClr val="CC3300"/>
                </a:solidFill>
              </a:rPr>
              <a:t>Cnode</a:t>
            </a:r>
            <a:r>
              <a:rPr lang="en-US" altLang="zh-CN" sz="2800" i="0" dirty="0" err="1" smtClean="0">
                <a:solidFill>
                  <a:srgbClr val="CC3300"/>
                </a:solidFill>
              </a:rPr>
              <a:t>.</a:t>
            </a:r>
            <a:r>
              <a:rPr lang="en-US" altLang="zh-CN" sz="2800" b="0" i="0" dirty="0" err="1" smtClean="0">
                <a:solidFill>
                  <a:srgbClr val="CC3300"/>
                </a:solidFill>
              </a:rPr>
              <a:t>Node</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rPr>
              <a:t>GetLeft</a:t>
            </a:r>
            <a:r>
              <a:rPr lang="en-US" altLang="zh-CN" sz="2800" i="0" dirty="0" smtClean="0">
                <a:solidFill>
                  <a:srgbClr val="CC3300"/>
                </a:solidFill>
              </a:rPr>
              <a:t>( )!=</a:t>
            </a:r>
            <a:r>
              <a:rPr lang="en-US" altLang="zh-CN" sz="2800" b="0" i="0" dirty="0" smtClean="0">
                <a:solidFill>
                  <a:srgbClr val="CC3300"/>
                </a:solidFill>
              </a:rPr>
              <a:t>NULL</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Push</a:t>
            </a:r>
            <a:r>
              <a:rPr lang="en-US" altLang="zh-CN" sz="2800" i="0" dirty="0" smtClean="0">
                <a:solidFill>
                  <a:srgbClr val="CC3300"/>
                </a:solidFill>
              </a:rPr>
              <a:t>(</a:t>
            </a:r>
            <a:r>
              <a:rPr lang="en-US" altLang="zh-CN" sz="2800" b="0" i="0" dirty="0" err="1" smtClean="0">
                <a:solidFill>
                  <a:srgbClr val="CC3300"/>
                </a:solidFill>
              </a:rPr>
              <a:t>StkNode</a:t>
            </a:r>
            <a:r>
              <a:rPr lang="en-US" altLang="zh-CN" sz="2800" b="0" i="0" dirty="0" smtClean="0">
                <a:solidFill>
                  <a:srgbClr val="CC3300"/>
                </a:solidFill>
              </a:rPr>
              <a:t> </a:t>
            </a:r>
            <a:r>
              <a:rPr lang="en-US" altLang="zh-CN" sz="2800" i="0" dirty="0">
                <a:solidFill>
                  <a:srgbClr val="CC3300"/>
                </a:solidFill>
              </a:rPr>
              <a:t>&lt;Type&gt;</a:t>
            </a:r>
          </a:p>
          <a:p>
            <a:r>
              <a:rPr lang="en-US" altLang="zh-CN" sz="2800" i="0" dirty="0">
                <a:solidFill>
                  <a:srgbClr val="CC3300"/>
                </a:solidFill>
              </a:rPr>
              <a:t>                          </a:t>
            </a:r>
            <a:r>
              <a:rPr lang="en-US" altLang="zh-CN" sz="2800" b="0" i="0" dirty="0">
                <a:solidFill>
                  <a:srgbClr val="CC3300"/>
                </a:solidFill>
              </a:rPr>
              <a:t> </a:t>
            </a:r>
            <a:r>
              <a:rPr lang="en-US" altLang="zh-CN" sz="2800" i="0" dirty="0">
                <a:solidFill>
                  <a:srgbClr val="CC3300"/>
                </a:solidFill>
              </a:rPr>
              <a:t>(</a:t>
            </a:r>
            <a:r>
              <a:rPr lang="en-US" altLang="zh-CN" sz="2800" b="0" i="0" dirty="0" err="1">
                <a:solidFill>
                  <a:srgbClr val="CC3300"/>
                </a:solidFill>
              </a:rPr>
              <a:t>Cnode</a:t>
            </a:r>
            <a:r>
              <a:rPr lang="en-US" altLang="zh-CN" sz="2800" i="0" dirty="0" err="1">
                <a:solidFill>
                  <a:srgbClr val="CC3300"/>
                </a:solidFill>
              </a:rPr>
              <a:t>.</a:t>
            </a:r>
            <a:r>
              <a:rPr lang="en-US" altLang="zh-CN" sz="2800" b="0" i="0" dirty="0" err="1">
                <a:solidFill>
                  <a:srgbClr val="CC3300"/>
                </a:solidFill>
              </a:rPr>
              <a:t>Node</a:t>
            </a:r>
            <a:r>
              <a:rPr lang="en-US" altLang="zh-CN" sz="2800" i="0" dirty="0">
                <a:solidFill>
                  <a:srgbClr val="CC3300"/>
                </a:solidFill>
                <a:ea typeface="楷体_GB2312" pitchFamily="49" charset="-122"/>
              </a:rPr>
              <a:t>-&gt;</a:t>
            </a:r>
            <a:r>
              <a:rPr lang="en-US" altLang="zh-CN" sz="2800" b="0" i="0" dirty="0" err="1" smtClean="0">
                <a:solidFill>
                  <a:srgbClr val="CC3300"/>
                </a:solidFill>
              </a:rPr>
              <a:t>GetLeft</a:t>
            </a:r>
            <a:r>
              <a:rPr lang="en-US" altLang="zh-CN" sz="2800" i="0" dirty="0" smtClean="0">
                <a:solidFill>
                  <a:srgbClr val="CC3300"/>
                </a:solidFill>
              </a:rPr>
              <a:t>( )));</a:t>
            </a:r>
            <a:endParaRPr lang="en-US" altLang="zh-CN" sz="2800" b="0" i="0" dirty="0">
              <a:solidFill>
                <a:srgbClr val="CC3300"/>
              </a:solidFill>
            </a:endParaRPr>
          </a:p>
          <a:p>
            <a:r>
              <a:rPr lang="en-US" altLang="zh-CN" sz="2800" i="0" dirty="0">
                <a:solidFill>
                  <a:srgbClr val="000099"/>
                </a:solidFill>
                <a:ea typeface="仿宋_GB2312" pitchFamily="49" charset="-122"/>
              </a:rPr>
              <a:t>            //</a:t>
            </a:r>
            <a:r>
              <a:rPr lang="zh-CN" altLang="en-US" sz="2800" b="0" i="0" dirty="0">
                <a:solidFill>
                  <a:srgbClr val="000099"/>
                </a:solidFill>
                <a:ea typeface="隶书" pitchFamily="49" charset="-122"/>
              </a:rPr>
              <a:t>左子女进栈</a:t>
            </a:r>
            <a:r>
              <a:rPr lang="zh-CN" altLang="en-US" sz="2800" b="0" i="0" dirty="0">
                <a:solidFill>
                  <a:srgbClr val="CC3300"/>
                </a:solidFill>
              </a:rPr>
              <a:t> </a:t>
            </a:r>
          </a:p>
          <a:p>
            <a:r>
              <a:rPr lang="zh-CN" altLang="en-US" sz="2800" i="0" dirty="0">
                <a:solidFill>
                  <a:srgbClr val="CC3300"/>
                </a:solidFill>
              </a:rPr>
              <a:t>   </a:t>
            </a:r>
            <a:r>
              <a:rPr lang="en-US" altLang="zh-CN" sz="2800" i="0" dirty="0">
                <a:solidFill>
                  <a:srgbClr val="CC3300"/>
                </a:solidFill>
              </a:rPr>
              <a:t>}</a:t>
            </a:r>
          </a:p>
          <a:p>
            <a:r>
              <a:rPr lang="en-US" altLang="zh-CN" sz="2800" i="0" dirty="0">
                <a:solidFill>
                  <a:srgbClr val="CC3300"/>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156</a:t>
            </a:fld>
            <a:endParaRPr lang="en-US" altLang="zh-CN"/>
          </a:p>
        </p:txBody>
      </p:sp>
    </p:spTree>
  </p:cSld>
  <p:clrMapOvr>
    <a:masterClrMapping/>
  </p:clrMapOvr>
  <p:transition>
    <p:wipe dir="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80" name="Text Box 4"/>
          <p:cNvSpPr txBox="1">
            <a:spLocks noChangeArrowheads="1"/>
          </p:cNvSpPr>
          <p:nvPr/>
        </p:nvSpPr>
        <p:spPr bwMode="auto">
          <a:xfrm>
            <a:off x="533400" y="1066800"/>
            <a:ext cx="8229600" cy="4091368"/>
          </a:xfrm>
          <a:prstGeom prst="rect">
            <a:avLst/>
          </a:prstGeom>
          <a:noFill/>
          <a:ln w="9525">
            <a:noFill/>
            <a:miter lim="800000"/>
            <a:headEnd/>
            <a:tailEnd/>
          </a:ln>
          <a:effectLst/>
        </p:spPr>
        <p:txBody>
          <a:bodyPr lIns="89401" tIns="44700" rIns="89401" bIns="44700">
            <a:spAutoFit/>
          </a:bodyPr>
          <a:lstStyle/>
          <a:p>
            <a:pPr algn="just" defTabSz="893763">
              <a:spcBef>
                <a:spcPct val="50000"/>
              </a:spcBef>
              <a:defRPr/>
            </a:pPr>
            <a:r>
              <a:rPr lang="en-US" altLang="zh-CN" sz="3600" i="0" dirty="0">
                <a:solidFill>
                  <a:schemeClr val="hlink"/>
                </a:solidFill>
                <a:effectLst>
                  <a:outerShdw blurRad="38100" dist="38100" dir="2700000" algn="tl">
                    <a:srgbClr val="C0C0C0"/>
                  </a:outerShdw>
                </a:effectLst>
                <a:ea typeface="楷体_GB2312" pitchFamily="49" charset="-122"/>
              </a:rPr>
              <a:t>                     </a:t>
            </a:r>
            <a:r>
              <a:rPr lang="zh-CN" altLang="en-US" sz="3600" i="0" u="sng" dirty="0">
                <a:solidFill>
                  <a:schemeClr val="hlink"/>
                </a:solidFill>
                <a:effectLst>
                  <a:outerShdw blurRad="38100" dist="38100" dir="2700000" algn="tl">
                    <a:srgbClr val="C0C0C0"/>
                  </a:outerShdw>
                </a:effectLst>
                <a:ea typeface="仿宋_GB2312" pitchFamily="49" charset="-122"/>
              </a:rPr>
              <a:t>前序游标类</a:t>
            </a:r>
            <a:endParaRPr lang="zh-CN" altLang="en-US" sz="3500" i="0" dirty="0">
              <a:effectLst>
                <a:outerShdw blurRad="38100" dist="38100" dir="2700000" algn="tl">
                  <a:srgbClr val="C0C0C0"/>
                </a:outerShdw>
              </a:effectLst>
              <a:ea typeface="仿宋_GB2312" pitchFamily="49" charset="-122"/>
            </a:endParaRPr>
          </a:p>
          <a:p>
            <a:pPr algn="just" defTabSz="893763">
              <a:spcBef>
                <a:spcPct val="50000"/>
              </a:spcBef>
              <a:defRPr/>
            </a:pPr>
            <a:r>
              <a:rPr lang="zh-CN" altLang="en-US" sz="3200" i="0" dirty="0">
                <a:effectLst>
                  <a:outerShdw blurRad="38100" dist="38100" dir="2700000" algn="tl">
                    <a:srgbClr val="C0C0C0"/>
                  </a:outerShdw>
                </a:effectLst>
                <a:ea typeface="仿宋_GB2312" pitchFamily="49" charset="-122"/>
              </a:rPr>
              <a:t>        前序遍历与中序遍历走过的路线一样，只是</a:t>
            </a:r>
            <a:r>
              <a:rPr lang="zh-CN" altLang="en-US" sz="3200" i="0" dirty="0">
                <a:solidFill>
                  <a:srgbClr val="FF3300"/>
                </a:solidFill>
                <a:effectLst>
                  <a:outerShdw blurRad="38100" dist="38100" dir="2700000" algn="tl">
                    <a:srgbClr val="C0C0C0"/>
                  </a:outerShdw>
                </a:effectLst>
                <a:ea typeface="仿宋_GB2312" pitchFamily="49" charset="-122"/>
              </a:rPr>
              <a:t>访问结点是在第</a:t>
            </a:r>
            <a:r>
              <a:rPr lang="en-US" altLang="zh-CN" sz="3200" i="0" dirty="0">
                <a:solidFill>
                  <a:srgbClr val="CC3300"/>
                </a:solidFill>
                <a:effectLst>
                  <a:outerShdw blurRad="38100" dist="38100" dir="2700000" algn="tl">
                    <a:srgbClr val="C0C0C0"/>
                  </a:outerShdw>
                </a:effectLst>
                <a:ea typeface="仿宋_GB2312" pitchFamily="49" charset="-122"/>
              </a:rPr>
              <a:t>1</a:t>
            </a:r>
            <a:r>
              <a:rPr lang="zh-CN" altLang="en-US" sz="3200" i="0" dirty="0">
                <a:solidFill>
                  <a:srgbClr val="FF3300"/>
                </a:solidFill>
                <a:effectLst>
                  <a:outerShdw blurRad="38100" dist="38100" dir="2700000" algn="tl">
                    <a:srgbClr val="C0C0C0"/>
                  </a:outerShdw>
                </a:effectLst>
                <a:ea typeface="仿宋_GB2312" pitchFamily="49" charset="-122"/>
              </a:rPr>
              <a:t>次退栈之后进行</a:t>
            </a:r>
            <a:r>
              <a:rPr lang="zh-CN" altLang="en-US" sz="3200" i="0" dirty="0">
                <a:effectLst>
                  <a:outerShdw blurRad="38100" dist="38100" dir="2700000" algn="tl">
                    <a:srgbClr val="C0C0C0"/>
                  </a:outerShdw>
                </a:effectLst>
                <a:ea typeface="仿宋_GB2312" pitchFamily="49" charset="-122"/>
              </a:rPr>
              <a:t>。</a:t>
            </a:r>
          </a:p>
          <a:p>
            <a:pPr algn="just" defTabSz="893763">
              <a:spcBef>
                <a:spcPct val="50000"/>
              </a:spcBef>
              <a:defRPr/>
            </a:pPr>
            <a:r>
              <a:rPr lang="zh-CN" altLang="en-US" sz="3200" i="0" dirty="0">
                <a:effectLst>
                  <a:outerShdw blurRad="38100" dist="38100" dir="2700000" algn="tl">
                    <a:srgbClr val="C0C0C0"/>
                  </a:outerShdw>
                </a:effectLst>
                <a:ea typeface="仿宋_GB2312" pitchFamily="49" charset="-122"/>
              </a:rPr>
              <a:t>        在把当前指针指向该结点后，执行</a:t>
            </a:r>
            <a:r>
              <a:rPr lang="en-US" altLang="zh-CN" sz="3200" i="0" dirty="0">
                <a:solidFill>
                  <a:schemeClr val="hlink"/>
                </a:solidFill>
                <a:effectLst>
                  <a:outerShdw blurRad="38100" dist="38100" dir="2700000" algn="tl">
                    <a:srgbClr val="C0C0C0"/>
                  </a:outerShdw>
                </a:effectLst>
                <a:ea typeface="仿宋_GB2312" pitchFamily="49" charset="-122"/>
              </a:rPr>
              <a:t>return</a:t>
            </a:r>
            <a:r>
              <a:rPr lang="zh-CN" altLang="en-US" sz="3200" i="0" dirty="0">
                <a:effectLst>
                  <a:outerShdw blurRad="38100" dist="38100" dir="2700000" algn="tl">
                    <a:srgbClr val="C0C0C0"/>
                  </a:outerShdw>
                </a:effectLst>
                <a:ea typeface="仿宋_GB2312" pitchFamily="49" charset="-122"/>
              </a:rPr>
              <a:t>前应先</a:t>
            </a:r>
            <a:r>
              <a:rPr lang="zh-CN" altLang="en-US" sz="3200" i="0" dirty="0">
                <a:solidFill>
                  <a:srgbClr val="FF3300"/>
                </a:solidFill>
                <a:effectLst>
                  <a:outerShdw blurRad="38100" dist="38100" dir="2700000" algn="tl">
                    <a:srgbClr val="C0C0C0"/>
                  </a:outerShdw>
                </a:effectLst>
                <a:ea typeface="仿宋_GB2312" pitchFamily="49" charset="-122"/>
              </a:rPr>
              <a:t>将该结点的右子女，再将该结点的左子女压入栈中</a:t>
            </a:r>
            <a:r>
              <a:rPr lang="zh-CN" altLang="en-US" sz="3200" i="0" dirty="0">
                <a:effectLst>
                  <a:outerShdw blurRad="38100" dist="38100" dir="2700000" algn="tl">
                    <a:srgbClr val="C0C0C0"/>
                  </a:outerShdw>
                </a:effectLst>
                <a:ea typeface="仿宋_GB2312" pitchFamily="49" charset="-122"/>
              </a:rPr>
              <a:t>，以使将来退栈顺序正好相反，让</a:t>
            </a:r>
            <a:r>
              <a:rPr lang="zh-CN" altLang="en-US" sz="3200" i="0" dirty="0">
                <a:solidFill>
                  <a:srgbClr val="FF3300"/>
                </a:solidFill>
                <a:effectLst>
                  <a:outerShdw blurRad="38100" dist="38100" dir="2700000" algn="tl">
                    <a:srgbClr val="C0C0C0"/>
                  </a:outerShdw>
                </a:effectLst>
                <a:ea typeface="仿宋_GB2312" pitchFamily="49" charset="-122"/>
              </a:rPr>
              <a:t>左子女先于右子女访问</a:t>
            </a:r>
            <a:r>
              <a:rPr lang="zh-CN" altLang="en-US" sz="3200" i="0" dirty="0">
                <a:effectLst>
                  <a:outerShdw blurRad="38100" dist="38100" dir="2700000" algn="tl">
                    <a:srgbClr val="C0C0C0"/>
                  </a:outerShdw>
                </a:effectLst>
                <a:ea typeface="仿宋_GB2312"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157</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8580">
                                            <p:txEl>
                                              <p:pRg st="1" end="1"/>
                                            </p:txEl>
                                          </p:spTgt>
                                        </p:tgtEl>
                                        <p:attrNameLst>
                                          <p:attrName>style.visibility</p:attrName>
                                        </p:attrNameLst>
                                      </p:cBhvr>
                                      <p:to>
                                        <p:strVal val="visible"/>
                                      </p:to>
                                    </p:set>
                                    <p:animEffect transition="in" filter="checkerboard(across)">
                                      <p:cBhvr>
                                        <p:cTn id="7" dur="500"/>
                                        <p:tgtEl>
                                          <p:spTgt spid="40858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08580">
                                            <p:txEl>
                                              <p:pRg st="2" end="2"/>
                                            </p:txEl>
                                          </p:spTgt>
                                        </p:tgtEl>
                                        <p:attrNameLst>
                                          <p:attrName>style.visibility</p:attrName>
                                        </p:attrNameLst>
                                      </p:cBhvr>
                                      <p:to>
                                        <p:strVal val="visible"/>
                                      </p:to>
                                    </p:set>
                                    <p:animEffect transition="in" filter="checkerboard(across)">
                                      <p:cBhvr>
                                        <p:cTn id="10" dur="500"/>
                                        <p:tgtEl>
                                          <p:spTgt spid="4085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04" name="Text Box 4"/>
          <p:cNvSpPr txBox="1">
            <a:spLocks noChangeArrowheads="1"/>
          </p:cNvSpPr>
          <p:nvPr/>
        </p:nvSpPr>
        <p:spPr bwMode="auto">
          <a:xfrm>
            <a:off x="468313" y="476250"/>
            <a:ext cx="8153400" cy="5915025"/>
          </a:xfrm>
          <a:prstGeom prst="rect">
            <a:avLst/>
          </a:prstGeom>
          <a:noFill/>
          <a:ln w="9525">
            <a:noFill/>
            <a:miter lim="800000"/>
            <a:headEnd/>
            <a:tailEnd/>
          </a:ln>
          <a:effectLst/>
        </p:spPr>
        <p:txBody>
          <a:bodyPr lIns="89401" tIns="44700" rIns="89401" bIns="44700">
            <a:spAutoFit/>
          </a:bodyPr>
          <a:lstStyle/>
          <a:p>
            <a:pPr algn="ctr" defTabSz="893763">
              <a:defRPr/>
            </a:pPr>
            <a:r>
              <a:rPr lang="zh-CN" altLang="en-US" sz="3200" i="0" u="sng" dirty="0">
                <a:solidFill>
                  <a:schemeClr val="accent2"/>
                </a:solidFill>
                <a:effectLst>
                  <a:outerShdw blurRad="38100" dist="38100" dir="2700000" algn="tl">
                    <a:srgbClr val="C0C0C0"/>
                  </a:outerShdw>
                </a:effectLst>
                <a:ea typeface="仿宋_GB2312" pitchFamily="49" charset="-122"/>
              </a:rPr>
              <a:t>前序游标类定义</a:t>
            </a:r>
          </a:p>
          <a:p>
            <a:pPr defTabSz="893763">
              <a:spcBef>
                <a:spcPct val="50000"/>
              </a:spcBef>
              <a:defRPr/>
            </a:pPr>
            <a:r>
              <a:rPr lang="en-US" altLang="zh-CN" sz="2800" i="0" dirty="0">
                <a:solidFill>
                  <a:srgbClr val="CC3300"/>
                </a:solidFill>
              </a:rPr>
              <a:t>template &lt;class Type&gt; class</a:t>
            </a:r>
            <a:r>
              <a:rPr lang="en-US" altLang="zh-CN" sz="2800" b="0" i="0" dirty="0">
                <a:solidFill>
                  <a:srgbClr val="CC3300"/>
                </a:solidFill>
              </a:rPr>
              <a:t> </a:t>
            </a:r>
            <a:r>
              <a:rPr lang="en-US" altLang="zh-CN" sz="2800" b="0" i="0" dirty="0" err="1">
                <a:solidFill>
                  <a:srgbClr val="CC3300"/>
                </a:solidFill>
              </a:rPr>
              <a:t>PreOrder</a:t>
            </a:r>
            <a:r>
              <a:rPr lang="en-US" altLang="zh-CN" sz="2800" b="0" i="0" dirty="0">
                <a:solidFill>
                  <a:srgbClr val="CC3300"/>
                </a:solidFill>
              </a:rPr>
              <a:t> </a:t>
            </a:r>
            <a:r>
              <a:rPr lang="en-US" altLang="zh-CN" sz="2800" i="0" dirty="0">
                <a:solidFill>
                  <a:srgbClr val="CC3300"/>
                </a:solidFill>
              </a:rPr>
              <a:t>:</a:t>
            </a:r>
          </a:p>
          <a:p>
            <a:pPr defTabSz="893763">
              <a:defRPr/>
            </a:pPr>
            <a:r>
              <a:rPr lang="en-US" altLang="zh-CN" sz="2800" i="0" dirty="0">
                <a:solidFill>
                  <a:srgbClr val="CC3300"/>
                </a:solidFill>
              </a:rPr>
              <a:t>    public </a:t>
            </a:r>
            <a:r>
              <a:rPr lang="en-US" altLang="zh-CN" sz="2800" b="0" i="0" dirty="0" err="1">
                <a:solidFill>
                  <a:srgbClr val="CC3300"/>
                </a:solidFill>
              </a:rPr>
              <a:t>TreeIterator</a:t>
            </a:r>
            <a:r>
              <a:rPr lang="en-US" altLang="zh-CN" sz="2800" b="0" i="0" dirty="0">
                <a:solidFill>
                  <a:srgbClr val="CC3300"/>
                </a:solidFill>
              </a:rPr>
              <a:t> </a:t>
            </a:r>
            <a:r>
              <a:rPr lang="en-US" altLang="zh-CN" sz="2800" i="0" dirty="0">
                <a:solidFill>
                  <a:srgbClr val="CC3300"/>
                </a:solidFill>
              </a:rPr>
              <a:t>&lt;Type&gt; {</a:t>
            </a:r>
          </a:p>
          <a:p>
            <a:pPr defTabSz="893763">
              <a:defRPr/>
            </a:pPr>
            <a:r>
              <a:rPr lang="zh-CN" altLang="en-US" sz="2800" i="0" dirty="0" smtClean="0">
                <a:solidFill>
                  <a:srgbClr val="CC3300"/>
                </a:solidFill>
              </a:rPr>
              <a:t>  </a:t>
            </a:r>
            <a:r>
              <a:rPr lang="en-US" altLang="zh-CN" sz="2800" i="0" dirty="0" smtClean="0">
                <a:solidFill>
                  <a:srgbClr val="CC3300"/>
                </a:solidFill>
              </a:rPr>
              <a:t>public</a:t>
            </a:r>
            <a:r>
              <a:rPr lang="en-US" altLang="zh-CN" sz="2800" i="0" dirty="0">
                <a:solidFill>
                  <a:srgbClr val="CC3300"/>
                </a:solidFill>
              </a:rPr>
              <a:t>: </a:t>
            </a:r>
            <a:endParaRPr lang="en-US" altLang="zh-CN" sz="2800" b="0" i="0" dirty="0">
              <a:solidFill>
                <a:srgbClr val="CC3300"/>
              </a:solidFill>
            </a:endParaRPr>
          </a:p>
          <a:p>
            <a:pPr defTabSz="893763">
              <a:defRPr/>
            </a:pPr>
            <a:r>
              <a:rPr lang="en-US" altLang="zh-CN" sz="2800" b="0" i="0" dirty="0">
                <a:solidFill>
                  <a:srgbClr val="CC3300"/>
                </a:solidFill>
              </a:rPr>
              <a:t>    </a:t>
            </a:r>
            <a:r>
              <a:rPr lang="en-US" altLang="zh-CN" sz="2800" b="0" i="0" dirty="0" err="1" smtClean="0">
                <a:solidFill>
                  <a:srgbClr val="CC3300"/>
                </a:solidFill>
              </a:rPr>
              <a:t>PreOrder</a:t>
            </a:r>
            <a:r>
              <a:rPr lang="en-US" altLang="zh-CN" sz="2800" i="0" dirty="0" smtClean="0">
                <a:solidFill>
                  <a:srgbClr val="CC3300"/>
                </a:solidFill>
              </a:rPr>
              <a:t>(</a:t>
            </a:r>
            <a:r>
              <a:rPr lang="en-US" altLang="zh-CN" sz="2800" b="0" i="0" dirty="0" err="1" smtClean="0">
                <a:solidFill>
                  <a:srgbClr val="CC3300"/>
                </a:solidFill>
              </a:rPr>
              <a:t>BinaryTree</a:t>
            </a:r>
            <a:r>
              <a:rPr lang="en-US" altLang="zh-CN" sz="2800" b="0" i="0" dirty="0" smtClean="0">
                <a:solidFill>
                  <a:srgbClr val="CC3300"/>
                </a:solidFill>
              </a:rPr>
              <a:t> </a:t>
            </a:r>
            <a:r>
              <a:rPr lang="en-US" altLang="zh-CN" sz="2800" i="0" dirty="0">
                <a:solidFill>
                  <a:srgbClr val="CC3300"/>
                </a:solidFill>
              </a:rPr>
              <a:t>&lt;Type&gt; &amp;</a:t>
            </a:r>
            <a:r>
              <a:rPr lang="en-US" altLang="zh-CN" sz="2800" b="0" i="0" dirty="0" smtClean="0">
                <a:solidFill>
                  <a:srgbClr val="CC3300"/>
                </a:solidFill>
              </a:rPr>
              <a:t>BT</a:t>
            </a:r>
            <a:r>
              <a:rPr lang="en-US" altLang="zh-CN" sz="2800" i="0" dirty="0" smtClean="0">
                <a:solidFill>
                  <a:srgbClr val="CC3300"/>
                </a:solidFill>
              </a:rPr>
              <a:t>);</a:t>
            </a:r>
            <a:r>
              <a:rPr lang="en-US" altLang="zh-CN" sz="2800" b="0" i="0" dirty="0" smtClean="0">
                <a:solidFill>
                  <a:srgbClr val="CC3300"/>
                </a:solidFill>
              </a:rPr>
              <a:t> </a:t>
            </a:r>
            <a:endParaRPr lang="en-US" altLang="zh-CN" sz="2800" b="0" i="0" dirty="0">
              <a:solidFill>
                <a:srgbClr val="CC3300"/>
              </a:solidFill>
            </a:endParaRPr>
          </a:p>
          <a:p>
            <a:pPr defTabSz="893763">
              <a:defRPr/>
            </a:pPr>
            <a:r>
              <a:rPr lang="en-US" altLang="zh-CN" sz="2800" b="0" i="0" dirty="0">
                <a:solidFill>
                  <a:srgbClr val="CC3300"/>
                </a:solidFill>
              </a:rPr>
              <a:t>    </a:t>
            </a:r>
            <a:r>
              <a:rPr lang="en-US" altLang="zh-CN" sz="2800" i="0" dirty="0">
                <a:solidFill>
                  <a:srgbClr val="CC3300"/>
                </a:solidFill>
              </a:rPr>
              <a:t>~</a:t>
            </a:r>
            <a:r>
              <a:rPr lang="en-US" altLang="zh-CN" sz="2800" b="0" i="0" dirty="0" err="1" smtClean="0">
                <a:solidFill>
                  <a:srgbClr val="CC3300"/>
                </a:solidFill>
              </a:rPr>
              <a:t>PreOrder</a:t>
            </a:r>
            <a:r>
              <a:rPr lang="en-US" altLang="zh-CN" sz="2800" i="0" dirty="0" smtClean="0">
                <a:solidFill>
                  <a:srgbClr val="CC3300"/>
                </a:solidFill>
              </a:rPr>
              <a:t>( ) </a:t>
            </a:r>
            <a:r>
              <a:rPr lang="en-US" altLang="zh-CN" sz="2800" i="0" dirty="0">
                <a:solidFill>
                  <a:srgbClr val="CC3300"/>
                </a:solidFill>
              </a:rPr>
              <a:t>{ }</a:t>
            </a:r>
            <a:endParaRPr lang="en-US" altLang="zh-CN" sz="2800" b="0" i="0" dirty="0">
              <a:solidFill>
                <a:srgbClr val="CC3300"/>
              </a:solidFill>
            </a:endParaRPr>
          </a:p>
          <a:p>
            <a:pPr defTabSz="893763">
              <a:defRPr/>
            </a:pPr>
            <a:r>
              <a:rPr lang="en-US" altLang="zh-CN" sz="2800" i="0" dirty="0">
                <a:solidFill>
                  <a:srgbClr val="CC3300"/>
                </a:solidFill>
              </a:rPr>
              <a:t>    void </a:t>
            </a:r>
            <a:r>
              <a:rPr lang="en-US" altLang="zh-CN" sz="2800" b="0" i="0" dirty="0" smtClean="0">
                <a:solidFill>
                  <a:srgbClr val="CC3300"/>
                </a:solidFill>
              </a:rPr>
              <a:t>First</a:t>
            </a:r>
            <a:r>
              <a:rPr lang="en-US" altLang="zh-CN" sz="2800" i="0" dirty="0" smtClean="0">
                <a:solidFill>
                  <a:srgbClr val="CC3300"/>
                </a:solidFill>
              </a:rPr>
              <a:t>( </a:t>
            </a:r>
            <a:r>
              <a:rPr lang="en-US" altLang="zh-CN" sz="2800" i="0" dirty="0">
                <a:solidFill>
                  <a:srgbClr val="CC3300"/>
                </a:solidFill>
              </a:rPr>
              <a:t>); </a:t>
            </a:r>
          </a:p>
          <a:p>
            <a:pPr defTabSz="893763">
              <a:defRPr/>
            </a:pPr>
            <a:r>
              <a:rPr lang="en-US" altLang="zh-CN" sz="2800" i="0" dirty="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定位到前序次序的第一个结点</a:t>
            </a:r>
          </a:p>
          <a:p>
            <a:pPr defTabSz="893763">
              <a:defRPr/>
            </a:pPr>
            <a:r>
              <a:rPr lang="zh-CN" altLang="en-US" sz="2800" b="0" i="0" dirty="0">
                <a:solidFill>
                  <a:srgbClr val="CC3300"/>
                </a:solidFill>
              </a:rPr>
              <a:t>    </a:t>
            </a:r>
            <a:r>
              <a:rPr lang="en-US" altLang="zh-CN" sz="2800" i="0" dirty="0">
                <a:solidFill>
                  <a:srgbClr val="CC3300"/>
                </a:solidFill>
              </a:rPr>
              <a:t>void operator</a:t>
            </a:r>
            <a:r>
              <a:rPr lang="en-US" altLang="zh-CN" sz="2800" b="0" i="0" dirty="0">
                <a:solidFill>
                  <a:srgbClr val="CC3300"/>
                </a:solidFill>
              </a:rPr>
              <a:t> ++ </a:t>
            </a:r>
            <a:r>
              <a:rPr lang="en-US" altLang="zh-CN" sz="2800" i="0" dirty="0">
                <a:solidFill>
                  <a:srgbClr val="CC3300"/>
                </a:solidFill>
              </a:rPr>
              <a:t>( );</a:t>
            </a:r>
          </a:p>
          <a:p>
            <a:pPr defTabSz="893763">
              <a:defRPr/>
            </a:pPr>
            <a:r>
              <a:rPr lang="en-US" altLang="zh-CN" sz="2800" i="0" dirty="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定位到前序次序的下一个结点</a:t>
            </a:r>
          </a:p>
          <a:p>
            <a:pPr defTabSz="893763">
              <a:defRPr/>
            </a:pPr>
            <a:r>
              <a:rPr lang="zh-CN" altLang="en-US" sz="2800" i="0" dirty="0" smtClean="0">
                <a:solidFill>
                  <a:srgbClr val="CC3300"/>
                </a:solidFill>
              </a:rPr>
              <a:t>  </a:t>
            </a:r>
            <a:r>
              <a:rPr lang="en-US" altLang="zh-CN" sz="2800" i="0" dirty="0" smtClean="0">
                <a:solidFill>
                  <a:srgbClr val="CC3300"/>
                </a:solidFill>
              </a:rPr>
              <a:t>protected</a:t>
            </a:r>
            <a:r>
              <a:rPr lang="en-US" altLang="zh-CN" sz="2800" i="0" dirty="0">
                <a:solidFill>
                  <a:srgbClr val="CC3300"/>
                </a:solidFill>
              </a:rPr>
              <a:t>:</a:t>
            </a:r>
            <a:endParaRPr lang="en-US" altLang="zh-CN" sz="2800" b="0" i="0" dirty="0">
              <a:solidFill>
                <a:srgbClr val="CC3300"/>
              </a:solidFill>
            </a:endParaRPr>
          </a:p>
          <a:p>
            <a:pPr defTabSz="893763">
              <a:defRPr/>
            </a:pPr>
            <a:r>
              <a:rPr lang="en-US" altLang="zh-CN" sz="2800" b="0" i="0" dirty="0">
                <a:solidFill>
                  <a:srgbClr val="CC3300"/>
                </a:solidFill>
              </a:rPr>
              <a:t>    Stack </a:t>
            </a:r>
            <a:r>
              <a:rPr lang="en-US" altLang="zh-CN" sz="2800" i="0" dirty="0" smtClean="0">
                <a:solidFill>
                  <a:srgbClr val="CC3300"/>
                </a:solidFill>
              </a:rPr>
              <a:t>&lt;</a:t>
            </a:r>
            <a:r>
              <a:rPr lang="en-US" altLang="zh-CN" sz="2800" b="0" i="0" dirty="0" err="1" smtClean="0">
                <a:solidFill>
                  <a:srgbClr val="CC3300"/>
                </a:solidFill>
              </a:rPr>
              <a:t>StkNode</a:t>
            </a:r>
            <a:r>
              <a:rPr lang="en-US" altLang="zh-CN" sz="2800" b="0" i="0" dirty="0" smtClean="0">
                <a:solidFill>
                  <a:srgbClr val="CC3300"/>
                </a:solidFill>
              </a:rPr>
              <a:t> </a:t>
            </a:r>
            <a:r>
              <a:rPr lang="en-US" altLang="zh-CN" sz="2800" i="0" dirty="0" smtClean="0">
                <a:solidFill>
                  <a:srgbClr val="CC3300"/>
                </a:solidFill>
              </a:rPr>
              <a:t>&lt;</a:t>
            </a:r>
            <a:r>
              <a:rPr lang="en-US" altLang="zh-CN" sz="2800" i="0" dirty="0">
                <a:solidFill>
                  <a:srgbClr val="CC3300"/>
                </a:solidFill>
              </a:rPr>
              <a:t>Type</a:t>
            </a:r>
            <a:r>
              <a:rPr lang="en-US" altLang="zh-CN" sz="2800" i="0" dirty="0" smtClean="0">
                <a:solidFill>
                  <a:srgbClr val="CC3300"/>
                </a:solidFill>
              </a:rPr>
              <a:t>&gt;&gt;</a:t>
            </a:r>
            <a:r>
              <a:rPr lang="en-US" altLang="zh-CN" sz="2800" b="0" i="0" dirty="0" smtClean="0">
                <a:solidFill>
                  <a:srgbClr val="CC3300"/>
                </a:solidFill>
              </a:rPr>
              <a:t> </a:t>
            </a:r>
            <a:r>
              <a:rPr lang="en-US" altLang="zh-CN" sz="2800" b="0" i="0" dirty="0" err="1">
                <a:solidFill>
                  <a:srgbClr val="CC3300"/>
                </a:solidFill>
              </a:rPr>
              <a:t>st</a:t>
            </a:r>
            <a:r>
              <a:rPr lang="en-US" altLang="zh-CN" sz="2800" i="0" dirty="0">
                <a:solidFill>
                  <a:srgbClr val="CC3300"/>
                </a:solidFill>
              </a:rPr>
              <a:t>;  </a:t>
            </a:r>
            <a:r>
              <a:rPr lang="en-US" altLang="zh-CN" sz="2800" i="0" dirty="0">
                <a:solidFill>
                  <a:srgbClr val="000099"/>
                </a:solidFill>
              </a:rPr>
              <a:t>//</a:t>
            </a:r>
            <a:r>
              <a:rPr lang="zh-CN" altLang="en-US" sz="2800" b="0" i="0" dirty="0">
                <a:solidFill>
                  <a:srgbClr val="000099"/>
                </a:solidFill>
                <a:ea typeface="隶书" pitchFamily="49" charset="-122"/>
              </a:rPr>
              <a:t>工作栈</a:t>
            </a:r>
            <a:endParaRPr lang="zh-CN" altLang="en-US" sz="2800" i="0" dirty="0">
              <a:ea typeface="隶书" pitchFamily="49" charset="-122"/>
            </a:endParaRPr>
          </a:p>
          <a:p>
            <a:pPr defTabSz="893763">
              <a:defRPr/>
            </a:pPr>
            <a:r>
              <a:rPr lang="en-US" altLang="zh-CN" sz="2800" i="0" dirty="0">
                <a:solidFill>
                  <a:srgbClr val="CC3300"/>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604">
                                            <p:txEl>
                                              <p:pRg st="1" end="1"/>
                                            </p:txEl>
                                          </p:spTgt>
                                        </p:tgtEl>
                                        <p:attrNameLst>
                                          <p:attrName>style.visibility</p:attrName>
                                        </p:attrNameLst>
                                      </p:cBhvr>
                                      <p:to>
                                        <p:strVal val="visible"/>
                                      </p:to>
                                    </p:set>
                                    <p:animEffect transition="in" filter="checkerboard(across)">
                                      <p:cBhvr>
                                        <p:cTn id="7" dur="500"/>
                                        <p:tgtEl>
                                          <p:spTgt spid="40960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09604">
                                            <p:txEl>
                                              <p:pRg st="2" end="2"/>
                                            </p:txEl>
                                          </p:spTgt>
                                        </p:tgtEl>
                                        <p:attrNameLst>
                                          <p:attrName>style.visibility</p:attrName>
                                        </p:attrNameLst>
                                      </p:cBhvr>
                                      <p:to>
                                        <p:strVal val="visible"/>
                                      </p:to>
                                    </p:set>
                                    <p:animEffect transition="in" filter="checkerboard(across)">
                                      <p:cBhvr>
                                        <p:cTn id="10" dur="500"/>
                                        <p:tgtEl>
                                          <p:spTgt spid="40960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09604">
                                            <p:txEl>
                                              <p:pRg st="3" end="3"/>
                                            </p:txEl>
                                          </p:spTgt>
                                        </p:tgtEl>
                                        <p:attrNameLst>
                                          <p:attrName>style.visibility</p:attrName>
                                        </p:attrNameLst>
                                      </p:cBhvr>
                                      <p:to>
                                        <p:strVal val="visible"/>
                                      </p:to>
                                    </p:set>
                                    <p:animEffect transition="in" filter="checkerboard(across)">
                                      <p:cBhvr>
                                        <p:cTn id="13" dur="500"/>
                                        <p:tgtEl>
                                          <p:spTgt spid="40960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09604">
                                            <p:txEl>
                                              <p:pRg st="4" end="4"/>
                                            </p:txEl>
                                          </p:spTgt>
                                        </p:tgtEl>
                                        <p:attrNameLst>
                                          <p:attrName>style.visibility</p:attrName>
                                        </p:attrNameLst>
                                      </p:cBhvr>
                                      <p:to>
                                        <p:strVal val="visible"/>
                                      </p:to>
                                    </p:set>
                                    <p:animEffect transition="in" filter="checkerboard(across)">
                                      <p:cBhvr>
                                        <p:cTn id="16" dur="500"/>
                                        <p:tgtEl>
                                          <p:spTgt spid="40960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09604">
                                            <p:txEl>
                                              <p:pRg st="5" end="5"/>
                                            </p:txEl>
                                          </p:spTgt>
                                        </p:tgtEl>
                                        <p:attrNameLst>
                                          <p:attrName>style.visibility</p:attrName>
                                        </p:attrNameLst>
                                      </p:cBhvr>
                                      <p:to>
                                        <p:strVal val="visible"/>
                                      </p:to>
                                    </p:set>
                                    <p:animEffect transition="in" filter="checkerboard(across)">
                                      <p:cBhvr>
                                        <p:cTn id="19" dur="500"/>
                                        <p:tgtEl>
                                          <p:spTgt spid="40960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09604">
                                            <p:txEl>
                                              <p:pRg st="6" end="6"/>
                                            </p:txEl>
                                          </p:spTgt>
                                        </p:tgtEl>
                                        <p:attrNameLst>
                                          <p:attrName>style.visibility</p:attrName>
                                        </p:attrNameLst>
                                      </p:cBhvr>
                                      <p:to>
                                        <p:strVal val="visible"/>
                                      </p:to>
                                    </p:set>
                                    <p:animEffect transition="in" filter="checkerboard(across)">
                                      <p:cBhvr>
                                        <p:cTn id="22" dur="500"/>
                                        <p:tgtEl>
                                          <p:spTgt spid="40960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09604">
                                            <p:txEl>
                                              <p:pRg st="7" end="7"/>
                                            </p:txEl>
                                          </p:spTgt>
                                        </p:tgtEl>
                                        <p:attrNameLst>
                                          <p:attrName>style.visibility</p:attrName>
                                        </p:attrNameLst>
                                      </p:cBhvr>
                                      <p:to>
                                        <p:strVal val="visible"/>
                                      </p:to>
                                    </p:set>
                                    <p:animEffect transition="in" filter="checkerboard(across)">
                                      <p:cBhvr>
                                        <p:cTn id="25" dur="500"/>
                                        <p:tgtEl>
                                          <p:spTgt spid="40960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09604">
                                            <p:txEl>
                                              <p:pRg st="8" end="8"/>
                                            </p:txEl>
                                          </p:spTgt>
                                        </p:tgtEl>
                                        <p:attrNameLst>
                                          <p:attrName>style.visibility</p:attrName>
                                        </p:attrNameLst>
                                      </p:cBhvr>
                                      <p:to>
                                        <p:strVal val="visible"/>
                                      </p:to>
                                    </p:set>
                                    <p:animEffect transition="in" filter="checkerboard(across)">
                                      <p:cBhvr>
                                        <p:cTn id="28" dur="500"/>
                                        <p:tgtEl>
                                          <p:spTgt spid="40960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09604">
                                            <p:txEl>
                                              <p:pRg st="9" end="9"/>
                                            </p:txEl>
                                          </p:spTgt>
                                        </p:tgtEl>
                                        <p:attrNameLst>
                                          <p:attrName>style.visibility</p:attrName>
                                        </p:attrNameLst>
                                      </p:cBhvr>
                                      <p:to>
                                        <p:strVal val="visible"/>
                                      </p:to>
                                    </p:set>
                                    <p:animEffect transition="in" filter="checkerboard(across)">
                                      <p:cBhvr>
                                        <p:cTn id="31" dur="500"/>
                                        <p:tgtEl>
                                          <p:spTgt spid="409604">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09604">
                                            <p:txEl>
                                              <p:pRg st="10" end="10"/>
                                            </p:txEl>
                                          </p:spTgt>
                                        </p:tgtEl>
                                        <p:attrNameLst>
                                          <p:attrName>style.visibility</p:attrName>
                                        </p:attrNameLst>
                                      </p:cBhvr>
                                      <p:to>
                                        <p:strVal val="visible"/>
                                      </p:to>
                                    </p:set>
                                    <p:animEffect transition="in" filter="checkerboard(across)">
                                      <p:cBhvr>
                                        <p:cTn id="34" dur="500"/>
                                        <p:tgtEl>
                                          <p:spTgt spid="409604">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409604">
                                            <p:txEl>
                                              <p:pRg st="11" end="11"/>
                                            </p:txEl>
                                          </p:spTgt>
                                        </p:tgtEl>
                                        <p:attrNameLst>
                                          <p:attrName>style.visibility</p:attrName>
                                        </p:attrNameLst>
                                      </p:cBhvr>
                                      <p:to>
                                        <p:strVal val="visible"/>
                                      </p:to>
                                    </p:set>
                                    <p:animEffect transition="in" filter="checkerboard(across)">
                                      <p:cBhvr>
                                        <p:cTn id="37" dur="500"/>
                                        <p:tgtEl>
                                          <p:spTgt spid="409604">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409604">
                                            <p:txEl>
                                              <p:pRg st="12" end="12"/>
                                            </p:txEl>
                                          </p:spTgt>
                                        </p:tgtEl>
                                        <p:attrNameLst>
                                          <p:attrName>style.visibility</p:attrName>
                                        </p:attrNameLst>
                                      </p:cBhvr>
                                      <p:to>
                                        <p:strVal val="visible"/>
                                      </p:to>
                                    </p:set>
                                    <p:animEffect transition="in" filter="checkerboard(across)">
                                      <p:cBhvr>
                                        <p:cTn id="40" dur="500"/>
                                        <p:tgtEl>
                                          <p:spTgt spid="40960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628" name="Text Box 4"/>
          <p:cNvSpPr txBox="1">
            <a:spLocks noChangeArrowheads="1"/>
          </p:cNvSpPr>
          <p:nvPr/>
        </p:nvSpPr>
        <p:spPr bwMode="auto">
          <a:xfrm>
            <a:off x="539750" y="476250"/>
            <a:ext cx="8305800" cy="5640388"/>
          </a:xfrm>
          <a:prstGeom prst="rect">
            <a:avLst/>
          </a:prstGeom>
          <a:noFill/>
          <a:ln w="9525">
            <a:noFill/>
            <a:miter lim="800000"/>
            <a:headEnd/>
            <a:tailEnd/>
          </a:ln>
          <a:effectLst/>
        </p:spPr>
        <p:txBody>
          <a:bodyPr lIns="89401" tIns="44700" rIns="89401" bIns="44700">
            <a:spAutoFit/>
          </a:bodyPr>
          <a:lstStyle/>
          <a:p>
            <a:pPr defTabSz="893763">
              <a:defRPr/>
            </a:pPr>
            <a:r>
              <a:rPr lang="en-US" altLang="zh-CN" sz="2800" i="0" dirty="0">
                <a:solidFill>
                  <a:srgbClr val="CC3300"/>
                </a:solidFill>
              </a:rPr>
              <a:t>template &lt;class Type&gt; </a:t>
            </a:r>
            <a:r>
              <a:rPr lang="en-US" altLang="zh-CN" sz="2800" b="0" i="0" dirty="0" err="1">
                <a:solidFill>
                  <a:srgbClr val="CC3300"/>
                </a:solidFill>
              </a:rPr>
              <a:t>PreOrder</a:t>
            </a:r>
            <a:r>
              <a:rPr lang="en-US" altLang="zh-CN" sz="2800" b="0" i="0" dirty="0">
                <a:solidFill>
                  <a:srgbClr val="CC3300"/>
                </a:solidFill>
              </a:rPr>
              <a:t> </a:t>
            </a:r>
            <a:r>
              <a:rPr lang="en-US" altLang="zh-CN" sz="2800" i="0" dirty="0">
                <a:solidFill>
                  <a:srgbClr val="CC3300"/>
                </a:solidFill>
              </a:rPr>
              <a:t>&lt;Type&gt; :: </a:t>
            </a:r>
          </a:p>
          <a:p>
            <a:pPr defTabSz="893763">
              <a:defRPr/>
            </a:pPr>
            <a:r>
              <a:rPr lang="en-US" altLang="zh-CN" sz="2800" b="0" i="0" dirty="0" err="1" smtClean="0">
                <a:solidFill>
                  <a:srgbClr val="CC3300"/>
                </a:solidFill>
              </a:rPr>
              <a:t>PreOrder</a:t>
            </a:r>
            <a:r>
              <a:rPr lang="en-US" altLang="zh-CN" sz="2800" i="0" dirty="0" smtClean="0">
                <a:solidFill>
                  <a:srgbClr val="CC3300"/>
                </a:solidFill>
              </a:rPr>
              <a:t>(const </a:t>
            </a:r>
            <a:r>
              <a:rPr lang="en-US" altLang="zh-CN" sz="2800" b="0" i="0" dirty="0" err="1">
                <a:solidFill>
                  <a:srgbClr val="CC3300"/>
                </a:solidFill>
              </a:rPr>
              <a:t>BinaryTree</a:t>
            </a:r>
            <a:r>
              <a:rPr lang="en-US" altLang="zh-CN" sz="2800" b="0" i="0" dirty="0">
                <a:solidFill>
                  <a:srgbClr val="CC3300"/>
                </a:solidFill>
              </a:rPr>
              <a:t> </a:t>
            </a:r>
            <a:r>
              <a:rPr lang="en-US" altLang="zh-CN" sz="2800" i="0" dirty="0">
                <a:solidFill>
                  <a:srgbClr val="CC3300"/>
                </a:solidFill>
              </a:rPr>
              <a:t>&lt;Type&gt; &amp;</a:t>
            </a:r>
            <a:r>
              <a:rPr lang="en-US" altLang="zh-CN" sz="2800" b="0" i="0" dirty="0" smtClean="0">
                <a:solidFill>
                  <a:srgbClr val="CC3300"/>
                </a:solidFill>
              </a:rPr>
              <a:t>BT</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 </a:t>
            </a:r>
          </a:p>
          <a:p>
            <a:pPr defTabSz="893763">
              <a:defRPr/>
            </a:pPr>
            <a:r>
              <a:rPr lang="en-US" altLang="zh-CN" sz="2800" b="0" i="0" dirty="0" err="1">
                <a:solidFill>
                  <a:srgbClr val="CC3300"/>
                </a:solidFill>
              </a:rPr>
              <a:t>TreeIterator</a:t>
            </a:r>
            <a:r>
              <a:rPr lang="en-US" altLang="zh-CN" sz="2800" b="0" i="0" dirty="0">
                <a:solidFill>
                  <a:srgbClr val="CC3300"/>
                </a:solidFill>
              </a:rPr>
              <a:t> </a:t>
            </a:r>
            <a:r>
              <a:rPr lang="en-US" altLang="zh-CN" sz="2800" i="0" dirty="0">
                <a:solidFill>
                  <a:srgbClr val="CC3300"/>
                </a:solidFill>
              </a:rPr>
              <a:t>&lt;Type</a:t>
            </a:r>
            <a:r>
              <a:rPr lang="en-US" altLang="zh-CN" sz="2800" i="0" dirty="0" smtClean="0">
                <a:solidFill>
                  <a:srgbClr val="CC3300"/>
                </a:solidFill>
              </a:rPr>
              <a:t>&gt; (</a:t>
            </a:r>
            <a:r>
              <a:rPr lang="en-US" altLang="zh-CN" sz="2800" b="0" i="0" dirty="0" smtClean="0">
                <a:solidFill>
                  <a:srgbClr val="CC3300"/>
                </a:solidFill>
              </a:rPr>
              <a:t>BT</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构造函数</a:t>
            </a:r>
          </a:p>
          <a:p>
            <a:pPr defTabSz="893763">
              <a:defRPr/>
            </a:pP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对</a:t>
            </a:r>
            <a:r>
              <a:rPr lang="zh-CN" altLang="en-US" sz="2800" b="0" i="0" dirty="0" smtClean="0">
                <a:solidFill>
                  <a:srgbClr val="000099"/>
                </a:solidFill>
                <a:ea typeface="隶书" pitchFamily="49" charset="-122"/>
              </a:rPr>
              <a:t>栈</a:t>
            </a:r>
            <a:r>
              <a:rPr lang="en-US" altLang="zh-CN" sz="2800" i="0" dirty="0" err="1" smtClean="0">
                <a:solidFill>
                  <a:schemeClr val="tx2"/>
                </a:solidFill>
                <a:ea typeface="隶书" pitchFamily="49" charset="-122"/>
              </a:rPr>
              <a:t>st</a:t>
            </a:r>
            <a:r>
              <a:rPr lang="zh-CN" altLang="en-US" sz="2800" b="0" i="0" dirty="0" smtClean="0">
                <a:solidFill>
                  <a:srgbClr val="000099"/>
                </a:solidFill>
                <a:ea typeface="隶书" pitchFamily="49" charset="-122"/>
              </a:rPr>
              <a:t>进行</a:t>
            </a:r>
            <a:r>
              <a:rPr lang="zh-CN" altLang="en-US" sz="2800" b="0" i="0" dirty="0">
                <a:solidFill>
                  <a:srgbClr val="000099"/>
                </a:solidFill>
                <a:ea typeface="隶书" pitchFamily="49" charset="-122"/>
              </a:rPr>
              <a:t>初始化，并把根结点进栈</a:t>
            </a:r>
            <a:endParaRPr lang="zh-CN" altLang="en-US" sz="2800" b="0" i="0" dirty="0">
              <a:solidFill>
                <a:srgbClr val="CC3300"/>
              </a:solidFill>
            </a:endParaRPr>
          </a:p>
          <a:p>
            <a:pPr defTabSz="893763">
              <a:defRPr/>
            </a:pPr>
            <a:r>
              <a:rPr lang="zh-CN" altLang="en-US" sz="2800" b="0" i="0" dirty="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Push</a:t>
            </a:r>
            <a:r>
              <a:rPr lang="en-US" altLang="zh-CN" sz="2800" i="0" dirty="0" smtClean="0">
                <a:solidFill>
                  <a:srgbClr val="CC3300"/>
                </a:solidFill>
              </a:rPr>
              <a:t>(</a:t>
            </a:r>
            <a:r>
              <a:rPr lang="en-US" altLang="zh-CN" sz="2800" b="0" i="0" dirty="0" err="1" smtClean="0">
                <a:solidFill>
                  <a:srgbClr val="CC3300"/>
                </a:solidFill>
              </a:rPr>
              <a:t>BT</a:t>
            </a:r>
            <a:r>
              <a:rPr lang="en-US" altLang="zh-CN" sz="2800" i="0" dirty="0" err="1" smtClean="0">
                <a:solidFill>
                  <a:srgbClr val="CC3300"/>
                </a:solidFill>
              </a:rPr>
              <a:t>.</a:t>
            </a:r>
            <a:r>
              <a:rPr lang="en-US" altLang="zh-CN" sz="2800" b="0" i="0" dirty="0" err="1" smtClean="0">
                <a:solidFill>
                  <a:srgbClr val="CC3300"/>
                </a:solidFill>
              </a:rPr>
              <a:t>GetRoot</a:t>
            </a:r>
            <a:r>
              <a:rPr lang="en-US" altLang="zh-CN" sz="2800" i="0" dirty="0" smtClean="0">
                <a:solidFill>
                  <a:srgbClr val="CC3300"/>
                </a:solidFill>
              </a:rPr>
              <a:t>( ));</a:t>
            </a:r>
            <a:endParaRPr lang="en-US" altLang="zh-CN" sz="2800" i="0" dirty="0">
              <a:solidFill>
                <a:srgbClr val="CC3300"/>
              </a:solidFill>
            </a:endParaRPr>
          </a:p>
          <a:p>
            <a:pPr defTabSz="893763">
              <a:defRPr/>
            </a:pPr>
            <a:r>
              <a:rPr lang="en-US" altLang="zh-CN" sz="2800" i="0" dirty="0">
                <a:solidFill>
                  <a:srgbClr val="CC3300"/>
                </a:solidFill>
              </a:rPr>
              <a:t>}</a:t>
            </a:r>
          </a:p>
          <a:p>
            <a:pPr defTabSz="893763">
              <a:defRPr/>
            </a:pPr>
            <a:endParaRPr lang="en-US" altLang="zh-CN" sz="2800" i="0" dirty="0">
              <a:solidFill>
                <a:srgbClr val="CC3300"/>
              </a:solidFill>
            </a:endParaRPr>
          </a:p>
          <a:p>
            <a:pPr defTabSz="893763">
              <a:defRPr/>
            </a:pPr>
            <a:r>
              <a:rPr lang="en-US" altLang="zh-CN" sz="2800" i="0" dirty="0">
                <a:solidFill>
                  <a:srgbClr val="CC3300"/>
                </a:solidFill>
              </a:rPr>
              <a:t>template &lt;class Type&gt; </a:t>
            </a:r>
            <a:r>
              <a:rPr lang="en-US" altLang="zh-CN" sz="2800" b="0" i="0" dirty="0" err="1">
                <a:solidFill>
                  <a:srgbClr val="CC3300"/>
                </a:solidFill>
              </a:rPr>
              <a:t>PreOrder</a:t>
            </a:r>
            <a:r>
              <a:rPr lang="en-US" altLang="zh-CN" sz="2800" b="0" i="0" dirty="0">
                <a:solidFill>
                  <a:srgbClr val="CC3300"/>
                </a:solidFill>
              </a:rPr>
              <a:t> </a:t>
            </a:r>
            <a:r>
              <a:rPr lang="en-US" altLang="zh-CN" sz="2800" i="0" dirty="0">
                <a:solidFill>
                  <a:srgbClr val="CC3300"/>
                </a:solidFill>
              </a:rPr>
              <a:t>&lt;Type&gt; :: </a:t>
            </a:r>
            <a:r>
              <a:rPr lang="en-US" altLang="zh-CN" sz="2800" b="0" i="0" dirty="0" smtClean="0">
                <a:solidFill>
                  <a:srgbClr val="CC3300"/>
                </a:solidFill>
              </a:rPr>
              <a:t>First</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endParaRPr lang="en-US" altLang="zh-CN" sz="2800" b="0" i="0" dirty="0"/>
          </a:p>
          <a:p>
            <a:pPr defTabSz="893763">
              <a:defRPr/>
            </a:pPr>
            <a:r>
              <a:rPr lang="en-US" altLang="zh-CN" sz="2800" i="0" dirty="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MakeEmpty</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置空栈</a:t>
            </a:r>
            <a:r>
              <a:rPr lang="zh-CN" altLang="en-US" sz="2800" i="0" dirty="0">
                <a:solidFill>
                  <a:srgbClr val="CC3300"/>
                </a:solidFill>
              </a:rPr>
              <a:t>	</a:t>
            </a:r>
            <a:endParaRPr lang="zh-CN" altLang="en-US" sz="2800" i="0" dirty="0">
              <a:effectLst>
                <a:outerShdw blurRad="38100" dist="38100" dir="2700000" algn="tl">
                  <a:srgbClr val="C0C0C0"/>
                </a:outerShdw>
              </a:effectLst>
              <a:ea typeface="楷体_GB2312" pitchFamily="49" charset="-122"/>
            </a:endParaRPr>
          </a:p>
          <a:p>
            <a:pPr defTabSz="893763">
              <a:defRPr/>
            </a:pPr>
            <a:r>
              <a:rPr lang="zh-CN" altLang="en-US" sz="280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err="1" smtClean="0">
                <a:solidFill>
                  <a:srgbClr val="CC3300"/>
                </a:solidFill>
              </a:rPr>
              <a:t>BT</a:t>
            </a:r>
            <a:r>
              <a:rPr lang="en-US" altLang="zh-CN" sz="2800" i="0" dirty="0" err="1" smtClean="0">
                <a:solidFill>
                  <a:srgbClr val="CC3300"/>
                </a:solidFill>
              </a:rPr>
              <a:t>.</a:t>
            </a:r>
            <a:r>
              <a:rPr lang="en-US" altLang="zh-CN" sz="2800" b="0" i="0" dirty="0" err="1" smtClean="0">
                <a:solidFill>
                  <a:srgbClr val="CC3300"/>
                </a:solidFill>
              </a:rPr>
              <a:t>GetRoot</a:t>
            </a:r>
            <a:r>
              <a:rPr lang="en-US" altLang="zh-CN" sz="2800" i="0" dirty="0" smtClean="0">
                <a:solidFill>
                  <a:srgbClr val="CC3300"/>
                </a:solidFill>
              </a:rPr>
              <a:t>( ))</a:t>
            </a:r>
            <a:r>
              <a:rPr lang="en-US" altLang="zh-CN" sz="2800" b="0" i="0" dirty="0" smtClean="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Push</a:t>
            </a:r>
            <a:r>
              <a:rPr lang="en-US" altLang="zh-CN" sz="2800" i="0" dirty="0" smtClean="0">
                <a:solidFill>
                  <a:srgbClr val="CC3300"/>
                </a:solidFill>
              </a:rPr>
              <a:t>(</a:t>
            </a:r>
            <a:r>
              <a:rPr lang="en-US" altLang="zh-CN" sz="2800" b="0" i="0" dirty="0" err="1" smtClean="0">
                <a:solidFill>
                  <a:srgbClr val="CC3300"/>
                </a:solidFill>
              </a:rPr>
              <a:t>BT</a:t>
            </a:r>
            <a:r>
              <a:rPr lang="en-US" altLang="zh-CN" sz="2800" i="0" dirty="0" err="1" smtClean="0">
                <a:solidFill>
                  <a:srgbClr val="CC3300"/>
                </a:solidFill>
              </a:rPr>
              <a:t>.</a:t>
            </a:r>
            <a:r>
              <a:rPr lang="en-US" altLang="zh-CN" sz="2800" b="0" i="0" dirty="0" err="1" smtClean="0">
                <a:solidFill>
                  <a:srgbClr val="CC3300"/>
                </a:solidFill>
              </a:rPr>
              <a:t>GetRoot</a:t>
            </a:r>
            <a:r>
              <a:rPr lang="en-US" altLang="zh-CN" sz="2800" i="0" dirty="0" smtClean="0">
                <a:solidFill>
                  <a:srgbClr val="CC3300"/>
                </a:solidFill>
              </a:rPr>
              <a:t>( ));</a:t>
            </a:r>
            <a:endParaRPr lang="en-US" altLang="zh-CN" sz="2800" i="0" dirty="0">
              <a:solidFill>
                <a:srgbClr val="CC3300"/>
              </a:solidFill>
            </a:endParaRPr>
          </a:p>
          <a:p>
            <a:pPr defTabSz="893763">
              <a:defRPr/>
            </a:pPr>
            <a:r>
              <a:rPr lang="en-US" altLang="zh-CN" sz="2800" i="0" dirty="0">
                <a:ea typeface="隶书" pitchFamily="49" charset="-122"/>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根结点进栈</a:t>
            </a:r>
          </a:p>
          <a:p>
            <a:pPr defTabSz="893763">
              <a:defRPr/>
            </a:pPr>
            <a:r>
              <a:rPr lang="zh-CN" altLang="en-US" sz="2800" b="0" i="0" dirty="0">
                <a:solidFill>
                  <a:srgbClr val="CC3300"/>
                </a:solidFill>
              </a:rPr>
              <a:t>    </a:t>
            </a:r>
            <a:r>
              <a:rPr lang="en-US" altLang="zh-CN" sz="2800" i="0" dirty="0">
                <a:solidFill>
                  <a:srgbClr val="CC3300"/>
                </a:solidFill>
              </a:rPr>
              <a:t>operator </a:t>
            </a:r>
            <a:r>
              <a:rPr lang="en-US" altLang="zh-CN" sz="2800" b="0" i="0" dirty="0">
                <a:solidFill>
                  <a:srgbClr val="CC3300"/>
                </a:solidFill>
              </a:rPr>
              <a:t>++ </a:t>
            </a:r>
            <a:r>
              <a:rPr lang="en-US" altLang="zh-CN" sz="2800" i="0" dirty="0">
                <a:solidFill>
                  <a:srgbClr val="CC3300"/>
                </a:solidFill>
              </a:rPr>
              <a:t>( );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进到前序下一个结点</a:t>
            </a:r>
          </a:p>
          <a:p>
            <a:pPr defTabSz="893763">
              <a:defRPr/>
            </a:pPr>
            <a:r>
              <a:rPr lang="en-US" altLang="zh-CN" sz="2800" i="0" dirty="0">
                <a:solidFill>
                  <a:srgbClr val="CC3300"/>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159</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0628">
                                            <p:txEl>
                                              <p:pRg st="7" end="7"/>
                                            </p:txEl>
                                          </p:spTgt>
                                        </p:tgtEl>
                                        <p:attrNameLst>
                                          <p:attrName>style.visibility</p:attrName>
                                        </p:attrNameLst>
                                      </p:cBhvr>
                                      <p:to>
                                        <p:strVal val="visible"/>
                                      </p:to>
                                    </p:set>
                                    <p:animEffect transition="in" filter="checkerboard(across)">
                                      <p:cBhvr>
                                        <p:cTn id="7" dur="500"/>
                                        <p:tgtEl>
                                          <p:spTgt spid="410628">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10628">
                                            <p:txEl>
                                              <p:pRg st="8" end="8"/>
                                            </p:txEl>
                                          </p:spTgt>
                                        </p:tgtEl>
                                        <p:attrNameLst>
                                          <p:attrName>style.visibility</p:attrName>
                                        </p:attrNameLst>
                                      </p:cBhvr>
                                      <p:to>
                                        <p:strVal val="visible"/>
                                      </p:to>
                                    </p:set>
                                    <p:animEffect transition="in" filter="checkerboard(across)">
                                      <p:cBhvr>
                                        <p:cTn id="10" dur="500"/>
                                        <p:tgtEl>
                                          <p:spTgt spid="410628">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10628">
                                            <p:txEl>
                                              <p:pRg st="9" end="9"/>
                                            </p:txEl>
                                          </p:spTgt>
                                        </p:tgtEl>
                                        <p:attrNameLst>
                                          <p:attrName>style.visibility</p:attrName>
                                        </p:attrNameLst>
                                      </p:cBhvr>
                                      <p:to>
                                        <p:strVal val="visible"/>
                                      </p:to>
                                    </p:set>
                                    <p:animEffect transition="in" filter="checkerboard(across)">
                                      <p:cBhvr>
                                        <p:cTn id="13" dur="500"/>
                                        <p:tgtEl>
                                          <p:spTgt spid="410628">
                                            <p:txEl>
                                              <p:pRg st="9" end="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10628">
                                            <p:txEl>
                                              <p:pRg st="10" end="10"/>
                                            </p:txEl>
                                          </p:spTgt>
                                        </p:tgtEl>
                                        <p:attrNameLst>
                                          <p:attrName>style.visibility</p:attrName>
                                        </p:attrNameLst>
                                      </p:cBhvr>
                                      <p:to>
                                        <p:strVal val="visible"/>
                                      </p:to>
                                    </p:set>
                                    <p:animEffect transition="in" filter="checkerboard(across)">
                                      <p:cBhvr>
                                        <p:cTn id="16" dur="500"/>
                                        <p:tgtEl>
                                          <p:spTgt spid="410628">
                                            <p:txEl>
                                              <p:pRg st="10" end="1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10628">
                                            <p:txEl>
                                              <p:pRg st="11" end="11"/>
                                            </p:txEl>
                                          </p:spTgt>
                                        </p:tgtEl>
                                        <p:attrNameLst>
                                          <p:attrName>style.visibility</p:attrName>
                                        </p:attrNameLst>
                                      </p:cBhvr>
                                      <p:to>
                                        <p:strVal val="visible"/>
                                      </p:to>
                                    </p:set>
                                    <p:animEffect transition="in" filter="checkerboard(across)">
                                      <p:cBhvr>
                                        <p:cTn id="19" dur="500"/>
                                        <p:tgtEl>
                                          <p:spTgt spid="410628">
                                            <p:txEl>
                                              <p:pRg st="11" end="1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10628">
                                            <p:txEl>
                                              <p:pRg st="12" end="12"/>
                                            </p:txEl>
                                          </p:spTgt>
                                        </p:tgtEl>
                                        <p:attrNameLst>
                                          <p:attrName>style.visibility</p:attrName>
                                        </p:attrNameLst>
                                      </p:cBhvr>
                                      <p:to>
                                        <p:strVal val="visible"/>
                                      </p:to>
                                    </p:set>
                                    <p:animEffect transition="in" filter="checkerboard(across)">
                                      <p:cBhvr>
                                        <p:cTn id="22" dur="500"/>
                                        <p:tgtEl>
                                          <p:spTgt spid="41062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16</a:t>
            </a:fld>
            <a:endParaRPr lang="en-US" altLang="zh-CN"/>
          </a:p>
        </p:txBody>
      </p:sp>
      <p:sp>
        <p:nvSpPr>
          <p:cNvPr id="4" name="Rectangle 18"/>
          <p:cNvSpPr>
            <a:spLocks noChangeArrowheads="1"/>
          </p:cNvSpPr>
          <p:nvPr/>
        </p:nvSpPr>
        <p:spPr bwMode="auto">
          <a:xfrm>
            <a:off x="179512" y="1052736"/>
            <a:ext cx="8382000" cy="2971800"/>
          </a:xfrm>
          <a:prstGeom prst="rect">
            <a:avLst/>
          </a:prstGeom>
          <a:noFill/>
          <a:ln w="9525">
            <a:noFill/>
            <a:miter lim="800000"/>
            <a:headEnd/>
            <a:tailEnd/>
          </a:ln>
          <a:effectLst/>
        </p:spPr>
        <p:txBody>
          <a:bodyPr lIns="90022" tIns="45011" rIns="90022" bIns="45011"/>
          <a:lstStyle/>
          <a:p>
            <a:pPr marL="342900" indent="-342900" algn="just">
              <a:spcBef>
                <a:spcPct val="20000"/>
              </a:spcBef>
              <a:defRPr/>
            </a:pPr>
            <a:r>
              <a:rPr lang="en-US" altLang="zh-CN" sz="3200" i="0" dirty="0">
                <a:effectLst>
                  <a:outerShdw blurRad="38100" dist="38100" dir="2700000" algn="tl">
                    <a:srgbClr val="C0C0C0"/>
                  </a:outerShdw>
                </a:effectLst>
                <a:ea typeface="隶书" pitchFamily="49" charset="-122"/>
              </a:rPr>
              <a:t>            </a:t>
            </a:r>
            <a:r>
              <a:rPr lang="zh-CN" altLang="en-US" sz="3200" i="0" dirty="0">
                <a:effectLst>
                  <a:outerShdw blurRad="38100" dist="38100" dir="2700000" algn="tl">
                    <a:srgbClr val="C0C0C0"/>
                  </a:outerShdw>
                </a:effectLst>
                <a:ea typeface="隶书" pitchFamily="49" charset="-122"/>
              </a:rPr>
              <a:t>一棵树中每个结点具有的子树棵数可能不尽相同，因此如果用链接指针指示子树根结点的地址，每个结点所需的链接指针各不相同。采用变长结点的方式，为各个结点设置不同数目的指针域，将</a:t>
            </a:r>
            <a:r>
              <a:rPr lang="zh-CN" altLang="en-US" sz="3200" i="0" dirty="0">
                <a:solidFill>
                  <a:srgbClr val="FF3300"/>
                </a:solidFill>
                <a:effectLst>
                  <a:outerShdw blurRad="38100" dist="38100" dir="2700000" algn="tl">
                    <a:srgbClr val="C0C0C0"/>
                  </a:outerShdw>
                </a:effectLst>
                <a:ea typeface="隶书" pitchFamily="49" charset="-122"/>
              </a:rPr>
              <a:t>给存储管理带来很多麻烦</a:t>
            </a:r>
            <a:r>
              <a:rPr lang="zh-CN" altLang="en-US" sz="3200" i="0" dirty="0">
                <a:effectLst>
                  <a:outerShdw blurRad="38100" dist="38100" dir="2700000" algn="tl">
                    <a:srgbClr val="C0C0C0"/>
                  </a:outerShdw>
                </a:effectLst>
                <a:ea typeface="隶书" pitchFamily="49" charset="-122"/>
              </a:rPr>
              <a:t>。</a:t>
            </a:r>
          </a:p>
        </p:txBody>
      </p:sp>
      <p:sp>
        <p:nvSpPr>
          <p:cNvPr id="5" name="Text Box 4"/>
          <p:cNvSpPr txBox="1">
            <a:spLocks noChangeArrowheads="1"/>
          </p:cNvSpPr>
          <p:nvPr/>
        </p:nvSpPr>
        <p:spPr bwMode="auto">
          <a:xfrm>
            <a:off x="539552" y="4293096"/>
            <a:ext cx="5112370" cy="646331"/>
          </a:xfrm>
          <a:prstGeom prst="rect">
            <a:avLst/>
          </a:prstGeom>
          <a:noFill/>
          <a:ln w="9525">
            <a:noFill/>
            <a:miter lim="800000"/>
            <a:headEnd/>
            <a:tailEnd/>
          </a:ln>
          <a:effectLst/>
        </p:spPr>
        <p:txBody>
          <a:bodyPr wrap="square">
            <a:spAutoFit/>
          </a:bodyPr>
          <a:lstStyle/>
          <a:p>
            <a:pPr>
              <a:defRPr/>
            </a:pPr>
            <a:r>
              <a:rPr lang="en-US" altLang="zh-CN" sz="3600" i="0" dirty="0">
                <a:effectLst>
                  <a:outerShdw blurRad="38100" dist="38100" dir="2700000" algn="tl">
                    <a:srgbClr val="C0C0C0"/>
                  </a:outerShdw>
                </a:effectLst>
                <a:sym typeface="Wingdings" pitchFamily="2" charset="2"/>
              </a:rPr>
              <a:t></a:t>
            </a:r>
            <a:r>
              <a:rPr lang="en-US" altLang="zh-CN" sz="3600" i="0" dirty="0">
                <a:effectLst>
                  <a:outerShdw blurRad="38100" dist="38100" dir="2700000" algn="tl">
                    <a:srgbClr val="C0C0C0"/>
                  </a:outerShdw>
                </a:effectLst>
              </a:rPr>
              <a:t> </a:t>
            </a:r>
            <a:r>
              <a:rPr lang="zh-CN" altLang="en-US" sz="3600" i="0" u="sng" dirty="0">
                <a:solidFill>
                  <a:srgbClr val="000099"/>
                </a:solidFill>
                <a:effectLst>
                  <a:outerShdw blurRad="38100" dist="38100" dir="2700000" algn="tl">
                    <a:srgbClr val="C0C0C0"/>
                  </a:outerShdw>
                </a:effectLst>
                <a:latin typeface="仿宋_GB2312" pitchFamily="49" charset="-122"/>
                <a:ea typeface="仿宋_GB2312" pitchFamily="49" charset="-122"/>
              </a:rPr>
              <a:t>左子女</a:t>
            </a:r>
            <a:r>
              <a:rPr lang="en-US" altLang="zh-CN" sz="3600" i="0" u="sng" dirty="0">
                <a:solidFill>
                  <a:srgbClr val="000099"/>
                </a:solidFill>
                <a:effectLst>
                  <a:outerShdw blurRad="38100" dist="38100" dir="2700000" algn="tl">
                    <a:srgbClr val="C0C0C0"/>
                  </a:outerShdw>
                </a:effectLst>
                <a:latin typeface="仿宋_GB2312" pitchFamily="49" charset="-122"/>
                <a:ea typeface="仿宋_GB2312" pitchFamily="49" charset="-122"/>
              </a:rPr>
              <a:t>-</a:t>
            </a:r>
            <a:r>
              <a:rPr lang="zh-CN" altLang="en-US" sz="3600" i="0" u="sng" dirty="0">
                <a:solidFill>
                  <a:srgbClr val="000099"/>
                </a:solidFill>
                <a:effectLst>
                  <a:outerShdw blurRad="38100" dist="38100" dir="2700000" algn="tl">
                    <a:srgbClr val="C0C0C0"/>
                  </a:outerShdw>
                </a:effectLst>
                <a:latin typeface="仿宋_GB2312" pitchFamily="49" charset="-122"/>
                <a:ea typeface="仿宋_GB2312" pitchFamily="49" charset="-122"/>
              </a:rPr>
              <a:t>右兄弟表示法</a:t>
            </a:r>
            <a:endParaRPr lang="zh-CN" altLang="en-US" sz="3600" b="0" i="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2" name="Text Box 4"/>
          <p:cNvSpPr txBox="1">
            <a:spLocks noChangeArrowheads="1"/>
          </p:cNvSpPr>
          <p:nvPr/>
        </p:nvSpPr>
        <p:spPr bwMode="auto">
          <a:xfrm>
            <a:off x="381000" y="476250"/>
            <a:ext cx="8763000" cy="5934075"/>
          </a:xfrm>
          <a:prstGeom prst="rect">
            <a:avLst/>
          </a:prstGeom>
          <a:noFill/>
          <a:ln w="9525">
            <a:noFill/>
            <a:miter lim="800000"/>
            <a:headEnd/>
            <a:tailEnd/>
          </a:ln>
          <a:effectLst/>
        </p:spPr>
        <p:txBody>
          <a:bodyPr lIns="89401" tIns="44700" rIns="89401" bIns="44700">
            <a:spAutoFit/>
          </a:bodyPr>
          <a:lstStyle/>
          <a:p>
            <a:pPr defTabSz="893763">
              <a:defRPr/>
            </a:pPr>
            <a:r>
              <a:rPr lang="en-US" altLang="zh-CN" sz="3200" i="0" dirty="0">
                <a:solidFill>
                  <a:schemeClr val="accent2"/>
                </a:solidFill>
                <a:effectLst>
                  <a:outerShdw blurRad="38100" dist="38100" dir="2700000" algn="tl">
                    <a:srgbClr val="C0C0C0"/>
                  </a:outerShdw>
                </a:effectLst>
                <a:ea typeface="仿宋_GB2312" pitchFamily="49" charset="-122"/>
              </a:rPr>
              <a:t>         </a:t>
            </a:r>
            <a:r>
              <a:rPr lang="zh-CN" altLang="en-US" sz="3200" i="0" u="sng" dirty="0">
                <a:solidFill>
                  <a:schemeClr val="accent2"/>
                </a:solidFill>
                <a:effectLst>
                  <a:outerShdw blurRad="38100" dist="38100" dir="2700000" algn="tl">
                    <a:srgbClr val="C0C0C0"/>
                  </a:outerShdw>
                </a:effectLst>
                <a:ea typeface="仿宋_GB2312" pitchFamily="49" charset="-122"/>
              </a:rPr>
              <a:t>前序游标类</a:t>
            </a:r>
            <a:r>
              <a:rPr lang="en-US" altLang="zh-CN" sz="3200" i="0" u="sng" dirty="0">
                <a:solidFill>
                  <a:schemeClr val="tx2"/>
                </a:solidFill>
                <a:effectLst>
                  <a:outerShdw blurRad="38100" dist="38100" dir="2700000" algn="tl">
                    <a:srgbClr val="C0C0C0"/>
                  </a:outerShdw>
                </a:effectLst>
                <a:ea typeface="仿宋_GB2312" pitchFamily="49" charset="-122"/>
              </a:rPr>
              <a:t>operator ++( )</a:t>
            </a:r>
            <a:r>
              <a:rPr lang="zh-CN" altLang="en-US" sz="3200" i="0" u="sng" dirty="0">
                <a:solidFill>
                  <a:schemeClr val="accent2"/>
                </a:solidFill>
                <a:effectLst>
                  <a:outerShdw blurRad="38100" dist="38100" dir="2700000" algn="tl">
                    <a:srgbClr val="C0C0C0"/>
                  </a:outerShdw>
                </a:effectLst>
                <a:ea typeface="仿宋_GB2312" pitchFamily="49" charset="-122"/>
              </a:rPr>
              <a:t>操作的实现</a:t>
            </a:r>
            <a:r>
              <a:rPr lang="zh-CN" altLang="en-US" sz="2100" b="0" i="0" dirty="0">
                <a:ea typeface="仿宋_GB2312" pitchFamily="49" charset="-122"/>
              </a:rPr>
              <a:t> </a:t>
            </a:r>
          </a:p>
          <a:p>
            <a:pPr defTabSz="893763">
              <a:spcBef>
                <a:spcPct val="50000"/>
              </a:spcBef>
              <a:defRPr/>
            </a:pPr>
            <a:r>
              <a:rPr lang="en-US" altLang="zh-CN" sz="2600" i="0" dirty="0">
                <a:solidFill>
                  <a:srgbClr val="CC3300"/>
                </a:solidFill>
              </a:rPr>
              <a:t>template &lt;class Type&gt; void</a:t>
            </a:r>
            <a:r>
              <a:rPr lang="en-US" altLang="zh-CN" sz="2600" b="0" i="0" dirty="0">
                <a:solidFill>
                  <a:srgbClr val="CC3300"/>
                </a:solidFill>
              </a:rPr>
              <a:t> </a:t>
            </a:r>
            <a:r>
              <a:rPr lang="en-US" altLang="zh-CN" sz="2600" b="0" i="0" dirty="0" err="1">
                <a:solidFill>
                  <a:srgbClr val="CC3300"/>
                </a:solidFill>
              </a:rPr>
              <a:t>PreOrder</a:t>
            </a:r>
            <a:r>
              <a:rPr lang="en-US" altLang="zh-CN" sz="2600" b="0" i="0" dirty="0">
                <a:solidFill>
                  <a:srgbClr val="CC3300"/>
                </a:solidFill>
              </a:rPr>
              <a:t> </a:t>
            </a:r>
            <a:r>
              <a:rPr lang="en-US" altLang="zh-CN" sz="2600" i="0" dirty="0">
                <a:solidFill>
                  <a:srgbClr val="CC3300"/>
                </a:solidFill>
              </a:rPr>
              <a:t>&lt;Type&gt; :: </a:t>
            </a:r>
          </a:p>
          <a:p>
            <a:pPr defTabSz="893763">
              <a:defRPr/>
            </a:pPr>
            <a:r>
              <a:rPr lang="en-US" altLang="zh-CN" sz="2600" i="0" dirty="0">
                <a:solidFill>
                  <a:srgbClr val="CC3300"/>
                </a:solidFill>
              </a:rPr>
              <a:t>operator</a:t>
            </a:r>
            <a:r>
              <a:rPr lang="en-US" altLang="zh-CN" sz="2600" b="0" i="0" dirty="0">
                <a:solidFill>
                  <a:srgbClr val="CC3300"/>
                </a:solidFill>
              </a:rPr>
              <a:t> ++ </a:t>
            </a:r>
            <a:r>
              <a:rPr lang="en-US" altLang="zh-CN" sz="2600" i="0" dirty="0">
                <a:solidFill>
                  <a:srgbClr val="CC3300"/>
                </a:solidFill>
              </a:rPr>
              <a:t>( )</a:t>
            </a:r>
            <a:r>
              <a:rPr lang="en-US" altLang="zh-CN" sz="2600" b="0" i="0" dirty="0">
                <a:solidFill>
                  <a:srgbClr val="CC3300"/>
                </a:solidFill>
              </a:rPr>
              <a:t> </a:t>
            </a:r>
            <a:r>
              <a:rPr lang="en-US" altLang="zh-CN" sz="2600" i="0" dirty="0">
                <a:solidFill>
                  <a:srgbClr val="CC3300"/>
                </a:solidFill>
              </a:rPr>
              <a:t>{</a:t>
            </a:r>
            <a:endParaRPr lang="en-US" altLang="zh-CN" sz="2600" b="0" i="0" dirty="0"/>
          </a:p>
          <a:p>
            <a:pPr defTabSz="893763">
              <a:defRPr/>
            </a:pPr>
            <a:r>
              <a:rPr lang="en-US" altLang="zh-CN" sz="2600" i="0" dirty="0">
                <a:solidFill>
                  <a:srgbClr val="CC3300"/>
                </a:solidFill>
              </a:rPr>
              <a:t>if</a:t>
            </a:r>
            <a:r>
              <a:rPr lang="en-US" altLang="zh-CN" sz="2600" b="0" i="0" dirty="0">
                <a:solidFill>
                  <a:srgbClr val="CC3300"/>
                </a:solidFill>
              </a:rPr>
              <a:t> </a:t>
            </a:r>
            <a:r>
              <a:rPr lang="en-US" altLang="zh-CN" sz="2600" i="0" dirty="0" smtClean="0">
                <a:solidFill>
                  <a:srgbClr val="CC3300"/>
                </a:solidFill>
              </a:rPr>
              <a:t>(</a:t>
            </a:r>
            <a:r>
              <a:rPr lang="en-US" altLang="zh-CN" sz="2600" b="0" i="0" dirty="0" err="1" smtClean="0">
                <a:solidFill>
                  <a:srgbClr val="CC3300"/>
                </a:solidFill>
              </a:rPr>
              <a:t>st</a:t>
            </a:r>
            <a:r>
              <a:rPr lang="en-US" altLang="zh-CN" sz="2600" i="0" dirty="0" err="1" smtClean="0">
                <a:solidFill>
                  <a:srgbClr val="CC3300"/>
                </a:solidFill>
              </a:rPr>
              <a:t>.</a:t>
            </a:r>
            <a:r>
              <a:rPr lang="en-US" altLang="zh-CN" sz="2600" b="0" i="0" dirty="0" err="1" smtClean="0">
                <a:solidFill>
                  <a:srgbClr val="CC3300"/>
                </a:solidFill>
              </a:rPr>
              <a:t>IsEmpty</a:t>
            </a:r>
            <a:r>
              <a:rPr lang="en-US" altLang="zh-CN" sz="2600" i="0" dirty="0" smtClean="0">
                <a:solidFill>
                  <a:srgbClr val="CC3300"/>
                </a:solidFill>
              </a:rPr>
              <a:t>( ))</a:t>
            </a:r>
            <a:r>
              <a:rPr lang="en-US" altLang="zh-CN" sz="2600" b="0" i="0" dirty="0" smtClean="0">
                <a:solidFill>
                  <a:srgbClr val="CC3300"/>
                </a:solidFill>
              </a:rPr>
              <a:t> </a:t>
            </a:r>
            <a:r>
              <a:rPr lang="en-US" altLang="zh-CN" sz="2600" i="0" dirty="0">
                <a:solidFill>
                  <a:srgbClr val="CC3300"/>
                </a:solidFill>
              </a:rPr>
              <a:t>{</a:t>
            </a:r>
          </a:p>
          <a:p>
            <a:pPr defTabSz="893763">
              <a:defRPr/>
            </a:pPr>
            <a:r>
              <a:rPr lang="en-US" altLang="zh-CN" sz="2600" i="0" dirty="0">
                <a:solidFill>
                  <a:srgbClr val="000099"/>
                </a:solidFill>
              </a:rPr>
              <a:t>//</a:t>
            </a:r>
            <a:r>
              <a:rPr lang="zh-CN" altLang="en-US" sz="2600" b="0" i="0" dirty="0">
                <a:solidFill>
                  <a:srgbClr val="000099"/>
                </a:solidFill>
                <a:ea typeface="隶书" pitchFamily="49" charset="-122"/>
              </a:rPr>
              <a:t>当栈空</a:t>
            </a:r>
            <a:r>
              <a:rPr lang="zh-CN" altLang="en-US" sz="2600" b="0" i="0" dirty="0" smtClean="0">
                <a:solidFill>
                  <a:srgbClr val="000099"/>
                </a:solidFill>
                <a:ea typeface="隶书" pitchFamily="49" charset="-122"/>
              </a:rPr>
              <a:t>且</a:t>
            </a:r>
            <a:r>
              <a:rPr lang="en-US" altLang="zh-CN" sz="2600" i="0" dirty="0" smtClean="0">
                <a:solidFill>
                  <a:schemeClr val="tx2"/>
                </a:solidFill>
                <a:ea typeface="隶书" pitchFamily="49" charset="-122"/>
              </a:rPr>
              <a:t>current</a:t>
            </a:r>
            <a:r>
              <a:rPr lang="zh-CN" altLang="en-US" sz="2600" b="0" i="0" dirty="0" smtClean="0">
                <a:solidFill>
                  <a:srgbClr val="000099"/>
                </a:solidFill>
                <a:ea typeface="隶书" pitchFamily="49" charset="-122"/>
              </a:rPr>
              <a:t>也</a:t>
            </a:r>
            <a:r>
              <a:rPr lang="zh-CN" altLang="en-US" sz="2600" b="0" i="0" dirty="0">
                <a:solidFill>
                  <a:srgbClr val="000099"/>
                </a:solidFill>
                <a:ea typeface="隶书" pitchFamily="49" charset="-122"/>
              </a:rPr>
              <a:t>为空，则遍历完成</a:t>
            </a:r>
            <a:endParaRPr lang="zh-CN" altLang="en-US" sz="2600" b="0" i="0" dirty="0">
              <a:solidFill>
                <a:srgbClr val="000099"/>
              </a:solidFill>
            </a:endParaRPr>
          </a:p>
          <a:p>
            <a:pPr defTabSz="893763">
              <a:defRPr/>
            </a:pPr>
            <a:r>
              <a:rPr lang="zh-CN" altLang="en-US" sz="2600" i="0" dirty="0">
                <a:solidFill>
                  <a:srgbClr val="CC3300"/>
                </a:solidFill>
              </a:rPr>
              <a:t>      </a:t>
            </a:r>
            <a:r>
              <a:rPr lang="en-US" altLang="zh-CN" sz="2600" i="0" dirty="0">
                <a:solidFill>
                  <a:srgbClr val="CC3300"/>
                </a:solidFill>
              </a:rPr>
              <a:t>if </a:t>
            </a:r>
            <a:r>
              <a:rPr lang="en-US" altLang="zh-CN" sz="2600" i="0" dirty="0" smtClean="0">
                <a:solidFill>
                  <a:srgbClr val="CC3300"/>
                </a:solidFill>
              </a:rPr>
              <a:t>(</a:t>
            </a:r>
            <a:r>
              <a:rPr lang="en-US" altLang="zh-CN" sz="2600" b="0" i="0" dirty="0" smtClean="0">
                <a:solidFill>
                  <a:srgbClr val="CC3300"/>
                </a:solidFill>
              </a:rPr>
              <a:t>current</a:t>
            </a:r>
            <a:r>
              <a:rPr lang="en-US" altLang="zh-CN" sz="2600" i="0" dirty="0" smtClean="0">
                <a:solidFill>
                  <a:srgbClr val="CC3300"/>
                </a:solidFill>
              </a:rPr>
              <a:t>==</a:t>
            </a:r>
            <a:r>
              <a:rPr lang="en-US" altLang="zh-CN" sz="2600" b="0" i="0" dirty="0" smtClean="0">
                <a:solidFill>
                  <a:srgbClr val="CC3300"/>
                </a:solidFill>
              </a:rPr>
              <a:t>NULL</a:t>
            </a:r>
            <a:r>
              <a:rPr lang="en-US" altLang="zh-CN" sz="2600" i="0" dirty="0" smtClean="0">
                <a:solidFill>
                  <a:srgbClr val="CC3300"/>
                </a:solidFill>
              </a:rPr>
              <a:t>)</a:t>
            </a:r>
            <a:r>
              <a:rPr lang="en-US" altLang="zh-CN" sz="2600" b="0" i="0" dirty="0" smtClean="0">
                <a:solidFill>
                  <a:srgbClr val="CC3300"/>
                </a:solidFill>
              </a:rPr>
              <a:t> </a:t>
            </a:r>
            <a:r>
              <a:rPr lang="en-US" altLang="zh-CN" sz="2600" i="0" dirty="0">
                <a:solidFill>
                  <a:srgbClr val="CC3300"/>
                </a:solidFill>
              </a:rPr>
              <a:t>{</a:t>
            </a:r>
          </a:p>
          <a:p>
            <a:pPr defTabSz="893763">
              <a:defRPr/>
            </a:pPr>
            <a:r>
              <a:rPr lang="en-US" altLang="zh-CN" sz="2600" b="0" i="0" dirty="0">
                <a:solidFill>
                  <a:srgbClr val="CC3300"/>
                </a:solidFill>
              </a:rPr>
              <a:t>            </a:t>
            </a:r>
            <a:r>
              <a:rPr lang="en-US" altLang="zh-CN" sz="2600" i="0" dirty="0" err="1" smtClean="0">
                <a:solidFill>
                  <a:srgbClr val="CC3300"/>
                </a:solidFill>
              </a:rPr>
              <a:t>cout</a:t>
            </a:r>
            <a:r>
              <a:rPr lang="en-US" altLang="zh-CN" sz="2600" i="0" dirty="0" smtClean="0">
                <a:solidFill>
                  <a:srgbClr val="CC3300"/>
                </a:solidFill>
              </a:rPr>
              <a:t>&lt;&lt;“</a:t>
            </a:r>
            <a:r>
              <a:rPr lang="zh-CN" altLang="zh-CN" sz="2600" b="0" i="0" dirty="0">
                <a:solidFill>
                  <a:srgbClr val="CC3300"/>
                </a:solidFill>
                <a:ea typeface="隶书" pitchFamily="49" charset="-122"/>
              </a:rPr>
              <a:t>已经遍历完成</a:t>
            </a:r>
            <a:r>
              <a:rPr lang="en-US" altLang="zh-CN" sz="2600" i="0" dirty="0" smtClean="0">
                <a:solidFill>
                  <a:srgbClr val="CC3300"/>
                </a:solidFill>
              </a:rPr>
              <a:t>”&lt;&lt;</a:t>
            </a:r>
            <a:r>
              <a:rPr lang="en-US" altLang="zh-CN" sz="2600" i="0" dirty="0" err="1" smtClean="0">
                <a:solidFill>
                  <a:srgbClr val="CC3300"/>
                </a:solidFill>
              </a:rPr>
              <a:t>endl</a:t>
            </a:r>
            <a:r>
              <a:rPr lang="en-US" altLang="zh-CN" sz="2600" i="0" dirty="0">
                <a:solidFill>
                  <a:srgbClr val="CC3300"/>
                </a:solidFill>
              </a:rPr>
              <a:t>;</a:t>
            </a:r>
            <a:r>
              <a:rPr lang="en-US" altLang="zh-CN" sz="2600" b="0" i="0" dirty="0">
                <a:solidFill>
                  <a:srgbClr val="CC3300"/>
                </a:solidFill>
              </a:rPr>
              <a:t>  </a:t>
            </a:r>
            <a:r>
              <a:rPr lang="en-US" altLang="zh-CN" sz="2600" i="0" dirty="0" smtClean="0">
                <a:solidFill>
                  <a:srgbClr val="CC3300"/>
                </a:solidFill>
              </a:rPr>
              <a:t>exit(</a:t>
            </a:r>
            <a:r>
              <a:rPr lang="en-US" altLang="zh-CN" sz="2600" b="0" i="0" dirty="0" smtClean="0">
                <a:solidFill>
                  <a:srgbClr val="CC3300"/>
                </a:solidFill>
              </a:rPr>
              <a:t>1</a:t>
            </a:r>
            <a:r>
              <a:rPr lang="en-US" altLang="zh-CN" sz="2600" i="0" dirty="0">
                <a:solidFill>
                  <a:srgbClr val="CC3300"/>
                </a:solidFill>
              </a:rPr>
              <a:t>);  }</a:t>
            </a:r>
            <a:endParaRPr lang="en-US" altLang="zh-CN" sz="2600" b="0" i="0" dirty="0">
              <a:solidFill>
                <a:srgbClr val="CC3300"/>
              </a:solidFill>
            </a:endParaRPr>
          </a:p>
          <a:p>
            <a:pPr defTabSz="893763">
              <a:defRPr/>
            </a:pPr>
            <a:r>
              <a:rPr lang="en-US" altLang="zh-CN" sz="2600" b="0" i="0" dirty="0">
                <a:solidFill>
                  <a:srgbClr val="CC3300"/>
                </a:solidFill>
              </a:rPr>
              <a:t>            </a:t>
            </a:r>
            <a:r>
              <a:rPr lang="en-US" altLang="zh-CN" sz="2600" b="0" i="0" dirty="0" smtClean="0">
                <a:solidFill>
                  <a:srgbClr val="CC3300"/>
                </a:solidFill>
              </a:rPr>
              <a:t>current</a:t>
            </a:r>
            <a:r>
              <a:rPr lang="en-US" altLang="zh-CN" sz="2600" i="0" dirty="0" smtClean="0">
                <a:solidFill>
                  <a:srgbClr val="CC3300"/>
                </a:solidFill>
              </a:rPr>
              <a:t>=</a:t>
            </a:r>
            <a:r>
              <a:rPr lang="en-US" altLang="zh-CN" sz="2600" b="0" i="0" dirty="0" smtClean="0">
                <a:solidFill>
                  <a:srgbClr val="CC3300"/>
                </a:solidFill>
              </a:rPr>
              <a:t>NULL</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return;  }</a:t>
            </a:r>
            <a:endParaRPr lang="en-US" altLang="zh-CN" sz="2600" b="0" i="0" dirty="0">
              <a:solidFill>
                <a:srgbClr val="CC3300"/>
              </a:solidFill>
            </a:endParaRPr>
          </a:p>
          <a:p>
            <a:pPr defTabSz="893763">
              <a:defRPr/>
            </a:pPr>
            <a:r>
              <a:rPr lang="en-US" altLang="zh-CN" sz="2600" b="0" i="0" dirty="0">
                <a:solidFill>
                  <a:srgbClr val="CC3300"/>
                </a:solidFill>
              </a:rPr>
              <a:t>    </a:t>
            </a:r>
            <a:r>
              <a:rPr lang="en-US" altLang="zh-CN" sz="2600" b="0" i="0" dirty="0" smtClean="0">
                <a:solidFill>
                  <a:srgbClr val="CC3300"/>
                </a:solidFill>
              </a:rPr>
              <a:t> current</a:t>
            </a:r>
            <a:r>
              <a:rPr lang="en-US" altLang="zh-CN" sz="2600" i="0" dirty="0" smtClean="0">
                <a:solidFill>
                  <a:srgbClr val="CC3300"/>
                </a:solidFill>
              </a:rPr>
              <a:t>=</a:t>
            </a:r>
            <a:r>
              <a:rPr lang="en-US" altLang="zh-CN" sz="2600" b="0" i="0" dirty="0" err="1" smtClean="0">
                <a:solidFill>
                  <a:srgbClr val="CC3300"/>
                </a:solidFill>
              </a:rPr>
              <a:t>st</a:t>
            </a:r>
            <a:r>
              <a:rPr lang="en-US" altLang="zh-CN" sz="2600" i="0" dirty="0" err="1" smtClean="0">
                <a:solidFill>
                  <a:srgbClr val="CC3300"/>
                </a:solidFill>
              </a:rPr>
              <a:t>.</a:t>
            </a:r>
            <a:r>
              <a:rPr lang="en-US" altLang="zh-CN" sz="2600" b="0" i="0" dirty="0" err="1" smtClean="0">
                <a:solidFill>
                  <a:srgbClr val="CC3300"/>
                </a:solidFill>
              </a:rPr>
              <a:t>Pop</a:t>
            </a:r>
            <a:r>
              <a:rPr lang="en-US" altLang="zh-CN" sz="2600" i="0" dirty="0" smtClean="0">
                <a:solidFill>
                  <a:srgbClr val="CC3300"/>
                </a:solidFill>
              </a:rPr>
              <a:t>( </a:t>
            </a:r>
            <a:r>
              <a:rPr lang="en-US" altLang="zh-CN" sz="2600" i="0" dirty="0">
                <a:solidFill>
                  <a:srgbClr val="CC3300"/>
                </a:solidFill>
              </a:rPr>
              <a:t>);</a:t>
            </a:r>
          </a:p>
          <a:p>
            <a:pPr defTabSz="893763">
              <a:defRPr/>
            </a:pPr>
            <a:r>
              <a:rPr lang="en-US" altLang="zh-CN" sz="2600" b="0" i="0" dirty="0">
                <a:solidFill>
                  <a:srgbClr val="CC3300"/>
                </a:solidFill>
              </a:rPr>
              <a:t>     </a:t>
            </a:r>
            <a:r>
              <a:rPr lang="en-US" altLang="zh-CN" sz="2600" i="0" dirty="0">
                <a:solidFill>
                  <a:srgbClr val="CC3300"/>
                </a:solidFill>
              </a:rPr>
              <a:t>if</a:t>
            </a:r>
            <a:r>
              <a:rPr lang="en-US" altLang="zh-CN" sz="2600" b="0" i="0" dirty="0">
                <a:solidFill>
                  <a:srgbClr val="CC3300"/>
                </a:solidFill>
              </a:rPr>
              <a:t> </a:t>
            </a:r>
            <a:r>
              <a:rPr lang="en-US" altLang="zh-CN" sz="2600" i="0" dirty="0" smtClean="0">
                <a:solidFill>
                  <a:srgbClr val="CC3300"/>
                </a:solidFill>
              </a:rPr>
              <a:t>(</a:t>
            </a:r>
            <a:r>
              <a:rPr lang="en-US" altLang="zh-CN" sz="2600" b="0" i="0" dirty="0" smtClean="0">
                <a:solidFill>
                  <a:srgbClr val="CC3300"/>
                </a:solidFill>
              </a:rPr>
              <a:t>current</a:t>
            </a:r>
            <a:r>
              <a:rPr lang="en-US" altLang="zh-CN" sz="2600" i="0" dirty="0" smtClean="0">
                <a:solidFill>
                  <a:srgbClr val="CC3300"/>
                </a:solidFill>
              </a:rPr>
              <a:t>-</a:t>
            </a:r>
            <a:r>
              <a:rPr lang="en-US" altLang="zh-CN" sz="2600" i="0" dirty="0">
                <a:solidFill>
                  <a:srgbClr val="CC3300"/>
                </a:solidFill>
              </a:rPr>
              <a:t>&gt;</a:t>
            </a:r>
            <a:r>
              <a:rPr lang="en-US" altLang="zh-CN" sz="2600" b="0" i="0" dirty="0" err="1" smtClean="0">
                <a:solidFill>
                  <a:srgbClr val="CC3300"/>
                </a:solidFill>
              </a:rPr>
              <a:t>GetRight</a:t>
            </a:r>
            <a:r>
              <a:rPr lang="en-US" altLang="zh-CN" sz="2600" i="0" dirty="0" smtClean="0">
                <a:solidFill>
                  <a:srgbClr val="CC3300"/>
                </a:solidFill>
              </a:rPr>
              <a:t>( )!=</a:t>
            </a:r>
            <a:r>
              <a:rPr lang="en-US" altLang="zh-CN" sz="2600" b="0" i="0" dirty="0" smtClean="0">
                <a:solidFill>
                  <a:srgbClr val="CC3300"/>
                </a:solidFill>
              </a:rPr>
              <a:t>NULL</a:t>
            </a:r>
            <a:r>
              <a:rPr lang="en-US" altLang="zh-CN" sz="2600" i="0" dirty="0" smtClean="0">
                <a:solidFill>
                  <a:srgbClr val="CC3300"/>
                </a:solidFill>
              </a:rPr>
              <a:t>) </a:t>
            </a:r>
            <a:endParaRPr lang="en-US" altLang="zh-CN" sz="2600" i="0" dirty="0">
              <a:solidFill>
                <a:srgbClr val="CC3300"/>
              </a:solidFill>
            </a:endParaRPr>
          </a:p>
          <a:p>
            <a:pPr defTabSz="893763">
              <a:defRPr/>
            </a:pPr>
            <a:r>
              <a:rPr lang="en-US" altLang="zh-CN" sz="2600" b="0" i="0" dirty="0">
                <a:solidFill>
                  <a:srgbClr val="CC3300"/>
                </a:solidFill>
              </a:rPr>
              <a:t>           </a:t>
            </a:r>
            <a:r>
              <a:rPr lang="en-US" altLang="zh-CN" sz="2600" b="0" i="0" dirty="0" err="1" smtClean="0">
                <a:solidFill>
                  <a:srgbClr val="CC3300"/>
                </a:solidFill>
              </a:rPr>
              <a:t>st</a:t>
            </a:r>
            <a:r>
              <a:rPr lang="en-US" altLang="zh-CN" sz="2600" i="0" dirty="0" err="1" smtClean="0">
                <a:solidFill>
                  <a:srgbClr val="CC3300"/>
                </a:solidFill>
              </a:rPr>
              <a:t>.</a:t>
            </a:r>
            <a:r>
              <a:rPr lang="en-US" altLang="zh-CN" sz="2600" b="0" i="0" dirty="0" err="1" smtClean="0">
                <a:solidFill>
                  <a:srgbClr val="CC3300"/>
                </a:solidFill>
              </a:rPr>
              <a:t>Push</a:t>
            </a:r>
            <a:r>
              <a:rPr lang="en-US" altLang="zh-CN" sz="2600" i="0" dirty="0" smtClean="0">
                <a:solidFill>
                  <a:srgbClr val="CC3300"/>
                </a:solidFill>
              </a:rPr>
              <a:t>(</a:t>
            </a:r>
            <a:r>
              <a:rPr lang="en-US" altLang="zh-CN" sz="2600" b="0" i="0" dirty="0" smtClean="0">
                <a:solidFill>
                  <a:srgbClr val="CC3300"/>
                </a:solidFill>
              </a:rPr>
              <a:t>current</a:t>
            </a:r>
            <a:r>
              <a:rPr lang="en-US" altLang="zh-CN" sz="2600" i="0" dirty="0" smtClean="0">
                <a:solidFill>
                  <a:srgbClr val="CC3300"/>
                </a:solidFill>
              </a:rPr>
              <a:t>-</a:t>
            </a:r>
            <a:r>
              <a:rPr lang="en-US" altLang="zh-CN" sz="2600" i="0" dirty="0">
                <a:solidFill>
                  <a:srgbClr val="CC3300"/>
                </a:solidFill>
              </a:rPr>
              <a:t>&gt;</a:t>
            </a:r>
            <a:r>
              <a:rPr lang="en-US" altLang="zh-CN" sz="2600" b="0" i="0" dirty="0" err="1" smtClean="0">
                <a:solidFill>
                  <a:srgbClr val="CC3300"/>
                </a:solidFill>
              </a:rPr>
              <a:t>GetRight</a:t>
            </a:r>
            <a:r>
              <a:rPr lang="en-US" altLang="zh-CN" sz="2600" i="0" dirty="0" smtClean="0">
                <a:solidFill>
                  <a:srgbClr val="CC3300"/>
                </a:solidFill>
              </a:rPr>
              <a:t>( ));</a:t>
            </a:r>
            <a:endParaRPr lang="en-US" altLang="zh-CN" sz="2600" i="0" dirty="0">
              <a:solidFill>
                <a:srgbClr val="CC3300"/>
              </a:solidFill>
            </a:endParaRPr>
          </a:p>
          <a:p>
            <a:pPr defTabSz="893763">
              <a:defRPr/>
            </a:pPr>
            <a:r>
              <a:rPr lang="en-US" altLang="zh-CN" sz="2600" b="0" i="0" dirty="0">
                <a:solidFill>
                  <a:srgbClr val="CC3300"/>
                </a:solidFill>
              </a:rPr>
              <a:t>     </a:t>
            </a:r>
            <a:r>
              <a:rPr lang="en-US" altLang="zh-CN" sz="2600" i="0" dirty="0">
                <a:solidFill>
                  <a:srgbClr val="CC3300"/>
                </a:solidFill>
              </a:rPr>
              <a:t>if</a:t>
            </a:r>
            <a:r>
              <a:rPr lang="en-US" altLang="zh-CN" sz="2600" b="0" i="0" dirty="0">
                <a:solidFill>
                  <a:srgbClr val="CC3300"/>
                </a:solidFill>
              </a:rPr>
              <a:t> </a:t>
            </a:r>
            <a:r>
              <a:rPr lang="en-US" altLang="zh-CN" sz="2600" i="0" dirty="0" smtClean="0">
                <a:solidFill>
                  <a:srgbClr val="CC3300"/>
                </a:solidFill>
              </a:rPr>
              <a:t>(</a:t>
            </a:r>
            <a:r>
              <a:rPr lang="en-US" altLang="zh-CN" sz="2600" b="0" i="0" dirty="0" smtClean="0">
                <a:solidFill>
                  <a:srgbClr val="CC3300"/>
                </a:solidFill>
              </a:rPr>
              <a:t>current</a:t>
            </a:r>
            <a:r>
              <a:rPr lang="en-US" altLang="zh-CN" sz="2600" i="0" dirty="0" smtClean="0">
                <a:solidFill>
                  <a:srgbClr val="CC3300"/>
                </a:solidFill>
              </a:rPr>
              <a:t>-</a:t>
            </a:r>
            <a:r>
              <a:rPr lang="en-US" altLang="zh-CN" sz="2600" i="0" dirty="0">
                <a:solidFill>
                  <a:srgbClr val="CC3300"/>
                </a:solidFill>
              </a:rPr>
              <a:t>&gt;</a:t>
            </a:r>
            <a:r>
              <a:rPr lang="en-US" altLang="zh-CN" sz="2600" b="0" i="0" dirty="0" err="1" smtClean="0">
                <a:solidFill>
                  <a:srgbClr val="CC3300"/>
                </a:solidFill>
              </a:rPr>
              <a:t>GetLeft</a:t>
            </a:r>
            <a:r>
              <a:rPr lang="en-US" altLang="zh-CN" sz="2600" i="0" dirty="0" smtClean="0">
                <a:solidFill>
                  <a:srgbClr val="CC3300"/>
                </a:solidFill>
              </a:rPr>
              <a:t>( )!=</a:t>
            </a:r>
            <a:r>
              <a:rPr lang="en-US" altLang="zh-CN" sz="2600" b="0" i="0" dirty="0" smtClean="0">
                <a:solidFill>
                  <a:srgbClr val="CC3300"/>
                </a:solidFill>
              </a:rPr>
              <a:t>NULL</a:t>
            </a:r>
            <a:r>
              <a:rPr lang="en-US" altLang="zh-CN" sz="2600" i="0" dirty="0" smtClean="0">
                <a:solidFill>
                  <a:srgbClr val="CC3300"/>
                </a:solidFill>
              </a:rPr>
              <a:t>)</a:t>
            </a:r>
            <a:r>
              <a:rPr lang="en-US" altLang="zh-CN" sz="2600" b="0" i="0" dirty="0" smtClean="0">
                <a:solidFill>
                  <a:srgbClr val="CC3300"/>
                </a:solidFill>
              </a:rPr>
              <a:t> </a:t>
            </a:r>
            <a:r>
              <a:rPr lang="en-US" altLang="zh-CN" sz="2600" i="0" dirty="0">
                <a:solidFill>
                  <a:srgbClr val="CC3300"/>
                </a:solidFill>
              </a:rPr>
              <a:t>{   </a:t>
            </a:r>
          </a:p>
          <a:p>
            <a:pPr defTabSz="893763">
              <a:defRPr/>
            </a:pPr>
            <a:r>
              <a:rPr lang="en-US" altLang="zh-CN" sz="2600" b="0" i="0" dirty="0">
                <a:solidFill>
                  <a:srgbClr val="CC3300"/>
                </a:solidFill>
              </a:rPr>
              <a:t>           </a:t>
            </a:r>
            <a:r>
              <a:rPr lang="en-US" altLang="zh-CN" sz="2600" b="0" i="0" dirty="0" err="1" smtClean="0">
                <a:solidFill>
                  <a:srgbClr val="CC3300"/>
                </a:solidFill>
              </a:rPr>
              <a:t>st</a:t>
            </a:r>
            <a:r>
              <a:rPr lang="en-US" altLang="zh-CN" sz="2600" i="0" dirty="0" err="1" smtClean="0">
                <a:solidFill>
                  <a:srgbClr val="CC3300"/>
                </a:solidFill>
              </a:rPr>
              <a:t>.</a:t>
            </a:r>
            <a:r>
              <a:rPr lang="en-US" altLang="zh-CN" sz="2600" b="0" i="0" dirty="0" err="1" smtClean="0">
                <a:solidFill>
                  <a:srgbClr val="CC3300"/>
                </a:solidFill>
              </a:rPr>
              <a:t>Push</a:t>
            </a:r>
            <a:r>
              <a:rPr lang="en-US" altLang="zh-CN" sz="2600" i="0" dirty="0" smtClean="0">
                <a:solidFill>
                  <a:srgbClr val="CC3300"/>
                </a:solidFill>
              </a:rPr>
              <a:t>(</a:t>
            </a:r>
            <a:r>
              <a:rPr lang="en-US" altLang="zh-CN" sz="2600" b="0" i="0" dirty="0" smtClean="0">
                <a:solidFill>
                  <a:srgbClr val="CC3300"/>
                </a:solidFill>
              </a:rPr>
              <a:t>current</a:t>
            </a:r>
            <a:r>
              <a:rPr lang="en-US" altLang="zh-CN" sz="2600" i="0" dirty="0" smtClean="0">
                <a:solidFill>
                  <a:srgbClr val="CC3300"/>
                </a:solidFill>
              </a:rPr>
              <a:t>-</a:t>
            </a:r>
            <a:r>
              <a:rPr lang="en-US" altLang="zh-CN" sz="2600" i="0" dirty="0">
                <a:solidFill>
                  <a:srgbClr val="CC3300"/>
                </a:solidFill>
              </a:rPr>
              <a:t>&gt;</a:t>
            </a:r>
            <a:r>
              <a:rPr lang="en-US" altLang="zh-CN" sz="2600" b="0" i="0" dirty="0" err="1" smtClean="0">
                <a:solidFill>
                  <a:srgbClr val="CC3300"/>
                </a:solidFill>
              </a:rPr>
              <a:t>GetLeft</a:t>
            </a:r>
            <a:r>
              <a:rPr lang="en-US" altLang="zh-CN" sz="2600" i="0" dirty="0" smtClean="0">
                <a:solidFill>
                  <a:srgbClr val="CC3300"/>
                </a:solidFill>
              </a:rPr>
              <a:t>( ));</a:t>
            </a:r>
            <a:endParaRPr lang="en-US" altLang="zh-CN" sz="2600" i="0" dirty="0">
              <a:solidFill>
                <a:srgbClr val="CC3300"/>
              </a:solidFill>
            </a:endParaRPr>
          </a:p>
          <a:p>
            <a:pPr defTabSz="893763">
              <a:defRPr/>
            </a:pPr>
            <a:r>
              <a:rPr lang="en-US" altLang="zh-CN" sz="2600" b="0" i="0" dirty="0">
                <a:solidFill>
                  <a:srgbClr val="CC3300"/>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160</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1652">
                                            <p:txEl>
                                              <p:pRg st="1" end="1"/>
                                            </p:txEl>
                                          </p:spTgt>
                                        </p:tgtEl>
                                        <p:attrNameLst>
                                          <p:attrName>style.visibility</p:attrName>
                                        </p:attrNameLst>
                                      </p:cBhvr>
                                      <p:to>
                                        <p:strVal val="visible"/>
                                      </p:to>
                                    </p:set>
                                    <p:animEffect transition="in" filter="checkerboard(across)">
                                      <p:cBhvr>
                                        <p:cTn id="7" dur="500"/>
                                        <p:tgtEl>
                                          <p:spTgt spid="41165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11652">
                                            <p:txEl>
                                              <p:pRg st="2" end="2"/>
                                            </p:txEl>
                                          </p:spTgt>
                                        </p:tgtEl>
                                        <p:attrNameLst>
                                          <p:attrName>style.visibility</p:attrName>
                                        </p:attrNameLst>
                                      </p:cBhvr>
                                      <p:to>
                                        <p:strVal val="visible"/>
                                      </p:to>
                                    </p:set>
                                    <p:animEffect transition="in" filter="checkerboard(across)">
                                      <p:cBhvr>
                                        <p:cTn id="10" dur="500"/>
                                        <p:tgtEl>
                                          <p:spTgt spid="41165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11652">
                                            <p:txEl>
                                              <p:pRg st="3" end="3"/>
                                            </p:txEl>
                                          </p:spTgt>
                                        </p:tgtEl>
                                        <p:attrNameLst>
                                          <p:attrName>style.visibility</p:attrName>
                                        </p:attrNameLst>
                                      </p:cBhvr>
                                      <p:to>
                                        <p:strVal val="visible"/>
                                      </p:to>
                                    </p:set>
                                    <p:animEffect transition="in" filter="checkerboard(across)">
                                      <p:cBhvr>
                                        <p:cTn id="13" dur="500"/>
                                        <p:tgtEl>
                                          <p:spTgt spid="41165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11652">
                                            <p:txEl>
                                              <p:pRg st="4" end="4"/>
                                            </p:txEl>
                                          </p:spTgt>
                                        </p:tgtEl>
                                        <p:attrNameLst>
                                          <p:attrName>style.visibility</p:attrName>
                                        </p:attrNameLst>
                                      </p:cBhvr>
                                      <p:to>
                                        <p:strVal val="visible"/>
                                      </p:to>
                                    </p:set>
                                    <p:animEffect transition="in" filter="checkerboard(across)">
                                      <p:cBhvr>
                                        <p:cTn id="16" dur="500"/>
                                        <p:tgtEl>
                                          <p:spTgt spid="41165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11652">
                                            <p:txEl>
                                              <p:pRg st="5" end="5"/>
                                            </p:txEl>
                                          </p:spTgt>
                                        </p:tgtEl>
                                        <p:attrNameLst>
                                          <p:attrName>style.visibility</p:attrName>
                                        </p:attrNameLst>
                                      </p:cBhvr>
                                      <p:to>
                                        <p:strVal val="visible"/>
                                      </p:to>
                                    </p:set>
                                    <p:animEffect transition="in" filter="checkerboard(across)">
                                      <p:cBhvr>
                                        <p:cTn id="19" dur="500"/>
                                        <p:tgtEl>
                                          <p:spTgt spid="41165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11652">
                                            <p:txEl>
                                              <p:pRg st="6" end="6"/>
                                            </p:txEl>
                                          </p:spTgt>
                                        </p:tgtEl>
                                        <p:attrNameLst>
                                          <p:attrName>style.visibility</p:attrName>
                                        </p:attrNameLst>
                                      </p:cBhvr>
                                      <p:to>
                                        <p:strVal val="visible"/>
                                      </p:to>
                                    </p:set>
                                    <p:animEffect transition="in" filter="checkerboard(across)">
                                      <p:cBhvr>
                                        <p:cTn id="22" dur="500"/>
                                        <p:tgtEl>
                                          <p:spTgt spid="411652">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11652">
                                            <p:txEl>
                                              <p:pRg st="7" end="7"/>
                                            </p:txEl>
                                          </p:spTgt>
                                        </p:tgtEl>
                                        <p:attrNameLst>
                                          <p:attrName>style.visibility</p:attrName>
                                        </p:attrNameLst>
                                      </p:cBhvr>
                                      <p:to>
                                        <p:strVal val="visible"/>
                                      </p:to>
                                    </p:set>
                                    <p:animEffect transition="in" filter="checkerboard(across)">
                                      <p:cBhvr>
                                        <p:cTn id="25" dur="500"/>
                                        <p:tgtEl>
                                          <p:spTgt spid="411652">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11652">
                                            <p:txEl>
                                              <p:pRg st="8" end="8"/>
                                            </p:txEl>
                                          </p:spTgt>
                                        </p:tgtEl>
                                        <p:attrNameLst>
                                          <p:attrName>style.visibility</p:attrName>
                                        </p:attrNameLst>
                                      </p:cBhvr>
                                      <p:to>
                                        <p:strVal val="visible"/>
                                      </p:to>
                                    </p:set>
                                    <p:animEffect transition="in" filter="checkerboard(across)">
                                      <p:cBhvr>
                                        <p:cTn id="28" dur="500"/>
                                        <p:tgtEl>
                                          <p:spTgt spid="411652">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11652">
                                            <p:txEl>
                                              <p:pRg st="9" end="9"/>
                                            </p:txEl>
                                          </p:spTgt>
                                        </p:tgtEl>
                                        <p:attrNameLst>
                                          <p:attrName>style.visibility</p:attrName>
                                        </p:attrNameLst>
                                      </p:cBhvr>
                                      <p:to>
                                        <p:strVal val="visible"/>
                                      </p:to>
                                    </p:set>
                                    <p:animEffect transition="in" filter="checkerboard(across)">
                                      <p:cBhvr>
                                        <p:cTn id="31" dur="500"/>
                                        <p:tgtEl>
                                          <p:spTgt spid="411652">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11652">
                                            <p:txEl>
                                              <p:pRg st="10" end="10"/>
                                            </p:txEl>
                                          </p:spTgt>
                                        </p:tgtEl>
                                        <p:attrNameLst>
                                          <p:attrName>style.visibility</p:attrName>
                                        </p:attrNameLst>
                                      </p:cBhvr>
                                      <p:to>
                                        <p:strVal val="visible"/>
                                      </p:to>
                                    </p:set>
                                    <p:animEffect transition="in" filter="checkerboard(across)">
                                      <p:cBhvr>
                                        <p:cTn id="34" dur="500"/>
                                        <p:tgtEl>
                                          <p:spTgt spid="411652">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411652">
                                            <p:txEl>
                                              <p:pRg st="11" end="11"/>
                                            </p:txEl>
                                          </p:spTgt>
                                        </p:tgtEl>
                                        <p:attrNameLst>
                                          <p:attrName>style.visibility</p:attrName>
                                        </p:attrNameLst>
                                      </p:cBhvr>
                                      <p:to>
                                        <p:strVal val="visible"/>
                                      </p:to>
                                    </p:set>
                                    <p:animEffect transition="in" filter="checkerboard(across)">
                                      <p:cBhvr>
                                        <p:cTn id="37" dur="500"/>
                                        <p:tgtEl>
                                          <p:spTgt spid="411652">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411652">
                                            <p:txEl>
                                              <p:pRg st="12" end="12"/>
                                            </p:txEl>
                                          </p:spTgt>
                                        </p:tgtEl>
                                        <p:attrNameLst>
                                          <p:attrName>style.visibility</p:attrName>
                                        </p:attrNameLst>
                                      </p:cBhvr>
                                      <p:to>
                                        <p:strVal val="visible"/>
                                      </p:to>
                                    </p:set>
                                    <p:animEffect transition="in" filter="checkerboard(across)">
                                      <p:cBhvr>
                                        <p:cTn id="40" dur="500"/>
                                        <p:tgtEl>
                                          <p:spTgt spid="411652">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411652">
                                            <p:txEl>
                                              <p:pRg st="13" end="13"/>
                                            </p:txEl>
                                          </p:spTgt>
                                        </p:tgtEl>
                                        <p:attrNameLst>
                                          <p:attrName>style.visibility</p:attrName>
                                        </p:attrNameLst>
                                      </p:cBhvr>
                                      <p:to>
                                        <p:strVal val="visible"/>
                                      </p:to>
                                    </p:set>
                                    <p:animEffect transition="in" filter="checkerboard(across)">
                                      <p:cBhvr>
                                        <p:cTn id="43" dur="500"/>
                                        <p:tgtEl>
                                          <p:spTgt spid="41165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474" name="Text Box 2"/>
          <p:cNvSpPr txBox="1">
            <a:spLocks noChangeArrowheads="1"/>
          </p:cNvSpPr>
          <p:nvPr/>
        </p:nvSpPr>
        <p:spPr bwMode="auto">
          <a:xfrm>
            <a:off x="342900" y="549275"/>
            <a:ext cx="8801100" cy="5553075"/>
          </a:xfrm>
          <a:prstGeom prst="rect">
            <a:avLst/>
          </a:prstGeom>
          <a:noFill/>
          <a:ln w="9525">
            <a:noFill/>
            <a:miter lim="800000"/>
            <a:headEnd/>
            <a:tailEnd/>
          </a:ln>
          <a:effectLst/>
        </p:spPr>
        <p:txBody>
          <a:bodyPr>
            <a:spAutoFit/>
          </a:bodyPr>
          <a:lstStyle/>
          <a:p>
            <a:pPr>
              <a:defRPr/>
            </a:pPr>
            <a:r>
              <a:rPr lang="en-US" altLang="zh-CN" sz="3600" i="0" dirty="0">
                <a:effectLst>
                  <a:outerShdw blurRad="38100" dist="38100" dir="2700000" algn="tl">
                    <a:srgbClr val="C0C0C0"/>
                  </a:outerShdw>
                </a:effectLst>
                <a:ea typeface="仿宋_GB2312" pitchFamily="49" charset="-122"/>
              </a:rPr>
              <a:t>             </a:t>
            </a:r>
            <a:r>
              <a:rPr lang="zh-CN" altLang="en-US" sz="3200" i="0" u="sng" dirty="0">
                <a:solidFill>
                  <a:schemeClr val="accent2"/>
                </a:solidFill>
                <a:effectLst>
                  <a:outerShdw blurRad="38100" dist="38100" dir="2700000" algn="tl">
                    <a:srgbClr val="C0C0C0"/>
                  </a:outerShdw>
                </a:effectLst>
                <a:ea typeface="仿宋_GB2312" pitchFamily="49" charset="-122"/>
              </a:rPr>
              <a:t>层次序游标类定义</a:t>
            </a:r>
          </a:p>
          <a:p>
            <a:pPr>
              <a:spcBef>
                <a:spcPct val="50000"/>
              </a:spcBef>
              <a:defRPr/>
            </a:pPr>
            <a:r>
              <a:rPr lang="en-US" altLang="zh-CN" sz="2800" i="0" dirty="0">
                <a:solidFill>
                  <a:srgbClr val="CC3300"/>
                </a:solidFill>
              </a:rPr>
              <a:t>template &lt;class Type&gt; class</a:t>
            </a:r>
            <a:r>
              <a:rPr lang="en-US" altLang="zh-CN" sz="2800" b="0" i="0" dirty="0">
                <a:solidFill>
                  <a:srgbClr val="CC3300"/>
                </a:solidFill>
              </a:rPr>
              <a:t> </a:t>
            </a:r>
            <a:r>
              <a:rPr lang="en-US" altLang="zh-CN" sz="2800" b="0" i="0" dirty="0" err="1">
                <a:solidFill>
                  <a:srgbClr val="CC3300"/>
                </a:solidFill>
              </a:rPr>
              <a:t>LevelOrder</a:t>
            </a:r>
            <a:r>
              <a:rPr lang="en-US" altLang="zh-CN" sz="2800" b="0" i="0" dirty="0">
                <a:solidFill>
                  <a:srgbClr val="CC3300"/>
                </a:solidFill>
              </a:rPr>
              <a:t> </a:t>
            </a:r>
            <a:r>
              <a:rPr lang="en-US" altLang="zh-CN" sz="2800" i="0" dirty="0">
                <a:solidFill>
                  <a:srgbClr val="CC3300"/>
                </a:solidFill>
              </a:rPr>
              <a:t>: </a:t>
            </a:r>
          </a:p>
          <a:p>
            <a:pPr>
              <a:defRPr/>
            </a:pPr>
            <a:r>
              <a:rPr lang="en-US" altLang="zh-CN" sz="2800" i="0" dirty="0">
                <a:solidFill>
                  <a:srgbClr val="CC3300"/>
                </a:solidFill>
              </a:rPr>
              <a:t>    public</a:t>
            </a:r>
            <a:r>
              <a:rPr lang="en-US" altLang="zh-CN" sz="2800" b="0" i="0" dirty="0">
                <a:solidFill>
                  <a:srgbClr val="CC3300"/>
                </a:solidFill>
              </a:rPr>
              <a:t> </a:t>
            </a:r>
            <a:r>
              <a:rPr lang="en-US" altLang="zh-CN" sz="2800" b="0" i="0" dirty="0" err="1">
                <a:solidFill>
                  <a:srgbClr val="CC3300"/>
                </a:solidFill>
              </a:rPr>
              <a:t>TreeIterator</a:t>
            </a:r>
            <a:r>
              <a:rPr lang="en-US" altLang="zh-CN" sz="2800" b="0" i="0" dirty="0">
                <a:solidFill>
                  <a:srgbClr val="CC3300"/>
                </a:solidFill>
              </a:rPr>
              <a:t> </a:t>
            </a:r>
            <a:r>
              <a:rPr lang="en-US" altLang="zh-CN" sz="2800" i="0" dirty="0">
                <a:solidFill>
                  <a:srgbClr val="CC3300"/>
                </a:solidFill>
              </a:rPr>
              <a:t>&lt;Type&gt; {</a:t>
            </a:r>
          </a:p>
          <a:p>
            <a:pPr>
              <a:defRPr/>
            </a:pPr>
            <a:r>
              <a:rPr lang="zh-CN" altLang="en-US" sz="2800" i="0" dirty="0" smtClean="0">
                <a:solidFill>
                  <a:srgbClr val="CC3300"/>
                </a:solidFill>
              </a:rPr>
              <a:t>  </a:t>
            </a:r>
            <a:r>
              <a:rPr lang="en-US" altLang="zh-CN" sz="2800" i="0" dirty="0" smtClean="0">
                <a:solidFill>
                  <a:srgbClr val="CC3300"/>
                </a:solidFill>
              </a:rPr>
              <a:t>public</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b="0" i="0" dirty="0" err="1" smtClean="0">
                <a:solidFill>
                  <a:srgbClr val="CC3300"/>
                </a:solidFill>
              </a:rPr>
              <a:t>LevelOrder</a:t>
            </a:r>
            <a:r>
              <a:rPr lang="en-US" altLang="zh-CN" sz="2800" i="0" dirty="0" smtClean="0">
                <a:solidFill>
                  <a:srgbClr val="CC3300"/>
                </a:solidFill>
              </a:rPr>
              <a:t>(const</a:t>
            </a:r>
            <a:r>
              <a:rPr lang="en-US" altLang="zh-CN" sz="2800" b="0" i="0" dirty="0" smtClean="0">
                <a:solidFill>
                  <a:srgbClr val="CC3300"/>
                </a:solidFill>
              </a:rPr>
              <a:t> </a:t>
            </a:r>
            <a:r>
              <a:rPr lang="en-US" altLang="zh-CN" sz="2800" b="0" i="0" dirty="0" err="1">
                <a:solidFill>
                  <a:srgbClr val="CC3300"/>
                </a:solidFill>
              </a:rPr>
              <a:t>BinaryTree</a:t>
            </a:r>
            <a:r>
              <a:rPr lang="en-US" altLang="zh-CN" sz="2800" b="0" i="0" dirty="0">
                <a:solidFill>
                  <a:srgbClr val="CC3300"/>
                </a:solidFill>
              </a:rPr>
              <a:t> </a:t>
            </a:r>
            <a:r>
              <a:rPr lang="en-US" altLang="zh-CN" sz="2800" i="0" dirty="0">
                <a:solidFill>
                  <a:srgbClr val="CC3300"/>
                </a:solidFill>
              </a:rPr>
              <a:t>&lt;Type&gt; &amp;</a:t>
            </a:r>
            <a:r>
              <a:rPr lang="en-US" altLang="zh-CN" sz="2800" b="0" i="0" dirty="0" smtClean="0">
                <a:solidFill>
                  <a:srgbClr val="CC3300"/>
                </a:solidFill>
              </a:rPr>
              <a:t>BT</a:t>
            </a:r>
            <a:r>
              <a:rPr lang="en-US" altLang="zh-CN" sz="2800" i="0" dirty="0" smtClean="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i="0" dirty="0">
                <a:solidFill>
                  <a:srgbClr val="CC3300"/>
                </a:solidFill>
              </a:rPr>
              <a:t>~</a:t>
            </a:r>
            <a:r>
              <a:rPr lang="en-US" altLang="zh-CN" sz="2800" b="0" i="0" dirty="0" err="1" smtClean="0">
                <a:solidFill>
                  <a:srgbClr val="CC3300"/>
                </a:solidFill>
              </a:rPr>
              <a:t>LevelOrder</a:t>
            </a:r>
            <a:r>
              <a:rPr lang="en-US" altLang="zh-CN" sz="2800" i="0" dirty="0" smtClean="0">
                <a:solidFill>
                  <a:srgbClr val="CC3300"/>
                </a:solidFill>
              </a:rPr>
              <a:t>( </a:t>
            </a:r>
            <a:r>
              <a:rPr lang="en-US" altLang="zh-CN" sz="2800" i="0" dirty="0">
                <a:solidFill>
                  <a:srgbClr val="CC3300"/>
                </a:solidFill>
              </a:rPr>
              <a:t>) { }</a:t>
            </a:r>
            <a:endParaRPr lang="en-US" altLang="zh-CN" sz="2800" b="0" i="0" dirty="0">
              <a:solidFill>
                <a:srgbClr val="CC3300"/>
              </a:solidFill>
            </a:endParaRPr>
          </a:p>
          <a:p>
            <a:pPr>
              <a:defRPr/>
            </a:pPr>
            <a:r>
              <a:rPr lang="en-US" altLang="zh-CN" sz="2800" b="0" i="0" dirty="0">
                <a:solidFill>
                  <a:srgbClr val="CC3300"/>
                </a:solidFill>
              </a:rPr>
              <a:t>    </a:t>
            </a:r>
            <a:r>
              <a:rPr lang="en-US" altLang="zh-CN" sz="2800" i="0" dirty="0">
                <a:solidFill>
                  <a:srgbClr val="CC3300"/>
                </a:solidFill>
              </a:rPr>
              <a:t>void </a:t>
            </a:r>
            <a:r>
              <a:rPr lang="en-US" altLang="zh-CN" sz="2800" b="0" i="0" dirty="0" smtClean="0">
                <a:solidFill>
                  <a:srgbClr val="CC3300"/>
                </a:solidFill>
              </a:rPr>
              <a:t>First</a:t>
            </a:r>
            <a:r>
              <a:rPr lang="en-US" altLang="zh-CN" sz="2800" i="0" dirty="0" smtClean="0">
                <a:solidFill>
                  <a:srgbClr val="CC3300"/>
                </a:solidFill>
              </a:rPr>
              <a:t>( </a:t>
            </a:r>
            <a:r>
              <a:rPr lang="en-US" altLang="zh-CN" sz="2800" i="0" dirty="0">
                <a:solidFill>
                  <a:srgbClr val="CC3300"/>
                </a:solidFill>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定位到层次次序的第一个结点</a:t>
            </a:r>
          </a:p>
          <a:p>
            <a:pPr>
              <a:defRPr/>
            </a:pPr>
            <a:r>
              <a:rPr lang="zh-CN" altLang="en-US" sz="2800" b="0" i="0" dirty="0">
                <a:solidFill>
                  <a:srgbClr val="CC3300"/>
                </a:solidFill>
              </a:rPr>
              <a:t>    </a:t>
            </a:r>
            <a:r>
              <a:rPr lang="en-US" altLang="zh-CN" sz="2800" i="0" dirty="0">
                <a:solidFill>
                  <a:srgbClr val="CC3300"/>
                </a:solidFill>
              </a:rPr>
              <a:t>void operator</a:t>
            </a:r>
            <a:r>
              <a:rPr lang="en-US" altLang="zh-CN" sz="2800" b="0" i="0" dirty="0">
                <a:solidFill>
                  <a:srgbClr val="CC3300"/>
                </a:solidFill>
              </a:rPr>
              <a:t> ++ </a:t>
            </a:r>
            <a:r>
              <a:rPr lang="en-US" altLang="zh-CN" sz="2800" i="0" dirty="0">
                <a:solidFill>
                  <a:srgbClr val="CC3300"/>
                </a:solidFill>
              </a:rPr>
              <a:t>( );</a:t>
            </a:r>
          </a:p>
          <a:p>
            <a:pPr>
              <a:defRPr/>
            </a:pPr>
            <a:r>
              <a:rPr lang="en-US" altLang="zh-CN" sz="2800" i="0" dirty="0"/>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定位到层次次序的下一个结点</a:t>
            </a:r>
          </a:p>
          <a:p>
            <a:pPr>
              <a:defRPr/>
            </a:pPr>
            <a:r>
              <a:rPr lang="zh-CN" altLang="en-US" sz="2800" i="0" dirty="0" smtClean="0">
                <a:solidFill>
                  <a:srgbClr val="CC3300"/>
                </a:solidFill>
              </a:rPr>
              <a:t>  </a:t>
            </a:r>
            <a:r>
              <a:rPr lang="en-US" altLang="zh-CN" sz="2800" i="0" dirty="0" smtClean="0">
                <a:solidFill>
                  <a:srgbClr val="CC3300"/>
                </a:solidFill>
              </a:rPr>
              <a:t>protected</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Queue </a:t>
            </a:r>
            <a:r>
              <a:rPr lang="en-US" altLang="zh-CN" sz="2800" i="0" dirty="0" smtClean="0">
                <a:solidFill>
                  <a:srgbClr val="CC3300"/>
                </a:solidFill>
              </a:rPr>
              <a:t>&lt;const</a:t>
            </a:r>
            <a:r>
              <a:rPr lang="en-US" altLang="zh-CN" sz="2800" b="0" i="0" dirty="0" smtClean="0">
                <a:solidFill>
                  <a:srgbClr val="CC3300"/>
                </a:solidFill>
              </a:rPr>
              <a:t> </a:t>
            </a:r>
            <a:r>
              <a:rPr lang="en-US" altLang="zh-CN" sz="2800" b="0" i="0" dirty="0" err="1">
                <a:solidFill>
                  <a:srgbClr val="CC3300"/>
                </a:solidFill>
              </a:rPr>
              <a:t>BinTreeNode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smtClean="0">
                <a:solidFill>
                  <a:srgbClr val="CC3300"/>
                </a:solidFill>
              </a:rPr>
              <a:t>*&gt;</a:t>
            </a:r>
            <a:r>
              <a:rPr lang="en-US" altLang="zh-CN" sz="2800" b="0" i="0" dirty="0" smtClean="0">
                <a:solidFill>
                  <a:srgbClr val="CC3300"/>
                </a:solidFill>
              </a:rPr>
              <a:t> </a:t>
            </a:r>
            <a:r>
              <a:rPr lang="en-US" altLang="zh-CN" sz="2800" b="0" i="0" dirty="0" err="1">
                <a:solidFill>
                  <a:srgbClr val="CC3300"/>
                </a:solidFill>
              </a:rPr>
              <a:t>qu</a:t>
            </a:r>
            <a:r>
              <a:rPr lang="en-US" altLang="zh-CN" sz="2800" i="0" dirty="0">
                <a:solidFill>
                  <a:srgbClr val="CC3300"/>
                </a:solidFill>
              </a:rPr>
              <a:t>;</a:t>
            </a:r>
            <a:endParaRPr lang="en-US" altLang="zh-CN" sz="2800" b="0" i="0" dirty="0">
              <a:solidFill>
                <a:srgbClr val="CC3300"/>
              </a:solidFill>
            </a:endParaRPr>
          </a:p>
          <a:p>
            <a:pPr>
              <a:defRPr/>
            </a:pPr>
            <a:r>
              <a:rPr lang="en-US" altLang="zh-CN" sz="2800" i="0" dirty="0">
                <a:solidFill>
                  <a:srgbClr val="CC3300"/>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161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1474">
                                            <p:txEl>
                                              <p:pRg st="1" end="1"/>
                                            </p:txEl>
                                          </p:spTgt>
                                        </p:tgtEl>
                                        <p:attrNameLst>
                                          <p:attrName>style.visibility</p:attrName>
                                        </p:attrNameLst>
                                      </p:cBhvr>
                                      <p:to>
                                        <p:strVal val="visible"/>
                                      </p:to>
                                    </p:set>
                                    <p:animEffect transition="in" filter="checkerboard(across)">
                                      <p:cBhvr>
                                        <p:cTn id="7" dur="500"/>
                                        <p:tgtEl>
                                          <p:spTgt spid="36147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1474">
                                            <p:txEl>
                                              <p:pRg st="2" end="2"/>
                                            </p:txEl>
                                          </p:spTgt>
                                        </p:tgtEl>
                                        <p:attrNameLst>
                                          <p:attrName>style.visibility</p:attrName>
                                        </p:attrNameLst>
                                      </p:cBhvr>
                                      <p:to>
                                        <p:strVal val="visible"/>
                                      </p:to>
                                    </p:set>
                                    <p:animEffect transition="in" filter="checkerboard(across)">
                                      <p:cBhvr>
                                        <p:cTn id="10" dur="500"/>
                                        <p:tgtEl>
                                          <p:spTgt spid="36147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61474">
                                            <p:txEl>
                                              <p:pRg st="3" end="3"/>
                                            </p:txEl>
                                          </p:spTgt>
                                        </p:tgtEl>
                                        <p:attrNameLst>
                                          <p:attrName>style.visibility</p:attrName>
                                        </p:attrNameLst>
                                      </p:cBhvr>
                                      <p:to>
                                        <p:strVal val="visible"/>
                                      </p:to>
                                    </p:set>
                                    <p:animEffect transition="in" filter="checkerboard(across)">
                                      <p:cBhvr>
                                        <p:cTn id="13" dur="500"/>
                                        <p:tgtEl>
                                          <p:spTgt spid="36147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61474">
                                            <p:txEl>
                                              <p:pRg st="4" end="4"/>
                                            </p:txEl>
                                          </p:spTgt>
                                        </p:tgtEl>
                                        <p:attrNameLst>
                                          <p:attrName>style.visibility</p:attrName>
                                        </p:attrNameLst>
                                      </p:cBhvr>
                                      <p:to>
                                        <p:strVal val="visible"/>
                                      </p:to>
                                    </p:set>
                                    <p:animEffect transition="in" filter="checkerboard(across)">
                                      <p:cBhvr>
                                        <p:cTn id="16" dur="500"/>
                                        <p:tgtEl>
                                          <p:spTgt spid="36147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61474">
                                            <p:txEl>
                                              <p:pRg st="5" end="5"/>
                                            </p:txEl>
                                          </p:spTgt>
                                        </p:tgtEl>
                                        <p:attrNameLst>
                                          <p:attrName>style.visibility</p:attrName>
                                        </p:attrNameLst>
                                      </p:cBhvr>
                                      <p:to>
                                        <p:strVal val="visible"/>
                                      </p:to>
                                    </p:set>
                                    <p:animEffect transition="in" filter="checkerboard(across)">
                                      <p:cBhvr>
                                        <p:cTn id="19" dur="500"/>
                                        <p:tgtEl>
                                          <p:spTgt spid="36147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61474">
                                            <p:txEl>
                                              <p:pRg st="6" end="6"/>
                                            </p:txEl>
                                          </p:spTgt>
                                        </p:tgtEl>
                                        <p:attrNameLst>
                                          <p:attrName>style.visibility</p:attrName>
                                        </p:attrNameLst>
                                      </p:cBhvr>
                                      <p:to>
                                        <p:strVal val="visible"/>
                                      </p:to>
                                    </p:set>
                                    <p:animEffect transition="in" filter="checkerboard(across)">
                                      <p:cBhvr>
                                        <p:cTn id="22" dur="500"/>
                                        <p:tgtEl>
                                          <p:spTgt spid="36147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61474">
                                            <p:txEl>
                                              <p:pRg st="7" end="7"/>
                                            </p:txEl>
                                          </p:spTgt>
                                        </p:tgtEl>
                                        <p:attrNameLst>
                                          <p:attrName>style.visibility</p:attrName>
                                        </p:attrNameLst>
                                      </p:cBhvr>
                                      <p:to>
                                        <p:strVal val="visible"/>
                                      </p:to>
                                    </p:set>
                                    <p:animEffect transition="in" filter="checkerboard(across)">
                                      <p:cBhvr>
                                        <p:cTn id="25" dur="500"/>
                                        <p:tgtEl>
                                          <p:spTgt spid="36147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61474">
                                            <p:txEl>
                                              <p:pRg st="8" end="8"/>
                                            </p:txEl>
                                          </p:spTgt>
                                        </p:tgtEl>
                                        <p:attrNameLst>
                                          <p:attrName>style.visibility</p:attrName>
                                        </p:attrNameLst>
                                      </p:cBhvr>
                                      <p:to>
                                        <p:strVal val="visible"/>
                                      </p:to>
                                    </p:set>
                                    <p:animEffect transition="in" filter="checkerboard(across)">
                                      <p:cBhvr>
                                        <p:cTn id="28" dur="500"/>
                                        <p:tgtEl>
                                          <p:spTgt spid="36147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61474">
                                            <p:txEl>
                                              <p:pRg st="9" end="9"/>
                                            </p:txEl>
                                          </p:spTgt>
                                        </p:tgtEl>
                                        <p:attrNameLst>
                                          <p:attrName>style.visibility</p:attrName>
                                        </p:attrNameLst>
                                      </p:cBhvr>
                                      <p:to>
                                        <p:strVal val="visible"/>
                                      </p:to>
                                    </p:set>
                                    <p:animEffect transition="in" filter="checkerboard(across)">
                                      <p:cBhvr>
                                        <p:cTn id="31" dur="500"/>
                                        <p:tgtEl>
                                          <p:spTgt spid="361474">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61474">
                                            <p:txEl>
                                              <p:pRg st="10" end="10"/>
                                            </p:txEl>
                                          </p:spTgt>
                                        </p:tgtEl>
                                        <p:attrNameLst>
                                          <p:attrName>style.visibility</p:attrName>
                                        </p:attrNameLst>
                                      </p:cBhvr>
                                      <p:to>
                                        <p:strVal val="visible"/>
                                      </p:to>
                                    </p:set>
                                    <p:animEffect transition="in" filter="checkerboard(across)">
                                      <p:cBhvr>
                                        <p:cTn id="34" dur="500"/>
                                        <p:tgtEl>
                                          <p:spTgt spid="361474">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61474">
                                            <p:txEl>
                                              <p:pRg st="11" end="11"/>
                                            </p:txEl>
                                          </p:spTgt>
                                        </p:tgtEl>
                                        <p:attrNameLst>
                                          <p:attrName>style.visibility</p:attrName>
                                        </p:attrNameLst>
                                      </p:cBhvr>
                                      <p:to>
                                        <p:strVal val="visible"/>
                                      </p:to>
                                    </p:set>
                                    <p:animEffect transition="in" filter="checkerboard(across)">
                                      <p:cBhvr>
                                        <p:cTn id="37" dur="500"/>
                                        <p:tgtEl>
                                          <p:spTgt spid="3614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611188" y="333375"/>
            <a:ext cx="7181850" cy="6254750"/>
          </a:xfrm>
          <a:prstGeom prst="rect">
            <a:avLst/>
          </a:prstGeom>
          <a:noFill/>
          <a:ln w="9525">
            <a:noFill/>
            <a:miter lim="800000"/>
            <a:headEnd/>
            <a:tailEnd/>
          </a:ln>
          <a:effectLst/>
        </p:spPr>
        <p:txBody>
          <a:bodyPr wrap="none">
            <a:spAutoFit/>
          </a:bodyPr>
          <a:lstStyle/>
          <a:p>
            <a:pPr>
              <a:defRPr/>
            </a:pPr>
            <a:r>
              <a:rPr lang="en-US" altLang="zh-CN" sz="3200" i="0" dirty="0">
                <a:effectLst>
                  <a:outerShdw blurRad="38100" dist="38100" dir="2700000" algn="tl">
                    <a:srgbClr val="C0C0C0"/>
                  </a:outerShdw>
                </a:effectLst>
                <a:ea typeface="仿宋_GB2312" pitchFamily="49" charset="-122"/>
              </a:rPr>
              <a:t>   </a:t>
            </a:r>
            <a:r>
              <a:rPr lang="zh-CN" altLang="en-US" sz="3200" i="0" u="sng" dirty="0">
                <a:solidFill>
                  <a:schemeClr val="accent2"/>
                </a:solidFill>
                <a:effectLst>
                  <a:outerShdw blurRad="38100" dist="38100" dir="2700000" algn="tl">
                    <a:srgbClr val="C0C0C0"/>
                  </a:outerShdw>
                </a:effectLst>
                <a:ea typeface="仿宋_GB2312" pitchFamily="49" charset="-122"/>
              </a:rPr>
              <a:t>层次序游标类的</a:t>
            </a:r>
            <a:r>
              <a:rPr lang="en-US" altLang="zh-CN" sz="3200" i="0" u="sng" dirty="0">
                <a:solidFill>
                  <a:schemeClr val="tx2"/>
                </a:solidFill>
                <a:effectLst>
                  <a:outerShdw blurRad="38100" dist="38100" dir="2700000" algn="tl">
                    <a:srgbClr val="C0C0C0"/>
                  </a:outerShdw>
                </a:effectLst>
                <a:ea typeface="仿宋_GB2312" pitchFamily="49" charset="-122"/>
              </a:rPr>
              <a:t>operator </a:t>
            </a:r>
            <a:r>
              <a:rPr lang="en-US" altLang="zh-CN" sz="3200" i="0" u="sng" dirty="0" smtClean="0">
                <a:solidFill>
                  <a:schemeClr val="tx2"/>
                </a:solidFill>
                <a:effectLst>
                  <a:outerShdw blurRad="38100" dist="38100" dir="2700000" algn="tl">
                    <a:srgbClr val="C0C0C0"/>
                  </a:outerShdw>
                </a:effectLst>
                <a:ea typeface="仿宋_GB2312" pitchFamily="49" charset="-122"/>
              </a:rPr>
              <a:t>++( </a:t>
            </a:r>
            <a:r>
              <a:rPr lang="en-US" altLang="zh-CN" sz="3200" i="0" u="sng" dirty="0">
                <a:solidFill>
                  <a:schemeClr val="tx2"/>
                </a:solidFill>
                <a:effectLst>
                  <a:outerShdw blurRad="38100" dist="38100" dir="2700000" algn="tl">
                    <a:srgbClr val="C0C0C0"/>
                  </a:outerShdw>
                </a:effectLst>
                <a:ea typeface="仿宋_GB2312" pitchFamily="49" charset="-122"/>
              </a:rPr>
              <a:t>)</a:t>
            </a:r>
            <a:r>
              <a:rPr lang="zh-CN" altLang="en-US" sz="3200" i="0" u="sng" dirty="0">
                <a:solidFill>
                  <a:schemeClr val="accent2"/>
                </a:solidFill>
                <a:effectLst>
                  <a:outerShdw blurRad="38100" dist="38100" dir="2700000" algn="tl">
                    <a:srgbClr val="C0C0C0"/>
                  </a:outerShdw>
                </a:effectLst>
                <a:ea typeface="仿宋_GB2312" pitchFamily="49" charset="-122"/>
              </a:rPr>
              <a:t>操作</a:t>
            </a:r>
          </a:p>
          <a:p>
            <a:pPr>
              <a:spcBef>
                <a:spcPct val="30000"/>
              </a:spcBef>
              <a:defRPr/>
            </a:pPr>
            <a:r>
              <a:rPr lang="en-US" altLang="zh-CN" sz="2600" i="0" dirty="0">
                <a:solidFill>
                  <a:srgbClr val="CC3300"/>
                </a:solidFill>
              </a:rPr>
              <a:t>template &lt;class Type&gt; </a:t>
            </a:r>
            <a:r>
              <a:rPr lang="en-US" altLang="zh-CN" sz="2600" b="0" i="0" dirty="0" err="1">
                <a:solidFill>
                  <a:srgbClr val="CC3300"/>
                </a:solidFill>
              </a:rPr>
              <a:t>LevelOrder</a:t>
            </a:r>
            <a:r>
              <a:rPr lang="en-US" altLang="zh-CN" sz="2600" b="0" i="0" dirty="0">
                <a:solidFill>
                  <a:srgbClr val="CC3300"/>
                </a:solidFill>
              </a:rPr>
              <a:t> </a:t>
            </a:r>
            <a:r>
              <a:rPr lang="en-US" altLang="zh-CN" sz="2600" i="0" dirty="0">
                <a:solidFill>
                  <a:srgbClr val="CC3300"/>
                </a:solidFill>
              </a:rPr>
              <a:t>&lt;Type&gt; ::</a:t>
            </a:r>
          </a:p>
          <a:p>
            <a:pPr>
              <a:defRPr/>
            </a:pPr>
            <a:r>
              <a:rPr lang="en-US" altLang="zh-CN" sz="2600" b="0" i="0" dirty="0">
                <a:solidFill>
                  <a:srgbClr val="CC3300"/>
                </a:solidFill>
              </a:rPr>
              <a:t>    </a:t>
            </a:r>
            <a:r>
              <a:rPr lang="en-US" altLang="zh-CN" sz="2600" b="0" i="0" dirty="0" err="1" smtClean="0">
                <a:solidFill>
                  <a:srgbClr val="CC3300"/>
                </a:solidFill>
              </a:rPr>
              <a:t>LevelOrder</a:t>
            </a:r>
            <a:r>
              <a:rPr lang="en-US" altLang="zh-CN" sz="2600" i="0" dirty="0" smtClean="0">
                <a:solidFill>
                  <a:srgbClr val="CC3300"/>
                </a:solidFill>
              </a:rPr>
              <a:t>(const</a:t>
            </a:r>
            <a:r>
              <a:rPr lang="en-US" altLang="zh-CN" sz="2600" b="0" i="0" dirty="0" smtClean="0">
                <a:solidFill>
                  <a:srgbClr val="CC3300"/>
                </a:solidFill>
              </a:rPr>
              <a:t> </a:t>
            </a:r>
            <a:r>
              <a:rPr lang="en-US" altLang="zh-CN" sz="2600" b="0" i="0" dirty="0" err="1">
                <a:solidFill>
                  <a:srgbClr val="CC3300"/>
                </a:solidFill>
              </a:rPr>
              <a:t>BinaryTree</a:t>
            </a:r>
            <a:r>
              <a:rPr lang="en-US" altLang="zh-CN" sz="2600" b="0" i="0" dirty="0">
                <a:solidFill>
                  <a:srgbClr val="CC3300"/>
                </a:solidFill>
              </a:rPr>
              <a:t> </a:t>
            </a:r>
            <a:r>
              <a:rPr lang="en-US" altLang="zh-CN" sz="2600" i="0" dirty="0">
                <a:solidFill>
                  <a:srgbClr val="CC3300"/>
                </a:solidFill>
              </a:rPr>
              <a:t>&lt;Type&gt; &amp;</a:t>
            </a:r>
            <a:r>
              <a:rPr lang="en-US" altLang="zh-CN" sz="2600" b="0" i="0" dirty="0" smtClean="0">
                <a:solidFill>
                  <a:srgbClr val="CC3300"/>
                </a:solidFill>
              </a:rPr>
              <a:t>BT</a:t>
            </a:r>
            <a:r>
              <a:rPr lang="en-US" altLang="zh-CN" sz="2600" i="0" dirty="0" smtClean="0">
                <a:solidFill>
                  <a:srgbClr val="CC3300"/>
                </a:solidFill>
              </a:rPr>
              <a:t>)</a:t>
            </a:r>
            <a:r>
              <a:rPr lang="en-US" altLang="zh-CN" sz="2600" b="0" i="0" dirty="0" smtClean="0">
                <a:solidFill>
                  <a:srgbClr val="CC3300"/>
                </a:solidFill>
              </a:rPr>
              <a:t> </a:t>
            </a:r>
            <a:r>
              <a:rPr lang="en-US" altLang="zh-CN" sz="2600" i="0" dirty="0">
                <a:solidFill>
                  <a:srgbClr val="CC3300"/>
                </a:solidFill>
              </a:rPr>
              <a:t>:  </a:t>
            </a:r>
          </a:p>
          <a:p>
            <a:pPr>
              <a:defRPr/>
            </a:pPr>
            <a:r>
              <a:rPr lang="en-US" altLang="zh-CN" sz="2600" i="0" dirty="0">
                <a:solidFill>
                  <a:srgbClr val="CC3300"/>
                </a:solidFill>
              </a:rPr>
              <a:t>        </a:t>
            </a:r>
            <a:r>
              <a:rPr lang="en-US" altLang="zh-CN" sz="2600" b="0" i="0" dirty="0" err="1">
                <a:solidFill>
                  <a:srgbClr val="CC3300"/>
                </a:solidFill>
              </a:rPr>
              <a:t>TreeIterator</a:t>
            </a:r>
            <a:r>
              <a:rPr lang="en-US" altLang="zh-CN" sz="2600" b="0" i="0" dirty="0">
                <a:solidFill>
                  <a:srgbClr val="CC3300"/>
                </a:solidFill>
              </a:rPr>
              <a:t> </a:t>
            </a:r>
            <a:r>
              <a:rPr lang="en-US" altLang="zh-CN" sz="2600" i="0" dirty="0">
                <a:solidFill>
                  <a:srgbClr val="CC3300"/>
                </a:solidFill>
              </a:rPr>
              <a:t>&lt;Type&gt; </a:t>
            </a:r>
            <a:r>
              <a:rPr lang="en-US" altLang="zh-CN" sz="2600" i="0" dirty="0" smtClean="0">
                <a:solidFill>
                  <a:srgbClr val="CC3300"/>
                </a:solidFill>
              </a:rPr>
              <a:t>(</a:t>
            </a:r>
            <a:r>
              <a:rPr lang="en-US" altLang="zh-CN" sz="2600" b="0" i="0" dirty="0" smtClean="0">
                <a:solidFill>
                  <a:srgbClr val="CC3300"/>
                </a:solidFill>
              </a:rPr>
              <a:t>BT</a:t>
            </a:r>
            <a:r>
              <a:rPr lang="en-US" altLang="zh-CN" sz="2600" i="0" dirty="0" smtClean="0">
                <a:solidFill>
                  <a:srgbClr val="CC3300"/>
                </a:solidFill>
              </a:rPr>
              <a:t>)</a:t>
            </a:r>
            <a:r>
              <a:rPr lang="en-US" altLang="zh-CN" sz="2600" b="0" i="0" dirty="0" smtClean="0">
                <a:solidFill>
                  <a:srgbClr val="CC3300"/>
                </a:solidFill>
              </a:rPr>
              <a:t>  </a:t>
            </a:r>
            <a:r>
              <a:rPr lang="en-US" altLang="zh-CN" sz="2600" i="0" dirty="0">
                <a:solidFill>
                  <a:srgbClr val="000099"/>
                </a:solidFill>
                <a:ea typeface="隶书" pitchFamily="49" charset="-122"/>
              </a:rPr>
              <a:t>//</a:t>
            </a:r>
            <a:r>
              <a:rPr lang="zh-CN" altLang="en-US" sz="2600" b="0" i="0" dirty="0">
                <a:solidFill>
                  <a:srgbClr val="000099"/>
                </a:solidFill>
                <a:ea typeface="隶书" pitchFamily="49" charset="-122"/>
              </a:rPr>
              <a:t>构造函数</a:t>
            </a:r>
          </a:p>
          <a:p>
            <a:pPr>
              <a:defRPr/>
            </a:pPr>
            <a:r>
              <a:rPr lang="en-US" altLang="zh-CN" sz="2600" i="0" dirty="0">
                <a:solidFill>
                  <a:srgbClr val="000099"/>
                </a:solidFill>
                <a:ea typeface="隶书" pitchFamily="49" charset="-122"/>
              </a:rPr>
              <a:t>//</a:t>
            </a:r>
            <a:r>
              <a:rPr lang="zh-CN" altLang="en-US" sz="2600" b="0" i="0" dirty="0">
                <a:solidFill>
                  <a:srgbClr val="000099"/>
                </a:solidFill>
                <a:ea typeface="隶书" pitchFamily="49" charset="-122"/>
              </a:rPr>
              <a:t>对</a:t>
            </a:r>
            <a:r>
              <a:rPr lang="zh-CN" altLang="en-US" sz="2600" b="0" i="0" dirty="0" smtClean="0">
                <a:solidFill>
                  <a:srgbClr val="000099"/>
                </a:solidFill>
                <a:ea typeface="隶书" pitchFamily="49" charset="-122"/>
              </a:rPr>
              <a:t>队列</a:t>
            </a:r>
            <a:r>
              <a:rPr lang="en-US" altLang="zh-CN" sz="2600" i="0" dirty="0" err="1" smtClean="0">
                <a:solidFill>
                  <a:schemeClr val="tx2"/>
                </a:solidFill>
                <a:ea typeface="隶书" pitchFamily="49" charset="-122"/>
              </a:rPr>
              <a:t>qu</a:t>
            </a:r>
            <a:r>
              <a:rPr lang="zh-CN" altLang="en-US" sz="2600" b="0" i="0" dirty="0" smtClean="0">
                <a:solidFill>
                  <a:srgbClr val="000099"/>
                </a:solidFill>
                <a:ea typeface="隶书" pitchFamily="49" charset="-122"/>
              </a:rPr>
              <a:t>进行</a:t>
            </a:r>
            <a:r>
              <a:rPr lang="zh-CN" altLang="en-US" sz="2600" b="0" i="0" dirty="0">
                <a:solidFill>
                  <a:srgbClr val="000099"/>
                </a:solidFill>
                <a:ea typeface="隶书" pitchFamily="49" charset="-122"/>
              </a:rPr>
              <a:t>初始化，并把根结点进队列</a:t>
            </a:r>
          </a:p>
          <a:p>
            <a:pPr>
              <a:defRPr/>
            </a:pPr>
            <a:r>
              <a:rPr lang="en-US" altLang="zh-CN" sz="2600" i="0" dirty="0">
                <a:solidFill>
                  <a:srgbClr val="CC3300"/>
                </a:solidFill>
              </a:rPr>
              <a:t>{</a:t>
            </a:r>
            <a:r>
              <a:rPr lang="en-US" altLang="zh-CN" sz="2600" b="0" i="0" dirty="0">
                <a:solidFill>
                  <a:srgbClr val="CC3300"/>
                </a:solidFill>
              </a:rPr>
              <a:t> </a:t>
            </a:r>
            <a:r>
              <a:rPr lang="en-US" altLang="zh-CN" sz="2600" b="0" i="0" dirty="0" err="1" smtClean="0">
                <a:solidFill>
                  <a:srgbClr val="CC3300"/>
                </a:solidFill>
              </a:rPr>
              <a:t>qu</a:t>
            </a:r>
            <a:r>
              <a:rPr lang="en-US" altLang="zh-CN" sz="2600" i="0" dirty="0" err="1" smtClean="0">
                <a:solidFill>
                  <a:srgbClr val="CC3300"/>
                </a:solidFill>
              </a:rPr>
              <a:t>.</a:t>
            </a:r>
            <a:r>
              <a:rPr lang="en-US" altLang="zh-CN" sz="2600" b="0" i="0" dirty="0" err="1" smtClean="0">
                <a:solidFill>
                  <a:srgbClr val="CC3300"/>
                </a:solidFill>
              </a:rPr>
              <a:t>EnQueue</a:t>
            </a:r>
            <a:r>
              <a:rPr lang="en-US" altLang="zh-CN" sz="2600" i="0" dirty="0" smtClean="0">
                <a:solidFill>
                  <a:srgbClr val="CC3300"/>
                </a:solidFill>
              </a:rPr>
              <a:t>(</a:t>
            </a:r>
            <a:r>
              <a:rPr lang="en-US" altLang="zh-CN" sz="2600" b="0" i="0" dirty="0" err="1" smtClean="0">
                <a:solidFill>
                  <a:srgbClr val="CC3300"/>
                </a:solidFill>
              </a:rPr>
              <a:t>T</a:t>
            </a:r>
            <a:r>
              <a:rPr lang="en-US" altLang="zh-CN" sz="2600" i="0" dirty="0" err="1" smtClean="0">
                <a:solidFill>
                  <a:srgbClr val="CC3300"/>
                </a:solidFill>
              </a:rPr>
              <a:t>.</a:t>
            </a:r>
            <a:r>
              <a:rPr lang="en-US" altLang="zh-CN" sz="2600" b="0" i="0" dirty="0" err="1" smtClean="0">
                <a:solidFill>
                  <a:srgbClr val="CC3300"/>
                </a:solidFill>
              </a:rPr>
              <a:t>GetRoot</a:t>
            </a:r>
            <a:r>
              <a:rPr lang="en-US" altLang="zh-CN" sz="2600" i="0" dirty="0" smtClean="0">
                <a:solidFill>
                  <a:srgbClr val="CC3300"/>
                </a:solidFill>
              </a:rPr>
              <a:t>( )); </a:t>
            </a:r>
            <a:r>
              <a:rPr lang="en-US" altLang="zh-CN" sz="2600" i="0" dirty="0">
                <a:solidFill>
                  <a:srgbClr val="CC3300"/>
                </a:solidFill>
              </a:rPr>
              <a:t>}</a:t>
            </a:r>
          </a:p>
          <a:p>
            <a:pPr>
              <a:defRPr/>
            </a:pPr>
            <a:endParaRPr lang="en-US" altLang="zh-CN" sz="2600" b="0" i="0" dirty="0">
              <a:solidFill>
                <a:srgbClr val="CC3300"/>
              </a:solidFill>
            </a:endParaRPr>
          </a:p>
          <a:p>
            <a:pPr>
              <a:defRPr/>
            </a:pPr>
            <a:r>
              <a:rPr lang="en-US" altLang="zh-CN" sz="2600" i="0" dirty="0">
                <a:solidFill>
                  <a:srgbClr val="CC3300"/>
                </a:solidFill>
              </a:rPr>
              <a:t>template &lt;class Type&gt; </a:t>
            </a:r>
            <a:r>
              <a:rPr lang="en-US" altLang="zh-CN" sz="2600" i="0" dirty="0" err="1">
                <a:solidFill>
                  <a:srgbClr val="CC3300"/>
                </a:solidFill>
              </a:rPr>
              <a:t>viod</a:t>
            </a:r>
            <a:r>
              <a:rPr lang="en-US" altLang="zh-CN" sz="2600" i="0" dirty="0">
                <a:solidFill>
                  <a:srgbClr val="CC3300"/>
                </a:solidFill>
              </a:rPr>
              <a:t> </a:t>
            </a:r>
            <a:r>
              <a:rPr lang="en-US" altLang="zh-CN" sz="2600" b="0" i="0" dirty="0" err="1">
                <a:solidFill>
                  <a:srgbClr val="CC3300"/>
                </a:solidFill>
              </a:rPr>
              <a:t>LevelOrder</a:t>
            </a:r>
            <a:r>
              <a:rPr lang="en-US" altLang="zh-CN" sz="2600" b="0" i="0" dirty="0">
                <a:solidFill>
                  <a:srgbClr val="CC3300"/>
                </a:solidFill>
              </a:rPr>
              <a:t> </a:t>
            </a:r>
            <a:r>
              <a:rPr lang="en-US" altLang="zh-CN" sz="2600" i="0" dirty="0">
                <a:solidFill>
                  <a:srgbClr val="CC3300"/>
                </a:solidFill>
              </a:rPr>
              <a:t>&lt;Type&gt; :: </a:t>
            </a:r>
          </a:p>
          <a:p>
            <a:pPr>
              <a:defRPr/>
            </a:pPr>
            <a:r>
              <a:rPr lang="en-US" altLang="zh-CN" sz="2600" b="0" i="0" dirty="0" smtClean="0">
                <a:solidFill>
                  <a:srgbClr val="CC3300"/>
                </a:solidFill>
              </a:rPr>
              <a:t>First</a:t>
            </a:r>
            <a:r>
              <a:rPr lang="en-US" altLang="zh-CN" sz="2600" i="0" dirty="0" smtClean="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a:t>
            </a:r>
          </a:p>
          <a:p>
            <a:pPr>
              <a:defRPr/>
            </a:pPr>
            <a:r>
              <a:rPr lang="en-US" altLang="zh-CN" sz="2600" i="0" dirty="0">
                <a:solidFill>
                  <a:srgbClr val="000099"/>
                </a:solidFill>
                <a:ea typeface="仿宋_GB2312" pitchFamily="49" charset="-122"/>
              </a:rPr>
              <a:t>//</a:t>
            </a:r>
            <a:r>
              <a:rPr lang="zh-CN" altLang="en-US" sz="2600" b="0" i="0" dirty="0">
                <a:solidFill>
                  <a:srgbClr val="000099"/>
                </a:solidFill>
                <a:ea typeface="隶书" pitchFamily="49" charset="-122"/>
              </a:rPr>
              <a:t>初始化：只有根结点在队列中</a:t>
            </a:r>
            <a:endParaRPr lang="zh-CN" altLang="en-US" sz="2600" b="0" i="0" dirty="0">
              <a:solidFill>
                <a:srgbClr val="000099"/>
              </a:solidFill>
            </a:endParaRPr>
          </a:p>
          <a:p>
            <a:pPr>
              <a:defRPr/>
            </a:pPr>
            <a:r>
              <a:rPr lang="zh-CN" altLang="en-US" sz="2600" b="0" i="0" dirty="0">
                <a:solidFill>
                  <a:srgbClr val="CC3300"/>
                </a:solidFill>
              </a:rPr>
              <a:t>    </a:t>
            </a:r>
            <a:r>
              <a:rPr lang="en-US" altLang="zh-CN" sz="2600" b="0" i="0" dirty="0" err="1" smtClean="0">
                <a:solidFill>
                  <a:srgbClr val="CC3300"/>
                </a:solidFill>
              </a:rPr>
              <a:t>qu</a:t>
            </a:r>
            <a:r>
              <a:rPr lang="en-US" altLang="zh-CN" sz="2600" i="0" dirty="0" err="1" smtClean="0">
                <a:solidFill>
                  <a:srgbClr val="CC3300"/>
                </a:solidFill>
              </a:rPr>
              <a:t>.</a:t>
            </a:r>
            <a:r>
              <a:rPr lang="en-US" altLang="zh-CN" sz="2600" b="0" i="0" dirty="0" err="1" smtClean="0">
                <a:solidFill>
                  <a:srgbClr val="CC3300"/>
                </a:solidFill>
              </a:rPr>
              <a:t>MakeEmpty</a:t>
            </a:r>
            <a:r>
              <a:rPr lang="en-US" altLang="zh-CN" sz="2600" i="0" dirty="0" smtClean="0">
                <a:solidFill>
                  <a:srgbClr val="CC3300"/>
                </a:solidFill>
              </a:rPr>
              <a:t>( </a:t>
            </a:r>
            <a:r>
              <a:rPr lang="en-US" altLang="zh-CN" sz="2600" i="0" dirty="0">
                <a:solidFill>
                  <a:srgbClr val="CC3300"/>
                </a:solidFill>
              </a:rPr>
              <a:t>);</a:t>
            </a:r>
            <a:endParaRPr lang="en-US" altLang="zh-CN" sz="2600" b="0" i="0" dirty="0">
              <a:solidFill>
                <a:srgbClr val="CC3300"/>
              </a:solidFill>
            </a:endParaRPr>
          </a:p>
          <a:p>
            <a:pPr>
              <a:defRPr/>
            </a:pPr>
            <a:r>
              <a:rPr lang="en-US" altLang="zh-CN" sz="2600" b="0" i="0" dirty="0">
                <a:solidFill>
                  <a:srgbClr val="CC3300"/>
                </a:solidFill>
              </a:rPr>
              <a:t>    </a:t>
            </a:r>
            <a:r>
              <a:rPr lang="en-US" altLang="zh-CN" sz="2600" i="0" dirty="0">
                <a:solidFill>
                  <a:srgbClr val="CC3300"/>
                </a:solidFill>
              </a:rPr>
              <a:t>if</a:t>
            </a:r>
            <a:r>
              <a:rPr lang="en-US" altLang="zh-CN" sz="2600" b="0" i="0" dirty="0">
                <a:solidFill>
                  <a:srgbClr val="CC3300"/>
                </a:solidFill>
              </a:rPr>
              <a:t> </a:t>
            </a:r>
            <a:r>
              <a:rPr lang="en-US" altLang="zh-CN" sz="2600" i="0" dirty="0" smtClean="0">
                <a:solidFill>
                  <a:srgbClr val="CC3300"/>
                </a:solidFill>
              </a:rPr>
              <a:t>(</a:t>
            </a:r>
            <a:r>
              <a:rPr lang="en-US" altLang="zh-CN" sz="2600" b="0" i="0" dirty="0" err="1" smtClean="0">
                <a:solidFill>
                  <a:srgbClr val="CC3300"/>
                </a:solidFill>
              </a:rPr>
              <a:t>T</a:t>
            </a:r>
            <a:r>
              <a:rPr lang="en-US" altLang="zh-CN" sz="2600" i="0" dirty="0" err="1" smtClean="0">
                <a:solidFill>
                  <a:srgbClr val="CC3300"/>
                </a:solidFill>
              </a:rPr>
              <a:t>.</a:t>
            </a:r>
            <a:r>
              <a:rPr lang="en-US" altLang="zh-CN" sz="2600" b="0" i="0" dirty="0" err="1" smtClean="0">
                <a:solidFill>
                  <a:srgbClr val="CC3300"/>
                </a:solidFill>
              </a:rPr>
              <a:t>GetRoot</a:t>
            </a:r>
            <a:r>
              <a:rPr lang="en-US" altLang="zh-CN" sz="2600" i="0" dirty="0" smtClean="0">
                <a:solidFill>
                  <a:srgbClr val="CC3300"/>
                </a:solidFill>
              </a:rPr>
              <a:t>( ))</a:t>
            </a:r>
            <a:r>
              <a:rPr lang="en-US" altLang="zh-CN" sz="2600" b="0" i="0" dirty="0" smtClean="0">
                <a:solidFill>
                  <a:srgbClr val="CC3300"/>
                </a:solidFill>
              </a:rPr>
              <a:t>  </a:t>
            </a:r>
            <a:r>
              <a:rPr lang="en-US" altLang="zh-CN" sz="2600" b="0" i="0" dirty="0" err="1" smtClean="0">
                <a:solidFill>
                  <a:srgbClr val="CC3300"/>
                </a:solidFill>
              </a:rPr>
              <a:t>qu</a:t>
            </a:r>
            <a:r>
              <a:rPr lang="en-US" altLang="zh-CN" sz="2600" i="0" dirty="0" err="1" smtClean="0">
                <a:solidFill>
                  <a:srgbClr val="CC3300"/>
                </a:solidFill>
              </a:rPr>
              <a:t>.</a:t>
            </a:r>
            <a:r>
              <a:rPr lang="en-US" altLang="zh-CN" sz="2600" b="0" i="0" dirty="0" err="1" smtClean="0">
                <a:solidFill>
                  <a:srgbClr val="CC3300"/>
                </a:solidFill>
              </a:rPr>
              <a:t>EnQueue</a:t>
            </a:r>
            <a:r>
              <a:rPr lang="en-US" altLang="zh-CN" sz="2600" i="0" dirty="0" smtClean="0">
                <a:solidFill>
                  <a:srgbClr val="CC3300"/>
                </a:solidFill>
              </a:rPr>
              <a:t>(</a:t>
            </a:r>
            <a:r>
              <a:rPr lang="en-US" altLang="zh-CN" sz="2600" b="0" i="0" dirty="0" err="1" smtClean="0">
                <a:solidFill>
                  <a:srgbClr val="CC3300"/>
                </a:solidFill>
              </a:rPr>
              <a:t>T</a:t>
            </a:r>
            <a:r>
              <a:rPr lang="en-US" altLang="zh-CN" sz="2600" i="0" dirty="0" err="1" smtClean="0">
                <a:solidFill>
                  <a:srgbClr val="CC3300"/>
                </a:solidFill>
              </a:rPr>
              <a:t>.</a:t>
            </a:r>
            <a:r>
              <a:rPr lang="en-US" altLang="zh-CN" sz="2600" b="0" i="0" dirty="0" err="1" smtClean="0">
                <a:solidFill>
                  <a:srgbClr val="CC3300"/>
                </a:solidFill>
              </a:rPr>
              <a:t>GetRoot</a:t>
            </a:r>
            <a:r>
              <a:rPr lang="en-US" altLang="zh-CN" sz="2600" i="0" dirty="0" smtClean="0">
                <a:solidFill>
                  <a:srgbClr val="CC3300"/>
                </a:solidFill>
              </a:rPr>
              <a:t>( ));</a:t>
            </a:r>
            <a:endParaRPr lang="en-US" altLang="zh-CN" sz="2600" i="0" dirty="0">
              <a:solidFill>
                <a:srgbClr val="CC3300"/>
              </a:solidFill>
            </a:endParaRPr>
          </a:p>
          <a:p>
            <a:pPr>
              <a:defRPr/>
            </a:pPr>
            <a:r>
              <a:rPr lang="en-US" altLang="zh-CN" sz="2600" i="0" dirty="0"/>
              <a:t>    </a:t>
            </a:r>
            <a:r>
              <a:rPr lang="en-US" altLang="zh-CN" sz="2600" i="0" dirty="0">
                <a:solidFill>
                  <a:srgbClr val="000099"/>
                </a:solidFill>
                <a:ea typeface="隶书" pitchFamily="49" charset="-122"/>
              </a:rPr>
              <a:t>//</a:t>
            </a:r>
            <a:r>
              <a:rPr lang="zh-CN" altLang="en-US" sz="2600" b="0" i="0" dirty="0">
                <a:solidFill>
                  <a:srgbClr val="000099"/>
                </a:solidFill>
                <a:ea typeface="隶书" pitchFamily="49" charset="-122"/>
              </a:rPr>
              <a:t>根结点进队列</a:t>
            </a:r>
          </a:p>
          <a:p>
            <a:pPr>
              <a:defRPr/>
            </a:pPr>
            <a:r>
              <a:rPr lang="zh-CN" altLang="en-US" sz="2600" b="0" i="0" dirty="0">
                <a:solidFill>
                  <a:srgbClr val="CC3300"/>
                </a:solidFill>
              </a:rPr>
              <a:t>    </a:t>
            </a:r>
            <a:r>
              <a:rPr lang="en-US" altLang="zh-CN" sz="2600" i="0" dirty="0">
                <a:solidFill>
                  <a:srgbClr val="CC3300"/>
                </a:solidFill>
              </a:rPr>
              <a:t>operator </a:t>
            </a:r>
            <a:r>
              <a:rPr lang="en-US" altLang="zh-CN" sz="2600" b="0" i="0" dirty="0">
                <a:solidFill>
                  <a:srgbClr val="CC3300"/>
                </a:solidFill>
              </a:rPr>
              <a:t>++ </a:t>
            </a:r>
            <a:r>
              <a:rPr lang="en-US" altLang="zh-CN" sz="2600" i="0" dirty="0">
                <a:solidFill>
                  <a:srgbClr val="CC3300"/>
                </a:solidFill>
              </a:rPr>
              <a:t>( );</a:t>
            </a:r>
            <a:endParaRPr lang="en-US" altLang="zh-CN" sz="2600" b="0" i="0" dirty="0">
              <a:solidFill>
                <a:srgbClr val="CC3300"/>
              </a:solidFill>
            </a:endParaRPr>
          </a:p>
          <a:p>
            <a:pPr>
              <a:defRPr/>
            </a:pPr>
            <a:r>
              <a:rPr lang="en-US" altLang="zh-CN" sz="2600" i="0" dirty="0">
                <a:solidFill>
                  <a:srgbClr val="CC3300"/>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162</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2498">
                                            <p:txEl>
                                              <p:pRg st="1" end="1"/>
                                            </p:txEl>
                                          </p:spTgt>
                                        </p:tgtEl>
                                        <p:attrNameLst>
                                          <p:attrName>style.visibility</p:attrName>
                                        </p:attrNameLst>
                                      </p:cBhvr>
                                      <p:to>
                                        <p:strVal val="visible"/>
                                      </p:to>
                                    </p:set>
                                    <p:animEffect transition="in" filter="checkerboard(across)">
                                      <p:cBhvr>
                                        <p:cTn id="7" dur="500"/>
                                        <p:tgtEl>
                                          <p:spTgt spid="362498">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2498">
                                            <p:txEl>
                                              <p:pRg st="2" end="2"/>
                                            </p:txEl>
                                          </p:spTgt>
                                        </p:tgtEl>
                                        <p:attrNameLst>
                                          <p:attrName>style.visibility</p:attrName>
                                        </p:attrNameLst>
                                      </p:cBhvr>
                                      <p:to>
                                        <p:strVal val="visible"/>
                                      </p:to>
                                    </p:set>
                                    <p:animEffect transition="in" filter="checkerboard(across)">
                                      <p:cBhvr>
                                        <p:cTn id="10" dur="500"/>
                                        <p:tgtEl>
                                          <p:spTgt spid="362498">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62498">
                                            <p:txEl>
                                              <p:pRg st="3" end="3"/>
                                            </p:txEl>
                                          </p:spTgt>
                                        </p:tgtEl>
                                        <p:attrNameLst>
                                          <p:attrName>style.visibility</p:attrName>
                                        </p:attrNameLst>
                                      </p:cBhvr>
                                      <p:to>
                                        <p:strVal val="visible"/>
                                      </p:to>
                                    </p:set>
                                    <p:animEffect transition="in" filter="checkerboard(across)">
                                      <p:cBhvr>
                                        <p:cTn id="13" dur="500"/>
                                        <p:tgtEl>
                                          <p:spTgt spid="362498">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62498">
                                            <p:txEl>
                                              <p:pRg st="4" end="4"/>
                                            </p:txEl>
                                          </p:spTgt>
                                        </p:tgtEl>
                                        <p:attrNameLst>
                                          <p:attrName>style.visibility</p:attrName>
                                        </p:attrNameLst>
                                      </p:cBhvr>
                                      <p:to>
                                        <p:strVal val="visible"/>
                                      </p:to>
                                    </p:set>
                                    <p:animEffect transition="in" filter="checkerboard(across)">
                                      <p:cBhvr>
                                        <p:cTn id="16" dur="500"/>
                                        <p:tgtEl>
                                          <p:spTgt spid="362498">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62498">
                                            <p:txEl>
                                              <p:pRg st="5" end="5"/>
                                            </p:txEl>
                                          </p:spTgt>
                                        </p:tgtEl>
                                        <p:attrNameLst>
                                          <p:attrName>style.visibility</p:attrName>
                                        </p:attrNameLst>
                                      </p:cBhvr>
                                      <p:to>
                                        <p:strVal val="visible"/>
                                      </p:to>
                                    </p:set>
                                    <p:animEffect transition="in" filter="checkerboard(across)">
                                      <p:cBhvr>
                                        <p:cTn id="19" dur="500"/>
                                        <p:tgtEl>
                                          <p:spTgt spid="36249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62498">
                                            <p:txEl>
                                              <p:pRg st="7" end="7"/>
                                            </p:txEl>
                                          </p:spTgt>
                                        </p:tgtEl>
                                        <p:attrNameLst>
                                          <p:attrName>style.visibility</p:attrName>
                                        </p:attrNameLst>
                                      </p:cBhvr>
                                      <p:to>
                                        <p:strVal val="visible"/>
                                      </p:to>
                                    </p:set>
                                    <p:animEffect transition="in" filter="checkerboard(across)">
                                      <p:cBhvr>
                                        <p:cTn id="24" dur="500"/>
                                        <p:tgtEl>
                                          <p:spTgt spid="362498">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62498">
                                            <p:txEl>
                                              <p:pRg st="8" end="8"/>
                                            </p:txEl>
                                          </p:spTgt>
                                        </p:tgtEl>
                                        <p:attrNameLst>
                                          <p:attrName>style.visibility</p:attrName>
                                        </p:attrNameLst>
                                      </p:cBhvr>
                                      <p:to>
                                        <p:strVal val="visible"/>
                                      </p:to>
                                    </p:set>
                                    <p:animEffect transition="in" filter="checkerboard(across)">
                                      <p:cBhvr>
                                        <p:cTn id="27" dur="500"/>
                                        <p:tgtEl>
                                          <p:spTgt spid="362498">
                                            <p:txEl>
                                              <p:pRg st="8" end="8"/>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62498">
                                            <p:txEl>
                                              <p:pRg st="9" end="9"/>
                                            </p:txEl>
                                          </p:spTgt>
                                        </p:tgtEl>
                                        <p:attrNameLst>
                                          <p:attrName>style.visibility</p:attrName>
                                        </p:attrNameLst>
                                      </p:cBhvr>
                                      <p:to>
                                        <p:strVal val="visible"/>
                                      </p:to>
                                    </p:set>
                                    <p:animEffect transition="in" filter="checkerboard(across)">
                                      <p:cBhvr>
                                        <p:cTn id="30" dur="500"/>
                                        <p:tgtEl>
                                          <p:spTgt spid="362498">
                                            <p:txEl>
                                              <p:pRg st="9" end="9"/>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62498">
                                            <p:txEl>
                                              <p:pRg st="10" end="10"/>
                                            </p:txEl>
                                          </p:spTgt>
                                        </p:tgtEl>
                                        <p:attrNameLst>
                                          <p:attrName>style.visibility</p:attrName>
                                        </p:attrNameLst>
                                      </p:cBhvr>
                                      <p:to>
                                        <p:strVal val="visible"/>
                                      </p:to>
                                    </p:set>
                                    <p:animEffect transition="in" filter="checkerboard(across)">
                                      <p:cBhvr>
                                        <p:cTn id="33" dur="500"/>
                                        <p:tgtEl>
                                          <p:spTgt spid="362498">
                                            <p:txEl>
                                              <p:pRg st="10" end="10"/>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62498">
                                            <p:txEl>
                                              <p:pRg st="11" end="11"/>
                                            </p:txEl>
                                          </p:spTgt>
                                        </p:tgtEl>
                                        <p:attrNameLst>
                                          <p:attrName>style.visibility</p:attrName>
                                        </p:attrNameLst>
                                      </p:cBhvr>
                                      <p:to>
                                        <p:strVal val="visible"/>
                                      </p:to>
                                    </p:set>
                                    <p:animEffect transition="in" filter="checkerboard(across)">
                                      <p:cBhvr>
                                        <p:cTn id="36" dur="500"/>
                                        <p:tgtEl>
                                          <p:spTgt spid="362498">
                                            <p:txEl>
                                              <p:pRg st="11" end="11"/>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62498">
                                            <p:txEl>
                                              <p:pRg st="12" end="12"/>
                                            </p:txEl>
                                          </p:spTgt>
                                        </p:tgtEl>
                                        <p:attrNameLst>
                                          <p:attrName>style.visibility</p:attrName>
                                        </p:attrNameLst>
                                      </p:cBhvr>
                                      <p:to>
                                        <p:strVal val="visible"/>
                                      </p:to>
                                    </p:set>
                                    <p:animEffect transition="in" filter="checkerboard(across)">
                                      <p:cBhvr>
                                        <p:cTn id="39" dur="500"/>
                                        <p:tgtEl>
                                          <p:spTgt spid="362498">
                                            <p:txEl>
                                              <p:pRg st="12" end="12"/>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362498">
                                            <p:txEl>
                                              <p:pRg st="13" end="13"/>
                                            </p:txEl>
                                          </p:spTgt>
                                        </p:tgtEl>
                                        <p:attrNameLst>
                                          <p:attrName>style.visibility</p:attrName>
                                        </p:attrNameLst>
                                      </p:cBhvr>
                                      <p:to>
                                        <p:strVal val="visible"/>
                                      </p:to>
                                    </p:set>
                                    <p:animEffect transition="in" filter="checkerboard(across)">
                                      <p:cBhvr>
                                        <p:cTn id="42" dur="500"/>
                                        <p:tgtEl>
                                          <p:spTgt spid="362498">
                                            <p:txEl>
                                              <p:pRg st="13" end="13"/>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362498">
                                            <p:txEl>
                                              <p:pRg st="14" end="14"/>
                                            </p:txEl>
                                          </p:spTgt>
                                        </p:tgtEl>
                                        <p:attrNameLst>
                                          <p:attrName>style.visibility</p:attrName>
                                        </p:attrNameLst>
                                      </p:cBhvr>
                                      <p:to>
                                        <p:strVal val="visible"/>
                                      </p:to>
                                    </p:set>
                                    <p:animEffect transition="in" filter="checkerboard(across)">
                                      <p:cBhvr>
                                        <p:cTn id="45" dur="500"/>
                                        <p:tgtEl>
                                          <p:spTgt spid="36249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23850" y="692150"/>
            <a:ext cx="8135938" cy="5643563"/>
          </a:xfrm>
          <a:prstGeom prst="rect">
            <a:avLst/>
          </a:prstGeom>
          <a:noFill/>
          <a:ln w="9525">
            <a:noFill/>
            <a:miter lim="800000"/>
            <a:headEnd/>
            <a:tailEnd/>
          </a:ln>
        </p:spPr>
        <p:txBody>
          <a:bodyPr>
            <a:spAutoFit/>
          </a:bodyPr>
          <a:lstStyle/>
          <a:p>
            <a:r>
              <a:rPr lang="en-US" altLang="zh-CN" sz="2800" i="0" dirty="0">
                <a:solidFill>
                  <a:srgbClr val="CC3300"/>
                </a:solidFill>
                <a:ea typeface="仿宋_GB2312" pitchFamily="49" charset="-122"/>
              </a:rPr>
              <a:t>template &lt;class Type&gt; void</a:t>
            </a:r>
            <a:r>
              <a:rPr lang="en-US" altLang="zh-CN"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LevelOrder</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&lt;Type&gt; :: </a:t>
            </a:r>
          </a:p>
          <a:p>
            <a:r>
              <a:rPr lang="en-US" altLang="zh-CN" sz="2800" i="0" dirty="0">
                <a:solidFill>
                  <a:srgbClr val="CC3300"/>
                </a:solidFill>
                <a:ea typeface="仿宋_GB2312" pitchFamily="49" charset="-122"/>
              </a:rPr>
              <a:t>operator</a:t>
            </a:r>
            <a:r>
              <a:rPr lang="en-US" altLang="zh-CN" sz="2800" b="0" i="0" dirty="0">
                <a:solidFill>
                  <a:srgbClr val="CC3300"/>
                </a:solidFill>
                <a:ea typeface="仿宋_GB2312" pitchFamily="49" charset="-122"/>
              </a:rPr>
              <a:t> ++ </a:t>
            </a:r>
            <a:r>
              <a:rPr lang="en-US" altLang="zh-CN" sz="2800" i="0" dirty="0">
                <a:solidFill>
                  <a:srgbClr val="CC3300"/>
                </a:solidFill>
                <a:ea typeface="仿宋_GB2312" pitchFamily="49" charset="-122"/>
              </a:rPr>
              <a:t>( )</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a:t>
            </a:r>
            <a:endParaRPr lang="en-US" altLang="zh-CN" sz="2800" b="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if</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qu</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IsEmpty</a:t>
            </a:r>
            <a:r>
              <a:rPr lang="en-US" altLang="zh-CN" sz="2800" i="0" dirty="0" smtClean="0">
                <a:solidFill>
                  <a:srgbClr val="CC3300"/>
                </a:solidFill>
                <a:ea typeface="仿宋_GB2312" pitchFamily="49" charset="-122"/>
              </a:rPr>
              <a:t>( ))</a:t>
            </a:r>
            <a:r>
              <a:rPr lang="en-US" altLang="zh-CN" sz="2800" b="0" i="0" dirty="0" smtClean="0">
                <a:solidFill>
                  <a:srgbClr val="CC3300"/>
                </a:solidFill>
                <a:ea typeface="仿宋_GB2312" pitchFamily="49" charset="-122"/>
              </a:rPr>
              <a:t> </a:t>
            </a:r>
            <a:r>
              <a:rPr lang="en-US" altLang="zh-CN" sz="2800" i="0" dirty="0">
                <a:solidFill>
                  <a:srgbClr val="CC3300"/>
                </a:solidFill>
                <a:ea typeface="隶书" pitchFamily="49" charset="-122"/>
              </a:rPr>
              <a:t>{</a:t>
            </a:r>
            <a:r>
              <a:rPr lang="en-US" altLang="zh-CN" sz="2800" b="0" i="0" dirty="0">
                <a:solidFill>
                  <a:srgbClr val="000099"/>
                </a:solidFill>
                <a:ea typeface="隶书" pitchFamily="49" charset="-122"/>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当队空则遍历完成</a:t>
            </a:r>
          </a:p>
          <a:p>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if </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NULL</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endParaRPr lang="en-US" altLang="zh-CN" sz="2800" b="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  </a:t>
            </a:r>
            <a:r>
              <a:rPr lang="en-US" altLang="zh-CN" sz="2800" i="0" dirty="0" err="1" smtClean="0">
                <a:solidFill>
                  <a:srgbClr val="CC3300"/>
                </a:solidFill>
                <a:ea typeface="仿宋_GB2312" pitchFamily="49" charset="-122"/>
              </a:rPr>
              <a:t>cout</a:t>
            </a:r>
            <a:r>
              <a:rPr lang="en-US" altLang="zh-CN" sz="2800" i="0" dirty="0" smtClean="0">
                <a:solidFill>
                  <a:srgbClr val="CC3300"/>
                </a:solidFill>
                <a:ea typeface="仿宋_GB2312" pitchFamily="49" charset="-122"/>
              </a:rPr>
              <a:t>&lt;&lt;“</a:t>
            </a:r>
            <a:r>
              <a:rPr lang="zh-CN" altLang="zh-CN" sz="2800" b="0" i="0" dirty="0">
                <a:solidFill>
                  <a:srgbClr val="CC3300"/>
                </a:solidFill>
                <a:ea typeface="隶书" pitchFamily="49" charset="-122"/>
              </a:rPr>
              <a:t>已经遍历完成</a:t>
            </a:r>
            <a:r>
              <a:rPr lang="en-US" altLang="zh-CN" sz="2800" i="0" dirty="0" smtClean="0">
                <a:solidFill>
                  <a:srgbClr val="CC3300"/>
                </a:solidFill>
                <a:ea typeface="仿宋_GB2312" pitchFamily="49" charset="-122"/>
              </a:rPr>
              <a:t>”&lt;&lt;</a:t>
            </a:r>
            <a:r>
              <a:rPr lang="en-US" altLang="zh-CN" sz="2800" i="0" dirty="0" err="1" smtClean="0">
                <a:solidFill>
                  <a:srgbClr val="CC3300"/>
                </a:solidFill>
                <a:ea typeface="仿宋_GB2312" pitchFamily="49" charset="-122"/>
              </a:rPr>
              <a:t>endl</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exit(</a:t>
            </a:r>
            <a:r>
              <a:rPr lang="en-US" altLang="zh-CN" sz="2800" b="0" i="0" dirty="0" smtClean="0">
                <a:solidFill>
                  <a:srgbClr val="CC3300"/>
                </a:solidFill>
                <a:ea typeface="仿宋_GB2312" pitchFamily="49" charset="-122"/>
              </a:rPr>
              <a:t>1</a:t>
            </a:r>
            <a:r>
              <a:rPr lang="en-US" altLang="zh-CN" sz="280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endParaRPr lang="en-US" altLang="zh-CN" sz="2800" b="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NULL</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return;</a:t>
            </a:r>
            <a:endParaRPr lang="en-US" altLang="zh-CN" sz="2800" b="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a:t>
            </a:r>
            <a:endParaRPr lang="en-US" altLang="zh-CN" sz="2800" b="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qu</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DeQueue</a:t>
            </a:r>
            <a:r>
              <a:rPr lang="en-US" altLang="zh-CN" sz="2800" i="0" dirty="0" smtClean="0">
                <a:solidFill>
                  <a:srgbClr val="CC3300"/>
                </a:solidFill>
                <a:ea typeface="仿宋_GB2312" pitchFamily="49" charset="-122"/>
              </a:rPr>
              <a:t>( </a:t>
            </a:r>
            <a:r>
              <a:rPr lang="en-US" altLang="zh-CN" sz="2800" i="0" dirty="0">
                <a:solidFill>
                  <a:srgbClr val="CC3300"/>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退队</a:t>
            </a:r>
            <a:r>
              <a:rPr lang="zh-CN" altLang="en-US" sz="2800" b="0" i="0" dirty="0">
                <a:solidFill>
                  <a:srgbClr val="CC3300"/>
                </a:solidFill>
                <a:ea typeface="隶书" pitchFamily="49" charset="-122"/>
              </a:rPr>
              <a:t> </a:t>
            </a:r>
            <a:r>
              <a:rPr lang="zh-CN" altLang="en-US" sz="2800" i="0" dirty="0">
                <a:solidFill>
                  <a:srgbClr val="CC3300"/>
                </a:solidFill>
                <a:ea typeface="仿宋_GB2312" pitchFamily="49" charset="-122"/>
              </a:rPr>
              <a:t>   </a:t>
            </a:r>
          </a:p>
          <a:p>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if</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ea typeface="仿宋_GB2312" pitchFamily="49" charset="-122"/>
              </a:rPr>
              <a:t>GetLeft</a:t>
            </a:r>
            <a:r>
              <a:rPr lang="en-US" altLang="zh-CN" sz="2800" i="0" dirty="0" smtClean="0">
                <a:solidFill>
                  <a:srgbClr val="CC3300"/>
                </a:solidFill>
                <a:ea typeface="仿宋_GB2312" pitchFamily="49" charset="-122"/>
              </a:rPr>
              <a:t>( )!=</a:t>
            </a:r>
            <a:r>
              <a:rPr lang="en-US" altLang="zh-CN" sz="2800" b="0" i="0" dirty="0" smtClean="0">
                <a:solidFill>
                  <a:srgbClr val="CC3300"/>
                </a:solidFill>
                <a:ea typeface="仿宋_GB2312" pitchFamily="49" charset="-122"/>
              </a:rPr>
              <a:t>NULL</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左子女</a:t>
            </a:r>
            <a:endParaRPr lang="zh-CN" altLang="en-US" sz="2800" b="0" i="0" dirty="0">
              <a:solidFill>
                <a:srgbClr val="000099"/>
              </a:solidFill>
              <a:ea typeface="仿宋_GB2312" pitchFamily="49" charset="-122"/>
            </a:endParaRPr>
          </a:p>
          <a:p>
            <a:r>
              <a:rPr lang="zh-CN" altLang="en-US"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qu</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EnQueue</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ea typeface="仿宋_GB2312" pitchFamily="49" charset="-122"/>
              </a:rPr>
              <a:t>GetLeft</a:t>
            </a:r>
            <a:r>
              <a:rPr lang="en-US" altLang="zh-CN" sz="2800" i="0" dirty="0" smtClean="0">
                <a:solidFill>
                  <a:srgbClr val="CC3300"/>
                </a:solidFill>
                <a:ea typeface="仿宋_GB2312" pitchFamily="49" charset="-122"/>
              </a:rPr>
              <a:t>( ));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进队列</a:t>
            </a:r>
          </a:p>
          <a:p>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if</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ea typeface="仿宋_GB2312" pitchFamily="49" charset="-122"/>
              </a:rPr>
              <a:t>GetRight</a:t>
            </a:r>
            <a:r>
              <a:rPr lang="en-US" altLang="zh-CN" sz="2800" i="0" dirty="0" smtClean="0">
                <a:solidFill>
                  <a:srgbClr val="CC3300"/>
                </a:solidFill>
                <a:ea typeface="仿宋_GB2312" pitchFamily="49" charset="-122"/>
              </a:rPr>
              <a:t>( )!=</a:t>
            </a:r>
            <a:r>
              <a:rPr lang="en-US" altLang="zh-CN" sz="2800" b="0" i="0" dirty="0" smtClean="0">
                <a:solidFill>
                  <a:srgbClr val="CC3300"/>
                </a:solidFill>
                <a:ea typeface="仿宋_GB2312" pitchFamily="49" charset="-122"/>
              </a:rPr>
              <a:t>NULL</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右子女</a:t>
            </a:r>
            <a:endParaRPr lang="zh-CN" altLang="en-US" sz="2800" b="0" i="0" dirty="0">
              <a:solidFill>
                <a:srgbClr val="000099"/>
              </a:solidFill>
              <a:ea typeface="仿宋_GB2312" pitchFamily="49" charset="-122"/>
            </a:endParaRPr>
          </a:p>
          <a:p>
            <a:r>
              <a:rPr lang="zh-CN" altLang="en-US"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qu</a:t>
            </a:r>
            <a:r>
              <a:rPr lang="en-US" altLang="zh-CN" sz="2800" i="0" dirty="0" err="1" smtClean="0">
                <a:solidFill>
                  <a:srgbClr val="CC3300"/>
                </a:solidFill>
                <a:ea typeface="仿宋_GB2312" pitchFamily="49" charset="-122"/>
              </a:rPr>
              <a:t>.</a:t>
            </a:r>
            <a:r>
              <a:rPr lang="en-US" altLang="zh-CN" sz="2800" b="0" i="0" dirty="0" err="1" smtClean="0">
                <a:solidFill>
                  <a:srgbClr val="CC3300"/>
                </a:solidFill>
                <a:ea typeface="仿宋_GB2312" pitchFamily="49" charset="-122"/>
              </a:rPr>
              <a:t>EnQueue</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current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ea typeface="仿宋_GB2312" pitchFamily="49" charset="-122"/>
              </a:rPr>
              <a:t>GetRight</a:t>
            </a:r>
            <a:r>
              <a:rPr lang="en-US" altLang="zh-CN" sz="2800" i="0" dirty="0" smtClean="0">
                <a:solidFill>
                  <a:srgbClr val="CC3300"/>
                </a:solidFill>
                <a:ea typeface="仿宋_GB2312" pitchFamily="49" charset="-122"/>
              </a:rPr>
              <a:t>( ));  </a:t>
            </a:r>
            <a:r>
              <a:rPr lang="en-US" altLang="zh-CN" sz="2800" i="0" dirty="0">
                <a:solidFill>
                  <a:srgbClr val="000099"/>
                </a:solidFill>
                <a:ea typeface="仿宋_GB2312" pitchFamily="49" charset="-122"/>
              </a:rPr>
              <a:t>//</a:t>
            </a:r>
            <a:r>
              <a:rPr lang="zh-CN" altLang="en-US" sz="2800" b="0" i="0" dirty="0">
                <a:solidFill>
                  <a:srgbClr val="000099"/>
                </a:solidFill>
                <a:ea typeface="隶书" pitchFamily="49" charset="-122"/>
              </a:rPr>
              <a:t>进队列</a:t>
            </a:r>
            <a:endParaRPr lang="zh-CN" altLang="en-US" sz="2800" b="0" i="0" dirty="0">
              <a:solidFill>
                <a:srgbClr val="000099"/>
              </a:solidFill>
              <a:ea typeface="仿宋_GB2312" pitchFamily="49" charset="-122"/>
            </a:endParaRPr>
          </a:p>
          <a:p>
            <a:r>
              <a:rPr lang="en-US" altLang="zh-CN" sz="2800" i="0" dirty="0">
                <a:solidFill>
                  <a:srgbClr val="CC3300"/>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163</a:t>
            </a:fld>
            <a:endParaRPr lang="en-US" altLang="zh-CN"/>
          </a:p>
        </p:txBody>
      </p:sp>
    </p:spTree>
  </p:cSld>
  <p:clrMapOvr>
    <a:masterClrMapping/>
  </p:clrMapOvr>
  <p:transition>
    <p:wipe dir="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164</a:t>
            </a:fld>
            <a:endParaRPr lang="en-US" altLang="zh-CN"/>
          </a:p>
        </p:txBody>
      </p:sp>
      <p:sp>
        <p:nvSpPr>
          <p:cNvPr id="3" name="Text Box 3"/>
          <p:cNvSpPr txBox="1">
            <a:spLocks noChangeArrowheads="1"/>
          </p:cNvSpPr>
          <p:nvPr/>
        </p:nvSpPr>
        <p:spPr bwMode="auto">
          <a:xfrm>
            <a:off x="611560" y="476672"/>
            <a:ext cx="2514600" cy="641350"/>
          </a:xfrm>
          <a:prstGeom prst="rect">
            <a:avLst/>
          </a:prstGeom>
          <a:noFill/>
          <a:ln w="9525">
            <a:noFill/>
            <a:miter lim="800000"/>
            <a:headEnd/>
            <a:tailEnd/>
          </a:ln>
          <a:effectLst/>
        </p:spPr>
        <p:txBody>
          <a:bodyPr>
            <a:spAutoFit/>
          </a:bodyPr>
          <a:lstStyle/>
          <a:p>
            <a:pPr>
              <a:defRPr/>
            </a:pPr>
            <a:r>
              <a:rPr lang="zh-CN" altLang="en-US" sz="3600" i="0" dirty="0">
                <a:solidFill>
                  <a:srgbClr val="CC3300"/>
                </a:solidFill>
                <a:effectLst>
                  <a:outerShdw blurRad="38100" dist="38100" dir="2700000" algn="tl">
                    <a:srgbClr val="C0C0C0"/>
                  </a:outerShdw>
                </a:effectLst>
                <a:latin typeface="Arial" charset="0"/>
                <a:ea typeface="仿宋_GB2312" pitchFamily="49" charset="-122"/>
              </a:rPr>
              <a:t>森林的遍历</a:t>
            </a:r>
            <a:endParaRPr lang="zh-CN" altLang="en-US" b="0" i="0" dirty="0">
              <a:latin typeface="Arial" charset="0"/>
              <a:ea typeface="黑体" pitchFamily="2" charset="-122"/>
            </a:endParaRPr>
          </a:p>
        </p:txBody>
      </p:sp>
      <p:sp>
        <p:nvSpPr>
          <p:cNvPr id="4" name="Text Box 4"/>
          <p:cNvSpPr txBox="1">
            <a:spLocks noChangeArrowheads="1"/>
          </p:cNvSpPr>
          <p:nvPr/>
        </p:nvSpPr>
        <p:spPr bwMode="auto">
          <a:xfrm>
            <a:off x="5253410" y="5135985"/>
            <a:ext cx="3467100" cy="1031875"/>
          </a:xfrm>
          <a:prstGeom prst="rect">
            <a:avLst/>
          </a:prstGeom>
          <a:noFill/>
          <a:ln w="9525">
            <a:noFill/>
            <a:miter lim="800000"/>
            <a:headEnd/>
            <a:tailEnd/>
          </a:ln>
          <a:effectLst/>
        </p:spPr>
        <p:txBody>
          <a:bodyPr>
            <a:spAutoFit/>
          </a:bodyPr>
          <a:lstStyle/>
          <a:p>
            <a:pPr algn="ctr">
              <a:spcBef>
                <a:spcPct val="20000"/>
              </a:spcBef>
              <a:defRPr/>
            </a:pPr>
            <a:r>
              <a:rPr lang="zh-CN" altLang="en-US" sz="2800" i="0">
                <a:solidFill>
                  <a:srgbClr val="008000"/>
                </a:solidFill>
                <a:effectLst>
                  <a:outerShdw blurRad="38100" dist="38100" dir="2700000" algn="tl">
                    <a:srgbClr val="C0C0C0"/>
                  </a:outerShdw>
                </a:effectLst>
                <a:ea typeface="隶书" pitchFamily="49" charset="-122"/>
              </a:rPr>
              <a:t>森林的二叉树表示</a:t>
            </a:r>
          </a:p>
          <a:p>
            <a:pPr algn="ctr">
              <a:spcBef>
                <a:spcPct val="20000"/>
              </a:spcBef>
              <a:defRPr/>
            </a:pPr>
            <a:r>
              <a:rPr lang="en-US" altLang="zh-CN" sz="2800" i="0">
                <a:solidFill>
                  <a:schemeClr val="tx2"/>
                </a:solidFill>
                <a:effectLst>
                  <a:outerShdw blurRad="38100" dist="38100" dir="2700000" algn="tl">
                    <a:srgbClr val="C0C0C0"/>
                  </a:outerShdw>
                </a:effectLst>
                <a:ea typeface="隶书" pitchFamily="49" charset="-122"/>
              </a:rPr>
              <a:t>ABCDEFGHIKJ</a:t>
            </a:r>
            <a:endParaRPr lang="en-US" altLang="zh-CN" sz="2800" b="0" i="0">
              <a:solidFill>
                <a:schemeClr val="tx2"/>
              </a:solidFill>
              <a:ea typeface="隶书" pitchFamily="49" charset="-122"/>
            </a:endParaRPr>
          </a:p>
        </p:txBody>
      </p:sp>
      <p:sp>
        <p:nvSpPr>
          <p:cNvPr id="5" name="Rectangle 5"/>
          <p:cNvSpPr>
            <a:spLocks noChangeArrowheads="1"/>
          </p:cNvSpPr>
          <p:nvPr/>
        </p:nvSpPr>
        <p:spPr bwMode="auto">
          <a:xfrm>
            <a:off x="611560" y="1268835"/>
            <a:ext cx="4895850" cy="4752975"/>
          </a:xfrm>
          <a:prstGeom prst="rect">
            <a:avLst/>
          </a:prstGeom>
          <a:noFill/>
          <a:ln w="9525">
            <a:noFill/>
            <a:miter lim="800000"/>
            <a:headEnd/>
            <a:tailEnd/>
          </a:ln>
          <a:effectLst/>
        </p:spPr>
        <p:txBody>
          <a:bodyPr>
            <a:spAutoFit/>
          </a:bodyPr>
          <a:lstStyle/>
          <a:p>
            <a:pPr>
              <a:spcBef>
                <a:spcPct val="20000"/>
              </a:spcBef>
              <a:defRPr/>
            </a:pPr>
            <a:r>
              <a:rPr lang="en-US" altLang="zh-CN" sz="3200" i="0" u="sng" dirty="0">
                <a:solidFill>
                  <a:schemeClr val="accent2"/>
                </a:solidFill>
                <a:effectLst>
                  <a:outerShdw blurRad="38100" dist="38100" dir="2700000" algn="tl">
                    <a:srgbClr val="C0C0C0"/>
                  </a:outerShdw>
                </a:effectLst>
                <a:ea typeface="仿宋_GB2312" pitchFamily="49" charset="-122"/>
              </a:rPr>
              <a:t>(1) </a:t>
            </a:r>
            <a:r>
              <a:rPr lang="zh-CN" altLang="en-US" sz="3200" i="0" u="sng" dirty="0">
                <a:solidFill>
                  <a:schemeClr val="accent2"/>
                </a:solidFill>
                <a:effectLst>
                  <a:outerShdw blurRad="38100" dist="38100" dir="2700000" algn="tl">
                    <a:srgbClr val="C0C0C0"/>
                  </a:outerShdw>
                </a:effectLst>
                <a:ea typeface="仿宋_GB2312" pitchFamily="49" charset="-122"/>
              </a:rPr>
              <a:t>先根次序遍历的规则</a:t>
            </a:r>
            <a:endParaRPr lang="zh-CN" altLang="en-US" sz="3200" i="0" u="sng" dirty="0">
              <a:effectLst>
                <a:outerShdw blurRad="38100" dist="38100" dir="2700000" algn="tl">
                  <a:srgbClr val="C0C0C0"/>
                </a:outerShdw>
              </a:effectLst>
              <a:ea typeface="仿宋_GB2312" pitchFamily="49" charset="-122"/>
            </a:endParaRPr>
          </a:p>
          <a:p>
            <a:pPr>
              <a:spcBef>
                <a:spcPct val="20000"/>
              </a:spcBef>
              <a:defRPr/>
            </a:pPr>
            <a:r>
              <a:rPr lang="zh-CN" altLang="en-US" sz="3200" i="0" dirty="0">
                <a:effectLst>
                  <a:outerShdw blurRad="38100" dist="38100" dir="2700000" algn="tl">
                    <a:srgbClr val="C0C0C0"/>
                  </a:outerShdw>
                </a:effectLst>
                <a:ea typeface="仿宋_GB2312" pitchFamily="49" charset="-122"/>
                <a:sym typeface="Wingdings" pitchFamily="2" charset="2"/>
              </a:rPr>
              <a:t>    </a:t>
            </a:r>
            <a:r>
              <a:rPr lang="zh-CN" altLang="en-US" sz="2800" i="0" dirty="0">
                <a:solidFill>
                  <a:srgbClr val="CC33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若森林 </a:t>
            </a:r>
            <a:r>
              <a:rPr lang="en-US" altLang="zh-CN" sz="2800" i="0" dirty="0">
                <a:solidFill>
                  <a:schemeClr val="tx2"/>
                </a:solidFill>
                <a:effectLst>
                  <a:outerShdw blurRad="38100" dist="38100" dir="2700000" algn="tl">
                    <a:srgbClr val="C0C0C0"/>
                  </a:outerShdw>
                </a:effectLst>
                <a:ea typeface="仿宋_GB2312" pitchFamily="49" charset="-122"/>
              </a:rPr>
              <a:t>F</a:t>
            </a:r>
            <a:r>
              <a:rPr lang="en-US" altLang="zh-CN" sz="2800" i="0" dirty="0">
                <a:effectLst>
                  <a:outerShdw blurRad="38100" dist="38100" dir="2700000" algn="tl">
                    <a:srgbClr val="C0C0C0"/>
                  </a:outerShdw>
                </a:effectLst>
                <a:ea typeface="仿宋_GB2312" pitchFamily="49" charset="-122"/>
              </a:rPr>
              <a:t> </a:t>
            </a:r>
            <a:r>
              <a:rPr lang="zh-CN" altLang="en-US" sz="2800" i="0" dirty="0">
                <a:effectLst>
                  <a:outerShdw blurRad="38100" dist="38100" dir="2700000" algn="tl">
                    <a:srgbClr val="C0C0C0"/>
                  </a:outerShdw>
                </a:effectLst>
                <a:ea typeface="仿宋_GB2312" pitchFamily="49" charset="-122"/>
              </a:rPr>
              <a:t>为空</a:t>
            </a:r>
            <a:r>
              <a:rPr lang="zh-CN" altLang="en-GB" sz="2800" i="0" dirty="0">
                <a:effectLst>
                  <a:outerShdw blurRad="38100" dist="38100" dir="2700000" algn="tl">
                    <a:srgbClr val="C0C0C0"/>
                  </a:outerShdw>
                </a:effectLst>
                <a:ea typeface="仿宋_GB2312" pitchFamily="49" charset="-122"/>
              </a:rPr>
              <a:t>，</a:t>
            </a:r>
            <a:r>
              <a:rPr lang="zh-CN" altLang="en-US" sz="2800" i="0" dirty="0">
                <a:effectLst>
                  <a:outerShdw blurRad="38100" dist="38100" dir="2700000" algn="tl">
                    <a:srgbClr val="C0C0C0"/>
                  </a:outerShdw>
                </a:effectLst>
                <a:ea typeface="仿宋_GB2312" pitchFamily="49" charset="-122"/>
              </a:rPr>
              <a:t>返回；</a:t>
            </a:r>
            <a:endParaRPr lang="zh-CN" altLang="en-GB" sz="2800" i="0" dirty="0">
              <a:effectLst>
                <a:outerShdw blurRad="38100" dist="38100" dir="2700000" algn="tl">
                  <a:srgbClr val="C0C0C0"/>
                </a:outerShdw>
              </a:effectLst>
              <a:ea typeface="仿宋_GB2312" pitchFamily="49" charset="-122"/>
            </a:endParaRPr>
          </a:p>
          <a:p>
            <a:pPr>
              <a:spcBef>
                <a:spcPct val="20000"/>
              </a:spcBef>
              <a:defRPr/>
            </a:pPr>
            <a:r>
              <a:rPr lang="zh-CN" altLang="en-US" sz="2800" i="0" dirty="0">
                <a:effectLst>
                  <a:outerShdw blurRad="38100" dist="38100" dir="2700000" algn="tl">
                    <a:srgbClr val="C0C0C0"/>
                  </a:outerShdw>
                </a:effectLst>
                <a:ea typeface="仿宋_GB2312" pitchFamily="49" charset="-122"/>
              </a:rPr>
              <a:t>否则		</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访问 </a:t>
            </a:r>
            <a:r>
              <a:rPr lang="en-US" altLang="zh-CN" sz="2800" i="0" dirty="0">
                <a:solidFill>
                  <a:schemeClr val="tx2"/>
                </a:solidFill>
                <a:effectLst>
                  <a:outerShdw blurRad="38100" dist="38100" dir="2700000" algn="tl">
                    <a:srgbClr val="C0C0C0"/>
                  </a:outerShdw>
                </a:effectLst>
                <a:ea typeface="仿宋_GB2312" pitchFamily="49" charset="-122"/>
              </a:rPr>
              <a:t>F</a:t>
            </a:r>
            <a:r>
              <a:rPr lang="en-US" altLang="zh-CN" sz="2800" i="0" dirty="0">
                <a:effectLst>
                  <a:outerShdw blurRad="38100" dist="38100" dir="2700000" algn="tl">
                    <a:srgbClr val="C0C0C0"/>
                  </a:outerShdw>
                </a:effectLst>
                <a:ea typeface="仿宋_GB2312" pitchFamily="49" charset="-122"/>
              </a:rPr>
              <a:t> </a:t>
            </a:r>
            <a:r>
              <a:rPr lang="zh-CN" altLang="en-US" sz="2800" i="0" dirty="0">
                <a:effectLst>
                  <a:outerShdw blurRad="38100" dist="38100" dir="2700000" algn="tl">
                    <a:srgbClr val="C0C0C0"/>
                  </a:outerShdw>
                </a:effectLst>
                <a:ea typeface="仿宋_GB2312" pitchFamily="49" charset="-122"/>
              </a:rPr>
              <a:t>的第一棵树的</a:t>
            </a:r>
          </a:p>
          <a:p>
            <a:pPr>
              <a:spcBef>
                <a:spcPct val="20000"/>
              </a:spcBef>
              <a:defRPr/>
            </a:pPr>
            <a:r>
              <a:rPr lang="zh-CN" altLang="en-US" sz="2800" i="0" dirty="0">
                <a:effectLst>
                  <a:outerShdw blurRad="38100" dist="38100" dir="2700000" algn="tl">
                    <a:srgbClr val="C0C0C0"/>
                  </a:outerShdw>
                </a:effectLst>
                <a:ea typeface="仿宋_GB2312" pitchFamily="49" charset="-122"/>
              </a:rPr>
              <a:t>根结点；</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先根次序遍历第一棵</a:t>
            </a:r>
          </a:p>
          <a:p>
            <a:pPr>
              <a:spcBef>
                <a:spcPct val="20000"/>
              </a:spcBef>
              <a:defRPr/>
            </a:pPr>
            <a:r>
              <a:rPr lang="zh-CN" altLang="en-US" sz="2800" i="0" dirty="0">
                <a:effectLst>
                  <a:outerShdw blurRad="38100" dist="38100" dir="2700000" algn="tl">
                    <a:srgbClr val="C0C0C0"/>
                  </a:outerShdw>
                </a:effectLst>
                <a:ea typeface="仿宋_GB2312" pitchFamily="49" charset="-122"/>
              </a:rPr>
              <a:t>树的子树森林；</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先根次序遍历其它树</a:t>
            </a:r>
          </a:p>
          <a:p>
            <a:pPr>
              <a:spcBef>
                <a:spcPct val="20000"/>
              </a:spcBef>
              <a:defRPr/>
            </a:pPr>
            <a:r>
              <a:rPr lang="zh-CN" altLang="en-US" sz="2800" i="0" dirty="0">
                <a:effectLst>
                  <a:outerShdw blurRad="38100" dist="38100" dir="2700000" algn="tl">
                    <a:srgbClr val="C0C0C0"/>
                  </a:outerShdw>
                </a:effectLst>
                <a:ea typeface="仿宋_GB2312" pitchFamily="49" charset="-122"/>
              </a:rPr>
              <a:t>组成的森林。</a:t>
            </a:r>
          </a:p>
        </p:txBody>
      </p:sp>
      <p:sp>
        <p:nvSpPr>
          <p:cNvPr id="6" name="Line 6"/>
          <p:cNvSpPr>
            <a:spLocks noChangeShapeType="1"/>
          </p:cNvSpPr>
          <p:nvPr/>
        </p:nvSpPr>
        <p:spPr bwMode="auto">
          <a:xfrm>
            <a:off x="6091610" y="1829222"/>
            <a:ext cx="2133600" cy="1752600"/>
          </a:xfrm>
          <a:prstGeom prst="line">
            <a:avLst/>
          </a:prstGeom>
          <a:noFill/>
          <a:ln w="38100">
            <a:solidFill>
              <a:srgbClr val="009900"/>
            </a:solidFill>
            <a:round/>
            <a:headEnd/>
            <a:tailEnd/>
          </a:ln>
        </p:spPr>
        <p:txBody>
          <a:bodyPr wrap="none" anchor="ctr"/>
          <a:lstStyle/>
          <a:p>
            <a:endParaRPr lang="zh-CN" altLang="en-US"/>
          </a:p>
        </p:txBody>
      </p:sp>
      <p:sp>
        <p:nvSpPr>
          <p:cNvPr id="7" name="Line 7"/>
          <p:cNvSpPr>
            <a:spLocks noChangeShapeType="1"/>
          </p:cNvSpPr>
          <p:nvPr/>
        </p:nvSpPr>
        <p:spPr bwMode="auto">
          <a:xfrm flipH="1">
            <a:off x="6015410" y="3338935"/>
            <a:ext cx="381000" cy="381000"/>
          </a:xfrm>
          <a:prstGeom prst="line">
            <a:avLst/>
          </a:prstGeom>
          <a:noFill/>
          <a:ln w="28575">
            <a:solidFill>
              <a:schemeClr val="accent2"/>
            </a:solidFill>
            <a:round/>
            <a:headEnd/>
            <a:tailEnd/>
          </a:ln>
        </p:spPr>
        <p:txBody>
          <a:bodyPr wrap="none" anchor="ctr"/>
          <a:lstStyle/>
          <a:p>
            <a:endParaRPr lang="zh-CN" altLang="en-US"/>
          </a:p>
        </p:txBody>
      </p:sp>
      <p:sp>
        <p:nvSpPr>
          <p:cNvPr id="8" name="Line 8"/>
          <p:cNvSpPr>
            <a:spLocks noChangeShapeType="1"/>
          </p:cNvSpPr>
          <p:nvPr/>
        </p:nvSpPr>
        <p:spPr bwMode="auto">
          <a:xfrm>
            <a:off x="5405810" y="2272135"/>
            <a:ext cx="990600" cy="914400"/>
          </a:xfrm>
          <a:prstGeom prst="line">
            <a:avLst/>
          </a:prstGeom>
          <a:noFill/>
          <a:ln w="28575">
            <a:solidFill>
              <a:schemeClr val="accent2"/>
            </a:solidFill>
            <a:round/>
            <a:headEnd/>
            <a:tailEnd/>
          </a:ln>
        </p:spPr>
        <p:txBody>
          <a:bodyPr wrap="none" anchor="ctr"/>
          <a:lstStyle/>
          <a:p>
            <a:endParaRPr lang="zh-CN" altLang="en-US"/>
          </a:p>
        </p:txBody>
      </p:sp>
      <p:sp>
        <p:nvSpPr>
          <p:cNvPr id="9" name="Line 9"/>
          <p:cNvSpPr>
            <a:spLocks noChangeShapeType="1"/>
          </p:cNvSpPr>
          <p:nvPr/>
        </p:nvSpPr>
        <p:spPr bwMode="auto">
          <a:xfrm flipH="1">
            <a:off x="5405810" y="1814935"/>
            <a:ext cx="457200" cy="381000"/>
          </a:xfrm>
          <a:prstGeom prst="line">
            <a:avLst/>
          </a:prstGeom>
          <a:noFill/>
          <a:ln w="28575">
            <a:solidFill>
              <a:schemeClr val="accent2"/>
            </a:solidFill>
            <a:round/>
            <a:headEnd/>
            <a:tailEnd/>
          </a:ln>
        </p:spPr>
        <p:txBody>
          <a:bodyPr wrap="none" anchor="ctr"/>
          <a:lstStyle/>
          <a:p>
            <a:endParaRPr lang="zh-CN" altLang="en-US"/>
          </a:p>
        </p:txBody>
      </p:sp>
      <p:sp>
        <p:nvSpPr>
          <p:cNvPr id="10" name="Oval 10"/>
          <p:cNvSpPr>
            <a:spLocks noChangeArrowheads="1"/>
          </p:cNvSpPr>
          <p:nvPr/>
        </p:nvSpPr>
        <p:spPr bwMode="auto">
          <a:xfrm>
            <a:off x="5710610" y="151013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1" name="Oval 11"/>
          <p:cNvSpPr>
            <a:spLocks noChangeArrowheads="1"/>
          </p:cNvSpPr>
          <p:nvPr/>
        </p:nvSpPr>
        <p:spPr bwMode="auto">
          <a:xfrm>
            <a:off x="5101010" y="204353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2" name="Oval 12"/>
          <p:cNvSpPr>
            <a:spLocks noChangeArrowheads="1"/>
          </p:cNvSpPr>
          <p:nvPr/>
        </p:nvSpPr>
        <p:spPr bwMode="auto">
          <a:xfrm>
            <a:off x="6244010" y="303413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3" name="Oval 13"/>
          <p:cNvSpPr>
            <a:spLocks noChangeArrowheads="1"/>
          </p:cNvSpPr>
          <p:nvPr/>
        </p:nvSpPr>
        <p:spPr bwMode="auto">
          <a:xfrm>
            <a:off x="5710610" y="250073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4" name="Oval 14"/>
          <p:cNvSpPr>
            <a:spLocks noChangeArrowheads="1"/>
          </p:cNvSpPr>
          <p:nvPr/>
        </p:nvSpPr>
        <p:spPr bwMode="auto">
          <a:xfrm>
            <a:off x="5710610" y="356753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5" name="Text Box 15"/>
          <p:cNvSpPr txBox="1">
            <a:spLocks noChangeArrowheads="1"/>
          </p:cNvSpPr>
          <p:nvPr/>
        </p:nvSpPr>
        <p:spPr bwMode="auto">
          <a:xfrm>
            <a:off x="5726485" y="1448222"/>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16" name="Text Box 16"/>
          <p:cNvSpPr txBox="1">
            <a:spLocks noChangeArrowheads="1"/>
          </p:cNvSpPr>
          <p:nvPr/>
        </p:nvSpPr>
        <p:spPr bwMode="auto">
          <a:xfrm>
            <a:off x="5126410" y="1981622"/>
            <a:ext cx="42068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17" name="Text Box 17"/>
          <p:cNvSpPr txBox="1">
            <a:spLocks noChangeArrowheads="1"/>
          </p:cNvSpPr>
          <p:nvPr/>
        </p:nvSpPr>
        <p:spPr bwMode="auto">
          <a:xfrm>
            <a:off x="5726485" y="2438822"/>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18" name="Text Box 18"/>
          <p:cNvSpPr txBox="1">
            <a:spLocks noChangeArrowheads="1"/>
          </p:cNvSpPr>
          <p:nvPr/>
        </p:nvSpPr>
        <p:spPr bwMode="auto">
          <a:xfrm>
            <a:off x="5736010" y="3505622"/>
            <a:ext cx="42068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19" name="Text Box 19"/>
          <p:cNvSpPr txBox="1">
            <a:spLocks noChangeArrowheads="1"/>
          </p:cNvSpPr>
          <p:nvPr/>
        </p:nvSpPr>
        <p:spPr bwMode="auto">
          <a:xfrm>
            <a:off x="6259885" y="2972222"/>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20" name="Line 20"/>
          <p:cNvSpPr>
            <a:spLocks noChangeShapeType="1"/>
          </p:cNvSpPr>
          <p:nvPr/>
        </p:nvSpPr>
        <p:spPr bwMode="auto">
          <a:xfrm>
            <a:off x="7844210" y="4343822"/>
            <a:ext cx="381000" cy="304800"/>
          </a:xfrm>
          <a:prstGeom prst="line">
            <a:avLst/>
          </a:prstGeom>
          <a:noFill/>
          <a:ln w="28575">
            <a:solidFill>
              <a:schemeClr val="accent2"/>
            </a:solidFill>
            <a:round/>
            <a:headEnd/>
            <a:tailEnd/>
          </a:ln>
        </p:spPr>
        <p:txBody>
          <a:bodyPr wrap="none" anchor="ctr"/>
          <a:lstStyle/>
          <a:p>
            <a:endParaRPr lang="zh-CN" altLang="en-US"/>
          </a:p>
        </p:txBody>
      </p:sp>
      <p:sp>
        <p:nvSpPr>
          <p:cNvPr id="21" name="Line 21"/>
          <p:cNvSpPr>
            <a:spLocks noChangeShapeType="1"/>
          </p:cNvSpPr>
          <p:nvPr/>
        </p:nvSpPr>
        <p:spPr bwMode="auto">
          <a:xfrm flipH="1">
            <a:off x="7234610" y="3734222"/>
            <a:ext cx="990600" cy="838200"/>
          </a:xfrm>
          <a:prstGeom prst="line">
            <a:avLst/>
          </a:prstGeom>
          <a:noFill/>
          <a:ln w="28575">
            <a:solidFill>
              <a:schemeClr val="accent2"/>
            </a:solidFill>
            <a:round/>
            <a:headEnd/>
            <a:tailEnd/>
          </a:ln>
        </p:spPr>
        <p:txBody>
          <a:bodyPr wrap="none" anchor="ctr"/>
          <a:lstStyle/>
          <a:p>
            <a:endParaRPr lang="zh-CN" altLang="en-US"/>
          </a:p>
        </p:txBody>
      </p:sp>
      <p:sp>
        <p:nvSpPr>
          <p:cNvPr id="22" name="Oval 22"/>
          <p:cNvSpPr>
            <a:spLocks noChangeArrowheads="1"/>
          </p:cNvSpPr>
          <p:nvPr/>
        </p:nvSpPr>
        <p:spPr bwMode="auto">
          <a:xfrm>
            <a:off x="8072810" y="342942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3" name="Oval 23"/>
          <p:cNvSpPr>
            <a:spLocks noChangeArrowheads="1"/>
          </p:cNvSpPr>
          <p:nvPr/>
        </p:nvSpPr>
        <p:spPr bwMode="auto">
          <a:xfrm>
            <a:off x="7463210" y="396282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4" name="Oval 24"/>
          <p:cNvSpPr>
            <a:spLocks noChangeArrowheads="1"/>
          </p:cNvSpPr>
          <p:nvPr/>
        </p:nvSpPr>
        <p:spPr bwMode="auto">
          <a:xfrm>
            <a:off x="6853610" y="449622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5" name="Oval 25"/>
          <p:cNvSpPr>
            <a:spLocks noChangeArrowheads="1"/>
          </p:cNvSpPr>
          <p:nvPr/>
        </p:nvSpPr>
        <p:spPr bwMode="auto">
          <a:xfrm>
            <a:off x="8072810" y="449622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6" name="Text Box 26"/>
          <p:cNvSpPr txBox="1">
            <a:spLocks noChangeArrowheads="1"/>
          </p:cNvSpPr>
          <p:nvPr/>
        </p:nvSpPr>
        <p:spPr bwMode="auto">
          <a:xfrm>
            <a:off x="8099798" y="3353222"/>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H</a:t>
            </a:r>
            <a:endParaRPr lang="en-US" altLang="zh-CN" b="0" i="0"/>
          </a:p>
        </p:txBody>
      </p:sp>
      <p:sp>
        <p:nvSpPr>
          <p:cNvPr id="27" name="Text Box 27"/>
          <p:cNvSpPr txBox="1">
            <a:spLocks noChangeArrowheads="1"/>
          </p:cNvSpPr>
          <p:nvPr/>
        </p:nvSpPr>
        <p:spPr bwMode="auto">
          <a:xfrm>
            <a:off x="7558460" y="3900910"/>
            <a:ext cx="322263"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I</a:t>
            </a:r>
            <a:endParaRPr lang="en-US" altLang="zh-CN" b="0" i="0"/>
          </a:p>
        </p:txBody>
      </p:sp>
      <p:sp>
        <p:nvSpPr>
          <p:cNvPr id="28" name="Text Box 28"/>
          <p:cNvSpPr txBox="1">
            <a:spLocks noChangeArrowheads="1"/>
          </p:cNvSpPr>
          <p:nvPr/>
        </p:nvSpPr>
        <p:spPr bwMode="auto">
          <a:xfrm>
            <a:off x="6880598" y="4420022"/>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K</a:t>
            </a:r>
            <a:endParaRPr lang="en-US" altLang="zh-CN" b="0" i="0"/>
          </a:p>
        </p:txBody>
      </p:sp>
      <p:sp>
        <p:nvSpPr>
          <p:cNvPr id="29" name="Text Box 29"/>
          <p:cNvSpPr txBox="1">
            <a:spLocks noChangeArrowheads="1"/>
          </p:cNvSpPr>
          <p:nvPr/>
        </p:nvSpPr>
        <p:spPr bwMode="auto">
          <a:xfrm>
            <a:off x="8147423" y="4434310"/>
            <a:ext cx="361950"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J</a:t>
            </a:r>
            <a:endParaRPr lang="en-US" altLang="zh-CN" b="0" i="0"/>
          </a:p>
        </p:txBody>
      </p:sp>
      <p:sp>
        <p:nvSpPr>
          <p:cNvPr id="30" name="Line 30"/>
          <p:cNvSpPr>
            <a:spLocks noChangeShapeType="1"/>
          </p:cNvSpPr>
          <p:nvPr/>
        </p:nvSpPr>
        <p:spPr bwMode="auto">
          <a:xfrm flipH="1">
            <a:off x="7158410" y="3200822"/>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31" name="Oval 31"/>
          <p:cNvSpPr>
            <a:spLocks noChangeArrowheads="1"/>
          </p:cNvSpPr>
          <p:nvPr/>
        </p:nvSpPr>
        <p:spPr bwMode="auto">
          <a:xfrm>
            <a:off x="7463210" y="289602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32" name="Oval 32"/>
          <p:cNvSpPr>
            <a:spLocks noChangeArrowheads="1"/>
          </p:cNvSpPr>
          <p:nvPr/>
        </p:nvSpPr>
        <p:spPr bwMode="auto">
          <a:xfrm>
            <a:off x="6853610" y="350562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33" name="Text Box 33"/>
          <p:cNvSpPr txBox="1">
            <a:spLocks noChangeArrowheads="1"/>
          </p:cNvSpPr>
          <p:nvPr/>
        </p:nvSpPr>
        <p:spPr bwMode="auto">
          <a:xfrm>
            <a:off x="7498135" y="2896022"/>
            <a:ext cx="40163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
        <p:nvSpPr>
          <p:cNvPr id="34" name="Text Box 34"/>
          <p:cNvSpPr txBox="1">
            <a:spLocks noChangeArrowheads="1"/>
          </p:cNvSpPr>
          <p:nvPr/>
        </p:nvSpPr>
        <p:spPr bwMode="auto">
          <a:xfrm>
            <a:off x="6859960" y="3443710"/>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checkerboard(across)">
                                      <p:cBhvr>
                                        <p:cTn id="13" dur="500"/>
                                        <p:tgtEl>
                                          <p:spTgt spid="5">
                                            <p:txEl>
                                              <p:pRg st="1" end="1"/>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checkerboard(across)">
                                      <p:cBhvr>
                                        <p:cTn id="16" dur="500"/>
                                        <p:tgtEl>
                                          <p:spTgt spid="5">
                                            <p:txEl>
                                              <p:pRg st="2" end="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checkerboard(across)">
                                      <p:cBhvr>
                                        <p:cTn id="19" dur="500"/>
                                        <p:tgtEl>
                                          <p:spTgt spid="5">
                                            <p:txEl>
                                              <p:pRg st="3" end="3"/>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checkerboard(across)">
                                      <p:cBhvr>
                                        <p:cTn id="25" dur="500"/>
                                        <p:tgtEl>
                                          <p:spTgt spid="5">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checkerboard(across)">
                                      <p:cBhvr>
                                        <p:cTn id="28" dur="500"/>
                                        <p:tgtEl>
                                          <p:spTgt spid="5">
                                            <p:txEl>
                                              <p:pRg st="6" end="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checkerboard(across)">
                                      <p:cBhvr>
                                        <p:cTn id="31" dur="500"/>
                                        <p:tgtEl>
                                          <p:spTgt spid="5">
                                            <p:txEl>
                                              <p:pRg st="7" end="7"/>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checkerboard(across)">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fill="hold"/>
                                        <p:tgtEl>
                                          <p:spTgt spid="20"/>
                                        </p:tgtEl>
                                        <p:attrNameLst>
                                          <p:attrName>ppt_x</p:attrName>
                                        </p:attrNameLst>
                                      </p:cBhvr>
                                      <p:tavLst>
                                        <p:tav tm="0">
                                          <p:val>
                                            <p:strVal val="#ppt_x"/>
                                          </p:val>
                                        </p:tav>
                                        <p:tav tm="100000">
                                          <p:val>
                                            <p:strVal val="#ppt_x"/>
                                          </p:val>
                                        </p:tav>
                                      </p:tavLst>
                                    </p:anim>
                                    <p:anim calcmode="lin" valueType="num">
                                      <p:cBhvr additive="base">
                                        <p:cTn id="96" dur="500" fill="hold"/>
                                        <p:tgtEl>
                                          <p:spTgt spid="2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fill="hold"/>
                                        <p:tgtEl>
                                          <p:spTgt spid="22"/>
                                        </p:tgtEl>
                                        <p:attrNameLst>
                                          <p:attrName>ppt_x</p:attrName>
                                        </p:attrNameLst>
                                      </p:cBhvr>
                                      <p:tavLst>
                                        <p:tav tm="0">
                                          <p:val>
                                            <p:strVal val="#ppt_x"/>
                                          </p:val>
                                        </p:tav>
                                        <p:tav tm="100000">
                                          <p:val>
                                            <p:strVal val="#ppt_x"/>
                                          </p:val>
                                        </p:tav>
                                      </p:tavLst>
                                    </p:anim>
                                    <p:anim calcmode="lin" valueType="num">
                                      <p:cBhvr additive="base">
                                        <p:cTn id="104" dur="500" fill="hold"/>
                                        <p:tgtEl>
                                          <p:spTgt spid="2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fill="hold"/>
                                        <p:tgtEl>
                                          <p:spTgt spid="23"/>
                                        </p:tgtEl>
                                        <p:attrNameLst>
                                          <p:attrName>ppt_x</p:attrName>
                                        </p:attrNameLst>
                                      </p:cBhvr>
                                      <p:tavLst>
                                        <p:tav tm="0">
                                          <p:val>
                                            <p:strVal val="#ppt_x"/>
                                          </p:val>
                                        </p:tav>
                                        <p:tav tm="100000">
                                          <p:val>
                                            <p:strVal val="#ppt_x"/>
                                          </p:val>
                                        </p:tav>
                                      </p:tavLst>
                                    </p:anim>
                                    <p:anim calcmode="lin" valueType="num">
                                      <p:cBhvr additive="base">
                                        <p:cTn id="108" dur="500" fill="hold"/>
                                        <p:tgtEl>
                                          <p:spTgt spid="2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additive="base">
                                        <p:cTn id="111" dur="500" fill="hold"/>
                                        <p:tgtEl>
                                          <p:spTgt spid="24"/>
                                        </p:tgtEl>
                                        <p:attrNameLst>
                                          <p:attrName>ppt_x</p:attrName>
                                        </p:attrNameLst>
                                      </p:cBhvr>
                                      <p:tavLst>
                                        <p:tav tm="0">
                                          <p:val>
                                            <p:strVal val="#ppt_x"/>
                                          </p:val>
                                        </p:tav>
                                        <p:tav tm="100000">
                                          <p:val>
                                            <p:strVal val="#ppt_x"/>
                                          </p:val>
                                        </p:tav>
                                      </p:tavLst>
                                    </p:anim>
                                    <p:anim calcmode="lin" valueType="num">
                                      <p:cBhvr additive="base">
                                        <p:cTn id="112" dur="500" fill="hold"/>
                                        <p:tgtEl>
                                          <p:spTgt spid="2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additive="base">
                                        <p:cTn id="115" dur="500" fill="hold"/>
                                        <p:tgtEl>
                                          <p:spTgt spid="25"/>
                                        </p:tgtEl>
                                        <p:attrNameLst>
                                          <p:attrName>ppt_x</p:attrName>
                                        </p:attrNameLst>
                                      </p:cBhvr>
                                      <p:tavLst>
                                        <p:tav tm="0">
                                          <p:val>
                                            <p:strVal val="#ppt_x"/>
                                          </p:val>
                                        </p:tav>
                                        <p:tav tm="100000">
                                          <p:val>
                                            <p:strVal val="#ppt_x"/>
                                          </p:val>
                                        </p:tav>
                                      </p:tavLst>
                                    </p:anim>
                                    <p:anim calcmode="lin" valueType="num">
                                      <p:cBhvr additive="base">
                                        <p:cTn id="116" dur="500" fill="hold"/>
                                        <p:tgtEl>
                                          <p:spTgt spid="2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additive="base">
                                        <p:cTn id="119" dur="500" fill="hold"/>
                                        <p:tgtEl>
                                          <p:spTgt spid="26"/>
                                        </p:tgtEl>
                                        <p:attrNameLst>
                                          <p:attrName>ppt_x</p:attrName>
                                        </p:attrNameLst>
                                      </p:cBhvr>
                                      <p:tavLst>
                                        <p:tav tm="0">
                                          <p:val>
                                            <p:strVal val="#ppt_x"/>
                                          </p:val>
                                        </p:tav>
                                        <p:tav tm="100000">
                                          <p:val>
                                            <p:strVal val="#ppt_x"/>
                                          </p:val>
                                        </p:tav>
                                      </p:tavLst>
                                    </p:anim>
                                    <p:anim calcmode="lin" valueType="num">
                                      <p:cBhvr additive="base">
                                        <p:cTn id="120" dur="500" fill="hold"/>
                                        <p:tgtEl>
                                          <p:spTgt spid="2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500" fill="hold"/>
                                        <p:tgtEl>
                                          <p:spTgt spid="28"/>
                                        </p:tgtEl>
                                        <p:attrNameLst>
                                          <p:attrName>ppt_x</p:attrName>
                                        </p:attrNameLst>
                                      </p:cBhvr>
                                      <p:tavLst>
                                        <p:tav tm="0">
                                          <p:val>
                                            <p:strVal val="#ppt_x"/>
                                          </p:val>
                                        </p:tav>
                                        <p:tav tm="100000">
                                          <p:val>
                                            <p:strVal val="#ppt_x"/>
                                          </p:val>
                                        </p:tav>
                                      </p:tavLst>
                                    </p:anim>
                                    <p:anim calcmode="lin" valueType="num">
                                      <p:cBhvr additive="base">
                                        <p:cTn id="128" dur="500" fill="hold"/>
                                        <p:tgtEl>
                                          <p:spTgt spid="2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additive="base">
                                        <p:cTn id="131" dur="500" fill="hold"/>
                                        <p:tgtEl>
                                          <p:spTgt spid="29"/>
                                        </p:tgtEl>
                                        <p:attrNameLst>
                                          <p:attrName>ppt_x</p:attrName>
                                        </p:attrNameLst>
                                      </p:cBhvr>
                                      <p:tavLst>
                                        <p:tav tm="0">
                                          <p:val>
                                            <p:strVal val="#ppt_x"/>
                                          </p:val>
                                        </p:tav>
                                        <p:tav tm="100000">
                                          <p:val>
                                            <p:strVal val="#ppt_x"/>
                                          </p:val>
                                        </p:tav>
                                      </p:tavLst>
                                    </p:anim>
                                    <p:anim calcmode="lin" valueType="num">
                                      <p:cBhvr additive="base">
                                        <p:cTn id="132" dur="500" fill="hold"/>
                                        <p:tgtEl>
                                          <p:spTgt spid="29"/>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0"/>
                                        </p:tgtEl>
                                        <p:attrNameLst>
                                          <p:attrName>style.visibility</p:attrName>
                                        </p:attrNameLst>
                                      </p:cBhvr>
                                      <p:to>
                                        <p:strVal val="visible"/>
                                      </p:to>
                                    </p:set>
                                    <p:anim calcmode="lin" valueType="num">
                                      <p:cBhvr additive="base">
                                        <p:cTn id="135" dur="500" fill="hold"/>
                                        <p:tgtEl>
                                          <p:spTgt spid="30"/>
                                        </p:tgtEl>
                                        <p:attrNameLst>
                                          <p:attrName>ppt_x</p:attrName>
                                        </p:attrNameLst>
                                      </p:cBhvr>
                                      <p:tavLst>
                                        <p:tav tm="0">
                                          <p:val>
                                            <p:strVal val="#ppt_x"/>
                                          </p:val>
                                        </p:tav>
                                        <p:tav tm="100000">
                                          <p:val>
                                            <p:strVal val="#ppt_x"/>
                                          </p:val>
                                        </p:tav>
                                      </p:tavLst>
                                    </p:anim>
                                    <p:anim calcmode="lin" valueType="num">
                                      <p:cBhvr additive="base">
                                        <p:cTn id="136" dur="500" fill="hold"/>
                                        <p:tgtEl>
                                          <p:spTgt spid="3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anim calcmode="lin" valueType="num">
                                      <p:cBhvr additive="base">
                                        <p:cTn id="139" dur="500" fill="hold"/>
                                        <p:tgtEl>
                                          <p:spTgt spid="31"/>
                                        </p:tgtEl>
                                        <p:attrNameLst>
                                          <p:attrName>ppt_x</p:attrName>
                                        </p:attrNameLst>
                                      </p:cBhvr>
                                      <p:tavLst>
                                        <p:tav tm="0">
                                          <p:val>
                                            <p:strVal val="#ppt_x"/>
                                          </p:val>
                                        </p:tav>
                                        <p:tav tm="100000">
                                          <p:val>
                                            <p:strVal val="#ppt_x"/>
                                          </p:val>
                                        </p:tav>
                                      </p:tavLst>
                                    </p:anim>
                                    <p:anim calcmode="lin" valueType="num">
                                      <p:cBhvr additive="base">
                                        <p:cTn id="140" dur="500" fill="hold"/>
                                        <p:tgtEl>
                                          <p:spTgt spid="3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2"/>
                                        </p:tgtEl>
                                        <p:attrNameLst>
                                          <p:attrName>style.visibility</p:attrName>
                                        </p:attrNameLst>
                                      </p:cBhvr>
                                      <p:to>
                                        <p:strVal val="visible"/>
                                      </p:to>
                                    </p:set>
                                    <p:anim calcmode="lin" valueType="num">
                                      <p:cBhvr additive="base">
                                        <p:cTn id="143" dur="500" fill="hold"/>
                                        <p:tgtEl>
                                          <p:spTgt spid="32"/>
                                        </p:tgtEl>
                                        <p:attrNameLst>
                                          <p:attrName>ppt_x</p:attrName>
                                        </p:attrNameLst>
                                      </p:cBhvr>
                                      <p:tavLst>
                                        <p:tav tm="0">
                                          <p:val>
                                            <p:strVal val="#ppt_x"/>
                                          </p:val>
                                        </p:tav>
                                        <p:tav tm="100000">
                                          <p:val>
                                            <p:strVal val="#ppt_x"/>
                                          </p:val>
                                        </p:tav>
                                      </p:tavLst>
                                    </p:anim>
                                    <p:anim calcmode="lin" valueType="num">
                                      <p:cBhvr additive="base">
                                        <p:cTn id="144" dur="500" fill="hold"/>
                                        <p:tgtEl>
                                          <p:spTgt spid="3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34"/>
                                        </p:tgtEl>
                                        <p:attrNameLst>
                                          <p:attrName>style.visibility</p:attrName>
                                        </p:attrNameLst>
                                      </p:cBhvr>
                                      <p:to>
                                        <p:strVal val="visible"/>
                                      </p:to>
                                    </p:set>
                                    <p:anim calcmode="lin" valueType="num">
                                      <p:cBhvr additive="base">
                                        <p:cTn id="151" dur="500" fill="hold"/>
                                        <p:tgtEl>
                                          <p:spTgt spid="34"/>
                                        </p:tgtEl>
                                        <p:attrNameLst>
                                          <p:attrName>ppt_x</p:attrName>
                                        </p:attrNameLst>
                                      </p:cBhvr>
                                      <p:tavLst>
                                        <p:tav tm="0">
                                          <p:val>
                                            <p:strVal val="#ppt_x"/>
                                          </p:val>
                                        </p:tav>
                                        <p:tav tm="100000">
                                          <p:val>
                                            <p:strVal val="#ppt_x"/>
                                          </p:val>
                                        </p:tav>
                                      </p:tavLst>
                                    </p:anim>
                                    <p:anim calcmode="lin" valueType="num">
                                      <p:cBhvr additive="base">
                                        <p:cTn id="152" dur="500" fill="hold"/>
                                        <p:tgtEl>
                                          <p:spTgt spid="34"/>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4">
                                            <p:txEl>
                                              <p:pRg st="0" end="0"/>
                                            </p:txEl>
                                          </p:spTgt>
                                        </p:tgtEl>
                                        <p:attrNameLst>
                                          <p:attrName>style.visibility</p:attrName>
                                        </p:attrNameLst>
                                      </p:cBhvr>
                                      <p:to>
                                        <p:strVal val="visible"/>
                                      </p:to>
                                    </p:set>
                                    <p:anim calcmode="lin" valueType="num">
                                      <p:cBhvr additive="base">
                                        <p:cTn id="15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8" presetClass="entr" presetSubtype="16" fill="hold" nodeType="clickEffect">
                                  <p:stCondLst>
                                    <p:cond delay="0"/>
                                  </p:stCondLst>
                                  <p:childTnLst>
                                    <p:set>
                                      <p:cBhvr>
                                        <p:cTn id="160" dur="1" fill="hold">
                                          <p:stCondLst>
                                            <p:cond delay="0"/>
                                          </p:stCondLst>
                                        </p:cTn>
                                        <p:tgtEl>
                                          <p:spTgt spid="4">
                                            <p:txEl>
                                              <p:pRg st="1" end="1"/>
                                            </p:txEl>
                                          </p:spTgt>
                                        </p:tgtEl>
                                        <p:attrNameLst>
                                          <p:attrName>style.visibility</p:attrName>
                                        </p:attrNameLst>
                                      </p:cBhvr>
                                      <p:to>
                                        <p:strVal val="visible"/>
                                      </p:to>
                                    </p:set>
                                    <p:animEffect transition="in" filter="diamond(in)">
                                      <p:cBhvr>
                                        <p:cTn id="16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animBg="1"/>
      <p:bldP spid="21" grpId="0" animBg="1"/>
      <p:bldP spid="22" grpId="0" animBg="1"/>
      <p:bldP spid="23" grpId="0" animBg="1"/>
      <p:bldP spid="24" grpId="0" animBg="1"/>
      <p:bldP spid="25" grpId="0" animBg="1"/>
      <p:bldP spid="26" grpId="0"/>
      <p:bldP spid="27" grpId="0"/>
      <p:bldP spid="28" grpId="0"/>
      <p:bldP spid="29" grpId="0"/>
      <p:bldP spid="30" grpId="0" animBg="1"/>
      <p:bldP spid="31" grpId="0" animBg="1"/>
      <p:bldP spid="32" grpId="0" animBg="1"/>
      <p:bldP spid="33" grpId="0"/>
      <p:bldP spid="34"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165</a:t>
            </a:fld>
            <a:endParaRPr lang="en-US" altLang="zh-CN"/>
          </a:p>
        </p:txBody>
      </p:sp>
      <p:sp>
        <p:nvSpPr>
          <p:cNvPr id="3" name="Text Box 4"/>
          <p:cNvSpPr txBox="1">
            <a:spLocks noChangeArrowheads="1"/>
          </p:cNvSpPr>
          <p:nvPr/>
        </p:nvSpPr>
        <p:spPr bwMode="auto">
          <a:xfrm>
            <a:off x="5187752" y="4833467"/>
            <a:ext cx="3467100" cy="1031875"/>
          </a:xfrm>
          <a:prstGeom prst="rect">
            <a:avLst/>
          </a:prstGeom>
          <a:noFill/>
          <a:ln w="9525">
            <a:noFill/>
            <a:miter lim="800000"/>
            <a:headEnd/>
            <a:tailEnd/>
          </a:ln>
          <a:effectLst/>
        </p:spPr>
        <p:txBody>
          <a:bodyPr>
            <a:spAutoFit/>
          </a:bodyPr>
          <a:lstStyle/>
          <a:p>
            <a:pPr algn="ctr">
              <a:spcBef>
                <a:spcPct val="20000"/>
              </a:spcBef>
              <a:defRPr/>
            </a:pPr>
            <a:r>
              <a:rPr lang="zh-CN" altLang="en-US" sz="2800" i="0">
                <a:solidFill>
                  <a:srgbClr val="008000"/>
                </a:solidFill>
                <a:effectLst>
                  <a:outerShdw blurRad="38100" dist="38100" dir="2700000" algn="tl">
                    <a:srgbClr val="C0C0C0"/>
                  </a:outerShdw>
                </a:effectLst>
                <a:ea typeface="隶书" pitchFamily="49" charset="-122"/>
              </a:rPr>
              <a:t>森林的二叉树表示</a:t>
            </a:r>
          </a:p>
          <a:p>
            <a:pPr algn="ctr">
              <a:spcBef>
                <a:spcPct val="20000"/>
              </a:spcBef>
              <a:defRPr/>
            </a:pPr>
            <a:r>
              <a:rPr lang="en-US" altLang="zh-CN" sz="2800" i="0">
                <a:solidFill>
                  <a:schemeClr val="tx2"/>
                </a:solidFill>
                <a:effectLst>
                  <a:outerShdw blurRad="38100" dist="38100" dir="2700000" algn="tl">
                    <a:srgbClr val="C0C0C0"/>
                  </a:outerShdw>
                </a:effectLst>
                <a:ea typeface="隶书" pitchFamily="49" charset="-122"/>
              </a:rPr>
              <a:t>BCEDAGFKIJH</a:t>
            </a:r>
            <a:endParaRPr lang="en-US" altLang="zh-CN" sz="2800" b="0" i="0">
              <a:solidFill>
                <a:schemeClr val="tx2"/>
              </a:solidFill>
              <a:ea typeface="隶书" pitchFamily="49" charset="-122"/>
            </a:endParaRPr>
          </a:p>
        </p:txBody>
      </p:sp>
      <p:sp>
        <p:nvSpPr>
          <p:cNvPr id="4" name="Line 5"/>
          <p:cNvSpPr>
            <a:spLocks noChangeShapeType="1"/>
          </p:cNvSpPr>
          <p:nvPr/>
        </p:nvSpPr>
        <p:spPr bwMode="auto">
          <a:xfrm>
            <a:off x="6025952" y="1526704"/>
            <a:ext cx="2133600" cy="1752600"/>
          </a:xfrm>
          <a:prstGeom prst="line">
            <a:avLst/>
          </a:prstGeom>
          <a:noFill/>
          <a:ln w="38100">
            <a:solidFill>
              <a:srgbClr val="009900"/>
            </a:solidFill>
            <a:round/>
            <a:headEnd/>
            <a:tailEnd/>
          </a:ln>
        </p:spPr>
        <p:txBody>
          <a:bodyPr wrap="none" anchor="ctr"/>
          <a:lstStyle/>
          <a:p>
            <a:endParaRPr lang="zh-CN" altLang="en-US"/>
          </a:p>
        </p:txBody>
      </p:sp>
      <p:sp>
        <p:nvSpPr>
          <p:cNvPr id="5" name="Line 6"/>
          <p:cNvSpPr>
            <a:spLocks noChangeShapeType="1"/>
          </p:cNvSpPr>
          <p:nvPr/>
        </p:nvSpPr>
        <p:spPr bwMode="auto">
          <a:xfrm flipH="1">
            <a:off x="5949752" y="3036417"/>
            <a:ext cx="381000" cy="381000"/>
          </a:xfrm>
          <a:prstGeom prst="line">
            <a:avLst/>
          </a:prstGeom>
          <a:noFill/>
          <a:ln w="28575">
            <a:solidFill>
              <a:schemeClr val="accent2"/>
            </a:solidFill>
            <a:round/>
            <a:headEnd/>
            <a:tailEnd/>
          </a:ln>
        </p:spPr>
        <p:txBody>
          <a:bodyPr wrap="none" anchor="ctr"/>
          <a:lstStyle/>
          <a:p>
            <a:endParaRPr lang="zh-CN" altLang="en-US"/>
          </a:p>
        </p:txBody>
      </p:sp>
      <p:sp>
        <p:nvSpPr>
          <p:cNvPr id="6" name="Line 7"/>
          <p:cNvSpPr>
            <a:spLocks noChangeShapeType="1"/>
          </p:cNvSpPr>
          <p:nvPr/>
        </p:nvSpPr>
        <p:spPr bwMode="auto">
          <a:xfrm>
            <a:off x="5340152" y="1969617"/>
            <a:ext cx="990600" cy="914400"/>
          </a:xfrm>
          <a:prstGeom prst="line">
            <a:avLst/>
          </a:prstGeom>
          <a:noFill/>
          <a:ln w="28575">
            <a:solidFill>
              <a:schemeClr val="accent2"/>
            </a:solidFill>
            <a:round/>
            <a:headEnd/>
            <a:tailEnd/>
          </a:ln>
        </p:spPr>
        <p:txBody>
          <a:bodyPr wrap="none" anchor="ctr"/>
          <a:lstStyle/>
          <a:p>
            <a:endParaRPr lang="zh-CN" altLang="en-US"/>
          </a:p>
        </p:txBody>
      </p:sp>
      <p:sp>
        <p:nvSpPr>
          <p:cNvPr id="7" name="Line 8"/>
          <p:cNvSpPr>
            <a:spLocks noChangeShapeType="1"/>
          </p:cNvSpPr>
          <p:nvPr/>
        </p:nvSpPr>
        <p:spPr bwMode="auto">
          <a:xfrm flipH="1">
            <a:off x="5340152" y="1512417"/>
            <a:ext cx="457200" cy="381000"/>
          </a:xfrm>
          <a:prstGeom prst="line">
            <a:avLst/>
          </a:prstGeom>
          <a:noFill/>
          <a:ln w="28575">
            <a:solidFill>
              <a:schemeClr val="accent2"/>
            </a:solidFill>
            <a:round/>
            <a:headEnd/>
            <a:tailEnd/>
          </a:ln>
        </p:spPr>
        <p:txBody>
          <a:bodyPr wrap="none" anchor="ctr"/>
          <a:lstStyle/>
          <a:p>
            <a:endParaRPr lang="zh-CN" altLang="en-US"/>
          </a:p>
        </p:txBody>
      </p:sp>
      <p:sp>
        <p:nvSpPr>
          <p:cNvPr id="8" name="Oval 9"/>
          <p:cNvSpPr>
            <a:spLocks noChangeArrowheads="1"/>
          </p:cNvSpPr>
          <p:nvPr/>
        </p:nvSpPr>
        <p:spPr bwMode="auto">
          <a:xfrm>
            <a:off x="5644952" y="12076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9" name="Oval 10"/>
          <p:cNvSpPr>
            <a:spLocks noChangeArrowheads="1"/>
          </p:cNvSpPr>
          <p:nvPr/>
        </p:nvSpPr>
        <p:spPr bwMode="auto">
          <a:xfrm>
            <a:off x="5035352" y="17410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0" name="Oval 11"/>
          <p:cNvSpPr>
            <a:spLocks noChangeArrowheads="1"/>
          </p:cNvSpPr>
          <p:nvPr/>
        </p:nvSpPr>
        <p:spPr bwMode="auto">
          <a:xfrm>
            <a:off x="6178352" y="27316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1" name="Oval 12"/>
          <p:cNvSpPr>
            <a:spLocks noChangeArrowheads="1"/>
          </p:cNvSpPr>
          <p:nvPr/>
        </p:nvSpPr>
        <p:spPr bwMode="auto">
          <a:xfrm>
            <a:off x="5644952" y="21982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2" name="Oval 13"/>
          <p:cNvSpPr>
            <a:spLocks noChangeArrowheads="1"/>
          </p:cNvSpPr>
          <p:nvPr/>
        </p:nvSpPr>
        <p:spPr bwMode="auto">
          <a:xfrm>
            <a:off x="5644952" y="32650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3" name="Text Box 14"/>
          <p:cNvSpPr txBox="1">
            <a:spLocks noChangeArrowheads="1"/>
          </p:cNvSpPr>
          <p:nvPr/>
        </p:nvSpPr>
        <p:spPr bwMode="auto">
          <a:xfrm>
            <a:off x="5660827" y="1145704"/>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14" name="Text Box 15"/>
          <p:cNvSpPr txBox="1">
            <a:spLocks noChangeArrowheads="1"/>
          </p:cNvSpPr>
          <p:nvPr/>
        </p:nvSpPr>
        <p:spPr bwMode="auto">
          <a:xfrm>
            <a:off x="5060752" y="1679104"/>
            <a:ext cx="42068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15" name="Text Box 16"/>
          <p:cNvSpPr txBox="1">
            <a:spLocks noChangeArrowheads="1"/>
          </p:cNvSpPr>
          <p:nvPr/>
        </p:nvSpPr>
        <p:spPr bwMode="auto">
          <a:xfrm>
            <a:off x="5660827" y="2136304"/>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16" name="Text Box 17"/>
          <p:cNvSpPr txBox="1">
            <a:spLocks noChangeArrowheads="1"/>
          </p:cNvSpPr>
          <p:nvPr/>
        </p:nvSpPr>
        <p:spPr bwMode="auto">
          <a:xfrm>
            <a:off x="5670352" y="3203104"/>
            <a:ext cx="42068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17" name="Text Box 18"/>
          <p:cNvSpPr txBox="1">
            <a:spLocks noChangeArrowheads="1"/>
          </p:cNvSpPr>
          <p:nvPr/>
        </p:nvSpPr>
        <p:spPr bwMode="auto">
          <a:xfrm>
            <a:off x="6194227" y="2669704"/>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18" name="Line 19"/>
          <p:cNvSpPr>
            <a:spLocks noChangeShapeType="1"/>
          </p:cNvSpPr>
          <p:nvPr/>
        </p:nvSpPr>
        <p:spPr bwMode="auto">
          <a:xfrm>
            <a:off x="7778552" y="4041304"/>
            <a:ext cx="381000" cy="304800"/>
          </a:xfrm>
          <a:prstGeom prst="line">
            <a:avLst/>
          </a:prstGeom>
          <a:noFill/>
          <a:ln w="28575">
            <a:solidFill>
              <a:schemeClr val="accent2"/>
            </a:solidFill>
            <a:round/>
            <a:headEnd/>
            <a:tailEnd/>
          </a:ln>
        </p:spPr>
        <p:txBody>
          <a:bodyPr wrap="none" anchor="ctr"/>
          <a:lstStyle/>
          <a:p>
            <a:endParaRPr lang="zh-CN" altLang="en-US"/>
          </a:p>
        </p:txBody>
      </p:sp>
      <p:sp>
        <p:nvSpPr>
          <p:cNvPr id="19" name="Line 20"/>
          <p:cNvSpPr>
            <a:spLocks noChangeShapeType="1"/>
          </p:cNvSpPr>
          <p:nvPr/>
        </p:nvSpPr>
        <p:spPr bwMode="auto">
          <a:xfrm flipH="1">
            <a:off x="7168952" y="3431704"/>
            <a:ext cx="990600" cy="838200"/>
          </a:xfrm>
          <a:prstGeom prst="line">
            <a:avLst/>
          </a:prstGeom>
          <a:noFill/>
          <a:ln w="28575">
            <a:solidFill>
              <a:schemeClr val="accent2"/>
            </a:solidFill>
            <a:round/>
            <a:headEnd/>
            <a:tailEnd/>
          </a:ln>
        </p:spPr>
        <p:txBody>
          <a:bodyPr wrap="none" anchor="ctr"/>
          <a:lstStyle/>
          <a:p>
            <a:endParaRPr lang="zh-CN" altLang="en-US"/>
          </a:p>
        </p:txBody>
      </p:sp>
      <p:sp>
        <p:nvSpPr>
          <p:cNvPr id="20" name="Oval 21"/>
          <p:cNvSpPr>
            <a:spLocks noChangeArrowheads="1"/>
          </p:cNvSpPr>
          <p:nvPr/>
        </p:nvSpPr>
        <p:spPr bwMode="auto">
          <a:xfrm>
            <a:off x="8007152" y="31269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1" name="Oval 22"/>
          <p:cNvSpPr>
            <a:spLocks noChangeArrowheads="1"/>
          </p:cNvSpPr>
          <p:nvPr/>
        </p:nvSpPr>
        <p:spPr bwMode="auto">
          <a:xfrm>
            <a:off x="7397552" y="36603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 name="Oval 23"/>
          <p:cNvSpPr>
            <a:spLocks noChangeArrowheads="1"/>
          </p:cNvSpPr>
          <p:nvPr/>
        </p:nvSpPr>
        <p:spPr bwMode="auto">
          <a:xfrm>
            <a:off x="6787952" y="41937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3" name="Oval 24"/>
          <p:cNvSpPr>
            <a:spLocks noChangeArrowheads="1"/>
          </p:cNvSpPr>
          <p:nvPr/>
        </p:nvSpPr>
        <p:spPr bwMode="auto">
          <a:xfrm>
            <a:off x="8007152" y="41937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4" name="Text Box 25"/>
          <p:cNvSpPr txBox="1">
            <a:spLocks noChangeArrowheads="1"/>
          </p:cNvSpPr>
          <p:nvPr/>
        </p:nvSpPr>
        <p:spPr bwMode="auto">
          <a:xfrm>
            <a:off x="8034140" y="3050704"/>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H</a:t>
            </a:r>
            <a:endParaRPr lang="en-US" altLang="zh-CN" b="0" i="0"/>
          </a:p>
        </p:txBody>
      </p:sp>
      <p:sp>
        <p:nvSpPr>
          <p:cNvPr id="25" name="Text Box 26"/>
          <p:cNvSpPr txBox="1">
            <a:spLocks noChangeArrowheads="1"/>
          </p:cNvSpPr>
          <p:nvPr/>
        </p:nvSpPr>
        <p:spPr bwMode="auto">
          <a:xfrm>
            <a:off x="7492802" y="3598392"/>
            <a:ext cx="322263"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I</a:t>
            </a:r>
            <a:endParaRPr lang="en-US" altLang="zh-CN" b="0" i="0"/>
          </a:p>
        </p:txBody>
      </p:sp>
      <p:sp>
        <p:nvSpPr>
          <p:cNvPr id="26" name="Text Box 27"/>
          <p:cNvSpPr txBox="1">
            <a:spLocks noChangeArrowheads="1"/>
          </p:cNvSpPr>
          <p:nvPr/>
        </p:nvSpPr>
        <p:spPr bwMode="auto">
          <a:xfrm>
            <a:off x="6814940" y="4117504"/>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K</a:t>
            </a:r>
            <a:endParaRPr lang="en-US" altLang="zh-CN" b="0" i="0"/>
          </a:p>
        </p:txBody>
      </p:sp>
      <p:sp>
        <p:nvSpPr>
          <p:cNvPr id="27" name="Text Box 28"/>
          <p:cNvSpPr txBox="1">
            <a:spLocks noChangeArrowheads="1"/>
          </p:cNvSpPr>
          <p:nvPr/>
        </p:nvSpPr>
        <p:spPr bwMode="auto">
          <a:xfrm>
            <a:off x="8081765" y="4131792"/>
            <a:ext cx="361950"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J</a:t>
            </a:r>
            <a:endParaRPr lang="en-US" altLang="zh-CN" b="0" i="0"/>
          </a:p>
        </p:txBody>
      </p:sp>
      <p:sp>
        <p:nvSpPr>
          <p:cNvPr id="28" name="Line 29"/>
          <p:cNvSpPr>
            <a:spLocks noChangeShapeType="1"/>
          </p:cNvSpPr>
          <p:nvPr/>
        </p:nvSpPr>
        <p:spPr bwMode="auto">
          <a:xfrm flipH="1">
            <a:off x="7092752" y="2898304"/>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29" name="Oval 30"/>
          <p:cNvSpPr>
            <a:spLocks noChangeArrowheads="1"/>
          </p:cNvSpPr>
          <p:nvPr/>
        </p:nvSpPr>
        <p:spPr bwMode="auto">
          <a:xfrm>
            <a:off x="7397552" y="25935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30" name="Oval 31"/>
          <p:cNvSpPr>
            <a:spLocks noChangeArrowheads="1"/>
          </p:cNvSpPr>
          <p:nvPr/>
        </p:nvSpPr>
        <p:spPr bwMode="auto">
          <a:xfrm>
            <a:off x="6787952" y="32031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31" name="Text Box 32"/>
          <p:cNvSpPr txBox="1">
            <a:spLocks noChangeArrowheads="1"/>
          </p:cNvSpPr>
          <p:nvPr/>
        </p:nvSpPr>
        <p:spPr bwMode="auto">
          <a:xfrm>
            <a:off x="7432477" y="2593504"/>
            <a:ext cx="40163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
        <p:nvSpPr>
          <p:cNvPr id="32" name="Text Box 33"/>
          <p:cNvSpPr txBox="1">
            <a:spLocks noChangeArrowheads="1"/>
          </p:cNvSpPr>
          <p:nvPr/>
        </p:nvSpPr>
        <p:spPr bwMode="auto">
          <a:xfrm>
            <a:off x="6794302" y="3141192"/>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
        <p:nvSpPr>
          <p:cNvPr id="33" name="Rectangle 34"/>
          <p:cNvSpPr>
            <a:spLocks noChangeArrowheads="1"/>
          </p:cNvSpPr>
          <p:nvPr/>
        </p:nvSpPr>
        <p:spPr bwMode="auto">
          <a:xfrm>
            <a:off x="539552" y="764704"/>
            <a:ext cx="4975225" cy="4752975"/>
          </a:xfrm>
          <a:prstGeom prst="rect">
            <a:avLst/>
          </a:prstGeom>
          <a:noFill/>
          <a:ln w="9525">
            <a:noFill/>
            <a:miter lim="800000"/>
            <a:headEnd/>
            <a:tailEnd/>
          </a:ln>
          <a:effectLst/>
        </p:spPr>
        <p:txBody>
          <a:bodyPr>
            <a:spAutoFit/>
          </a:bodyPr>
          <a:lstStyle/>
          <a:p>
            <a:pPr>
              <a:spcBef>
                <a:spcPct val="20000"/>
              </a:spcBef>
              <a:defRPr/>
            </a:pPr>
            <a:r>
              <a:rPr lang="en-US" altLang="zh-CN" sz="3200" i="0" u="sng" dirty="0">
                <a:solidFill>
                  <a:schemeClr val="accent2"/>
                </a:solidFill>
                <a:effectLst>
                  <a:outerShdw blurRad="38100" dist="38100" dir="2700000" algn="tl">
                    <a:srgbClr val="C0C0C0"/>
                  </a:outerShdw>
                </a:effectLst>
                <a:ea typeface="仿宋_GB2312" pitchFamily="49" charset="-122"/>
              </a:rPr>
              <a:t>(2) </a:t>
            </a:r>
            <a:r>
              <a:rPr lang="zh-CN" altLang="en-US" sz="3200" i="0" u="sng" dirty="0" smtClean="0">
                <a:solidFill>
                  <a:schemeClr val="accent2"/>
                </a:solidFill>
                <a:effectLst>
                  <a:outerShdw blurRad="38100" dist="38100" dir="2700000" algn="tl">
                    <a:srgbClr val="C0C0C0"/>
                  </a:outerShdw>
                </a:effectLst>
                <a:ea typeface="仿宋_GB2312" pitchFamily="49" charset="-122"/>
              </a:rPr>
              <a:t>后根</a:t>
            </a:r>
            <a:r>
              <a:rPr lang="zh-CN" altLang="en-US" sz="3200" i="0" u="sng" dirty="0">
                <a:solidFill>
                  <a:schemeClr val="accent2"/>
                </a:solidFill>
                <a:effectLst>
                  <a:outerShdw blurRad="38100" dist="38100" dir="2700000" algn="tl">
                    <a:srgbClr val="C0C0C0"/>
                  </a:outerShdw>
                </a:effectLst>
                <a:ea typeface="仿宋_GB2312" pitchFamily="49" charset="-122"/>
              </a:rPr>
              <a:t>次序遍历的规则</a:t>
            </a:r>
            <a:endParaRPr lang="zh-CN" altLang="en-US" sz="3200" i="0" u="sng" dirty="0">
              <a:effectLst>
                <a:outerShdw blurRad="38100" dist="38100" dir="2700000" algn="tl">
                  <a:srgbClr val="C0C0C0"/>
                </a:outerShdw>
              </a:effectLst>
              <a:ea typeface="仿宋_GB2312" pitchFamily="49" charset="-122"/>
            </a:endParaRPr>
          </a:p>
          <a:p>
            <a:pPr>
              <a:spcBef>
                <a:spcPct val="20000"/>
              </a:spcBef>
              <a:defRPr/>
            </a:pPr>
            <a:r>
              <a:rPr lang="zh-CN" altLang="en-US" sz="3200" i="0" dirty="0">
                <a:effectLst>
                  <a:outerShdw blurRad="38100" dist="38100" dir="2700000" algn="tl">
                    <a:srgbClr val="C0C0C0"/>
                  </a:outerShdw>
                </a:effectLst>
                <a:ea typeface="仿宋_GB2312" pitchFamily="49" charset="-122"/>
                <a:sym typeface="Wingdings" pitchFamily="2" charset="2"/>
              </a:rPr>
              <a:t>    </a:t>
            </a:r>
            <a:r>
              <a:rPr lang="zh-CN" altLang="en-US" sz="2800" i="0" dirty="0">
                <a:solidFill>
                  <a:srgbClr val="CC33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若森林 </a:t>
            </a:r>
            <a:r>
              <a:rPr lang="en-US" altLang="zh-CN" sz="2800" i="0" dirty="0">
                <a:solidFill>
                  <a:schemeClr val="tx2"/>
                </a:solidFill>
                <a:effectLst>
                  <a:outerShdw blurRad="38100" dist="38100" dir="2700000" algn="tl">
                    <a:srgbClr val="C0C0C0"/>
                  </a:outerShdw>
                </a:effectLst>
                <a:ea typeface="仿宋_GB2312" pitchFamily="49" charset="-122"/>
              </a:rPr>
              <a:t>F </a:t>
            </a:r>
            <a:r>
              <a:rPr lang="zh-CN" altLang="en-US" sz="2800" i="0" dirty="0">
                <a:effectLst>
                  <a:outerShdw blurRad="38100" dist="38100" dir="2700000" algn="tl">
                    <a:srgbClr val="C0C0C0"/>
                  </a:outerShdw>
                </a:effectLst>
                <a:ea typeface="仿宋_GB2312" pitchFamily="49" charset="-122"/>
              </a:rPr>
              <a:t>为空</a:t>
            </a:r>
            <a:r>
              <a:rPr lang="zh-CN" altLang="en-GB" sz="2800" i="0" dirty="0">
                <a:effectLst>
                  <a:outerShdw blurRad="38100" dist="38100" dir="2700000" algn="tl">
                    <a:srgbClr val="C0C0C0"/>
                  </a:outerShdw>
                </a:effectLst>
                <a:ea typeface="仿宋_GB2312" pitchFamily="49" charset="-122"/>
              </a:rPr>
              <a:t>，</a:t>
            </a:r>
            <a:r>
              <a:rPr lang="zh-CN" altLang="en-US" sz="2800" i="0" dirty="0">
                <a:effectLst>
                  <a:outerShdw blurRad="38100" dist="38100" dir="2700000" algn="tl">
                    <a:srgbClr val="C0C0C0"/>
                  </a:outerShdw>
                </a:effectLst>
                <a:ea typeface="仿宋_GB2312" pitchFamily="49" charset="-122"/>
              </a:rPr>
              <a:t>返回；</a:t>
            </a:r>
            <a:endParaRPr lang="zh-CN" altLang="en-GB" sz="2800" i="0" dirty="0">
              <a:effectLst>
                <a:outerShdw blurRad="38100" dist="38100" dir="2700000" algn="tl">
                  <a:srgbClr val="C0C0C0"/>
                </a:outerShdw>
              </a:effectLst>
              <a:ea typeface="仿宋_GB2312" pitchFamily="49" charset="-122"/>
            </a:endParaRPr>
          </a:p>
          <a:p>
            <a:pPr>
              <a:spcBef>
                <a:spcPct val="20000"/>
              </a:spcBef>
              <a:defRPr/>
            </a:pPr>
            <a:r>
              <a:rPr lang="zh-CN" altLang="en-US" sz="2800" i="0" dirty="0">
                <a:effectLst>
                  <a:outerShdw blurRad="38100" dist="38100" dir="2700000" algn="tl">
                    <a:srgbClr val="C0C0C0"/>
                  </a:outerShdw>
                </a:effectLst>
                <a:ea typeface="仿宋_GB2312" pitchFamily="49" charset="-122"/>
              </a:rPr>
              <a:t>否则		</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smtClean="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smtClean="0">
                <a:effectLst>
                  <a:outerShdw blurRad="38100" dist="38100" dir="2700000" algn="tl">
                    <a:srgbClr val="C0C0C0"/>
                  </a:outerShdw>
                </a:effectLst>
                <a:ea typeface="仿宋_GB2312" pitchFamily="49" charset="-122"/>
              </a:rPr>
              <a:t>后根</a:t>
            </a:r>
            <a:r>
              <a:rPr lang="zh-CN" altLang="en-US" sz="2800" i="0" dirty="0">
                <a:effectLst>
                  <a:outerShdw blurRad="38100" dist="38100" dir="2700000" algn="tl">
                    <a:srgbClr val="C0C0C0"/>
                  </a:outerShdw>
                </a:effectLst>
                <a:ea typeface="仿宋_GB2312" pitchFamily="49" charset="-122"/>
              </a:rPr>
              <a:t>次序遍历第一棵</a:t>
            </a:r>
          </a:p>
          <a:p>
            <a:pPr>
              <a:spcBef>
                <a:spcPct val="20000"/>
              </a:spcBef>
              <a:defRPr/>
            </a:pPr>
            <a:r>
              <a:rPr lang="zh-CN" altLang="en-US" sz="2800" i="0" dirty="0">
                <a:effectLst>
                  <a:outerShdw blurRad="38100" dist="38100" dir="2700000" algn="tl">
                    <a:srgbClr val="C0C0C0"/>
                  </a:outerShdw>
                </a:effectLst>
                <a:ea typeface="仿宋_GB2312" pitchFamily="49" charset="-122"/>
              </a:rPr>
              <a:t>树的子树森林；         </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访问 </a:t>
            </a:r>
            <a:r>
              <a:rPr lang="en-US" altLang="zh-CN" sz="2800" i="0" dirty="0">
                <a:solidFill>
                  <a:schemeClr val="tx2"/>
                </a:solidFill>
                <a:effectLst>
                  <a:outerShdw blurRad="38100" dist="38100" dir="2700000" algn="tl">
                    <a:srgbClr val="C0C0C0"/>
                  </a:outerShdw>
                </a:effectLst>
                <a:ea typeface="仿宋_GB2312" pitchFamily="49" charset="-122"/>
              </a:rPr>
              <a:t>F</a:t>
            </a:r>
            <a:r>
              <a:rPr lang="en-US" altLang="zh-CN" sz="2800" i="0" dirty="0">
                <a:effectLst>
                  <a:outerShdw blurRad="38100" dist="38100" dir="2700000" algn="tl">
                    <a:srgbClr val="C0C0C0"/>
                  </a:outerShdw>
                </a:effectLst>
                <a:ea typeface="仿宋_GB2312" pitchFamily="49" charset="-122"/>
              </a:rPr>
              <a:t> </a:t>
            </a:r>
            <a:r>
              <a:rPr lang="zh-CN" altLang="en-US" sz="2800" i="0" dirty="0">
                <a:effectLst>
                  <a:outerShdw blurRad="38100" dist="38100" dir="2700000" algn="tl">
                    <a:srgbClr val="C0C0C0"/>
                  </a:outerShdw>
                </a:effectLst>
                <a:ea typeface="仿宋_GB2312" pitchFamily="49" charset="-122"/>
              </a:rPr>
              <a:t>的第一棵树的</a:t>
            </a:r>
          </a:p>
          <a:p>
            <a:pPr>
              <a:spcBef>
                <a:spcPct val="20000"/>
              </a:spcBef>
              <a:defRPr/>
            </a:pPr>
            <a:r>
              <a:rPr lang="zh-CN" altLang="en-US" sz="2800" i="0" dirty="0">
                <a:effectLst>
                  <a:outerShdw blurRad="38100" dist="38100" dir="2700000" algn="tl">
                    <a:srgbClr val="C0C0C0"/>
                  </a:outerShdw>
                </a:effectLst>
                <a:ea typeface="仿宋_GB2312" pitchFamily="49" charset="-122"/>
              </a:rPr>
              <a:t>根结点；</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a:t>
            </a:r>
            <a:r>
              <a:rPr lang="zh-CN" altLang="en-US" sz="2800" i="0" dirty="0" smtClean="0">
                <a:effectLst>
                  <a:outerShdw blurRad="38100" dist="38100" dir="2700000" algn="tl">
                    <a:srgbClr val="C0C0C0"/>
                  </a:outerShdw>
                </a:effectLst>
                <a:ea typeface="仿宋_GB2312" pitchFamily="49" charset="-122"/>
              </a:rPr>
              <a:t>后根</a:t>
            </a:r>
            <a:r>
              <a:rPr lang="zh-CN" altLang="en-US" sz="2800" i="0" dirty="0">
                <a:effectLst>
                  <a:outerShdw blurRad="38100" dist="38100" dir="2700000" algn="tl">
                    <a:srgbClr val="C0C0C0"/>
                  </a:outerShdw>
                </a:effectLst>
                <a:ea typeface="仿宋_GB2312" pitchFamily="49" charset="-122"/>
              </a:rPr>
              <a:t>次序遍历其它树</a:t>
            </a:r>
          </a:p>
          <a:p>
            <a:pPr>
              <a:spcBef>
                <a:spcPct val="20000"/>
              </a:spcBef>
              <a:defRPr/>
            </a:pPr>
            <a:r>
              <a:rPr lang="zh-CN" altLang="en-US" sz="2800" i="0" dirty="0">
                <a:effectLst>
                  <a:outerShdw blurRad="38100" dist="38100" dir="2700000" algn="tl">
                    <a:srgbClr val="C0C0C0"/>
                  </a:outerShdw>
                </a:effectLst>
                <a:ea typeface="仿宋_GB2312" pitchFamily="49" charset="-122"/>
              </a:rPr>
              <a:t>组成的森林。</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checkerboard(across)">
                                      <p:cBhvr>
                                        <p:cTn id="7" dur="500"/>
                                        <p:tgtEl>
                                          <p:spTgt spid="3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3">
                                            <p:txEl>
                                              <p:pRg st="2" end="2"/>
                                            </p:txEl>
                                          </p:spTgt>
                                        </p:tgtEl>
                                        <p:attrNameLst>
                                          <p:attrName>style.visibility</p:attrName>
                                        </p:attrNameLst>
                                      </p:cBhvr>
                                      <p:to>
                                        <p:strVal val="visible"/>
                                      </p:to>
                                    </p:set>
                                    <p:animEffect transition="in" filter="checkerboard(across)">
                                      <p:cBhvr>
                                        <p:cTn id="10" dur="500"/>
                                        <p:tgtEl>
                                          <p:spTgt spid="3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3">
                                            <p:txEl>
                                              <p:pRg st="3" end="3"/>
                                            </p:txEl>
                                          </p:spTgt>
                                        </p:tgtEl>
                                        <p:attrNameLst>
                                          <p:attrName>style.visibility</p:attrName>
                                        </p:attrNameLst>
                                      </p:cBhvr>
                                      <p:to>
                                        <p:strVal val="visible"/>
                                      </p:to>
                                    </p:set>
                                    <p:animEffect transition="in" filter="checkerboard(across)">
                                      <p:cBhvr>
                                        <p:cTn id="13" dur="500"/>
                                        <p:tgtEl>
                                          <p:spTgt spid="3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3">
                                            <p:txEl>
                                              <p:pRg st="4" end="4"/>
                                            </p:txEl>
                                          </p:spTgt>
                                        </p:tgtEl>
                                        <p:attrNameLst>
                                          <p:attrName>style.visibility</p:attrName>
                                        </p:attrNameLst>
                                      </p:cBhvr>
                                      <p:to>
                                        <p:strVal val="visible"/>
                                      </p:to>
                                    </p:set>
                                    <p:animEffect transition="in" filter="checkerboard(across)">
                                      <p:cBhvr>
                                        <p:cTn id="16" dur="500"/>
                                        <p:tgtEl>
                                          <p:spTgt spid="3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3">
                                            <p:txEl>
                                              <p:pRg st="5" end="5"/>
                                            </p:txEl>
                                          </p:spTgt>
                                        </p:tgtEl>
                                        <p:attrNameLst>
                                          <p:attrName>style.visibility</p:attrName>
                                        </p:attrNameLst>
                                      </p:cBhvr>
                                      <p:to>
                                        <p:strVal val="visible"/>
                                      </p:to>
                                    </p:set>
                                    <p:animEffect transition="in" filter="checkerboard(across)">
                                      <p:cBhvr>
                                        <p:cTn id="19" dur="500"/>
                                        <p:tgtEl>
                                          <p:spTgt spid="3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3">
                                            <p:txEl>
                                              <p:pRg st="6" end="6"/>
                                            </p:txEl>
                                          </p:spTgt>
                                        </p:tgtEl>
                                        <p:attrNameLst>
                                          <p:attrName>style.visibility</p:attrName>
                                        </p:attrNameLst>
                                      </p:cBhvr>
                                      <p:to>
                                        <p:strVal val="visible"/>
                                      </p:to>
                                    </p:set>
                                    <p:animEffect transition="in" filter="checkerboard(across)">
                                      <p:cBhvr>
                                        <p:cTn id="22" dur="500"/>
                                        <p:tgtEl>
                                          <p:spTgt spid="3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3">
                                            <p:txEl>
                                              <p:pRg st="7" end="7"/>
                                            </p:txEl>
                                          </p:spTgt>
                                        </p:tgtEl>
                                        <p:attrNameLst>
                                          <p:attrName>style.visibility</p:attrName>
                                        </p:attrNameLst>
                                      </p:cBhvr>
                                      <p:to>
                                        <p:strVal val="visible"/>
                                      </p:to>
                                    </p:set>
                                    <p:animEffect transition="in" filter="checkerboard(across)">
                                      <p:cBhvr>
                                        <p:cTn id="25" dur="500"/>
                                        <p:tgtEl>
                                          <p:spTgt spid="3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3">
                                            <p:txEl>
                                              <p:pRg st="8" end="8"/>
                                            </p:txEl>
                                          </p:spTgt>
                                        </p:tgtEl>
                                        <p:attrNameLst>
                                          <p:attrName>style.visibility</p:attrName>
                                        </p:attrNameLst>
                                      </p:cBhvr>
                                      <p:to>
                                        <p:strVal val="visible"/>
                                      </p:to>
                                    </p:set>
                                    <p:animEffect transition="in" filter="checkerboard(across)">
                                      <p:cBhvr>
                                        <p:cTn id="28" dur="500"/>
                                        <p:tgtEl>
                                          <p:spTgt spid="3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additive="base">
                                        <p:cTn id="69" dur="500" fill="hold"/>
                                        <p:tgtEl>
                                          <p:spTgt spid="13"/>
                                        </p:tgtEl>
                                        <p:attrNameLst>
                                          <p:attrName>ppt_x</p:attrName>
                                        </p:attrNameLst>
                                      </p:cBhvr>
                                      <p:tavLst>
                                        <p:tav tm="0">
                                          <p:val>
                                            <p:strVal val="#ppt_x"/>
                                          </p:val>
                                        </p:tav>
                                        <p:tav tm="100000">
                                          <p:val>
                                            <p:strVal val="#ppt_x"/>
                                          </p:val>
                                        </p:tav>
                                      </p:tavLst>
                                    </p:anim>
                                    <p:anim calcmode="lin" valueType="num">
                                      <p:cBhvr additive="base">
                                        <p:cTn id="70" dur="500" fill="hold"/>
                                        <p:tgtEl>
                                          <p:spTgt spid="1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ppt_x"/>
                                          </p:val>
                                        </p:tav>
                                        <p:tav tm="100000">
                                          <p:val>
                                            <p:strVal val="#ppt_x"/>
                                          </p:val>
                                        </p:tav>
                                      </p:tavLst>
                                    </p:anim>
                                    <p:anim calcmode="lin" valueType="num">
                                      <p:cBhvr additive="base">
                                        <p:cTn id="78" dur="500" fill="hold"/>
                                        <p:tgtEl>
                                          <p:spTgt spid="1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ppt_x"/>
                                          </p:val>
                                        </p:tav>
                                        <p:tav tm="100000">
                                          <p:val>
                                            <p:strVal val="#ppt_x"/>
                                          </p:val>
                                        </p:tav>
                                      </p:tavLst>
                                    </p:anim>
                                    <p:anim calcmode="lin" valueType="num">
                                      <p:cBhvr additive="base">
                                        <p:cTn id="82" dur="500" fill="hold"/>
                                        <p:tgtEl>
                                          <p:spTgt spid="1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additive="base">
                                        <p:cTn id="101" dur="500" fill="hold"/>
                                        <p:tgtEl>
                                          <p:spTgt spid="21"/>
                                        </p:tgtEl>
                                        <p:attrNameLst>
                                          <p:attrName>ppt_x</p:attrName>
                                        </p:attrNameLst>
                                      </p:cBhvr>
                                      <p:tavLst>
                                        <p:tav tm="0">
                                          <p:val>
                                            <p:strVal val="#ppt_x"/>
                                          </p:val>
                                        </p:tav>
                                        <p:tav tm="100000">
                                          <p:val>
                                            <p:strVal val="#ppt_x"/>
                                          </p:val>
                                        </p:tav>
                                      </p:tavLst>
                                    </p:anim>
                                    <p:anim calcmode="lin" valueType="num">
                                      <p:cBhvr additive="base">
                                        <p:cTn id="102" dur="500" fill="hold"/>
                                        <p:tgtEl>
                                          <p:spTgt spid="2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2"/>
                                        </p:tgtEl>
                                        <p:attrNameLst>
                                          <p:attrName>style.visibility</p:attrName>
                                        </p:attrNameLst>
                                      </p:cBhvr>
                                      <p:to>
                                        <p:strVal val="visible"/>
                                      </p:to>
                                    </p:set>
                                    <p:anim calcmode="lin" valueType="num">
                                      <p:cBhvr additive="base">
                                        <p:cTn id="105" dur="500" fill="hold"/>
                                        <p:tgtEl>
                                          <p:spTgt spid="22"/>
                                        </p:tgtEl>
                                        <p:attrNameLst>
                                          <p:attrName>ppt_x</p:attrName>
                                        </p:attrNameLst>
                                      </p:cBhvr>
                                      <p:tavLst>
                                        <p:tav tm="0">
                                          <p:val>
                                            <p:strVal val="#ppt_x"/>
                                          </p:val>
                                        </p:tav>
                                        <p:tav tm="100000">
                                          <p:val>
                                            <p:strVal val="#ppt_x"/>
                                          </p:val>
                                        </p:tav>
                                      </p:tavLst>
                                    </p:anim>
                                    <p:anim calcmode="lin" valueType="num">
                                      <p:cBhvr additive="base">
                                        <p:cTn id="106" dur="500" fill="hold"/>
                                        <p:tgtEl>
                                          <p:spTgt spid="2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additive="base">
                                        <p:cTn id="109" dur="500" fill="hold"/>
                                        <p:tgtEl>
                                          <p:spTgt spid="23"/>
                                        </p:tgtEl>
                                        <p:attrNameLst>
                                          <p:attrName>ppt_x</p:attrName>
                                        </p:attrNameLst>
                                      </p:cBhvr>
                                      <p:tavLst>
                                        <p:tav tm="0">
                                          <p:val>
                                            <p:strVal val="#ppt_x"/>
                                          </p:val>
                                        </p:tav>
                                        <p:tav tm="100000">
                                          <p:val>
                                            <p:strVal val="#ppt_x"/>
                                          </p:val>
                                        </p:tav>
                                      </p:tavLst>
                                    </p:anim>
                                    <p:anim calcmode="lin" valueType="num">
                                      <p:cBhvr additive="base">
                                        <p:cTn id="110" dur="500" fill="hold"/>
                                        <p:tgtEl>
                                          <p:spTgt spid="2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 calcmode="lin" valueType="num">
                                      <p:cBhvr additive="base">
                                        <p:cTn id="113" dur="500" fill="hold"/>
                                        <p:tgtEl>
                                          <p:spTgt spid="24"/>
                                        </p:tgtEl>
                                        <p:attrNameLst>
                                          <p:attrName>ppt_x</p:attrName>
                                        </p:attrNameLst>
                                      </p:cBhvr>
                                      <p:tavLst>
                                        <p:tav tm="0">
                                          <p:val>
                                            <p:strVal val="#ppt_x"/>
                                          </p:val>
                                        </p:tav>
                                        <p:tav tm="100000">
                                          <p:val>
                                            <p:strVal val="#ppt_x"/>
                                          </p:val>
                                        </p:tav>
                                      </p:tavLst>
                                    </p:anim>
                                    <p:anim calcmode="lin" valueType="num">
                                      <p:cBhvr additive="base">
                                        <p:cTn id="114" dur="500" fill="hold"/>
                                        <p:tgtEl>
                                          <p:spTgt spid="2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5"/>
                                        </p:tgtEl>
                                        <p:attrNameLst>
                                          <p:attrName>style.visibility</p:attrName>
                                        </p:attrNameLst>
                                      </p:cBhvr>
                                      <p:to>
                                        <p:strVal val="visible"/>
                                      </p:to>
                                    </p:set>
                                    <p:anim calcmode="lin" valueType="num">
                                      <p:cBhvr additive="base">
                                        <p:cTn id="117" dur="500" fill="hold"/>
                                        <p:tgtEl>
                                          <p:spTgt spid="25"/>
                                        </p:tgtEl>
                                        <p:attrNameLst>
                                          <p:attrName>ppt_x</p:attrName>
                                        </p:attrNameLst>
                                      </p:cBhvr>
                                      <p:tavLst>
                                        <p:tav tm="0">
                                          <p:val>
                                            <p:strVal val="#ppt_x"/>
                                          </p:val>
                                        </p:tav>
                                        <p:tav tm="100000">
                                          <p:val>
                                            <p:strVal val="#ppt_x"/>
                                          </p:val>
                                        </p:tav>
                                      </p:tavLst>
                                    </p:anim>
                                    <p:anim calcmode="lin" valueType="num">
                                      <p:cBhvr additive="base">
                                        <p:cTn id="118" dur="500" fill="hold"/>
                                        <p:tgtEl>
                                          <p:spTgt spid="2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 calcmode="lin" valueType="num">
                                      <p:cBhvr additive="base">
                                        <p:cTn id="121" dur="500" fill="hold"/>
                                        <p:tgtEl>
                                          <p:spTgt spid="26"/>
                                        </p:tgtEl>
                                        <p:attrNameLst>
                                          <p:attrName>ppt_x</p:attrName>
                                        </p:attrNameLst>
                                      </p:cBhvr>
                                      <p:tavLst>
                                        <p:tav tm="0">
                                          <p:val>
                                            <p:strVal val="#ppt_x"/>
                                          </p:val>
                                        </p:tav>
                                        <p:tav tm="100000">
                                          <p:val>
                                            <p:strVal val="#ppt_x"/>
                                          </p:val>
                                        </p:tav>
                                      </p:tavLst>
                                    </p:anim>
                                    <p:anim calcmode="lin" valueType="num">
                                      <p:cBhvr additive="base">
                                        <p:cTn id="122" dur="500" fill="hold"/>
                                        <p:tgtEl>
                                          <p:spTgt spid="2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7"/>
                                        </p:tgtEl>
                                        <p:attrNameLst>
                                          <p:attrName>style.visibility</p:attrName>
                                        </p:attrNameLst>
                                      </p:cBhvr>
                                      <p:to>
                                        <p:strVal val="visible"/>
                                      </p:to>
                                    </p:set>
                                    <p:anim calcmode="lin" valueType="num">
                                      <p:cBhvr additive="base">
                                        <p:cTn id="125" dur="500" fill="hold"/>
                                        <p:tgtEl>
                                          <p:spTgt spid="27"/>
                                        </p:tgtEl>
                                        <p:attrNameLst>
                                          <p:attrName>ppt_x</p:attrName>
                                        </p:attrNameLst>
                                      </p:cBhvr>
                                      <p:tavLst>
                                        <p:tav tm="0">
                                          <p:val>
                                            <p:strVal val="#ppt_x"/>
                                          </p:val>
                                        </p:tav>
                                        <p:tav tm="100000">
                                          <p:val>
                                            <p:strVal val="#ppt_x"/>
                                          </p:val>
                                        </p:tav>
                                      </p:tavLst>
                                    </p:anim>
                                    <p:anim calcmode="lin" valueType="num">
                                      <p:cBhvr additive="base">
                                        <p:cTn id="126" dur="500" fill="hold"/>
                                        <p:tgtEl>
                                          <p:spTgt spid="2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 calcmode="lin" valueType="num">
                                      <p:cBhvr additive="base">
                                        <p:cTn id="133" dur="500" fill="hold"/>
                                        <p:tgtEl>
                                          <p:spTgt spid="29"/>
                                        </p:tgtEl>
                                        <p:attrNameLst>
                                          <p:attrName>ppt_x</p:attrName>
                                        </p:attrNameLst>
                                      </p:cBhvr>
                                      <p:tavLst>
                                        <p:tav tm="0">
                                          <p:val>
                                            <p:strVal val="#ppt_x"/>
                                          </p:val>
                                        </p:tav>
                                        <p:tav tm="100000">
                                          <p:val>
                                            <p:strVal val="#ppt_x"/>
                                          </p:val>
                                        </p:tav>
                                      </p:tavLst>
                                    </p:anim>
                                    <p:anim calcmode="lin" valueType="num">
                                      <p:cBhvr additive="base">
                                        <p:cTn id="134" dur="500" fill="hold"/>
                                        <p:tgtEl>
                                          <p:spTgt spid="29"/>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cBhvr additive="base">
                                        <p:cTn id="137" dur="500" fill="hold"/>
                                        <p:tgtEl>
                                          <p:spTgt spid="30"/>
                                        </p:tgtEl>
                                        <p:attrNameLst>
                                          <p:attrName>ppt_x</p:attrName>
                                        </p:attrNameLst>
                                      </p:cBhvr>
                                      <p:tavLst>
                                        <p:tav tm="0">
                                          <p:val>
                                            <p:strVal val="#ppt_x"/>
                                          </p:val>
                                        </p:tav>
                                        <p:tav tm="100000">
                                          <p:val>
                                            <p:strVal val="#ppt_x"/>
                                          </p:val>
                                        </p:tav>
                                      </p:tavLst>
                                    </p:anim>
                                    <p:anim calcmode="lin" valueType="num">
                                      <p:cBhvr additive="base">
                                        <p:cTn id="138" dur="500" fill="hold"/>
                                        <p:tgtEl>
                                          <p:spTgt spid="3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31"/>
                                        </p:tgtEl>
                                        <p:attrNameLst>
                                          <p:attrName>style.visibility</p:attrName>
                                        </p:attrNameLst>
                                      </p:cBhvr>
                                      <p:to>
                                        <p:strVal val="visible"/>
                                      </p:to>
                                    </p:set>
                                    <p:anim calcmode="lin" valueType="num">
                                      <p:cBhvr additive="base">
                                        <p:cTn id="141" dur="500" fill="hold"/>
                                        <p:tgtEl>
                                          <p:spTgt spid="31"/>
                                        </p:tgtEl>
                                        <p:attrNameLst>
                                          <p:attrName>ppt_x</p:attrName>
                                        </p:attrNameLst>
                                      </p:cBhvr>
                                      <p:tavLst>
                                        <p:tav tm="0">
                                          <p:val>
                                            <p:strVal val="#ppt_x"/>
                                          </p:val>
                                        </p:tav>
                                        <p:tav tm="100000">
                                          <p:val>
                                            <p:strVal val="#ppt_x"/>
                                          </p:val>
                                        </p:tav>
                                      </p:tavLst>
                                    </p:anim>
                                    <p:anim calcmode="lin" valueType="num">
                                      <p:cBhvr additive="base">
                                        <p:cTn id="142" dur="500" fill="hold"/>
                                        <p:tgtEl>
                                          <p:spTgt spid="31"/>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additive="base">
                                        <p:cTn id="145" dur="500" fill="hold"/>
                                        <p:tgtEl>
                                          <p:spTgt spid="32"/>
                                        </p:tgtEl>
                                        <p:attrNameLst>
                                          <p:attrName>ppt_x</p:attrName>
                                        </p:attrNameLst>
                                      </p:cBhvr>
                                      <p:tavLst>
                                        <p:tav tm="0">
                                          <p:val>
                                            <p:strVal val="#ppt_x"/>
                                          </p:val>
                                        </p:tav>
                                        <p:tav tm="100000">
                                          <p:val>
                                            <p:strVal val="#ppt_x"/>
                                          </p:val>
                                        </p:tav>
                                      </p:tavLst>
                                    </p:anim>
                                    <p:anim calcmode="lin" valueType="num">
                                      <p:cBhvr additive="base">
                                        <p:cTn id="146" dur="500" fill="hold"/>
                                        <p:tgtEl>
                                          <p:spTgt spid="32"/>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anim calcmode="lin" valueType="num">
                                      <p:cBhvr additive="base">
                                        <p:cTn id="14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8" presetClass="entr" presetSubtype="16" fill="hold" nodeType="clickEffect">
                                  <p:stCondLst>
                                    <p:cond delay="0"/>
                                  </p:stCondLst>
                                  <p:childTnLst>
                                    <p:set>
                                      <p:cBhvr>
                                        <p:cTn id="154" dur="1" fill="hold">
                                          <p:stCondLst>
                                            <p:cond delay="0"/>
                                          </p:stCondLst>
                                        </p:cTn>
                                        <p:tgtEl>
                                          <p:spTgt spid="3">
                                            <p:txEl>
                                              <p:pRg st="1" end="1"/>
                                            </p:txEl>
                                          </p:spTgt>
                                        </p:tgtEl>
                                        <p:attrNameLst>
                                          <p:attrName>style.visibility</p:attrName>
                                        </p:attrNameLst>
                                      </p:cBhvr>
                                      <p:to>
                                        <p:strVal val="visible"/>
                                      </p:to>
                                    </p:set>
                                    <p:animEffect transition="in" filter="diamond(in)">
                                      <p:cBhvr>
                                        <p:cTn id="15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p:bldP spid="32"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166</a:t>
            </a:fld>
            <a:endParaRPr lang="en-US" altLang="zh-CN"/>
          </a:p>
        </p:txBody>
      </p:sp>
      <p:sp>
        <p:nvSpPr>
          <p:cNvPr id="35" name="Text Box 4"/>
          <p:cNvSpPr txBox="1">
            <a:spLocks noChangeArrowheads="1"/>
          </p:cNvSpPr>
          <p:nvPr/>
        </p:nvSpPr>
        <p:spPr bwMode="auto">
          <a:xfrm>
            <a:off x="5302052" y="4985867"/>
            <a:ext cx="3467100" cy="1371600"/>
          </a:xfrm>
          <a:prstGeom prst="rect">
            <a:avLst/>
          </a:prstGeom>
          <a:noFill/>
          <a:ln w="9525">
            <a:noFill/>
            <a:miter lim="800000"/>
            <a:headEnd/>
            <a:tailEnd/>
          </a:ln>
          <a:effectLst/>
        </p:spPr>
        <p:txBody>
          <a:bodyPr>
            <a:spAutoFit/>
          </a:bodyPr>
          <a:lstStyle/>
          <a:p>
            <a:pPr algn="ctr">
              <a:defRPr/>
            </a:pPr>
            <a:r>
              <a:rPr lang="zh-CN" altLang="en-US" sz="2800" i="0">
                <a:solidFill>
                  <a:srgbClr val="008000"/>
                </a:solidFill>
                <a:effectLst>
                  <a:outerShdw blurRad="38100" dist="38100" dir="2700000" algn="tl">
                    <a:srgbClr val="C0C0C0"/>
                  </a:outerShdw>
                </a:effectLst>
                <a:ea typeface="隶书" pitchFamily="49" charset="-122"/>
              </a:rPr>
              <a:t>森林的二叉树表示</a:t>
            </a:r>
          </a:p>
          <a:p>
            <a:pPr algn="ctr">
              <a:defRPr/>
            </a:pPr>
            <a:r>
              <a:rPr lang="en-US" altLang="zh-CN" sz="2800" i="0">
                <a:solidFill>
                  <a:schemeClr val="tx2"/>
                </a:solidFill>
                <a:effectLst>
                  <a:outerShdw blurRad="38100" dist="38100" dir="2700000" algn="tl">
                    <a:srgbClr val="C0C0C0"/>
                  </a:outerShdw>
                </a:effectLst>
                <a:ea typeface="隶书" pitchFamily="49" charset="-122"/>
              </a:rPr>
              <a:t>AFHBCDGIJEK</a:t>
            </a:r>
          </a:p>
          <a:p>
            <a:pPr algn="ctr">
              <a:defRPr/>
            </a:pPr>
            <a:endParaRPr lang="en-US" altLang="zh-CN" sz="2800" b="0" i="0">
              <a:ea typeface="隶书" pitchFamily="49" charset="-122"/>
            </a:endParaRPr>
          </a:p>
        </p:txBody>
      </p:sp>
      <p:sp>
        <p:nvSpPr>
          <p:cNvPr id="36" name="Rectangle 5"/>
          <p:cNvSpPr>
            <a:spLocks noChangeArrowheads="1"/>
          </p:cNvSpPr>
          <p:nvPr/>
        </p:nvSpPr>
        <p:spPr bwMode="auto">
          <a:xfrm>
            <a:off x="539552" y="764704"/>
            <a:ext cx="6702425" cy="4824413"/>
          </a:xfrm>
          <a:prstGeom prst="rect">
            <a:avLst/>
          </a:prstGeom>
          <a:noFill/>
          <a:ln w="9525">
            <a:noFill/>
            <a:miter lim="800000"/>
            <a:headEnd/>
            <a:tailEnd/>
          </a:ln>
          <a:effectLst/>
        </p:spPr>
        <p:txBody>
          <a:bodyPr>
            <a:spAutoFit/>
          </a:bodyPr>
          <a:lstStyle/>
          <a:p>
            <a:pPr>
              <a:spcBef>
                <a:spcPct val="20000"/>
              </a:spcBef>
              <a:defRPr/>
            </a:pPr>
            <a:r>
              <a:rPr lang="en-US" altLang="zh-CN" sz="3200" i="0" u="sng" dirty="0" smtClean="0">
                <a:solidFill>
                  <a:schemeClr val="accent2"/>
                </a:solidFill>
                <a:effectLst>
                  <a:outerShdw blurRad="38100" dist="38100" dir="2700000" algn="tl">
                    <a:srgbClr val="C0C0C0"/>
                  </a:outerShdw>
                </a:effectLst>
                <a:ea typeface="仿宋_GB2312" pitchFamily="49" charset="-122"/>
              </a:rPr>
              <a:t>(3) </a:t>
            </a:r>
            <a:r>
              <a:rPr lang="zh-CN" altLang="en-US" sz="3200" i="0" u="sng" dirty="0">
                <a:solidFill>
                  <a:schemeClr val="accent2"/>
                </a:solidFill>
                <a:effectLst>
                  <a:outerShdw blurRad="38100" dist="38100" dir="2700000" algn="tl">
                    <a:srgbClr val="C0C0C0"/>
                  </a:outerShdw>
                </a:effectLst>
                <a:ea typeface="仿宋_GB2312" pitchFamily="49" charset="-122"/>
              </a:rPr>
              <a:t>广度优先遍历（层次序遍历）</a:t>
            </a:r>
          </a:p>
          <a:p>
            <a:pPr>
              <a:spcBef>
                <a:spcPct val="20000"/>
              </a:spcBef>
              <a:defRPr/>
            </a:pPr>
            <a:r>
              <a:rPr lang="zh-CN" altLang="en-US" sz="1800" i="0" dirty="0">
                <a:effectLst>
                  <a:outerShdw blurRad="38100" dist="38100" dir="2700000" algn="tl">
                    <a:srgbClr val="C0C0C0"/>
                  </a:outerShdw>
                </a:effectLst>
                <a:ea typeface="仿宋_GB2312" pitchFamily="49" charset="-122"/>
                <a:sym typeface="Wingdings" pitchFamily="2" charset="2"/>
              </a:rPr>
              <a:t> </a:t>
            </a:r>
            <a:r>
              <a:rPr lang="zh-CN" altLang="en-US" sz="3200" i="0" dirty="0">
                <a:effectLst>
                  <a:outerShdw blurRad="38100" dist="38100" dir="2700000" algn="tl">
                    <a:srgbClr val="C0C0C0"/>
                  </a:outerShdw>
                </a:effectLst>
                <a:ea typeface="仿宋_GB2312" pitchFamily="49" charset="-122"/>
                <a:sym typeface="Wingdings" pitchFamily="2" charset="2"/>
              </a:rPr>
              <a:t>    </a:t>
            </a:r>
            <a:r>
              <a:rPr lang="zh-CN" altLang="en-US" sz="3200" i="0" dirty="0">
                <a:solidFill>
                  <a:srgbClr val="CC3300"/>
                </a:solidFill>
                <a:effectLst>
                  <a:outerShdw blurRad="38100" dist="38100" dir="2700000" algn="tl">
                    <a:srgbClr val="C0C0C0"/>
                  </a:outerShdw>
                </a:effectLst>
                <a:ea typeface="仿宋_GB2312" pitchFamily="49" charset="-122"/>
                <a:sym typeface="Wingdings" pitchFamily="2" charset="2"/>
              </a:rPr>
              <a:t></a:t>
            </a:r>
            <a:r>
              <a:rPr lang="zh-CN" altLang="en-US" sz="3200" i="0" dirty="0">
                <a:effectLst>
                  <a:outerShdw blurRad="38100" dist="38100" dir="2700000" algn="tl">
                    <a:srgbClr val="C0C0C0"/>
                  </a:outerShdw>
                </a:effectLst>
                <a:ea typeface="仿宋_GB2312" pitchFamily="49" charset="-122"/>
              </a:rPr>
              <a:t> </a:t>
            </a:r>
            <a:r>
              <a:rPr lang="zh-CN" altLang="en-US" sz="2800" i="0" dirty="0">
                <a:effectLst>
                  <a:outerShdw blurRad="38100" dist="38100" dir="2700000" algn="tl">
                    <a:srgbClr val="C0C0C0"/>
                  </a:outerShdw>
                </a:effectLst>
                <a:ea typeface="仿宋_GB2312" pitchFamily="49" charset="-122"/>
              </a:rPr>
              <a:t>若森林 </a:t>
            </a:r>
            <a:r>
              <a:rPr lang="en-US" altLang="zh-CN" sz="2800" i="0" dirty="0">
                <a:solidFill>
                  <a:schemeClr val="tx2"/>
                </a:solidFill>
                <a:effectLst>
                  <a:outerShdw blurRad="38100" dist="38100" dir="2700000" algn="tl">
                    <a:srgbClr val="C0C0C0"/>
                  </a:outerShdw>
                </a:effectLst>
                <a:ea typeface="仿宋_GB2312" pitchFamily="49" charset="-122"/>
              </a:rPr>
              <a:t>F</a:t>
            </a:r>
            <a:r>
              <a:rPr lang="en-US" altLang="zh-CN" sz="2800" i="0" dirty="0">
                <a:effectLst>
                  <a:outerShdw blurRad="38100" dist="38100" dir="2700000" algn="tl">
                    <a:srgbClr val="C0C0C0"/>
                  </a:outerShdw>
                </a:effectLst>
                <a:ea typeface="仿宋_GB2312" pitchFamily="49" charset="-122"/>
              </a:rPr>
              <a:t> </a:t>
            </a:r>
            <a:r>
              <a:rPr lang="zh-CN" altLang="en-US" sz="2800" i="0" dirty="0">
                <a:effectLst>
                  <a:outerShdw blurRad="38100" dist="38100" dir="2700000" algn="tl">
                    <a:srgbClr val="C0C0C0"/>
                  </a:outerShdw>
                </a:effectLst>
                <a:ea typeface="仿宋_GB2312" pitchFamily="49" charset="-122"/>
              </a:rPr>
              <a:t>为空，返回；</a:t>
            </a:r>
          </a:p>
          <a:p>
            <a:pPr>
              <a:spcBef>
                <a:spcPct val="20000"/>
              </a:spcBef>
              <a:defRPr/>
            </a:pPr>
            <a:r>
              <a:rPr lang="zh-CN" altLang="en-US" sz="2800" i="0" dirty="0">
                <a:effectLst>
                  <a:outerShdw blurRad="38100" dist="38100" dir="2700000" algn="tl">
                    <a:srgbClr val="C0C0C0"/>
                  </a:outerShdw>
                </a:effectLst>
                <a:ea typeface="仿宋_GB2312" pitchFamily="49" charset="-122"/>
              </a:rPr>
              <a:t>否则</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依次遍历各棵树的根</a:t>
            </a:r>
          </a:p>
          <a:p>
            <a:pPr>
              <a:spcBef>
                <a:spcPct val="20000"/>
              </a:spcBef>
              <a:defRPr/>
            </a:pPr>
            <a:r>
              <a:rPr lang="zh-CN" altLang="en-US" sz="2800" i="0" dirty="0">
                <a:effectLst>
                  <a:outerShdw blurRad="38100" dist="38100" dir="2700000" algn="tl">
                    <a:srgbClr val="C0C0C0"/>
                  </a:outerShdw>
                </a:effectLst>
                <a:ea typeface="仿宋_GB2312" pitchFamily="49" charset="-122"/>
              </a:rPr>
              <a:t>结点；</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依次遍历各棵树根结</a:t>
            </a:r>
          </a:p>
          <a:p>
            <a:pPr>
              <a:spcBef>
                <a:spcPct val="20000"/>
              </a:spcBef>
              <a:defRPr/>
            </a:pPr>
            <a:r>
              <a:rPr lang="zh-CN" altLang="en-US" sz="2800" i="0" dirty="0">
                <a:effectLst>
                  <a:outerShdw blurRad="38100" dist="38100" dir="2700000" algn="tl">
                    <a:srgbClr val="C0C0C0"/>
                  </a:outerShdw>
                </a:effectLst>
                <a:ea typeface="仿宋_GB2312" pitchFamily="49" charset="-122"/>
              </a:rPr>
              <a:t>点的所有子女；</a:t>
            </a:r>
          </a:p>
          <a:p>
            <a:pPr>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FF6600"/>
                </a:solidFill>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依次遍历这些子女结</a:t>
            </a:r>
          </a:p>
          <a:p>
            <a:pPr>
              <a:spcBef>
                <a:spcPct val="20000"/>
              </a:spcBef>
              <a:defRPr/>
            </a:pPr>
            <a:r>
              <a:rPr lang="zh-CN" altLang="en-US" sz="2800" i="0" dirty="0">
                <a:effectLst>
                  <a:outerShdw blurRad="38100" dist="38100" dir="2700000" algn="tl">
                    <a:srgbClr val="C0C0C0"/>
                  </a:outerShdw>
                </a:effectLst>
                <a:ea typeface="仿宋_GB2312" pitchFamily="49" charset="-122"/>
              </a:rPr>
              <a:t>点的子女结点</a:t>
            </a:r>
            <a:r>
              <a:rPr lang="zh-CN" altLang="en-US" sz="2800" i="0" dirty="0">
                <a:ea typeface="仿宋_GB2312" pitchFamily="49" charset="-122"/>
              </a:rPr>
              <a:t>，</a:t>
            </a:r>
            <a:r>
              <a:rPr lang="zh-CN" altLang="en-US" sz="2800" i="0" dirty="0">
                <a:ea typeface="仿宋_GB2312" pitchFamily="49" charset="-122"/>
                <a:sym typeface="Symbol" pitchFamily="18" charset="2"/>
              </a:rPr>
              <a:t>。</a:t>
            </a:r>
            <a:r>
              <a:rPr lang="zh-CN" altLang="en-US" sz="3200" i="0" dirty="0">
                <a:effectLst>
                  <a:outerShdw blurRad="38100" dist="38100" dir="2700000" algn="tl">
                    <a:srgbClr val="C0C0C0"/>
                  </a:outerShdw>
                </a:effectLst>
                <a:ea typeface="楷体_GB2312" pitchFamily="49" charset="-122"/>
              </a:rPr>
              <a:t>	</a:t>
            </a:r>
          </a:p>
        </p:txBody>
      </p:sp>
      <p:sp>
        <p:nvSpPr>
          <p:cNvPr id="37" name="Line 7"/>
          <p:cNvSpPr>
            <a:spLocks noChangeShapeType="1"/>
          </p:cNvSpPr>
          <p:nvPr/>
        </p:nvSpPr>
        <p:spPr bwMode="auto">
          <a:xfrm>
            <a:off x="6148190" y="1755304"/>
            <a:ext cx="2133600" cy="1752600"/>
          </a:xfrm>
          <a:prstGeom prst="line">
            <a:avLst/>
          </a:prstGeom>
          <a:noFill/>
          <a:ln w="38100">
            <a:solidFill>
              <a:srgbClr val="009900"/>
            </a:solidFill>
            <a:round/>
            <a:headEnd/>
            <a:tailEnd/>
          </a:ln>
        </p:spPr>
        <p:txBody>
          <a:bodyPr wrap="none" anchor="ctr"/>
          <a:lstStyle/>
          <a:p>
            <a:endParaRPr lang="zh-CN" altLang="en-US"/>
          </a:p>
        </p:txBody>
      </p:sp>
      <p:sp>
        <p:nvSpPr>
          <p:cNvPr id="38" name="Line 8"/>
          <p:cNvSpPr>
            <a:spLocks noChangeShapeType="1"/>
          </p:cNvSpPr>
          <p:nvPr/>
        </p:nvSpPr>
        <p:spPr bwMode="auto">
          <a:xfrm flipH="1">
            <a:off x="6071990" y="3265017"/>
            <a:ext cx="381000" cy="381000"/>
          </a:xfrm>
          <a:prstGeom prst="line">
            <a:avLst/>
          </a:prstGeom>
          <a:noFill/>
          <a:ln w="28575">
            <a:solidFill>
              <a:schemeClr val="accent2"/>
            </a:solidFill>
            <a:round/>
            <a:headEnd/>
            <a:tailEnd/>
          </a:ln>
        </p:spPr>
        <p:txBody>
          <a:bodyPr wrap="none" anchor="ctr"/>
          <a:lstStyle/>
          <a:p>
            <a:endParaRPr lang="zh-CN" altLang="en-US"/>
          </a:p>
        </p:txBody>
      </p:sp>
      <p:sp>
        <p:nvSpPr>
          <p:cNvPr id="39" name="Line 9"/>
          <p:cNvSpPr>
            <a:spLocks noChangeShapeType="1"/>
          </p:cNvSpPr>
          <p:nvPr/>
        </p:nvSpPr>
        <p:spPr bwMode="auto">
          <a:xfrm>
            <a:off x="5462390" y="2198217"/>
            <a:ext cx="990600" cy="914400"/>
          </a:xfrm>
          <a:prstGeom prst="line">
            <a:avLst/>
          </a:prstGeom>
          <a:noFill/>
          <a:ln w="28575">
            <a:solidFill>
              <a:schemeClr val="accent2"/>
            </a:solidFill>
            <a:round/>
            <a:headEnd/>
            <a:tailEnd/>
          </a:ln>
        </p:spPr>
        <p:txBody>
          <a:bodyPr wrap="none" anchor="ctr"/>
          <a:lstStyle/>
          <a:p>
            <a:endParaRPr lang="zh-CN" altLang="en-US"/>
          </a:p>
        </p:txBody>
      </p:sp>
      <p:sp>
        <p:nvSpPr>
          <p:cNvPr id="40" name="Line 10"/>
          <p:cNvSpPr>
            <a:spLocks noChangeShapeType="1"/>
          </p:cNvSpPr>
          <p:nvPr/>
        </p:nvSpPr>
        <p:spPr bwMode="auto">
          <a:xfrm flipH="1">
            <a:off x="5462390" y="1741017"/>
            <a:ext cx="457200" cy="381000"/>
          </a:xfrm>
          <a:prstGeom prst="line">
            <a:avLst/>
          </a:prstGeom>
          <a:noFill/>
          <a:ln w="28575">
            <a:solidFill>
              <a:schemeClr val="accent2"/>
            </a:solidFill>
            <a:round/>
            <a:headEnd/>
            <a:tailEnd/>
          </a:ln>
        </p:spPr>
        <p:txBody>
          <a:bodyPr wrap="none" anchor="ctr"/>
          <a:lstStyle/>
          <a:p>
            <a:endParaRPr lang="zh-CN" altLang="en-US"/>
          </a:p>
        </p:txBody>
      </p:sp>
      <p:sp>
        <p:nvSpPr>
          <p:cNvPr id="41" name="Oval 11"/>
          <p:cNvSpPr>
            <a:spLocks noChangeArrowheads="1"/>
          </p:cNvSpPr>
          <p:nvPr/>
        </p:nvSpPr>
        <p:spPr bwMode="auto">
          <a:xfrm>
            <a:off x="5767190" y="14362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42" name="Oval 12"/>
          <p:cNvSpPr>
            <a:spLocks noChangeArrowheads="1"/>
          </p:cNvSpPr>
          <p:nvPr/>
        </p:nvSpPr>
        <p:spPr bwMode="auto">
          <a:xfrm>
            <a:off x="5157590" y="19696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43" name="Oval 13"/>
          <p:cNvSpPr>
            <a:spLocks noChangeArrowheads="1"/>
          </p:cNvSpPr>
          <p:nvPr/>
        </p:nvSpPr>
        <p:spPr bwMode="auto">
          <a:xfrm>
            <a:off x="6300590" y="29602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44" name="Oval 14"/>
          <p:cNvSpPr>
            <a:spLocks noChangeArrowheads="1"/>
          </p:cNvSpPr>
          <p:nvPr/>
        </p:nvSpPr>
        <p:spPr bwMode="auto">
          <a:xfrm>
            <a:off x="5767190" y="24268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45" name="Oval 15"/>
          <p:cNvSpPr>
            <a:spLocks noChangeArrowheads="1"/>
          </p:cNvSpPr>
          <p:nvPr/>
        </p:nvSpPr>
        <p:spPr bwMode="auto">
          <a:xfrm>
            <a:off x="5767190" y="3493617"/>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46" name="Text Box 16"/>
          <p:cNvSpPr txBox="1">
            <a:spLocks noChangeArrowheads="1"/>
          </p:cNvSpPr>
          <p:nvPr/>
        </p:nvSpPr>
        <p:spPr bwMode="auto">
          <a:xfrm>
            <a:off x="5783065" y="1374304"/>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47" name="Text Box 17"/>
          <p:cNvSpPr txBox="1">
            <a:spLocks noChangeArrowheads="1"/>
          </p:cNvSpPr>
          <p:nvPr/>
        </p:nvSpPr>
        <p:spPr bwMode="auto">
          <a:xfrm>
            <a:off x="5182990" y="1907704"/>
            <a:ext cx="420687"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48" name="Text Box 18"/>
          <p:cNvSpPr txBox="1">
            <a:spLocks noChangeArrowheads="1"/>
          </p:cNvSpPr>
          <p:nvPr/>
        </p:nvSpPr>
        <p:spPr bwMode="auto">
          <a:xfrm>
            <a:off x="5783065" y="2364904"/>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49" name="Text Box 19"/>
          <p:cNvSpPr txBox="1">
            <a:spLocks noChangeArrowheads="1"/>
          </p:cNvSpPr>
          <p:nvPr/>
        </p:nvSpPr>
        <p:spPr bwMode="auto">
          <a:xfrm>
            <a:off x="5792590" y="3431704"/>
            <a:ext cx="420687"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50" name="Text Box 20"/>
          <p:cNvSpPr txBox="1">
            <a:spLocks noChangeArrowheads="1"/>
          </p:cNvSpPr>
          <p:nvPr/>
        </p:nvSpPr>
        <p:spPr bwMode="auto">
          <a:xfrm>
            <a:off x="6316465" y="2898304"/>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51" name="Line 21"/>
          <p:cNvSpPr>
            <a:spLocks noChangeShapeType="1"/>
          </p:cNvSpPr>
          <p:nvPr/>
        </p:nvSpPr>
        <p:spPr bwMode="auto">
          <a:xfrm>
            <a:off x="7900790" y="4269904"/>
            <a:ext cx="381000" cy="304800"/>
          </a:xfrm>
          <a:prstGeom prst="line">
            <a:avLst/>
          </a:prstGeom>
          <a:noFill/>
          <a:ln w="28575">
            <a:solidFill>
              <a:schemeClr val="accent2"/>
            </a:solidFill>
            <a:round/>
            <a:headEnd/>
            <a:tailEnd/>
          </a:ln>
        </p:spPr>
        <p:txBody>
          <a:bodyPr wrap="none" anchor="ctr"/>
          <a:lstStyle/>
          <a:p>
            <a:endParaRPr lang="zh-CN" altLang="en-US"/>
          </a:p>
        </p:txBody>
      </p:sp>
      <p:sp>
        <p:nvSpPr>
          <p:cNvPr id="52" name="Line 22"/>
          <p:cNvSpPr>
            <a:spLocks noChangeShapeType="1"/>
          </p:cNvSpPr>
          <p:nvPr/>
        </p:nvSpPr>
        <p:spPr bwMode="auto">
          <a:xfrm flipH="1">
            <a:off x="7291190" y="3660304"/>
            <a:ext cx="990600" cy="838200"/>
          </a:xfrm>
          <a:prstGeom prst="line">
            <a:avLst/>
          </a:prstGeom>
          <a:noFill/>
          <a:ln w="28575">
            <a:solidFill>
              <a:schemeClr val="accent2"/>
            </a:solidFill>
            <a:round/>
            <a:headEnd/>
            <a:tailEnd/>
          </a:ln>
        </p:spPr>
        <p:txBody>
          <a:bodyPr wrap="none" anchor="ctr"/>
          <a:lstStyle/>
          <a:p>
            <a:endParaRPr lang="zh-CN" altLang="en-US"/>
          </a:p>
        </p:txBody>
      </p:sp>
      <p:sp>
        <p:nvSpPr>
          <p:cNvPr id="53" name="Oval 23"/>
          <p:cNvSpPr>
            <a:spLocks noChangeArrowheads="1"/>
          </p:cNvSpPr>
          <p:nvPr/>
        </p:nvSpPr>
        <p:spPr bwMode="auto">
          <a:xfrm>
            <a:off x="8129390" y="33555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54" name="Oval 24"/>
          <p:cNvSpPr>
            <a:spLocks noChangeArrowheads="1"/>
          </p:cNvSpPr>
          <p:nvPr/>
        </p:nvSpPr>
        <p:spPr bwMode="auto">
          <a:xfrm>
            <a:off x="7519790" y="38889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55" name="Oval 25"/>
          <p:cNvSpPr>
            <a:spLocks noChangeArrowheads="1"/>
          </p:cNvSpPr>
          <p:nvPr/>
        </p:nvSpPr>
        <p:spPr bwMode="auto">
          <a:xfrm>
            <a:off x="6910190" y="44223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56" name="Oval 26"/>
          <p:cNvSpPr>
            <a:spLocks noChangeArrowheads="1"/>
          </p:cNvSpPr>
          <p:nvPr/>
        </p:nvSpPr>
        <p:spPr bwMode="auto">
          <a:xfrm>
            <a:off x="8129390" y="44223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57" name="Text Box 27"/>
          <p:cNvSpPr txBox="1">
            <a:spLocks noChangeArrowheads="1"/>
          </p:cNvSpPr>
          <p:nvPr/>
        </p:nvSpPr>
        <p:spPr bwMode="auto">
          <a:xfrm>
            <a:off x="8156377" y="3279304"/>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H</a:t>
            </a:r>
            <a:endParaRPr lang="en-US" altLang="zh-CN" b="0" i="0"/>
          </a:p>
        </p:txBody>
      </p:sp>
      <p:sp>
        <p:nvSpPr>
          <p:cNvPr id="58" name="Text Box 28"/>
          <p:cNvSpPr txBox="1">
            <a:spLocks noChangeArrowheads="1"/>
          </p:cNvSpPr>
          <p:nvPr/>
        </p:nvSpPr>
        <p:spPr bwMode="auto">
          <a:xfrm>
            <a:off x="7615040" y="3826992"/>
            <a:ext cx="322262"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I</a:t>
            </a:r>
            <a:endParaRPr lang="en-US" altLang="zh-CN" b="0" i="0"/>
          </a:p>
        </p:txBody>
      </p:sp>
      <p:sp>
        <p:nvSpPr>
          <p:cNvPr id="59" name="Text Box 29"/>
          <p:cNvSpPr txBox="1">
            <a:spLocks noChangeArrowheads="1"/>
          </p:cNvSpPr>
          <p:nvPr/>
        </p:nvSpPr>
        <p:spPr bwMode="auto">
          <a:xfrm>
            <a:off x="6937177" y="4346104"/>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K</a:t>
            </a:r>
            <a:endParaRPr lang="en-US" altLang="zh-CN" b="0" i="0"/>
          </a:p>
        </p:txBody>
      </p:sp>
      <p:sp>
        <p:nvSpPr>
          <p:cNvPr id="60" name="Text Box 30"/>
          <p:cNvSpPr txBox="1">
            <a:spLocks noChangeArrowheads="1"/>
          </p:cNvSpPr>
          <p:nvPr/>
        </p:nvSpPr>
        <p:spPr bwMode="auto">
          <a:xfrm>
            <a:off x="8204002" y="4360392"/>
            <a:ext cx="361950"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J</a:t>
            </a:r>
            <a:endParaRPr lang="en-US" altLang="zh-CN" b="0" i="0"/>
          </a:p>
        </p:txBody>
      </p:sp>
      <p:sp>
        <p:nvSpPr>
          <p:cNvPr id="61" name="Line 31"/>
          <p:cNvSpPr>
            <a:spLocks noChangeShapeType="1"/>
          </p:cNvSpPr>
          <p:nvPr/>
        </p:nvSpPr>
        <p:spPr bwMode="auto">
          <a:xfrm flipH="1">
            <a:off x="7214990" y="3126904"/>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62" name="Oval 32"/>
          <p:cNvSpPr>
            <a:spLocks noChangeArrowheads="1"/>
          </p:cNvSpPr>
          <p:nvPr/>
        </p:nvSpPr>
        <p:spPr bwMode="auto">
          <a:xfrm>
            <a:off x="7519790" y="28221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63" name="Oval 33"/>
          <p:cNvSpPr>
            <a:spLocks noChangeArrowheads="1"/>
          </p:cNvSpPr>
          <p:nvPr/>
        </p:nvSpPr>
        <p:spPr bwMode="auto">
          <a:xfrm>
            <a:off x="6910190" y="34317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64" name="Text Box 34"/>
          <p:cNvSpPr txBox="1">
            <a:spLocks noChangeArrowheads="1"/>
          </p:cNvSpPr>
          <p:nvPr/>
        </p:nvSpPr>
        <p:spPr bwMode="auto">
          <a:xfrm>
            <a:off x="7554715" y="2822104"/>
            <a:ext cx="401637"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
        <p:nvSpPr>
          <p:cNvPr id="65" name="Text Box 35"/>
          <p:cNvSpPr txBox="1">
            <a:spLocks noChangeArrowheads="1"/>
          </p:cNvSpPr>
          <p:nvPr/>
        </p:nvSpPr>
        <p:spPr bwMode="auto">
          <a:xfrm>
            <a:off x="6916540" y="3369792"/>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
                                            <p:txEl>
                                              <p:pRg st="1" end="1"/>
                                            </p:txEl>
                                          </p:spTgt>
                                        </p:tgtEl>
                                        <p:attrNameLst>
                                          <p:attrName>style.visibility</p:attrName>
                                        </p:attrNameLst>
                                      </p:cBhvr>
                                      <p:to>
                                        <p:strVal val="visible"/>
                                      </p:to>
                                    </p:set>
                                    <p:animEffect transition="in" filter="checkerboard(across)">
                                      <p:cBhvr>
                                        <p:cTn id="7" dur="500"/>
                                        <p:tgtEl>
                                          <p:spTgt spid="3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
                                            <p:txEl>
                                              <p:pRg st="2" end="2"/>
                                            </p:txEl>
                                          </p:spTgt>
                                        </p:tgtEl>
                                        <p:attrNameLst>
                                          <p:attrName>style.visibility</p:attrName>
                                        </p:attrNameLst>
                                      </p:cBhvr>
                                      <p:to>
                                        <p:strVal val="visible"/>
                                      </p:to>
                                    </p:set>
                                    <p:animEffect transition="in" filter="checkerboard(across)">
                                      <p:cBhvr>
                                        <p:cTn id="10" dur="500"/>
                                        <p:tgtEl>
                                          <p:spTgt spid="3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6">
                                            <p:txEl>
                                              <p:pRg st="3" end="3"/>
                                            </p:txEl>
                                          </p:spTgt>
                                        </p:tgtEl>
                                        <p:attrNameLst>
                                          <p:attrName>style.visibility</p:attrName>
                                        </p:attrNameLst>
                                      </p:cBhvr>
                                      <p:to>
                                        <p:strVal val="visible"/>
                                      </p:to>
                                    </p:set>
                                    <p:animEffect transition="in" filter="checkerboard(across)">
                                      <p:cBhvr>
                                        <p:cTn id="13" dur="500"/>
                                        <p:tgtEl>
                                          <p:spTgt spid="3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6">
                                            <p:txEl>
                                              <p:pRg st="4" end="4"/>
                                            </p:txEl>
                                          </p:spTgt>
                                        </p:tgtEl>
                                        <p:attrNameLst>
                                          <p:attrName>style.visibility</p:attrName>
                                        </p:attrNameLst>
                                      </p:cBhvr>
                                      <p:to>
                                        <p:strVal val="visible"/>
                                      </p:to>
                                    </p:set>
                                    <p:animEffect transition="in" filter="checkerboard(across)">
                                      <p:cBhvr>
                                        <p:cTn id="16" dur="500"/>
                                        <p:tgtEl>
                                          <p:spTgt spid="36">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6">
                                            <p:txEl>
                                              <p:pRg st="5" end="5"/>
                                            </p:txEl>
                                          </p:spTgt>
                                        </p:tgtEl>
                                        <p:attrNameLst>
                                          <p:attrName>style.visibility</p:attrName>
                                        </p:attrNameLst>
                                      </p:cBhvr>
                                      <p:to>
                                        <p:strVal val="visible"/>
                                      </p:to>
                                    </p:set>
                                    <p:animEffect transition="in" filter="checkerboard(across)">
                                      <p:cBhvr>
                                        <p:cTn id="19" dur="500"/>
                                        <p:tgtEl>
                                          <p:spTgt spid="36">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6">
                                            <p:txEl>
                                              <p:pRg st="6" end="6"/>
                                            </p:txEl>
                                          </p:spTgt>
                                        </p:tgtEl>
                                        <p:attrNameLst>
                                          <p:attrName>style.visibility</p:attrName>
                                        </p:attrNameLst>
                                      </p:cBhvr>
                                      <p:to>
                                        <p:strVal val="visible"/>
                                      </p:to>
                                    </p:set>
                                    <p:animEffect transition="in" filter="checkerboard(across)">
                                      <p:cBhvr>
                                        <p:cTn id="22" dur="500"/>
                                        <p:tgtEl>
                                          <p:spTgt spid="36">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6">
                                            <p:txEl>
                                              <p:pRg st="7" end="7"/>
                                            </p:txEl>
                                          </p:spTgt>
                                        </p:tgtEl>
                                        <p:attrNameLst>
                                          <p:attrName>style.visibility</p:attrName>
                                        </p:attrNameLst>
                                      </p:cBhvr>
                                      <p:to>
                                        <p:strVal val="visible"/>
                                      </p:to>
                                    </p:set>
                                    <p:animEffect transition="in" filter="checkerboard(across)">
                                      <p:cBhvr>
                                        <p:cTn id="25" dur="500"/>
                                        <p:tgtEl>
                                          <p:spTgt spid="36">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6">
                                            <p:txEl>
                                              <p:pRg st="8" end="8"/>
                                            </p:txEl>
                                          </p:spTgt>
                                        </p:tgtEl>
                                        <p:attrNameLst>
                                          <p:attrName>style.visibility</p:attrName>
                                        </p:attrNameLst>
                                      </p:cBhvr>
                                      <p:to>
                                        <p:strVal val="visible"/>
                                      </p:to>
                                    </p:set>
                                    <p:animEffect transition="in" filter="checkerboard(across)">
                                      <p:cBhvr>
                                        <p:cTn id="28" dur="500"/>
                                        <p:tgtEl>
                                          <p:spTgt spid="3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ppt_x"/>
                                          </p:val>
                                        </p:tav>
                                        <p:tav tm="100000">
                                          <p:val>
                                            <p:strVal val="#ppt_x"/>
                                          </p:val>
                                        </p:tav>
                                      </p:tavLst>
                                    </p:anim>
                                    <p:anim calcmode="lin" valueType="num">
                                      <p:cBhvr additive="base">
                                        <p:cTn id="50" dur="500" fill="hold"/>
                                        <p:tgtEl>
                                          <p:spTgt spid="4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ppt_x"/>
                                          </p:val>
                                        </p:tav>
                                        <p:tav tm="100000">
                                          <p:val>
                                            <p:strVal val="#ppt_x"/>
                                          </p:val>
                                        </p:tav>
                                      </p:tavLst>
                                    </p:anim>
                                    <p:anim calcmode="lin" valueType="num">
                                      <p:cBhvr additive="base">
                                        <p:cTn id="58" dur="500" fill="hold"/>
                                        <p:tgtEl>
                                          <p:spTgt spid="4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fill="hold"/>
                                        <p:tgtEl>
                                          <p:spTgt spid="45"/>
                                        </p:tgtEl>
                                        <p:attrNameLst>
                                          <p:attrName>ppt_x</p:attrName>
                                        </p:attrNameLst>
                                      </p:cBhvr>
                                      <p:tavLst>
                                        <p:tav tm="0">
                                          <p:val>
                                            <p:strVal val="#ppt_x"/>
                                          </p:val>
                                        </p:tav>
                                        <p:tav tm="100000">
                                          <p:val>
                                            <p:strVal val="#ppt_x"/>
                                          </p:val>
                                        </p:tav>
                                      </p:tavLst>
                                    </p:anim>
                                    <p:anim calcmode="lin" valueType="num">
                                      <p:cBhvr additive="base">
                                        <p:cTn id="66" dur="500" fill="hold"/>
                                        <p:tgtEl>
                                          <p:spTgt spid="4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additive="base">
                                        <p:cTn id="77" dur="500" fill="hold"/>
                                        <p:tgtEl>
                                          <p:spTgt spid="48"/>
                                        </p:tgtEl>
                                        <p:attrNameLst>
                                          <p:attrName>ppt_x</p:attrName>
                                        </p:attrNameLst>
                                      </p:cBhvr>
                                      <p:tavLst>
                                        <p:tav tm="0">
                                          <p:val>
                                            <p:strVal val="#ppt_x"/>
                                          </p:val>
                                        </p:tav>
                                        <p:tav tm="100000">
                                          <p:val>
                                            <p:strVal val="#ppt_x"/>
                                          </p:val>
                                        </p:tav>
                                      </p:tavLst>
                                    </p:anim>
                                    <p:anim calcmode="lin" valueType="num">
                                      <p:cBhvr additive="base">
                                        <p:cTn id="78" dur="500" fill="hold"/>
                                        <p:tgtEl>
                                          <p:spTgt spid="4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 calcmode="lin" valueType="num">
                                      <p:cBhvr additive="base">
                                        <p:cTn id="81" dur="500" fill="hold"/>
                                        <p:tgtEl>
                                          <p:spTgt spid="49"/>
                                        </p:tgtEl>
                                        <p:attrNameLst>
                                          <p:attrName>ppt_x</p:attrName>
                                        </p:attrNameLst>
                                      </p:cBhvr>
                                      <p:tavLst>
                                        <p:tav tm="0">
                                          <p:val>
                                            <p:strVal val="#ppt_x"/>
                                          </p:val>
                                        </p:tav>
                                        <p:tav tm="100000">
                                          <p:val>
                                            <p:strVal val="#ppt_x"/>
                                          </p:val>
                                        </p:tav>
                                      </p:tavLst>
                                    </p:anim>
                                    <p:anim calcmode="lin" valueType="num">
                                      <p:cBhvr additive="base">
                                        <p:cTn id="82" dur="500" fill="hold"/>
                                        <p:tgtEl>
                                          <p:spTgt spid="4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anim calcmode="lin" valueType="num">
                                      <p:cBhvr additive="base">
                                        <p:cTn id="85" dur="500" fill="hold"/>
                                        <p:tgtEl>
                                          <p:spTgt spid="50"/>
                                        </p:tgtEl>
                                        <p:attrNameLst>
                                          <p:attrName>ppt_x</p:attrName>
                                        </p:attrNameLst>
                                      </p:cBhvr>
                                      <p:tavLst>
                                        <p:tav tm="0">
                                          <p:val>
                                            <p:strVal val="#ppt_x"/>
                                          </p:val>
                                        </p:tav>
                                        <p:tav tm="100000">
                                          <p:val>
                                            <p:strVal val="#ppt_x"/>
                                          </p:val>
                                        </p:tav>
                                      </p:tavLst>
                                    </p:anim>
                                    <p:anim calcmode="lin" valueType="num">
                                      <p:cBhvr additive="base">
                                        <p:cTn id="86" dur="500" fill="hold"/>
                                        <p:tgtEl>
                                          <p:spTgt spid="5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anim calcmode="lin" valueType="num">
                                      <p:cBhvr additive="base">
                                        <p:cTn id="89" dur="500" fill="hold"/>
                                        <p:tgtEl>
                                          <p:spTgt spid="51"/>
                                        </p:tgtEl>
                                        <p:attrNameLst>
                                          <p:attrName>ppt_x</p:attrName>
                                        </p:attrNameLst>
                                      </p:cBhvr>
                                      <p:tavLst>
                                        <p:tav tm="0">
                                          <p:val>
                                            <p:strVal val="#ppt_x"/>
                                          </p:val>
                                        </p:tav>
                                        <p:tav tm="100000">
                                          <p:val>
                                            <p:strVal val="#ppt_x"/>
                                          </p:val>
                                        </p:tav>
                                      </p:tavLst>
                                    </p:anim>
                                    <p:anim calcmode="lin" valueType="num">
                                      <p:cBhvr additive="base">
                                        <p:cTn id="90" dur="500" fill="hold"/>
                                        <p:tgtEl>
                                          <p:spTgt spid="51"/>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 calcmode="lin" valueType="num">
                                      <p:cBhvr additive="base">
                                        <p:cTn id="93" dur="500" fill="hold"/>
                                        <p:tgtEl>
                                          <p:spTgt spid="52"/>
                                        </p:tgtEl>
                                        <p:attrNameLst>
                                          <p:attrName>ppt_x</p:attrName>
                                        </p:attrNameLst>
                                      </p:cBhvr>
                                      <p:tavLst>
                                        <p:tav tm="0">
                                          <p:val>
                                            <p:strVal val="#ppt_x"/>
                                          </p:val>
                                        </p:tav>
                                        <p:tav tm="100000">
                                          <p:val>
                                            <p:strVal val="#ppt_x"/>
                                          </p:val>
                                        </p:tav>
                                      </p:tavLst>
                                    </p:anim>
                                    <p:anim calcmode="lin" valueType="num">
                                      <p:cBhvr additive="base">
                                        <p:cTn id="94" dur="500" fill="hold"/>
                                        <p:tgtEl>
                                          <p:spTgt spid="5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additive="base">
                                        <p:cTn id="97" dur="500" fill="hold"/>
                                        <p:tgtEl>
                                          <p:spTgt spid="53"/>
                                        </p:tgtEl>
                                        <p:attrNameLst>
                                          <p:attrName>ppt_x</p:attrName>
                                        </p:attrNameLst>
                                      </p:cBhvr>
                                      <p:tavLst>
                                        <p:tav tm="0">
                                          <p:val>
                                            <p:strVal val="#ppt_x"/>
                                          </p:val>
                                        </p:tav>
                                        <p:tav tm="100000">
                                          <p:val>
                                            <p:strVal val="#ppt_x"/>
                                          </p:val>
                                        </p:tav>
                                      </p:tavLst>
                                    </p:anim>
                                    <p:anim calcmode="lin" valueType="num">
                                      <p:cBhvr additive="base">
                                        <p:cTn id="98" dur="500" fill="hold"/>
                                        <p:tgtEl>
                                          <p:spTgt spid="53"/>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additive="base">
                                        <p:cTn id="101" dur="500" fill="hold"/>
                                        <p:tgtEl>
                                          <p:spTgt spid="54"/>
                                        </p:tgtEl>
                                        <p:attrNameLst>
                                          <p:attrName>ppt_x</p:attrName>
                                        </p:attrNameLst>
                                      </p:cBhvr>
                                      <p:tavLst>
                                        <p:tav tm="0">
                                          <p:val>
                                            <p:strVal val="#ppt_x"/>
                                          </p:val>
                                        </p:tav>
                                        <p:tav tm="100000">
                                          <p:val>
                                            <p:strVal val="#ppt_x"/>
                                          </p:val>
                                        </p:tav>
                                      </p:tavLst>
                                    </p:anim>
                                    <p:anim calcmode="lin" valueType="num">
                                      <p:cBhvr additive="base">
                                        <p:cTn id="102" dur="500" fill="hold"/>
                                        <p:tgtEl>
                                          <p:spTgt spid="54"/>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 calcmode="lin" valueType="num">
                                      <p:cBhvr additive="base">
                                        <p:cTn id="105" dur="500" fill="hold"/>
                                        <p:tgtEl>
                                          <p:spTgt spid="55"/>
                                        </p:tgtEl>
                                        <p:attrNameLst>
                                          <p:attrName>ppt_x</p:attrName>
                                        </p:attrNameLst>
                                      </p:cBhvr>
                                      <p:tavLst>
                                        <p:tav tm="0">
                                          <p:val>
                                            <p:strVal val="#ppt_x"/>
                                          </p:val>
                                        </p:tav>
                                        <p:tav tm="100000">
                                          <p:val>
                                            <p:strVal val="#ppt_x"/>
                                          </p:val>
                                        </p:tav>
                                      </p:tavLst>
                                    </p:anim>
                                    <p:anim calcmode="lin" valueType="num">
                                      <p:cBhvr additive="base">
                                        <p:cTn id="106" dur="500" fill="hold"/>
                                        <p:tgtEl>
                                          <p:spTgt spid="5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additive="base">
                                        <p:cTn id="109" dur="500" fill="hold"/>
                                        <p:tgtEl>
                                          <p:spTgt spid="56"/>
                                        </p:tgtEl>
                                        <p:attrNameLst>
                                          <p:attrName>ppt_x</p:attrName>
                                        </p:attrNameLst>
                                      </p:cBhvr>
                                      <p:tavLst>
                                        <p:tav tm="0">
                                          <p:val>
                                            <p:strVal val="#ppt_x"/>
                                          </p:val>
                                        </p:tav>
                                        <p:tav tm="100000">
                                          <p:val>
                                            <p:strVal val="#ppt_x"/>
                                          </p:val>
                                        </p:tav>
                                      </p:tavLst>
                                    </p:anim>
                                    <p:anim calcmode="lin" valueType="num">
                                      <p:cBhvr additive="base">
                                        <p:cTn id="110" dur="500" fill="hold"/>
                                        <p:tgtEl>
                                          <p:spTgt spid="56"/>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anim calcmode="lin" valueType="num">
                                      <p:cBhvr additive="base">
                                        <p:cTn id="113" dur="500" fill="hold"/>
                                        <p:tgtEl>
                                          <p:spTgt spid="57"/>
                                        </p:tgtEl>
                                        <p:attrNameLst>
                                          <p:attrName>ppt_x</p:attrName>
                                        </p:attrNameLst>
                                      </p:cBhvr>
                                      <p:tavLst>
                                        <p:tav tm="0">
                                          <p:val>
                                            <p:strVal val="#ppt_x"/>
                                          </p:val>
                                        </p:tav>
                                        <p:tav tm="100000">
                                          <p:val>
                                            <p:strVal val="#ppt_x"/>
                                          </p:val>
                                        </p:tav>
                                      </p:tavLst>
                                    </p:anim>
                                    <p:anim calcmode="lin" valueType="num">
                                      <p:cBhvr additive="base">
                                        <p:cTn id="114" dur="500" fill="hold"/>
                                        <p:tgtEl>
                                          <p:spTgt spid="5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anim calcmode="lin" valueType="num">
                                      <p:cBhvr additive="base">
                                        <p:cTn id="117" dur="500" fill="hold"/>
                                        <p:tgtEl>
                                          <p:spTgt spid="58"/>
                                        </p:tgtEl>
                                        <p:attrNameLst>
                                          <p:attrName>ppt_x</p:attrName>
                                        </p:attrNameLst>
                                      </p:cBhvr>
                                      <p:tavLst>
                                        <p:tav tm="0">
                                          <p:val>
                                            <p:strVal val="#ppt_x"/>
                                          </p:val>
                                        </p:tav>
                                        <p:tav tm="100000">
                                          <p:val>
                                            <p:strVal val="#ppt_x"/>
                                          </p:val>
                                        </p:tav>
                                      </p:tavLst>
                                    </p:anim>
                                    <p:anim calcmode="lin" valueType="num">
                                      <p:cBhvr additive="base">
                                        <p:cTn id="118" dur="500" fill="hold"/>
                                        <p:tgtEl>
                                          <p:spTgt spid="5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ppt_x"/>
                                          </p:val>
                                        </p:tav>
                                        <p:tav tm="100000">
                                          <p:val>
                                            <p:strVal val="#ppt_x"/>
                                          </p:val>
                                        </p:tav>
                                      </p:tavLst>
                                    </p:anim>
                                    <p:anim calcmode="lin" valueType="num">
                                      <p:cBhvr additive="base">
                                        <p:cTn id="122" dur="500" fill="hold"/>
                                        <p:tgtEl>
                                          <p:spTgt spid="5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0"/>
                                        </p:tgtEl>
                                        <p:attrNameLst>
                                          <p:attrName>style.visibility</p:attrName>
                                        </p:attrNameLst>
                                      </p:cBhvr>
                                      <p:to>
                                        <p:strVal val="visible"/>
                                      </p:to>
                                    </p:set>
                                    <p:anim calcmode="lin" valueType="num">
                                      <p:cBhvr additive="base">
                                        <p:cTn id="125" dur="500" fill="hold"/>
                                        <p:tgtEl>
                                          <p:spTgt spid="60"/>
                                        </p:tgtEl>
                                        <p:attrNameLst>
                                          <p:attrName>ppt_x</p:attrName>
                                        </p:attrNameLst>
                                      </p:cBhvr>
                                      <p:tavLst>
                                        <p:tav tm="0">
                                          <p:val>
                                            <p:strVal val="#ppt_x"/>
                                          </p:val>
                                        </p:tav>
                                        <p:tav tm="100000">
                                          <p:val>
                                            <p:strVal val="#ppt_x"/>
                                          </p:val>
                                        </p:tav>
                                      </p:tavLst>
                                    </p:anim>
                                    <p:anim calcmode="lin" valueType="num">
                                      <p:cBhvr additive="base">
                                        <p:cTn id="126" dur="500" fill="hold"/>
                                        <p:tgtEl>
                                          <p:spTgt spid="60"/>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ppt_x"/>
                                          </p:val>
                                        </p:tav>
                                        <p:tav tm="100000">
                                          <p:val>
                                            <p:strVal val="#ppt_x"/>
                                          </p:val>
                                        </p:tav>
                                      </p:tavLst>
                                    </p:anim>
                                    <p:anim calcmode="lin" valueType="num">
                                      <p:cBhvr additive="base">
                                        <p:cTn id="130" dur="500" fill="hold"/>
                                        <p:tgtEl>
                                          <p:spTgt spid="61"/>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anim calcmode="lin" valueType="num">
                                      <p:cBhvr additive="base">
                                        <p:cTn id="133" dur="500" fill="hold"/>
                                        <p:tgtEl>
                                          <p:spTgt spid="62"/>
                                        </p:tgtEl>
                                        <p:attrNameLst>
                                          <p:attrName>ppt_x</p:attrName>
                                        </p:attrNameLst>
                                      </p:cBhvr>
                                      <p:tavLst>
                                        <p:tav tm="0">
                                          <p:val>
                                            <p:strVal val="#ppt_x"/>
                                          </p:val>
                                        </p:tav>
                                        <p:tav tm="100000">
                                          <p:val>
                                            <p:strVal val="#ppt_x"/>
                                          </p:val>
                                        </p:tav>
                                      </p:tavLst>
                                    </p:anim>
                                    <p:anim calcmode="lin" valueType="num">
                                      <p:cBhvr additive="base">
                                        <p:cTn id="134" dur="500" fill="hold"/>
                                        <p:tgtEl>
                                          <p:spTgt spid="62"/>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3"/>
                                        </p:tgtEl>
                                        <p:attrNameLst>
                                          <p:attrName>style.visibility</p:attrName>
                                        </p:attrNameLst>
                                      </p:cBhvr>
                                      <p:to>
                                        <p:strVal val="visible"/>
                                      </p:to>
                                    </p:set>
                                    <p:anim calcmode="lin" valueType="num">
                                      <p:cBhvr additive="base">
                                        <p:cTn id="137" dur="500" fill="hold"/>
                                        <p:tgtEl>
                                          <p:spTgt spid="63"/>
                                        </p:tgtEl>
                                        <p:attrNameLst>
                                          <p:attrName>ppt_x</p:attrName>
                                        </p:attrNameLst>
                                      </p:cBhvr>
                                      <p:tavLst>
                                        <p:tav tm="0">
                                          <p:val>
                                            <p:strVal val="#ppt_x"/>
                                          </p:val>
                                        </p:tav>
                                        <p:tav tm="100000">
                                          <p:val>
                                            <p:strVal val="#ppt_x"/>
                                          </p:val>
                                        </p:tav>
                                      </p:tavLst>
                                    </p:anim>
                                    <p:anim calcmode="lin" valueType="num">
                                      <p:cBhvr additive="base">
                                        <p:cTn id="138" dur="500" fill="hold"/>
                                        <p:tgtEl>
                                          <p:spTgt spid="63"/>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64"/>
                                        </p:tgtEl>
                                        <p:attrNameLst>
                                          <p:attrName>style.visibility</p:attrName>
                                        </p:attrNameLst>
                                      </p:cBhvr>
                                      <p:to>
                                        <p:strVal val="visible"/>
                                      </p:to>
                                    </p:set>
                                    <p:anim calcmode="lin" valueType="num">
                                      <p:cBhvr additive="base">
                                        <p:cTn id="141" dur="500" fill="hold"/>
                                        <p:tgtEl>
                                          <p:spTgt spid="64"/>
                                        </p:tgtEl>
                                        <p:attrNameLst>
                                          <p:attrName>ppt_x</p:attrName>
                                        </p:attrNameLst>
                                      </p:cBhvr>
                                      <p:tavLst>
                                        <p:tav tm="0">
                                          <p:val>
                                            <p:strVal val="#ppt_x"/>
                                          </p:val>
                                        </p:tav>
                                        <p:tav tm="100000">
                                          <p:val>
                                            <p:strVal val="#ppt_x"/>
                                          </p:val>
                                        </p:tav>
                                      </p:tavLst>
                                    </p:anim>
                                    <p:anim calcmode="lin" valueType="num">
                                      <p:cBhvr additive="base">
                                        <p:cTn id="142" dur="500" fill="hold"/>
                                        <p:tgtEl>
                                          <p:spTgt spid="64"/>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65"/>
                                        </p:tgtEl>
                                        <p:attrNameLst>
                                          <p:attrName>style.visibility</p:attrName>
                                        </p:attrNameLst>
                                      </p:cBhvr>
                                      <p:to>
                                        <p:strVal val="visible"/>
                                      </p:to>
                                    </p:set>
                                    <p:anim calcmode="lin" valueType="num">
                                      <p:cBhvr additive="base">
                                        <p:cTn id="145" dur="500" fill="hold"/>
                                        <p:tgtEl>
                                          <p:spTgt spid="65"/>
                                        </p:tgtEl>
                                        <p:attrNameLst>
                                          <p:attrName>ppt_x</p:attrName>
                                        </p:attrNameLst>
                                      </p:cBhvr>
                                      <p:tavLst>
                                        <p:tav tm="0">
                                          <p:val>
                                            <p:strVal val="#ppt_x"/>
                                          </p:val>
                                        </p:tav>
                                        <p:tav tm="100000">
                                          <p:val>
                                            <p:strVal val="#ppt_x"/>
                                          </p:val>
                                        </p:tav>
                                      </p:tavLst>
                                    </p:anim>
                                    <p:anim calcmode="lin" valueType="num">
                                      <p:cBhvr additive="base">
                                        <p:cTn id="146" dur="500" fill="hold"/>
                                        <p:tgtEl>
                                          <p:spTgt spid="65"/>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35">
                                            <p:txEl>
                                              <p:pRg st="0" end="0"/>
                                            </p:txEl>
                                          </p:spTgt>
                                        </p:tgtEl>
                                        <p:attrNameLst>
                                          <p:attrName>style.visibility</p:attrName>
                                        </p:attrNameLst>
                                      </p:cBhvr>
                                      <p:to>
                                        <p:strVal val="visible"/>
                                      </p:to>
                                    </p:set>
                                    <p:anim calcmode="lin" valueType="num">
                                      <p:cBhvr additive="base">
                                        <p:cTn id="14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8" presetClass="entr" presetSubtype="16" fill="hold" nodeType="clickEffect">
                                  <p:stCondLst>
                                    <p:cond delay="0"/>
                                  </p:stCondLst>
                                  <p:childTnLst>
                                    <p:set>
                                      <p:cBhvr>
                                        <p:cTn id="154" dur="1" fill="hold">
                                          <p:stCondLst>
                                            <p:cond delay="0"/>
                                          </p:stCondLst>
                                        </p:cTn>
                                        <p:tgtEl>
                                          <p:spTgt spid="35">
                                            <p:txEl>
                                              <p:pRg st="1" end="1"/>
                                            </p:txEl>
                                          </p:spTgt>
                                        </p:tgtEl>
                                        <p:attrNameLst>
                                          <p:attrName>style.visibility</p:attrName>
                                        </p:attrNameLst>
                                      </p:cBhvr>
                                      <p:to>
                                        <p:strVal val="visible"/>
                                      </p:to>
                                    </p:set>
                                    <p:animEffect transition="in" filter="diamond(in)">
                                      <p:cBhvr>
                                        <p:cTn id="155" dur="500"/>
                                        <p:tgtEl>
                                          <p:spTgt spid="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p:bldP spid="48" grpId="0"/>
      <p:bldP spid="49" grpId="0"/>
      <p:bldP spid="50" grpId="0"/>
      <p:bldP spid="51" grpId="0" animBg="1"/>
      <p:bldP spid="52" grpId="0" animBg="1"/>
      <p:bldP spid="53" grpId="0" animBg="1"/>
      <p:bldP spid="54" grpId="0" animBg="1"/>
      <p:bldP spid="55" grpId="0" animBg="1"/>
      <p:bldP spid="56" grpId="0" animBg="1"/>
      <p:bldP spid="57" grpId="0"/>
      <p:bldP spid="58" grpId="0"/>
      <p:bldP spid="59" grpId="0"/>
      <p:bldP spid="60" grpId="0"/>
      <p:bldP spid="61" grpId="0" animBg="1"/>
      <p:bldP spid="62" grpId="0" animBg="1"/>
      <p:bldP spid="63" grpId="0" animBg="1"/>
      <p:bldP spid="64" grpId="0"/>
      <p:bldP spid="65"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167</a:t>
            </a:fld>
            <a:endParaRPr lang="en-US" altLang="zh-CN"/>
          </a:p>
        </p:txBody>
      </p:sp>
      <p:sp>
        <p:nvSpPr>
          <p:cNvPr id="3" name="标题 1"/>
          <p:cNvSpPr txBox="1">
            <a:spLocks/>
          </p:cNvSpPr>
          <p:nvPr/>
        </p:nvSpPr>
        <p:spPr>
          <a:xfrm>
            <a:off x="685800" y="609600"/>
            <a:ext cx="7772400" cy="94719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40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6.7.1 </a:t>
            </a:r>
            <a:r>
              <a:rPr kumimoji="1" lang="zh-CN" altLang="en-US" sz="40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按层次序存储二叉树</a:t>
            </a:r>
          </a:p>
        </p:txBody>
      </p:sp>
      <p:sp>
        <p:nvSpPr>
          <p:cNvPr id="4" name="内容占位符 2"/>
          <p:cNvSpPr txBox="1">
            <a:spLocks/>
          </p:cNvSpPr>
          <p:nvPr/>
        </p:nvSpPr>
        <p:spPr>
          <a:xfrm>
            <a:off x="539552" y="1556792"/>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按二叉或三叉链表存储的二叉树中各结点可存放在任何存储单元中。这为经常要删除和插入结点的树提供了方便。</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这种灵活性并非在任何情况下都是必要的。</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例如，当构造好一棵二叉树后，就不再进行插入和删除操作，这种灵活性就失去了应有的作用。</a:t>
            </a:r>
            <a:endParaRPr kumimoji="1" lang="en-US" altLang="zh-CN" sz="2400" i="0" u="none" strike="noStrike" kern="0" cap="none" spc="0" normalizeH="0" baseline="0" noProof="0" dirty="0" smtClean="0">
              <a:ln>
                <a:noFill/>
              </a:ln>
              <a:solidFill>
                <a:srgbClr val="FF0000"/>
              </a:solidFill>
              <a:effectLst/>
              <a:uLnTx/>
              <a:uFillTx/>
              <a:latin typeface="+mn-lt"/>
              <a:ea typeface="+mn-ea"/>
            </a:endParaRPr>
          </a:p>
          <a:p>
            <a:pPr marL="1600200" marR="0" lvl="3"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7030A0"/>
                </a:solidFill>
                <a:effectLst/>
                <a:uLnTx/>
                <a:uFillTx/>
                <a:latin typeface="+mn-lt"/>
                <a:ea typeface="+mn-ea"/>
              </a:rPr>
              <a:t>这时可以把二叉树中的结点按某种“适当的次序”依次存放在一组连续的存储单元中，使得结点的这种次序能反映树结构的信息。</a:t>
            </a:r>
          </a:p>
        </p:txBody>
      </p:sp>
    </p:spTree>
  </p:cSld>
  <p:clrMapOvr>
    <a:masterClrMapping/>
  </p:clrMapOvr>
  <p:transition>
    <p:wipe dir="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168</a:t>
            </a:fld>
            <a:endParaRPr lang="en-US" altLang="zh-CN"/>
          </a:p>
        </p:txBody>
      </p:sp>
      <p:sp>
        <p:nvSpPr>
          <p:cNvPr id="3" name="标题 1"/>
          <p:cNvSpPr txBox="1">
            <a:spLocks/>
          </p:cNvSpPr>
          <p:nvPr/>
        </p:nvSpPr>
        <p:spPr>
          <a:xfrm>
            <a:off x="685800" y="609600"/>
            <a:ext cx="7772400" cy="73116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根据序列还原二叉树</a:t>
            </a:r>
          </a:p>
        </p:txBody>
      </p:sp>
      <p:sp>
        <p:nvSpPr>
          <p:cNvPr id="4" name="内容占位符 2"/>
          <p:cNvSpPr txBox="1">
            <a:spLocks/>
          </p:cNvSpPr>
          <p:nvPr/>
        </p:nvSpPr>
        <p:spPr>
          <a:xfrm>
            <a:off x="539552" y="1412776"/>
            <a:ext cx="792088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本节以完全二叉树为例，其它二叉树的存储可以认为是在完全二叉树缺几个结点的情况。</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对于具有</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个结点的序列</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i="0" u="none" strike="noStrike" kern="0" cap="none" spc="0" normalizeH="0" baseline="0" noProof="0" dirty="0" err="1"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err="1" smtClean="0">
                <a:ln>
                  <a:noFill/>
                </a:ln>
                <a:solidFill>
                  <a:schemeClr val="accent2"/>
                </a:solidFill>
                <a:effectLst/>
                <a:uLnTx/>
                <a:uFillTx/>
                <a:latin typeface="+mn-lt"/>
                <a:ea typeface="+mn-ea"/>
                <a:cs typeface="+mn-cs"/>
              </a:rPr>
              <a:t>o</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1</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 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n-1</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，可以这样来构造一棵二叉树。</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FF0000"/>
                </a:solidFill>
                <a:effectLst/>
                <a:uLnTx/>
                <a:uFillTx/>
                <a:latin typeface="+mn-lt"/>
                <a:ea typeface="+mn-ea"/>
              </a:rPr>
              <a:t>令</a:t>
            </a:r>
            <a:r>
              <a:rPr kumimoji="1" lang="en-US" altLang="zh-CN" sz="2800" i="0" u="none" strike="noStrike" kern="0" cap="none" spc="0" normalizeH="0" baseline="0" noProof="0" dirty="0" err="1" smtClean="0">
                <a:ln>
                  <a:noFill/>
                </a:ln>
                <a:solidFill>
                  <a:srgbClr val="FF0000"/>
                </a:solidFill>
                <a:effectLst/>
                <a:uLnTx/>
                <a:uFillTx/>
                <a:latin typeface="+mn-lt"/>
                <a:ea typeface="+mn-ea"/>
              </a:rPr>
              <a:t>i</a:t>
            </a:r>
            <a:r>
              <a:rPr kumimoji="1" lang="en-US" altLang="zh-CN" sz="2800" i="0" u="none" strike="noStrike" kern="0" cap="none" spc="0" normalizeH="0" baseline="0" noProof="0" dirty="0" smtClean="0">
                <a:ln>
                  <a:noFill/>
                </a:ln>
                <a:solidFill>
                  <a:srgbClr val="FF0000"/>
                </a:solidFill>
                <a:effectLst/>
                <a:uLnTx/>
                <a:uFillTx/>
                <a:latin typeface="+mn-lt"/>
                <a:ea typeface="+mn-ea"/>
              </a:rPr>
              <a:t>=</a:t>
            </a:r>
            <a:r>
              <a:rPr kumimoji="1" lang="en-US" altLang="zh-CN" sz="28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800" i="0" u="none" strike="noStrike" kern="0" cap="none" spc="0" normalizeH="0" baseline="0" noProof="0" dirty="0" smtClean="0">
                <a:ln>
                  <a:noFill/>
                </a:ln>
                <a:solidFill>
                  <a:srgbClr val="FF0000"/>
                </a:solidFill>
                <a:effectLst/>
                <a:uLnTx/>
                <a:uFillTx/>
                <a:latin typeface="+mn-lt"/>
                <a:ea typeface="+mn-ea"/>
              </a:rPr>
              <a:t>log</a:t>
            </a:r>
            <a:r>
              <a:rPr kumimoji="1" lang="en-US" altLang="zh-CN" sz="2800" i="0" u="none" strike="noStrike" kern="0" cap="none" spc="0" normalizeH="0" baseline="-25000" noProof="0" dirty="0" smtClean="0">
                <a:ln>
                  <a:noFill/>
                </a:ln>
                <a:solidFill>
                  <a:srgbClr val="FF0000"/>
                </a:solidFill>
                <a:effectLst/>
                <a:uLnTx/>
                <a:uFillTx/>
                <a:latin typeface="+mn-lt"/>
                <a:ea typeface="+mn-ea"/>
              </a:rPr>
              <a:t>2</a:t>
            </a:r>
            <a:r>
              <a:rPr kumimoji="1" lang="en-US" altLang="zh-CN" sz="2800" i="0" u="none" strike="noStrike" kern="0" cap="none" spc="0" normalizeH="0" baseline="0" noProof="0" dirty="0" smtClean="0">
                <a:ln>
                  <a:noFill/>
                </a:ln>
                <a:solidFill>
                  <a:srgbClr val="FF0000"/>
                </a:solidFill>
                <a:effectLst/>
                <a:uLnTx/>
                <a:uFillTx/>
                <a:latin typeface="+mn-lt"/>
                <a:ea typeface="+mn-ea"/>
              </a:rPr>
              <a:t>(n+1)</a:t>
            </a:r>
            <a:r>
              <a:rPr kumimoji="1" lang="en-US" altLang="zh-CN" sz="28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800" i="0" u="none" strike="noStrike" kern="0" cap="none" spc="0" normalizeH="0" baseline="0" noProof="0" dirty="0" smtClean="0">
                <a:ln>
                  <a:noFill/>
                </a:ln>
                <a:solidFill>
                  <a:srgbClr val="FF0000"/>
                </a:solidFill>
                <a:effectLst/>
                <a:uLnTx/>
                <a:uFillTx/>
                <a:latin typeface="+mn-lt"/>
                <a:ea typeface="+mn-ea"/>
              </a:rPr>
              <a:t>, </a:t>
            </a:r>
            <a:r>
              <a:rPr kumimoji="1" lang="zh-CN" altLang="en-US" sz="2800" i="0" u="none" strike="noStrike" kern="0" cap="none" spc="0" normalizeH="0" baseline="0" noProof="0" dirty="0" smtClean="0">
                <a:ln>
                  <a:noFill/>
                </a:ln>
                <a:solidFill>
                  <a:srgbClr val="FF0000"/>
                </a:solidFill>
                <a:effectLst/>
                <a:uLnTx/>
                <a:uFillTx/>
                <a:latin typeface="+mn-lt"/>
                <a:ea typeface="+mn-ea"/>
              </a:rPr>
              <a:t>首先把前面</a:t>
            </a:r>
            <a:r>
              <a:rPr kumimoji="1" lang="en-US" altLang="zh-CN" sz="2800" i="0" u="none" strike="noStrike" kern="0" cap="none" spc="0" normalizeH="0" baseline="0" noProof="0" dirty="0" smtClean="0">
                <a:ln>
                  <a:noFill/>
                </a:ln>
                <a:solidFill>
                  <a:srgbClr val="FF0000"/>
                </a:solidFill>
                <a:effectLst/>
                <a:uLnTx/>
                <a:uFillTx/>
                <a:latin typeface="+mn-lt"/>
                <a:ea typeface="+mn-ea"/>
              </a:rPr>
              <a:t>(2</a:t>
            </a:r>
            <a:r>
              <a:rPr kumimoji="1" lang="en-US" altLang="zh-CN" sz="2800" i="0" u="none" strike="noStrike" kern="0" cap="none" spc="0" normalizeH="0" baseline="30000" noProof="0" dirty="0" smtClean="0">
                <a:ln>
                  <a:noFill/>
                </a:ln>
                <a:solidFill>
                  <a:srgbClr val="FF0000"/>
                </a:solidFill>
                <a:effectLst/>
                <a:uLnTx/>
                <a:uFillTx/>
                <a:latin typeface="+mn-lt"/>
                <a:ea typeface="+mn-ea"/>
              </a:rPr>
              <a:t>i</a:t>
            </a:r>
            <a:r>
              <a:rPr kumimoji="1" lang="en-US" altLang="zh-CN" sz="2800" i="0" u="none" strike="noStrike" kern="0" cap="none" spc="0" normalizeH="0" baseline="0" noProof="0" dirty="0" smtClean="0">
                <a:ln>
                  <a:noFill/>
                </a:ln>
                <a:solidFill>
                  <a:srgbClr val="FF0000"/>
                </a:solidFill>
                <a:effectLst/>
                <a:uLnTx/>
                <a:uFillTx/>
                <a:latin typeface="+mn-lt"/>
                <a:ea typeface="+mn-ea"/>
              </a:rPr>
              <a:t>-1)</a:t>
            </a:r>
            <a:r>
              <a:rPr kumimoji="1" lang="zh-CN" altLang="en-US" sz="2800" i="0" u="none" strike="noStrike" kern="0" cap="none" spc="0" normalizeH="0" baseline="0" noProof="0" dirty="0" smtClean="0">
                <a:ln>
                  <a:noFill/>
                </a:ln>
                <a:solidFill>
                  <a:srgbClr val="FF0000"/>
                </a:solidFill>
                <a:effectLst/>
                <a:uLnTx/>
                <a:uFillTx/>
                <a:latin typeface="+mn-lt"/>
                <a:ea typeface="+mn-ea"/>
              </a:rPr>
              <a:t>个结点依次从上到下、从左到右放满第</a:t>
            </a:r>
            <a:r>
              <a:rPr kumimoji="1" lang="en-US" altLang="zh-CN" sz="2800" i="0" u="none" strike="noStrike" kern="0" cap="none" spc="0" normalizeH="0" baseline="0" noProof="0" dirty="0" smtClean="0">
                <a:ln>
                  <a:noFill/>
                </a:ln>
                <a:solidFill>
                  <a:srgbClr val="FF0000"/>
                </a:solidFill>
                <a:effectLst/>
                <a:uLnTx/>
                <a:uFillTx/>
                <a:latin typeface="+mn-lt"/>
                <a:ea typeface="+mn-ea"/>
              </a:rPr>
              <a:t>0</a:t>
            </a:r>
            <a:r>
              <a:rPr kumimoji="1" lang="zh-CN" altLang="en-US" sz="2800" i="0" u="none" strike="noStrike" kern="0" cap="none" spc="0" normalizeH="0" baseline="0" noProof="0" dirty="0" smtClean="0">
                <a:ln>
                  <a:noFill/>
                </a:ln>
                <a:solidFill>
                  <a:srgbClr val="FF0000"/>
                </a:solidFill>
                <a:effectLst/>
                <a:uLnTx/>
                <a:uFillTx/>
                <a:latin typeface="+mn-lt"/>
                <a:ea typeface="+mn-ea"/>
              </a:rPr>
              <a:t>层到第</a:t>
            </a:r>
            <a:r>
              <a:rPr lang="en-US" altLang="zh-CN" sz="2800" i="0" kern="0" dirty="0" smtClean="0">
                <a:solidFill>
                  <a:srgbClr val="FF0000"/>
                </a:solidFill>
                <a:latin typeface="+mn-lt"/>
                <a:ea typeface="+mn-ea"/>
              </a:rPr>
              <a:t>(</a:t>
            </a:r>
            <a:r>
              <a:rPr kumimoji="1" lang="en-US" altLang="zh-CN" sz="2800" i="0" u="none" strike="noStrike" kern="0" cap="none" spc="0" normalizeH="0" baseline="0" noProof="0" dirty="0" smtClean="0">
                <a:ln>
                  <a:noFill/>
                </a:ln>
                <a:solidFill>
                  <a:srgbClr val="FF0000"/>
                </a:solidFill>
                <a:effectLst/>
                <a:uLnTx/>
                <a:uFillTx/>
                <a:latin typeface="+mn-lt"/>
                <a:ea typeface="+mn-ea"/>
              </a:rPr>
              <a:t>i-1)</a:t>
            </a:r>
            <a:r>
              <a:rPr kumimoji="1" lang="zh-CN" altLang="en-US" sz="2800" i="0" u="none" strike="noStrike" kern="0" cap="none" spc="0" normalizeH="0" baseline="0" noProof="0" dirty="0" smtClean="0">
                <a:ln>
                  <a:noFill/>
                </a:ln>
                <a:solidFill>
                  <a:srgbClr val="FF0000"/>
                </a:solidFill>
                <a:effectLst/>
                <a:uLnTx/>
                <a:uFillTx/>
                <a:latin typeface="+mn-lt"/>
                <a:ea typeface="+mn-ea"/>
              </a:rPr>
              <a:t>层，当</a:t>
            </a:r>
            <a:r>
              <a:rPr kumimoji="1" lang="en-US" altLang="zh-CN" sz="2800" i="0" u="none" strike="noStrike" kern="0" cap="none" spc="0" normalizeH="0" baseline="0" noProof="0" dirty="0" smtClean="0">
                <a:ln>
                  <a:noFill/>
                </a:ln>
                <a:solidFill>
                  <a:srgbClr val="FF0000"/>
                </a:solidFill>
                <a:effectLst/>
                <a:uLnTx/>
                <a:uFillTx/>
                <a:latin typeface="+mn-lt"/>
                <a:ea typeface="+mn-ea"/>
              </a:rPr>
              <a:t>n-(2</a:t>
            </a:r>
            <a:r>
              <a:rPr kumimoji="1" lang="en-US" altLang="zh-CN" sz="2800" i="0" u="none" strike="noStrike" kern="0" cap="none" spc="0" normalizeH="0" baseline="30000" noProof="0" dirty="0" smtClean="0">
                <a:ln>
                  <a:noFill/>
                </a:ln>
                <a:solidFill>
                  <a:srgbClr val="FF0000"/>
                </a:solidFill>
                <a:effectLst/>
                <a:uLnTx/>
                <a:uFillTx/>
                <a:latin typeface="+mn-lt"/>
                <a:ea typeface="+mn-ea"/>
              </a:rPr>
              <a:t>i</a:t>
            </a:r>
            <a:r>
              <a:rPr kumimoji="1" lang="en-US" altLang="zh-CN" sz="2800" i="0" u="none" strike="noStrike" kern="0" cap="none" spc="0" normalizeH="0" baseline="0" noProof="0" dirty="0" smtClean="0">
                <a:ln>
                  <a:noFill/>
                </a:ln>
                <a:solidFill>
                  <a:srgbClr val="FF0000"/>
                </a:solidFill>
                <a:effectLst/>
                <a:uLnTx/>
                <a:uFillTx/>
                <a:latin typeface="+mn-lt"/>
                <a:ea typeface="+mn-ea"/>
              </a:rPr>
              <a:t>-1)&gt;0</a:t>
            </a:r>
            <a:r>
              <a:rPr kumimoji="1" lang="zh-CN" altLang="en-US" sz="2800" i="0" u="none" strike="noStrike" kern="0" cap="none" spc="0" normalizeH="0" baseline="0" noProof="0" dirty="0" smtClean="0">
                <a:ln>
                  <a:noFill/>
                </a:ln>
                <a:solidFill>
                  <a:srgbClr val="FF0000"/>
                </a:solidFill>
                <a:effectLst/>
                <a:uLnTx/>
                <a:uFillTx/>
                <a:latin typeface="+mn-lt"/>
                <a:ea typeface="+mn-ea"/>
              </a:rPr>
              <a:t>时，再把剩下的</a:t>
            </a:r>
            <a:r>
              <a:rPr kumimoji="1" lang="en-US" altLang="zh-CN" sz="2800" i="0" u="none" strike="noStrike" kern="0" cap="none" spc="0" normalizeH="0" baseline="0" noProof="0" dirty="0" smtClean="0">
                <a:ln>
                  <a:noFill/>
                </a:ln>
                <a:solidFill>
                  <a:srgbClr val="FF0000"/>
                </a:solidFill>
                <a:effectLst/>
                <a:uLnTx/>
                <a:uFillTx/>
                <a:latin typeface="+mn-lt"/>
                <a:ea typeface="+mn-ea"/>
              </a:rPr>
              <a:t>n-(2</a:t>
            </a:r>
            <a:r>
              <a:rPr kumimoji="1" lang="en-US" altLang="zh-CN" sz="2800" i="0" u="none" strike="noStrike" kern="0" cap="none" spc="0" normalizeH="0" baseline="30000" noProof="0" dirty="0" smtClean="0">
                <a:ln>
                  <a:noFill/>
                </a:ln>
                <a:solidFill>
                  <a:srgbClr val="FF0000"/>
                </a:solidFill>
                <a:effectLst/>
                <a:uLnTx/>
                <a:uFillTx/>
                <a:latin typeface="+mn-lt"/>
                <a:ea typeface="+mn-ea"/>
              </a:rPr>
              <a:t>i</a:t>
            </a:r>
            <a:r>
              <a:rPr kumimoji="1" lang="en-US" altLang="zh-CN" sz="2800" i="0" u="none" strike="noStrike" kern="0" cap="none" spc="0" normalizeH="0" baseline="0" noProof="0" dirty="0" smtClean="0">
                <a:ln>
                  <a:noFill/>
                </a:ln>
                <a:solidFill>
                  <a:srgbClr val="FF0000"/>
                </a:solidFill>
                <a:effectLst/>
                <a:uLnTx/>
                <a:uFillTx/>
                <a:latin typeface="+mn-lt"/>
                <a:ea typeface="+mn-ea"/>
              </a:rPr>
              <a:t>-1)</a:t>
            </a:r>
            <a:r>
              <a:rPr kumimoji="1" lang="zh-CN" altLang="en-US" sz="2800" i="0" u="none" strike="noStrike" kern="0" cap="none" spc="0" normalizeH="0" baseline="0" noProof="0" dirty="0" smtClean="0">
                <a:ln>
                  <a:noFill/>
                </a:ln>
                <a:solidFill>
                  <a:srgbClr val="FF0000"/>
                </a:solidFill>
                <a:effectLst/>
                <a:uLnTx/>
                <a:uFillTx/>
                <a:latin typeface="+mn-lt"/>
                <a:ea typeface="+mn-ea"/>
              </a:rPr>
              <a:t>个结点依次从左到右放在第</a:t>
            </a:r>
            <a:r>
              <a:rPr kumimoji="1" lang="en-US" altLang="zh-CN" sz="2800" i="0" u="none" strike="noStrike" kern="0" cap="none" spc="0" normalizeH="0" baseline="0" noProof="0" dirty="0" err="1" smtClean="0">
                <a:ln>
                  <a:noFill/>
                </a:ln>
                <a:solidFill>
                  <a:srgbClr val="FF0000"/>
                </a:solidFill>
                <a:effectLst/>
                <a:uLnTx/>
                <a:uFillTx/>
                <a:latin typeface="+mn-lt"/>
                <a:ea typeface="+mn-ea"/>
              </a:rPr>
              <a:t>i</a:t>
            </a:r>
            <a:r>
              <a:rPr kumimoji="1" lang="zh-CN" altLang="en-US" sz="2800" i="0" u="none" strike="noStrike" kern="0" cap="none" spc="0" normalizeH="0" baseline="0" noProof="0" dirty="0" smtClean="0">
                <a:ln>
                  <a:noFill/>
                </a:ln>
                <a:solidFill>
                  <a:srgbClr val="FF0000"/>
                </a:solidFill>
                <a:effectLst/>
                <a:uLnTx/>
                <a:uFillTx/>
                <a:latin typeface="+mn-lt"/>
                <a:ea typeface="+mn-ea"/>
              </a:rPr>
              <a:t>层上。</a:t>
            </a:r>
          </a:p>
        </p:txBody>
      </p:sp>
    </p:spTree>
  </p:cSld>
  <p:clrMapOvr>
    <a:masterClrMapping/>
  </p:clrMapOvr>
  <p:transition>
    <p:wipe dir="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169</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例</a:t>
            </a:r>
          </a:p>
        </p:txBody>
      </p:sp>
      <p:sp>
        <p:nvSpPr>
          <p:cNvPr id="4" name="内容占位符 2"/>
          <p:cNvSpPr txBox="1">
            <a:spLocks/>
          </p:cNvSpPr>
          <p:nvPr/>
        </p:nvSpPr>
        <p:spPr>
          <a:xfrm>
            <a:off x="539552" y="1484784"/>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例如由</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12</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个结点组成的序列</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i="0" u="none" strike="noStrike" kern="0" cap="none" spc="0" normalizeH="0" baseline="0" noProof="0" dirty="0" err="1"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err="1" smtClean="0">
                <a:ln>
                  <a:noFill/>
                </a:ln>
                <a:solidFill>
                  <a:schemeClr val="accent2"/>
                </a:solidFill>
                <a:effectLst/>
                <a:uLnTx/>
                <a:uFillTx/>
                <a:latin typeface="+mn-lt"/>
                <a:ea typeface="+mn-ea"/>
                <a:cs typeface="+mn-cs"/>
              </a:rPr>
              <a:t>o</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1</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 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11</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，因为</a:t>
            </a:r>
            <a:r>
              <a:rPr kumimoji="1" lang="en-US" altLang="zh-CN" sz="3200" i="0" u="none" strike="noStrike" kern="0" cap="none" spc="0" normalizeH="0" baseline="0" noProof="0" dirty="0" err="1" smtClean="0">
                <a:ln>
                  <a:noFill/>
                </a:ln>
                <a:solidFill>
                  <a:schemeClr val="accent2"/>
                </a:solidFill>
                <a:effectLst/>
                <a:uLnTx/>
                <a:uFillTx/>
                <a:latin typeface="+mn-lt"/>
                <a:ea typeface="+mn-ea"/>
                <a:cs typeface="+mn-cs"/>
              </a:rPr>
              <a:t>i</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sym typeface="Symbol" pitchFamily="18" charset="2"/>
              </a:rPr>
              <a:t></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log</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2</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(12+1)</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sym typeface="Symbol" pitchFamily="18" charset="2"/>
              </a:rPr>
              <a:t></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=3</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，所以首先把结点序列最前面的七个结点</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0</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到</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6</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存放在第</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层到第</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2</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层上，又因为</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12-(2</a:t>
            </a:r>
            <a:r>
              <a:rPr kumimoji="1" lang="en-US" altLang="zh-CN" sz="3200" i="0" u="none" strike="noStrike" kern="0" cap="none" spc="0" normalizeH="0" baseline="30000" noProof="0" dirty="0" smtClean="0">
                <a:ln>
                  <a:noFill/>
                </a:ln>
                <a:solidFill>
                  <a:schemeClr val="accent2"/>
                </a:solidFill>
                <a:effectLst/>
                <a:uLnTx/>
                <a:uFillTx/>
                <a:latin typeface="+mn-lt"/>
                <a:ea typeface="+mn-ea"/>
                <a:cs typeface="+mn-cs"/>
              </a:rPr>
              <a:t>3</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-1)=12-7=5</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，所以把剩下的</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5</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个结点</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7</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 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11</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依次从左到右存放在第三层上。这样就得到了图</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6-11</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的二叉树，根结点存放在连续存储区域的首单元中。</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a:t>
            </a:fld>
            <a:endParaRPr lang="en-US" altLang="zh-CN"/>
          </a:p>
        </p:txBody>
      </p:sp>
      <p:sp>
        <p:nvSpPr>
          <p:cNvPr id="3" name="Text Box 4"/>
          <p:cNvSpPr txBox="1">
            <a:spLocks noChangeArrowheads="1"/>
          </p:cNvSpPr>
          <p:nvPr/>
        </p:nvSpPr>
        <p:spPr bwMode="auto">
          <a:xfrm>
            <a:off x="684213" y="765175"/>
            <a:ext cx="6743700" cy="579438"/>
          </a:xfrm>
          <a:prstGeom prst="rect">
            <a:avLst/>
          </a:prstGeom>
          <a:noFill/>
          <a:ln w="9525">
            <a:noFill/>
            <a:miter lim="800000"/>
            <a:headEnd/>
            <a:tailEnd/>
          </a:ln>
          <a:effectLst/>
        </p:spPr>
        <p:txBody>
          <a:bodyPr>
            <a:spAutoFit/>
          </a:bodyPr>
          <a:lstStyle/>
          <a:p>
            <a:pPr>
              <a:defRPr/>
            </a:pPr>
            <a:r>
              <a:rPr lang="zh-CN" altLang="en-US" sz="3200" i="0" u="sng">
                <a:solidFill>
                  <a:srgbClr val="FF3300"/>
                </a:solidFill>
                <a:effectLst>
                  <a:outerShdw blurRad="38100" dist="38100" dir="2700000" algn="tl">
                    <a:srgbClr val="C0C0C0"/>
                  </a:outerShdw>
                </a:effectLst>
                <a:ea typeface="隶书" pitchFamily="49" charset="-122"/>
              </a:rPr>
              <a:t>第二种解决方案</a:t>
            </a:r>
            <a:endParaRPr lang="zh-CN" altLang="en-US" sz="2100" b="0" i="0" u="sng"/>
          </a:p>
        </p:txBody>
      </p:sp>
      <p:sp>
        <p:nvSpPr>
          <p:cNvPr id="4" name="Text Box 5"/>
          <p:cNvSpPr txBox="1">
            <a:spLocks noChangeArrowheads="1"/>
          </p:cNvSpPr>
          <p:nvPr/>
        </p:nvSpPr>
        <p:spPr bwMode="auto">
          <a:xfrm>
            <a:off x="684213" y="1341438"/>
            <a:ext cx="7920037" cy="1569660"/>
          </a:xfrm>
          <a:prstGeom prst="rect">
            <a:avLst/>
          </a:prstGeom>
          <a:noFill/>
          <a:ln w="9525">
            <a:noFill/>
            <a:miter lim="800000"/>
            <a:headEnd/>
            <a:tailEnd/>
          </a:ln>
          <a:effectLst/>
        </p:spPr>
        <p:txBody>
          <a:bodyPr>
            <a:spAutoFit/>
          </a:bodyPr>
          <a:lstStyle/>
          <a:p>
            <a:pPr algn="just">
              <a:spcBef>
                <a:spcPct val="20000"/>
              </a:spcBef>
              <a:defRPr/>
            </a:pPr>
            <a:r>
              <a:rPr lang="zh-CN" altLang="en-US" sz="3200" i="0" dirty="0">
                <a:solidFill>
                  <a:srgbClr val="CC3300"/>
                </a:solidFill>
                <a:effectLst>
                  <a:outerShdw blurRad="38100" dist="38100" dir="2700000" algn="tl">
                    <a:srgbClr val="C0C0C0"/>
                  </a:outerShdw>
                </a:effectLst>
                <a:ea typeface="隶书" pitchFamily="49" charset="-122"/>
              </a:rPr>
              <a:t>左子女</a:t>
            </a:r>
            <a:r>
              <a:rPr lang="en-US" altLang="zh-CN" sz="3200" i="0" dirty="0">
                <a:solidFill>
                  <a:srgbClr val="CC3300"/>
                </a:solidFill>
                <a:effectLst>
                  <a:outerShdw blurRad="38100" dist="38100" dir="2700000" algn="tl">
                    <a:srgbClr val="C0C0C0"/>
                  </a:outerShdw>
                </a:effectLst>
                <a:ea typeface="隶书" pitchFamily="49" charset="-122"/>
              </a:rPr>
              <a:t>--</a:t>
            </a:r>
            <a:r>
              <a:rPr lang="zh-CN" altLang="en-US" sz="3200" i="0" dirty="0">
                <a:solidFill>
                  <a:srgbClr val="CC3300"/>
                </a:solidFill>
                <a:effectLst>
                  <a:outerShdw blurRad="38100" dist="38100" dir="2700000" algn="tl">
                    <a:srgbClr val="C0C0C0"/>
                  </a:outerShdw>
                </a:effectLst>
                <a:ea typeface="隶书" pitchFamily="49" charset="-122"/>
              </a:rPr>
              <a:t>右兄弟表示法</a:t>
            </a:r>
            <a:r>
              <a:rPr lang="zh-CN" altLang="en-US" sz="3200" i="0" dirty="0">
                <a:effectLst>
                  <a:outerShdw blurRad="38100" dist="38100" dir="2700000" algn="tl">
                    <a:srgbClr val="C0C0C0"/>
                  </a:outerShdw>
                </a:effectLst>
                <a:ea typeface="隶书" pitchFamily="49" charset="-122"/>
              </a:rPr>
              <a:t>，为一种二叉树表示法。由于</a:t>
            </a:r>
            <a:r>
              <a:rPr lang="en-US" altLang="zh-CN" sz="3200" dirty="0">
                <a:solidFill>
                  <a:schemeClr val="tx2"/>
                </a:solidFill>
                <a:effectLst>
                  <a:outerShdw blurRad="38100" dist="38100" dir="2700000" algn="tl">
                    <a:srgbClr val="C0C0C0"/>
                  </a:outerShdw>
                </a:effectLst>
                <a:ea typeface="隶书" pitchFamily="49" charset="-122"/>
              </a:rPr>
              <a:t>d</a:t>
            </a:r>
            <a:r>
              <a:rPr lang="en-US" altLang="zh-CN" sz="3200" i="0" dirty="0">
                <a:solidFill>
                  <a:schemeClr val="tx2"/>
                </a:solidFill>
                <a:effectLst>
                  <a:outerShdw blurRad="38100" dist="38100" dir="2700000" algn="tl">
                    <a:srgbClr val="C0C0C0"/>
                  </a:outerShdw>
                </a:effectLst>
                <a:ea typeface="隶书" pitchFamily="49" charset="-122"/>
              </a:rPr>
              <a:t>=2</a:t>
            </a:r>
            <a:r>
              <a:rPr lang="zh-CN" altLang="en-US" sz="3200" i="0" dirty="0">
                <a:effectLst>
                  <a:outerShdw blurRad="38100" dist="38100" dir="2700000" algn="tl">
                    <a:srgbClr val="C0C0C0"/>
                  </a:outerShdw>
                </a:effectLst>
                <a:ea typeface="隶书" pitchFamily="49" charset="-122"/>
              </a:rPr>
              <a:t>，则为最节省空间的树的存储表示，每个结点由</a:t>
            </a:r>
            <a:r>
              <a:rPr lang="en-US" altLang="zh-CN" sz="3200" i="0" dirty="0">
                <a:solidFill>
                  <a:schemeClr val="tx2"/>
                </a:solidFill>
                <a:effectLst>
                  <a:outerShdw blurRad="38100" dist="38100" dir="2700000" algn="tl">
                    <a:srgbClr val="C0C0C0"/>
                  </a:outerShdw>
                </a:effectLst>
                <a:ea typeface="隶书" pitchFamily="49" charset="-122"/>
              </a:rPr>
              <a:t>3</a:t>
            </a:r>
            <a:r>
              <a:rPr lang="zh-CN" altLang="en-US" sz="3200" i="0" dirty="0">
                <a:effectLst>
                  <a:outerShdw blurRad="38100" dist="38100" dir="2700000" algn="tl">
                    <a:srgbClr val="C0C0C0"/>
                  </a:outerShdw>
                </a:effectLst>
                <a:ea typeface="隶书" pitchFamily="49" charset="-122"/>
              </a:rPr>
              <a:t>个域组成。</a:t>
            </a:r>
            <a:endParaRPr lang="zh-CN" altLang="en-US" sz="2100" b="0" i="0" dirty="0"/>
          </a:p>
        </p:txBody>
      </p:sp>
      <p:sp>
        <p:nvSpPr>
          <p:cNvPr id="5" name="Text Box 6"/>
          <p:cNvSpPr txBox="1">
            <a:spLocks noChangeArrowheads="1"/>
          </p:cNvSpPr>
          <p:nvPr/>
        </p:nvSpPr>
        <p:spPr bwMode="auto">
          <a:xfrm>
            <a:off x="684213" y="3644900"/>
            <a:ext cx="8064500" cy="2554288"/>
          </a:xfrm>
          <a:prstGeom prst="rect">
            <a:avLst/>
          </a:prstGeom>
          <a:noFill/>
          <a:ln w="9525">
            <a:noFill/>
            <a:miter lim="800000"/>
            <a:headEnd/>
            <a:tailEnd/>
          </a:ln>
          <a:effectLst/>
        </p:spPr>
        <p:txBody>
          <a:bodyPr>
            <a:spAutoFit/>
          </a:bodyPr>
          <a:lstStyle/>
          <a:p>
            <a:pPr algn="just">
              <a:spcBef>
                <a:spcPct val="20000"/>
              </a:spcBef>
              <a:defRPr/>
            </a:pPr>
            <a:r>
              <a:rPr lang="en-US" altLang="zh-CN" sz="3200" i="0" dirty="0">
                <a:effectLst>
                  <a:outerShdw blurRad="38100" dist="38100" dir="2700000" algn="tl">
                    <a:srgbClr val="C0C0C0"/>
                  </a:outerShdw>
                </a:effectLst>
                <a:ea typeface="隶书" pitchFamily="49" charset="-122"/>
              </a:rPr>
              <a:t>        </a:t>
            </a:r>
            <a:r>
              <a:rPr lang="zh-CN" altLang="en-US" sz="3200" i="0" dirty="0">
                <a:effectLst>
                  <a:outerShdw blurRad="38100" dist="38100" dir="2700000" algn="tl">
                    <a:srgbClr val="C0C0C0"/>
                  </a:outerShdw>
                </a:effectLst>
                <a:ea typeface="隶书" pitchFamily="49" charset="-122"/>
              </a:rPr>
              <a:t>若要检测某一结点的所有子女，只需先通过结点的</a:t>
            </a:r>
            <a:r>
              <a:rPr lang="en-US" altLang="zh-CN" sz="3200" dirty="0" err="1">
                <a:solidFill>
                  <a:srgbClr val="FF3300"/>
                </a:solidFill>
                <a:effectLst>
                  <a:outerShdw blurRad="38100" dist="38100" dir="2700000" algn="tl">
                    <a:srgbClr val="C0C0C0"/>
                  </a:outerShdw>
                </a:effectLst>
                <a:ea typeface="隶书" pitchFamily="49" charset="-122"/>
              </a:rPr>
              <a:t>firstChild</a:t>
            </a:r>
            <a:r>
              <a:rPr lang="zh-CN" altLang="en-US" sz="3200" i="0" dirty="0">
                <a:effectLst>
                  <a:outerShdw blurRad="38100" dist="38100" dir="2700000" algn="tl">
                    <a:srgbClr val="C0C0C0"/>
                  </a:outerShdw>
                </a:effectLst>
                <a:ea typeface="隶书" pitchFamily="49" charset="-122"/>
              </a:rPr>
              <a:t>指针，找到其第一个子女，再通过该子女结点的</a:t>
            </a:r>
            <a:r>
              <a:rPr lang="en-US" altLang="zh-CN" sz="3200" dirty="0" err="1">
                <a:solidFill>
                  <a:srgbClr val="FF3300"/>
                </a:solidFill>
                <a:effectLst>
                  <a:outerShdw blurRad="38100" dist="38100" dir="2700000" algn="tl">
                    <a:srgbClr val="C0C0C0"/>
                  </a:outerShdw>
                </a:effectLst>
                <a:ea typeface="隶书" pitchFamily="49" charset="-122"/>
              </a:rPr>
              <a:t>nextSibling</a:t>
            </a:r>
            <a:r>
              <a:rPr lang="zh-CN" altLang="en-US" sz="3200" i="0" dirty="0">
                <a:effectLst>
                  <a:outerShdw blurRad="38100" dist="38100" dir="2700000" algn="tl">
                    <a:srgbClr val="C0C0C0"/>
                  </a:outerShdw>
                </a:effectLst>
                <a:ea typeface="隶书" pitchFamily="49" charset="-122"/>
              </a:rPr>
              <a:t>指针找到其下一兄弟，依此类推，找到其它兄弟，直到</a:t>
            </a:r>
            <a:r>
              <a:rPr lang="en-US" altLang="zh-CN" sz="3200" dirty="0" err="1">
                <a:solidFill>
                  <a:schemeClr val="tx2"/>
                </a:solidFill>
                <a:effectLst>
                  <a:outerShdw blurRad="38100" dist="38100" dir="2700000" algn="tl">
                    <a:srgbClr val="C0C0C0"/>
                  </a:outerShdw>
                </a:effectLst>
                <a:ea typeface="隶书" pitchFamily="49" charset="-122"/>
              </a:rPr>
              <a:t>nextSibling</a:t>
            </a:r>
            <a:r>
              <a:rPr lang="zh-CN" altLang="en-US" sz="3200" i="0" dirty="0">
                <a:effectLst>
                  <a:outerShdw blurRad="38100" dist="38100" dir="2700000" algn="tl">
                    <a:srgbClr val="C0C0C0"/>
                  </a:outerShdw>
                </a:effectLst>
                <a:ea typeface="隶书" pitchFamily="49" charset="-122"/>
              </a:rPr>
              <a:t>指针为空，检测结束。</a:t>
            </a:r>
            <a:endParaRPr lang="zh-CN" altLang="en-US" sz="2100" b="0" i="0" dirty="0"/>
          </a:p>
        </p:txBody>
      </p:sp>
      <p:grpSp>
        <p:nvGrpSpPr>
          <p:cNvPr id="6" name="Group 7"/>
          <p:cNvGrpSpPr>
            <a:grpSpLocks/>
          </p:cNvGrpSpPr>
          <p:nvPr/>
        </p:nvGrpSpPr>
        <p:grpSpPr bwMode="auto">
          <a:xfrm>
            <a:off x="1979613" y="2997200"/>
            <a:ext cx="5181600" cy="533400"/>
            <a:chOff x="1200" y="768"/>
            <a:chExt cx="3264" cy="336"/>
          </a:xfrm>
        </p:grpSpPr>
        <p:sp>
          <p:nvSpPr>
            <p:cNvPr id="7" name="Rectangle 8"/>
            <p:cNvSpPr>
              <a:spLocks noChangeArrowheads="1"/>
            </p:cNvSpPr>
            <p:nvPr/>
          </p:nvSpPr>
          <p:spPr bwMode="auto">
            <a:xfrm>
              <a:off x="1200" y="76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pPr>
                <a:defRPr/>
              </a:pPr>
              <a:r>
                <a:rPr lang="en-US" altLang="en-US" i="0">
                  <a:ea typeface="黑体" pitchFamily="2" charset="-122"/>
                </a:rPr>
                <a:t>  </a:t>
              </a:r>
              <a:r>
                <a:rPr lang="en-US" altLang="zh-CN" sz="2800" i="0">
                  <a:solidFill>
                    <a:schemeClr val="accent2"/>
                  </a:solidFill>
                  <a:ea typeface="黑体" pitchFamily="2" charset="-122"/>
                </a:rPr>
                <a:t>data</a:t>
              </a:r>
              <a:endParaRPr lang="en-US" altLang="zh-CN" b="0" i="0">
                <a:latin typeface="Arial" charset="0"/>
                <a:ea typeface="黑体" pitchFamily="2" charset="-122"/>
              </a:endParaRPr>
            </a:p>
          </p:txBody>
        </p:sp>
        <p:sp>
          <p:nvSpPr>
            <p:cNvPr id="8" name="Line 9"/>
            <p:cNvSpPr>
              <a:spLocks noChangeShapeType="1"/>
            </p:cNvSpPr>
            <p:nvPr/>
          </p:nvSpPr>
          <p:spPr bwMode="auto">
            <a:xfrm>
              <a:off x="1920" y="768"/>
              <a:ext cx="0" cy="336"/>
            </a:xfrm>
            <a:prstGeom prst="line">
              <a:avLst/>
            </a:prstGeom>
            <a:noFill/>
            <a:ln w="19050">
              <a:solidFill>
                <a:srgbClr val="FF0000"/>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9" name="Text Box 10"/>
            <p:cNvSpPr txBox="1">
              <a:spLocks noChangeArrowheads="1"/>
            </p:cNvSpPr>
            <p:nvPr/>
          </p:nvSpPr>
          <p:spPr bwMode="auto">
            <a:xfrm>
              <a:off x="2022" y="768"/>
              <a:ext cx="1050" cy="327"/>
            </a:xfrm>
            <a:prstGeom prst="rect">
              <a:avLst/>
            </a:prstGeom>
            <a:noFill/>
            <a:ln w="9525">
              <a:noFill/>
              <a:miter lim="800000"/>
              <a:headEnd/>
              <a:tailEnd/>
            </a:ln>
          </p:spPr>
          <p:txBody>
            <a:bodyPr wrap="none">
              <a:spAutoFit/>
            </a:bodyPr>
            <a:lstStyle/>
            <a:p>
              <a:r>
                <a:rPr lang="en-US" altLang="zh-CN" sz="2800" i="0">
                  <a:solidFill>
                    <a:schemeClr val="accent2"/>
                  </a:solidFill>
                  <a:ea typeface="黑体" pitchFamily="2" charset="-122"/>
                </a:rPr>
                <a:t>firstChild</a:t>
              </a:r>
              <a:endParaRPr lang="en-US" altLang="zh-CN" b="0" i="0">
                <a:latin typeface="Arial" charset="0"/>
                <a:ea typeface="黑体" pitchFamily="2" charset="-122"/>
              </a:endParaRPr>
            </a:p>
          </p:txBody>
        </p:sp>
        <p:sp>
          <p:nvSpPr>
            <p:cNvPr id="10" name="Line 11"/>
            <p:cNvSpPr>
              <a:spLocks noChangeShapeType="1"/>
            </p:cNvSpPr>
            <p:nvPr/>
          </p:nvSpPr>
          <p:spPr bwMode="auto">
            <a:xfrm>
              <a:off x="3120" y="768"/>
              <a:ext cx="0" cy="336"/>
            </a:xfrm>
            <a:prstGeom prst="line">
              <a:avLst/>
            </a:prstGeom>
            <a:noFill/>
            <a:ln w="19050">
              <a:solidFill>
                <a:srgbClr val="FF0000"/>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1" name="Text Box 12"/>
            <p:cNvSpPr txBox="1">
              <a:spLocks noChangeArrowheads="1"/>
            </p:cNvSpPr>
            <p:nvPr/>
          </p:nvSpPr>
          <p:spPr bwMode="auto">
            <a:xfrm>
              <a:off x="3206" y="768"/>
              <a:ext cx="1200" cy="327"/>
            </a:xfrm>
            <a:prstGeom prst="rect">
              <a:avLst/>
            </a:prstGeom>
            <a:noFill/>
            <a:ln w="9525">
              <a:noFill/>
              <a:miter lim="800000"/>
              <a:headEnd/>
              <a:tailEnd/>
            </a:ln>
          </p:spPr>
          <p:txBody>
            <a:bodyPr wrap="none">
              <a:spAutoFit/>
            </a:bodyPr>
            <a:lstStyle/>
            <a:p>
              <a:r>
                <a:rPr lang="en-US" altLang="zh-CN" sz="2800" i="0">
                  <a:solidFill>
                    <a:schemeClr val="accent2"/>
                  </a:solidFill>
                  <a:ea typeface="黑体" pitchFamily="2" charset="-122"/>
                </a:rPr>
                <a:t>nextSibling</a:t>
              </a:r>
              <a:endParaRPr lang="en-US" altLang="zh-CN" b="0" i="0">
                <a:latin typeface="Arial" charset="0"/>
                <a:ea typeface="黑体" pitchFamily="2"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170</a:t>
            </a:fld>
            <a:endParaRPr lang="en-US" altLang="zh-CN"/>
          </a:p>
        </p:txBody>
      </p:sp>
      <p:sp>
        <p:nvSpPr>
          <p:cNvPr id="3" name="标题 1"/>
          <p:cNvSpPr txBox="1">
            <a:spLocks/>
          </p:cNvSpPr>
          <p:nvPr/>
        </p:nvSpPr>
        <p:spPr>
          <a:xfrm>
            <a:off x="683568" y="836712"/>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12</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个结点的完全二叉树</a:t>
            </a:r>
          </a:p>
        </p:txBody>
      </p:sp>
      <p:pic>
        <p:nvPicPr>
          <p:cNvPr id="4" name="Picture 2"/>
          <p:cNvPicPr>
            <a:picLocks noChangeAspect="1" noChangeArrowheads="1"/>
          </p:cNvPicPr>
          <p:nvPr/>
        </p:nvPicPr>
        <p:blipFill>
          <a:blip r:embed="rId2" cstate="print"/>
          <a:srcRect/>
          <a:stretch>
            <a:fillRect/>
          </a:stretch>
        </p:blipFill>
        <p:spPr bwMode="auto">
          <a:xfrm>
            <a:off x="1403648" y="1772816"/>
            <a:ext cx="6432550" cy="34544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83568" y="620688"/>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完全二叉树的存储</a:t>
            </a:r>
          </a:p>
        </p:txBody>
      </p:sp>
      <p:sp>
        <p:nvSpPr>
          <p:cNvPr id="4" name="内容占位符 2"/>
          <p:cNvSpPr txBox="1">
            <a:spLocks/>
          </p:cNvSpPr>
          <p:nvPr/>
        </p:nvSpPr>
        <p:spPr>
          <a:xfrm>
            <a:off x="683568" y="1484784"/>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chemeClr val="accent2"/>
                </a:solidFill>
                <a:effectLst/>
                <a:uLnTx/>
                <a:uFillTx/>
                <a:latin typeface="+mn-lt"/>
                <a:ea typeface="+mn-ea"/>
                <a:cs typeface="+mn-cs"/>
              </a:rPr>
              <a:t>按照上述构造的二叉树具有以下性质：</a:t>
            </a:r>
            <a:endParaRPr kumimoji="1" lang="en-US" altLang="zh-CN"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000" i="0" u="none" strike="noStrike" kern="0" cap="none" spc="0" normalizeH="0" baseline="0" noProof="0" dirty="0" smtClean="0">
                <a:ln>
                  <a:noFill/>
                </a:ln>
                <a:solidFill>
                  <a:srgbClr val="FF0000"/>
                </a:solidFill>
                <a:effectLst/>
                <a:uLnTx/>
                <a:uFillTx/>
                <a:latin typeface="+mn-lt"/>
                <a:ea typeface="+mn-ea"/>
              </a:rPr>
              <a:t>0≤i≤</a:t>
            </a:r>
            <a:r>
              <a:rPr kumimoji="1" lang="en-US" altLang="zh-CN" sz="20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000" i="0" u="none" strike="noStrike" kern="0" cap="none" spc="0" normalizeH="0" baseline="0" noProof="0" dirty="0" smtClean="0">
                <a:ln>
                  <a:noFill/>
                </a:ln>
                <a:solidFill>
                  <a:srgbClr val="FF0000"/>
                </a:solidFill>
                <a:effectLst/>
                <a:uLnTx/>
                <a:uFillTx/>
                <a:latin typeface="+mn-lt"/>
                <a:ea typeface="+mn-ea"/>
              </a:rPr>
              <a:t>(n-2)/2</a:t>
            </a:r>
            <a:r>
              <a:rPr kumimoji="1" lang="en-US" altLang="zh-CN" sz="20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zh-CN" altLang="en-US" sz="2000" i="0" u="none" strike="noStrike" kern="0" cap="none" spc="0" normalizeH="0" baseline="0" noProof="0" dirty="0" smtClean="0">
                <a:ln>
                  <a:noFill/>
                </a:ln>
                <a:solidFill>
                  <a:srgbClr val="FF0000"/>
                </a:solidFill>
                <a:effectLst/>
                <a:uLnTx/>
                <a:uFillTx/>
                <a:latin typeface="+mn-lt"/>
                <a:ea typeface="+mn-ea"/>
              </a:rPr>
              <a:t>时，</a:t>
            </a:r>
            <a:r>
              <a:rPr kumimoji="1" lang="en-US" altLang="zh-CN" sz="2000" i="0" u="none" strike="noStrike" kern="0" cap="none" spc="0" normalizeH="0" baseline="0" noProof="0" dirty="0" err="1" smtClean="0">
                <a:ln>
                  <a:noFill/>
                </a:ln>
                <a:solidFill>
                  <a:srgbClr val="FF0000"/>
                </a:solidFill>
                <a:effectLst/>
                <a:uLnTx/>
                <a:uFillTx/>
                <a:latin typeface="+mn-lt"/>
                <a:ea typeface="+mn-ea"/>
              </a:rPr>
              <a:t>k</a:t>
            </a:r>
            <a:r>
              <a:rPr kumimoji="1" lang="en-US" altLang="zh-CN" sz="20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000" i="0" u="none" strike="noStrike" kern="0" cap="none" spc="0" normalizeH="0" baseline="0" noProof="0" dirty="0" smtClean="0">
                <a:ln>
                  <a:noFill/>
                </a:ln>
                <a:solidFill>
                  <a:srgbClr val="FF0000"/>
                </a:solidFill>
                <a:effectLst/>
                <a:uLnTx/>
                <a:uFillTx/>
                <a:latin typeface="+mn-lt"/>
                <a:ea typeface="+mn-ea"/>
              </a:rPr>
              <a:t>有左孩子</a:t>
            </a:r>
            <a:r>
              <a:rPr kumimoji="1" lang="en-US" altLang="zh-CN" sz="2000" i="0" u="none" strike="noStrike" kern="0" cap="none" spc="0" normalizeH="0" baseline="0" noProof="0" dirty="0" smtClean="0">
                <a:ln>
                  <a:noFill/>
                </a:ln>
                <a:solidFill>
                  <a:srgbClr val="FF0000"/>
                </a:solidFill>
                <a:effectLst/>
                <a:uLnTx/>
                <a:uFillTx/>
                <a:latin typeface="+mn-lt"/>
                <a:ea typeface="+mn-ea"/>
              </a:rPr>
              <a:t>k</a:t>
            </a:r>
            <a:r>
              <a:rPr kumimoji="1" lang="en-US" altLang="zh-CN" sz="2000" i="0" u="none" strike="noStrike" kern="0" cap="none" spc="0" normalizeH="0" baseline="-25000" noProof="0" dirty="0" smtClean="0">
                <a:ln>
                  <a:noFill/>
                </a:ln>
                <a:solidFill>
                  <a:srgbClr val="FF0000"/>
                </a:solidFill>
                <a:effectLst/>
                <a:uLnTx/>
                <a:uFillTx/>
                <a:latin typeface="+mn-lt"/>
                <a:ea typeface="+mn-ea"/>
              </a:rPr>
              <a:t>2i+1</a:t>
            </a:r>
            <a:r>
              <a:rPr kumimoji="1" lang="zh-CN" altLang="en-US" sz="2000" i="0" u="none" strike="noStrike" kern="0" cap="none" spc="0" normalizeH="0" baseline="0" noProof="0" dirty="0" smtClean="0">
                <a:ln>
                  <a:noFill/>
                </a:ln>
                <a:solidFill>
                  <a:srgbClr val="FF0000"/>
                </a:solidFill>
                <a:effectLst/>
                <a:uLnTx/>
                <a:uFillTx/>
                <a:latin typeface="+mn-lt"/>
                <a:ea typeface="+mn-ea"/>
              </a:rPr>
              <a:t>；否则没有左孩子。</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000" i="0" u="none" strike="noStrike" kern="0" cap="none" spc="0" normalizeH="0" baseline="0" noProof="0" dirty="0" smtClean="0">
                <a:ln>
                  <a:noFill/>
                </a:ln>
                <a:solidFill>
                  <a:srgbClr val="FF0000"/>
                </a:solidFill>
                <a:effectLst/>
                <a:uLnTx/>
                <a:uFillTx/>
                <a:latin typeface="+mn-lt"/>
                <a:ea typeface="+mn-ea"/>
              </a:rPr>
              <a:t>0≤i≤</a:t>
            </a:r>
            <a:r>
              <a:rPr kumimoji="1" lang="en-US" altLang="zh-CN" sz="20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000" i="0" u="none" strike="noStrike" kern="0" cap="none" spc="0" normalizeH="0" baseline="0" noProof="0" dirty="0" smtClean="0">
                <a:ln>
                  <a:noFill/>
                </a:ln>
                <a:solidFill>
                  <a:srgbClr val="FF0000"/>
                </a:solidFill>
                <a:effectLst/>
                <a:uLnTx/>
                <a:uFillTx/>
                <a:latin typeface="+mn-lt"/>
                <a:ea typeface="+mn-ea"/>
              </a:rPr>
              <a:t>(n-3)/2</a:t>
            </a:r>
            <a:r>
              <a:rPr kumimoji="1" lang="en-US" altLang="zh-CN" sz="20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zh-CN" altLang="en-US" sz="2000" i="0" u="none" strike="noStrike" kern="0" cap="none" spc="0" normalizeH="0" baseline="0" noProof="0" dirty="0" smtClean="0">
                <a:ln>
                  <a:noFill/>
                </a:ln>
                <a:solidFill>
                  <a:srgbClr val="FF0000"/>
                </a:solidFill>
                <a:effectLst/>
                <a:uLnTx/>
                <a:uFillTx/>
                <a:latin typeface="+mn-lt"/>
                <a:ea typeface="+mn-ea"/>
              </a:rPr>
              <a:t>时，</a:t>
            </a:r>
            <a:r>
              <a:rPr kumimoji="1" lang="en-US" altLang="zh-CN" sz="2000" i="0" u="none" strike="noStrike" kern="0" cap="none" spc="0" normalizeH="0" baseline="0" noProof="0" dirty="0" err="1" smtClean="0">
                <a:ln>
                  <a:noFill/>
                </a:ln>
                <a:solidFill>
                  <a:srgbClr val="FF0000"/>
                </a:solidFill>
                <a:effectLst/>
                <a:uLnTx/>
                <a:uFillTx/>
                <a:latin typeface="+mn-lt"/>
                <a:ea typeface="+mn-ea"/>
              </a:rPr>
              <a:t>k</a:t>
            </a:r>
            <a:r>
              <a:rPr kumimoji="1" lang="en-US" altLang="zh-CN" sz="20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000" i="0" u="none" strike="noStrike" kern="0" cap="none" spc="0" normalizeH="0" baseline="0" noProof="0" dirty="0" smtClean="0">
                <a:ln>
                  <a:noFill/>
                </a:ln>
                <a:solidFill>
                  <a:srgbClr val="FF0000"/>
                </a:solidFill>
                <a:effectLst/>
                <a:uLnTx/>
                <a:uFillTx/>
                <a:latin typeface="+mn-lt"/>
                <a:ea typeface="+mn-ea"/>
              </a:rPr>
              <a:t>有右孩子</a:t>
            </a:r>
            <a:r>
              <a:rPr kumimoji="1" lang="en-US" altLang="zh-CN" sz="2000" i="0" u="none" strike="noStrike" kern="0" cap="none" spc="0" normalizeH="0" baseline="0" noProof="0" dirty="0" smtClean="0">
                <a:ln>
                  <a:noFill/>
                </a:ln>
                <a:solidFill>
                  <a:srgbClr val="FF0000"/>
                </a:solidFill>
                <a:effectLst/>
                <a:uLnTx/>
                <a:uFillTx/>
                <a:latin typeface="+mn-lt"/>
                <a:ea typeface="+mn-ea"/>
              </a:rPr>
              <a:t>k</a:t>
            </a:r>
            <a:r>
              <a:rPr kumimoji="1" lang="en-US" altLang="zh-CN" sz="2000" i="0" u="none" strike="noStrike" kern="0" cap="none" spc="0" normalizeH="0" baseline="-25000" noProof="0" dirty="0" smtClean="0">
                <a:ln>
                  <a:noFill/>
                </a:ln>
                <a:solidFill>
                  <a:srgbClr val="FF0000"/>
                </a:solidFill>
                <a:effectLst/>
                <a:uLnTx/>
                <a:uFillTx/>
                <a:latin typeface="+mn-lt"/>
                <a:ea typeface="+mn-ea"/>
              </a:rPr>
              <a:t>2i+2</a:t>
            </a:r>
            <a:r>
              <a:rPr kumimoji="1" lang="zh-CN" altLang="en-US" sz="2000" i="0" u="none" strike="noStrike" kern="0" cap="none" spc="0" normalizeH="0" baseline="0" noProof="0" dirty="0" smtClean="0">
                <a:ln>
                  <a:noFill/>
                </a:ln>
                <a:solidFill>
                  <a:srgbClr val="FF0000"/>
                </a:solidFill>
                <a:effectLst/>
                <a:uLnTx/>
                <a:uFillTx/>
                <a:latin typeface="+mn-lt"/>
                <a:ea typeface="+mn-ea"/>
              </a:rPr>
              <a:t>；否则没有右孩子。</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FF0000"/>
                </a:solidFill>
                <a:effectLst/>
                <a:uLnTx/>
                <a:uFillTx/>
                <a:latin typeface="+mn-lt"/>
                <a:ea typeface="+mn-ea"/>
              </a:rPr>
              <a:t>当</a:t>
            </a:r>
            <a:r>
              <a:rPr kumimoji="1" lang="en-US" altLang="zh-CN" sz="2000" i="0" u="none" strike="noStrike" kern="0" cap="none" spc="0" normalizeH="0" baseline="0" noProof="0" dirty="0" smtClean="0">
                <a:ln>
                  <a:noFill/>
                </a:ln>
                <a:solidFill>
                  <a:srgbClr val="FF0000"/>
                </a:solidFill>
                <a:effectLst/>
                <a:uLnTx/>
                <a:uFillTx/>
                <a:latin typeface="+mn-lt"/>
                <a:ea typeface="+mn-ea"/>
              </a:rPr>
              <a:t>1≤i≤n-1</a:t>
            </a:r>
            <a:r>
              <a:rPr kumimoji="1" lang="zh-CN" altLang="en-US" sz="2000" i="0" u="none" strike="noStrike" kern="0" cap="none" spc="0" normalizeH="0" baseline="0" noProof="0" dirty="0" smtClean="0">
                <a:ln>
                  <a:noFill/>
                </a:ln>
                <a:solidFill>
                  <a:srgbClr val="FF0000"/>
                </a:solidFill>
                <a:effectLst/>
                <a:uLnTx/>
                <a:uFillTx/>
                <a:latin typeface="+mn-lt"/>
                <a:ea typeface="+mn-ea"/>
              </a:rPr>
              <a:t>时，</a:t>
            </a:r>
            <a:r>
              <a:rPr kumimoji="1" lang="en-US" altLang="zh-CN" sz="2000" i="0" u="none" strike="noStrike" kern="0" cap="none" spc="0" normalizeH="0" baseline="0" noProof="0" dirty="0" err="1" smtClean="0">
                <a:ln>
                  <a:noFill/>
                </a:ln>
                <a:solidFill>
                  <a:srgbClr val="FF0000"/>
                </a:solidFill>
                <a:effectLst/>
                <a:uLnTx/>
                <a:uFillTx/>
                <a:latin typeface="+mn-lt"/>
                <a:ea typeface="+mn-ea"/>
              </a:rPr>
              <a:t>k</a:t>
            </a:r>
            <a:r>
              <a:rPr kumimoji="1" lang="en-US" altLang="zh-CN" sz="20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000" i="0" u="none" strike="noStrike" kern="0" cap="none" spc="0" normalizeH="0" baseline="0" noProof="0" dirty="0" smtClean="0">
                <a:ln>
                  <a:noFill/>
                </a:ln>
                <a:solidFill>
                  <a:srgbClr val="FF0000"/>
                </a:solidFill>
                <a:effectLst/>
                <a:uLnTx/>
                <a:uFillTx/>
                <a:latin typeface="+mn-lt"/>
                <a:ea typeface="+mn-ea"/>
              </a:rPr>
              <a:t>有双亲结点</a:t>
            </a:r>
            <a:r>
              <a:rPr kumimoji="1" lang="en-US" altLang="zh-CN" sz="2000" i="0" u="none" strike="noStrike" kern="0" cap="none" spc="0" normalizeH="0" baseline="0" noProof="0" dirty="0" smtClean="0">
                <a:ln>
                  <a:noFill/>
                </a:ln>
                <a:solidFill>
                  <a:srgbClr val="FF0000"/>
                </a:solidFill>
                <a:effectLst/>
                <a:uLnTx/>
                <a:uFillTx/>
                <a:latin typeface="+mn-lt"/>
                <a:ea typeface="+mn-ea"/>
              </a:rPr>
              <a:t>k</a:t>
            </a:r>
            <a:r>
              <a:rPr kumimoji="1" lang="en-US" altLang="zh-CN" sz="2000" i="0" u="none" strike="noStrike" kern="0" cap="none" spc="0" normalizeH="0" baseline="-25000" noProof="0" dirty="0" smtClean="0">
                <a:ln>
                  <a:noFill/>
                </a:ln>
                <a:solidFill>
                  <a:srgbClr val="FF0000"/>
                </a:solidFill>
                <a:effectLst/>
                <a:uLnTx/>
                <a:uFillTx/>
                <a:latin typeface="+mn-lt"/>
                <a:ea typeface="+mn-ea"/>
              </a:rPr>
              <a:t> </a:t>
            </a:r>
            <a:r>
              <a:rPr kumimoji="1" lang="en-US" altLang="zh-CN" sz="2000" i="0" u="none" strike="noStrike" kern="0" cap="none" spc="0" normalizeH="0" baseline="-25000" noProof="0" dirty="0" smtClean="0">
                <a:ln>
                  <a:noFill/>
                </a:ln>
                <a:solidFill>
                  <a:srgbClr val="FF0000"/>
                </a:solidFill>
                <a:effectLst/>
                <a:uLnTx/>
                <a:uFillTx/>
                <a:latin typeface="+mn-lt"/>
                <a:ea typeface="+mn-ea"/>
                <a:sym typeface="Symbol" pitchFamily="18" charset="2"/>
              </a:rPr>
              <a:t></a:t>
            </a:r>
            <a:r>
              <a:rPr kumimoji="1" lang="en-US" altLang="zh-CN" sz="2000" i="0" u="none" strike="noStrike" kern="0" cap="none" spc="0" normalizeH="0" baseline="-25000" noProof="0" dirty="0" smtClean="0">
                <a:ln>
                  <a:noFill/>
                </a:ln>
                <a:solidFill>
                  <a:srgbClr val="FF0000"/>
                </a:solidFill>
                <a:effectLst/>
                <a:uLnTx/>
                <a:uFillTx/>
                <a:latin typeface="+mn-lt"/>
                <a:ea typeface="+mn-ea"/>
              </a:rPr>
              <a:t>(</a:t>
            </a:r>
            <a:r>
              <a:rPr kumimoji="1" lang="en-US" altLang="zh-CN" sz="2000" i="0" u="none" strike="noStrike" kern="0" cap="none" spc="0" normalizeH="0" baseline="-25000" noProof="0" dirty="0" err="1" smtClean="0">
                <a:ln>
                  <a:noFill/>
                </a:ln>
                <a:solidFill>
                  <a:srgbClr val="FF0000"/>
                </a:solidFill>
                <a:effectLst/>
                <a:uLnTx/>
                <a:uFillTx/>
                <a:latin typeface="+mn-lt"/>
                <a:ea typeface="+mn-ea"/>
              </a:rPr>
              <a:t>i</a:t>
            </a:r>
            <a:r>
              <a:rPr kumimoji="1" lang="en-US" altLang="zh-CN" sz="2000" i="0" u="none" strike="noStrike" kern="0" cap="none" spc="0" normalizeH="0" baseline="-25000" noProof="0" dirty="0" smtClean="0">
                <a:ln>
                  <a:noFill/>
                </a:ln>
                <a:solidFill>
                  <a:srgbClr val="FF0000"/>
                </a:solidFill>
                <a:effectLst/>
                <a:uLnTx/>
                <a:uFillTx/>
                <a:latin typeface="+mn-lt"/>
                <a:ea typeface="+mn-ea"/>
              </a:rPr>
              <a:t> -1)/2</a:t>
            </a:r>
            <a:r>
              <a:rPr kumimoji="1" lang="en-US" altLang="zh-CN" sz="2000" i="0" u="none" strike="noStrike" kern="0" cap="none" spc="0" normalizeH="0" baseline="-25000" noProof="0" dirty="0" smtClean="0">
                <a:ln>
                  <a:noFill/>
                </a:ln>
                <a:solidFill>
                  <a:srgbClr val="FF0000"/>
                </a:solidFill>
                <a:effectLst/>
                <a:uLnTx/>
                <a:uFillTx/>
                <a:latin typeface="+mn-lt"/>
                <a:ea typeface="+mn-ea"/>
                <a:sym typeface="Symbol" pitchFamily="18" charset="2"/>
              </a:rPr>
              <a:t></a:t>
            </a:r>
            <a:r>
              <a:rPr kumimoji="1" lang="zh-CN" altLang="en-US" sz="2000" i="0" u="none" strike="noStrike" kern="0" cap="none" spc="0" normalizeH="0" baseline="0" noProof="0" dirty="0" smtClean="0">
                <a:ln>
                  <a:noFill/>
                </a:ln>
                <a:solidFill>
                  <a:srgbClr val="FF0000"/>
                </a:solidFill>
                <a:effectLst/>
                <a:uLnTx/>
                <a:uFillTx/>
                <a:latin typeface="+mn-lt"/>
                <a:ea typeface="+mn-ea"/>
              </a:rPr>
              <a:t>。</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FF0000"/>
                </a:solidFill>
                <a:effectLst/>
                <a:uLnTx/>
                <a:uFillTx/>
                <a:latin typeface="+mn-lt"/>
                <a:ea typeface="+mn-ea"/>
              </a:rPr>
              <a:t>当</a:t>
            </a:r>
            <a:r>
              <a:rPr kumimoji="1" lang="en-US" altLang="zh-CN" sz="2000" i="0" u="none" strike="noStrike" kern="0" cap="none" spc="0" normalizeH="0" baseline="0" noProof="0" dirty="0" smtClean="0">
                <a:ln>
                  <a:noFill/>
                </a:ln>
                <a:solidFill>
                  <a:srgbClr val="FF0000"/>
                </a:solidFill>
                <a:effectLst/>
                <a:uLnTx/>
                <a:uFillTx/>
                <a:latin typeface="+mn-lt"/>
                <a:ea typeface="+mn-ea"/>
              </a:rPr>
              <a:t>0≤i≤</a:t>
            </a:r>
            <a:r>
              <a:rPr kumimoji="1" lang="en-US" altLang="zh-CN" sz="20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000" i="0" u="none" strike="noStrike" kern="0" cap="none" spc="0" normalizeH="0" baseline="0" noProof="0" dirty="0" smtClean="0">
                <a:ln>
                  <a:noFill/>
                </a:ln>
                <a:solidFill>
                  <a:srgbClr val="FF0000"/>
                </a:solidFill>
                <a:effectLst/>
                <a:uLnTx/>
                <a:uFillTx/>
                <a:latin typeface="+mn-lt"/>
                <a:ea typeface="+mn-ea"/>
              </a:rPr>
              <a:t>(n-3)/2</a:t>
            </a:r>
            <a:r>
              <a:rPr kumimoji="1" lang="en-US" altLang="zh-CN" sz="20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zh-CN" altLang="en-US" sz="2000" i="0" u="none" strike="noStrike" kern="0" cap="none" spc="0" normalizeH="0" baseline="0" noProof="0" dirty="0" smtClean="0">
                <a:ln>
                  <a:noFill/>
                </a:ln>
                <a:solidFill>
                  <a:srgbClr val="FF0000"/>
                </a:solidFill>
                <a:effectLst/>
                <a:uLnTx/>
                <a:uFillTx/>
                <a:latin typeface="+mn-lt"/>
                <a:ea typeface="+mn-ea"/>
              </a:rPr>
              <a:t>时，结点</a:t>
            </a:r>
            <a:r>
              <a:rPr kumimoji="1" lang="en-US" altLang="zh-CN" sz="2000" i="0" u="none" strike="noStrike" kern="0" cap="none" spc="0" normalizeH="0" baseline="0" noProof="0" dirty="0" smtClean="0">
                <a:ln>
                  <a:noFill/>
                </a:ln>
                <a:solidFill>
                  <a:srgbClr val="FF0000"/>
                </a:solidFill>
                <a:effectLst/>
                <a:uLnTx/>
                <a:uFillTx/>
                <a:latin typeface="+mn-lt"/>
                <a:ea typeface="+mn-ea"/>
              </a:rPr>
              <a:t>k</a:t>
            </a:r>
            <a:r>
              <a:rPr kumimoji="1" lang="en-US" altLang="zh-CN" sz="2000" i="0" u="none" strike="noStrike" kern="0" cap="none" spc="0" normalizeH="0" baseline="-25000" noProof="0" dirty="0" smtClean="0">
                <a:ln>
                  <a:noFill/>
                </a:ln>
                <a:solidFill>
                  <a:srgbClr val="FF0000"/>
                </a:solidFill>
                <a:effectLst/>
                <a:uLnTx/>
                <a:uFillTx/>
                <a:latin typeface="+mn-lt"/>
                <a:ea typeface="+mn-ea"/>
              </a:rPr>
              <a:t>2i+1</a:t>
            </a:r>
            <a:r>
              <a:rPr kumimoji="1" lang="zh-CN" altLang="en-US" sz="2000" i="0" u="none" strike="noStrike" kern="0" cap="none" spc="0" normalizeH="0" baseline="0" noProof="0" dirty="0" smtClean="0">
                <a:ln>
                  <a:noFill/>
                </a:ln>
                <a:solidFill>
                  <a:srgbClr val="FF0000"/>
                </a:solidFill>
                <a:effectLst/>
                <a:uLnTx/>
                <a:uFillTx/>
                <a:latin typeface="+mn-lt"/>
                <a:ea typeface="+mn-ea"/>
              </a:rPr>
              <a:t>和结点</a:t>
            </a:r>
            <a:r>
              <a:rPr kumimoji="1" lang="en-US" altLang="zh-CN" sz="2000" i="0" u="none" strike="noStrike" kern="0" cap="none" spc="0" normalizeH="0" baseline="0" noProof="0" dirty="0" smtClean="0">
                <a:ln>
                  <a:noFill/>
                </a:ln>
                <a:solidFill>
                  <a:srgbClr val="FF0000"/>
                </a:solidFill>
                <a:effectLst/>
                <a:uLnTx/>
                <a:uFillTx/>
                <a:latin typeface="+mn-lt"/>
                <a:ea typeface="+mn-ea"/>
              </a:rPr>
              <a:t>k</a:t>
            </a:r>
            <a:r>
              <a:rPr kumimoji="1" lang="en-US" altLang="zh-CN" sz="2000" i="0" u="none" strike="noStrike" kern="0" cap="none" spc="0" normalizeH="0" baseline="-25000" noProof="0" dirty="0" smtClean="0">
                <a:ln>
                  <a:noFill/>
                </a:ln>
                <a:solidFill>
                  <a:srgbClr val="FF0000"/>
                </a:solidFill>
                <a:effectLst/>
                <a:uLnTx/>
                <a:uFillTx/>
                <a:latin typeface="+mn-lt"/>
                <a:ea typeface="+mn-ea"/>
              </a:rPr>
              <a:t>2i+2</a:t>
            </a:r>
            <a:r>
              <a:rPr kumimoji="1" lang="zh-CN" altLang="en-US" sz="2000" i="0" u="none" strike="noStrike" kern="0" cap="none" spc="0" normalizeH="0" baseline="0" noProof="0" dirty="0" smtClean="0">
                <a:ln>
                  <a:noFill/>
                </a:ln>
                <a:solidFill>
                  <a:srgbClr val="FF0000"/>
                </a:solidFill>
                <a:effectLst/>
                <a:uLnTx/>
                <a:uFillTx/>
                <a:latin typeface="+mn-lt"/>
                <a:ea typeface="+mn-ea"/>
              </a:rPr>
              <a:t>有相同的双亲结点</a:t>
            </a:r>
            <a:r>
              <a:rPr kumimoji="1" lang="en-US" altLang="zh-CN" sz="2000" i="0" u="none" strike="noStrike" kern="0" cap="none" spc="0" normalizeH="0" baseline="0" noProof="0" dirty="0" err="1" smtClean="0">
                <a:ln>
                  <a:noFill/>
                </a:ln>
                <a:solidFill>
                  <a:srgbClr val="FF0000"/>
                </a:solidFill>
                <a:effectLst/>
                <a:uLnTx/>
                <a:uFillTx/>
                <a:latin typeface="+mn-lt"/>
                <a:ea typeface="+mn-ea"/>
              </a:rPr>
              <a:t>k</a:t>
            </a:r>
            <a:r>
              <a:rPr kumimoji="1" lang="en-US" altLang="zh-CN" sz="20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000" i="0" u="none" strike="noStrike" kern="0" cap="none" spc="0" normalizeH="0" baseline="0" noProof="0" dirty="0" smtClean="0">
                <a:ln>
                  <a:noFill/>
                </a:ln>
                <a:solidFill>
                  <a:srgbClr val="FF0000"/>
                </a:solidFill>
                <a:effectLst/>
                <a:uLnTx/>
                <a:uFillTx/>
                <a:latin typeface="+mn-lt"/>
                <a:ea typeface="+mn-ea"/>
              </a:rPr>
              <a:t>，</a:t>
            </a:r>
            <a:r>
              <a:rPr kumimoji="1" lang="en-US" altLang="zh-CN" sz="2000" i="0" u="none" strike="noStrike" kern="0" cap="none" spc="0" normalizeH="0" baseline="0" noProof="0" dirty="0" smtClean="0">
                <a:ln>
                  <a:noFill/>
                </a:ln>
                <a:solidFill>
                  <a:srgbClr val="FF0000"/>
                </a:solidFill>
                <a:effectLst/>
                <a:uLnTx/>
                <a:uFillTx/>
                <a:latin typeface="+mn-lt"/>
                <a:ea typeface="+mn-ea"/>
              </a:rPr>
              <a:t>k</a:t>
            </a:r>
            <a:r>
              <a:rPr kumimoji="1" lang="en-US" altLang="zh-CN" sz="2000" i="0" u="none" strike="noStrike" kern="0" cap="none" spc="0" normalizeH="0" baseline="-25000" noProof="0" dirty="0" smtClean="0">
                <a:ln>
                  <a:noFill/>
                </a:ln>
                <a:solidFill>
                  <a:srgbClr val="FF0000"/>
                </a:solidFill>
                <a:effectLst/>
                <a:uLnTx/>
                <a:uFillTx/>
                <a:latin typeface="+mn-lt"/>
                <a:ea typeface="+mn-ea"/>
              </a:rPr>
              <a:t>2i+1</a:t>
            </a:r>
            <a:r>
              <a:rPr kumimoji="1" lang="zh-CN" altLang="en-US" sz="2000" i="0" u="none" strike="noStrike" kern="0" cap="none" spc="0" normalizeH="0" baseline="0" noProof="0" dirty="0" smtClean="0">
                <a:ln>
                  <a:noFill/>
                </a:ln>
                <a:solidFill>
                  <a:srgbClr val="FF0000"/>
                </a:solidFill>
                <a:effectLst/>
                <a:uLnTx/>
                <a:uFillTx/>
                <a:latin typeface="+mn-lt"/>
                <a:ea typeface="+mn-ea"/>
              </a:rPr>
              <a:t>和结点</a:t>
            </a:r>
            <a:r>
              <a:rPr kumimoji="1" lang="en-US" altLang="zh-CN" sz="2000" i="0" u="none" strike="noStrike" kern="0" cap="none" spc="0" normalizeH="0" baseline="0" noProof="0" dirty="0" smtClean="0">
                <a:ln>
                  <a:noFill/>
                </a:ln>
                <a:solidFill>
                  <a:srgbClr val="FF0000"/>
                </a:solidFill>
                <a:effectLst/>
                <a:uLnTx/>
                <a:uFillTx/>
                <a:latin typeface="+mn-lt"/>
                <a:ea typeface="+mn-ea"/>
              </a:rPr>
              <a:t>k</a:t>
            </a:r>
            <a:r>
              <a:rPr kumimoji="1" lang="en-US" altLang="zh-CN" sz="2000" i="0" u="none" strike="noStrike" kern="0" cap="none" spc="0" normalizeH="0" baseline="-25000" noProof="0" dirty="0" smtClean="0">
                <a:ln>
                  <a:noFill/>
                </a:ln>
                <a:solidFill>
                  <a:srgbClr val="FF0000"/>
                </a:solidFill>
                <a:effectLst/>
                <a:uLnTx/>
                <a:uFillTx/>
                <a:latin typeface="+mn-lt"/>
                <a:ea typeface="+mn-ea"/>
              </a:rPr>
              <a:t>2i+2</a:t>
            </a:r>
            <a:r>
              <a:rPr kumimoji="1" lang="zh-CN" altLang="en-US" sz="2000" i="0" u="none" strike="noStrike" kern="0" cap="none" spc="0" normalizeH="0" baseline="0" noProof="0" dirty="0" smtClean="0">
                <a:ln>
                  <a:noFill/>
                </a:ln>
                <a:solidFill>
                  <a:srgbClr val="FF0000"/>
                </a:solidFill>
                <a:effectLst/>
                <a:uLnTx/>
                <a:uFillTx/>
                <a:latin typeface="+mn-lt"/>
                <a:ea typeface="+mn-ea"/>
              </a:rPr>
              <a:t>是兄弟结点。</a:t>
            </a:r>
            <a:endParaRPr kumimoji="1" lang="en-US" altLang="zh-CN" sz="2000"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chemeClr val="accent2"/>
                </a:solidFill>
                <a:effectLst/>
                <a:uLnTx/>
                <a:uFillTx/>
                <a:latin typeface="+mn-lt"/>
                <a:ea typeface="+mn-ea"/>
                <a:cs typeface="+mn-cs"/>
              </a:rPr>
              <a:t>因此，可以用一个一维数组</a:t>
            </a:r>
            <a:r>
              <a:rPr kumimoji="1" lang="en-US" altLang="zh-CN" i="0" u="none" strike="noStrike" kern="0" cap="none" spc="0" normalizeH="0" baseline="0" noProof="0" dirty="0" smtClean="0">
                <a:ln>
                  <a:noFill/>
                </a:ln>
                <a:solidFill>
                  <a:schemeClr val="accent2"/>
                </a:solidFill>
                <a:effectLst/>
                <a:uLnTx/>
                <a:uFillTx/>
                <a:latin typeface="+mn-lt"/>
                <a:ea typeface="+mn-ea"/>
                <a:cs typeface="+mn-cs"/>
              </a:rPr>
              <a:t>a[m]</a:t>
            </a:r>
            <a:r>
              <a:rPr kumimoji="1" lang="zh-CN" altLang="en-US" i="0" u="none" strike="noStrike" kern="0" cap="none" spc="0" normalizeH="0" baseline="0" noProof="0" dirty="0" smtClean="0">
                <a:ln>
                  <a:noFill/>
                </a:ln>
                <a:solidFill>
                  <a:schemeClr val="accent2"/>
                </a:solidFill>
                <a:effectLst/>
                <a:uLnTx/>
                <a:uFillTx/>
                <a:latin typeface="+mn-lt"/>
                <a:ea typeface="+mn-ea"/>
                <a:cs typeface="+mn-cs"/>
              </a:rPr>
              <a:t>存放树中的结点，把结点</a:t>
            </a:r>
            <a:r>
              <a:rPr kumimoji="1" lang="en-US" altLang="zh-CN" i="0" u="none" strike="noStrike" kern="0" cap="none" spc="0" normalizeH="0" baseline="0" noProof="0" dirty="0" err="1" smtClean="0">
                <a:ln>
                  <a:noFill/>
                </a:ln>
                <a:solidFill>
                  <a:schemeClr val="accent2"/>
                </a:solidFill>
                <a:effectLst/>
                <a:uLnTx/>
                <a:uFillTx/>
                <a:latin typeface="+mn-lt"/>
                <a:ea typeface="+mn-ea"/>
                <a:cs typeface="+mn-cs"/>
              </a:rPr>
              <a:t>k</a:t>
            </a:r>
            <a:r>
              <a:rPr kumimoji="1" lang="en-US" altLang="zh-CN" i="0" u="none" strike="noStrike" kern="0" cap="none" spc="0" normalizeH="0" baseline="-25000" noProof="0" dirty="0" err="1" smtClean="0">
                <a:ln>
                  <a:noFill/>
                </a:ln>
                <a:solidFill>
                  <a:schemeClr val="accent2"/>
                </a:solidFill>
                <a:effectLst/>
                <a:uLnTx/>
                <a:uFillTx/>
                <a:latin typeface="+mn-lt"/>
                <a:ea typeface="+mn-ea"/>
                <a:cs typeface="+mn-cs"/>
              </a:rPr>
              <a:t>i</a:t>
            </a:r>
            <a:r>
              <a:rPr lang="zh-CN" altLang="en-US" i="0" kern="0" dirty="0" smtClean="0">
                <a:solidFill>
                  <a:schemeClr val="accent2"/>
                </a:solidFill>
                <a:latin typeface="+mn-lt"/>
                <a:ea typeface="+mn-ea"/>
              </a:rPr>
              <a:t> </a:t>
            </a:r>
            <a:r>
              <a:rPr kumimoji="1" lang="en-US" altLang="zh-CN" i="0" u="none" strike="noStrike" kern="0" cap="none" spc="0" normalizeH="0" baseline="0" noProof="0" dirty="0" smtClean="0">
                <a:ln>
                  <a:noFill/>
                </a:ln>
                <a:solidFill>
                  <a:schemeClr val="accent2"/>
                </a:solidFill>
                <a:effectLst/>
                <a:uLnTx/>
                <a:uFillTx/>
                <a:latin typeface="+mn-lt"/>
                <a:ea typeface="+mn-ea"/>
                <a:cs typeface="+mn-cs"/>
              </a:rPr>
              <a:t>(1≤i≤n-1)</a:t>
            </a:r>
            <a:r>
              <a:rPr kumimoji="1" lang="zh-CN" altLang="en-US" i="0" u="none" strike="noStrike" kern="0" cap="none" spc="0" normalizeH="0" baseline="0" noProof="0" dirty="0" smtClean="0">
                <a:ln>
                  <a:noFill/>
                </a:ln>
                <a:solidFill>
                  <a:schemeClr val="accent2"/>
                </a:solidFill>
                <a:effectLst/>
                <a:uLnTx/>
                <a:uFillTx/>
                <a:latin typeface="+mn-lt"/>
                <a:ea typeface="+mn-ea"/>
                <a:cs typeface="+mn-cs"/>
              </a:rPr>
              <a:t>存放在</a:t>
            </a:r>
            <a:r>
              <a:rPr kumimoji="1" lang="en-US" altLang="zh-CN" i="0" u="none" strike="noStrike" kern="0" cap="none" spc="0" normalizeH="0" baseline="0" noProof="0" dirty="0" smtClean="0">
                <a:ln>
                  <a:noFill/>
                </a:ln>
                <a:solidFill>
                  <a:schemeClr val="accent2"/>
                </a:solidFill>
                <a:effectLst/>
                <a:uLnTx/>
                <a:uFillTx/>
                <a:latin typeface="+mn-lt"/>
                <a:ea typeface="+mn-ea"/>
                <a:cs typeface="+mn-cs"/>
              </a:rPr>
              <a:t>a[</a:t>
            </a:r>
            <a:r>
              <a:rPr kumimoji="1" lang="en-US" altLang="zh-CN" i="0" u="none" strike="noStrike" kern="0" cap="none" spc="0" normalizeH="0" baseline="0" noProof="0" dirty="0" err="1" smtClean="0">
                <a:ln>
                  <a:noFill/>
                </a:ln>
                <a:solidFill>
                  <a:schemeClr val="accent2"/>
                </a:solidFill>
                <a:effectLst/>
                <a:uLnTx/>
                <a:uFillTx/>
                <a:latin typeface="+mn-lt"/>
                <a:ea typeface="+mn-ea"/>
                <a:cs typeface="+mn-cs"/>
              </a:rPr>
              <a:t>i</a:t>
            </a:r>
            <a:r>
              <a:rPr kumimoji="1" lang="en-US" altLang="zh-CN"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i="0" u="none" strike="noStrike" kern="0" cap="none" spc="0" normalizeH="0" baseline="0" noProof="0" dirty="0" smtClean="0">
                <a:ln>
                  <a:noFill/>
                </a:ln>
                <a:solidFill>
                  <a:schemeClr val="accent2"/>
                </a:solidFill>
                <a:effectLst/>
                <a:uLnTx/>
                <a:uFillTx/>
                <a:latin typeface="+mn-lt"/>
                <a:ea typeface="+mn-ea"/>
                <a:cs typeface="+mn-cs"/>
              </a:rPr>
              <a:t>的存储单元中。</a:t>
            </a:r>
            <a:endParaRPr kumimoji="1" lang="en-US" altLang="zh-CN"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FF0000"/>
                </a:solidFill>
                <a:effectLst/>
                <a:uLnTx/>
                <a:uFillTx/>
                <a:latin typeface="+mn-lt"/>
                <a:ea typeface="+mn-ea"/>
              </a:rPr>
              <a:t>因为按层次排列的结点序列与数组</a:t>
            </a:r>
            <a:r>
              <a:rPr kumimoji="1" lang="en-US" altLang="zh-CN" sz="2000" i="0" u="none" strike="noStrike" kern="0" cap="none" spc="0" normalizeH="0" baseline="0" noProof="0" dirty="0" smtClean="0">
                <a:ln>
                  <a:noFill/>
                </a:ln>
                <a:solidFill>
                  <a:srgbClr val="FF0000"/>
                </a:solidFill>
                <a:effectLst/>
                <a:uLnTx/>
                <a:uFillTx/>
                <a:latin typeface="+mn-lt"/>
                <a:ea typeface="+mn-ea"/>
              </a:rPr>
              <a:t>a</a:t>
            </a:r>
            <a:r>
              <a:rPr kumimoji="1" lang="zh-CN" altLang="en-US" sz="2000" i="0" u="none" strike="noStrike" kern="0" cap="none" spc="0" normalizeH="0" baseline="0" noProof="0" dirty="0" smtClean="0">
                <a:ln>
                  <a:noFill/>
                </a:ln>
                <a:solidFill>
                  <a:srgbClr val="FF0000"/>
                </a:solidFill>
                <a:effectLst/>
                <a:uLnTx/>
                <a:uFillTx/>
                <a:latin typeface="+mn-lt"/>
                <a:ea typeface="+mn-ea"/>
              </a:rPr>
              <a:t>的序列一致，这样存储不需要附加信息就能表现树的结构。</a:t>
            </a:r>
          </a:p>
        </p:txBody>
      </p:sp>
      <p:sp>
        <p:nvSpPr>
          <p:cNvPr id="5" name="AutoShape 6">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172</a:t>
            </a:fld>
            <a:endParaRPr lang="en-US" altLang="zh-CN"/>
          </a:p>
        </p:txBody>
      </p:sp>
      <p:sp>
        <p:nvSpPr>
          <p:cNvPr id="3" name="Rectangle 4"/>
          <p:cNvSpPr>
            <a:spLocks noChangeArrowheads="1"/>
          </p:cNvSpPr>
          <p:nvPr/>
        </p:nvSpPr>
        <p:spPr bwMode="auto">
          <a:xfrm>
            <a:off x="611188" y="1341438"/>
            <a:ext cx="7696200" cy="40386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a:solidFill>
                  <a:schemeClr val="tx2"/>
                </a:solidFill>
                <a:effectLst>
                  <a:outerShdw blurRad="38100" dist="38100" dir="2700000" algn="tl">
                    <a:srgbClr val="C0C0C0"/>
                  </a:outerShdw>
                </a:effectLst>
                <a:latin typeface="仿宋_GB2312" pitchFamily="49" charset="-122"/>
                <a:ea typeface="仿宋_GB2312" pitchFamily="49" charset="-122"/>
              </a:rPr>
              <a:t>使用栈进行二叉树遍历</a:t>
            </a:r>
          </a:p>
          <a:p>
            <a:pPr marL="742950" lvl="1" indent="-285750">
              <a:spcBef>
                <a:spcPct val="20000"/>
              </a:spcBef>
              <a:buClr>
                <a:schemeClr val="tx2"/>
              </a:buClr>
              <a:buFontTx/>
              <a:buChar char="–"/>
              <a:defRPr/>
            </a:pPr>
            <a:r>
              <a:rPr lang="zh-CN" altLang="en-US" sz="2800" i="0">
                <a:effectLst>
                  <a:outerShdw blurRad="38100" dist="38100" dir="2700000" algn="tl">
                    <a:srgbClr val="C0C0C0"/>
                  </a:outerShdw>
                </a:effectLst>
                <a:latin typeface="仿宋_GB2312" pitchFamily="49" charset="-122"/>
                <a:ea typeface="仿宋_GB2312" pitchFamily="49" charset="-122"/>
              </a:rPr>
              <a:t>最大问题</a:t>
            </a:r>
            <a:r>
              <a:rPr lang="en-US" altLang="zh-CN" sz="2800" i="0">
                <a:effectLst>
                  <a:outerShdw blurRad="38100" dist="38100" dir="2700000" algn="tl">
                    <a:srgbClr val="C0C0C0"/>
                  </a:outerShdw>
                </a:effectLst>
                <a:latin typeface="Times New Roman"/>
                <a:ea typeface="仿宋_GB2312" pitchFamily="49" charset="-122"/>
              </a:rPr>
              <a:t>—</a:t>
            </a:r>
            <a:r>
              <a:rPr lang="zh-CN" altLang="en-US" sz="2800" i="0">
                <a:solidFill>
                  <a:schemeClr val="hlink"/>
                </a:solidFill>
                <a:effectLst>
                  <a:outerShdw blurRad="38100" dist="38100" dir="2700000" algn="tl">
                    <a:srgbClr val="C0C0C0"/>
                  </a:outerShdw>
                </a:effectLst>
                <a:latin typeface="仿宋_GB2312" pitchFamily="49" charset="-122"/>
                <a:ea typeface="仿宋_GB2312" pitchFamily="49" charset="-122"/>
              </a:rPr>
              <a:t>栈需要附加存储空间</a:t>
            </a:r>
            <a:r>
              <a:rPr lang="zh-CN" altLang="en-US" sz="2800" i="0">
                <a:effectLst>
                  <a:outerShdw blurRad="38100" dist="38100" dir="2700000" algn="tl">
                    <a:srgbClr val="C0C0C0"/>
                  </a:outerShdw>
                </a:effectLst>
                <a:latin typeface="仿宋_GB2312" pitchFamily="49" charset="-122"/>
                <a:ea typeface="仿宋_GB2312" pitchFamily="49" charset="-122"/>
              </a:rPr>
              <a:t>。</a:t>
            </a:r>
          </a:p>
          <a:p>
            <a:pPr marL="1143000" lvl="2" indent="-228600">
              <a:spcBef>
                <a:spcPct val="20000"/>
              </a:spcBef>
              <a:buClr>
                <a:schemeClr val="tx2"/>
              </a:buClr>
              <a:buFontTx/>
              <a:buChar char="•"/>
              <a:defRPr/>
            </a:pPr>
            <a:r>
              <a:rPr lang="zh-CN" altLang="en-US" i="0">
                <a:effectLst>
                  <a:outerShdw blurRad="38100" dist="38100" dir="2700000" algn="tl">
                    <a:srgbClr val="C0C0C0"/>
                  </a:outerShdw>
                </a:effectLst>
                <a:latin typeface="仿宋_GB2312" pitchFamily="49" charset="-122"/>
                <a:ea typeface="仿宋_GB2312" pitchFamily="49" charset="-122"/>
              </a:rPr>
              <a:t>在遍历一棵二叉树的过程中，栈的大小动态变化，与二叉树高度有关。</a:t>
            </a:r>
          </a:p>
          <a:p>
            <a:pPr marL="342900" indent="-342900">
              <a:spcBef>
                <a:spcPct val="20000"/>
              </a:spcBef>
              <a:buClr>
                <a:schemeClr val="tx2"/>
              </a:buClr>
              <a:buFontTx/>
              <a:buChar char="•"/>
              <a:defRPr/>
            </a:pPr>
            <a:r>
              <a:rPr lang="zh-CN" altLang="en-US" sz="3200" i="0">
                <a:solidFill>
                  <a:schemeClr val="tx2"/>
                </a:solidFill>
                <a:effectLst>
                  <a:outerShdw blurRad="38100" dist="38100" dir="2700000" algn="tl">
                    <a:srgbClr val="C0C0C0"/>
                  </a:outerShdw>
                </a:effectLst>
                <a:latin typeface="仿宋_GB2312" pitchFamily="49" charset="-122"/>
                <a:ea typeface="仿宋_GB2312" pitchFamily="49" charset="-122"/>
              </a:rPr>
              <a:t>不使用栈的二叉树非递归遍历</a:t>
            </a:r>
          </a:p>
          <a:p>
            <a:pPr marL="742950" lvl="1" indent="-285750">
              <a:spcBef>
                <a:spcPct val="20000"/>
              </a:spcBef>
              <a:buClr>
                <a:schemeClr val="tx2"/>
              </a:buClr>
              <a:buFontTx/>
              <a:buChar char="–"/>
              <a:defRPr/>
            </a:pPr>
            <a:r>
              <a:rPr lang="zh-CN" altLang="en-US" sz="2800" i="0">
                <a:effectLst>
                  <a:outerShdw blurRad="38100" dist="38100" dir="2700000" algn="tl">
                    <a:srgbClr val="C0C0C0"/>
                  </a:outerShdw>
                </a:effectLst>
                <a:latin typeface="仿宋_GB2312" pitchFamily="49" charset="-122"/>
                <a:ea typeface="仿宋_GB2312" pitchFamily="49" charset="-122"/>
              </a:rPr>
              <a:t>在二叉树的每个结点中增加一个双亲域。</a:t>
            </a:r>
          </a:p>
          <a:p>
            <a:pPr marL="1143000" lvl="2" indent="-228600">
              <a:spcBef>
                <a:spcPct val="20000"/>
              </a:spcBef>
              <a:buClr>
                <a:schemeClr val="tx2"/>
              </a:buClr>
              <a:buFontTx/>
              <a:buChar char="•"/>
              <a:defRPr/>
            </a:pPr>
            <a:r>
              <a:rPr lang="zh-CN" altLang="en-US" i="0">
                <a:effectLst>
                  <a:outerShdw blurRad="38100" dist="38100" dir="2700000" algn="tl">
                    <a:srgbClr val="C0C0C0"/>
                  </a:outerShdw>
                </a:effectLst>
                <a:latin typeface="仿宋_GB2312" pitchFamily="49" charset="-122"/>
                <a:ea typeface="仿宋_GB2312" pitchFamily="49" charset="-122"/>
              </a:rPr>
              <a:t>沿着走过的路径退回到任何一个子树的根结点，再向另一个方向走。</a:t>
            </a:r>
          </a:p>
          <a:p>
            <a:pPr marL="742950" lvl="1" indent="-285750">
              <a:spcBef>
                <a:spcPct val="20000"/>
              </a:spcBef>
              <a:buClr>
                <a:schemeClr val="tx2"/>
              </a:buClr>
              <a:buFontTx/>
              <a:buChar char="–"/>
              <a:defRPr/>
            </a:pPr>
            <a:r>
              <a:rPr lang="zh-CN" altLang="en-US" sz="2800" i="0" u="sng">
                <a:solidFill>
                  <a:schemeClr val="hlink"/>
                </a:solidFill>
                <a:effectLst>
                  <a:outerShdw blurRad="38100" dist="38100" dir="2700000" algn="tl">
                    <a:srgbClr val="C0C0C0"/>
                  </a:outerShdw>
                </a:effectLst>
                <a:latin typeface="仿宋_GB2312" pitchFamily="49" charset="-122"/>
                <a:ea typeface="仿宋_GB2312" pitchFamily="49" charset="-122"/>
              </a:rPr>
              <a:t>建立线索化二叉树</a:t>
            </a:r>
            <a:endParaRPr lang="zh-CN" altLang="en-US" sz="2800" i="0">
              <a:effectLst>
                <a:outerShdw blurRad="38100" dist="38100" dir="2700000" algn="tl">
                  <a:srgbClr val="C0C0C0"/>
                </a:outerShdw>
              </a:effectLst>
              <a:latin typeface="仿宋_GB2312" pitchFamily="49" charset="-122"/>
              <a:ea typeface="仿宋_GB2312" pitchFamily="49" charset="-122"/>
            </a:endParaRPr>
          </a:p>
          <a:p>
            <a:pPr marL="1143000" lvl="2" indent="-228600">
              <a:spcBef>
                <a:spcPct val="20000"/>
              </a:spcBef>
              <a:buClr>
                <a:schemeClr val="tx2"/>
              </a:buClr>
              <a:buFontTx/>
              <a:buChar char="•"/>
              <a:defRPr/>
            </a:pPr>
            <a:r>
              <a:rPr lang="zh-CN" altLang="en-US" i="0">
                <a:effectLst>
                  <a:outerShdw blurRad="38100" dist="38100" dir="2700000" algn="tl">
                    <a:srgbClr val="C0C0C0"/>
                  </a:outerShdw>
                </a:effectLst>
                <a:latin typeface="仿宋_GB2312" pitchFamily="49" charset="-122"/>
                <a:ea typeface="仿宋_GB2312" pitchFamily="49" charset="-122"/>
              </a:rPr>
              <a:t>要求在每一结点中增加两个标志以区分子女指针和线索。</a:t>
            </a:r>
          </a:p>
        </p:txBody>
      </p:sp>
      <p:sp>
        <p:nvSpPr>
          <p:cNvPr id="4" name="Rectangle 5"/>
          <p:cNvSpPr>
            <a:spLocks noChangeArrowheads="1"/>
          </p:cNvSpPr>
          <p:nvPr/>
        </p:nvSpPr>
        <p:spPr bwMode="auto">
          <a:xfrm>
            <a:off x="1331913" y="549275"/>
            <a:ext cx="6324600" cy="685800"/>
          </a:xfrm>
          <a:prstGeom prst="rect">
            <a:avLst/>
          </a:prstGeom>
          <a:noFill/>
          <a:ln w="9525">
            <a:noFill/>
            <a:miter lim="800000"/>
            <a:headEnd/>
            <a:tailEnd/>
          </a:ln>
          <a:effectLst/>
        </p:spPr>
        <p:txBody>
          <a:bodyPr lIns="90022" tIns="45011" rIns="90022" bIns="45011" anchor="ctr"/>
          <a:lstStyle/>
          <a:p>
            <a:pPr algn="ctr" defTabSz="873125">
              <a:defRPr/>
            </a:pPr>
            <a:r>
              <a:rPr lang="zh-CN" altLang="en-US" sz="3600" i="0" u="sng" dirty="0">
                <a:solidFill>
                  <a:srgbClr val="CC3300"/>
                </a:solidFill>
                <a:effectLst>
                  <a:outerShdw blurRad="38100" dist="38100" dir="2700000" algn="tl">
                    <a:srgbClr val="C0C0C0"/>
                  </a:outerShdw>
                </a:effectLst>
                <a:ea typeface="仿宋_GB2312" pitchFamily="49" charset="-122"/>
              </a:rPr>
              <a:t>不用栈的二叉树中序遍历算法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amond(in)">
                                      <p:cBhvr>
                                        <p:cTn id="29" dur="2000"/>
                                        <p:tgtEl>
                                          <p:spTgt spid="3">
                                            <p:txEl>
                                              <p:pRg st="6" end="6"/>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amond(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173</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6.8 </a:t>
            </a:r>
            <a:r>
              <a:rPr kumimoji="1" lang="zh-CN" altLang="en-US"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线索化二叉树</a:t>
            </a:r>
          </a:p>
        </p:txBody>
      </p:sp>
      <p:sp>
        <p:nvSpPr>
          <p:cNvPr id="4" name="内容占位符 2"/>
          <p:cNvSpPr txBox="1">
            <a:spLocks/>
          </p:cNvSpPr>
          <p:nvPr/>
        </p:nvSpPr>
        <p:spPr>
          <a:xfrm>
            <a:off x="323528" y="1484784"/>
            <a:ext cx="828092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前面二叉树遍历算法不论是递归或非递归，都隐式或显式地使用了栈。</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如在树中保存部分原来栈中的信息会更有效。为此，在二叉树结点中引入线索</a:t>
            </a:r>
            <a:r>
              <a:rPr kumimoji="1" lang="en-US" altLang="zh-CN" sz="2800" i="0" u="none" strike="noStrike" kern="0" cap="none" spc="0" normalizeH="0" baseline="0" noProof="0" dirty="0" smtClean="0">
                <a:ln>
                  <a:noFill/>
                </a:ln>
                <a:solidFill>
                  <a:srgbClr val="006600"/>
                </a:solidFill>
                <a:effectLst/>
                <a:uLnTx/>
                <a:uFillTx/>
                <a:latin typeface="+mn-lt"/>
                <a:ea typeface="+mn-ea"/>
              </a:rPr>
              <a:t>(Threads)</a:t>
            </a:r>
            <a:r>
              <a:rPr kumimoji="1" lang="zh-CN" altLang="en-US" sz="2800" i="0" u="none" strike="noStrike" kern="0" cap="none" spc="0" normalizeH="0" baseline="0" noProof="0" dirty="0" smtClean="0">
                <a:ln>
                  <a:noFill/>
                </a:ln>
                <a:solidFill>
                  <a:srgbClr val="006600"/>
                </a:solidFill>
                <a:effectLst/>
                <a:uLnTx/>
                <a:uFillTx/>
                <a:latin typeface="+mn-lt"/>
                <a:ea typeface="+mn-ea"/>
              </a:rPr>
              <a:t>。</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带来的一个问题是需要额外的空间存放线索，而这可以通过利用二叉树中的空闲指针来解决。</a:t>
            </a:r>
            <a:endParaRPr kumimoji="1" lang="en-US" altLang="zh-CN" sz="2400"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对于一棵具有</a:t>
            </a:r>
            <a:r>
              <a:rPr kumimoji="1" lang="en-US" altLang="zh-CN" sz="2400" i="0" u="none" strike="noStrike" kern="0" cap="none" spc="0" normalizeH="0" baseline="0" noProof="0" dirty="0" smtClean="0">
                <a:ln>
                  <a:noFill/>
                </a:ln>
                <a:solidFill>
                  <a:srgbClr val="FF0000"/>
                </a:solidFill>
                <a:effectLst/>
                <a:uLnTx/>
                <a:uFillTx/>
                <a:latin typeface="+mn-lt"/>
                <a:ea typeface="+mn-ea"/>
              </a:rPr>
              <a:t>n</a:t>
            </a:r>
            <a:r>
              <a:rPr kumimoji="1" lang="zh-CN" altLang="en-US" sz="2400" i="0" u="none" strike="noStrike" kern="0" cap="none" spc="0" normalizeH="0" baseline="0" noProof="0" dirty="0" smtClean="0">
                <a:ln>
                  <a:noFill/>
                </a:ln>
                <a:solidFill>
                  <a:srgbClr val="FF0000"/>
                </a:solidFill>
                <a:effectLst/>
                <a:uLnTx/>
                <a:uFillTx/>
                <a:latin typeface="+mn-lt"/>
                <a:ea typeface="+mn-ea"/>
              </a:rPr>
              <a:t>个结点的二叉树，如果按二叉指针形式来存储，那么总共有</a:t>
            </a:r>
            <a:r>
              <a:rPr kumimoji="1" lang="en-US" altLang="zh-CN" sz="2400" i="0" u="none" strike="noStrike" kern="0" cap="none" spc="0" normalizeH="0" baseline="0" noProof="0" dirty="0" smtClean="0">
                <a:ln>
                  <a:noFill/>
                </a:ln>
                <a:solidFill>
                  <a:srgbClr val="FF0000"/>
                </a:solidFill>
                <a:effectLst/>
                <a:uLnTx/>
                <a:uFillTx/>
                <a:latin typeface="+mn-lt"/>
                <a:ea typeface="+mn-ea"/>
              </a:rPr>
              <a:t>2n</a:t>
            </a:r>
            <a:r>
              <a:rPr kumimoji="1" lang="zh-CN" altLang="en-US" sz="2400" i="0" u="none" strike="noStrike" kern="0" cap="none" spc="0" normalizeH="0" baseline="0" noProof="0" dirty="0" smtClean="0">
                <a:ln>
                  <a:noFill/>
                </a:ln>
                <a:solidFill>
                  <a:srgbClr val="FF0000"/>
                </a:solidFill>
                <a:effectLst/>
                <a:uLnTx/>
                <a:uFillTx/>
                <a:latin typeface="+mn-lt"/>
                <a:ea typeface="+mn-ea"/>
              </a:rPr>
              <a:t>个指针，其中只有</a:t>
            </a:r>
            <a:r>
              <a:rPr kumimoji="1" lang="en-US" altLang="zh-CN" sz="2400" i="0" u="none" strike="noStrike" kern="0" cap="none" spc="0" normalizeH="0" baseline="0" noProof="0" dirty="0" smtClean="0">
                <a:ln>
                  <a:noFill/>
                </a:ln>
                <a:solidFill>
                  <a:srgbClr val="FF0000"/>
                </a:solidFill>
                <a:effectLst/>
                <a:uLnTx/>
                <a:uFillTx/>
                <a:latin typeface="+mn-lt"/>
                <a:ea typeface="+mn-ea"/>
              </a:rPr>
              <a:t>(n-1)</a:t>
            </a:r>
            <a:r>
              <a:rPr kumimoji="1" lang="zh-CN" altLang="en-US" sz="2400" i="0" u="none" strike="noStrike" kern="0" cap="none" spc="0" normalizeH="0" baseline="0" noProof="0" dirty="0" smtClean="0">
                <a:ln>
                  <a:noFill/>
                </a:ln>
                <a:solidFill>
                  <a:srgbClr val="FF0000"/>
                </a:solidFill>
                <a:effectLst/>
                <a:uLnTx/>
                <a:uFillTx/>
                <a:latin typeface="+mn-lt"/>
                <a:ea typeface="+mn-ea"/>
              </a:rPr>
              <a:t>个用来指向子结点，另外</a:t>
            </a:r>
            <a:r>
              <a:rPr kumimoji="1" lang="en-US" altLang="zh-CN" sz="2400" i="0" u="none" strike="noStrike" kern="0" cap="none" spc="0" normalizeH="0" baseline="0" noProof="0" dirty="0" smtClean="0">
                <a:ln>
                  <a:noFill/>
                </a:ln>
                <a:solidFill>
                  <a:srgbClr val="FF0000"/>
                </a:solidFill>
                <a:effectLst/>
                <a:uLnTx/>
                <a:uFillTx/>
                <a:latin typeface="+mn-lt"/>
                <a:ea typeface="+mn-ea"/>
              </a:rPr>
              <a:t>(n+1)</a:t>
            </a:r>
            <a:r>
              <a:rPr kumimoji="1" lang="zh-CN" altLang="en-US" sz="2400" i="0" u="none" strike="noStrike" kern="0" cap="none" spc="0" normalizeH="0" baseline="0" noProof="0" dirty="0" smtClean="0">
                <a:ln>
                  <a:noFill/>
                </a:ln>
                <a:solidFill>
                  <a:srgbClr val="FF0000"/>
                </a:solidFill>
                <a:effectLst/>
                <a:uLnTx/>
                <a:uFillTx/>
                <a:latin typeface="+mn-lt"/>
                <a:ea typeface="+mn-ea"/>
              </a:rPr>
              <a:t>个指针是空的。</a:t>
            </a:r>
          </a:p>
        </p:txBody>
      </p:sp>
    </p:spTree>
  </p:cSld>
  <p:clrMapOvr>
    <a:masterClrMapping/>
  </p:clrMapOvr>
  <p:transition>
    <p:wipe dir="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174</a:t>
            </a:fld>
            <a:endParaRPr lang="en-US" altLang="zh-CN"/>
          </a:p>
        </p:txBody>
      </p:sp>
      <p:sp>
        <p:nvSpPr>
          <p:cNvPr id="3" name="Text Box 5"/>
          <p:cNvSpPr txBox="1">
            <a:spLocks noChangeArrowheads="1"/>
          </p:cNvSpPr>
          <p:nvPr/>
        </p:nvSpPr>
        <p:spPr bwMode="auto">
          <a:xfrm>
            <a:off x="467544" y="908720"/>
            <a:ext cx="8362950" cy="4238625"/>
          </a:xfrm>
          <a:prstGeom prst="rect">
            <a:avLst/>
          </a:prstGeom>
          <a:noFill/>
          <a:ln w="9525">
            <a:noFill/>
            <a:miter lim="800000"/>
            <a:headEnd/>
            <a:tailEnd/>
          </a:ln>
          <a:effectLst/>
        </p:spPr>
        <p:txBody>
          <a:bodyPr lIns="89401" tIns="44700" rIns="89401" bIns="44700">
            <a:spAutoFit/>
          </a:bodyPr>
          <a:lstStyle/>
          <a:p>
            <a:pPr defTabSz="893763">
              <a:spcBef>
                <a:spcPct val="20000"/>
              </a:spcBef>
              <a:defRPr/>
            </a:pPr>
            <a:r>
              <a:rPr lang="zh-CN" altLang="en-US" sz="3200" i="0" u="sng" dirty="0">
                <a:solidFill>
                  <a:schemeClr val="tx2"/>
                </a:solidFill>
                <a:effectLst>
                  <a:outerShdw blurRad="38100" dist="38100" dir="2700000" algn="tl">
                    <a:srgbClr val="C0C0C0"/>
                  </a:outerShdw>
                </a:effectLst>
                <a:ea typeface="仿宋_GB2312" pitchFamily="49" charset="-122"/>
              </a:rPr>
              <a:t>动机</a:t>
            </a:r>
            <a:endParaRPr lang="zh-CN" altLang="en-US" sz="3200" i="0" u="sng" dirty="0">
              <a:effectLst>
                <a:outerShdw blurRad="38100" dist="38100" dir="2700000" algn="tl">
                  <a:srgbClr val="C0C0C0"/>
                </a:outerShdw>
              </a:effectLst>
              <a:ea typeface="仿宋_GB2312" pitchFamily="49" charset="-122"/>
            </a:endParaRPr>
          </a:p>
          <a:p>
            <a:pPr defTabSz="893763">
              <a:spcBef>
                <a:spcPct val="20000"/>
              </a:spcBef>
              <a:buClr>
                <a:schemeClr val="hlink"/>
              </a:buClr>
              <a:buSzPct val="50000"/>
              <a:buFont typeface="Monotype Sorts" pitchFamily="2" charset="2"/>
              <a:buChar char="n"/>
              <a:defRPr/>
            </a:pPr>
            <a:r>
              <a:rPr lang="zh-CN" altLang="en-US" sz="3200" i="0" dirty="0">
                <a:effectLst>
                  <a:outerShdw blurRad="38100" dist="38100" dir="2700000" algn="tl">
                    <a:srgbClr val="C0C0C0"/>
                  </a:outerShdw>
                </a:effectLst>
                <a:ea typeface="仿宋_GB2312" pitchFamily="49" charset="-122"/>
              </a:rPr>
              <a:t>  如何有效查找结点前序、中序或后序结点。</a:t>
            </a:r>
          </a:p>
          <a:p>
            <a:pPr defTabSz="893763">
              <a:spcBef>
                <a:spcPct val="20000"/>
              </a:spcBef>
              <a:buClr>
                <a:schemeClr val="hlink"/>
              </a:buClr>
              <a:buSzPct val="50000"/>
              <a:buFont typeface="Monotype Sorts" pitchFamily="2" charset="2"/>
              <a:buChar char="n"/>
              <a:defRPr/>
            </a:pPr>
            <a:r>
              <a:rPr lang="zh-CN" altLang="en-US" sz="3200" i="0" dirty="0">
                <a:effectLst>
                  <a:outerShdw blurRad="38100" dist="38100" dir="2700000" algn="tl">
                    <a:srgbClr val="C0C0C0"/>
                  </a:outerShdw>
                </a:effectLst>
                <a:ea typeface="仿宋_GB2312" pitchFamily="49" charset="-122"/>
              </a:rPr>
              <a:t>  如何充分利用</a:t>
            </a:r>
            <a:r>
              <a:rPr lang="zh-CN" altLang="zh-CN" sz="3200" i="0" dirty="0">
                <a:effectLst>
                  <a:outerShdw blurRad="38100" dist="38100" dir="2700000" algn="tl">
                    <a:srgbClr val="C0C0C0"/>
                  </a:outerShdw>
                </a:effectLst>
                <a:ea typeface="仿宋_GB2312" pitchFamily="49" charset="-122"/>
              </a:rPr>
              <a:t>二叉树中为</a:t>
            </a:r>
            <a:r>
              <a:rPr lang="en-US" altLang="zh-CN" sz="3200" dirty="0">
                <a:solidFill>
                  <a:schemeClr val="tx2"/>
                </a:solidFill>
                <a:effectLst>
                  <a:outerShdw blurRad="38100" dist="38100" dir="2700000" algn="tl">
                    <a:srgbClr val="C0C0C0"/>
                  </a:outerShdw>
                </a:effectLst>
                <a:ea typeface="仿宋_GB2312" pitchFamily="49" charset="-122"/>
              </a:rPr>
              <a:t>NULL</a:t>
            </a:r>
            <a:r>
              <a:rPr lang="zh-CN" altLang="zh-CN" sz="3200" i="0" dirty="0">
                <a:effectLst>
                  <a:outerShdw blurRad="38100" dist="38100" dir="2700000" algn="tl">
                    <a:srgbClr val="C0C0C0"/>
                  </a:outerShdw>
                </a:effectLst>
                <a:ea typeface="仿宋_GB2312" pitchFamily="49" charset="-122"/>
              </a:rPr>
              <a:t>的</a:t>
            </a:r>
            <a:r>
              <a:rPr lang="zh-CN" altLang="en-US" sz="3200" i="0" dirty="0">
                <a:effectLst>
                  <a:outerShdw blurRad="38100" dist="38100" dir="2700000" algn="tl">
                    <a:srgbClr val="C0C0C0"/>
                  </a:outerShdw>
                </a:effectLst>
                <a:ea typeface="仿宋_GB2312" pitchFamily="49" charset="-122"/>
              </a:rPr>
              <a:t>指针域</a:t>
            </a:r>
            <a:r>
              <a:rPr lang="zh-CN" altLang="en-US" sz="3200" i="0" dirty="0" smtClean="0">
                <a:effectLst>
                  <a:outerShdw blurRad="38100" dist="38100" dir="2700000" algn="tl">
                    <a:srgbClr val="C0C0C0"/>
                  </a:outerShdw>
                </a:effectLst>
                <a:ea typeface="仿宋_GB2312" pitchFamily="49" charset="-122"/>
              </a:rPr>
              <a:t>。</a:t>
            </a:r>
          </a:p>
          <a:p>
            <a:pPr marL="446088" lvl="1" defTabSz="893763">
              <a:spcBef>
                <a:spcPct val="20000"/>
              </a:spcBef>
              <a:buClr>
                <a:schemeClr val="hlink"/>
              </a:buClr>
              <a:buSzPct val="50000"/>
              <a:buFont typeface="Monotype Sorts" pitchFamily="2" charset="2"/>
              <a:buNone/>
              <a:defRPr/>
            </a:pPr>
            <a:r>
              <a:rPr lang="en-US" altLang="zh-CN" sz="2800" dirty="0" smtClean="0">
                <a:solidFill>
                  <a:schemeClr val="tx2"/>
                </a:solidFill>
                <a:effectLst>
                  <a:outerShdw blurRad="38100" dist="38100" dir="2700000" algn="tl">
                    <a:srgbClr val="C0C0C0"/>
                  </a:outerShdw>
                </a:effectLst>
                <a:ea typeface="仿宋_GB2312" pitchFamily="49" charset="-122"/>
              </a:rPr>
              <a:t>n</a:t>
            </a:r>
            <a:r>
              <a:rPr lang="zh-CN" altLang="zh-CN" sz="2800" i="0" dirty="0" smtClean="0">
                <a:solidFill>
                  <a:srgbClr val="D60093"/>
                </a:solidFill>
                <a:effectLst>
                  <a:outerShdw blurRad="38100" dist="38100" dir="2700000" algn="tl">
                    <a:srgbClr val="C0C0C0"/>
                  </a:outerShdw>
                </a:effectLst>
                <a:ea typeface="仿宋_GB2312" pitchFamily="49" charset="-122"/>
              </a:rPr>
              <a:t>个结点的二叉树共有指针域</a:t>
            </a:r>
            <a:r>
              <a:rPr lang="en-US" altLang="zh-CN" sz="2800" i="0" dirty="0" smtClean="0">
                <a:solidFill>
                  <a:schemeClr val="tx2"/>
                </a:solidFill>
                <a:effectLst>
                  <a:outerShdw blurRad="38100" dist="38100" dir="2700000" algn="tl">
                    <a:srgbClr val="C0C0C0"/>
                  </a:outerShdw>
                </a:effectLst>
                <a:ea typeface="仿宋_GB2312" pitchFamily="49" charset="-122"/>
              </a:rPr>
              <a:t>2</a:t>
            </a:r>
            <a:r>
              <a:rPr lang="en-US" altLang="zh-CN" sz="2800" dirty="0" smtClean="0">
                <a:solidFill>
                  <a:schemeClr val="tx2"/>
                </a:solidFill>
                <a:effectLst>
                  <a:outerShdw blurRad="38100" dist="38100" dir="2700000" algn="tl">
                    <a:srgbClr val="C0C0C0"/>
                  </a:outerShdw>
                </a:effectLst>
                <a:ea typeface="仿宋_GB2312" pitchFamily="49" charset="-122"/>
              </a:rPr>
              <a:t>n</a:t>
            </a:r>
            <a:r>
              <a:rPr lang="zh-CN" altLang="zh-CN" sz="2800" i="0" dirty="0" smtClean="0">
                <a:solidFill>
                  <a:srgbClr val="D60093"/>
                </a:solidFill>
                <a:effectLst>
                  <a:outerShdw blurRad="38100" dist="38100" dir="2700000" algn="tl">
                    <a:srgbClr val="C0C0C0"/>
                  </a:outerShdw>
                </a:effectLst>
                <a:ea typeface="仿宋_GB2312" pitchFamily="49" charset="-122"/>
              </a:rPr>
              <a:t>个，  </a:t>
            </a:r>
          </a:p>
          <a:p>
            <a:pPr defTabSz="893763">
              <a:spcBef>
                <a:spcPct val="20000"/>
              </a:spcBef>
              <a:buClr>
                <a:schemeClr val="hlink"/>
              </a:buClr>
              <a:buSzPct val="50000"/>
              <a:buFont typeface="Monotype Sorts" pitchFamily="2" charset="2"/>
              <a:buNone/>
              <a:defRPr/>
            </a:pPr>
            <a:r>
              <a:rPr lang="zh-CN" altLang="zh-CN" sz="2800" i="0" dirty="0" smtClean="0">
                <a:solidFill>
                  <a:srgbClr val="D60093"/>
                </a:solidFill>
                <a:effectLst>
                  <a:outerShdw blurRad="38100" dist="38100" dir="2700000" algn="tl">
                    <a:srgbClr val="C0C0C0"/>
                  </a:outerShdw>
                </a:effectLst>
                <a:ea typeface="仿宋_GB2312" pitchFamily="49" charset="-122"/>
              </a:rPr>
              <a:t>    </a:t>
            </a:r>
            <a:r>
              <a:rPr lang="zh-CN" altLang="en-US" sz="2800" i="0" dirty="0" smtClean="0">
                <a:solidFill>
                  <a:srgbClr val="D60093"/>
                </a:solidFill>
                <a:effectLst>
                  <a:outerShdw blurRad="38100" dist="38100" dir="2700000" algn="tl">
                    <a:srgbClr val="C0C0C0"/>
                  </a:outerShdw>
                </a:effectLst>
                <a:ea typeface="仿宋_GB2312" pitchFamily="49" charset="-122"/>
              </a:rPr>
              <a:t> </a:t>
            </a:r>
            <a:r>
              <a:rPr lang="zh-CN" altLang="zh-CN" sz="2800" i="0" dirty="0">
                <a:solidFill>
                  <a:srgbClr val="D60093"/>
                </a:solidFill>
                <a:effectLst>
                  <a:outerShdw blurRad="38100" dist="38100" dir="2700000" algn="tl">
                    <a:srgbClr val="C0C0C0"/>
                  </a:outerShdw>
                </a:effectLst>
                <a:ea typeface="仿宋_GB2312" pitchFamily="49" charset="-122"/>
              </a:rPr>
              <a:t>其中，不</a:t>
            </a:r>
            <a:r>
              <a:rPr lang="zh-CN" altLang="zh-CN" sz="2800" i="0" dirty="0" smtClean="0">
                <a:solidFill>
                  <a:srgbClr val="D60093"/>
                </a:solidFill>
                <a:effectLst>
                  <a:outerShdw blurRad="38100" dist="38100" dir="2700000" algn="tl">
                    <a:srgbClr val="C0C0C0"/>
                  </a:outerShdw>
                </a:effectLst>
                <a:ea typeface="仿宋_GB2312" pitchFamily="49" charset="-122"/>
              </a:rPr>
              <a:t>为</a:t>
            </a:r>
            <a:r>
              <a:rPr lang="en-US" altLang="zh-CN" sz="2800" dirty="0" smtClean="0">
                <a:solidFill>
                  <a:schemeClr val="tx2"/>
                </a:solidFill>
                <a:effectLst>
                  <a:outerShdw blurRad="38100" dist="38100" dir="2700000" algn="tl">
                    <a:srgbClr val="C0C0C0"/>
                  </a:outerShdw>
                </a:effectLst>
                <a:ea typeface="仿宋_GB2312" pitchFamily="49" charset="-122"/>
              </a:rPr>
              <a:t>NULL</a:t>
            </a:r>
            <a:r>
              <a:rPr lang="zh-CN" altLang="zh-CN" sz="2800" i="0" dirty="0" smtClean="0">
                <a:solidFill>
                  <a:srgbClr val="D60093"/>
                </a:solidFill>
                <a:effectLst>
                  <a:outerShdw blurRad="38100" dist="38100" dir="2700000" algn="tl">
                    <a:srgbClr val="C0C0C0"/>
                  </a:outerShdw>
                </a:effectLst>
                <a:ea typeface="仿宋_GB2312" pitchFamily="49" charset="-122"/>
              </a:rPr>
              <a:t>的有</a:t>
            </a:r>
            <a:r>
              <a:rPr lang="en-US" altLang="zh-CN" sz="2800" dirty="0" smtClean="0">
                <a:solidFill>
                  <a:schemeClr val="tx2"/>
                </a:solidFill>
                <a:effectLst>
                  <a:outerShdw blurRad="38100" dist="38100" dir="2700000" algn="tl">
                    <a:srgbClr val="C0C0C0"/>
                  </a:outerShdw>
                </a:effectLst>
                <a:ea typeface="仿宋_GB2312" pitchFamily="49" charset="-122"/>
              </a:rPr>
              <a:t>n</a:t>
            </a:r>
            <a:r>
              <a:rPr lang="en-US" altLang="zh-CN" sz="2800" i="0" dirty="0" smtClean="0">
                <a:solidFill>
                  <a:schemeClr val="tx2"/>
                </a:solidFill>
                <a:effectLst>
                  <a:outerShdw blurRad="38100" dist="38100" dir="2700000" algn="tl">
                    <a:srgbClr val="C0C0C0"/>
                  </a:outerShdw>
                </a:effectLst>
                <a:ea typeface="仿宋_GB2312" pitchFamily="49" charset="-122"/>
              </a:rPr>
              <a:t>-1</a:t>
            </a:r>
            <a:r>
              <a:rPr lang="zh-CN" altLang="en-US" sz="2800" i="0" dirty="0" smtClean="0">
                <a:solidFill>
                  <a:srgbClr val="D60093"/>
                </a:solidFill>
                <a:effectLst>
                  <a:outerShdw blurRad="38100" dist="38100" dir="2700000" algn="tl">
                    <a:srgbClr val="C0C0C0"/>
                  </a:outerShdw>
                </a:effectLst>
                <a:ea typeface="仿宋_GB2312" pitchFamily="49" charset="-122"/>
              </a:rPr>
              <a:t>个</a:t>
            </a:r>
            <a:r>
              <a:rPr lang="zh-CN" altLang="en-US" sz="2800" i="0" dirty="0">
                <a:solidFill>
                  <a:srgbClr val="D60093"/>
                </a:solidFill>
                <a:effectLst>
                  <a:outerShdw blurRad="38100" dist="38100" dir="2700000" algn="tl">
                    <a:srgbClr val="C0C0C0"/>
                  </a:outerShdw>
                </a:effectLst>
                <a:ea typeface="仿宋_GB2312" pitchFamily="49" charset="-122"/>
              </a:rPr>
              <a:t>；</a:t>
            </a:r>
          </a:p>
          <a:p>
            <a:pPr defTabSz="893763">
              <a:spcBef>
                <a:spcPct val="20000"/>
              </a:spcBef>
              <a:buClr>
                <a:schemeClr val="hlink"/>
              </a:buClr>
              <a:buSzPct val="50000"/>
              <a:buFont typeface="Monotype Sorts" pitchFamily="2" charset="2"/>
              <a:buNone/>
              <a:defRPr/>
            </a:pPr>
            <a:r>
              <a:rPr lang="zh-CN" altLang="en-US" sz="2800" i="0" dirty="0">
                <a:solidFill>
                  <a:srgbClr val="D60093"/>
                </a:solidFill>
                <a:effectLst>
                  <a:outerShdw blurRad="38100" dist="38100" dir="2700000" algn="tl">
                    <a:srgbClr val="C0C0C0"/>
                  </a:outerShdw>
                </a:effectLst>
                <a:ea typeface="仿宋_GB2312" pitchFamily="49" charset="-122"/>
              </a:rPr>
              <a:t>                 </a:t>
            </a:r>
            <a:r>
              <a:rPr lang="zh-CN" altLang="en-US" sz="2800" i="0" dirty="0" smtClean="0">
                <a:solidFill>
                  <a:srgbClr val="D60093"/>
                </a:solidFill>
                <a:effectLst>
                  <a:outerShdw blurRad="38100" dist="38100" dir="2700000" algn="tl">
                    <a:srgbClr val="C0C0C0"/>
                  </a:outerShdw>
                </a:effectLst>
                <a:ea typeface="仿宋_GB2312" pitchFamily="49" charset="-122"/>
              </a:rPr>
              <a:t>为</a:t>
            </a:r>
            <a:r>
              <a:rPr lang="en-US" altLang="zh-CN" sz="2800" dirty="0" smtClean="0">
                <a:solidFill>
                  <a:schemeClr val="tx2"/>
                </a:solidFill>
                <a:effectLst>
                  <a:outerShdw blurRad="38100" dist="38100" dir="2700000" algn="tl">
                    <a:srgbClr val="C0C0C0"/>
                  </a:outerShdw>
                </a:effectLst>
                <a:ea typeface="仿宋_GB2312" pitchFamily="49" charset="-122"/>
              </a:rPr>
              <a:t>NULL</a:t>
            </a:r>
            <a:r>
              <a:rPr lang="zh-CN" altLang="zh-CN" sz="2800" i="0" dirty="0" smtClean="0">
                <a:solidFill>
                  <a:srgbClr val="D60093"/>
                </a:solidFill>
                <a:effectLst>
                  <a:outerShdw blurRad="38100" dist="38100" dir="2700000" algn="tl">
                    <a:srgbClr val="C0C0C0"/>
                  </a:outerShdw>
                </a:effectLst>
                <a:ea typeface="仿宋_GB2312" pitchFamily="49" charset="-122"/>
              </a:rPr>
              <a:t>的有</a:t>
            </a:r>
            <a:r>
              <a:rPr lang="en-US" altLang="zh-CN" sz="2800" dirty="0" smtClean="0">
                <a:solidFill>
                  <a:schemeClr val="tx2"/>
                </a:solidFill>
                <a:effectLst>
                  <a:outerShdw blurRad="38100" dist="38100" dir="2700000" algn="tl">
                    <a:srgbClr val="C0C0C0"/>
                  </a:outerShdw>
                </a:effectLst>
                <a:ea typeface="仿宋_GB2312" pitchFamily="49" charset="-122"/>
              </a:rPr>
              <a:t>n</a:t>
            </a:r>
            <a:r>
              <a:rPr lang="en-US" altLang="zh-CN" sz="2800" i="0" dirty="0" smtClean="0">
                <a:solidFill>
                  <a:schemeClr val="tx2"/>
                </a:solidFill>
                <a:effectLst>
                  <a:outerShdw blurRad="38100" dist="38100" dir="2700000" algn="tl">
                    <a:srgbClr val="C0C0C0"/>
                  </a:outerShdw>
                </a:effectLst>
                <a:ea typeface="仿宋_GB2312" pitchFamily="49" charset="-122"/>
              </a:rPr>
              <a:t>+1</a:t>
            </a:r>
            <a:r>
              <a:rPr lang="zh-CN" altLang="en-US" sz="2800" i="0" dirty="0" smtClean="0">
                <a:solidFill>
                  <a:srgbClr val="D60093"/>
                </a:solidFill>
                <a:effectLst>
                  <a:outerShdw blurRad="38100" dist="38100" dir="2700000" algn="tl">
                    <a:srgbClr val="C0C0C0"/>
                  </a:outerShdw>
                </a:effectLst>
                <a:ea typeface="仿宋_GB2312" pitchFamily="49" charset="-122"/>
              </a:rPr>
              <a:t>个</a:t>
            </a:r>
            <a:r>
              <a:rPr lang="zh-CN" altLang="en-US" sz="2800" i="0" dirty="0">
                <a:solidFill>
                  <a:srgbClr val="D60093"/>
                </a:solidFill>
                <a:effectLst>
                  <a:outerShdw blurRad="38100" dist="38100" dir="2700000" algn="tl">
                    <a:srgbClr val="C0C0C0"/>
                  </a:outerShdw>
                </a:effectLst>
                <a:ea typeface="仿宋_GB2312" pitchFamily="49" charset="-122"/>
              </a:rPr>
              <a:t>。</a:t>
            </a:r>
            <a:endParaRPr lang="zh-CN" altLang="en-US" sz="3200" i="0" dirty="0">
              <a:effectLst>
                <a:outerShdw blurRad="38100" dist="38100" dir="2700000" algn="tl">
                  <a:srgbClr val="C0C0C0"/>
                </a:outerShdw>
              </a:effectLst>
              <a:ea typeface="仿宋_GB2312" pitchFamily="49" charset="-122"/>
            </a:endParaRPr>
          </a:p>
          <a:p>
            <a:pPr defTabSz="893763">
              <a:spcBef>
                <a:spcPct val="50000"/>
              </a:spcBef>
              <a:buClr>
                <a:schemeClr val="hlink"/>
              </a:buClr>
              <a:buSzPct val="50000"/>
              <a:buFont typeface="Monotype Sorts" pitchFamily="2" charset="2"/>
              <a:buNone/>
              <a:defRPr/>
            </a:pPr>
            <a:r>
              <a:rPr lang="zh-CN" altLang="en-US" i="0" u="sng" dirty="0">
                <a:solidFill>
                  <a:srgbClr val="FF3300"/>
                </a:solidFill>
                <a:effectLst>
                  <a:outerShdw blurRad="38100" dist="38100" dir="2700000" algn="tl">
                    <a:srgbClr val="C0C0C0"/>
                  </a:outerShdw>
                </a:effectLst>
                <a:ea typeface="仿宋_GB2312" pitchFamily="49" charset="-122"/>
              </a:rPr>
              <a:t>性质</a:t>
            </a:r>
            <a:r>
              <a:rPr lang="en-US" altLang="zh-CN" i="0" u="sng" dirty="0">
                <a:solidFill>
                  <a:srgbClr val="FF3300"/>
                </a:solidFill>
                <a:effectLst>
                  <a:outerShdw blurRad="38100" dist="38100" dir="2700000" algn="tl">
                    <a:srgbClr val="C0C0C0"/>
                  </a:outerShdw>
                </a:effectLst>
                <a:ea typeface="仿宋_GB2312" pitchFamily="49" charset="-122"/>
              </a:rPr>
              <a:t>3</a:t>
            </a:r>
            <a:r>
              <a:rPr lang="en-US" altLang="zh-CN" i="0" dirty="0">
                <a:solidFill>
                  <a:srgbClr val="008000"/>
                </a:solidFill>
                <a:effectLst>
                  <a:outerShdw blurRad="38100" dist="38100" dir="2700000" algn="tl">
                    <a:srgbClr val="C0C0C0"/>
                  </a:outerShdw>
                </a:effectLst>
                <a:ea typeface="仿宋_GB2312" pitchFamily="49" charset="-122"/>
              </a:rPr>
              <a:t>  </a:t>
            </a:r>
            <a:r>
              <a:rPr lang="zh-CN" altLang="en-US" i="0" dirty="0">
                <a:solidFill>
                  <a:srgbClr val="008000"/>
                </a:solidFill>
                <a:effectLst>
                  <a:outerShdw blurRad="38100" dist="38100" dir="2700000" algn="tl">
                    <a:srgbClr val="C0C0C0"/>
                  </a:outerShdw>
                </a:effectLst>
                <a:ea typeface="仿宋_GB2312" pitchFamily="49" charset="-122"/>
              </a:rPr>
              <a:t>对任何一棵二叉树</a:t>
            </a:r>
            <a:r>
              <a:rPr lang="en-US" altLang="zh-CN" i="0" dirty="0">
                <a:solidFill>
                  <a:srgbClr val="008000"/>
                </a:solidFill>
                <a:effectLst>
                  <a:outerShdw blurRad="38100" dist="38100" dir="2700000" algn="tl">
                    <a:srgbClr val="C0C0C0"/>
                  </a:outerShdw>
                </a:effectLst>
                <a:ea typeface="仿宋_GB2312" pitchFamily="49" charset="-122"/>
              </a:rPr>
              <a:t>, </a:t>
            </a:r>
            <a:r>
              <a:rPr lang="zh-CN" altLang="en-US" i="0" dirty="0">
                <a:solidFill>
                  <a:srgbClr val="008000"/>
                </a:solidFill>
                <a:effectLst>
                  <a:outerShdw blurRad="38100" dist="38100" dir="2700000" algn="tl">
                    <a:srgbClr val="C0C0C0"/>
                  </a:outerShdw>
                </a:effectLst>
                <a:ea typeface="仿宋_GB2312" pitchFamily="49" charset="-122"/>
              </a:rPr>
              <a:t>如果其叶结点个数</a:t>
            </a:r>
            <a:r>
              <a:rPr lang="zh-CN" altLang="en-US" i="0" dirty="0" smtClean="0">
                <a:solidFill>
                  <a:srgbClr val="008000"/>
                </a:solidFill>
                <a:effectLst>
                  <a:outerShdw blurRad="38100" dist="38100" dir="2700000" algn="tl">
                    <a:srgbClr val="C0C0C0"/>
                  </a:outerShdw>
                </a:effectLst>
                <a:ea typeface="仿宋_GB2312" pitchFamily="49" charset="-122"/>
              </a:rPr>
              <a:t>为</a:t>
            </a:r>
            <a:r>
              <a:rPr lang="en-US" altLang="zh-CN" dirty="0" smtClean="0">
                <a:solidFill>
                  <a:srgbClr val="CC3300"/>
                </a:solidFill>
                <a:effectLst>
                  <a:outerShdw blurRad="38100" dist="38100" dir="2700000" algn="tl">
                    <a:srgbClr val="C0C0C0"/>
                  </a:outerShdw>
                </a:effectLst>
                <a:ea typeface="仿宋_GB2312" pitchFamily="49" charset="-122"/>
              </a:rPr>
              <a:t>n</a:t>
            </a:r>
            <a:r>
              <a:rPr lang="en-US" altLang="zh-CN" i="0" baseline="-25000" dirty="0" smtClean="0">
                <a:solidFill>
                  <a:srgbClr val="CC3300"/>
                </a:solidFill>
                <a:effectLst>
                  <a:outerShdw blurRad="38100" dist="38100" dir="2700000" algn="tl">
                    <a:srgbClr val="C0C0C0"/>
                  </a:outerShdw>
                </a:effectLst>
                <a:ea typeface="仿宋_GB2312" pitchFamily="49" charset="-122"/>
              </a:rPr>
              <a:t>0</a:t>
            </a:r>
            <a:r>
              <a:rPr lang="zh-CN" altLang="en-US" i="0" dirty="0">
                <a:solidFill>
                  <a:srgbClr val="008000"/>
                </a:solidFill>
                <a:effectLst>
                  <a:outerShdw blurRad="38100" dist="38100" dir="2700000" algn="tl">
                    <a:srgbClr val="C0C0C0"/>
                  </a:outerShdw>
                </a:effectLst>
                <a:ea typeface="仿宋_GB2312" pitchFamily="49" charset="-122"/>
              </a:rPr>
              <a:t>，度为</a:t>
            </a:r>
            <a:r>
              <a:rPr lang="en-US" altLang="zh-CN" i="0" dirty="0">
                <a:solidFill>
                  <a:srgbClr val="CC3300"/>
                </a:solidFill>
                <a:effectLst>
                  <a:outerShdw blurRad="38100" dist="38100" dir="2700000" algn="tl">
                    <a:srgbClr val="C0C0C0"/>
                  </a:outerShdw>
                </a:effectLst>
                <a:ea typeface="仿宋_GB2312" pitchFamily="49" charset="-122"/>
              </a:rPr>
              <a:t>2</a:t>
            </a:r>
            <a:r>
              <a:rPr lang="zh-CN" altLang="en-US" i="0" dirty="0">
                <a:solidFill>
                  <a:srgbClr val="008000"/>
                </a:solidFill>
                <a:effectLst>
                  <a:outerShdw blurRad="38100" dist="38100" dir="2700000" algn="tl">
                    <a:srgbClr val="C0C0C0"/>
                  </a:outerShdw>
                </a:effectLst>
                <a:ea typeface="仿宋_GB2312" pitchFamily="49" charset="-122"/>
              </a:rPr>
              <a:t>的</a:t>
            </a:r>
          </a:p>
          <a:p>
            <a:pPr defTabSz="893763">
              <a:buClr>
                <a:schemeClr val="hlink"/>
              </a:buClr>
              <a:buSzPct val="50000"/>
              <a:buFont typeface="Monotype Sorts" pitchFamily="2" charset="2"/>
              <a:buNone/>
              <a:defRPr/>
            </a:pPr>
            <a:r>
              <a:rPr lang="zh-CN" altLang="en-US" i="0" dirty="0">
                <a:solidFill>
                  <a:srgbClr val="008000"/>
                </a:solidFill>
                <a:effectLst>
                  <a:outerShdw blurRad="38100" dist="38100" dir="2700000" algn="tl">
                    <a:srgbClr val="C0C0C0"/>
                  </a:outerShdw>
                </a:effectLst>
                <a:ea typeface="仿宋_GB2312" pitchFamily="49" charset="-122"/>
              </a:rPr>
              <a:t>            非叶结点个数</a:t>
            </a:r>
            <a:r>
              <a:rPr lang="zh-CN" altLang="en-US" i="0" dirty="0" smtClean="0">
                <a:solidFill>
                  <a:srgbClr val="008000"/>
                </a:solidFill>
                <a:effectLst>
                  <a:outerShdw blurRad="38100" dist="38100" dir="2700000" algn="tl">
                    <a:srgbClr val="C0C0C0"/>
                  </a:outerShdw>
                </a:effectLst>
                <a:ea typeface="仿宋_GB2312" pitchFamily="49" charset="-122"/>
              </a:rPr>
              <a:t>为</a:t>
            </a:r>
            <a:r>
              <a:rPr lang="en-US" altLang="zh-CN" dirty="0" smtClean="0">
                <a:solidFill>
                  <a:srgbClr val="CC3300"/>
                </a:solidFill>
                <a:effectLst>
                  <a:outerShdw blurRad="38100" dist="38100" dir="2700000" algn="tl">
                    <a:srgbClr val="C0C0C0"/>
                  </a:outerShdw>
                </a:effectLst>
                <a:ea typeface="仿宋_GB2312" pitchFamily="49" charset="-122"/>
              </a:rPr>
              <a:t>n</a:t>
            </a:r>
            <a:r>
              <a:rPr lang="en-US" altLang="zh-CN" i="0" baseline="-25000" dirty="0" smtClean="0">
                <a:solidFill>
                  <a:srgbClr val="CC3300"/>
                </a:solidFill>
                <a:effectLst>
                  <a:outerShdw blurRad="38100" dist="38100" dir="2700000" algn="tl">
                    <a:srgbClr val="C0C0C0"/>
                  </a:outerShdw>
                </a:effectLst>
                <a:ea typeface="仿宋_GB2312" pitchFamily="49" charset="-122"/>
              </a:rPr>
              <a:t>2</a:t>
            </a:r>
            <a:r>
              <a:rPr lang="zh-CN" altLang="en-US" i="0" dirty="0">
                <a:solidFill>
                  <a:srgbClr val="008000"/>
                </a:solidFill>
                <a:effectLst>
                  <a:outerShdw blurRad="38100" dist="38100" dir="2700000" algn="tl">
                    <a:srgbClr val="C0C0C0"/>
                  </a:outerShdw>
                </a:effectLst>
                <a:ea typeface="仿宋_GB2312" pitchFamily="49" charset="-122"/>
              </a:rPr>
              <a:t>，则有</a:t>
            </a:r>
            <a:r>
              <a:rPr lang="en-US" altLang="zh-CN" dirty="0" smtClean="0">
                <a:solidFill>
                  <a:srgbClr val="CC3300"/>
                </a:solidFill>
                <a:effectLst>
                  <a:outerShdw blurRad="38100" dist="38100" dir="2700000" algn="tl">
                    <a:srgbClr val="C0C0C0"/>
                  </a:outerShdw>
                </a:effectLst>
                <a:ea typeface="仿宋_GB2312" pitchFamily="49" charset="-122"/>
              </a:rPr>
              <a:t>n</a:t>
            </a:r>
            <a:r>
              <a:rPr lang="en-US" altLang="zh-CN" i="0" baseline="-25000" dirty="0" smtClean="0">
                <a:solidFill>
                  <a:srgbClr val="CC3300"/>
                </a:solidFill>
                <a:effectLst>
                  <a:outerShdw blurRad="38100" dist="38100" dir="2700000" algn="tl">
                    <a:srgbClr val="C0C0C0"/>
                  </a:outerShdw>
                </a:effectLst>
                <a:ea typeface="仿宋_GB2312" pitchFamily="49" charset="-122"/>
              </a:rPr>
              <a:t>0</a:t>
            </a:r>
            <a:r>
              <a:rPr lang="en-US" altLang="zh-CN" i="0" dirty="0" smtClean="0">
                <a:solidFill>
                  <a:srgbClr val="CC3300"/>
                </a:solidFill>
                <a:effectLst>
                  <a:outerShdw blurRad="38100" dist="38100" dir="2700000" algn="tl">
                    <a:srgbClr val="C0C0C0"/>
                  </a:outerShdw>
                </a:effectLst>
                <a:ea typeface="仿宋_GB2312" pitchFamily="49" charset="-122"/>
              </a:rPr>
              <a:t>=</a:t>
            </a:r>
            <a:r>
              <a:rPr lang="en-US" altLang="zh-CN" dirty="0" smtClean="0">
                <a:solidFill>
                  <a:srgbClr val="CC3300"/>
                </a:solidFill>
                <a:effectLst>
                  <a:outerShdw blurRad="38100" dist="38100" dir="2700000" algn="tl">
                    <a:srgbClr val="C0C0C0"/>
                  </a:outerShdw>
                </a:effectLst>
                <a:ea typeface="仿宋_GB2312" pitchFamily="49" charset="-122"/>
              </a:rPr>
              <a:t>n</a:t>
            </a:r>
            <a:r>
              <a:rPr lang="en-US" altLang="zh-CN" i="0" baseline="-25000" dirty="0" smtClean="0">
                <a:solidFill>
                  <a:srgbClr val="CC3300"/>
                </a:solidFill>
                <a:effectLst>
                  <a:outerShdw blurRad="38100" dist="38100" dir="2700000" algn="tl">
                    <a:srgbClr val="C0C0C0"/>
                  </a:outerShdw>
                </a:effectLst>
                <a:ea typeface="仿宋_GB2312" pitchFamily="49" charset="-122"/>
              </a:rPr>
              <a:t>2</a:t>
            </a:r>
            <a:r>
              <a:rPr lang="en-US" altLang="zh-CN" i="0" dirty="0" smtClean="0">
                <a:solidFill>
                  <a:srgbClr val="CC3300"/>
                </a:solidFill>
                <a:effectLst>
                  <a:outerShdw blurRad="38100" dist="38100" dir="2700000" algn="tl">
                    <a:srgbClr val="C0C0C0"/>
                  </a:outerShdw>
                </a:effectLst>
                <a:ea typeface="仿宋_GB2312" pitchFamily="49" charset="-122"/>
              </a:rPr>
              <a:t>+1</a:t>
            </a:r>
            <a:r>
              <a:rPr lang="zh-CN" altLang="en-US" i="0" dirty="0">
                <a:solidFill>
                  <a:srgbClr val="008000"/>
                </a:solidFill>
                <a:effectLst>
                  <a:outerShdw blurRad="38100" dist="38100" dir="2700000" algn="tl">
                    <a:srgbClr val="C0C0C0"/>
                  </a:outerShdw>
                </a:effectLst>
                <a:ea typeface="仿宋_GB2312" pitchFamily="49"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175</a:t>
            </a:fld>
            <a:endParaRPr lang="en-US" altLang="zh-CN"/>
          </a:p>
        </p:txBody>
      </p:sp>
      <p:sp>
        <p:nvSpPr>
          <p:cNvPr id="8" name="Text Box 3"/>
          <p:cNvSpPr txBox="1">
            <a:spLocks noChangeArrowheads="1"/>
          </p:cNvSpPr>
          <p:nvPr/>
        </p:nvSpPr>
        <p:spPr bwMode="auto">
          <a:xfrm>
            <a:off x="3131840" y="260648"/>
            <a:ext cx="3543300" cy="641350"/>
          </a:xfrm>
          <a:prstGeom prst="rect">
            <a:avLst/>
          </a:prstGeom>
          <a:noFill/>
          <a:ln w="9525">
            <a:noFill/>
            <a:miter lim="800000"/>
            <a:headEnd/>
            <a:tailEnd/>
          </a:ln>
          <a:effectLst/>
        </p:spPr>
        <p:txBody>
          <a:bodyPr>
            <a:spAutoFit/>
          </a:bodyPr>
          <a:lstStyle/>
          <a:p>
            <a:pPr>
              <a:defRPr/>
            </a:pPr>
            <a:r>
              <a:rPr lang="zh-CN" altLang="en-US" sz="3600" i="0" u="sng" dirty="0">
                <a:solidFill>
                  <a:schemeClr val="accent2"/>
                </a:solidFill>
                <a:effectLst>
                  <a:outerShdw blurRad="38100" dist="38100" dir="2700000" algn="tl">
                    <a:srgbClr val="C0C0C0"/>
                  </a:outerShdw>
                </a:effectLst>
                <a:ea typeface="仿宋_GB2312" pitchFamily="49" charset="-122"/>
              </a:rPr>
              <a:t>线索</a:t>
            </a:r>
            <a:r>
              <a:rPr lang="zh-CN" altLang="en-US" sz="3600" i="0" u="sng" dirty="0">
                <a:solidFill>
                  <a:schemeClr val="accent2"/>
                </a:solidFill>
                <a:effectLst>
                  <a:outerShdw blurRad="38100" dist="38100" dir="2700000" algn="tl">
                    <a:srgbClr val="C0C0C0"/>
                  </a:outerShdw>
                </a:effectLst>
                <a:ea typeface="楷体_GB2312" pitchFamily="49" charset="-122"/>
              </a:rPr>
              <a:t> </a:t>
            </a:r>
            <a:r>
              <a:rPr lang="en-US" altLang="zh-CN" sz="3600" i="0" u="sng" dirty="0">
                <a:solidFill>
                  <a:schemeClr val="accent2"/>
                </a:solidFill>
                <a:effectLst>
                  <a:outerShdw blurRad="38100" dist="38100" dir="2700000" algn="tl">
                    <a:srgbClr val="C0C0C0"/>
                  </a:outerShdw>
                </a:effectLst>
                <a:ea typeface="楷体_GB2312" pitchFamily="49" charset="-122"/>
              </a:rPr>
              <a:t>(Thread)</a:t>
            </a:r>
            <a:endParaRPr lang="en-US" altLang="zh-CN" b="0" i="0" dirty="0"/>
          </a:p>
        </p:txBody>
      </p:sp>
      <p:sp>
        <p:nvSpPr>
          <p:cNvPr id="9" name="Text Box 4"/>
          <p:cNvSpPr txBox="1">
            <a:spLocks noChangeArrowheads="1"/>
          </p:cNvSpPr>
          <p:nvPr/>
        </p:nvSpPr>
        <p:spPr bwMode="auto">
          <a:xfrm>
            <a:off x="1477665" y="5575598"/>
            <a:ext cx="6972300" cy="946150"/>
          </a:xfrm>
          <a:prstGeom prst="rect">
            <a:avLst/>
          </a:prstGeom>
          <a:noFill/>
          <a:ln w="9525">
            <a:noFill/>
            <a:miter lim="800000"/>
            <a:headEnd/>
            <a:tailEnd/>
          </a:ln>
          <a:effectLst/>
        </p:spPr>
        <p:txBody>
          <a:bodyPr>
            <a:spAutoFit/>
          </a:bodyPr>
          <a:lstStyle/>
          <a:p>
            <a:pPr>
              <a:defRPr/>
            </a:pPr>
            <a:r>
              <a:rPr lang="zh-CN" altLang="en-US" sz="2800" i="0">
                <a:solidFill>
                  <a:srgbClr val="FF3300"/>
                </a:solidFill>
                <a:effectLst>
                  <a:outerShdw blurRad="38100" dist="38100" dir="2700000" algn="tl">
                    <a:srgbClr val="C0C0C0"/>
                  </a:outerShdw>
                </a:effectLst>
                <a:ea typeface="隶书" pitchFamily="49" charset="-122"/>
              </a:rPr>
              <a:t>增加 </a:t>
            </a:r>
            <a:r>
              <a:rPr lang="en-US" altLang="zh-CN" sz="2800" u="sng">
                <a:solidFill>
                  <a:srgbClr val="D60093"/>
                </a:solidFill>
                <a:effectLst>
                  <a:outerShdw blurRad="38100" dist="38100" dir="2700000" algn="tl">
                    <a:srgbClr val="C0C0C0"/>
                  </a:outerShdw>
                </a:effectLst>
                <a:ea typeface="隶书" pitchFamily="49" charset="-122"/>
              </a:rPr>
              <a:t>Pred</a:t>
            </a:r>
            <a:r>
              <a:rPr lang="en-US" altLang="zh-CN" sz="2800" i="0">
                <a:solidFill>
                  <a:srgbClr val="D60093"/>
                </a:solidFill>
                <a:effectLst>
                  <a:outerShdw blurRad="38100" dist="38100" dir="2700000" algn="tl">
                    <a:srgbClr val="C0C0C0"/>
                  </a:outerShdw>
                </a:effectLst>
                <a:ea typeface="隶书" pitchFamily="49" charset="-122"/>
              </a:rPr>
              <a:t> </a:t>
            </a:r>
            <a:r>
              <a:rPr lang="zh-CN" altLang="en-US" sz="2800" i="0">
                <a:solidFill>
                  <a:srgbClr val="FF3300"/>
                </a:solidFill>
                <a:effectLst>
                  <a:outerShdw blurRad="38100" dist="38100" dir="2700000" algn="tl">
                    <a:srgbClr val="C0C0C0"/>
                  </a:outerShdw>
                </a:effectLst>
                <a:ea typeface="隶书" pitchFamily="49" charset="-122"/>
              </a:rPr>
              <a:t>指针和 </a:t>
            </a:r>
            <a:r>
              <a:rPr lang="en-US" altLang="zh-CN" sz="2800" u="sng">
                <a:solidFill>
                  <a:srgbClr val="D60093"/>
                </a:solidFill>
                <a:effectLst>
                  <a:outerShdw blurRad="38100" dist="38100" dir="2700000" algn="tl">
                    <a:srgbClr val="C0C0C0"/>
                  </a:outerShdw>
                </a:effectLst>
                <a:ea typeface="隶书" pitchFamily="49" charset="-122"/>
              </a:rPr>
              <a:t>Succ</a:t>
            </a:r>
            <a:r>
              <a:rPr lang="en-US" altLang="zh-CN" sz="2800" i="0">
                <a:solidFill>
                  <a:srgbClr val="D60093"/>
                </a:solidFill>
                <a:effectLst>
                  <a:outerShdw blurRad="38100" dist="38100" dir="2700000" algn="tl">
                    <a:srgbClr val="C0C0C0"/>
                  </a:outerShdw>
                </a:effectLst>
                <a:ea typeface="隶书" pitchFamily="49" charset="-122"/>
              </a:rPr>
              <a:t> </a:t>
            </a:r>
            <a:r>
              <a:rPr lang="zh-CN" altLang="en-US" sz="2800" i="0">
                <a:solidFill>
                  <a:srgbClr val="FF3300"/>
                </a:solidFill>
                <a:effectLst>
                  <a:outerShdw blurRad="38100" dist="38100" dir="2700000" algn="tl">
                    <a:srgbClr val="C0C0C0"/>
                  </a:outerShdw>
                </a:effectLst>
                <a:ea typeface="隶书" pitchFamily="49" charset="-122"/>
              </a:rPr>
              <a:t>指针的二叉树</a:t>
            </a:r>
          </a:p>
          <a:p>
            <a:pPr>
              <a:defRPr/>
            </a:pPr>
            <a:r>
              <a:rPr lang="zh-CN" altLang="en-US" sz="2800" i="0">
                <a:effectLst>
                  <a:outerShdw blurRad="38100" dist="38100" dir="2700000" algn="tl">
                    <a:srgbClr val="C0C0C0"/>
                  </a:outerShdw>
                </a:effectLst>
                <a:ea typeface="隶书" pitchFamily="49" charset="-122"/>
              </a:rPr>
              <a:t>           （以中序遍历为例）</a:t>
            </a:r>
          </a:p>
        </p:txBody>
      </p:sp>
      <p:pic>
        <p:nvPicPr>
          <p:cNvPr id="10" name="Picture 5" descr="TU615"/>
          <p:cNvPicPr>
            <a:picLocks noChangeAspect="1" noChangeArrowheads="1"/>
          </p:cNvPicPr>
          <p:nvPr/>
        </p:nvPicPr>
        <p:blipFill>
          <a:blip r:embed="rId2" cstate="print"/>
          <a:srcRect/>
          <a:stretch>
            <a:fillRect/>
          </a:stretch>
        </p:blipFill>
        <p:spPr bwMode="auto">
          <a:xfrm>
            <a:off x="468015" y="2492673"/>
            <a:ext cx="8096250" cy="2973388"/>
          </a:xfrm>
          <a:prstGeom prst="rect">
            <a:avLst/>
          </a:prstGeom>
          <a:noFill/>
          <a:ln w="9525">
            <a:noFill/>
            <a:miter lim="800000"/>
            <a:headEnd/>
            <a:tailEnd/>
          </a:ln>
        </p:spPr>
      </p:pic>
      <p:sp>
        <p:nvSpPr>
          <p:cNvPr id="11" name="Rectangle 7"/>
          <p:cNvSpPr>
            <a:spLocks noChangeArrowheads="1"/>
          </p:cNvSpPr>
          <p:nvPr/>
        </p:nvSpPr>
        <p:spPr bwMode="auto">
          <a:xfrm>
            <a:off x="296565" y="774998"/>
            <a:ext cx="8229600" cy="1905000"/>
          </a:xfrm>
          <a:prstGeom prst="rect">
            <a:avLst/>
          </a:prstGeom>
          <a:noFill/>
          <a:ln w="9525">
            <a:noFill/>
            <a:miter lim="800000"/>
            <a:headEnd/>
            <a:tailEnd/>
          </a:ln>
          <a:effectLst/>
        </p:spPr>
        <p:txBody>
          <a:bodyPr lIns="90022" tIns="45011" rIns="90022" bIns="45011"/>
          <a:lstStyle/>
          <a:p>
            <a:pPr marL="342900" indent="-342900">
              <a:defRPr/>
            </a:pPr>
            <a:r>
              <a:rPr lang="en-US" altLang="zh-CN" sz="3200" i="0" dirty="0">
                <a:effectLst>
                  <a:outerShdw blurRad="38100" dist="38100" dir="2700000" algn="tl">
                    <a:srgbClr val="C0C0C0"/>
                  </a:outerShdw>
                </a:effectLst>
                <a:latin typeface="隶书" pitchFamily="49" charset="-122"/>
                <a:ea typeface="隶书" pitchFamily="49" charset="-122"/>
              </a:rPr>
              <a:t>	   </a:t>
            </a:r>
            <a:r>
              <a:rPr lang="zh-CN" altLang="en-US" sz="2600" i="0" dirty="0" smtClean="0">
                <a:solidFill>
                  <a:srgbClr val="CC3300"/>
                </a:solidFill>
                <a:effectLst>
                  <a:outerShdw blurRad="38100" dist="38100" dir="2700000" algn="tl">
                    <a:srgbClr val="C0C0C0"/>
                  </a:outerShdw>
                </a:effectLst>
                <a:latin typeface="隶书" pitchFamily="49" charset="-122"/>
                <a:ea typeface="隶书" pitchFamily="49" charset="-122"/>
              </a:rPr>
              <a:t>希望</a:t>
            </a:r>
            <a:r>
              <a:rPr lang="zh-CN" altLang="en-US" sz="2600" i="0" dirty="0">
                <a:solidFill>
                  <a:srgbClr val="CC3300"/>
                </a:solidFill>
                <a:effectLst>
                  <a:outerShdw blurRad="38100" dist="38100" dir="2700000" algn="tl">
                    <a:srgbClr val="C0C0C0"/>
                  </a:outerShdw>
                </a:effectLst>
                <a:latin typeface="隶书" pitchFamily="49" charset="-122"/>
                <a:ea typeface="隶书" pitchFamily="49" charset="-122"/>
              </a:rPr>
              <a:t>找到二叉树中某个结点的前驱或后继，而不需要每次都对二叉树进行遍历一遍。可在二叉链表中增加一个前驱指针域和一个后继指针域，分别指向该结点在某种次序下的前驱和后继结点。</a:t>
            </a:r>
            <a:endParaRPr lang="zh-CN" altLang="en-US" sz="2600" i="0" dirty="0">
              <a:solidFill>
                <a:srgbClr val="CC3300"/>
              </a:solidFill>
              <a:effectLst>
                <a:outerShdw blurRad="38100" dist="38100" dir="2700000" algn="tl">
                  <a:srgbClr val="C0C0C0"/>
                </a:outerShdw>
              </a:effectLst>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par>
                                <p:cTn id="13" presetID="1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Bottom)">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176</a:t>
            </a:fld>
            <a:endParaRPr lang="en-US" altLang="zh-CN"/>
          </a:p>
        </p:txBody>
      </p:sp>
      <p:sp>
        <p:nvSpPr>
          <p:cNvPr id="3" name="Rectangle 4"/>
          <p:cNvSpPr>
            <a:spLocks noChangeArrowheads="1"/>
          </p:cNvSpPr>
          <p:nvPr/>
        </p:nvSpPr>
        <p:spPr bwMode="auto">
          <a:xfrm>
            <a:off x="428625" y="1071563"/>
            <a:ext cx="8429655" cy="45720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dirty="0">
                <a:solidFill>
                  <a:schemeClr val="accent2"/>
                </a:solidFill>
                <a:effectLst>
                  <a:outerShdw blurRad="38100" dist="38100" dir="2700000" algn="tl">
                    <a:srgbClr val="C0C0C0"/>
                  </a:outerShdw>
                </a:effectLst>
                <a:ea typeface="仿宋_GB2312" pitchFamily="49" charset="-122"/>
              </a:rPr>
              <a:t>浪费存储空间</a:t>
            </a:r>
          </a:p>
          <a:p>
            <a:pPr marL="742950" lvl="1" indent="-285750">
              <a:spcBef>
                <a:spcPct val="20000"/>
              </a:spcBef>
              <a:buClr>
                <a:schemeClr val="tx2"/>
              </a:buClr>
              <a:buFontTx/>
              <a:buChar char="–"/>
              <a:defRPr/>
            </a:pPr>
            <a:r>
              <a:rPr lang="zh-CN" altLang="en-US" sz="2800" i="0" dirty="0">
                <a:effectLst>
                  <a:outerShdw blurRad="38100" dist="38100" dir="2700000" algn="tl">
                    <a:srgbClr val="C0C0C0"/>
                  </a:outerShdw>
                </a:effectLst>
                <a:ea typeface="仿宋_GB2312" pitchFamily="49" charset="-122"/>
              </a:rPr>
              <a:t>每个结点增加两个指针域；</a:t>
            </a:r>
          </a:p>
          <a:p>
            <a:pPr marL="742950" lvl="1" indent="-285750">
              <a:spcBef>
                <a:spcPct val="20000"/>
              </a:spcBef>
              <a:buClr>
                <a:schemeClr val="tx2"/>
              </a:buClr>
              <a:buFontTx/>
              <a:buChar char="–"/>
              <a:defRPr/>
            </a:pPr>
            <a:r>
              <a:rPr lang="zh-CN" altLang="en-US" sz="2800" i="0" dirty="0">
                <a:effectLst>
                  <a:outerShdw blurRad="38100" dist="38100" dir="2700000" algn="tl">
                    <a:srgbClr val="C0C0C0"/>
                  </a:outerShdw>
                </a:effectLst>
                <a:ea typeface="仿宋_GB2312" pitchFamily="49" charset="-122"/>
              </a:rPr>
              <a:t>而原来的</a:t>
            </a:r>
            <a:r>
              <a:rPr lang="en-US" altLang="zh-CN" sz="2800" dirty="0" err="1">
                <a:solidFill>
                  <a:srgbClr val="FF3300"/>
                </a:solidFill>
                <a:effectLst>
                  <a:outerShdw blurRad="38100" dist="38100" dir="2700000" algn="tl">
                    <a:srgbClr val="C0C0C0"/>
                  </a:outerShdw>
                </a:effectLst>
                <a:ea typeface="仿宋_GB2312" pitchFamily="49" charset="-122"/>
              </a:rPr>
              <a:t>leftChild</a:t>
            </a:r>
            <a:r>
              <a:rPr lang="zh-CN" altLang="en-US" sz="2800" i="0" dirty="0">
                <a:effectLst>
                  <a:outerShdw blurRad="38100" dist="38100" dir="2700000" algn="tl">
                    <a:srgbClr val="C0C0C0"/>
                  </a:outerShdw>
                </a:effectLst>
                <a:ea typeface="仿宋_GB2312" pitchFamily="49" charset="-122"/>
              </a:rPr>
              <a:t>与</a:t>
            </a:r>
            <a:r>
              <a:rPr lang="en-US" altLang="zh-CN" sz="2800" dirty="0" err="1">
                <a:solidFill>
                  <a:srgbClr val="FF3300"/>
                </a:solidFill>
                <a:effectLst>
                  <a:outerShdw blurRad="38100" dist="38100" dir="2700000" algn="tl">
                    <a:srgbClr val="C0C0C0"/>
                  </a:outerShdw>
                </a:effectLst>
                <a:ea typeface="仿宋_GB2312" pitchFamily="49" charset="-122"/>
              </a:rPr>
              <a:t>rightChild</a:t>
            </a:r>
            <a:r>
              <a:rPr lang="zh-CN" altLang="en-US" sz="2800" i="0" dirty="0">
                <a:effectLst>
                  <a:outerShdw blurRad="38100" dist="38100" dir="2700000" algn="tl">
                    <a:srgbClr val="C0C0C0"/>
                  </a:outerShdw>
                </a:effectLst>
                <a:ea typeface="仿宋_GB2312" pitchFamily="49" charset="-122"/>
              </a:rPr>
              <a:t>指针域中存在许多空指针而未加利用</a:t>
            </a:r>
            <a:r>
              <a:rPr lang="zh-CN" altLang="en-US" sz="3100" i="0" dirty="0">
                <a:effectLst>
                  <a:outerShdw blurRad="38100" dist="38100" dir="2700000" algn="tl">
                    <a:srgbClr val="C0C0C0"/>
                  </a:outerShdw>
                </a:effectLst>
                <a:ea typeface="仿宋_GB2312" pitchFamily="49" charset="-122"/>
              </a:rPr>
              <a:t>。</a:t>
            </a:r>
          </a:p>
          <a:p>
            <a:pPr marL="342900" indent="-342900">
              <a:spcBef>
                <a:spcPct val="50000"/>
              </a:spcBef>
              <a:buClr>
                <a:schemeClr val="tx2"/>
              </a:buClr>
              <a:buFontTx/>
              <a:buChar char="•"/>
              <a:defRPr/>
            </a:pPr>
            <a:r>
              <a:rPr lang="zh-CN" altLang="en-US" sz="3200" i="0" dirty="0">
                <a:solidFill>
                  <a:schemeClr val="accent2"/>
                </a:solidFill>
                <a:effectLst>
                  <a:outerShdw blurRad="38100" dist="38100" dir="2700000" algn="tl">
                    <a:srgbClr val="C0C0C0"/>
                  </a:outerShdw>
                </a:effectLst>
                <a:ea typeface="仿宋_GB2312" pitchFamily="49" charset="-122"/>
              </a:rPr>
              <a:t>为避免存储空间浪费</a:t>
            </a:r>
          </a:p>
          <a:p>
            <a:pPr marL="742950" lvl="1" indent="-285750">
              <a:spcBef>
                <a:spcPct val="20000"/>
              </a:spcBef>
              <a:buClr>
                <a:schemeClr val="tx2"/>
              </a:buClr>
              <a:buFontTx/>
              <a:buChar char="–"/>
              <a:defRPr/>
            </a:pPr>
            <a:r>
              <a:rPr lang="zh-CN" altLang="en-US" sz="2800" i="0" dirty="0">
                <a:effectLst>
                  <a:outerShdw blurRad="38100" dist="38100" dir="2700000" algn="tl">
                    <a:srgbClr val="C0C0C0"/>
                  </a:outerShdw>
                </a:effectLst>
                <a:ea typeface="仿宋_GB2312" pitchFamily="49" charset="-122"/>
              </a:rPr>
              <a:t>利用原来空指针域存放结点的前驱和后继指针。</a:t>
            </a: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利用空的</a:t>
            </a:r>
            <a:r>
              <a:rPr lang="en-US" altLang="zh-CN" sz="2600" dirty="0" err="1">
                <a:solidFill>
                  <a:srgbClr val="FF3300"/>
                </a:solidFill>
                <a:effectLst>
                  <a:outerShdw blurRad="38100" dist="38100" dir="2700000" algn="tl">
                    <a:srgbClr val="C0C0C0"/>
                  </a:outerShdw>
                </a:effectLst>
                <a:ea typeface="仿宋_GB2312" pitchFamily="49" charset="-122"/>
              </a:rPr>
              <a:t>leftChild</a:t>
            </a:r>
            <a:r>
              <a:rPr lang="zh-CN" altLang="en-US" sz="2600" i="0" dirty="0">
                <a:effectLst>
                  <a:outerShdw blurRad="38100" dist="38100" dir="2700000" algn="tl">
                    <a:srgbClr val="C0C0C0"/>
                  </a:outerShdw>
                </a:effectLst>
                <a:ea typeface="仿宋_GB2312" pitchFamily="49" charset="-122"/>
              </a:rPr>
              <a:t>域存放结点的前驱结点指针；</a:t>
            </a: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利用空的</a:t>
            </a:r>
            <a:r>
              <a:rPr lang="en-US" altLang="zh-CN" sz="2600" dirty="0" err="1">
                <a:solidFill>
                  <a:srgbClr val="FF3300"/>
                </a:solidFill>
                <a:effectLst>
                  <a:outerShdw blurRad="38100" dist="38100" dir="2700000" algn="tl">
                    <a:srgbClr val="C0C0C0"/>
                  </a:outerShdw>
                </a:effectLst>
                <a:ea typeface="仿宋_GB2312" pitchFamily="49" charset="-122"/>
              </a:rPr>
              <a:t>rightChild</a:t>
            </a:r>
            <a:r>
              <a:rPr lang="zh-CN" altLang="en-US" sz="2600" i="0" dirty="0">
                <a:effectLst>
                  <a:outerShdw blurRad="38100" dist="38100" dir="2700000" algn="tl">
                    <a:srgbClr val="C0C0C0"/>
                  </a:outerShdw>
                </a:effectLst>
                <a:ea typeface="仿宋_GB2312" pitchFamily="49" charset="-122"/>
              </a:rPr>
              <a:t>域存放结点的后继结点指针。</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heckerboard(across)">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177</a:t>
            </a:fld>
            <a:endParaRPr lang="en-US" altLang="zh-CN"/>
          </a:p>
        </p:txBody>
      </p:sp>
      <p:sp>
        <p:nvSpPr>
          <p:cNvPr id="3" name="Rectangle 4"/>
          <p:cNvSpPr>
            <a:spLocks noChangeArrowheads="1"/>
          </p:cNvSpPr>
          <p:nvPr/>
        </p:nvSpPr>
        <p:spPr bwMode="auto">
          <a:xfrm>
            <a:off x="533400" y="1295400"/>
            <a:ext cx="8142288" cy="28956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u="sng" dirty="0">
                <a:solidFill>
                  <a:schemeClr val="hlink"/>
                </a:solidFill>
                <a:effectLst>
                  <a:outerShdw blurRad="38100" dist="38100" dir="2700000" algn="tl">
                    <a:srgbClr val="C0C0C0"/>
                  </a:outerShdw>
                </a:effectLst>
                <a:ea typeface="仿宋_GB2312" pitchFamily="49" charset="-122"/>
              </a:rPr>
              <a:t>线索</a:t>
            </a:r>
            <a:r>
              <a:rPr lang="en-US" altLang="zh-CN" sz="3200" i="0" dirty="0">
                <a:effectLst>
                  <a:outerShdw blurRad="38100" dist="38100" dir="2700000" algn="tl">
                    <a:srgbClr val="C0C0C0"/>
                  </a:outerShdw>
                </a:effectLst>
                <a:ea typeface="仿宋_GB2312" pitchFamily="49" charset="-122"/>
              </a:rPr>
              <a:t>—</a:t>
            </a:r>
            <a:r>
              <a:rPr lang="zh-CN" altLang="en-US" sz="3200" i="0" dirty="0">
                <a:effectLst>
                  <a:outerShdw blurRad="38100" dist="38100" dir="2700000" algn="tl">
                    <a:srgbClr val="C0C0C0"/>
                  </a:outerShdw>
                </a:effectLst>
                <a:ea typeface="仿宋_GB2312" pitchFamily="49" charset="-122"/>
              </a:rPr>
              <a:t>指示前驱与后继的指针。</a:t>
            </a:r>
          </a:p>
          <a:p>
            <a:pPr marL="342900" indent="-342900">
              <a:spcBef>
                <a:spcPct val="20000"/>
              </a:spcBef>
              <a:buClr>
                <a:schemeClr val="tx2"/>
              </a:buClr>
              <a:buFontTx/>
              <a:buChar char="•"/>
              <a:defRPr/>
            </a:pPr>
            <a:endParaRPr lang="zh-CN" altLang="en-US" sz="3200" i="0" u="sng" dirty="0">
              <a:solidFill>
                <a:schemeClr val="hlink"/>
              </a:solidFill>
              <a:effectLst>
                <a:outerShdw blurRad="38100" dist="38100" dir="2700000" algn="tl">
                  <a:srgbClr val="C0C0C0"/>
                </a:outerShdw>
              </a:effectLst>
              <a:ea typeface="仿宋_GB2312" pitchFamily="49" charset="-122"/>
            </a:endParaRPr>
          </a:p>
          <a:p>
            <a:pPr marL="342900" indent="-342900">
              <a:spcBef>
                <a:spcPct val="20000"/>
              </a:spcBef>
              <a:buClr>
                <a:schemeClr val="tx2"/>
              </a:buClr>
              <a:buFontTx/>
              <a:buChar char="•"/>
              <a:defRPr/>
            </a:pPr>
            <a:r>
              <a:rPr lang="zh-CN" altLang="en-US" sz="3200" i="0" u="sng" dirty="0">
                <a:solidFill>
                  <a:schemeClr val="hlink"/>
                </a:solidFill>
                <a:effectLst>
                  <a:outerShdw blurRad="38100" dist="38100" dir="2700000" algn="tl">
                    <a:srgbClr val="C0C0C0"/>
                  </a:outerShdw>
                </a:effectLst>
                <a:ea typeface="仿宋_GB2312" pitchFamily="49" charset="-122"/>
              </a:rPr>
              <a:t>线索二叉树</a:t>
            </a:r>
            <a:r>
              <a:rPr lang="en-US" altLang="zh-CN" sz="3200" i="0" dirty="0">
                <a:effectLst>
                  <a:outerShdw blurRad="38100" dist="38100" dir="2700000" algn="tl">
                    <a:srgbClr val="C0C0C0"/>
                  </a:outerShdw>
                </a:effectLst>
                <a:ea typeface="仿宋_GB2312" pitchFamily="49" charset="-122"/>
              </a:rPr>
              <a:t>—</a:t>
            </a:r>
            <a:r>
              <a:rPr lang="zh-CN" altLang="en-US" sz="3200" i="0" dirty="0">
                <a:effectLst>
                  <a:outerShdw blurRad="38100" dist="38100" dir="2700000" algn="tl">
                    <a:srgbClr val="C0C0C0"/>
                  </a:outerShdw>
                </a:effectLst>
                <a:ea typeface="仿宋_GB2312" pitchFamily="49" charset="-122"/>
              </a:rPr>
              <a:t>加上线索的二叉树。</a:t>
            </a:r>
          </a:p>
          <a:p>
            <a:pPr marL="742950" lvl="1" indent="-285750">
              <a:spcBef>
                <a:spcPct val="20000"/>
              </a:spcBef>
              <a:buClr>
                <a:schemeClr val="tx2"/>
              </a:buClr>
              <a:buFontTx/>
              <a:buChar char="–"/>
              <a:defRPr/>
            </a:pPr>
            <a:r>
              <a:rPr lang="zh-CN" altLang="en-US" sz="3200" i="0" dirty="0">
                <a:effectLst>
                  <a:outerShdw blurRad="38100" dist="38100" dir="2700000" algn="tl">
                    <a:srgbClr val="C0C0C0"/>
                  </a:outerShdw>
                </a:effectLst>
                <a:ea typeface="仿宋_GB2312" pitchFamily="49" charset="-122"/>
              </a:rPr>
              <a:t>由于存在线索，无需遍历就可得到任一结点的前驱与后继结点的指针。</a:t>
            </a:r>
          </a:p>
          <a:p>
            <a:pPr marL="342900" indent="-342900">
              <a:spcBef>
                <a:spcPct val="20000"/>
              </a:spcBef>
              <a:buClr>
                <a:schemeClr val="tx2"/>
              </a:buClr>
              <a:buFontTx/>
              <a:buChar char="•"/>
              <a:defRPr/>
            </a:pPr>
            <a:endParaRPr lang="zh-CN" altLang="en-US" sz="3200" i="0" u="sng" dirty="0">
              <a:solidFill>
                <a:schemeClr val="hlink"/>
              </a:solidFill>
              <a:effectLst>
                <a:outerShdw blurRad="38100" dist="38100" dir="2700000" algn="tl">
                  <a:srgbClr val="C0C0C0"/>
                </a:outerShdw>
              </a:effectLst>
              <a:ea typeface="仿宋_GB2312" pitchFamily="49" charset="-122"/>
            </a:endParaRPr>
          </a:p>
          <a:p>
            <a:pPr marL="342900" indent="-342900">
              <a:spcBef>
                <a:spcPct val="20000"/>
              </a:spcBef>
              <a:buClr>
                <a:schemeClr val="tx2"/>
              </a:buClr>
              <a:buFontTx/>
              <a:buChar char="•"/>
              <a:defRPr/>
            </a:pPr>
            <a:r>
              <a:rPr lang="zh-CN" altLang="en-US" sz="3200" i="0" u="sng" dirty="0">
                <a:solidFill>
                  <a:schemeClr val="hlink"/>
                </a:solidFill>
                <a:effectLst>
                  <a:outerShdw blurRad="38100" dist="38100" dir="2700000" algn="tl">
                    <a:srgbClr val="C0C0C0"/>
                  </a:outerShdw>
                </a:effectLst>
                <a:ea typeface="仿宋_GB2312" pitchFamily="49" charset="-122"/>
              </a:rPr>
              <a:t>线索二叉链表</a:t>
            </a:r>
            <a:r>
              <a:rPr lang="en-US" altLang="zh-CN" sz="3200" i="0" dirty="0">
                <a:effectLst>
                  <a:outerShdw blurRad="38100" dist="38100" dir="2700000" algn="tl">
                    <a:srgbClr val="C0C0C0"/>
                  </a:outerShdw>
                </a:effectLst>
                <a:ea typeface="仿宋_GB2312" pitchFamily="49" charset="-122"/>
              </a:rPr>
              <a:t>—</a:t>
            </a:r>
            <a:r>
              <a:rPr lang="zh-CN" altLang="en-US" sz="3200" i="0" dirty="0">
                <a:effectLst>
                  <a:outerShdw blurRad="38100" dist="38100" dir="2700000" algn="tl">
                    <a:srgbClr val="C0C0C0"/>
                  </a:outerShdw>
                </a:effectLst>
                <a:ea typeface="仿宋_GB2312" pitchFamily="49" charset="-122"/>
              </a:rPr>
              <a:t>对应的二叉链表。</a:t>
            </a:r>
            <a:r>
              <a:rPr lang="zh-CN" altLang="en-US" sz="3200" i="0" dirty="0">
                <a:solidFill>
                  <a:schemeClr val="hlink"/>
                </a:solidFill>
                <a:effectLst>
                  <a:outerShdw blurRad="38100" dist="38100" dir="2700000" algn="tl">
                    <a:srgbClr val="C0C0C0"/>
                  </a:outerShdw>
                </a:effectLst>
                <a:latin typeface="楷体_GB2312" pitchFamily="49" charset="-122"/>
                <a:ea typeface="楷体_GB2312" pitchFamily="49" charset="-122"/>
              </a:rPr>
              <a:t>	</a:t>
            </a:r>
          </a:p>
        </p:txBody>
      </p:sp>
    </p:spTree>
  </p:cSld>
  <p:clrMapOvr>
    <a:masterClrMapping/>
  </p:clrMapOvr>
  <p:transition>
    <p:wipe dir="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178</a:t>
            </a:fld>
            <a:endParaRPr lang="en-US" altLang="zh-CN"/>
          </a:p>
        </p:txBody>
      </p:sp>
      <p:sp>
        <p:nvSpPr>
          <p:cNvPr id="3" name="标题 1"/>
          <p:cNvSpPr txBox="1">
            <a:spLocks/>
          </p:cNvSpPr>
          <p:nvPr/>
        </p:nvSpPr>
        <p:spPr>
          <a:xfrm>
            <a:off x="685800" y="609600"/>
            <a:ext cx="7772400" cy="87518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标记结点的前驱后继</a:t>
            </a:r>
          </a:p>
        </p:txBody>
      </p:sp>
      <p:sp>
        <p:nvSpPr>
          <p:cNvPr id="4" name="内容占位符 2"/>
          <p:cNvSpPr txBox="1">
            <a:spLocks/>
          </p:cNvSpPr>
          <p:nvPr/>
        </p:nvSpPr>
        <p:spPr>
          <a:xfrm>
            <a:off x="467544" y="1412776"/>
            <a:ext cx="828092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如果二叉树的结点</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无左（或右）子结点，</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是</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的中序的前驱（或后继），则置结点</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的左（或右）指针为</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的地址。</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为了与</a:t>
            </a:r>
            <a:r>
              <a:rPr kumimoji="1" lang="en-US" altLang="zh-CN" sz="2800" i="0" u="none" strike="noStrike" kern="0" cap="none" spc="0" normalizeH="0" baseline="0" noProof="0" dirty="0" smtClean="0">
                <a:ln>
                  <a:noFill/>
                </a:ln>
                <a:solidFill>
                  <a:srgbClr val="006600"/>
                </a:solidFill>
                <a:effectLst/>
                <a:uLnTx/>
                <a:uFillTx/>
                <a:latin typeface="+mn-lt"/>
                <a:ea typeface="+mn-ea"/>
              </a:rPr>
              <a:t>k</a:t>
            </a:r>
            <a:r>
              <a:rPr kumimoji="1" lang="zh-CN" altLang="en-US" sz="2800" i="0" u="none" strike="noStrike" kern="0" cap="none" spc="0" normalizeH="0" baseline="0" noProof="0" dirty="0" smtClean="0">
                <a:ln>
                  <a:noFill/>
                </a:ln>
                <a:solidFill>
                  <a:srgbClr val="006600"/>
                </a:solidFill>
                <a:effectLst/>
                <a:uLnTx/>
                <a:uFillTx/>
                <a:latin typeface="+mn-lt"/>
                <a:ea typeface="+mn-ea"/>
              </a:rPr>
              <a:t>的真正子结点相区别，在结点上增加两个字段，即</a:t>
            </a:r>
            <a:r>
              <a:rPr kumimoji="1" lang="en-US" altLang="zh-CN" sz="2800" i="0" u="none" strike="noStrike" kern="0" cap="none" spc="0" normalizeH="0" baseline="0" noProof="0" dirty="0" err="1" smtClean="0">
                <a:ln>
                  <a:noFill/>
                </a:ln>
                <a:solidFill>
                  <a:srgbClr val="006600"/>
                </a:solidFill>
                <a:effectLst/>
                <a:uLnTx/>
                <a:uFillTx/>
                <a:latin typeface="+mn-lt"/>
                <a:ea typeface="+mn-ea"/>
              </a:rPr>
              <a:t>ltag</a:t>
            </a:r>
            <a:r>
              <a:rPr kumimoji="1" lang="zh-CN" altLang="en-US" sz="2800" i="0" u="none" strike="noStrike" kern="0" cap="none" spc="0" normalizeH="0" baseline="0" noProof="0" dirty="0" smtClean="0">
                <a:ln>
                  <a:noFill/>
                </a:ln>
                <a:solidFill>
                  <a:srgbClr val="006600"/>
                </a:solidFill>
                <a:effectLst/>
                <a:uLnTx/>
                <a:uFillTx/>
                <a:latin typeface="+mn-lt"/>
                <a:ea typeface="+mn-ea"/>
              </a:rPr>
              <a:t>和</a:t>
            </a:r>
            <a:r>
              <a:rPr kumimoji="1" lang="en-US" altLang="zh-CN" sz="2800" i="0" u="none" strike="noStrike" kern="0" cap="none" spc="0" normalizeH="0" baseline="0" noProof="0" dirty="0" err="1" smtClean="0">
                <a:ln>
                  <a:noFill/>
                </a:ln>
                <a:solidFill>
                  <a:srgbClr val="006600"/>
                </a:solidFill>
                <a:effectLst/>
                <a:uLnTx/>
                <a:uFillTx/>
                <a:latin typeface="+mn-lt"/>
                <a:ea typeface="+mn-ea"/>
              </a:rPr>
              <a:t>rtag</a:t>
            </a:r>
            <a:r>
              <a:rPr kumimoji="1" lang="zh-CN" altLang="en-US" sz="2800" i="0" u="none" strike="noStrike" kern="0" cap="none" spc="0" normalizeH="0" baseline="0" noProof="0" dirty="0" smtClean="0">
                <a:ln>
                  <a:noFill/>
                </a:ln>
                <a:solidFill>
                  <a:srgbClr val="006600"/>
                </a:solidFill>
                <a:effectLst/>
                <a:uLnTx/>
                <a:uFillTx/>
                <a:latin typeface="+mn-lt"/>
                <a:ea typeface="+mn-ea"/>
              </a:rPr>
              <a:t>。</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当</a:t>
            </a:r>
            <a:r>
              <a:rPr kumimoji="1" lang="en-US" altLang="zh-CN" sz="2400" i="0" u="none" strike="noStrike" kern="0" cap="none" spc="0" normalizeH="0" baseline="0" noProof="0" dirty="0" smtClean="0">
                <a:ln>
                  <a:noFill/>
                </a:ln>
                <a:solidFill>
                  <a:srgbClr val="FF0000"/>
                </a:solidFill>
                <a:effectLst/>
                <a:uLnTx/>
                <a:uFillTx/>
                <a:latin typeface="+mn-lt"/>
                <a:ea typeface="+mn-ea"/>
              </a:rPr>
              <a:t>k</a:t>
            </a:r>
            <a:r>
              <a:rPr kumimoji="1" lang="zh-CN" altLang="en-US" sz="2400" i="0" u="none" strike="noStrike" kern="0" cap="none" spc="0" normalizeH="0" baseline="0" noProof="0" dirty="0" smtClean="0">
                <a:ln>
                  <a:noFill/>
                </a:ln>
                <a:solidFill>
                  <a:srgbClr val="FF0000"/>
                </a:solidFill>
                <a:effectLst/>
                <a:uLnTx/>
                <a:uFillTx/>
                <a:latin typeface="+mn-lt"/>
                <a:ea typeface="+mn-ea"/>
              </a:rPr>
              <a:t>的左（或右）指针指向前驱（或后继）时，则置</a:t>
            </a:r>
            <a:r>
              <a:rPr kumimoji="1" lang="en-US" altLang="zh-CN" sz="2400" i="0" u="none" strike="noStrike" kern="0" cap="none" spc="0" normalizeH="0" baseline="0" noProof="0" dirty="0" smtClean="0">
                <a:ln>
                  <a:noFill/>
                </a:ln>
                <a:solidFill>
                  <a:srgbClr val="FF0000"/>
                </a:solidFill>
                <a:effectLst/>
                <a:uLnTx/>
                <a:uFillTx/>
                <a:latin typeface="+mn-lt"/>
                <a:ea typeface="+mn-ea"/>
              </a:rPr>
              <a:t>k</a:t>
            </a:r>
            <a:r>
              <a:rPr kumimoji="1" lang="zh-CN" altLang="en-US" sz="2400" i="0" u="none" strike="noStrike" kern="0" cap="none" spc="0" normalizeH="0" baseline="0" noProof="0" dirty="0" smtClean="0">
                <a:ln>
                  <a:noFill/>
                </a:ln>
                <a:solidFill>
                  <a:srgbClr val="FF0000"/>
                </a:solidFill>
                <a:effectLst/>
                <a:uLnTx/>
                <a:uFillTx/>
                <a:latin typeface="+mn-lt"/>
                <a:ea typeface="+mn-ea"/>
              </a:rPr>
              <a:t>的</a:t>
            </a:r>
            <a:r>
              <a:rPr kumimoji="1" lang="en-US" altLang="zh-CN" sz="2400" i="0" u="none" strike="noStrike" kern="0" cap="none" spc="0" normalizeH="0" baseline="0" noProof="0" dirty="0" err="1" smtClean="0">
                <a:ln>
                  <a:noFill/>
                </a:ln>
                <a:solidFill>
                  <a:srgbClr val="FF0000"/>
                </a:solidFill>
                <a:effectLst/>
                <a:uLnTx/>
                <a:uFillTx/>
                <a:latin typeface="+mn-lt"/>
                <a:ea typeface="+mn-ea"/>
              </a:rPr>
              <a:t>ltag</a:t>
            </a:r>
            <a:r>
              <a:rPr kumimoji="1" lang="zh-CN" altLang="en-US" sz="2400" i="0" u="none" strike="noStrike" kern="0" cap="none" spc="0" normalizeH="0" baseline="0" noProof="0" dirty="0" smtClean="0">
                <a:ln>
                  <a:noFill/>
                </a:ln>
                <a:solidFill>
                  <a:srgbClr val="FF0000"/>
                </a:solidFill>
                <a:effectLst/>
                <a:uLnTx/>
                <a:uFillTx/>
                <a:latin typeface="+mn-lt"/>
                <a:ea typeface="+mn-ea"/>
              </a:rPr>
              <a:t>（或</a:t>
            </a:r>
            <a:r>
              <a:rPr kumimoji="1" lang="en-US" altLang="zh-CN" sz="2400" i="0" u="none" strike="noStrike" kern="0" cap="none" spc="0" normalizeH="0" baseline="0" noProof="0" dirty="0" err="1" smtClean="0">
                <a:ln>
                  <a:noFill/>
                </a:ln>
                <a:solidFill>
                  <a:srgbClr val="FF0000"/>
                </a:solidFill>
                <a:effectLst/>
                <a:uLnTx/>
                <a:uFillTx/>
                <a:latin typeface="+mn-lt"/>
                <a:ea typeface="+mn-ea"/>
              </a:rPr>
              <a:t>rtag</a:t>
            </a:r>
            <a:r>
              <a:rPr kumimoji="1" lang="zh-CN" altLang="en-US" sz="2400" i="0" u="none" strike="noStrike" kern="0" cap="none" spc="0" normalizeH="0" baseline="0" noProof="0" dirty="0" smtClean="0">
                <a:ln>
                  <a:noFill/>
                </a:ln>
                <a:solidFill>
                  <a:srgbClr val="FF0000"/>
                </a:solidFill>
                <a:effectLst/>
                <a:uLnTx/>
                <a:uFillTx/>
                <a:latin typeface="+mn-lt"/>
                <a:ea typeface="+mn-ea"/>
              </a:rPr>
              <a:t>）为</a:t>
            </a:r>
            <a:r>
              <a:rPr kumimoji="1" lang="en-US" altLang="zh-CN" sz="2400" i="0" u="none" strike="noStrike" kern="0" cap="none" spc="0" normalizeH="0" baseline="0" noProof="0" dirty="0" smtClean="0">
                <a:ln>
                  <a:noFill/>
                </a:ln>
                <a:solidFill>
                  <a:srgbClr val="FF0000"/>
                </a:solidFill>
                <a:effectLst/>
                <a:uLnTx/>
                <a:uFillTx/>
                <a:latin typeface="+mn-lt"/>
                <a:ea typeface="+mn-ea"/>
              </a:rPr>
              <a:t>1</a:t>
            </a:r>
            <a:r>
              <a:rPr kumimoji="1" lang="zh-CN" altLang="en-US" sz="2400" i="0" u="none" strike="noStrike" kern="0" cap="none" spc="0" normalizeH="0" baseline="0" noProof="0" dirty="0" smtClean="0">
                <a:ln>
                  <a:noFill/>
                </a:ln>
                <a:solidFill>
                  <a:srgbClr val="FF0000"/>
                </a:solidFill>
                <a:effectLst/>
                <a:uLnTx/>
                <a:uFillTx/>
                <a:latin typeface="+mn-lt"/>
                <a:ea typeface="+mn-ea"/>
              </a:rPr>
              <a:t>，而当它们指向真正的子结点时，则</a:t>
            </a:r>
            <a:r>
              <a:rPr kumimoji="1" lang="en-US" altLang="zh-CN" sz="2400" i="0" u="none" strike="noStrike" kern="0" cap="none" spc="0" normalizeH="0" baseline="0" noProof="0" dirty="0" smtClean="0">
                <a:ln>
                  <a:noFill/>
                </a:ln>
                <a:solidFill>
                  <a:srgbClr val="FF0000"/>
                </a:solidFill>
                <a:effectLst/>
                <a:uLnTx/>
                <a:uFillTx/>
                <a:latin typeface="+mn-lt"/>
                <a:ea typeface="+mn-ea"/>
              </a:rPr>
              <a:t>k</a:t>
            </a:r>
            <a:r>
              <a:rPr kumimoji="1" lang="zh-CN" altLang="en-US" sz="2400" i="0" u="none" strike="noStrike" kern="0" cap="none" spc="0" normalizeH="0" baseline="0" noProof="0" dirty="0" smtClean="0">
                <a:ln>
                  <a:noFill/>
                </a:ln>
                <a:solidFill>
                  <a:srgbClr val="FF0000"/>
                </a:solidFill>
                <a:effectLst/>
                <a:uLnTx/>
                <a:uFillTx/>
                <a:latin typeface="+mn-lt"/>
                <a:ea typeface="+mn-ea"/>
              </a:rPr>
              <a:t>的</a:t>
            </a:r>
            <a:r>
              <a:rPr kumimoji="1" lang="en-US" altLang="zh-CN" sz="2400" i="0" u="none" strike="noStrike" kern="0" cap="none" spc="0" normalizeH="0" baseline="0" noProof="0" dirty="0" err="1" smtClean="0">
                <a:ln>
                  <a:noFill/>
                </a:ln>
                <a:solidFill>
                  <a:srgbClr val="FF0000"/>
                </a:solidFill>
                <a:effectLst/>
                <a:uLnTx/>
                <a:uFillTx/>
                <a:latin typeface="+mn-lt"/>
                <a:ea typeface="+mn-ea"/>
              </a:rPr>
              <a:t>ltag</a:t>
            </a:r>
            <a:r>
              <a:rPr kumimoji="1" lang="zh-CN" altLang="en-US" sz="2400" i="0" u="none" strike="noStrike" kern="0" cap="none" spc="0" normalizeH="0" baseline="0" noProof="0" dirty="0" smtClean="0">
                <a:ln>
                  <a:noFill/>
                </a:ln>
                <a:solidFill>
                  <a:srgbClr val="FF0000"/>
                </a:solidFill>
                <a:effectLst/>
                <a:uLnTx/>
                <a:uFillTx/>
                <a:latin typeface="+mn-lt"/>
                <a:ea typeface="+mn-ea"/>
              </a:rPr>
              <a:t>（或</a:t>
            </a:r>
            <a:r>
              <a:rPr kumimoji="1" lang="en-US" altLang="zh-CN" sz="2400" i="0" u="none" strike="noStrike" kern="0" cap="none" spc="0" normalizeH="0" baseline="0" noProof="0" dirty="0" err="1" smtClean="0">
                <a:ln>
                  <a:noFill/>
                </a:ln>
                <a:solidFill>
                  <a:srgbClr val="FF0000"/>
                </a:solidFill>
                <a:effectLst/>
                <a:uLnTx/>
                <a:uFillTx/>
                <a:latin typeface="+mn-lt"/>
                <a:ea typeface="+mn-ea"/>
              </a:rPr>
              <a:t>rtag</a:t>
            </a:r>
            <a:r>
              <a:rPr kumimoji="1" lang="zh-CN" altLang="en-US" sz="2400" i="0" u="none" strike="noStrike" kern="0" cap="none" spc="0" normalizeH="0" baseline="0" noProof="0" dirty="0" smtClean="0">
                <a:ln>
                  <a:noFill/>
                </a:ln>
                <a:solidFill>
                  <a:srgbClr val="FF0000"/>
                </a:solidFill>
                <a:effectLst/>
                <a:uLnTx/>
                <a:uFillTx/>
                <a:latin typeface="+mn-lt"/>
                <a:ea typeface="+mn-ea"/>
              </a:rPr>
              <a:t>）为</a:t>
            </a:r>
            <a:r>
              <a:rPr kumimoji="1" lang="en-US" altLang="zh-CN" sz="2400" i="0" u="none" strike="noStrike" kern="0" cap="none" spc="0" normalizeH="0" baseline="0" noProof="0" dirty="0" smtClean="0">
                <a:ln>
                  <a:noFill/>
                </a:ln>
                <a:solidFill>
                  <a:srgbClr val="FF0000"/>
                </a:solidFill>
                <a:effectLst/>
                <a:uLnTx/>
                <a:uFillTx/>
                <a:latin typeface="+mn-lt"/>
                <a:ea typeface="+mn-ea"/>
              </a:rPr>
              <a:t>0</a:t>
            </a:r>
            <a:r>
              <a:rPr kumimoji="1" lang="zh-CN" altLang="en-US" sz="2400" i="0" u="none" strike="noStrike" kern="0" cap="none" spc="0" normalizeH="0" baseline="0" noProof="0" dirty="0" smtClean="0">
                <a:ln>
                  <a:noFill/>
                </a:ln>
                <a:solidFill>
                  <a:srgbClr val="FF0000"/>
                </a:solidFill>
                <a:effectLst/>
                <a:uLnTx/>
                <a:uFillTx/>
                <a:latin typeface="+mn-lt"/>
                <a:ea typeface="+mn-ea"/>
              </a:rPr>
              <a:t>。</a:t>
            </a:r>
            <a:endParaRPr kumimoji="1" lang="en-US" altLang="zh-CN" sz="2400" i="0" u="none" strike="noStrike" kern="0" cap="none" spc="0" normalizeH="0" baseline="0" noProof="0" dirty="0" smtClean="0">
              <a:ln>
                <a:noFill/>
              </a:ln>
              <a:solidFill>
                <a:srgbClr val="FF0000"/>
              </a:solidFill>
              <a:effectLst/>
              <a:uLnTx/>
              <a:uFillTx/>
              <a:latin typeface="+mn-lt"/>
              <a:ea typeface="+mn-ea"/>
            </a:endParaRPr>
          </a:p>
          <a:p>
            <a:pPr marL="1143000" lvl="2" indent="-228600" algn="just" eaLnBrk="0" hangingPunct="0">
              <a:spcBef>
                <a:spcPct val="20000"/>
              </a:spcBef>
              <a:buFontTx/>
              <a:buChar char="•"/>
              <a:defRPr/>
            </a:pPr>
            <a:r>
              <a:rPr kumimoji="1" lang="zh-CN" altLang="en-US" sz="2400" i="0" u="none" strike="noStrike" kern="0" cap="none" spc="0" normalizeH="0" baseline="0" noProof="0" dirty="0" smtClean="0">
                <a:ln>
                  <a:noFill/>
                </a:ln>
                <a:solidFill>
                  <a:srgbClr val="FF0000"/>
                </a:solidFill>
                <a:effectLst/>
                <a:uLnTx/>
                <a:uFillTx/>
                <a:latin typeface="+mn-lt"/>
                <a:ea typeface="+mn-ea"/>
              </a:rPr>
              <a:t>只有当</a:t>
            </a:r>
            <a:r>
              <a:rPr kumimoji="1" lang="en-US" altLang="zh-CN" sz="2400" i="0" u="none" strike="noStrike" kern="0" cap="none" spc="0" normalizeH="0" baseline="0" noProof="0" dirty="0" smtClean="0">
                <a:ln>
                  <a:noFill/>
                </a:ln>
                <a:solidFill>
                  <a:srgbClr val="FF0000"/>
                </a:solidFill>
                <a:effectLst/>
                <a:uLnTx/>
                <a:uFillTx/>
                <a:latin typeface="+mn-lt"/>
                <a:ea typeface="+mn-ea"/>
              </a:rPr>
              <a:t>k</a:t>
            </a:r>
            <a:r>
              <a:rPr kumimoji="1" lang="zh-CN" altLang="en-US" sz="2400" i="0" u="none" strike="noStrike" kern="0" cap="none" spc="0" normalizeH="0" baseline="0" noProof="0" dirty="0" smtClean="0">
                <a:ln>
                  <a:noFill/>
                </a:ln>
                <a:solidFill>
                  <a:srgbClr val="FF0000"/>
                </a:solidFill>
                <a:effectLst/>
                <a:uLnTx/>
                <a:uFillTx/>
                <a:latin typeface="+mn-lt"/>
                <a:ea typeface="+mn-ea"/>
              </a:rPr>
              <a:t>是按中序的最前（后）结点时，</a:t>
            </a:r>
            <a:r>
              <a:rPr kumimoji="1" lang="en-US" altLang="zh-CN" sz="2400" i="0" u="none" strike="noStrike" kern="0" cap="none" spc="0" normalizeH="0" baseline="0" noProof="0" dirty="0" smtClean="0">
                <a:ln>
                  <a:noFill/>
                </a:ln>
                <a:solidFill>
                  <a:srgbClr val="FF0000"/>
                </a:solidFill>
                <a:effectLst/>
                <a:uLnTx/>
                <a:uFillTx/>
                <a:latin typeface="+mn-lt"/>
                <a:ea typeface="+mn-ea"/>
              </a:rPr>
              <a:t>k</a:t>
            </a:r>
            <a:r>
              <a:rPr kumimoji="1" lang="zh-CN" altLang="en-US" sz="2400" i="0" u="none" strike="noStrike" kern="0" cap="none" spc="0" normalizeH="0" baseline="0" noProof="0" dirty="0" smtClean="0">
                <a:ln>
                  <a:noFill/>
                </a:ln>
                <a:solidFill>
                  <a:srgbClr val="FF0000"/>
                </a:solidFill>
                <a:effectLst/>
                <a:uLnTx/>
                <a:uFillTx/>
                <a:latin typeface="+mn-lt"/>
                <a:ea typeface="+mn-ea"/>
              </a:rPr>
              <a:t>的左（右）指针才为空，同时</a:t>
            </a:r>
            <a:r>
              <a:rPr kumimoji="1" lang="en-US" altLang="zh-CN" sz="2400" i="0" u="none" strike="noStrike" kern="0" cap="none" spc="0" normalizeH="0" baseline="0" noProof="0" dirty="0" smtClean="0">
                <a:ln>
                  <a:noFill/>
                </a:ln>
                <a:solidFill>
                  <a:srgbClr val="FF0000"/>
                </a:solidFill>
                <a:effectLst/>
                <a:uLnTx/>
                <a:uFillTx/>
                <a:latin typeface="+mn-lt"/>
                <a:ea typeface="+mn-ea"/>
              </a:rPr>
              <a:t>k</a:t>
            </a:r>
            <a:r>
              <a:rPr kumimoji="1" lang="zh-CN" altLang="en-US" sz="2400" i="0" u="none" strike="noStrike" kern="0" cap="none" spc="0" normalizeH="0" baseline="0" noProof="0" dirty="0" smtClean="0">
                <a:ln>
                  <a:noFill/>
                </a:ln>
                <a:solidFill>
                  <a:srgbClr val="FF0000"/>
                </a:solidFill>
                <a:effectLst/>
                <a:uLnTx/>
                <a:uFillTx/>
                <a:latin typeface="+mn-lt"/>
                <a:ea typeface="+mn-ea"/>
              </a:rPr>
              <a:t>的</a:t>
            </a:r>
            <a:r>
              <a:rPr kumimoji="1" lang="en-US" altLang="zh-CN" sz="2400" i="0" u="none" strike="noStrike" kern="0" cap="none" spc="0" normalizeH="0" baseline="0" noProof="0" dirty="0" err="1" smtClean="0">
                <a:ln>
                  <a:noFill/>
                </a:ln>
                <a:solidFill>
                  <a:srgbClr val="FF0000"/>
                </a:solidFill>
                <a:effectLst/>
                <a:uLnTx/>
                <a:uFillTx/>
                <a:latin typeface="+mn-lt"/>
                <a:ea typeface="+mn-ea"/>
              </a:rPr>
              <a:t>ltag</a:t>
            </a:r>
            <a:r>
              <a:rPr lang="zh-CN" altLang="en-US" i="0" kern="0" dirty="0" smtClean="0">
                <a:solidFill>
                  <a:srgbClr val="FF0000"/>
                </a:solidFill>
              </a:rPr>
              <a:t>（或</a:t>
            </a:r>
            <a:r>
              <a:rPr lang="en-US" altLang="zh-CN" i="0" kern="0" dirty="0" err="1" smtClean="0">
                <a:solidFill>
                  <a:srgbClr val="FF0000"/>
                </a:solidFill>
              </a:rPr>
              <a:t>rtag</a:t>
            </a:r>
            <a:r>
              <a:rPr lang="zh-CN" altLang="en-US" i="0" kern="0" dirty="0" smtClean="0">
                <a:solidFill>
                  <a:srgbClr val="FF0000"/>
                </a:solidFill>
              </a:rPr>
              <a:t>）</a:t>
            </a:r>
            <a:r>
              <a:rPr kumimoji="1" lang="zh-CN" altLang="en-US" sz="2400" i="0" u="none" strike="noStrike" kern="0" cap="none" spc="0" normalizeH="0" baseline="0" noProof="0" dirty="0" smtClean="0">
                <a:ln>
                  <a:noFill/>
                </a:ln>
                <a:solidFill>
                  <a:srgbClr val="FF0000"/>
                </a:solidFill>
                <a:effectLst/>
                <a:uLnTx/>
                <a:uFillTx/>
                <a:latin typeface="+mn-lt"/>
                <a:ea typeface="+mn-ea"/>
              </a:rPr>
              <a:t>取值为</a:t>
            </a:r>
            <a:r>
              <a:rPr kumimoji="1" lang="en-US" altLang="zh-CN" sz="2400" i="0" u="none" strike="noStrike" kern="0" cap="none" spc="0" normalizeH="0" baseline="0" noProof="0" dirty="0" smtClean="0">
                <a:ln>
                  <a:noFill/>
                </a:ln>
                <a:solidFill>
                  <a:srgbClr val="FF0000"/>
                </a:solidFill>
                <a:effectLst/>
                <a:uLnTx/>
                <a:uFillTx/>
                <a:latin typeface="+mn-lt"/>
                <a:ea typeface="+mn-ea"/>
              </a:rPr>
              <a:t>0</a:t>
            </a:r>
            <a:r>
              <a:rPr kumimoji="1" lang="zh-CN" altLang="en-US" sz="2400" i="0" u="none" strike="noStrike" kern="0" cap="none" spc="0" normalizeH="0" baseline="0" noProof="0" dirty="0" smtClean="0">
                <a:ln>
                  <a:noFill/>
                </a:ln>
                <a:solidFill>
                  <a:srgbClr val="FF0000"/>
                </a:solidFill>
                <a:effectLst/>
                <a:uLnTx/>
                <a:uFillTx/>
                <a:latin typeface="+mn-lt"/>
                <a:ea typeface="+mn-ea"/>
              </a:rPr>
              <a:t>。</a:t>
            </a:r>
            <a:endParaRPr kumimoji="1" lang="en-US" altLang="zh-CN" sz="2400"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en-US" altLang="zh-CN" sz="320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179</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线索二叉树的结点结构</a:t>
            </a:r>
          </a:p>
        </p:txBody>
      </p:sp>
      <p:sp>
        <p:nvSpPr>
          <p:cNvPr id="4" name="内容占位符 2"/>
          <p:cNvSpPr txBox="1">
            <a:spLocks/>
          </p:cNvSpPr>
          <p:nvPr/>
        </p:nvSpPr>
        <p:spPr>
          <a:xfrm>
            <a:off x="467544" y="1556792"/>
            <a:ext cx="8208912"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称通过这样处理的二叉树</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为中序线索树。除用一个指针</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root</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指向根结点外，还用一个指针</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head</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指向中序的第一个结点。</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为了体现上述的线索树的结构，线索树的结点采用如下形式的结构：</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lang="en-US" altLang="zh-CN" sz="2800" i="0" kern="0" dirty="0" smtClean="0">
                <a:solidFill>
                  <a:srgbClr val="FF0000"/>
                </a:solidFill>
                <a:latin typeface="+mn-lt"/>
                <a:ea typeface="+mn-ea"/>
              </a:rPr>
              <a:t>(</a:t>
            </a:r>
            <a:r>
              <a:rPr kumimoji="1" lang="en-US" altLang="zh-CN" sz="2800" i="0" u="none" strike="noStrike" kern="0" cap="none" spc="0" normalizeH="0" baseline="0" noProof="0" dirty="0" err="1" smtClean="0">
                <a:ln>
                  <a:noFill/>
                </a:ln>
                <a:solidFill>
                  <a:srgbClr val="FF0000"/>
                </a:solidFill>
                <a:effectLst/>
                <a:uLnTx/>
                <a:uFillTx/>
                <a:latin typeface="+mn-lt"/>
                <a:ea typeface="+mn-ea"/>
              </a:rPr>
              <a:t>leftchild</a:t>
            </a:r>
            <a:r>
              <a:rPr kumimoji="1" lang="en-US" altLang="zh-CN" sz="2800" i="0" u="none" strike="noStrike" kern="0" cap="none" spc="0" normalizeH="0" baseline="0" noProof="0" dirty="0" smtClean="0">
                <a:ln>
                  <a:noFill/>
                </a:ln>
                <a:solidFill>
                  <a:srgbClr val="FF0000"/>
                </a:solidFill>
                <a:effectLst/>
                <a:uLnTx/>
                <a:uFillTx/>
                <a:latin typeface="+mn-lt"/>
                <a:ea typeface="+mn-ea"/>
              </a:rPr>
              <a:t>, </a:t>
            </a:r>
            <a:r>
              <a:rPr kumimoji="1" lang="en-US" altLang="zh-CN" sz="2800" i="0" u="none" strike="noStrike" kern="0" cap="none" spc="0" normalizeH="0" baseline="0" noProof="0" dirty="0" err="1" smtClean="0">
                <a:ln>
                  <a:noFill/>
                </a:ln>
                <a:solidFill>
                  <a:srgbClr val="FF0000"/>
                </a:solidFill>
                <a:effectLst/>
                <a:uLnTx/>
                <a:uFillTx/>
                <a:latin typeface="+mn-lt"/>
                <a:ea typeface="+mn-ea"/>
              </a:rPr>
              <a:t>ltag</a:t>
            </a:r>
            <a:r>
              <a:rPr kumimoji="1" lang="en-US" altLang="zh-CN" sz="2800" i="0" u="none" strike="noStrike" kern="0" cap="none" spc="0" normalizeH="0" baseline="0" noProof="0" dirty="0" smtClean="0">
                <a:ln>
                  <a:noFill/>
                </a:ln>
                <a:solidFill>
                  <a:srgbClr val="FF0000"/>
                </a:solidFill>
                <a:effectLst/>
                <a:uLnTx/>
                <a:uFillTx/>
                <a:latin typeface="+mn-lt"/>
                <a:ea typeface="+mn-ea"/>
              </a:rPr>
              <a:t>, Data, </a:t>
            </a:r>
            <a:r>
              <a:rPr kumimoji="1" lang="en-US" altLang="zh-CN" sz="2800" i="0" u="none" strike="noStrike" kern="0" cap="none" spc="0" normalizeH="0" baseline="0" noProof="0" dirty="0" err="1" smtClean="0">
                <a:ln>
                  <a:noFill/>
                </a:ln>
                <a:solidFill>
                  <a:srgbClr val="FF0000"/>
                </a:solidFill>
                <a:effectLst/>
                <a:uLnTx/>
                <a:uFillTx/>
                <a:latin typeface="+mn-lt"/>
                <a:ea typeface="+mn-ea"/>
              </a:rPr>
              <a:t>rtag</a:t>
            </a:r>
            <a:r>
              <a:rPr kumimoji="1" lang="en-US" altLang="zh-CN" sz="2800" i="0" u="none" strike="noStrike" kern="0" cap="none" spc="0" normalizeH="0" baseline="0" noProof="0" dirty="0" smtClean="0">
                <a:ln>
                  <a:noFill/>
                </a:ln>
                <a:solidFill>
                  <a:srgbClr val="FF0000"/>
                </a:solidFill>
                <a:effectLst/>
                <a:uLnTx/>
                <a:uFillTx/>
                <a:latin typeface="+mn-lt"/>
                <a:ea typeface="+mn-ea"/>
              </a:rPr>
              <a:t>, </a:t>
            </a:r>
            <a:r>
              <a:rPr kumimoji="1" lang="en-US" altLang="zh-CN" sz="2800" i="0" u="none" strike="noStrike" kern="0" cap="none" spc="0" normalizeH="0" baseline="0" noProof="0" dirty="0" err="1" smtClean="0">
                <a:ln>
                  <a:noFill/>
                </a:ln>
                <a:solidFill>
                  <a:srgbClr val="FF0000"/>
                </a:solidFill>
                <a:effectLst/>
                <a:uLnTx/>
                <a:uFillTx/>
                <a:latin typeface="+mn-lt"/>
                <a:ea typeface="+mn-ea"/>
              </a:rPr>
              <a:t>rightchild</a:t>
            </a:r>
            <a:r>
              <a:rPr kumimoji="1" lang="en-US" altLang="zh-CN" sz="2800" i="0" u="none" strike="noStrike" kern="0" cap="none" spc="0" normalizeH="0" baseline="0" noProof="0" dirty="0" smtClean="0">
                <a:ln>
                  <a:noFill/>
                </a:ln>
                <a:solidFill>
                  <a:srgbClr val="FF0000"/>
                </a:solidFill>
                <a:effectLst/>
                <a:uLnTx/>
                <a:uFillTx/>
                <a:latin typeface="+mn-lt"/>
                <a:ea typeface="+mn-ea"/>
              </a:rPr>
              <a:t>)</a:t>
            </a:r>
            <a:endParaRPr kumimoji="1" lang="zh-CN" altLang="en-US" sz="2000"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endParaRPr kumimoji="1" lang="zh-CN" altLang="en-US" sz="2800" i="0" u="none" strike="noStrike" kern="0" cap="none" spc="0" normalizeH="0" baseline="0" noProof="0" dirty="0" smtClean="0">
              <a:ln>
                <a:noFill/>
              </a:ln>
              <a:solidFill>
                <a:schemeClr val="tx1"/>
              </a:solidFill>
              <a:effectLst/>
              <a:uLnTx/>
              <a:uFillTx/>
              <a:latin typeface="+mn-lt"/>
              <a:ea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a:t>
            </a:fld>
            <a:endParaRPr lang="en-US" altLang="zh-CN"/>
          </a:p>
        </p:txBody>
      </p:sp>
      <p:sp>
        <p:nvSpPr>
          <p:cNvPr id="3" name="Text Box 6"/>
          <p:cNvSpPr txBox="1">
            <a:spLocks noChangeArrowheads="1"/>
          </p:cNvSpPr>
          <p:nvPr/>
        </p:nvSpPr>
        <p:spPr bwMode="auto">
          <a:xfrm>
            <a:off x="747713" y="1484313"/>
            <a:ext cx="3124200" cy="1066800"/>
          </a:xfrm>
          <a:prstGeom prst="rect">
            <a:avLst/>
          </a:prstGeom>
          <a:noFill/>
          <a:ln w="9525">
            <a:noFill/>
            <a:miter lim="800000"/>
            <a:headEnd/>
            <a:tailEnd/>
          </a:ln>
          <a:effectLst/>
        </p:spPr>
        <p:txBody>
          <a:bodyPr>
            <a:spAutoFit/>
          </a:bodyPr>
          <a:lstStyle/>
          <a:p>
            <a:pPr>
              <a:defRPr/>
            </a:pPr>
            <a:r>
              <a:rPr lang="zh-CN" altLang="en-US" sz="3200" i="0" u="sng">
                <a:solidFill>
                  <a:srgbClr val="009900"/>
                </a:solidFill>
                <a:effectLst>
                  <a:outerShdw blurRad="38100" dist="38100" dir="2700000" algn="tl">
                    <a:srgbClr val="C0C0C0"/>
                  </a:outerShdw>
                </a:effectLst>
                <a:ea typeface="隶书" pitchFamily="49" charset="-122"/>
              </a:rPr>
              <a:t>树的左子女 </a:t>
            </a:r>
            <a:r>
              <a:rPr lang="en-US" altLang="zh-CN" sz="3200" i="0" u="sng">
                <a:solidFill>
                  <a:srgbClr val="009900"/>
                </a:solidFill>
                <a:effectLst>
                  <a:outerShdw blurRad="38100" dist="38100" dir="2700000" algn="tl">
                    <a:srgbClr val="C0C0C0"/>
                  </a:outerShdw>
                </a:effectLst>
                <a:ea typeface="隶书" pitchFamily="49" charset="-122"/>
              </a:rPr>
              <a:t>-</a:t>
            </a:r>
          </a:p>
          <a:p>
            <a:pPr>
              <a:defRPr/>
            </a:pPr>
            <a:r>
              <a:rPr lang="en-US" altLang="zh-CN" sz="3200" i="0">
                <a:solidFill>
                  <a:srgbClr val="009900"/>
                </a:solidFill>
                <a:effectLst>
                  <a:outerShdw blurRad="38100" dist="38100" dir="2700000" algn="tl">
                    <a:srgbClr val="C0C0C0"/>
                  </a:outerShdw>
                </a:effectLst>
                <a:ea typeface="隶书" pitchFamily="49" charset="-122"/>
              </a:rPr>
              <a:t>    </a:t>
            </a:r>
            <a:r>
              <a:rPr lang="zh-CN" altLang="en-US" sz="3200" i="0" u="sng">
                <a:solidFill>
                  <a:srgbClr val="009900"/>
                </a:solidFill>
                <a:effectLst>
                  <a:outerShdw blurRad="38100" dist="38100" dir="2700000" algn="tl">
                    <a:srgbClr val="C0C0C0"/>
                  </a:outerShdw>
                </a:effectLst>
                <a:ea typeface="隶书" pitchFamily="49" charset="-122"/>
              </a:rPr>
              <a:t>右兄弟表示</a:t>
            </a:r>
            <a:endParaRPr lang="zh-CN" altLang="en-US" sz="2000" b="0" i="0" u="sng"/>
          </a:p>
        </p:txBody>
      </p:sp>
      <p:sp>
        <p:nvSpPr>
          <p:cNvPr id="4" name="Line 23"/>
          <p:cNvSpPr>
            <a:spLocks noChangeShapeType="1"/>
          </p:cNvSpPr>
          <p:nvPr/>
        </p:nvSpPr>
        <p:spPr bwMode="auto">
          <a:xfrm>
            <a:off x="2516188" y="4151313"/>
            <a:ext cx="0" cy="533400"/>
          </a:xfrm>
          <a:prstGeom prst="line">
            <a:avLst/>
          </a:prstGeom>
          <a:noFill/>
          <a:ln w="19050">
            <a:solidFill>
              <a:srgbClr val="CC3300"/>
            </a:solidFill>
            <a:round/>
            <a:headEnd/>
            <a:tailEnd/>
          </a:ln>
        </p:spPr>
        <p:txBody>
          <a:bodyPr wrap="none" anchor="ctr"/>
          <a:lstStyle/>
          <a:p>
            <a:endParaRPr lang="zh-CN" altLang="en-US"/>
          </a:p>
        </p:txBody>
      </p:sp>
      <p:sp>
        <p:nvSpPr>
          <p:cNvPr id="5" name="Line 24"/>
          <p:cNvSpPr>
            <a:spLocks noChangeShapeType="1"/>
          </p:cNvSpPr>
          <p:nvPr/>
        </p:nvSpPr>
        <p:spPr bwMode="auto">
          <a:xfrm>
            <a:off x="1982788" y="3313113"/>
            <a:ext cx="533400" cy="685800"/>
          </a:xfrm>
          <a:prstGeom prst="line">
            <a:avLst/>
          </a:prstGeom>
          <a:noFill/>
          <a:ln w="19050">
            <a:solidFill>
              <a:srgbClr val="CC3300"/>
            </a:solidFill>
            <a:round/>
            <a:headEnd/>
            <a:tailEnd/>
          </a:ln>
        </p:spPr>
        <p:txBody>
          <a:bodyPr wrap="none" anchor="ctr"/>
          <a:lstStyle/>
          <a:p>
            <a:endParaRPr lang="zh-CN" altLang="en-US"/>
          </a:p>
        </p:txBody>
      </p:sp>
      <p:sp>
        <p:nvSpPr>
          <p:cNvPr id="6" name="Line 25"/>
          <p:cNvSpPr>
            <a:spLocks noChangeShapeType="1"/>
          </p:cNvSpPr>
          <p:nvPr/>
        </p:nvSpPr>
        <p:spPr bwMode="auto">
          <a:xfrm>
            <a:off x="1220788" y="4151313"/>
            <a:ext cx="228600" cy="457200"/>
          </a:xfrm>
          <a:prstGeom prst="line">
            <a:avLst/>
          </a:prstGeom>
          <a:noFill/>
          <a:ln w="19050">
            <a:solidFill>
              <a:srgbClr val="CC3300"/>
            </a:solidFill>
            <a:round/>
            <a:headEnd/>
            <a:tailEnd/>
          </a:ln>
        </p:spPr>
        <p:txBody>
          <a:bodyPr wrap="none" anchor="ctr"/>
          <a:lstStyle/>
          <a:p>
            <a:endParaRPr lang="zh-CN" altLang="en-US"/>
          </a:p>
        </p:txBody>
      </p:sp>
      <p:sp>
        <p:nvSpPr>
          <p:cNvPr id="7" name="Line 26"/>
          <p:cNvSpPr>
            <a:spLocks noChangeShapeType="1"/>
          </p:cNvSpPr>
          <p:nvPr/>
        </p:nvSpPr>
        <p:spPr bwMode="auto">
          <a:xfrm flipH="1">
            <a:off x="873125" y="4151313"/>
            <a:ext cx="195263" cy="457200"/>
          </a:xfrm>
          <a:prstGeom prst="line">
            <a:avLst/>
          </a:prstGeom>
          <a:noFill/>
          <a:ln w="19050">
            <a:solidFill>
              <a:srgbClr val="CC3300"/>
            </a:solidFill>
            <a:round/>
            <a:headEnd/>
            <a:tailEnd/>
          </a:ln>
        </p:spPr>
        <p:txBody>
          <a:bodyPr wrap="none" anchor="ctr"/>
          <a:lstStyle/>
          <a:p>
            <a:endParaRPr lang="zh-CN" altLang="en-US"/>
          </a:p>
        </p:txBody>
      </p:sp>
      <p:sp>
        <p:nvSpPr>
          <p:cNvPr id="8" name="Line 27"/>
          <p:cNvSpPr>
            <a:spLocks noChangeShapeType="1"/>
          </p:cNvSpPr>
          <p:nvPr/>
        </p:nvSpPr>
        <p:spPr bwMode="auto">
          <a:xfrm flipH="1">
            <a:off x="1220788" y="3389313"/>
            <a:ext cx="457200" cy="457200"/>
          </a:xfrm>
          <a:prstGeom prst="line">
            <a:avLst/>
          </a:prstGeom>
          <a:noFill/>
          <a:ln w="19050">
            <a:solidFill>
              <a:srgbClr val="CC3300"/>
            </a:solidFill>
            <a:round/>
            <a:headEnd/>
            <a:tailEnd/>
          </a:ln>
        </p:spPr>
        <p:txBody>
          <a:bodyPr wrap="none" anchor="ctr"/>
          <a:lstStyle/>
          <a:p>
            <a:endParaRPr lang="zh-CN" altLang="en-US"/>
          </a:p>
        </p:txBody>
      </p:sp>
      <p:sp>
        <p:nvSpPr>
          <p:cNvPr id="9" name="Line 28"/>
          <p:cNvSpPr>
            <a:spLocks noChangeShapeType="1"/>
          </p:cNvSpPr>
          <p:nvPr/>
        </p:nvSpPr>
        <p:spPr bwMode="auto">
          <a:xfrm>
            <a:off x="1830388" y="3389313"/>
            <a:ext cx="0" cy="457200"/>
          </a:xfrm>
          <a:prstGeom prst="line">
            <a:avLst/>
          </a:prstGeom>
          <a:noFill/>
          <a:ln w="19050">
            <a:solidFill>
              <a:srgbClr val="CC3300"/>
            </a:solidFill>
            <a:round/>
            <a:headEnd/>
            <a:tailEnd/>
          </a:ln>
        </p:spPr>
        <p:txBody>
          <a:bodyPr wrap="none" anchor="ctr"/>
          <a:lstStyle/>
          <a:p>
            <a:endParaRPr lang="zh-CN" altLang="en-US"/>
          </a:p>
        </p:txBody>
      </p:sp>
      <p:sp>
        <p:nvSpPr>
          <p:cNvPr id="10" name="Oval 29"/>
          <p:cNvSpPr>
            <a:spLocks noChangeArrowheads="1"/>
          </p:cNvSpPr>
          <p:nvPr/>
        </p:nvSpPr>
        <p:spPr bwMode="auto">
          <a:xfrm>
            <a:off x="1601788" y="3008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1" name="Oval 30"/>
          <p:cNvSpPr>
            <a:spLocks noChangeArrowheads="1"/>
          </p:cNvSpPr>
          <p:nvPr/>
        </p:nvSpPr>
        <p:spPr bwMode="auto">
          <a:xfrm>
            <a:off x="1601788" y="3770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2" name="Oval 31"/>
          <p:cNvSpPr>
            <a:spLocks noChangeArrowheads="1"/>
          </p:cNvSpPr>
          <p:nvPr/>
        </p:nvSpPr>
        <p:spPr bwMode="auto">
          <a:xfrm>
            <a:off x="1220788" y="4532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3" name="Oval 32"/>
          <p:cNvSpPr>
            <a:spLocks noChangeArrowheads="1"/>
          </p:cNvSpPr>
          <p:nvPr/>
        </p:nvSpPr>
        <p:spPr bwMode="auto">
          <a:xfrm>
            <a:off x="611188" y="4532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Oval 33"/>
          <p:cNvSpPr>
            <a:spLocks noChangeArrowheads="1"/>
          </p:cNvSpPr>
          <p:nvPr/>
        </p:nvSpPr>
        <p:spPr bwMode="auto">
          <a:xfrm>
            <a:off x="915988" y="3770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5" name="Oval 34"/>
          <p:cNvSpPr>
            <a:spLocks noChangeArrowheads="1"/>
          </p:cNvSpPr>
          <p:nvPr/>
        </p:nvSpPr>
        <p:spPr bwMode="auto">
          <a:xfrm>
            <a:off x="2287588" y="3770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 name="Oval 35"/>
          <p:cNvSpPr>
            <a:spLocks noChangeArrowheads="1"/>
          </p:cNvSpPr>
          <p:nvPr/>
        </p:nvSpPr>
        <p:spPr bwMode="auto">
          <a:xfrm>
            <a:off x="2287588" y="4532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7" name="Text Box 36"/>
          <p:cNvSpPr txBox="1">
            <a:spLocks noChangeArrowheads="1"/>
          </p:cNvSpPr>
          <p:nvPr/>
        </p:nvSpPr>
        <p:spPr bwMode="auto">
          <a:xfrm>
            <a:off x="1617663" y="2946400"/>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A</a:t>
            </a:r>
            <a:endParaRPr lang="en-US" altLang="zh-CN" b="0" i="0"/>
          </a:p>
        </p:txBody>
      </p:sp>
      <p:sp>
        <p:nvSpPr>
          <p:cNvPr id="18" name="Text Box 37"/>
          <p:cNvSpPr txBox="1">
            <a:spLocks noChangeArrowheads="1"/>
          </p:cNvSpPr>
          <p:nvPr/>
        </p:nvSpPr>
        <p:spPr bwMode="auto">
          <a:xfrm>
            <a:off x="941388" y="3708400"/>
            <a:ext cx="420687"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B</a:t>
            </a:r>
            <a:endParaRPr lang="en-US" altLang="zh-CN" b="0" i="0"/>
          </a:p>
        </p:txBody>
      </p:sp>
      <p:sp>
        <p:nvSpPr>
          <p:cNvPr id="19" name="Text Box 38"/>
          <p:cNvSpPr txBox="1">
            <a:spLocks noChangeArrowheads="1"/>
          </p:cNvSpPr>
          <p:nvPr/>
        </p:nvSpPr>
        <p:spPr bwMode="auto">
          <a:xfrm>
            <a:off x="1617663" y="3708400"/>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C</a:t>
            </a:r>
            <a:endParaRPr lang="en-US" altLang="zh-CN" b="0" i="0"/>
          </a:p>
        </p:txBody>
      </p:sp>
      <p:sp>
        <p:nvSpPr>
          <p:cNvPr id="20" name="Text Box 39"/>
          <p:cNvSpPr txBox="1">
            <a:spLocks noChangeArrowheads="1"/>
          </p:cNvSpPr>
          <p:nvPr/>
        </p:nvSpPr>
        <p:spPr bwMode="auto">
          <a:xfrm>
            <a:off x="2363788" y="3708400"/>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D</a:t>
            </a:r>
            <a:endParaRPr lang="en-US" altLang="zh-CN" b="0" i="0"/>
          </a:p>
        </p:txBody>
      </p:sp>
      <p:sp>
        <p:nvSpPr>
          <p:cNvPr id="21" name="Text Box 40"/>
          <p:cNvSpPr txBox="1">
            <a:spLocks noChangeArrowheads="1"/>
          </p:cNvSpPr>
          <p:nvPr/>
        </p:nvSpPr>
        <p:spPr bwMode="auto">
          <a:xfrm>
            <a:off x="636588" y="4470400"/>
            <a:ext cx="420687"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E</a:t>
            </a:r>
            <a:endParaRPr lang="en-US" altLang="zh-CN" b="0" i="0"/>
          </a:p>
        </p:txBody>
      </p:sp>
      <p:sp>
        <p:nvSpPr>
          <p:cNvPr id="22" name="Text Box 41"/>
          <p:cNvSpPr txBox="1">
            <a:spLocks noChangeArrowheads="1"/>
          </p:cNvSpPr>
          <p:nvPr/>
        </p:nvSpPr>
        <p:spPr bwMode="auto">
          <a:xfrm>
            <a:off x="1255713" y="4470400"/>
            <a:ext cx="401637"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F</a:t>
            </a:r>
            <a:endParaRPr lang="en-US" altLang="zh-CN" b="0" i="0"/>
          </a:p>
        </p:txBody>
      </p:sp>
      <p:sp>
        <p:nvSpPr>
          <p:cNvPr id="23" name="Text Box 42"/>
          <p:cNvSpPr txBox="1">
            <a:spLocks noChangeArrowheads="1"/>
          </p:cNvSpPr>
          <p:nvPr/>
        </p:nvSpPr>
        <p:spPr bwMode="auto">
          <a:xfrm>
            <a:off x="2293938" y="4470400"/>
            <a:ext cx="4603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G</a:t>
            </a:r>
            <a:endParaRPr lang="en-US" altLang="zh-CN" b="0" i="0"/>
          </a:p>
        </p:txBody>
      </p:sp>
      <p:sp>
        <p:nvSpPr>
          <p:cNvPr id="24" name="Rectangle 43"/>
          <p:cNvSpPr>
            <a:spLocks noChangeArrowheads="1"/>
          </p:cNvSpPr>
          <p:nvPr/>
        </p:nvSpPr>
        <p:spPr bwMode="auto">
          <a:xfrm>
            <a:off x="5319713" y="1636713"/>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5" name="Line 44"/>
          <p:cNvSpPr>
            <a:spLocks noChangeShapeType="1"/>
          </p:cNvSpPr>
          <p:nvPr/>
        </p:nvSpPr>
        <p:spPr bwMode="auto">
          <a:xfrm>
            <a:off x="5700713" y="1636713"/>
            <a:ext cx="0" cy="457200"/>
          </a:xfrm>
          <a:prstGeom prst="line">
            <a:avLst/>
          </a:prstGeom>
          <a:noFill/>
          <a:ln w="19050">
            <a:solidFill>
              <a:srgbClr val="009900"/>
            </a:solidFill>
            <a:round/>
            <a:headEnd/>
            <a:tailEnd/>
          </a:ln>
        </p:spPr>
        <p:txBody>
          <a:bodyPr wrap="none" anchor="ctr"/>
          <a:lstStyle/>
          <a:p>
            <a:endParaRPr lang="zh-CN" altLang="en-US"/>
          </a:p>
        </p:txBody>
      </p:sp>
      <p:sp>
        <p:nvSpPr>
          <p:cNvPr id="26" name="Line 45"/>
          <p:cNvSpPr>
            <a:spLocks noChangeShapeType="1"/>
          </p:cNvSpPr>
          <p:nvPr/>
        </p:nvSpPr>
        <p:spPr bwMode="auto">
          <a:xfrm>
            <a:off x="6081713" y="1636713"/>
            <a:ext cx="0" cy="457200"/>
          </a:xfrm>
          <a:prstGeom prst="line">
            <a:avLst/>
          </a:prstGeom>
          <a:noFill/>
          <a:ln w="19050">
            <a:solidFill>
              <a:srgbClr val="009900"/>
            </a:solidFill>
            <a:round/>
            <a:headEnd/>
            <a:tailEnd/>
          </a:ln>
        </p:spPr>
        <p:txBody>
          <a:bodyPr wrap="none" anchor="ctr"/>
          <a:lstStyle/>
          <a:p>
            <a:endParaRPr lang="zh-CN" altLang="en-US"/>
          </a:p>
        </p:txBody>
      </p:sp>
      <p:sp>
        <p:nvSpPr>
          <p:cNvPr id="27" name="Rectangle 46"/>
          <p:cNvSpPr>
            <a:spLocks noChangeArrowheads="1"/>
          </p:cNvSpPr>
          <p:nvPr/>
        </p:nvSpPr>
        <p:spPr bwMode="auto">
          <a:xfrm>
            <a:off x="4329113" y="2398713"/>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 name="Line 47"/>
          <p:cNvSpPr>
            <a:spLocks noChangeShapeType="1"/>
          </p:cNvSpPr>
          <p:nvPr/>
        </p:nvSpPr>
        <p:spPr bwMode="auto">
          <a:xfrm>
            <a:off x="4710113" y="2398713"/>
            <a:ext cx="0" cy="457200"/>
          </a:xfrm>
          <a:prstGeom prst="line">
            <a:avLst/>
          </a:prstGeom>
          <a:noFill/>
          <a:ln w="19050">
            <a:solidFill>
              <a:srgbClr val="009900"/>
            </a:solidFill>
            <a:round/>
            <a:headEnd/>
            <a:tailEnd/>
          </a:ln>
        </p:spPr>
        <p:txBody>
          <a:bodyPr wrap="none" anchor="ctr"/>
          <a:lstStyle/>
          <a:p>
            <a:endParaRPr lang="zh-CN" altLang="en-US"/>
          </a:p>
        </p:txBody>
      </p:sp>
      <p:sp>
        <p:nvSpPr>
          <p:cNvPr id="29" name="Line 48"/>
          <p:cNvSpPr>
            <a:spLocks noChangeShapeType="1"/>
          </p:cNvSpPr>
          <p:nvPr/>
        </p:nvSpPr>
        <p:spPr bwMode="auto">
          <a:xfrm>
            <a:off x="5091113" y="2398713"/>
            <a:ext cx="0" cy="457200"/>
          </a:xfrm>
          <a:prstGeom prst="line">
            <a:avLst/>
          </a:prstGeom>
          <a:noFill/>
          <a:ln w="19050">
            <a:solidFill>
              <a:srgbClr val="009900"/>
            </a:solidFill>
            <a:round/>
            <a:headEnd/>
            <a:tailEnd/>
          </a:ln>
        </p:spPr>
        <p:txBody>
          <a:bodyPr wrap="none" anchor="ctr"/>
          <a:lstStyle/>
          <a:p>
            <a:endParaRPr lang="zh-CN" altLang="en-US"/>
          </a:p>
        </p:txBody>
      </p:sp>
      <p:sp>
        <p:nvSpPr>
          <p:cNvPr id="30" name="Rectangle 49"/>
          <p:cNvSpPr>
            <a:spLocks noChangeArrowheads="1"/>
          </p:cNvSpPr>
          <p:nvPr/>
        </p:nvSpPr>
        <p:spPr bwMode="auto">
          <a:xfrm>
            <a:off x="3338513" y="3236913"/>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1" name="Line 50"/>
          <p:cNvSpPr>
            <a:spLocks noChangeShapeType="1"/>
          </p:cNvSpPr>
          <p:nvPr/>
        </p:nvSpPr>
        <p:spPr bwMode="auto">
          <a:xfrm>
            <a:off x="3719513" y="3236913"/>
            <a:ext cx="0" cy="457200"/>
          </a:xfrm>
          <a:prstGeom prst="line">
            <a:avLst/>
          </a:prstGeom>
          <a:noFill/>
          <a:ln w="19050">
            <a:solidFill>
              <a:srgbClr val="009900"/>
            </a:solidFill>
            <a:round/>
            <a:headEnd/>
            <a:tailEnd/>
          </a:ln>
        </p:spPr>
        <p:txBody>
          <a:bodyPr wrap="none" anchor="ctr"/>
          <a:lstStyle/>
          <a:p>
            <a:endParaRPr lang="zh-CN" altLang="en-US"/>
          </a:p>
        </p:txBody>
      </p:sp>
      <p:sp>
        <p:nvSpPr>
          <p:cNvPr id="32" name="Line 51"/>
          <p:cNvSpPr>
            <a:spLocks noChangeShapeType="1"/>
          </p:cNvSpPr>
          <p:nvPr/>
        </p:nvSpPr>
        <p:spPr bwMode="auto">
          <a:xfrm>
            <a:off x="4100513" y="3236913"/>
            <a:ext cx="0" cy="457200"/>
          </a:xfrm>
          <a:prstGeom prst="line">
            <a:avLst/>
          </a:prstGeom>
          <a:noFill/>
          <a:ln w="19050">
            <a:solidFill>
              <a:srgbClr val="009900"/>
            </a:solidFill>
            <a:round/>
            <a:headEnd/>
            <a:tailEnd/>
          </a:ln>
        </p:spPr>
        <p:txBody>
          <a:bodyPr wrap="none" anchor="ctr"/>
          <a:lstStyle/>
          <a:p>
            <a:endParaRPr lang="zh-CN" altLang="en-US"/>
          </a:p>
        </p:txBody>
      </p:sp>
      <p:sp>
        <p:nvSpPr>
          <p:cNvPr id="33" name="Line 52"/>
          <p:cNvSpPr>
            <a:spLocks noChangeShapeType="1"/>
          </p:cNvSpPr>
          <p:nvPr/>
        </p:nvSpPr>
        <p:spPr bwMode="auto">
          <a:xfrm flipH="1">
            <a:off x="4862513" y="1865313"/>
            <a:ext cx="685800" cy="533400"/>
          </a:xfrm>
          <a:prstGeom prst="line">
            <a:avLst/>
          </a:prstGeom>
          <a:noFill/>
          <a:ln w="28575">
            <a:solidFill>
              <a:schemeClr val="accent2"/>
            </a:solidFill>
            <a:round/>
            <a:headEnd/>
            <a:tailEnd type="triangle" w="sm" len="lg"/>
          </a:ln>
        </p:spPr>
        <p:txBody>
          <a:bodyPr wrap="none" anchor="ctr"/>
          <a:lstStyle/>
          <a:p>
            <a:endParaRPr lang="zh-CN" altLang="en-US"/>
          </a:p>
        </p:txBody>
      </p:sp>
      <p:sp>
        <p:nvSpPr>
          <p:cNvPr id="34" name="Line 54"/>
          <p:cNvSpPr>
            <a:spLocks noChangeShapeType="1"/>
          </p:cNvSpPr>
          <p:nvPr/>
        </p:nvSpPr>
        <p:spPr bwMode="auto">
          <a:xfrm flipH="1">
            <a:off x="3871913" y="2627313"/>
            <a:ext cx="685800" cy="609600"/>
          </a:xfrm>
          <a:prstGeom prst="line">
            <a:avLst/>
          </a:prstGeom>
          <a:noFill/>
          <a:ln w="28575">
            <a:solidFill>
              <a:schemeClr val="accent2"/>
            </a:solidFill>
            <a:round/>
            <a:headEnd/>
            <a:tailEnd type="triangle" w="sm" len="lg"/>
          </a:ln>
        </p:spPr>
        <p:txBody>
          <a:bodyPr wrap="none" anchor="ctr"/>
          <a:lstStyle/>
          <a:p>
            <a:endParaRPr lang="zh-CN" altLang="en-US"/>
          </a:p>
        </p:txBody>
      </p:sp>
      <p:sp>
        <p:nvSpPr>
          <p:cNvPr id="35" name="Rectangle 59"/>
          <p:cNvSpPr>
            <a:spLocks noChangeArrowheads="1"/>
          </p:cNvSpPr>
          <p:nvPr/>
        </p:nvSpPr>
        <p:spPr bwMode="auto">
          <a:xfrm>
            <a:off x="5700713" y="3236913"/>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6" name="Line 60"/>
          <p:cNvSpPr>
            <a:spLocks noChangeShapeType="1"/>
          </p:cNvSpPr>
          <p:nvPr/>
        </p:nvSpPr>
        <p:spPr bwMode="auto">
          <a:xfrm>
            <a:off x="6081713" y="3236913"/>
            <a:ext cx="0" cy="457200"/>
          </a:xfrm>
          <a:prstGeom prst="line">
            <a:avLst/>
          </a:prstGeom>
          <a:noFill/>
          <a:ln w="19050">
            <a:solidFill>
              <a:srgbClr val="009900"/>
            </a:solidFill>
            <a:round/>
            <a:headEnd/>
            <a:tailEnd/>
          </a:ln>
        </p:spPr>
        <p:txBody>
          <a:bodyPr wrap="none" anchor="ctr"/>
          <a:lstStyle/>
          <a:p>
            <a:endParaRPr lang="zh-CN" altLang="en-US"/>
          </a:p>
        </p:txBody>
      </p:sp>
      <p:sp>
        <p:nvSpPr>
          <p:cNvPr id="37" name="Line 61"/>
          <p:cNvSpPr>
            <a:spLocks noChangeShapeType="1"/>
          </p:cNvSpPr>
          <p:nvPr/>
        </p:nvSpPr>
        <p:spPr bwMode="auto">
          <a:xfrm>
            <a:off x="6462713" y="3236913"/>
            <a:ext cx="0" cy="457200"/>
          </a:xfrm>
          <a:prstGeom prst="line">
            <a:avLst/>
          </a:prstGeom>
          <a:noFill/>
          <a:ln w="19050">
            <a:solidFill>
              <a:srgbClr val="009900"/>
            </a:solidFill>
            <a:round/>
            <a:headEnd/>
            <a:tailEnd/>
          </a:ln>
        </p:spPr>
        <p:txBody>
          <a:bodyPr wrap="none" anchor="ctr"/>
          <a:lstStyle/>
          <a:p>
            <a:endParaRPr lang="zh-CN" altLang="en-US"/>
          </a:p>
        </p:txBody>
      </p:sp>
      <p:sp>
        <p:nvSpPr>
          <p:cNvPr id="38" name="Rectangle 62"/>
          <p:cNvSpPr>
            <a:spLocks noChangeArrowheads="1"/>
          </p:cNvSpPr>
          <p:nvPr/>
        </p:nvSpPr>
        <p:spPr bwMode="auto">
          <a:xfrm>
            <a:off x="7300913" y="3998913"/>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 name="Line 63"/>
          <p:cNvSpPr>
            <a:spLocks noChangeShapeType="1"/>
          </p:cNvSpPr>
          <p:nvPr/>
        </p:nvSpPr>
        <p:spPr bwMode="auto">
          <a:xfrm>
            <a:off x="7681913" y="3998913"/>
            <a:ext cx="0" cy="457200"/>
          </a:xfrm>
          <a:prstGeom prst="line">
            <a:avLst/>
          </a:prstGeom>
          <a:noFill/>
          <a:ln w="19050">
            <a:solidFill>
              <a:srgbClr val="009900"/>
            </a:solidFill>
            <a:round/>
            <a:headEnd/>
            <a:tailEnd/>
          </a:ln>
        </p:spPr>
        <p:txBody>
          <a:bodyPr wrap="none" anchor="ctr"/>
          <a:lstStyle/>
          <a:p>
            <a:endParaRPr lang="zh-CN" altLang="en-US"/>
          </a:p>
        </p:txBody>
      </p:sp>
      <p:sp>
        <p:nvSpPr>
          <p:cNvPr id="40" name="Line 64"/>
          <p:cNvSpPr>
            <a:spLocks noChangeShapeType="1"/>
          </p:cNvSpPr>
          <p:nvPr/>
        </p:nvSpPr>
        <p:spPr bwMode="auto">
          <a:xfrm>
            <a:off x="8062913" y="3998913"/>
            <a:ext cx="0" cy="457200"/>
          </a:xfrm>
          <a:prstGeom prst="line">
            <a:avLst/>
          </a:prstGeom>
          <a:noFill/>
          <a:ln w="19050">
            <a:solidFill>
              <a:srgbClr val="009900"/>
            </a:solidFill>
            <a:round/>
            <a:headEnd/>
            <a:tailEnd/>
          </a:ln>
        </p:spPr>
        <p:txBody>
          <a:bodyPr wrap="none" anchor="ctr"/>
          <a:lstStyle/>
          <a:p>
            <a:endParaRPr lang="zh-CN" altLang="en-US"/>
          </a:p>
        </p:txBody>
      </p:sp>
      <p:sp>
        <p:nvSpPr>
          <p:cNvPr id="41" name="Rectangle 65"/>
          <p:cNvSpPr>
            <a:spLocks noChangeArrowheads="1"/>
          </p:cNvSpPr>
          <p:nvPr/>
        </p:nvSpPr>
        <p:spPr bwMode="auto">
          <a:xfrm>
            <a:off x="6081713" y="4760913"/>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2" name="Line 66"/>
          <p:cNvSpPr>
            <a:spLocks noChangeShapeType="1"/>
          </p:cNvSpPr>
          <p:nvPr/>
        </p:nvSpPr>
        <p:spPr bwMode="auto">
          <a:xfrm>
            <a:off x="6462713" y="4760913"/>
            <a:ext cx="0" cy="457200"/>
          </a:xfrm>
          <a:prstGeom prst="line">
            <a:avLst/>
          </a:prstGeom>
          <a:noFill/>
          <a:ln w="19050">
            <a:solidFill>
              <a:srgbClr val="009900"/>
            </a:solidFill>
            <a:round/>
            <a:headEnd/>
            <a:tailEnd/>
          </a:ln>
        </p:spPr>
        <p:txBody>
          <a:bodyPr wrap="none" anchor="ctr"/>
          <a:lstStyle/>
          <a:p>
            <a:endParaRPr lang="zh-CN" altLang="en-US"/>
          </a:p>
        </p:txBody>
      </p:sp>
      <p:sp>
        <p:nvSpPr>
          <p:cNvPr id="43" name="Line 67"/>
          <p:cNvSpPr>
            <a:spLocks noChangeShapeType="1"/>
          </p:cNvSpPr>
          <p:nvPr/>
        </p:nvSpPr>
        <p:spPr bwMode="auto">
          <a:xfrm>
            <a:off x="6843713" y="4760913"/>
            <a:ext cx="0" cy="457200"/>
          </a:xfrm>
          <a:prstGeom prst="line">
            <a:avLst/>
          </a:prstGeom>
          <a:noFill/>
          <a:ln w="19050">
            <a:solidFill>
              <a:srgbClr val="009900"/>
            </a:solidFill>
            <a:round/>
            <a:headEnd/>
            <a:tailEnd/>
          </a:ln>
        </p:spPr>
        <p:txBody>
          <a:bodyPr wrap="none" anchor="ctr"/>
          <a:lstStyle/>
          <a:p>
            <a:endParaRPr lang="zh-CN" altLang="en-US"/>
          </a:p>
        </p:txBody>
      </p:sp>
      <p:sp>
        <p:nvSpPr>
          <p:cNvPr id="44" name="Rectangle 68"/>
          <p:cNvSpPr>
            <a:spLocks noChangeArrowheads="1"/>
          </p:cNvSpPr>
          <p:nvPr/>
        </p:nvSpPr>
        <p:spPr bwMode="auto">
          <a:xfrm>
            <a:off x="4329113" y="4075113"/>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5" name="Line 69"/>
          <p:cNvSpPr>
            <a:spLocks noChangeShapeType="1"/>
          </p:cNvSpPr>
          <p:nvPr/>
        </p:nvSpPr>
        <p:spPr bwMode="auto">
          <a:xfrm>
            <a:off x="4710113" y="4075113"/>
            <a:ext cx="0" cy="457200"/>
          </a:xfrm>
          <a:prstGeom prst="line">
            <a:avLst/>
          </a:prstGeom>
          <a:noFill/>
          <a:ln w="19050">
            <a:solidFill>
              <a:srgbClr val="009900"/>
            </a:solidFill>
            <a:round/>
            <a:headEnd/>
            <a:tailEnd/>
          </a:ln>
        </p:spPr>
        <p:txBody>
          <a:bodyPr wrap="none" anchor="ctr"/>
          <a:lstStyle/>
          <a:p>
            <a:endParaRPr lang="zh-CN" altLang="en-US"/>
          </a:p>
        </p:txBody>
      </p:sp>
      <p:sp>
        <p:nvSpPr>
          <p:cNvPr id="46" name="Line 70"/>
          <p:cNvSpPr>
            <a:spLocks noChangeShapeType="1"/>
          </p:cNvSpPr>
          <p:nvPr/>
        </p:nvSpPr>
        <p:spPr bwMode="auto">
          <a:xfrm>
            <a:off x="5091113" y="4075113"/>
            <a:ext cx="0" cy="457200"/>
          </a:xfrm>
          <a:prstGeom prst="line">
            <a:avLst/>
          </a:prstGeom>
          <a:noFill/>
          <a:ln w="19050">
            <a:solidFill>
              <a:srgbClr val="009900"/>
            </a:solidFill>
            <a:round/>
            <a:headEnd/>
            <a:tailEnd/>
          </a:ln>
        </p:spPr>
        <p:txBody>
          <a:bodyPr wrap="none" anchor="ctr"/>
          <a:lstStyle/>
          <a:p>
            <a:endParaRPr lang="zh-CN" altLang="en-US"/>
          </a:p>
        </p:txBody>
      </p:sp>
      <p:sp>
        <p:nvSpPr>
          <p:cNvPr id="47" name="Line 71"/>
          <p:cNvSpPr>
            <a:spLocks noChangeShapeType="1"/>
          </p:cNvSpPr>
          <p:nvPr/>
        </p:nvSpPr>
        <p:spPr bwMode="auto">
          <a:xfrm flipH="1">
            <a:off x="6767513" y="4227513"/>
            <a:ext cx="762000" cy="533400"/>
          </a:xfrm>
          <a:prstGeom prst="line">
            <a:avLst/>
          </a:prstGeom>
          <a:noFill/>
          <a:ln w="28575">
            <a:solidFill>
              <a:schemeClr val="accent2"/>
            </a:solidFill>
            <a:round/>
            <a:headEnd/>
            <a:tailEnd type="triangle" w="sm" len="lg"/>
          </a:ln>
        </p:spPr>
        <p:txBody>
          <a:bodyPr wrap="none" anchor="ctr"/>
          <a:lstStyle/>
          <a:p>
            <a:endParaRPr lang="zh-CN" altLang="en-US"/>
          </a:p>
        </p:txBody>
      </p:sp>
      <p:sp>
        <p:nvSpPr>
          <p:cNvPr id="48" name="Line 72"/>
          <p:cNvSpPr>
            <a:spLocks noChangeShapeType="1"/>
          </p:cNvSpPr>
          <p:nvPr/>
        </p:nvSpPr>
        <p:spPr bwMode="auto">
          <a:xfrm>
            <a:off x="4329113" y="3465513"/>
            <a:ext cx="533400" cy="609600"/>
          </a:xfrm>
          <a:prstGeom prst="line">
            <a:avLst/>
          </a:prstGeom>
          <a:noFill/>
          <a:ln w="28575">
            <a:solidFill>
              <a:schemeClr val="accent2"/>
            </a:solidFill>
            <a:round/>
            <a:headEnd/>
            <a:tailEnd type="triangle" w="sm" len="lg"/>
          </a:ln>
        </p:spPr>
        <p:txBody>
          <a:bodyPr wrap="none" anchor="ctr"/>
          <a:lstStyle/>
          <a:p>
            <a:endParaRPr lang="zh-CN" altLang="en-US"/>
          </a:p>
        </p:txBody>
      </p:sp>
      <p:sp>
        <p:nvSpPr>
          <p:cNvPr id="49" name="Line 73"/>
          <p:cNvSpPr>
            <a:spLocks noChangeShapeType="1"/>
          </p:cNvSpPr>
          <p:nvPr/>
        </p:nvSpPr>
        <p:spPr bwMode="auto">
          <a:xfrm>
            <a:off x="5319713" y="2627313"/>
            <a:ext cx="914400" cy="609600"/>
          </a:xfrm>
          <a:prstGeom prst="line">
            <a:avLst/>
          </a:prstGeom>
          <a:noFill/>
          <a:ln w="28575">
            <a:solidFill>
              <a:schemeClr val="accent2"/>
            </a:solidFill>
            <a:round/>
            <a:headEnd/>
            <a:tailEnd type="triangle" w="sm" len="lg"/>
          </a:ln>
        </p:spPr>
        <p:txBody>
          <a:bodyPr wrap="none" anchor="ctr"/>
          <a:lstStyle/>
          <a:p>
            <a:endParaRPr lang="zh-CN" altLang="en-US"/>
          </a:p>
        </p:txBody>
      </p:sp>
      <p:sp>
        <p:nvSpPr>
          <p:cNvPr id="50" name="Line 74"/>
          <p:cNvSpPr>
            <a:spLocks noChangeShapeType="1"/>
          </p:cNvSpPr>
          <p:nvPr/>
        </p:nvSpPr>
        <p:spPr bwMode="auto">
          <a:xfrm>
            <a:off x="6691313" y="3465513"/>
            <a:ext cx="990600" cy="533400"/>
          </a:xfrm>
          <a:prstGeom prst="line">
            <a:avLst/>
          </a:prstGeom>
          <a:noFill/>
          <a:ln w="28575">
            <a:solidFill>
              <a:schemeClr val="accent2"/>
            </a:solidFill>
            <a:round/>
            <a:headEnd/>
            <a:tailEnd type="triangle" w="sm" len="lg"/>
          </a:ln>
        </p:spPr>
        <p:txBody>
          <a:bodyPr wrap="none" anchor="ctr"/>
          <a:lstStyle/>
          <a:p>
            <a:endParaRPr lang="zh-CN" altLang="en-US"/>
          </a:p>
        </p:txBody>
      </p:sp>
      <p:sp>
        <p:nvSpPr>
          <p:cNvPr id="51" name="Text Box 75"/>
          <p:cNvSpPr txBox="1">
            <a:spLocks noChangeArrowheads="1"/>
          </p:cNvSpPr>
          <p:nvPr/>
        </p:nvSpPr>
        <p:spPr bwMode="auto">
          <a:xfrm>
            <a:off x="5680075" y="1560513"/>
            <a:ext cx="4778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A</a:t>
            </a:r>
            <a:endParaRPr lang="en-US" altLang="zh-CN" b="0" i="0"/>
          </a:p>
        </p:txBody>
      </p:sp>
      <p:sp>
        <p:nvSpPr>
          <p:cNvPr id="52" name="Text Box 76"/>
          <p:cNvSpPr txBox="1">
            <a:spLocks noChangeArrowheads="1"/>
          </p:cNvSpPr>
          <p:nvPr/>
        </p:nvSpPr>
        <p:spPr bwMode="auto">
          <a:xfrm>
            <a:off x="4633913" y="2322513"/>
            <a:ext cx="455612"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B</a:t>
            </a:r>
            <a:endParaRPr lang="en-US" altLang="zh-CN" b="0" i="0"/>
          </a:p>
        </p:txBody>
      </p:sp>
      <p:sp>
        <p:nvSpPr>
          <p:cNvPr id="53" name="Text Box 77"/>
          <p:cNvSpPr txBox="1">
            <a:spLocks noChangeArrowheads="1"/>
          </p:cNvSpPr>
          <p:nvPr/>
        </p:nvSpPr>
        <p:spPr bwMode="auto">
          <a:xfrm>
            <a:off x="6061075" y="3190875"/>
            <a:ext cx="477838"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C</a:t>
            </a:r>
            <a:endParaRPr lang="en-US" altLang="zh-CN" b="0" i="0"/>
          </a:p>
        </p:txBody>
      </p:sp>
      <p:sp>
        <p:nvSpPr>
          <p:cNvPr id="54" name="Text Box 78"/>
          <p:cNvSpPr txBox="1">
            <a:spLocks noChangeArrowheads="1"/>
          </p:cNvSpPr>
          <p:nvPr/>
        </p:nvSpPr>
        <p:spPr bwMode="auto">
          <a:xfrm>
            <a:off x="7605713" y="3952875"/>
            <a:ext cx="477837"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D</a:t>
            </a:r>
            <a:endParaRPr lang="en-US" altLang="zh-CN" b="0" i="0"/>
          </a:p>
        </p:txBody>
      </p:sp>
      <p:sp>
        <p:nvSpPr>
          <p:cNvPr id="55" name="Text Box 79"/>
          <p:cNvSpPr txBox="1">
            <a:spLocks noChangeArrowheads="1"/>
          </p:cNvSpPr>
          <p:nvPr/>
        </p:nvSpPr>
        <p:spPr bwMode="auto">
          <a:xfrm>
            <a:off x="6386513" y="4714875"/>
            <a:ext cx="50006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G</a:t>
            </a:r>
            <a:endParaRPr lang="en-US" altLang="zh-CN" b="0" i="0"/>
          </a:p>
        </p:txBody>
      </p:sp>
      <p:sp>
        <p:nvSpPr>
          <p:cNvPr id="56" name="Text Box 80"/>
          <p:cNvSpPr txBox="1">
            <a:spLocks noChangeArrowheads="1"/>
          </p:cNvSpPr>
          <p:nvPr/>
        </p:nvSpPr>
        <p:spPr bwMode="auto">
          <a:xfrm>
            <a:off x="4659313" y="3998913"/>
            <a:ext cx="4318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F</a:t>
            </a:r>
            <a:endParaRPr lang="en-US" altLang="zh-CN" b="0" i="0"/>
          </a:p>
        </p:txBody>
      </p:sp>
      <p:sp>
        <p:nvSpPr>
          <p:cNvPr id="57" name="Text Box 81"/>
          <p:cNvSpPr txBox="1">
            <a:spLocks noChangeArrowheads="1"/>
          </p:cNvSpPr>
          <p:nvPr/>
        </p:nvSpPr>
        <p:spPr bwMode="auto">
          <a:xfrm>
            <a:off x="3643313" y="3190875"/>
            <a:ext cx="45561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E</a:t>
            </a:r>
            <a:endParaRPr lang="en-US" altLang="zh-CN" b="0"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ppt_x"/>
                                          </p:val>
                                        </p:tav>
                                        <p:tav tm="100000">
                                          <p:val>
                                            <p:strVal val="#ppt_x"/>
                                          </p:val>
                                        </p:tav>
                                      </p:tavLst>
                                    </p:anim>
                                    <p:anim calcmode="lin" valueType="num">
                                      <p:cBhvr additive="base">
                                        <p:cTn id="42" dur="500" fill="hold"/>
                                        <p:tgtEl>
                                          <p:spTgt spid="31"/>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ppt_x"/>
                                          </p:val>
                                        </p:tav>
                                        <p:tav tm="100000">
                                          <p:val>
                                            <p:strVal val="#ppt_x"/>
                                          </p:val>
                                        </p:tav>
                                      </p:tavLst>
                                    </p:anim>
                                    <p:anim calcmode="lin" valueType="num">
                                      <p:cBhvr additive="base">
                                        <p:cTn id="58" dur="500" fill="hold"/>
                                        <p:tgtEl>
                                          <p:spTgt spid="35"/>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ppt_x"/>
                                          </p:val>
                                        </p:tav>
                                        <p:tav tm="100000">
                                          <p:val>
                                            <p:strVal val="#ppt_x"/>
                                          </p:val>
                                        </p:tav>
                                      </p:tavLst>
                                    </p:anim>
                                    <p:anim calcmode="lin" valueType="num">
                                      <p:cBhvr additive="base">
                                        <p:cTn id="62" dur="500" fill="hold"/>
                                        <p:tgtEl>
                                          <p:spTgt spid="36"/>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500" fill="hold"/>
                                        <p:tgtEl>
                                          <p:spTgt spid="40"/>
                                        </p:tgtEl>
                                        <p:attrNameLst>
                                          <p:attrName>ppt_x</p:attrName>
                                        </p:attrNameLst>
                                      </p:cBhvr>
                                      <p:tavLst>
                                        <p:tav tm="0">
                                          <p:val>
                                            <p:strVal val="#ppt_x"/>
                                          </p:val>
                                        </p:tav>
                                        <p:tav tm="100000">
                                          <p:val>
                                            <p:strVal val="#ppt_x"/>
                                          </p:val>
                                        </p:tav>
                                      </p:tavLst>
                                    </p:anim>
                                    <p:anim calcmode="lin" valueType="num">
                                      <p:cBhvr additive="base">
                                        <p:cTn id="78" dur="500" fill="hold"/>
                                        <p:tgtEl>
                                          <p:spTgt spid="40"/>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fill="hold"/>
                                        <p:tgtEl>
                                          <p:spTgt spid="41"/>
                                        </p:tgtEl>
                                        <p:attrNameLst>
                                          <p:attrName>ppt_x</p:attrName>
                                        </p:attrNameLst>
                                      </p:cBhvr>
                                      <p:tavLst>
                                        <p:tav tm="0">
                                          <p:val>
                                            <p:strVal val="#ppt_x"/>
                                          </p:val>
                                        </p:tav>
                                        <p:tav tm="100000">
                                          <p:val>
                                            <p:strVal val="#ppt_x"/>
                                          </p:val>
                                        </p:tav>
                                      </p:tavLst>
                                    </p:anim>
                                    <p:anim calcmode="lin" valueType="num">
                                      <p:cBhvr additive="base">
                                        <p:cTn id="82" dur="500" fill="hold"/>
                                        <p:tgtEl>
                                          <p:spTgt spid="41"/>
                                        </p:tgtEl>
                                        <p:attrNameLst>
                                          <p:attrName>ppt_y</p:attrName>
                                        </p:attrNameLst>
                                      </p:cBhvr>
                                      <p:tavLst>
                                        <p:tav tm="0">
                                          <p:val>
                                            <p:strVal val="0-#ppt_h/2"/>
                                          </p:val>
                                        </p:tav>
                                        <p:tav tm="100000">
                                          <p:val>
                                            <p:strVal val="#ppt_y"/>
                                          </p:val>
                                        </p:tav>
                                      </p:tavLst>
                                    </p:anim>
                                  </p:childTnLst>
                                </p:cTn>
                              </p:par>
                              <p:par>
                                <p:cTn id="83" presetID="2" presetClass="entr" presetSubtype="1"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 calcmode="lin" valueType="num">
                                      <p:cBhvr additive="base">
                                        <p:cTn id="89" dur="500" fill="hold"/>
                                        <p:tgtEl>
                                          <p:spTgt spid="43"/>
                                        </p:tgtEl>
                                        <p:attrNameLst>
                                          <p:attrName>ppt_x</p:attrName>
                                        </p:attrNameLst>
                                      </p:cBhvr>
                                      <p:tavLst>
                                        <p:tav tm="0">
                                          <p:val>
                                            <p:strVal val="#ppt_x"/>
                                          </p:val>
                                        </p:tav>
                                        <p:tav tm="100000">
                                          <p:val>
                                            <p:strVal val="#ppt_x"/>
                                          </p:val>
                                        </p:tav>
                                      </p:tavLst>
                                    </p:anim>
                                    <p:anim calcmode="lin" valueType="num">
                                      <p:cBhvr additive="base">
                                        <p:cTn id="90" dur="500" fill="hold"/>
                                        <p:tgtEl>
                                          <p:spTgt spid="43"/>
                                        </p:tgtEl>
                                        <p:attrNameLst>
                                          <p:attrName>ppt_y</p:attrName>
                                        </p:attrNameLst>
                                      </p:cBhvr>
                                      <p:tavLst>
                                        <p:tav tm="0">
                                          <p:val>
                                            <p:strVal val="0-#ppt_h/2"/>
                                          </p:val>
                                        </p:tav>
                                        <p:tav tm="100000">
                                          <p:val>
                                            <p:strVal val="#ppt_y"/>
                                          </p:val>
                                        </p:tav>
                                      </p:tavLst>
                                    </p:anim>
                                  </p:childTnLst>
                                </p:cTn>
                              </p:par>
                              <p:par>
                                <p:cTn id="91" presetID="2" presetClass="entr" presetSubtype="1"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fill="hold"/>
                                        <p:tgtEl>
                                          <p:spTgt spid="44"/>
                                        </p:tgtEl>
                                        <p:attrNameLst>
                                          <p:attrName>ppt_x</p:attrName>
                                        </p:attrNameLst>
                                      </p:cBhvr>
                                      <p:tavLst>
                                        <p:tav tm="0">
                                          <p:val>
                                            <p:strVal val="#ppt_x"/>
                                          </p:val>
                                        </p:tav>
                                        <p:tav tm="100000">
                                          <p:val>
                                            <p:strVal val="#ppt_x"/>
                                          </p:val>
                                        </p:tav>
                                      </p:tavLst>
                                    </p:anim>
                                    <p:anim calcmode="lin" valueType="num">
                                      <p:cBhvr additive="base">
                                        <p:cTn id="94" dur="500" fill="hold"/>
                                        <p:tgtEl>
                                          <p:spTgt spid="44"/>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0-#ppt_h/2"/>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 calcmode="lin" valueType="num">
                                      <p:cBhvr additive="base">
                                        <p:cTn id="105" dur="500" fill="hold"/>
                                        <p:tgtEl>
                                          <p:spTgt spid="47"/>
                                        </p:tgtEl>
                                        <p:attrNameLst>
                                          <p:attrName>ppt_x</p:attrName>
                                        </p:attrNameLst>
                                      </p:cBhvr>
                                      <p:tavLst>
                                        <p:tav tm="0">
                                          <p:val>
                                            <p:strVal val="#ppt_x"/>
                                          </p:val>
                                        </p:tav>
                                        <p:tav tm="100000">
                                          <p:val>
                                            <p:strVal val="#ppt_x"/>
                                          </p:val>
                                        </p:tav>
                                      </p:tavLst>
                                    </p:anim>
                                    <p:anim calcmode="lin" valueType="num">
                                      <p:cBhvr additive="base">
                                        <p:cTn id="106" dur="500" fill="hold"/>
                                        <p:tgtEl>
                                          <p:spTgt spid="47"/>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anim calcmode="lin" valueType="num">
                                      <p:cBhvr additive="base">
                                        <p:cTn id="109" dur="500" fill="hold"/>
                                        <p:tgtEl>
                                          <p:spTgt spid="48"/>
                                        </p:tgtEl>
                                        <p:attrNameLst>
                                          <p:attrName>ppt_x</p:attrName>
                                        </p:attrNameLst>
                                      </p:cBhvr>
                                      <p:tavLst>
                                        <p:tav tm="0">
                                          <p:val>
                                            <p:strVal val="#ppt_x"/>
                                          </p:val>
                                        </p:tav>
                                        <p:tav tm="100000">
                                          <p:val>
                                            <p:strVal val="#ppt_x"/>
                                          </p:val>
                                        </p:tav>
                                      </p:tavLst>
                                    </p:anim>
                                    <p:anim calcmode="lin" valueType="num">
                                      <p:cBhvr additive="base">
                                        <p:cTn id="110" dur="500" fill="hold"/>
                                        <p:tgtEl>
                                          <p:spTgt spid="48"/>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49"/>
                                        </p:tgtEl>
                                        <p:attrNameLst>
                                          <p:attrName>style.visibility</p:attrName>
                                        </p:attrNameLst>
                                      </p:cBhvr>
                                      <p:to>
                                        <p:strVal val="visible"/>
                                      </p:to>
                                    </p:set>
                                    <p:anim calcmode="lin" valueType="num">
                                      <p:cBhvr additive="base">
                                        <p:cTn id="113" dur="500" fill="hold"/>
                                        <p:tgtEl>
                                          <p:spTgt spid="49"/>
                                        </p:tgtEl>
                                        <p:attrNameLst>
                                          <p:attrName>ppt_x</p:attrName>
                                        </p:attrNameLst>
                                      </p:cBhvr>
                                      <p:tavLst>
                                        <p:tav tm="0">
                                          <p:val>
                                            <p:strVal val="#ppt_x"/>
                                          </p:val>
                                        </p:tav>
                                        <p:tav tm="100000">
                                          <p:val>
                                            <p:strVal val="#ppt_x"/>
                                          </p:val>
                                        </p:tav>
                                      </p:tavLst>
                                    </p:anim>
                                    <p:anim calcmode="lin" valueType="num">
                                      <p:cBhvr additive="base">
                                        <p:cTn id="114" dur="500" fill="hold"/>
                                        <p:tgtEl>
                                          <p:spTgt spid="49"/>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 calcmode="lin" valueType="num">
                                      <p:cBhvr additive="base">
                                        <p:cTn id="121" dur="500" fill="hold"/>
                                        <p:tgtEl>
                                          <p:spTgt spid="51"/>
                                        </p:tgtEl>
                                        <p:attrNameLst>
                                          <p:attrName>ppt_x</p:attrName>
                                        </p:attrNameLst>
                                      </p:cBhvr>
                                      <p:tavLst>
                                        <p:tav tm="0">
                                          <p:val>
                                            <p:strVal val="#ppt_x"/>
                                          </p:val>
                                        </p:tav>
                                        <p:tav tm="100000">
                                          <p:val>
                                            <p:strVal val="#ppt_x"/>
                                          </p:val>
                                        </p:tav>
                                      </p:tavLst>
                                    </p:anim>
                                    <p:anim calcmode="lin" valueType="num">
                                      <p:cBhvr additive="base">
                                        <p:cTn id="122" dur="500" fill="hold"/>
                                        <p:tgtEl>
                                          <p:spTgt spid="51"/>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 calcmode="lin" valueType="num">
                                      <p:cBhvr additive="base">
                                        <p:cTn id="125" dur="500" fill="hold"/>
                                        <p:tgtEl>
                                          <p:spTgt spid="52"/>
                                        </p:tgtEl>
                                        <p:attrNameLst>
                                          <p:attrName>ppt_x</p:attrName>
                                        </p:attrNameLst>
                                      </p:cBhvr>
                                      <p:tavLst>
                                        <p:tav tm="0">
                                          <p:val>
                                            <p:strVal val="#ppt_x"/>
                                          </p:val>
                                        </p:tav>
                                        <p:tav tm="100000">
                                          <p:val>
                                            <p:strVal val="#ppt_x"/>
                                          </p:val>
                                        </p:tav>
                                      </p:tavLst>
                                    </p:anim>
                                    <p:anim calcmode="lin" valueType="num">
                                      <p:cBhvr additive="base">
                                        <p:cTn id="126" dur="500" fill="hold"/>
                                        <p:tgtEl>
                                          <p:spTgt spid="52"/>
                                        </p:tgtEl>
                                        <p:attrNameLst>
                                          <p:attrName>ppt_y</p:attrName>
                                        </p:attrNameLst>
                                      </p:cBhvr>
                                      <p:tavLst>
                                        <p:tav tm="0">
                                          <p:val>
                                            <p:strVal val="0-#ppt_h/2"/>
                                          </p:val>
                                        </p:tav>
                                        <p:tav tm="100000">
                                          <p:val>
                                            <p:strVal val="#ppt_y"/>
                                          </p:val>
                                        </p:tav>
                                      </p:tavLst>
                                    </p:anim>
                                  </p:childTnLst>
                                </p:cTn>
                              </p:par>
                              <p:par>
                                <p:cTn id="127" presetID="2" presetClass="entr" presetSubtype="1" fill="hold" grpId="0" nodeType="withEffect">
                                  <p:stCondLst>
                                    <p:cond delay="0"/>
                                  </p:stCondLst>
                                  <p:childTnLst>
                                    <p:set>
                                      <p:cBhvr>
                                        <p:cTn id="128" dur="1" fill="hold">
                                          <p:stCondLst>
                                            <p:cond delay="0"/>
                                          </p:stCondLst>
                                        </p:cTn>
                                        <p:tgtEl>
                                          <p:spTgt spid="53"/>
                                        </p:tgtEl>
                                        <p:attrNameLst>
                                          <p:attrName>style.visibility</p:attrName>
                                        </p:attrNameLst>
                                      </p:cBhvr>
                                      <p:to>
                                        <p:strVal val="visible"/>
                                      </p:to>
                                    </p:set>
                                    <p:anim calcmode="lin" valueType="num">
                                      <p:cBhvr additive="base">
                                        <p:cTn id="129" dur="500" fill="hold"/>
                                        <p:tgtEl>
                                          <p:spTgt spid="53"/>
                                        </p:tgtEl>
                                        <p:attrNameLst>
                                          <p:attrName>ppt_x</p:attrName>
                                        </p:attrNameLst>
                                      </p:cBhvr>
                                      <p:tavLst>
                                        <p:tav tm="0">
                                          <p:val>
                                            <p:strVal val="#ppt_x"/>
                                          </p:val>
                                        </p:tav>
                                        <p:tav tm="100000">
                                          <p:val>
                                            <p:strVal val="#ppt_x"/>
                                          </p:val>
                                        </p:tav>
                                      </p:tavLst>
                                    </p:anim>
                                    <p:anim calcmode="lin" valueType="num">
                                      <p:cBhvr additive="base">
                                        <p:cTn id="130" dur="500" fill="hold"/>
                                        <p:tgtEl>
                                          <p:spTgt spid="53"/>
                                        </p:tgtEl>
                                        <p:attrNameLst>
                                          <p:attrName>ppt_y</p:attrName>
                                        </p:attrNameLst>
                                      </p:cBhvr>
                                      <p:tavLst>
                                        <p:tav tm="0">
                                          <p:val>
                                            <p:strVal val="0-#ppt_h/2"/>
                                          </p:val>
                                        </p:tav>
                                        <p:tav tm="100000">
                                          <p:val>
                                            <p:strVal val="#ppt_y"/>
                                          </p:val>
                                        </p:tav>
                                      </p:tavLst>
                                    </p:anim>
                                  </p:childTnLst>
                                </p:cTn>
                              </p:par>
                              <p:par>
                                <p:cTn id="131" presetID="2" presetClass="entr" presetSubtype="1"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anim calcmode="lin" valueType="num">
                                      <p:cBhvr additive="base">
                                        <p:cTn id="133" dur="500" fill="hold"/>
                                        <p:tgtEl>
                                          <p:spTgt spid="54"/>
                                        </p:tgtEl>
                                        <p:attrNameLst>
                                          <p:attrName>ppt_x</p:attrName>
                                        </p:attrNameLst>
                                      </p:cBhvr>
                                      <p:tavLst>
                                        <p:tav tm="0">
                                          <p:val>
                                            <p:strVal val="#ppt_x"/>
                                          </p:val>
                                        </p:tav>
                                        <p:tav tm="100000">
                                          <p:val>
                                            <p:strVal val="#ppt_x"/>
                                          </p:val>
                                        </p:tav>
                                      </p:tavLst>
                                    </p:anim>
                                    <p:anim calcmode="lin" valueType="num">
                                      <p:cBhvr additive="base">
                                        <p:cTn id="134" dur="500" fill="hold"/>
                                        <p:tgtEl>
                                          <p:spTgt spid="54"/>
                                        </p:tgtEl>
                                        <p:attrNameLst>
                                          <p:attrName>ppt_y</p:attrName>
                                        </p:attrNameLst>
                                      </p:cBhvr>
                                      <p:tavLst>
                                        <p:tav tm="0">
                                          <p:val>
                                            <p:strVal val="0-#ppt_h/2"/>
                                          </p:val>
                                        </p:tav>
                                        <p:tav tm="100000">
                                          <p:val>
                                            <p:strVal val="#ppt_y"/>
                                          </p:val>
                                        </p:tav>
                                      </p:tavLst>
                                    </p:anim>
                                  </p:childTnLst>
                                </p:cTn>
                              </p:par>
                              <p:par>
                                <p:cTn id="135" presetID="2" presetClass="entr" presetSubtype="1" fill="hold" grpId="0" nodeType="withEffect">
                                  <p:stCondLst>
                                    <p:cond delay="0"/>
                                  </p:stCondLst>
                                  <p:childTnLst>
                                    <p:set>
                                      <p:cBhvr>
                                        <p:cTn id="136" dur="1" fill="hold">
                                          <p:stCondLst>
                                            <p:cond delay="0"/>
                                          </p:stCondLst>
                                        </p:cTn>
                                        <p:tgtEl>
                                          <p:spTgt spid="55"/>
                                        </p:tgtEl>
                                        <p:attrNameLst>
                                          <p:attrName>style.visibility</p:attrName>
                                        </p:attrNameLst>
                                      </p:cBhvr>
                                      <p:to>
                                        <p:strVal val="visible"/>
                                      </p:to>
                                    </p:set>
                                    <p:anim calcmode="lin" valueType="num">
                                      <p:cBhvr additive="base">
                                        <p:cTn id="137" dur="500" fill="hold"/>
                                        <p:tgtEl>
                                          <p:spTgt spid="55"/>
                                        </p:tgtEl>
                                        <p:attrNameLst>
                                          <p:attrName>ppt_x</p:attrName>
                                        </p:attrNameLst>
                                      </p:cBhvr>
                                      <p:tavLst>
                                        <p:tav tm="0">
                                          <p:val>
                                            <p:strVal val="#ppt_x"/>
                                          </p:val>
                                        </p:tav>
                                        <p:tav tm="100000">
                                          <p:val>
                                            <p:strVal val="#ppt_x"/>
                                          </p:val>
                                        </p:tav>
                                      </p:tavLst>
                                    </p:anim>
                                    <p:anim calcmode="lin" valueType="num">
                                      <p:cBhvr additive="base">
                                        <p:cTn id="138" dur="500" fill="hold"/>
                                        <p:tgtEl>
                                          <p:spTgt spid="55"/>
                                        </p:tgtEl>
                                        <p:attrNameLst>
                                          <p:attrName>ppt_y</p:attrName>
                                        </p:attrNameLst>
                                      </p:cBhvr>
                                      <p:tavLst>
                                        <p:tav tm="0">
                                          <p:val>
                                            <p:strVal val="0-#ppt_h/2"/>
                                          </p:val>
                                        </p:tav>
                                        <p:tav tm="100000">
                                          <p:val>
                                            <p:strVal val="#ppt_y"/>
                                          </p:val>
                                        </p:tav>
                                      </p:tavLst>
                                    </p:anim>
                                  </p:childTnLst>
                                </p:cTn>
                              </p:par>
                              <p:par>
                                <p:cTn id="139" presetID="2" presetClass="entr" presetSubtype="1" fill="hold" grpId="0" nodeType="withEffect">
                                  <p:stCondLst>
                                    <p:cond delay="0"/>
                                  </p:stCondLst>
                                  <p:childTnLst>
                                    <p:set>
                                      <p:cBhvr>
                                        <p:cTn id="140" dur="1" fill="hold">
                                          <p:stCondLst>
                                            <p:cond delay="0"/>
                                          </p:stCondLst>
                                        </p:cTn>
                                        <p:tgtEl>
                                          <p:spTgt spid="56"/>
                                        </p:tgtEl>
                                        <p:attrNameLst>
                                          <p:attrName>style.visibility</p:attrName>
                                        </p:attrNameLst>
                                      </p:cBhvr>
                                      <p:to>
                                        <p:strVal val="visible"/>
                                      </p:to>
                                    </p:set>
                                    <p:anim calcmode="lin" valueType="num">
                                      <p:cBhvr additive="base">
                                        <p:cTn id="141" dur="500" fill="hold"/>
                                        <p:tgtEl>
                                          <p:spTgt spid="56"/>
                                        </p:tgtEl>
                                        <p:attrNameLst>
                                          <p:attrName>ppt_x</p:attrName>
                                        </p:attrNameLst>
                                      </p:cBhvr>
                                      <p:tavLst>
                                        <p:tav tm="0">
                                          <p:val>
                                            <p:strVal val="#ppt_x"/>
                                          </p:val>
                                        </p:tav>
                                        <p:tav tm="100000">
                                          <p:val>
                                            <p:strVal val="#ppt_x"/>
                                          </p:val>
                                        </p:tav>
                                      </p:tavLst>
                                    </p:anim>
                                    <p:anim calcmode="lin" valueType="num">
                                      <p:cBhvr additive="base">
                                        <p:cTn id="142" dur="500" fill="hold"/>
                                        <p:tgtEl>
                                          <p:spTgt spid="56"/>
                                        </p:tgtEl>
                                        <p:attrNameLst>
                                          <p:attrName>ppt_y</p:attrName>
                                        </p:attrNameLst>
                                      </p:cBhvr>
                                      <p:tavLst>
                                        <p:tav tm="0">
                                          <p:val>
                                            <p:strVal val="0-#ppt_h/2"/>
                                          </p:val>
                                        </p:tav>
                                        <p:tav tm="100000">
                                          <p:val>
                                            <p:strVal val="#ppt_y"/>
                                          </p:val>
                                        </p:tav>
                                      </p:tavLst>
                                    </p:anim>
                                  </p:childTnLst>
                                </p:cTn>
                              </p:par>
                              <p:par>
                                <p:cTn id="143" presetID="2" presetClass="entr" presetSubtype="1" fill="hold" grpId="0" nodeType="withEffect">
                                  <p:stCondLst>
                                    <p:cond delay="0"/>
                                  </p:stCondLst>
                                  <p:childTnLst>
                                    <p:set>
                                      <p:cBhvr>
                                        <p:cTn id="144" dur="1" fill="hold">
                                          <p:stCondLst>
                                            <p:cond delay="0"/>
                                          </p:stCondLst>
                                        </p:cTn>
                                        <p:tgtEl>
                                          <p:spTgt spid="57"/>
                                        </p:tgtEl>
                                        <p:attrNameLst>
                                          <p:attrName>style.visibility</p:attrName>
                                        </p:attrNameLst>
                                      </p:cBhvr>
                                      <p:to>
                                        <p:strVal val="visible"/>
                                      </p:to>
                                    </p:set>
                                    <p:anim calcmode="lin" valueType="num">
                                      <p:cBhvr additive="base">
                                        <p:cTn id="145" dur="500" fill="hold"/>
                                        <p:tgtEl>
                                          <p:spTgt spid="57"/>
                                        </p:tgtEl>
                                        <p:attrNameLst>
                                          <p:attrName>ppt_x</p:attrName>
                                        </p:attrNameLst>
                                      </p:cBhvr>
                                      <p:tavLst>
                                        <p:tav tm="0">
                                          <p:val>
                                            <p:strVal val="#ppt_x"/>
                                          </p:val>
                                        </p:tav>
                                        <p:tav tm="100000">
                                          <p:val>
                                            <p:strVal val="#ppt_x"/>
                                          </p:val>
                                        </p:tav>
                                      </p:tavLst>
                                    </p:anim>
                                    <p:anim calcmode="lin" valueType="num">
                                      <p:cBhvr additive="base">
                                        <p:cTn id="146"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2" grpId="0"/>
      <p:bldP spid="53" grpId="0"/>
      <p:bldP spid="54" grpId="0"/>
      <p:bldP spid="55" grpId="0"/>
      <p:bldP spid="56" grpId="0"/>
      <p:bldP spid="57"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180</a:t>
            </a:fld>
            <a:endParaRPr lang="en-US" altLang="zh-CN"/>
          </a:p>
        </p:txBody>
      </p:sp>
      <p:sp>
        <p:nvSpPr>
          <p:cNvPr id="3" name="Text Box 3"/>
          <p:cNvSpPr txBox="1">
            <a:spLocks noChangeArrowheads="1"/>
          </p:cNvSpPr>
          <p:nvPr/>
        </p:nvSpPr>
        <p:spPr bwMode="auto">
          <a:xfrm>
            <a:off x="1619250" y="692150"/>
            <a:ext cx="5545138" cy="579438"/>
          </a:xfrm>
          <a:prstGeom prst="rect">
            <a:avLst/>
          </a:prstGeom>
          <a:noFill/>
          <a:ln w="9525">
            <a:noFill/>
            <a:miter lim="800000"/>
            <a:headEnd/>
            <a:tailEnd/>
          </a:ln>
          <a:effectLst/>
        </p:spPr>
        <p:txBody>
          <a:bodyPr>
            <a:spAutoFit/>
          </a:bodyPr>
          <a:lstStyle/>
          <a:p>
            <a:pPr>
              <a:defRPr/>
            </a:pPr>
            <a:r>
              <a:rPr lang="zh-CN" altLang="en-US" sz="3200" i="0" u="sng">
                <a:solidFill>
                  <a:srgbClr val="CC3300"/>
                </a:solidFill>
                <a:effectLst>
                  <a:outerShdw blurRad="38100" dist="38100" dir="2700000" algn="tl">
                    <a:srgbClr val="C0C0C0"/>
                  </a:outerShdw>
                </a:effectLst>
                <a:ea typeface="仿宋_GB2312" pitchFamily="49" charset="-122"/>
              </a:rPr>
              <a:t>线索二叉树及其二叉链表表示</a:t>
            </a:r>
            <a:endParaRPr lang="zh-CN" altLang="en-US" sz="3200" b="0" i="0" u="sng">
              <a:solidFill>
                <a:srgbClr val="CC3300"/>
              </a:solidFill>
              <a:ea typeface="仿宋_GB2312" pitchFamily="49" charset="-122"/>
            </a:endParaRPr>
          </a:p>
        </p:txBody>
      </p:sp>
      <p:sp>
        <p:nvSpPr>
          <p:cNvPr id="4" name="Text Box 4"/>
          <p:cNvSpPr txBox="1">
            <a:spLocks noChangeArrowheads="1"/>
          </p:cNvSpPr>
          <p:nvPr/>
        </p:nvSpPr>
        <p:spPr bwMode="auto">
          <a:xfrm>
            <a:off x="1692275" y="3860800"/>
            <a:ext cx="5287963" cy="2057400"/>
          </a:xfrm>
          <a:prstGeom prst="rect">
            <a:avLst/>
          </a:prstGeom>
          <a:noFill/>
          <a:ln w="9525">
            <a:noFill/>
            <a:miter lim="800000"/>
            <a:headEnd/>
            <a:tailEnd/>
          </a:ln>
          <a:effectLst/>
        </p:spPr>
        <p:txBody>
          <a:bodyPr wrap="none">
            <a:spAutoFit/>
          </a:bodyPr>
          <a:lstStyle/>
          <a:p>
            <a:pPr>
              <a:spcBef>
                <a:spcPct val="20000"/>
              </a:spcBef>
              <a:defRPr/>
            </a:pPr>
            <a:r>
              <a:rPr lang="en-US" altLang="zh-CN" sz="2800" i="0">
                <a:solidFill>
                  <a:schemeClr val="accent2"/>
                </a:solidFill>
                <a:effectLst>
                  <a:outerShdw blurRad="38100" dist="38100" dir="2700000" algn="tl">
                    <a:srgbClr val="C0C0C0"/>
                  </a:outerShdw>
                </a:effectLst>
                <a:ea typeface="仿宋_GB2312" pitchFamily="49" charset="-122"/>
              </a:rPr>
              <a:t>ltag</a:t>
            </a:r>
            <a:r>
              <a:rPr lang="en-US" altLang="zh-CN" sz="2800" i="0">
                <a:solidFill>
                  <a:srgbClr val="009900"/>
                </a:solidFill>
                <a:effectLst>
                  <a:outerShdw blurRad="38100" dist="38100" dir="2700000" algn="tl">
                    <a:srgbClr val="C0C0C0"/>
                  </a:outerShdw>
                </a:effectLst>
                <a:ea typeface="仿宋_GB2312" pitchFamily="49" charset="-122"/>
              </a:rPr>
              <a:t>=0</a:t>
            </a:r>
            <a:r>
              <a:rPr lang="zh-CN" altLang="en-US" sz="2800" i="0">
                <a:effectLst>
                  <a:outerShdw blurRad="38100" dist="38100" dir="2700000" algn="tl">
                    <a:srgbClr val="C0C0C0"/>
                  </a:outerShdw>
                </a:effectLst>
                <a:ea typeface="仿宋_GB2312" pitchFamily="49" charset="-122"/>
              </a:rPr>
              <a:t>，</a:t>
            </a:r>
            <a:r>
              <a:rPr lang="en-US" altLang="zh-CN" sz="2800" i="0">
                <a:solidFill>
                  <a:srgbClr val="FF3300"/>
                </a:solidFill>
                <a:effectLst>
                  <a:outerShdw blurRad="38100" dist="38100" dir="2700000" algn="tl">
                    <a:srgbClr val="C0C0C0"/>
                  </a:outerShdw>
                </a:effectLst>
                <a:ea typeface="仿宋_GB2312" pitchFamily="49" charset="-122"/>
              </a:rPr>
              <a:t>leftChild</a:t>
            </a:r>
            <a:r>
              <a:rPr lang="zh-CN" altLang="en-US" sz="2800" i="0">
                <a:effectLst>
                  <a:outerShdw blurRad="38100" dist="38100" dir="2700000" algn="tl">
                    <a:srgbClr val="C0C0C0"/>
                  </a:outerShdw>
                </a:effectLst>
                <a:ea typeface="仿宋_GB2312" pitchFamily="49" charset="-122"/>
              </a:rPr>
              <a:t>为</a:t>
            </a:r>
            <a:r>
              <a:rPr lang="zh-CN" altLang="en-US" sz="2800" i="0">
                <a:solidFill>
                  <a:srgbClr val="009900"/>
                </a:solidFill>
                <a:effectLst>
                  <a:outerShdw blurRad="38100" dist="38100" dir="2700000" algn="tl">
                    <a:srgbClr val="C0C0C0"/>
                  </a:outerShdw>
                </a:effectLst>
                <a:ea typeface="仿宋_GB2312" pitchFamily="49" charset="-122"/>
              </a:rPr>
              <a:t>左子女指针</a:t>
            </a:r>
            <a:endParaRPr lang="zh-CN" altLang="en-US" sz="2800" i="0">
              <a:effectLst>
                <a:outerShdw blurRad="38100" dist="38100" dir="2700000" algn="tl">
                  <a:srgbClr val="C0C0C0"/>
                </a:outerShdw>
              </a:effectLst>
              <a:ea typeface="仿宋_GB2312" pitchFamily="49" charset="-122"/>
            </a:endParaRPr>
          </a:p>
          <a:p>
            <a:pPr>
              <a:spcBef>
                <a:spcPct val="20000"/>
              </a:spcBef>
              <a:defRPr/>
            </a:pPr>
            <a:r>
              <a:rPr lang="en-US" altLang="zh-CN" sz="2800" i="0">
                <a:solidFill>
                  <a:schemeClr val="accent2"/>
                </a:solidFill>
                <a:effectLst>
                  <a:outerShdw blurRad="38100" dist="38100" dir="2700000" algn="tl">
                    <a:srgbClr val="C0C0C0"/>
                  </a:outerShdw>
                </a:effectLst>
                <a:ea typeface="仿宋_GB2312" pitchFamily="49" charset="-122"/>
              </a:rPr>
              <a:t>ltag</a:t>
            </a:r>
            <a:r>
              <a:rPr lang="en-US" altLang="zh-CN" sz="2800" i="0">
                <a:solidFill>
                  <a:srgbClr val="800080"/>
                </a:solidFill>
                <a:effectLst>
                  <a:outerShdw blurRad="38100" dist="38100" dir="2700000" algn="tl">
                    <a:srgbClr val="C0C0C0"/>
                  </a:outerShdw>
                </a:effectLst>
                <a:ea typeface="仿宋_GB2312" pitchFamily="49" charset="-122"/>
              </a:rPr>
              <a:t>=1</a:t>
            </a:r>
            <a:r>
              <a:rPr lang="zh-CN" altLang="en-US" sz="2800" i="0">
                <a:effectLst>
                  <a:outerShdw blurRad="38100" dist="38100" dir="2700000" algn="tl">
                    <a:srgbClr val="C0C0C0"/>
                  </a:outerShdw>
                </a:effectLst>
                <a:ea typeface="仿宋_GB2312" pitchFamily="49" charset="-122"/>
              </a:rPr>
              <a:t>，</a:t>
            </a:r>
            <a:r>
              <a:rPr lang="en-US" altLang="zh-CN" sz="2800" i="0">
                <a:solidFill>
                  <a:schemeClr val="tx2"/>
                </a:solidFill>
                <a:effectLst>
                  <a:outerShdw blurRad="38100" dist="38100" dir="2700000" algn="tl">
                    <a:srgbClr val="C0C0C0"/>
                  </a:outerShdw>
                </a:effectLst>
                <a:ea typeface="仿宋_GB2312" pitchFamily="49" charset="-122"/>
              </a:rPr>
              <a:t>leftChild</a:t>
            </a:r>
            <a:r>
              <a:rPr lang="zh-CN" altLang="zh-CN" sz="2800" i="0">
                <a:effectLst>
                  <a:outerShdw blurRad="38100" dist="38100" dir="2700000" algn="tl">
                    <a:srgbClr val="C0C0C0"/>
                  </a:outerShdw>
                </a:effectLst>
                <a:ea typeface="仿宋_GB2312" pitchFamily="49" charset="-122"/>
              </a:rPr>
              <a:t>为</a:t>
            </a:r>
            <a:r>
              <a:rPr lang="zh-CN" altLang="en-US" sz="2800" i="0">
                <a:solidFill>
                  <a:srgbClr val="800080"/>
                </a:solidFill>
                <a:effectLst>
                  <a:outerShdw blurRad="38100" dist="38100" dir="2700000" algn="tl">
                    <a:srgbClr val="C0C0C0"/>
                  </a:outerShdw>
                </a:effectLst>
                <a:ea typeface="仿宋_GB2312" pitchFamily="49" charset="-122"/>
              </a:rPr>
              <a:t>前驱线索</a:t>
            </a:r>
            <a:endParaRPr lang="zh-CN" altLang="en-US" sz="2800" i="0">
              <a:effectLst>
                <a:outerShdw blurRad="38100" dist="38100" dir="2700000" algn="tl">
                  <a:srgbClr val="C0C0C0"/>
                </a:outerShdw>
              </a:effectLst>
              <a:ea typeface="仿宋_GB2312" pitchFamily="49" charset="-122"/>
            </a:endParaRPr>
          </a:p>
          <a:p>
            <a:pPr>
              <a:spcBef>
                <a:spcPct val="20000"/>
              </a:spcBef>
              <a:defRPr/>
            </a:pPr>
            <a:r>
              <a:rPr lang="en-US" altLang="zh-CN" sz="2800" i="0">
                <a:solidFill>
                  <a:schemeClr val="accent2"/>
                </a:solidFill>
                <a:effectLst>
                  <a:outerShdw blurRad="38100" dist="38100" dir="2700000" algn="tl">
                    <a:srgbClr val="C0C0C0"/>
                  </a:outerShdw>
                </a:effectLst>
                <a:ea typeface="仿宋_GB2312" pitchFamily="49" charset="-122"/>
              </a:rPr>
              <a:t>rtag</a:t>
            </a:r>
            <a:r>
              <a:rPr lang="en-US" altLang="zh-CN" sz="2800" i="0">
                <a:solidFill>
                  <a:srgbClr val="009900"/>
                </a:solidFill>
                <a:effectLst>
                  <a:outerShdw blurRad="38100" dist="38100" dir="2700000" algn="tl">
                    <a:srgbClr val="C0C0C0"/>
                  </a:outerShdw>
                </a:effectLst>
                <a:ea typeface="仿宋_GB2312" pitchFamily="49" charset="-122"/>
              </a:rPr>
              <a:t>=0</a:t>
            </a:r>
            <a:r>
              <a:rPr lang="zh-CN" altLang="en-US" sz="2800" i="0">
                <a:effectLst>
                  <a:outerShdw blurRad="38100" dist="38100" dir="2700000" algn="tl">
                    <a:srgbClr val="C0C0C0"/>
                  </a:outerShdw>
                </a:effectLst>
                <a:ea typeface="仿宋_GB2312" pitchFamily="49" charset="-122"/>
              </a:rPr>
              <a:t>，</a:t>
            </a:r>
            <a:r>
              <a:rPr lang="en-US" altLang="zh-CN" sz="2800" i="0">
                <a:solidFill>
                  <a:srgbClr val="FF3300"/>
                </a:solidFill>
                <a:effectLst>
                  <a:outerShdw blurRad="38100" dist="38100" dir="2700000" algn="tl">
                    <a:srgbClr val="C0C0C0"/>
                  </a:outerShdw>
                </a:effectLst>
                <a:ea typeface="仿宋_GB2312" pitchFamily="49" charset="-122"/>
              </a:rPr>
              <a:t>rightChild</a:t>
            </a:r>
            <a:r>
              <a:rPr lang="zh-CN" altLang="zh-CN" sz="2800" i="0">
                <a:effectLst>
                  <a:outerShdw blurRad="38100" dist="38100" dir="2700000" algn="tl">
                    <a:srgbClr val="C0C0C0"/>
                  </a:outerShdw>
                </a:effectLst>
                <a:ea typeface="仿宋_GB2312" pitchFamily="49" charset="-122"/>
              </a:rPr>
              <a:t>为</a:t>
            </a:r>
            <a:r>
              <a:rPr lang="zh-CN" altLang="zh-CN" sz="2800" i="0">
                <a:solidFill>
                  <a:srgbClr val="009900"/>
                </a:solidFill>
                <a:effectLst>
                  <a:outerShdw blurRad="38100" dist="38100" dir="2700000" algn="tl">
                    <a:srgbClr val="C0C0C0"/>
                  </a:outerShdw>
                </a:effectLst>
                <a:ea typeface="仿宋_GB2312" pitchFamily="49" charset="-122"/>
              </a:rPr>
              <a:t>右子女指针</a:t>
            </a:r>
            <a:endParaRPr lang="zh-CN" altLang="zh-CN" sz="2800" i="0">
              <a:effectLst>
                <a:outerShdw blurRad="38100" dist="38100" dir="2700000" algn="tl">
                  <a:srgbClr val="C0C0C0"/>
                </a:outerShdw>
              </a:effectLst>
              <a:ea typeface="仿宋_GB2312" pitchFamily="49" charset="-122"/>
            </a:endParaRPr>
          </a:p>
          <a:p>
            <a:pPr>
              <a:spcBef>
                <a:spcPct val="20000"/>
              </a:spcBef>
              <a:defRPr/>
            </a:pPr>
            <a:r>
              <a:rPr lang="en-US" altLang="zh-CN" sz="2800" i="0">
                <a:solidFill>
                  <a:schemeClr val="accent2"/>
                </a:solidFill>
                <a:effectLst>
                  <a:outerShdw blurRad="38100" dist="38100" dir="2700000" algn="tl">
                    <a:srgbClr val="C0C0C0"/>
                  </a:outerShdw>
                </a:effectLst>
                <a:ea typeface="仿宋_GB2312" pitchFamily="49" charset="-122"/>
              </a:rPr>
              <a:t>rtag</a:t>
            </a:r>
            <a:r>
              <a:rPr lang="en-US" altLang="zh-CN" sz="2800" i="0">
                <a:solidFill>
                  <a:srgbClr val="800080"/>
                </a:solidFill>
                <a:effectLst>
                  <a:outerShdw blurRad="38100" dist="38100" dir="2700000" algn="tl">
                    <a:srgbClr val="C0C0C0"/>
                  </a:outerShdw>
                </a:effectLst>
                <a:ea typeface="仿宋_GB2312" pitchFamily="49" charset="-122"/>
              </a:rPr>
              <a:t>=1</a:t>
            </a:r>
            <a:r>
              <a:rPr lang="zh-CN" altLang="en-US" sz="2800" i="0">
                <a:effectLst>
                  <a:outerShdw blurRad="38100" dist="38100" dir="2700000" algn="tl">
                    <a:srgbClr val="C0C0C0"/>
                  </a:outerShdw>
                </a:effectLst>
                <a:ea typeface="仿宋_GB2312" pitchFamily="49" charset="-122"/>
              </a:rPr>
              <a:t>，</a:t>
            </a:r>
            <a:r>
              <a:rPr lang="en-US" altLang="zh-CN" sz="2800" i="0">
                <a:solidFill>
                  <a:schemeClr val="tx2"/>
                </a:solidFill>
                <a:effectLst>
                  <a:outerShdw blurRad="38100" dist="38100" dir="2700000" algn="tl">
                    <a:srgbClr val="C0C0C0"/>
                  </a:outerShdw>
                </a:effectLst>
                <a:ea typeface="仿宋_GB2312" pitchFamily="49" charset="-122"/>
              </a:rPr>
              <a:t>rightChild</a:t>
            </a:r>
            <a:r>
              <a:rPr lang="zh-CN" altLang="zh-CN" sz="2800" i="0">
                <a:effectLst>
                  <a:outerShdw blurRad="38100" dist="38100" dir="2700000" algn="tl">
                    <a:srgbClr val="C0C0C0"/>
                  </a:outerShdw>
                </a:effectLst>
                <a:ea typeface="仿宋_GB2312" pitchFamily="49" charset="-122"/>
              </a:rPr>
              <a:t>为</a:t>
            </a:r>
            <a:r>
              <a:rPr lang="zh-CN" altLang="zh-CN" sz="2800" i="0">
                <a:solidFill>
                  <a:srgbClr val="800080"/>
                </a:solidFill>
                <a:effectLst>
                  <a:outerShdw blurRad="38100" dist="38100" dir="2700000" algn="tl">
                    <a:srgbClr val="C0C0C0"/>
                  </a:outerShdw>
                </a:effectLst>
                <a:ea typeface="仿宋_GB2312" pitchFamily="49" charset="-122"/>
              </a:rPr>
              <a:t>后继指针</a:t>
            </a:r>
            <a:endParaRPr lang="zh-CN" altLang="en-US" sz="2800" b="0" i="0">
              <a:latin typeface="Arial" charset="0"/>
              <a:ea typeface="黑体" pitchFamily="2" charset="-122"/>
            </a:endParaRPr>
          </a:p>
        </p:txBody>
      </p:sp>
      <p:sp>
        <p:nvSpPr>
          <p:cNvPr id="5" name="Rectangle 5" descr="白色大理石"/>
          <p:cNvSpPr>
            <a:spLocks noChangeArrowheads="1"/>
          </p:cNvSpPr>
          <p:nvPr/>
        </p:nvSpPr>
        <p:spPr bwMode="auto">
          <a:xfrm>
            <a:off x="914400" y="1447800"/>
            <a:ext cx="6858000" cy="533400"/>
          </a:xfrm>
          <a:prstGeom prst="rect">
            <a:avLst/>
          </a:prstGeom>
          <a:blipFill dpi="0" rotWithShape="0">
            <a:blip r:embed="rId2" cstate="print"/>
            <a:srcRect/>
            <a:tile tx="0" ty="0" sx="100000" sy="100000" flip="none" algn="tl"/>
          </a:blipFill>
          <a:ln w="19050">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6" name="Line 6"/>
          <p:cNvSpPr>
            <a:spLocks noChangeShapeType="1"/>
          </p:cNvSpPr>
          <p:nvPr/>
        </p:nvSpPr>
        <p:spPr bwMode="auto">
          <a:xfrm>
            <a:off x="3657600" y="1447800"/>
            <a:ext cx="0" cy="533400"/>
          </a:xfrm>
          <a:prstGeom prst="line">
            <a:avLst/>
          </a:prstGeom>
          <a:noFill/>
          <a:ln w="19050">
            <a:solidFill>
              <a:schemeClr val="accent2"/>
            </a:solidFill>
            <a:round/>
            <a:headEnd/>
            <a:tailEnd/>
          </a:ln>
        </p:spPr>
        <p:txBody>
          <a:bodyPr wrap="none" anchor="ctr"/>
          <a:lstStyle/>
          <a:p>
            <a:endParaRPr lang="zh-CN" altLang="en-US"/>
          </a:p>
        </p:txBody>
      </p:sp>
      <p:sp>
        <p:nvSpPr>
          <p:cNvPr id="7" name="Line 7"/>
          <p:cNvSpPr>
            <a:spLocks noChangeShapeType="1"/>
          </p:cNvSpPr>
          <p:nvPr/>
        </p:nvSpPr>
        <p:spPr bwMode="auto">
          <a:xfrm>
            <a:off x="2286000" y="1447800"/>
            <a:ext cx="0" cy="533400"/>
          </a:xfrm>
          <a:prstGeom prst="line">
            <a:avLst/>
          </a:prstGeom>
          <a:noFill/>
          <a:ln w="19050">
            <a:solidFill>
              <a:schemeClr val="accent2"/>
            </a:solidFill>
            <a:round/>
            <a:headEnd/>
            <a:tailEnd/>
          </a:ln>
        </p:spPr>
        <p:txBody>
          <a:bodyPr wrap="none" anchor="ctr"/>
          <a:lstStyle/>
          <a:p>
            <a:endParaRPr lang="zh-CN" altLang="en-US"/>
          </a:p>
        </p:txBody>
      </p:sp>
      <p:sp>
        <p:nvSpPr>
          <p:cNvPr id="8" name="Line 8"/>
          <p:cNvSpPr>
            <a:spLocks noChangeShapeType="1"/>
          </p:cNvSpPr>
          <p:nvPr/>
        </p:nvSpPr>
        <p:spPr bwMode="auto">
          <a:xfrm>
            <a:off x="5029200" y="1447800"/>
            <a:ext cx="0" cy="533400"/>
          </a:xfrm>
          <a:prstGeom prst="line">
            <a:avLst/>
          </a:prstGeom>
          <a:noFill/>
          <a:ln w="19050">
            <a:solidFill>
              <a:schemeClr val="accent2"/>
            </a:solidFill>
            <a:round/>
            <a:headEnd/>
            <a:tailEnd/>
          </a:ln>
        </p:spPr>
        <p:txBody>
          <a:bodyPr wrap="none" anchor="ctr"/>
          <a:lstStyle/>
          <a:p>
            <a:endParaRPr lang="zh-CN" altLang="en-US"/>
          </a:p>
        </p:txBody>
      </p:sp>
      <p:sp>
        <p:nvSpPr>
          <p:cNvPr id="9" name="Line 9"/>
          <p:cNvSpPr>
            <a:spLocks noChangeShapeType="1"/>
          </p:cNvSpPr>
          <p:nvPr/>
        </p:nvSpPr>
        <p:spPr bwMode="auto">
          <a:xfrm>
            <a:off x="6400800" y="1447800"/>
            <a:ext cx="0" cy="533400"/>
          </a:xfrm>
          <a:prstGeom prst="line">
            <a:avLst/>
          </a:prstGeom>
          <a:noFill/>
          <a:ln w="19050">
            <a:solidFill>
              <a:schemeClr val="accent2"/>
            </a:solidFill>
            <a:round/>
            <a:headEnd/>
            <a:tailEnd/>
          </a:ln>
        </p:spPr>
        <p:txBody>
          <a:bodyPr wrap="none" anchor="ctr"/>
          <a:lstStyle/>
          <a:p>
            <a:endParaRPr lang="zh-CN" altLang="en-US"/>
          </a:p>
        </p:txBody>
      </p:sp>
      <p:sp>
        <p:nvSpPr>
          <p:cNvPr id="10" name="Text Box 10"/>
          <p:cNvSpPr txBox="1">
            <a:spLocks noChangeArrowheads="1"/>
          </p:cNvSpPr>
          <p:nvPr/>
        </p:nvSpPr>
        <p:spPr bwMode="auto">
          <a:xfrm>
            <a:off x="811213" y="2498725"/>
            <a:ext cx="1528762"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leftChild</a:t>
            </a:r>
            <a:endParaRPr lang="en-US" altLang="zh-CN" sz="2800" b="0" i="0"/>
          </a:p>
        </p:txBody>
      </p:sp>
      <p:sp>
        <p:nvSpPr>
          <p:cNvPr id="11" name="Text Box 11"/>
          <p:cNvSpPr txBox="1">
            <a:spLocks noChangeArrowheads="1"/>
          </p:cNvSpPr>
          <p:nvPr/>
        </p:nvSpPr>
        <p:spPr bwMode="auto">
          <a:xfrm>
            <a:off x="6251575" y="2492375"/>
            <a:ext cx="1785938"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rightChild</a:t>
            </a:r>
            <a:endParaRPr lang="en-US" altLang="zh-CN" sz="2800" b="0" i="0"/>
          </a:p>
        </p:txBody>
      </p:sp>
      <p:sp>
        <p:nvSpPr>
          <p:cNvPr id="12" name="Text Box 12"/>
          <p:cNvSpPr txBox="1">
            <a:spLocks noChangeArrowheads="1"/>
          </p:cNvSpPr>
          <p:nvPr/>
        </p:nvSpPr>
        <p:spPr bwMode="auto">
          <a:xfrm>
            <a:off x="3967163" y="2498725"/>
            <a:ext cx="8572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data</a:t>
            </a:r>
            <a:endParaRPr lang="en-US" altLang="zh-CN" sz="2800" b="0" i="0"/>
          </a:p>
        </p:txBody>
      </p:sp>
      <p:sp>
        <p:nvSpPr>
          <p:cNvPr id="13" name="Text Box 13"/>
          <p:cNvSpPr txBox="1">
            <a:spLocks noChangeArrowheads="1"/>
          </p:cNvSpPr>
          <p:nvPr/>
        </p:nvSpPr>
        <p:spPr bwMode="auto">
          <a:xfrm>
            <a:off x="2627313" y="3068638"/>
            <a:ext cx="757237"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accent2"/>
                </a:solidFill>
                <a:effectLst>
                  <a:outerShdw blurRad="38100" dist="38100" dir="2700000" algn="tl">
                    <a:srgbClr val="C0C0C0"/>
                  </a:outerShdw>
                </a:effectLst>
              </a:rPr>
              <a:t>ltag</a:t>
            </a:r>
            <a:endParaRPr lang="en-US" altLang="zh-CN" sz="2800" b="0" i="0"/>
          </a:p>
        </p:txBody>
      </p:sp>
      <p:sp>
        <p:nvSpPr>
          <p:cNvPr id="14" name="Text Box 14"/>
          <p:cNvSpPr txBox="1">
            <a:spLocks noChangeArrowheads="1"/>
          </p:cNvSpPr>
          <p:nvPr/>
        </p:nvSpPr>
        <p:spPr bwMode="auto">
          <a:xfrm>
            <a:off x="5353050" y="3108325"/>
            <a:ext cx="815975"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accent2"/>
                </a:solidFill>
                <a:effectLst>
                  <a:outerShdw blurRad="38100" dist="38100" dir="2700000" algn="tl">
                    <a:srgbClr val="C0C0C0"/>
                  </a:outerShdw>
                </a:effectLst>
              </a:rPr>
              <a:t>rtag</a:t>
            </a:r>
            <a:endParaRPr lang="en-US" altLang="zh-CN" sz="2800" b="0" i="0"/>
          </a:p>
        </p:txBody>
      </p:sp>
      <p:sp>
        <p:nvSpPr>
          <p:cNvPr id="15" name="Line 15"/>
          <p:cNvSpPr>
            <a:spLocks noChangeShapeType="1"/>
          </p:cNvSpPr>
          <p:nvPr/>
        </p:nvSpPr>
        <p:spPr bwMode="auto">
          <a:xfrm flipV="1">
            <a:off x="1600200" y="1676400"/>
            <a:ext cx="0" cy="838200"/>
          </a:xfrm>
          <a:prstGeom prst="line">
            <a:avLst/>
          </a:prstGeom>
          <a:noFill/>
          <a:ln w="38100">
            <a:solidFill>
              <a:schemeClr val="tx2"/>
            </a:solidFill>
            <a:round/>
            <a:headEnd/>
            <a:tailEnd type="triangle" w="sm" len="lg"/>
          </a:ln>
        </p:spPr>
        <p:txBody>
          <a:bodyPr wrap="none" anchor="ctr"/>
          <a:lstStyle/>
          <a:p>
            <a:endParaRPr lang="zh-CN" altLang="en-US"/>
          </a:p>
        </p:txBody>
      </p:sp>
      <p:sp>
        <p:nvSpPr>
          <p:cNvPr id="16" name="Line 16"/>
          <p:cNvSpPr>
            <a:spLocks noChangeShapeType="1"/>
          </p:cNvSpPr>
          <p:nvPr/>
        </p:nvSpPr>
        <p:spPr bwMode="auto">
          <a:xfrm flipV="1">
            <a:off x="4343400" y="1676400"/>
            <a:ext cx="0" cy="838200"/>
          </a:xfrm>
          <a:prstGeom prst="line">
            <a:avLst/>
          </a:prstGeom>
          <a:noFill/>
          <a:ln w="38100">
            <a:solidFill>
              <a:schemeClr val="tx2"/>
            </a:solidFill>
            <a:round/>
            <a:headEnd/>
            <a:tailEnd type="triangle" w="sm" len="lg"/>
          </a:ln>
        </p:spPr>
        <p:txBody>
          <a:bodyPr wrap="none" anchor="ctr"/>
          <a:lstStyle/>
          <a:p>
            <a:endParaRPr lang="zh-CN" altLang="en-US"/>
          </a:p>
        </p:txBody>
      </p:sp>
      <p:sp>
        <p:nvSpPr>
          <p:cNvPr id="17" name="Line 17"/>
          <p:cNvSpPr>
            <a:spLocks noChangeShapeType="1"/>
          </p:cNvSpPr>
          <p:nvPr/>
        </p:nvSpPr>
        <p:spPr bwMode="auto">
          <a:xfrm flipV="1">
            <a:off x="7086600" y="1676400"/>
            <a:ext cx="0" cy="838200"/>
          </a:xfrm>
          <a:prstGeom prst="line">
            <a:avLst/>
          </a:prstGeom>
          <a:noFill/>
          <a:ln w="38100">
            <a:solidFill>
              <a:schemeClr val="tx2"/>
            </a:solidFill>
            <a:round/>
            <a:headEnd/>
            <a:tailEnd type="triangle" w="sm" len="lg"/>
          </a:ln>
        </p:spPr>
        <p:txBody>
          <a:bodyPr wrap="none" anchor="ctr"/>
          <a:lstStyle/>
          <a:p>
            <a:endParaRPr lang="zh-CN" altLang="en-US"/>
          </a:p>
        </p:txBody>
      </p:sp>
      <p:sp>
        <p:nvSpPr>
          <p:cNvPr id="18" name="Line 18"/>
          <p:cNvSpPr>
            <a:spLocks noChangeShapeType="1"/>
          </p:cNvSpPr>
          <p:nvPr/>
        </p:nvSpPr>
        <p:spPr bwMode="auto">
          <a:xfrm flipV="1">
            <a:off x="2971800" y="1676400"/>
            <a:ext cx="0" cy="1447800"/>
          </a:xfrm>
          <a:prstGeom prst="line">
            <a:avLst/>
          </a:prstGeom>
          <a:noFill/>
          <a:ln w="38100">
            <a:solidFill>
              <a:schemeClr val="accent2"/>
            </a:solidFill>
            <a:round/>
            <a:headEnd/>
            <a:tailEnd type="triangle" w="sm" len="lg"/>
          </a:ln>
        </p:spPr>
        <p:txBody>
          <a:bodyPr wrap="none" anchor="ctr"/>
          <a:lstStyle/>
          <a:p>
            <a:endParaRPr lang="zh-CN" altLang="en-US"/>
          </a:p>
        </p:txBody>
      </p:sp>
      <p:sp>
        <p:nvSpPr>
          <p:cNvPr id="19" name="Line 19"/>
          <p:cNvSpPr>
            <a:spLocks noChangeShapeType="1"/>
          </p:cNvSpPr>
          <p:nvPr/>
        </p:nvSpPr>
        <p:spPr bwMode="auto">
          <a:xfrm flipV="1">
            <a:off x="5715000" y="1676400"/>
            <a:ext cx="0" cy="1447800"/>
          </a:xfrm>
          <a:prstGeom prst="line">
            <a:avLst/>
          </a:prstGeom>
          <a:noFill/>
          <a:ln w="38100">
            <a:solidFill>
              <a:schemeClr val="accent2"/>
            </a:solidFill>
            <a:round/>
            <a:headEnd/>
            <a:tailEnd type="triangle" w="sm" len="lg"/>
          </a:ln>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checkerboard(across)">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p:bldP spid="11" grpId="0"/>
      <p:bldP spid="12" grpId="0"/>
      <p:bldP spid="13" grpId="0"/>
      <p:bldP spid="14" grpId="0"/>
      <p:bldP spid="15" grpId="0" animBg="1"/>
      <p:bldP spid="16" grpId="0" animBg="1"/>
      <p:bldP spid="17" grpId="0" animBg="1"/>
      <p:bldP spid="18" grpId="0" animBg="1"/>
      <p:bldP spid="19"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181</a:t>
            </a:fld>
            <a:endParaRPr lang="en-US" altLang="zh-CN"/>
          </a:p>
        </p:txBody>
      </p:sp>
      <p:sp>
        <p:nvSpPr>
          <p:cNvPr id="3" name="标题 1"/>
          <p:cNvSpPr txBox="1">
            <a:spLocks/>
          </p:cNvSpPr>
          <p:nvPr/>
        </p:nvSpPr>
        <p:spPr>
          <a:xfrm>
            <a:off x="539552" y="764704"/>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6-13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二叉树</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T</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的线索树</a:t>
            </a:r>
          </a:p>
        </p:txBody>
      </p:sp>
      <p:pic>
        <p:nvPicPr>
          <p:cNvPr id="4" name="Picture 4"/>
          <p:cNvPicPr>
            <a:picLocks noChangeAspect="1" noChangeArrowheads="1"/>
          </p:cNvPicPr>
          <p:nvPr/>
        </p:nvPicPr>
        <p:blipFill>
          <a:blip r:embed="rId2" cstate="print"/>
          <a:srcRect/>
          <a:stretch>
            <a:fillRect/>
          </a:stretch>
        </p:blipFill>
        <p:spPr bwMode="auto">
          <a:xfrm>
            <a:off x="611560" y="1916832"/>
            <a:ext cx="7578725" cy="34385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182</a:t>
            </a:fld>
            <a:endParaRPr lang="en-US" altLang="zh-CN"/>
          </a:p>
        </p:txBody>
      </p:sp>
      <p:pic>
        <p:nvPicPr>
          <p:cNvPr id="3" name="Picture 5"/>
          <p:cNvPicPr>
            <a:picLocks noChangeAspect="1" noChangeArrowheads="1"/>
          </p:cNvPicPr>
          <p:nvPr/>
        </p:nvPicPr>
        <p:blipFill>
          <a:blip r:embed="rId2" cstate="print"/>
          <a:srcRect/>
          <a:stretch>
            <a:fillRect/>
          </a:stretch>
        </p:blipFill>
        <p:spPr bwMode="auto">
          <a:xfrm>
            <a:off x="1042988" y="765175"/>
            <a:ext cx="7086600" cy="3260725"/>
          </a:xfrm>
          <a:prstGeom prst="rect">
            <a:avLst/>
          </a:prstGeom>
          <a:noFill/>
          <a:ln w="9525">
            <a:noFill/>
            <a:miter lim="800000"/>
            <a:headEnd/>
            <a:tailEnd/>
          </a:ln>
        </p:spPr>
      </p:pic>
      <p:sp>
        <p:nvSpPr>
          <p:cNvPr id="4" name="Rectangle 6"/>
          <p:cNvSpPr>
            <a:spLocks noChangeArrowheads="1"/>
          </p:cNvSpPr>
          <p:nvPr/>
        </p:nvSpPr>
        <p:spPr bwMode="auto">
          <a:xfrm>
            <a:off x="1163638" y="4127500"/>
            <a:ext cx="7237412" cy="1600200"/>
          </a:xfrm>
          <a:prstGeom prst="rect">
            <a:avLst/>
          </a:prstGeom>
          <a:noFill/>
          <a:ln w="9525">
            <a:noFill/>
            <a:miter lim="800000"/>
            <a:headEnd/>
            <a:tailEnd/>
          </a:ln>
          <a:effectLst/>
        </p:spPr>
        <p:txBody>
          <a:bodyPr lIns="90022" tIns="45011" rIns="90022" bIns="45011"/>
          <a:lstStyle/>
          <a:p>
            <a:pPr marL="342900" indent="-342900">
              <a:spcBef>
                <a:spcPct val="20000"/>
              </a:spcBef>
              <a:defRPr/>
            </a:pPr>
            <a:r>
              <a:rPr lang="en-US" altLang="zh-CN" sz="3200" i="0">
                <a:effectLst>
                  <a:outerShdw blurRad="38100" dist="38100" dir="2700000" algn="tl">
                    <a:srgbClr val="C0C0C0"/>
                  </a:outerShdw>
                </a:effectLst>
                <a:ea typeface="隶书" pitchFamily="49" charset="-122"/>
              </a:rPr>
              <a:t>	</a:t>
            </a:r>
            <a:r>
              <a:rPr lang="zh-CN" altLang="en-US" sz="2800" i="0">
                <a:solidFill>
                  <a:schemeClr val="accent2"/>
                </a:solidFill>
                <a:effectLst>
                  <a:outerShdw blurRad="38100" dist="38100" dir="2700000" algn="tl">
                    <a:srgbClr val="C0C0C0"/>
                  </a:outerShdw>
                </a:effectLst>
                <a:ea typeface="隶书" pitchFamily="49" charset="-122"/>
              </a:rPr>
              <a:t>有两个线索处于悬空状态：</a:t>
            </a:r>
          </a:p>
          <a:p>
            <a:pPr marL="342900" indent="-342900">
              <a:spcBef>
                <a:spcPct val="20000"/>
              </a:spcBef>
              <a:defRPr/>
            </a:pPr>
            <a:r>
              <a:rPr lang="zh-CN" altLang="en-US" sz="2800" i="0">
                <a:effectLst>
                  <a:outerShdw blurRad="38100" dist="38100" dir="2700000" algn="tl">
                    <a:srgbClr val="C0C0C0"/>
                  </a:outerShdw>
                </a:effectLst>
                <a:ea typeface="隶书" pitchFamily="49" charset="-122"/>
              </a:rPr>
              <a:t>**树中中序下的第一个结点</a:t>
            </a:r>
            <a:r>
              <a:rPr lang="en-US" altLang="zh-CN" sz="2800">
                <a:solidFill>
                  <a:srgbClr val="FF3300"/>
                </a:solidFill>
                <a:effectLst>
                  <a:outerShdw blurRad="38100" dist="38100" dir="2700000" algn="tl">
                    <a:srgbClr val="C0C0C0"/>
                  </a:outerShdw>
                </a:effectLst>
                <a:ea typeface="隶书" pitchFamily="49" charset="-122"/>
              </a:rPr>
              <a:t>B</a:t>
            </a:r>
            <a:r>
              <a:rPr lang="zh-CN" altLang="en-US" sz="2800" i="0">
                <a:effectLst>
                  <a:outerShdw blurRad="38100" dist="38100" dir="2700000" algn="tl">
                    <a:srgbClr val="C0C0C0"/>
                  </a:outerShdw>
                </a:effectLst>
                <a:ea typeface="隶书" pitchFamily="49" charset="-122"/>
              </a:rPr>
              <a:t>的前驱线索；</a:t>
            </a:r>
          </a:p>
          <a:p>
            <a:pPr marL="342900" indent="-342900">
              <a:spcBef>
                <a:spcPct val="20000"/>
              </a:spcBef>
              <a:defRPr/>
            </a:pPr>
            <a:r>
              <a:rPr lang="zh-CN" altLang="en-US" sz="2800" i="0">
                <a:effectLst>
                  <a:outerShdw blurRad="38100" dist="38100" dir="2700000" algn="tl">
                    <a:srgbClr val="C0C0C0"/>
                  </a:outerShdw>
                </a:effectLst>
                <a:ea typeface="隶书" pitchFamily="49" charset="-122"/>
              </a:rPr>
              <a:t>**树中中序下的最后一个结点</a:t>
            </a:r>
            <a:r>
              <a:rPr lang="en-US" altLang="zh-CN" sz="2800">
                <a:solidFill>
                  <a:srgbClr val="FF3300"/>
                </a:solidFill>
                <a:effectLst>
                  <a:outerShdw blurRad="38100" dist="38100" dir="2700000" algn="tl">
                    <a:srgbClr val="C0C0C0"/>
                  </a:outerShdw>
                </a:effectLst>
                <a:ea typeface="隶书" pitchFamily="49" charset="-122"/>
              </a:rPr>
              <a:t>C</a:t>
            </a:r>
            <a:r>
              <a:rPr lang="zh-CN" altLang="en-US" sz="2800" i="0">
                <a:effectLst>
                  <a:outerShdw blurRad="38100" dist="38100" dir="2700000" algn="tl">
                    <a:srgbClr val="C0C0C0"/>
                  </a:outerShdw>
                </a:effectLst>
                <a:ea typeface="隶书" pitchFamily="49" charset="-122"/>
              </a:rPr>
              <a:t>的后继线索。</a:t>
            </a:r>
          </a:p>
        </p:txBody>
      </p:sp>
      <p:sp>
        <p:nvSpPr>
          <p:cNvPr id="5" name="Rectangle 7"/>
          <p:cNvSpPr>
            <a:spLocks noChangeArrowheads="1"/>
          </p:cNvSpPr>
          <p:nvPr/>
        </p:nvSpPr>
        <p:spPr bwMode="auto">
          <a:xfrm>
            <a:off x="509588" y="841375"/>
            <a:ext cx="7999412" cy="477838"/>
          </a:xfrm>
          <a:prstGeom prst="rect">
            <a:avLst/>
          </a:prstGeom>
          <a:solidFill>
            <a:schemeClr val="bg1"/>
          </a:solidFill>
          <a:ln w="9525">
            <a:noFill/>
            <a:miter lim="800000"/>
            <a:headEnd/>
            <a:tailEnd/>
          </a:ln>
          <a:effectLst/>
        </p:spPr>
        <p:txBody>
          <a:bodyPr lIns="90022" tIns="45011" rIns="90022" bIns="45011"/>
          <a:lstStyle/>
          <a:p>
            <a:pPr marL="342900" indent="-342900">
              <a:spcBef>
                <a:spcPct val="20000"/>
              </a:spcBef>
              <a:buClr>
                <a:schemeClr val="tx2"/>
              </a:buClr>
              <a:defRPr/>
            </a:pPr>
            <a:endParaRPr lang="zh-CN" altLang="zh-CN" sz="3200" i="0">
              <a:solidFill>
                <a:schemeClr val="hlink"/>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183</a:t>
            </a:fld>
            <a:endParaRPr lang="en-US" altLang="zh-CN"/>
          </a:p>
        </p:txBody>
      </p:sp>
      <p:sp>
        <p:nvSpPr>
          <p:cNvPr id="3" name="Text Box 4"/>
          <p:cNvSpPr txBox="1">
            <a:spLocks noChangeArrowheads="1"/>
          </p:cNvSpPr>
          <p:nvPr/>
        </p:nvSpPr>
        <p:spPr bwMode="auto">
          <a:xfrm>
            <a:off x="1979613" y="765175"/>
            <a:ext cx="5113337" cy="576263"/>
          </a:xfrm>
          <a:prstGeom prst="rect">
            <a:avLst/>
          </a:prstGeom>
          <a:noFill/>
          <a:ln w="9525">
            <a:noFill/>
            <a:miter lim="800000"/>
            <a:headEnd/>
            <a:tailEnd/>
          </a:ln>
          <a:effectLst/>
        </p:spPr>
        <p:txBody>
          <a:bodyPr lIns="89401" tIns="44700" rIns="89401" bIns="44700">
            <a:spAutoFit/>
          </a:bodyPr>
          <a:lstStyle/>
          <a:p>
            <a:pPr defTabSz="893763">
              <a:spcBef>
                <a:spcPct val="20000"/>
              </a:spcBef>
              <a:defRPr/>
            </a:pPr>
            <a:r>
              <a:rPr lang="zh-CN" altLang="en-US" sz="3200" i="0" u="sng">
                <a:solidFill>
                  <a:schemeClr val="tx2"/>
                </a:solidFill>
                <a:effectLst>
                  <a:outerShdw blurRad="38100" dist="38100" dir="2700000" algn="tl">
                    <a:srgbClr val="C0C0C0"/>
                  </a:outerShdw>
                </a:effectLst>
                <a:ea typeface="仿宋_GB2312" pitchFamily="49" charset="-122"/>
              </a:rPr>
              <a:t>带表头结点的中序穿线链表</a:t>
            </a:r>
            <a:endParaRPr lang="zh-CN" altLang="en-US" sz="3200" b="0" i="0" u="sng">
              <a:effectLst>
                <a:outerShdw blurRad="38100" dist="38100" dir="2700000" algn="tl">
                  <a:srgbClr val="C0C0C0"/>
                </a:outerShdw>
              </a:effectLst>
              <a:ea typeface="仿宋_GB2312" pitchFamily="49" charset="-122"/>
            </a:endParaRPr>
          </a:p>
        </p:txBody>
      </p:sp>
      <p:sp>
        <p:nvSpPr>
          <p:cNvPr id="4" name="Rectangle 5"/>
          <p:cNvSpPr>
            <a:spLocks noChangeArrowheads="1"/>
          </p:cNvSpPr>
          <p:nvPr/>
        </p:nvSpPr>
        <p:spPr bwMode="auto">
          <a:xfrm>
            <a:off x="539750" y="1447800"/>
            <a:ext cx="8208963" cy="1260475"/>
          </a:xfrm>
          <a:prstGeom prst="rect">
            <a:avLst/>
          </a:prstGeom>
          <a:noFill/>
          <a:ln w="9525">
            <a:noFill/>
            <a:miter lim="800000"/>
            <a:headEnd/>
            <a:tailEnd/>
          </a:ln>
          <a:effectLst/>
        </p:spPr>
        <p:txBody>
          <a:bodyPr lIns="90022" tIns="45011" rIns="90022" bIns="45011"/>
          <a:lstStyle/>
          <a:p>
            <a:pPr marL="342900" indent="-342900">
              <a:spcBef>
                <a:spcPct val="20000"/>
              </a:spcBef>
              <a:defRPr/>
            </a:pPr>
            <a:r>
              <a:rPr lang="en-US" altLang="zh-CN" sz="3200" i="0" dirty="0">
                <a:effectLst>
                  <a:outerShdw blurRad="38100" dist="38100" dir="2700000" algn="tl">
                    <a:srgbClr val="C0C0C0"/>
                  </a:outerShdw>
                </a:effectLst>
                <a:ea typeface="隶书" pitchFamily="49" charset="-122"/>
              </a:rPr>
              <a:t>    </a:t>
            </a:r>
            <a:r>
              <a:rPr lang="zh-CN" altLang="en-US" sz="2800" i="0" dirty="0">
                <a:effectLst>
                  <a:outerShdw blurRad="38100" dist="38100" dir="2700000" algn="tl">
                    <a:srgbClr val="C0C0C0"/>
                  </a:outerShdw>
                </a:effectLst>
                <a:ea typeface="隶书" pitchFamily="49" charset="-122"/>
              </a:rPr>
              <a:t>为避免线索悬空，引入表头结点至线索二叉树：</a:t>
            </a:r>
          </a:p>
          <a:p>
            <a:pPr marL="342900" indent="-342900">
              <a:spcBef>
                <a:spcPct val="20000"/>
              </a:spcBef>
              <a:defRPr/>
            </a:pPr>
            <a:r>
              <a:rPr lang="zh-CN" altLang="en-US" sz="2800" i="0" dirty="0">
                <a:effectLst>
                  <a:outerShdw blurRad="38100" dist="38100" dir="2700000" algn="tl">
                    <a:srgbClr val="C0C0C0"/>
                  </a:outerShdw>
                </a:effectLst>
                <a:ea typeface="隶书" pitchFamily="49" charset="-122"/>
              </a:rPr>
              <a:t>        </a:t>
            </a:r>
            <a:r>
              <a:rPr lang="zh-CN" altLang="en-US" sz="2800" i="0" dirty="0">
                <a:solidFill>
                  <a:schemeClr val="hlink"/>
                </a:solidFill>
                <a:effectLst>
                  <a:outerShdw blurRad="38100" dist="38100" dir="2700000" algn="tl">
                    <a:srgbClr val="C0C0C0"/>
                  </a:outerShdw>
                </a:effectLst>
                <a:ea typeface="隶书" pitchFamily="49" charset="-122"/>
              </a:rPr>
              <a:t>线索二叉树          表头结点的左子树</a:t>
            </a:r>
          </a:p>
        </p:txBody>
      </p:sp>
      <p:sp>
        <p:nvSpPr>
          <p:cNvPr id="5" name="AutoShape 6"/>
          <p:cNvSpPr>
            <a:spLocks noChangeArrowheads="1"/>
          </p:cNvSpPr>
          <p:nvPr/>
        </p:nvSpPr>
        <p:spPr bwMode="auto">
          <a:xfrm>
            <a:off x="3214688" y="2143125"/>
            <a:ext cx="685800" cy="304800"/>
          </a:xfrm>
          <a:prstGeom prst="rightArrow">
            <a:avLst>
              <a:gd name="adj1" fmla="val 50000"/>
              <a:gd name="adj2" fmla="val 5625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6" name="Group 7"/>
          <p:cNvGrpSpPr>
            <a:grpSpLocks/>
          </p:cNvGrpSpPr>
          <p:nvPr/>
        </p:nvGrpSpPr>
        <p:grpSpPr bwMode="auto">
          <a:xfrm>
            <a:off x="755650" y="2636838"/>
            <a:ext cx="7848600" cy="3041650"/>
            <a:chOff x="432" y="2112"/>
            <a:chExt cx="4944" cy="1916"/>
          </a:xfrm>
        </p:grpSpPr>
        <p:pic>
          <p:nvPicPr>
            <p:cNvPr id="7" name="Picture 8"/>
            <p:cNvPicPr>
              <a:picLocks noChangeAspect="1" noChangeArrowheads="1"/>
            </p:cNvPicPr>
            <p:nvPr/>
          </p:nvPicPr>
          <p:blipFill>
            <a:blip r:embed="rId2" cstate="print"/>
            <a:srcRect/>
            <a:stretch>
              <a:fillRect/>
            </a:stretch>
          </p:blipFill>
          <p:spPr bwMode="auto">
            <a:xfrm>
              <a:off x="432" y="2112"/>
              <a:ext cx="4944" cy="1916"/>
            </a:xfrm>
            <a:prstGeom prst="rect">
              <a:avLst/>
            </a:prstGeom>
            <a:solidFill>
              <a:schemeClr val="bg1"/>
            </a:solidFill>
            <a:ln w="9525">
              <a:noFill/>
              <a:miter lim="800000"/>
              <a:headEnd/>
              <a:tailEnd/>
            </a:ln>
          </p:spPr>
        </p:pic>
        <p:sp>
          <p:nvSpPr>
            <p:cNvPr id="8" name="Text Box 9"/>
            <p:cNvSpPr txBox="1">
              <a:spLocks noChangeArrowheads="1"/>
            </p:cNvSpPr>
            <p:nvPr/>
          </p:nvSpPr>
          <p:spPr bwMode="auto">
            <a:xfrm>
              <a:off x="1152" y="2352"/>
              <a:ext cx="192" cy="198"/>
            </a:xfrm>
            <a:prstGeom prst="rect">
              <a:avLst/>
            </a:prstGeom>
            <a:solidFill>
              <a:schemeClr val="bg1"/>
            </a:solidFill>
            <a:ln w="9525">
              <a:solidFill>
                <a:srgbClr val="C0C0C0"/>
              </a:solidFill>
              <a:miter lim="800000"/>
              <a:headEnd/>
              <a:tailEnd/>
            </a:ln>
            <a:effectLst/>
          </p:spPr>
          <p:txBody>
            <a:bodyPr>
              <a:spAutoFit/>
            </a:bodyPr>
            <a:lstStyle/>
            <a:p>
              <a:pPr algn="ctr">
                <a:spcBef>
                  <a:spcPct val="50000"/>
                </a:spcBef>
                <a:defRPr/>
              </a:pPr>
              <a:r>
                <a:rPr lang="en-US" altLang="zh-CN" sz="1400" i="0">
                  <a:solidFill>
                    <a:schemeClr val="bg2"/>
                  </a:solidFill>
                  <a:effectLst>
                    <a:outerShdw blurRad="38100" dist="38100" dir="2700000" algn="tl">
                      <a:srgbClr val="C0C0C0"/>
                    </a:outerShdw>
                  </a:effectLst>
                  <a:ea typeface="隶书" pitchFamily="49" charset="-122"/>
                </a:rPr>
                <a:t>1</a:t>
              </a:r>
            </a:p>
          </p:txBody>
        </p:sp>
        <p:sp>
          <p:nvSpPr>
            <p:cNvPr id="9" name="Text Box 10"/>
            <p:cNvSpPr txBox="1">
              <a:spLocks noChangeArrowheads="1"/>
            </p:cNvSpPr>
            <p:nvPr/>
          </p:nvSpPr>
          <p:spPr bwMode="auto">
            <a:xfrm>
              <a:off x="4560" y="2352"/>
              <a:ext cx="192" cy="198"/>
            </a:xfrm>
            <a:prstGeom prst="rect">
              <a:avLst/>
            </a:prstGeom>
            <a:solidFill>
              <a:schemeClr val="bg1"/>
            </a:solidFill>
            <a:ln w="9525">
              <a:solidFill>
                <a:srgbClr val="C0C0C0"/>
              </a:solidFill>
              <a:miter lim="800000"/>
              <a:headEnd/>
              <a:tailEnd/>
            </a:ln>
            <a:effectLst/>
          </p:spPr>
          <p:txBody>
            <a:bodyPr>
              <a:spAutoFit/>
            </a:bodyPr>
            <a:lstStyle/>
            <a:p>
              <a:pPr algn="ctr">
                <a:spcBef>
                  <a:spcPct val="50000"/>
                </a:spcBef>
                <a:defRPr/>
              </a:pPr>
              <a:r>
                <a:rPr lang="en-US" altLang="zh-CN" sz="1400" i="0">
                  <a:solidFill>
                    <a:schemeClr val="bg2"/>
                  </a:solidFill>
                  <a:effectLst>
                    <a:outerShdw blurRad="38100" dist="38100" dir="2700000" algn="tl">
                      <a:srgbClr val="C0C0C0"/>
                    </a:outerShdw>
                  </a:effectLst>
                  <a:ea typeface="隶书" pitchFamily="49" charset="-122"/>
                </a:rPr>
                <a:t>1</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184</a:t>
            </a:fld>
            <a:endParaRPr lang="en-US" altLang="zh-CN"/>
          </a:p>
        </p:txBody>
      </p:sp>
      <p:sp>
        <p:nvSpPr>
          <p:cNvPr id="5"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线索树结点的类型说明</a:t>
            </a:r>
          </a:p>
        </p:txBody>
      </p:sp>
      <p:sp>
        <p:nvSpPr>
          <p:cNvPr id="6" name="内容占位符 2"/>
          <p:cNvSpPr txBox="1">
            <a:spLocks/>
          </p:cNvSpPr>
          <p:nvPr/>
        </p:nvSpPr>
        <p:spPr>
          <a:xfrm>
            <a:off x="683568" y="1484784"/>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template</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class</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Type&gt;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node </a:t>
            </a:r>
            <a:endParaRPr kumimoji="1" lang="zh-CN" altLang="en-US" sz="28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Type</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data</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typedef</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&lt;char&gt;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NODE</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185</a:t>
            </a:fld>
            <a:endParaRPr lang="en-US" altLang="zh-CN"/>
          </a:p>
        </p:txBody>
      </p:sp>
      <p:sp>
        <p:nvSpPr>
          <p:cNvPr id="3" name="Text Box 3"/>
          <p:cNvSpPr txBox="1">
            <a:spLocks noChangeArrowheads="1"/>
          </p:cNvSpPr>
          <p:nvPr/>
        </p:nvSpPr>
        <p:spPr bwMode="auto">
          <a:xfrm>
            <a:off x="723900" y="1349375"/>
            <a:ext cx="7024688" cy="4854575"/>
          </a:xfrm>
          <a:prstGeom prst="rect">
            <a:avLst/>
          </a:prstGeom>
          <a:noFill/>
          <a:ln w="9525">
            <a:noFill/>
            <a:miter lim="800000"/>
            <a:headEnd/>
            <a:tailEnd/>
          </a:ln>
        </p:spPr>
        <p:txBody>
          <a:bodyPr>
            <a:spAutoFit/>
          </a:bodyPr>
          <a:lstStyle/>
          <a:p>
            <a:r>
              <a:rPr lang="en-US" altLang="zh-CN" sz="2600" i="0" dirty="0">
                <a:solidFill>
                  <a:srgbClr val="CC3300"/>
                </a:solidFill>
              </a:rPr>
              <a:t>template &lt;class Type&gt; class </a:t>
            </a:r>
            <a:r>
              <a:rPr lang="en-US" altLang="zh-CN" sz="2600" b="0" i="0" dirty="0" err="1">
                <a:solidFill>
                  <a:srgbClr val="CC3300"/>
                </a:solidFill>
              </a:rPr>
              <a:t>ThreadTree</a:t>
            </a:r>
            <a:r>
              <a:rPr lang="en-US" altLang="zh-CN" sz="2600" i="0" dirty="0">
                <a:solidFill>
                  <a:srgbClr val="CC3300"/>
                </a:solidFill>
              </a:rPr>
              <a:t>;</a:t>
            </a:r>
          </a:p>
          <a:p>
            <a:r>
              <a:rPr lang="en-US" altLang="zh-CN" sz="2600" i="0" dirty="0">
                <a:solidFill>
                  <a:srgbClr val="CC3300"/>
                </a:solidFill>
              </a:rPr>
              <a:t>template &lt;class Type&gt; class </a:t>
            </a:r>
            <a:r>
              <a:rPr lang="en-US" altLang="zh-CN" sz="2600" b="0" i="0" dirty="0" err="1">
                <a:solidFill>
                  <a:srgbClr val="CC3300"/>
                </a:solidFill>
              </a:rPr>
              <a:t>ThreadNode</a:t>
            </a:r>
            <a:r>
              <a:rPr lang="en-US" altLang="zh-CN" sz="2600" b="0" i="0" dirty="0">
                <a:solidFill>
                  <a:srgbClr val="CC3300"/>
                </a:solidFill>
              </a:rPr>
              <a:t> </a:t>
            </a:r>
            <a:r>
              <a:rPr lang="en-US" altLang="zh-CN" sz="2600" i="0" dirty="0">
                <a:solidFill>
                  <a:srgbClr val="CC3300"/>
                </a:solidFill>
              </a:rPr>
              <a:t>{</a:t>
            </a:r>
            <a:r>
              <a:rPr lang="en-US" altLang="zh-CN" sz="2600" b="0" i="0" dirty="0">
                <a:solidFill>
                  <a:srgbClr val="CC3300"/>
                </a:solidFill>
              </a:rPr>
              <a:t>	</a:t>
            </a:r>
          </a:p>
          <a:p>
            <a:r>
              <a:rPr lang="zh-CN" altLang="en-US" sz="2600" i="0" dirty="0" smtClean="0">
                <a:solidFill>
                  <a:srgbClr val="CC3300"/>
                </a:solidFill>
              </a:rPr>
              <a:t>  </a:t>
            </a:r>
            <a:r>
              <a:rPr lang="en-US" altLang="zh-CN" sz="2600" i="0" dirty="0" smtClean="0">
                <a:solidFill>
                  <a:srgbClr val="CC3300"/>
                </a:solidFill>
              </a:rPr>
              <a:t>friend </a:t>
            </a:r>
            <a:r>
              <a:rPr lang="en-US" altLang="zh-CN" sz="2600" i="0" dirty="0">
                <a:solidFill>
                  <a:srgbClr val="CC3300"/>
                </a:solidFill>
              </a:rPr>
              <a:t>class</a:t>
            </a:r>
            <a:r>
              <a:rPr lang="en-US" altLang="zh-CN" sz="2600" b="0" i="0" dirty="0">
                <a:solidFill>
                  <a:srgbClr val="CC3300"/>
                </a:solidFill>
              </a:rPr>
              <a:t> </a:t>
            </a:r>
            <a:r>
              <a:rPr lang="en-US" altLang="zh-CN" sz="2600" b="0" i="0" dirty="0" err="1">
                <a:solidFill>
                  <a:srgbClr val="CC3300"/>
                </a:solidFill>
              </a:rPr>
              <a:t>ThreadTree</a:t>
            </a:r>
            <a:r>
              <a:rPr lang="en-US" altLang="zh-CN" sz="2600" b="0" i="0" dirty="0">
                <a:solidFill>
                  <a:srgbClr val="CC3300"/>
                </a:solidFill>
              </a:rPr>
              <a:t> </a:t>
            </a:r>
            <a:r>
              <a:rPr lang="en-US" altLang="zh-CN" sz="2600" i="0" dirty="0">
                <a:solidFill>
                  <a:srgbClr val="CC3300"/>
                </a:solidFill>
              </a:rPr>
              <a:t>&lt;Type&gt;;</a:t>
            </a:r>
          </a:p>
          <a:p>
            <a:r>
              <a:rPr lang="zh-CN" altLang="en-US" sz="2600" i="0" dirty="0" smtClean="0">
                <a:solidFill>
                  <a:srgbClr val="CC3300"/>
                </a:solidFill>
              </a:rPr>
              <a:t>  </a:t>
            </a:r>
            <a:r>
              <a:rPr lang="en-US" altLang="zh-CN" sz="2600" i="0" dirty="0" smtClean="0">
                <a:solidFill>
                  <a:srgbClr val="CC3300"/>
                </a:solidFill>
              </a:rPr>
              <a:t>private</a:t>
            </a:r>
            <a:r>
              <a:rPr lang="en-US" altLang="zh-CN" sz="2600" i="0" dirty="0">
                <a:solidFill>
                  <a:srgbClr val="CC3300"/>
                </a:solidFill>
              </a:rPr>
              <a:t>:</a:t>
            </a:r>
            <a:endParaRPr lang="en-US" altLang="zh-CN" sz="2600" b="0" i="0" dirty="0">
              <a:solidFill>
                <a:srgbClr val="CC3300"/>
              </a:solidFill>
            </a:endParaRPr>
          </a:p>
          <a:p>
            <a:r>
              <a:rPr lang="en-US" altLang="zh-CN" sz="2600" b="0" i="0" dirty="0">
                <a:solidFill>
                  <a:srgbClr val="CC3300"/>
                </a:solidFill>
              </a:rPr>
              <a:t>     </a:t>
            </a:r>
            <a:r>
              <a:rPr lang="en-US" altLang="zh-CN" sz="2600" i="0" dirty="0" err="1">
                <a:solidFill>
                  <a:srgbClr val="CC3300"/>
                </a:solidFill>
              </a:rPr>
              <a:t>int</a:t>
            </a:r>
            <a:r>
              <a:rPr lang="en-US" altLang="zh-CN" sz="2600" b="0" i="0" dirty="0">
                <a:solidFill>
                  <a:srgbClr val="CC3300"/>
                </a:solidFill>
              </a:rPr>
              <a:t> </a:t>
            </a:r>
            <a:r>
              <a:rPr lang="en-US" altLang="zh-CN" sz="2600" b="0" i="0" dirty="0" err="1">
                <a:solidFill>
                  <a:srgbClr val="CC3300"/>
                </a:solidFill>
              </a:rPr>
              <a:t>ltag</a:t>
            </a:r>
            <a:r>
              <a:rPr lang="en-US" altLang="zh-CN" sz="2600" i="0" dirty="0">
                <a:solidFill>
                  <a:srgbClr val="CC3300"/>
                </a:solidFill>
              </a:rPr>
              <a:t>,</a:t>
            </a:r>
            <a:r>
              <a:rPr lang="en-US" altLang="zh-CN" sz="2600" b="0" i="0" dirty="0">
                <a:solidFill>
                  <a:srgbClr val="CC3300"/>
                </a:solidFill>
              </a:rPr>
              <a:t> </a:t>
            </a:r>
            <a:r>
              <a:rPr lang="en-US" altLang="zh-CN" sz="2600" b="0" i="0" dirty="0" err="1">
                <a:solidFill>
                  <a:srgbClr val="CC3300"/>
                </a:solidFill>
              </a:rPr>
              <a:t>rtag</a:t>
            </a:r>
            <a:r>
              <a:rPr lang="en-US" altLang="zh-CN" sz="2600" i="0" dirty="0">
                <a:solidFill>
                  <a:srgbClr val="CC3300"/>
                </a:solidFill>
              </a:rPr>
              <a:t>;</a:t>
            </a:r>
          </a:p>
          <a:p>
            <a:r>
              <a:rPr lang="en-US" altLang="zh-CN" sz="2600" b="0" i="0" dirty="0">
                <a:solidFill>
                  <a:srgbClr val="CC3300"/>
                </a:solidFill>
              </a:rPr>
              <a:t>     </a:t>
            </a:r>
            <a:r>
              <a:rPr lang="en-US" altLang="zh-CN" sz="2600" b="0" i="0" dirty="0" err="1">
                <a:solidFill>
                  <a:srgbClr val="CC3300"/>
                </a:solidFill>
              </a:rPr>
              <a:t>ThreadNode</a:t>
            </a:r>
            <a:r>
              <a:rPr lang="en-US" altLang="zh-CN" sz="2600" b="0" i="0" dirty="0">
                <a:solidFill>
                  <a:srgbClr val="CC3300"/>
                </a:solidFill>
              </a:rPr>
              <a:t> </a:t>
            </a:r>
            <a:r>
              <a:rPr lang="en-US" altLang="zh-CN" sz="2600" i="0" dirty="0">
                <a:solidFill>
                  <a:srgbClr val="CC3300"/>
                </a:solidFill>
              </a:rPr>
              <a:t>&lt;Type&gt;</a:t>
            </a:r>
            <a:r>
              <a:rPr lang="en-US" altLang="zh-CN" sz="2600" b="0" i="0" dirty="0">
                <a:solidFill>
                  <a:srgbClr val="CC3300"/>
                </a:solidFill>
              </a:rPr>
              <a:t> </a:t>
            </a:r>
            <a:r>
              <a:rPr lang="en-US" altLang="zh-CN" sz="2600" i="0" dirty="0">
                <a:solidFill>
                  <a:srgbClr val="CC3300"/>
                </a:solidFill>
              </a:rPr>
              <a:t>*</a:t>
            </a:r>
            <a:r>
              <a:rPr lang="en-US" altLang="zh-CN" sz="2600" b="0" i="0" dirty="0" err="1">
                <a:solidFill>
                  <a:srgbClr val="CC3300"/>
                </a:solidFill>
              </a:rPr>
              <a:t>leftChild</a:t>
            </a:r>
            <a:r>
              <a:rPr lang="en-US" altLang="zh-CN" sz="2600" i="0" dirty="0">
                <a:solidFill>
                  <a:srgbClr val="CC3300"/>
                </a:solidFill>
              </a:rPr>
              <a:t>, *</a:t>
            </a:r>
            <a:r>
              <a:rPr lang="en-US" altLang="zh-CN" sz="2600" b="0" i="0" dirty="0" err="1">
                <a:solidFill>
                  <a:srgbClr val="CC3300"/>
                </a:solidFill>
              </a:rPr>
              <a:t>rightChild</a:t>
            </a:r>
            <a:r>
              <a:rPr lang="en-US" altLang="zh-CN" sz="2600" i="0" dirty="0">
                <a:solidFill>
                  <a:srgbClr val="CC3300"/>
                </a:solidFill>
              </a:rPr>
              <a:t>; </a:t>
            </a:r>
            <a:r>
              <a:rPr lang="en-US" altLang="zh-CN" sz="2600" b="0" i="0" dirty="0">
                <a:solidFill>
                  <a:srgbClr val="CC3300"/>
                </a:solidFill>
              </a:rPr>
              <a:t>       </a:t>
            </a:r>
          </a:p>
          <a:p>
            <a:r>
              <a:rPr lang="en-US" altLang="zh-CN" sz="2600" b="0" i="0" dirty="0">
                <a:solidFill>
                  <a:srgbClr val="CC3300"/>
                </a:solidFill>
              </a:rPr>
              <a:t>     </a:t>
            </a:r>
            <a:r>
              <a:rPr lang="en-US" altLang="zh-CN" sz="2600" i="0" dirty="0">
                <a:solidFill>
                  <a:srgbClr val="CC3300"/>
                </a:solidFill>
              </a:rPr>
              <a:t>Type</a:t>
            </a:r>
            <a:r>
              <a:rPr lang="en-US" altLang="zh-CN" sz="2600" b="0" i="0" dirty="0">
                <a:solidFill>
                  <a:srgbClr val="CC3300"/>
                </a:solidFill>
              </a:rPr>
              <a:t> data</a:t>
            </a:r>
            <a:r>
              <a:rPr lang="en-US" altLang="zh-CN" sz="2600" i="0" dirty="0">
                <a:solidFill>
                  <a:srgbClr val="CC3300"/>
                </a:solidFill>
              </a:rPr>
              <a:t>;			</a:t>
            </a:r>
          </a:p>
          <a:p>
            <a:r>
              <a:rPr lang="zh-CN" altLang="en-US" sz="2600" i="0" dirty="0" smtClean="0">
                <a:solidFill>
                  <a:srgbClr val="CC3300"/>
                </a:solidFill>
              </a:rPr>
              <a:t>  </a:t>
            </a:r>
            <a:r>
              <a:rPr lang="en-US" altLang="zh-CN" sz="2600" i="0" dirty="0" smtClean="0">
                <a:solidFill>
                  <a:srgbClr val="CC3300"/>
                </a:solidFill>
              </a:rPr>
              <a:t>public</a:t>
            </a:r>
            <a:r>
              <a:rPr lang="en-US" altLang="zh-CN" sz="2600" i="0" dirty="0">
                <a:solidFill>
                  <a:srgbClr val="CC3300"/>
                </a:solidFill>
              </a:rPr>
              <a:t>:</a:t>
            </a:r>
          </a:p>
          <a:p>
            <a:r>
              <a:rPr lang="en-US" altLang="zh-CN" sz="2600" i="0" dirty="0">
                <a:solidFill>
                  <a:srgbClr val="CC3300"/>
                </a:solidFill>
              </a:rPr>
              <a:t>     </a:t>
            </a:r>
            <a:r>
              <a:rPr lang="en-US" altLang="zh-CN" sz="2600" b="0" i="0" dirty="0" err="1" smtClean="0">
                <a:solidFill>
                  <a:srgbClr val="CC3300"/>
                </a:solidFill>
              </a:rPr>
              <a:t>ThreadNode</a:t>
            </a:r>
            <a:r>
              <a:rPr lang="en-US" altLang="zh-CN" sz="2600" i="0" dirty="0" smtClean="0">
                <a:solidFill>
                  <a:srgbClr val="CC3300"/>
                </a:solidFill>
              </a:rPr>
              <a:t>(const </a:t>
            </a:r>
            <a:r>
              <a:rPr lang="en-US" altLang="zh-CN" sz="2600" i="0" dirty="0">
                <a:solidFill>
                  <a:srgbClr val="CC3300"/>
                </a:solidFill>
              </a:rPr>
              <a:t>Type </a:t>
            </a:r>
            <a:r>
              <a:rPr lang="en-US" altLang="zh-CN" sz="2600" b="0" i="0" dirty="0" smtClean="0">
                <a:solidFill>
                  <a:srgbClr val="CC3300"/>
                </a:solidFill>
              </a:rPr>
              <a:t>item</a:t>
            </a:r>
            <a:r>
              <a:rPr lang="en-US" altLang="zh-CN" sz="2600" i="0" dirty="0" smtClean="0">
                <a:solidFill>
                  <a:srgbClr val="CC3300"/>
                </a:solidFill>
              </a:rPr>
              <a:t>) </a:t>
            </a:r>
            <a:endParaRPr lang="en-US" altLang="zh-CN" sz="2600" i="0" dirty="0">
              <a:solidFill>
                <a:srgbClr val="CC3300"/>
              </a:solidFill>
            </a:endParaRPr>
          </a:p>
          <a:p>
            <a:r>
              <a:rPr lang="en-US" altLang="zh-CN" sz="2600" i="0" dirty="0">
                <a:solidFill>
                  <a:srgbClr val="CC3300"/>
                </a:solidFill>
              </a:rPr>
              <a:t>         : </a:t>
            </a:r>
            <a:r>
              <a:rPr lang="en-US" altLang="zh-CN" sz="2600" b="0" i="0" dirty="0" smtClean="0">
                <a:solidFill>
                  <a:srgbClr val="CC3300"/>
                </a:solidFill>
              </a:rPr>
              <a:t>data</a:t>
            </a:r>
            <a:r>
              <a:rPr lang="en-US" altLang="zh-CN" sz="2600" i="0" dirty="0" smtClean="0">
                <a:solidFill>
                  <a:srgbClr val="CC3300"/>
                </a:solidFill>
              </a:rPr>
              <a:t>(</a:t>
            </a:r>
            <a:r>
              <a:rPr lang="en-US" altLang="zh-CN" sz="2600" b="0" i="0" dirty="0" smtClean="0">
                <a:solidFill>
                  <a:srgbClr val="CC3300"/>
                </a:solidFill>
              </a:rPr>
              <a:t>item</a:t>
            </a:r>
            <a:r>
              <a:rPr lang="en-US" altLang="zh-CN" sz="2600" i="0" dirty="0">
                <a:solidFill>
                  <a:srgbClr val="CC3300"/>
                </a:solidFill>
              </a:rPr>
              <a:t>),</a:t>
            </a:r>
            <a:r>
              <a:rPr lang="en-US" altLang="zh-CN" sz="2600" b="0" i="0" dirty="0">
                <a:solidFill>
                  <a:srgbClr val="CC3300"/>
                </a:solidFill>
              </a:rPr>
              <a:t> </a:t>
            </a:r>
            <a:r>
              <a:rPr lang="en-US" altLang="zh-CN" sz="2600" b="0" i="0" dirty="0" err="1" smtClean="0">
                <a:solidFill>
                  <a:srgbClr val="CC3300"/>
                </a:solidFill>
              </a:rPr>
              <a:t>leftChild</a:t>
            </a:r>
            <a:r>
              <a:rPr lang="en-US" altLang="zh-CN" sz="2600" i="0" dirty="0" smtClean="0">
                <a:solidFill>
                  <a:srgbClr val="CC3300"/>
                </a:solidFill>
              </a:rPr>
              <a:t>(</a:t>
            </a:r>
            <a:r>
              <a:rPr lang="en-US" altLang="zh-CN" sz="2600" b="0" i="0" dirty="0" smtClean="0">
                <a:solidFill>
                  <a:srgbClr val="CC3300"/>
                </a:solidFill>
              </a:rPr>
              <a:t>NULL</a:t>
            </a:r>
            <a:r>
              <a:rPr lang="en-US" altLang="zh-CN" sz="2600" i="0" dirty="0">
                <a:solidFill>
                  <a:srgbClr val="CC3300"/>
                </a:solidFill>
              </a:rPr>
              <a:t>),</a:t>
            </a:r>
            <a:r>
              <a:rPr lang="en-US" altLang="zh-CN" sz="2600" b="0" i="0" dirty="0">
                <a:solidFill>
                  <a:srgbClr val="CC3300"/>
                </a:solidFill>
              </a:rPr>
              <a:t> </a:t>
            </a:r>
          </a:p>
          <a:p>
            <a:r>
              <a:rPr lang="en-US" altLang="zh-CN" sz="2600" b="0" i="0" dirty="0">
                <a:solidFill>
                  <a:srgbClr val="CC3300"/>
                </a:solidFill>
              </a:rPr>
              <a:t>            </a:t>
            </a:r>
            <a:r>
              <a:rPr lang="en-US" altLang="zh-CN" sz="2600" b="0" i="0" dirty="0" err="1" smtClean="0">
                <a:solidFill>
                  <a:srgbClr val="CC3300"/>
                </a:solidFill>
              </a:rPr>
              <a:t>rightChild</a:t>
            </a:r>
            <a:r>
              <a:rPr lang="en-US" altLang="zh-CN" sz="2600" i="0" dirty="0" smtClean="0">
                <a:solidFill>
                  <a:srgbClr val="CC3300"/>
                </a:solidFill>
              </a:rPr>
              <a:t>(</a:t>
            </a:r>
            <a:r>
              <a:rPr lang="en-US" altLang="zh-CN" sz="2600" b="0" i="0" dirty="0" smtClean="0">
                <a:solidFill>
                  <a:srgbClr val="CC3300"/>
                </a:solidFill>
              </a:rPr>
              <a:t>NULL</a:t>
            </a:r>
            <a:r>
              <a:rPr lang="en-US" altLang="zh-CN" sz="2600" i="0" dirty="0">
                <a:solidFill>
                  <a:srgbClr val="CC3300"/>
                </a:solidFill>
              </a:rPr>
              <a:t>),</a:t>
            </a:r>
            <a:r>
              <a:rPr lang="en-US" altLang="zh-CN" sz="2600" b="0" i="0" dirty="0">
                <a:solidFill>
                  <a:srgbClr val="CC3300"/>
                </a:solidFill>
              </a:rPr>
              <a:t> </a:t>
            </a:r>
            <a:r>
              <a:rPr lang="en-US" altLang="zh-CN" sz="2600" b="0" i="0" dirty="0" err="1" smtClean="0">
                <a:solidFill>
                  <a:srgbClr val="CC3300"/>
                </a:solidFill>
              </a:rPr>
              <a:t>ltag</a:t>
            </a:r>
            <a:r>
              <a:rPr lang="en-US" altLang="zh-CN" sz="2600" i="0" dirty="0" smtClean="0">
                <a:solidFill>
                  <a:srgbClr val="CC3300"/>
                </a:solidFill>
              </a:rPr>
              <a:t>(</a:t>
            </a:r>
            <a:r>
              <a:rPr lang="en-US" altLang="zh-CN" sz="2600" b="0" i="0" dirty="0" smtClean="0">
                <a:solidFill>
                  <a:srgbClr val="CC3300"/>
                </a:solidFill>
              </a:rPr>
              <a:t>0</a:t>
            </a:r>
            <a:r>
              <a:rPr lang="en-US" altLang="zh-CN" sz="2600" i="0" dirty="0">
                <a:solidFill>
                  <a:srgbClr val="CC3300"/>
                </a:solidFill>
              </a:rPr>
              <a:t>),</a:t>
            </a:r>
            <a:r>
              <a:rPr lang="en-US" altLang="zh-CN" sz="2600" b="0" i="0" dirty="0">
                <a:solidFill>
                  <a:srgbClr val="CC3300"/>
                </a:solidFill>
              </a:rPr>
              <a:t> </a:t>
            </a:r>
            <a:r>
              <a:rPr lang="en-US" altLang="zh-CN" sz="2600" b="0" i="0" dirty="0" err="1" smtClean="0">
                <a:solidFill>
                  <a:srgbClr val="CC3300"/>
                </a:solidFill>
              </a:rPr>
              <a:t>rtag</a:t>
            </a:r>
            <a:r>
              <a:rPr lang="en-US" altLang="zh-CN" sz="2600" i="0" dirty="0" smtClean="0">
                <a:solidFill>
                  <a:srgbClr val="CC3300"/>
                </a:solidFill>
              </a:rPr>
              <a:t>(</a:t>
            </a:r>
            <a:r>
              <a:rPr lang="en-US" altLang="zh-CN" sz="2600" b="0" i="0" dirty="0" smtClean="0">
                <a:solidFill>
                  <a:srgbClr val="CC3300"/>
                </a:solidFill>
              </a:rPr>
              <a:t>0</a:t>
            </a:r>
            <a:r>
              <a:rPr lang="en-US" altLang="zh-CN" sz="2600" i="0" dirty="0">
                <a:solidFill>
                  <a:srgbClr val="CC3300"/>
                </a:solidFill>
              </a:rPr>
              <a:t>) { }</a:t>
            </a:r>
          </a:p>
          <a:p>
            <a:r>
              <a:rPr lang="en-US" altLang="zh-CN" sz="2600" i="0" dirty="0">
                <a:solidFill>
                  <a:srgbClr val="CC3300"/>
                </a:solidFill>
              </a:rPr>
              <a:t>};</a:t>
            </a:r>
          </a:p>
        </p:txBody>
      </p:sp>
      <p:sp>
        <p:nvSpPr>
          <p:cNvPr id="4" name="Text Box 4"/>
          <p:cNvSpPr txBox="1">
            <a:spLocks noChangeArrowheads="1"/>
          </p:cNvSpPr>
          <p:nvPr/>
        </p:nvSpPr>
        <p:spPr bwMode="auto">
          <a:xfrm>
            <a:off x="2420938" y="701675"/>
            <a:ext cx="4392612" cy="579438"/>
          </a:xfrm>
          <a:prstGeom prst="rect">
            <a:avLst/>
          </a:prstGeom>
          <a:noFill/>
          <a:ln w="9525">
            <a:noFill/>
            <a:miter lim="800000"/>
            <a:headEnd/>
            <a:tailEnd/>
          </a:ln>
          <a:effectLst/>
        </p:spPr>
        <p:txBody>
          <a:bodyPr>
            <a:spAutoFit/>
          </a:bodyPr>
          <a:lstStyle/>
          <a:p>
            <a:pPr>
              <a:defRPr/>
            </a:pPr>
            <a:r>
              <a:rPr lang="zh-CN" altLang="en-US" sz="3200" i="0" u="sng">
                <a:solidFill>
                  <a:srgbClr val="003399"/>
                </a:solidFill>
                <a:effectLst>
                  <a:outerShdw blurRad="38100" dist="38100" dir="2700000" algn="tl">
                    <a:srgbClr val="C0C0C0"/>
                  </a:outerShdw>
                </a:effectLst>
                <a:latin typeface="Arial" charset="0"/>
                <a:ea typeface="仿宋_GB2312" pitchFamily="49" charset="-122"/>
              </a:rPr>
              <a:t>中序线索二叉树类定义</a:t>
            </a:r>
            <a:endParaRPr lang="zh-CN" altLang="en-US" sz="3200" b="0" i="0" u="sng"/>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7" dur="500"/>
                                        <p:tgtEl>
                                          <p:spTgt spid="3">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186</a:t>
            </a:fld>
            <a:endParaRPr lang="en-US" altLang="zh-CN"/>
          </a:p>
        </p:txBody>
      </p:sp>
      <p:sp>
        <p:nvSpPr>
          <p:cNvPr id="3" name="Text Box 6"/>
          <p:cNvSpPr txBox="1">
            <a:spLocks noChangeArrowheads="1"/>
          </p:cNvSpPr>
          <p:nvPr/>
        </p:nvSpPr>
        <p:spPr bwMode="auto">
          <a:xfrm>
            <a:off x="468313" y="476250"/>
            <a:ext cx="8353425" cy="6184900"/>
          </a:xfrm>
          <a:prstGeom prst="rect">
            <a:avLst/>
          </a:prstGeom>
          <a:noFill/>
          <a:ln w="9525">
            <a:noFill/>
            <a:miter lim="800000"/>
            <a:headEnd/>
            <a:tailEnd/>
          </a:ln>
        </p:spPr>
        <p:txBody>
          <a:bodyPr lIns="89401" tIns="44700" rIns="89401" bIns="44700">
            <a:spAutoFit/>
          </a:bodyPr>
          <a:lstStyle/>
          <a:p>
            <a:pPr defTabSz="893763"/>
            <a:r>
              <a:rPr lang="en-US" altLang="zh-CN" sz="2200" i="0" dirty="0">
                <a:solidFill>
                  <a:srgbClr val="CC3300"/>
                </a:solidFill>
                <a:ea typeface="隶书" pitchFamily="49" charset="-122"/>
              </a:rPr>
              <a:t>template &lt;class Type&gt; class </a:t>
            </a:r>
            <a:r>
              <a:rPr lang="en-US" altLang="zh-CN" sz="2200" b="0" i="0" dirty="0" err="1">
                <a:solidFill>
                  <a:srgbClr val="CC3300"/>
                </a:solidFill>
                <a:ea typeface="隶书" pitchFamily="49" charset="-122"/>
              </a:rPr>
              <a:t>ThreadTree</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a:t>
            </a:r>
          </a:p>
          <a:p>
            <a:pPr defTabSz="893763"/>
            <a:r>
              <a:rPr lang="zh-CN" altLang="en-US" sz="2200" i="0" dirty="0" smtClean="0">
                <a:solidFill>
                  <a:srgbClr val="CC3300"/>
                </a:solidFill>
                <a:ea typeface="隶书" pitchFamily="49" charset="-122"/>
              </a:rPr>
              <a:t>  </a:t>
            </a:r>
            <a:r>
              <a:rPr lang="en-US" altLang="zh-CN" sz="2200" i="0" dirty="0" smtClean="0">
                <a:solidFill>
                  <a:srgbClr val="CC3300"/>
                </a:solidFill>
                <a:ea typeface="隶书" pitchFamily="49" charset="-122"/>
              </a:rPr>
              <a:t>protected</a:t>
            </a:r>
            <a:r>
              <a:rPr lang="en-US" altLang="zh-CN" sz="2200" i="0" dirty="0">
                <a:solidFill>
                  <a:srgbClr val="CC3300"/>
                </a:solidFill>
                <a:ea typeface="隶书" pitchFamily="49" charset="-122"/>
              </a:rPr>
              <a:t>:</a:t>
            </a:r>
          </a:p>
          <a:p>
            <a:pPr defTabSz="893763"/>
            <a:r>
              <a:rPr lang="en-US" altLang="zh-CN" sz="2200" b="0" i="0" dirty="0">
                <a:solidFill>
                  <a:srgbClr val="CC3300"/>
                </a:solidFill>
                <a:ea typeface="隶书" pitchFamily="49" charset="-122"/>
              </a:rPr>
              <a:t>    </a:t>
            </a:r>
            <a:r>
              <a:rPr lang="en-US" altLang="zh-CN" sz="2200" b="0" i="0" dirty="0" err="1">
                <a:solidFill>
                  <a:srgbClr val="CC3300"/>
                </a:solidFill>
                <a:ea typeface="隶书" pitchFamily="49" charset="-122"/>
              </a:rPr>
              <a:t>ThreadNode</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&lt;Type&gt;</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a:t>
            </a:r>
            <a:r>
              <a:rPr lang="en-US" altLang="zh-CN" sz="2200" b="0" i="0" dirty="0">
                <a:solidFill>
                  <a:srgbClr val="CC3300"/>
                </a:solidFill>
                <a:ea typeface="隶书" pitchFamily="49" charset="-122"/>
              </a:rPr>
              <a:t>root</a:t>
            </a:r>
            <a:r>
              <a:rPr lang="en-US" altLang="zh-CN" sz="2200" i="0" dirty="0">
                <a:solidFill>
                  <a:srgbClr val="CC3300"/>
                </a:solidFill>
                <a:ea typeface="隶书" pitchFamily="49" charset="-122"/>
              </a:rPr>
              <a:t>;  </a:t>
            </a:r>
            <a:r>
              <a:rPr lang="en-US" altLang="zh-CN" sz="2200" i="0" dirty="0">
                <a:solidFill>
                  <a:schemeClr val="accent2"/>
                </a:solidFill>
                <a:ea typeface="隶书" pitchFamily="49" charset="-122"/>
              </a:rPr>
              <a:t>//</a:t>
            </a:r>
            <a:r>
              <a:rPr lang="zh-CN" altLang="en-US" sz="2200" b="0" i="0" dirty="0">
                <a:solidFill>
                  <a:schemeClr val="accent2"/>
                </a:solidFill>
                <a:ea typeface="隶书" pitchFamily="49" charset="-122"/>
              </a:rPr>
              <a:t>根</a:t>
            </a:r>
            <a:r>
              <a:rPr lang="zh-CN" altLang="en-US" sz="2200" i="0" dirty="0">
                <a:solidFill>
                  <a:srgbClr val="CC3300"/>
                </a:solidFill>
                <a:ea typeface="隶书" pitchFamily="49" charset="-122"/>
              </a:rPr>
              <a:t> </a:t>
            </a:r>
          </a:p>
          <a:p>
            <a:pPr defTabSz="893763"/>
            <a:r>
              <a:rPr lang="zh-CN" altLang="en-US" sz="2200" i="0" dirty="0">
                <a:solidFill>
                  <a:srgbClr val="CC3300"/>
                </a:solidFill>
                <a:ea typeface="隶书" pitchFamily="49" charset="-122"/>
              </a:rPr>
              <a:t>    </a:t>
            </a:r>
            <a:r>
              <a:rPr lang="en-US" altLang="zh-CN" sz="2200" i="0" dirty="0">
                <a:solidFill>
                  <a:srgbClr val="CC3300"/>
                </a:solidFill>
                <a:ea typeface="隶书" pitchFamily="49" charset="-122"/>
              </a:rPr>
              <a:t>void </a:t>
            </a:r>
            <a:r>
              <a:rPr lang="en-US" altLang="zh-CN" sz="2200" b="0" i="0" dirty="0" err="1" smtClean="0">
                <a:solidFill>
                  <a:srgbClr val="CC3300"/>
                </a:solidFill>
                <a:ea typeface="隶书" pitchFamily="49" charset="-122"/>
              </a:rPr>
              <a:t>CreateInThread</a:t>
            </a:r>
            <a:r>
              <a:rPr lang="en-US" altLang="zh-CN" sz="2200" i="0" dirty="0" smtClean="0">
                <a:solidFill>
                  <a:srgbClr val="CC3300"/>
                </a:solidFill>
                <a:ea typeface="隶书" pitchFamily="49" charset="-122"/>
              </a:rPr>
              <a:t>(</a:t>
            </a:r>
            <a:r>
              <a:rPr lang="en-US" altLang="zh-CN" sz="2200" b="0" i="0" dirty="0" err="1" smtClean="0">
                <a:solidFill>
                  <a:srgbClr val="CC3300"/>
                </a:solidFill>
                <a:ea typeface="隶书" pitchFamily="49" charset="-122"/>
              </a:rPr>
              <a:t>ThreadNode</a:t>
            </a:r>
            <a:r>
              <a:rPr lang="en-US" altLang="zh-CN" sz="2200" b="0" i="0" dirty="0" smtClean="0">
                <a:solidFill>
                  <a:srgbClr val="CC3300"/>
                </a:solidFill>
                <a:ea typeface="隶书" pitchFamily="49" charset="-122"/>
              </a:rPr>
              <a:t> </a:t>
            </a:r>
            <a:r>
              <a:rPr lang="en-US" altLang="zh-CN" sz="2200" i="0" dirty="0">
                <a:solidFill>
                  <a:srgbClr val="CC3300"/>
                </a:solidFill>
                <a:ea typeface="隶书" pitchFamily="49" charset="-122"/>
              </a:rPr>
              <a:t>&lt;Type&gt; *</a:t>
            </a:r>
            <a:r>
              <a:rPr lang="en-US" altLang="zh-CN" sz="2200" b="0" i="0" dirty="0">
                <a:solidFill>
                  <a:srgbClr val="CC3300"/>
                </a:solidFill>
                <a:ea typeface="隶书" pitchFamily="49" charset="-122"/>
              </a:rPr>
              <a:t>current</a:t>
            </a:r>
            <a:r>
              <a:rPr lang="en-US" altLang="zh-CN" sz="2200" i="0" dirty="0">
                <a:solidFill>
                  <a:srgbClr val="CC3300"/>
                </a:solidFill>
                <a:ea typeface="隶书" pitchFamily="49" charset="-122"/>
              </a:rPr>
              <a:t>,</a:t>
            </a:r>
          </a:p>
          <a:p>
            <a:pPr defTabSz="893763"/>
            <a:r>
              <a:rPr lang="en-US" altLang="zh-CN" sz="2200" i="0" dirty="0">
                <a:solidFill>
                  <a:srgbClr val="CC3300"/>
                </a:solidFill>
                <a:ea typeface="隶书" pitchFamily="49" charset="-122"/>
              </a:rPr>
              <a:t>                                                </a:t>
            </a:r>
            <a:r>
              <a:rPr lang="en-US" altLang="zh-CN" sz="2200" b="0" i="0" dirty="0" err="1">
                <a:solidFill>
                  <a:srgbClr val="CC3300"/>
                </a:solidFill>
                <a:ea typeface="隶书" pitchFamily="49" charset="-122"/>
              </a:rPr>
              <a:t>ThreadNode</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&lt;Type&gt; *&amp;</a:t>
            </a:r>
            <a:r>
              <a:rPr lang="en-US" altLang="zh-CN" sz="2200" b="0" i="0" dirty="0" smtClean="0">
                <a:solidFill>
                  <a:srgbClr val="CC3300"/>
                </a:solidFill>
                <a:ea typeface="隶书" pitchFamily="49" charset="-122"/>
              </a:rPr>
              <a:t>pre</a:t>
            </a:r>
            <a:r>
              <a:rPr lang="en-US" altLang="zh-CN" sz="2200" i="0" dirty="0" smtClean="0">
                <a:solidFill>
                  <a:srgbClr val="CC3300"/>
                </a:solidFill>
                <a:ea typeface="隶书" pitchFamily="49" charset="-122"/>
              </a:rPr>
              <a:t>);  </a:t>
            </a:r>
            <a:r>
              <a:rPr lang="en-US" altLang="zh-CN" sz="2200" i="0" dirty="0">
                <a:solidFill>
                  <a:schemeClr val="accent2"/>
                </a:solidFill>
                <a:ea typeface="隶书" pitchFamily="49" charset="-122"/>
              </a:rPr>
              <a:t>//</a:t>
            </a:r>
            <a:r>
              <a:rPr lang="zh-CN" altLang="zh-CN" sz="2200" b="0" i="0" dirty="0">
                <a:solidFill>
                  <a:schemeClr val="accent2"/>
                </a:solidFill>
                <a:ea typeface="隶书" pitchFamily="49" charset="-122"/>
              </a:rPr>
              <a:t>建树</a:t>
            </a:r>
            <a:endParaRPr lang="zh-CN" altLang="en-US" sz="2200" b="0" i="0" dirty="0">
              <a:solidFill>
                <a:schemeClr val="accent2"/>
              </a:solidFill>
              <a:ea typeface="隶书" pitchFamily="49" charset="-122"/>
            </a:endParaRPr>
          </a:p>
          <a:p>
            <a:pPr defTabSz="893763"/>
            <a:r>
              <a:rPr lang="zh-CN" altLang="en-US" sz="2200" b="0" i="0" dirty="0">
                <a:solidFill>
                  <a:schemeClr val="accent2"/>
                </a:solidFill>
                <a:ea typeface="隶书" pitchFamily="49" charset="-122"/>
              </a:rPr>
              <a:t>    </a:t>
            </a:r>
            <a:r>
              <a:rPr lang="en-US" altLang="zh-CN" sz="2200" b="0" i="0" dirty="0" err="1">
                <a:solidFill>
                  <a:srgbClr val="CC3300"/>
                </a:solidFill>
              </a:rPr>
              <a:t>ThreadNode</a:t>
            </a:r>
            <a:r>
              <a:rPr lang="en-US" altLang="zh-CN" sz="2200" b="0" i="0" dirty="0">
                <a:solidFill>
                  <a:srgbClr val="CC3300"/>
                </a:solidFill>
              </a:rPr>
              <a:t> </a:t>
            </a:r>
            <a:r>
              <a:rPr lang="en-US" altLang="zh-CN" sz="2200" i="0" dirty="0">
                <a:solidFill>
                  <a:srgbClr val="CC3300"/>
                </a:solidFill>
              </a:rPr>
              <a:t>&lt;Type&gt; *</a:t>
            </a:r>
            <a:r>
              <a:rPr lang="en-US" altLang="zh-CN" sz="2200" b="0" i="0" dirty="0">
                <a:solidFill>
                  <a:srgbClr val="CC3300"/>
                </a:solidFill>
              </a:rPr>
              <a:t> </a:t>
            </a:r>
            <a:r>
              <a:rPr lang="en-US" altLang="zh-CN" sz="2200" b="0" i="0" dirty="0" smtClean="0">
                <a:solidFill>
                  <a:srgbClr val="CC3300"/>
                </a:solidFill>
              </a:rPr>
              <a:t>Parent</a:t>
            </a:r>
            <a:r>
              <a:rPr lang="en-US" altLang="zh-CN" sz="2200" i="0" dirty="0" smtClean="0">
                <a:solidFill>
                  <a:srgbClr val="CC3300"/>
                </a:solidFill>
              </a:rPr>
              <a:t>(</a:t>
            </a:r>
            <a:r>
              <a:rPr lang="en-US" altLang="zh-CN" sz="2200" b="0" i="0" dirty="0" err="1" smtClean="0">
                <a:solidFill>
                  <a:srgbClr val="CC3300"/>
                </a:solidFill>
              </a:rPr>
              <a:t>ThreadNode</a:t>
            </a:r>
            <a:r>
              <a:rPr lang="en-US" altLang="zh-CN" sz="2200" b="0" i="0" dirty="0" smtClean="0">
                <a:solidFill>
                  <a:srgbClr val="CC3300"/>
                </a:solidFill>
              </a:rPr>
              <a:t> </a:t>
            </a:r>
            <a:r>
              <a:rPr lang="en-US" altLang="zh-CN" sz="2200" i="0" dirty="0">
                <a:solidFill>
                  <a:srgbClr val="CC3300"/>
                </a:solidFill>
              </a:rPr>
              <a:t>&lt;Type&gt; *</a:t>
            </a:r>
            <a:r>
              <a:rPr lang="en-US" altLang="zh-CN" sz="2200" b="0" i="0" dirty="0" smtClean="0">
                <a:solidFill>
                  <a:srgbClr val="CC3300"/>
                </a:solidFill>
              </a:rPr>
              <a:t>t</a:t>
            </a:r>
            <a:r>
              <a:rPr lang="en-US" altLang="zh-CN" sz="2200" i="0" dirty="0" smtClean="0">
                <a:solidFill>
                  <a:srgbClr val="CC3300"/>
                </a:solidFill>
              </a:rPr>
              <a:t>);</a:t>
            </a:r>
            <a:r>
              <a:rPr lang="en-US" altLang="zh-CN" sz="2200" b="0" i="0" dirty="0" smtClean="0">
                <a:solidFill>
                  <a:schemeClr val="accent2"/>
                </a:solidFill>
                <a:ea typeface="隶书" pitchFamily="49" charset="-122"/>
              </a:rPr>
              <a:t> </a:t>
            </a:r>
            <a:endParaRPr lang="en-US" altLang="zh-CN" sz="2200" b="0" i="0" dirty="0">
              <a:solidFill>
                <a:srgbClr val="CC3300"/>
              </a:solidFill>
              <a:ea typeface="隶书" pitchFamily="49" charset="-122"/>
            </a:endParaRPr>
          </a:p>
          <a:p>
            <a:pPr defTabSz="893763"/>
            <a:r>
              <a:rPr lang="zh-CN" altLang="en-US" sz="2200" i="0" dirty="0" smtClean="0">
                <a:solidFill>
                  <a:srgbClr val="CC3300"/>
                </a:solidFill>
                <a:ea typeface="隶书" pitchFamily="49" charset="-122"/>
              </a:rPr>
              <a:t>  </a:t>
            </a:r>
            <a:r>
              <a:rPr lang="en-US" altLang="zh-CN" sz="2200" i="0" dirty="0" smtClean="0">
                <a:solidFill>
                  <a:srgbClr val="CC3300"/>
                </a:solidFill>
                <a:ea typeface="隶书" pitchFamily="49" charset="-122"/>
              </a:rPr>
              <a:t>public</a:t>
            </a:r>
            <a:r>
              <a:rPr lang="en-US" altLang="zh-CN" sz="2200" i="0" dirty="0">
                <a:solidFill>
                  <a:srgbClr val="CC3300"/>
                </a:solidFill>
                <a:ea typeface="隶书" pitchFamily="49" charset="-122"/>
              </a:rPr>
              <a:t>:</a:t>
            </a:r>
            <a:endParaRPr lang="en-US" altLang="zh-CN" sz="2200" b="0" i="0" dirty="0">
              <a:solidFill>
                <a:srgbClr val="CC3300"/>
              </a:solidFill>
              <a:ea typeface="隶书" pitchFamily="49" charset="-122"/>
            </a:endParaRPr>
          </a:p>
          <a:p>
            <a:pPr defTabSz="893763"/>
            <a:r>
              <a:rPr lang="en-US" altLang="zh-CN" sz="2200" b="0" i="0" dirty="0">
                <a:solidFill>
                  <a:srgbClr val="CC3300"/>
                </a:solidFill>
                <a:ea typeface="隶书" pitchFamily="49" charset="-122"/>
              </a:rPr>
              <a:t>    </a:t>
            </a:r>
            <a:r>
              <a:rPr lang="en-US" altLang="zh-CN" sz="2200" b="0" i="0" dirty="0" err="1" smtClean="0">
                <a:solidFill>
                  <a:srgbClr val="CC3300"/>
                </a:solidFill>
                <a:ea typeface="隶书" pitchFamily="49" charset="-122"/>
              </a:rPr>
              <a:t>ThreadTree</a:t>
            </a:r>
            <a:r>
              <a:rPr lang="en-US" altLang="zh-CN" sz="2200" i="0" dirty="0" smtClean="0">
                <a:solidFill>
                  <a:srgbClr val="CC3300"/>
                </a:solidFill>
                <a:ea typeface="隶书" pitchFamily="49" charset="-122"/>
              </a:rPr>
              <a:t>( </a:t>
            </a:r>
            <a:r>
              <a:rPr lang="en-US" altLang="zh-CN" sz="2200" i="0" dirty="0">
                <a:solidFill>
                  <a:srgbClr val="CC3300"/>
                </a:solidFill>
                <a:ea typeface="隶书" pitchFamily="49" charset="-122"/>
              </a:rPr>
              <a:t>)</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a:t>
            </a:r>
            <a:r>
              <a:rPr lang="en-US" altLang="zh-CN" sz="2200" b="0" i="0" dirty="0">
                <a:solidFill>
                  <a:srgbClr val="CC3300"/>
                </a:solidFill>
                <a:ea typeface="隶书" pitchFamily="49" charset="-122"/>
              </a:rPr>
              <a:t> </a:t>
            </a:r>
            <a:r>
              <a:rPr lang="en-US" altLang="zh-CN" sz="2200" b="0" i="0" dirty="0" smtClean="0">
                <a:solidFill>
                  <a:srgbClr val="CC3300"/>
                </a:solidFill>
                <a:ea typeface="隶书" pitchFamily="49" charset="-122"/>
              </a:rPr>
              <a:t>root</a:t>
            </a:r>
            <a:r>
              <a:rPr lang="en-US" altLang="zh-CN" sz="2200" i="0" dirty="0" smtClean="0">
                <a:solidFill>
                  <a:srgbClr val="CC3300"/>
                </a:solidFill>
                <a:ea typeface="隶书" pitchFamily="49" charset="-122"/>
              </a:rPr>
              <a:t>(</a:t>
            </a:r>
            <a:r>
              <a:rPr lang="en-US" altLang="zh-CN" sz="2200" b="0" i="0" dirty="0" smtClean="0">
                <a:solidFill>
                  <a:srgbClr val="CC3300"/>
                </a:solidFill>
                <a:ea typeface="隶书" pitchFamily="49" charset="-122"/>
              </a:rPr>
              <a:t>NULL</a:t>
            </a:r>
            <a:r>
              <a:rPr lang="en-US" altLang="zh-CN" sz="2200" i="0" dirty="0">
                <a:solidFill>
                  <a:srgbClr val="CC3300"/>
                </a:solidFill>
                <a:ea typeface="隶书" pitchFamily="49" charset="-122"/>
              </a:rPr>
              <a:t>)</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 };  </a:t>
            </a:r>
            <a:r>
              <a:rPr lang="en-US" altLang="zh-CN" sz="2200" i="0" dirty="0">
                <a:solidFill>
                  <a:schemeClr val="accent2"/>
                </a:solidFill>
                <a:ea typeface="隶书" pitchFamily="49" charset="-122"/>
              </a:rPr>
              <a:t>//</a:t>
            </a:r>
            <a:r>
              <a:rPr lang="zh-CN" altLang="zh-CN" sz="2200" b="0" i="0" dirty="0">
                <a:solidFill>
                  <a:schemeClr val="accent2"/>
                </a:solidFill>
                <a:ea typeface="隶书" pitchFamily="49" charset="-122"/>
              </a:rPr>
              <a:t>构造函数</a:t>
            </a:r>
          </a:p>
          <a:p>
            <a:pPr defTabSz="893763"/>
            <a:r>
              <a:rPr lang="zh-CN" altLang="en-US" sz="2200" b="0" i="0" dirty="0">
                <a:solidFill>
                  <a:srgbClr val="CC3300"/>
                </a:solidFill>
                <a:ea typeface="隶书" pitchFamily="49" charset="-122"/>
              </a:rPr>
              <a:t>    </a:t>
            </a:r>
            <a:r>
              <a:rPr lang="en-US" altLang="zh-CN" sz="2200" i="0" dirty="0">
                <a:solidFill>
                  <a:srgbClr val="CC3300"/>
                </a:solidFill>
                <a:ea typeface="隶书" pitchFamily="49" charset="-122"/>
              </a:rPr>
              <a:t>void</a:t>
            </a:r>
            <a:r>
              <a:rPr lang="en-US" altLang="zh-CN" sz="2200" b="0" i="0" dirty="0">
                <a:solidFill>
                  <a:srgbClr val="CC3300"/>
                </a:solidFill>
                <a:ea typeface="隶书" pitchFamily="49" charset="-122"/>
              </a:rPr>
              <a:t> </a:t>
            </a:r>
            <a:r>
              <a:rPr lang="en-US" altLang="zh-CN" sz="2200" b="0" i="0" dirty="0" err="1" smtClean="0">
                <a:solidFill>
                  <a:srgbClr val="CC3300"/>
                </a:solidFill>
                <a:ea typeface="隶书" pitchFamily="49" charset="-122"/>
              </a:rPr>
              <a:t>CreateInThread</a:t>
            </a:r>
            <a:r>
              <a:rPr lang="en-US" altLang="zh-CN" sz="2200" i="0" dirty="0" smtClean="0">
                <a:solidFill>
                  <a:srgbClr val="CC3300"/>
                </a:solidFill>
                <a:ea typeface="隶书" pitchFamily="49" charset="-122"/>
              </a:rPr>
              <a:t>( </a:t>
            </a:r>
            <a:r>
              <a:rPr lang="en-US" altLang="zh-CN" sz="2200" i="0" dirty="0">
                <a:solidFill>
                  <a:srgbClr val="CC3300"/>
                </a:solidFill>
                <a:ea typeface="隶书" pitchFamily="49" charset="-122"/>
              </a:rPr>
              <a:t>);</a:t>
            </a:r>
          </a:p>
          <a:p>
            <a:pPr defTabSz="893763"/>
            <a:r>
              <a:rPr lang="en-US" altLang="zh-CN" sz="2200" b="0" i="0" dirty="0">
                <a:solidFill>
                  <a:srgbClr val="CC3300"/>
                </a:solidFill>
                <a:ea typeface="隶书" pitchFamily="49" charset="-122"/>
              </a:rPr>
              <a:t>    </a:t>
            </a:r>
            <a:r>
              <a:rPr lang="en-US" altLang="zh-CN" sz="2200" b="0" i="0" dirty="0" err="1">
                <a:solidFill>
                  <a:srgbClr val="CC3300"/>
                </a:solidFill>
                <a:ea typeface="隶书" pitchFamily="49" charset="-122"/>
              </a:rPr>
              <a:t>ThreadNode</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&lt;Type&gt; *</a:t>
            </a:r>
            <a:r>
              <a:rPr lang="en-US" altLang="zh-CN" sz="2200" b="0" i="0" dirty="0">
                <a:solidFill>
                  <a:srgbClr val="CC3300"/>
                </a:solidFill>
                <a:ea typeface="隶书" pitchFamily="49" charset="-122"/>
              </a:rPr>
              <a:t> </a:t>
            </a:r>
            <a:r>
              <a:rPr lang="en-US" altLang="zh-CN" sz="2200" b="0" i="0" dirty="0" smtClean="0">
                <a:solidFill>
                  <a:srgbClr val="CC3300"/>
                </a:solidFill>
                <a:ea typeface="隶书" pitchFamily="49" charset="-122"/>
              </a:rPr>
              <a:t>First</a:t>
            </a:r>
            <a:r>
              <a:rPr lang="en-US" altLang="zh-CN" sz="2200" i="0" dirty="0" smtClean="0">
                <a:solidFill>
                  <a:srgbClr val="CC3300"/>
                </a:solidFill>
                <a:ea typeface="隶书" pitchFamily="49" charset="-122"/>
              </a:rPr>
              <a:t>(</a:t>
            </a:r>
            <a:r>
              <a:rPr lang="en-US" altLang="zh-CN" sz="2200" b="0" i="0" dirty="0" err="1" smtClean="0">
                <a:solidFill>
                  <a:srgbClr val="CC3300"/>
                </a:solidFill>
                <a:ea typeface="隶书" pitchFamily="49" charset="-122"/>
              </a:rPr>
              <a:t>ThreadNode</a:t>
            </a:r>
            <a:r>
              <a:rPr lang="en-US" altLang="zh-CN" sz="2200" b="0" i="0" dirty="0" smtClean="0">
                <a:solidFill>
                  <a:srgbClr val="CC3300"/>
                </a:solidFill>
                <a:ea typeface="隶书" pitchFamily="49" charset="-122"/>
              </a:rPr>
              <a:t> </a:t>
            </a:r>
            <a:r>
              <a:rPr lang="en-US" altLang="zh-CN" sz="2200" i="0" dirty="0">
                <a:solidFill>
                  <a:srgbClr val="CC3300"/>
                </a:solidFill>
                <a:ea typeface="隶书" pitchFamily="49" charset="-122"/>
              </a:rPr>
              <a:t>&lt;Type&gt; *</a:t>
            </a:r>
            <a:r>
              <a:rPr lang="en-US" altLang="zh-CN" sz="2200" b="0" i="0" dirty="0" smtClean="0">
                <a:solidFill>
                  <a:srgbClr val="CC3300"/>
                </a:solidFill>
                <a:ea typeface="隶书" pitchFamily="49" charset="-122"/>
              </a:rPr>
              <a:t>current</a:t>
            </a:r>
            <a:r>
              <a:rPr lang="en-US" altLang="zh-CN" sz="2200" i="0" dirty="0" smtClean="0">
                <a:solidFill>
                  <a:srgbClr val="CC3300"/>
                </a:solidFill>
                <a:ea typeface="隶书" pitchFamily="49" charset="-122"/>
              </a:rPr>
              <a:t>);</a:t>
            </a:r>
            <a:endParaRPr lang="en-US" altLang="zh-CN" sz="2200" i="0" dirty="0">
              <a:solidFill>
                <a:srgbClr val="CC3300"/>
              </a:solidFill>
              <a:ea typeface="隶书" pitchFamily="49" charset="-122"/>
            </a:endParaRPr>
          </a:p>
          <a:p>
            <a:pPr defTabSz="893763"/>
            <a:r>
              <a:rPr lang="en-US" altLang="zh-CN" sz="2200" i="0" dirty="0">
                <a:solidFill>
                  <a:srgbClr val="CC3300"/>
                </a:solidFill>
                <a:ea typeface="隶书" pitchFamily="49" charset="-122"/>
              </a:rPr>
              <a:t> </a:t>
            </a:r>
            <a:r>
              <a:rPr lang="en-US" altLang="zh-CN" sz="2200" b="0" i="0" dirty="0">
                <a:solidFill>
                  <a:srgbClr val="CC3300"/>
                </a:solidFill>
                <a:ea typeface="隶书" pitchFamily="49" charset="-122"/>
              </a:rPr>
              <a:t>   </a:t>
            </a:r>
            <a:r>
              <a:rPr lang="en-US" altLang="zh-CN" sz="2200" b="0" i="0" dirty="0" err="1">
                <a:solidFill>
                  <a:srgbClr val="CC3300"/>
                </a:solidFill>
                <a:ea typeface="隶书" pitchFamily="49" charset="-122"/>
              </a:rPr>
              <a:t>ThreadNode</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&lt;Type&gt; * </a:t>
            </a:r>
            <a:r>
              <a:rPr lang="en-US" altLang="zh-CN" sz="2200" b="0" i="0" dirty="0" smtClean="0">
                <a:solidFill>
                  <a:srgbClr val="CC3300"/>
                </a:solidFill>
                <a:ea typeface="隶书" pitchFamily="49" charset="-122"/>
              </a:rPr>
              <a:t>Last</a:t>
            </a:r>
            <a:r>
              <a:rPr lang="en-US" altLang="zh-CN" sz="2200" i="0" dirty="0" smtClean="0">
                <a:solidFill>
                  <a:srgbClr val="CC3300"/>
                </a:solidFill>
                <a:ea typeface="隶书" pitchFamily="49" charset="-122"/>
              </a:rPr>
              <a:t>(</a:t>
            </a:r>
            <a:r>
              <a:rPr lang="en-US" altLang="zh-CN" sz="2200" b="0" i="0" dirty="0" err="1" smtClean="0">
                <a:solidFill>
                  <a:srgbClr val="CC3300"/>
                </a:solidFill>
                <a:ea typeface="隶书" pitchFamily="49" charset="-122"/>
              </a:rPr>
              <a:t>ThreadNode</a:t>
            </a:r>
            <a:r>
              <a:rPr lang="en-US" altLang="zh-CN" sz="2200" b="0" i="0" dirty="0" smtClean="0">
                <a:solidFill>
                  <a:srgbClr val="CC3300"/>
                </a:solidFill>
                <a:ea typeface="隶书" pitchFamily="49" charset="-122"/>
              </a:rPr>
              <a:t> </a:t>
            </a:r>
            <a:r>
              <a:rPr lang="en-US" altLang="zh-CN" sz="2200" i="0" dirty="0">
                <a:solidFill>
                  <a:srgbClr val="CC3300"/>
                </a:solidFill>
                <a:ea typeface="隶书" pitchFamily="49" charset="-122"/>
              </a:rPr>
              <a:t>&lt;Type&gt; *</a:t>
            </a:r>
            <a:r>
              <a:rPr lang="en-US" altLang="zh-CN" sz="2200" b="0" i="0" dirty="0" smtClean="0">
                <a:solidFill>
                  <a:srgbClr val="CC3300"/>
                </a:solidFill>
                <a:ea typeface="隶书" pitchFamily="49" charset="-122"/>
              </a:rPr>
              <a:t>current</a:t>
            </a:r>
            <a:r>
              <a:rPr lang="en-US" altLang="zh-CN" sz="2200" i="0" dirty="0" smtClean="0">
                <a:solidFill>
                  <a:srgbClr val="CC3300"/>
                </a:solidFill>
                <a:ea typeface="隶书" pitchFamily="49" charset="-122"/>
              </a:rPr>
              <a:t>);</a:t>
            </a:r>
            <a:endParaRPr lang="en-US" altLang="zh-CN" sz="2200" i="0" dirty="0">
              <a:solidFill>
                <a:srgbClr val="CC3300"/>
              </a:solidFill>
              <a:ea typeface="隶书" pitchFamily="49" charset="-122"/>
            </a:endParaRPr>
          </a:p>
          <a:p>
            <a:pPr defTabSz="893763"/>
            <a:r>
              <a:rPr lang="en-US" altLang="zh-CN" sz="2200" b="0" i="0" dirty="0">
                <a:solidFill>
                  <a:srgbClr val="CC3300"/>
                </a:solidFill>
                <a:ea typeface="隶书" pitchFamily="49" charset="-122"/>
              </a:rPr>
              <a:t>    </a:t>
            </a:r>
            <a:r>
              <a:rPr lang="en-US" altLang="zh-CN" sz="2200" b="0" i="0" dirty="0" err="1">
                <a:solidFill>
                  <a:srgbClr val="CC3300"/>
                </a:solidFill>
                <a:ea typeface="隶书" pitchFamily="49" charset="-122"/>
              </a:rPr>
              <a:t>ThreadNode</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&lt;Type&gt; *</a:t>
            </a:r>
            <a:r>
              <a:rPr lang="en-US" altLang="zh-CN" sz="2200" b="0" i="0" dirty="0">
                <a:solidFill>
                  <a:srgbClr val="CC3300"/>
                </a:solidFill>
                <a:ea typeface="隶书" pitchFamily="49" charset="-122"/>
              </a:rPr>
              <a:t> </a:t>
            </a:r>
            <a:r>
              <a:rPr lang="en-US" altLang="zh-CN" sz="2200" b="0" i="0" dirty="0" smtClean="0">
                <a:solidFill>
                  <a:srgbClr val="CC3300"/>
                </a:solidFill>
                <a:ea typeface="隶书" pitchFamily="49" charset="-122"/>
              </a:rPr>
              <a:t>Next</a:t>
            </a:r>
            <a:r>
              <a:rPr lang="en-US" altLang="zh-CN" sz="2200" i="0" dirty="0" smtClean="0">
                <a:solidFill>
                  <a:srgbClr val="CC3300"/>
                </a:solidFill>
                <a:ea typeface="隶书" pitchFamily="49" charset="-122"/>
              </a:rPr>
              <a:t>(</a:t>
            </a:r>
            <a:r>
              <a:rPr lang="en-US" altLang="zh-CN" sz="2200" b="0" i="0" dirty="0" err="1" smtClean="0">
                <a:solidFill>
                  <a:srgbClr val="CC3300"/>
                </a:solidFill>
                <a:ea typeface="隶书" pitchFamily="49" charset="-122"/>
              </a:rPr>
              <a:t>ThreadNode</a:t>
            </a:r>
            <a:r>
              <a:rPr lang="en-US" altLang="zh-CN" sz="2200" b="0" i="0" dirty="0" smtClean="0">
                <a:solidFill>
                  <a:srgbClr val="CC3300"/>
                </a:solidFill>
                <a:ea typeface="隶书" pitchFamily="49" charset="-122"/>
              </a:rPr>
              <a:t> </a:t>
            </a:r>
            <a:r>
              <a:rPr lang="en-US" altLang="zh-CN" sz="2200" i="0" dirty="0">
                <a:solidFill>
                  <a:srgbClr val="CC3300"/>
                </a:solidFill>
                <a:ea typeface="隶书" pitchFamily="49" charset="-122"/>
              </a:rPr>
              <a:t>&lt;Type&gt; *</a:t>
            </a:r>
            <a:r>
              <a:rPr lang="en-US" altLang="zh-CN" sz="2200" b="0" i="0" dirty="0" smtClean="0">
                <a:solidFill>
                  <a:srgbClr val="CC3300"/>
                </a:solidFill>
                <a:ea typeface="隶书" pitchFamily="49" charset="-122"/>
              </a:rPr>
              <a:t>current</a:t>
            </a:r>
            <a:r>
              <a:rPr lang="en-US" altLang="zh-CN" sz="2200" i="0" dirty="0" smtClean="0">
                <a:solidFill>
                  <a:srgbClr val="CC3300"/>
                </a:solidFill>
                <a:ea typeface="隶书" pitchFamily="49" charset="-122"/>
              </a:rPr>
              <a:t>);</a:t>
            </a:r>
            <a:endParaRPr lang="en-US" altLang="zh-CN" sz="2200" i="0" dirty="0">
              <a:solidFill>
                <a:srgbClr val="CC3300"/>
              </a:solidFill>
              <a:ea typeface="隶书" pitchFamily="49" charset="-122"/>
            </a:endParaRPr>
          </a:p>
          <a:p>
            <a:pPr defTabSz="893763"/>
            <a:r>
              <a:rPr lang="en-US" altLang="zh-CN" sz="2200" b="0" i="0" dirty="0">
                <a:solidFill>
                  <a:srgbClr val="CC3300"/>
                </a:solidFill>
                <a:ea typeface="隶书" pitchFamily="49" charset="-122"/>
              </a:rPr>
              <a:t>    </a:t>
            </a:r>
            <a:r>
              <a:rPr lang="en-US" altLang="zh-CN" sz="2200" b="0" i="0" dirty="0" err="1">
                <a:solidFill>
                  <a:srgbClr val="CC3300"/>
                </a:solidFill>
                <a:ea typeface="隶书" pitchFamily="49" charset="-122"/>
              </a:rPr>
              <a:t>ThreadNode</a:t>
            </a:r>
            <a:r>
              <a:rPr lang="en-US" altLang="zh-CN" sz="2200" b="0" i="0" dirty="0">
                <a:solidFill>
                  <a:srgbClr val="CC3300"/>
                </a:solidFill>
                <a:ea typeface="隶书" pitchFamily="49" charset="-122"/>
              </a:rPr>
              <a:t> </a:t>
            </a:r>
            <a:r>
              <a:rPr lang="en-US" altLang="zh-CN" sz="2200" i="0" dirty="0">
                <a:solidFill>
                  <a:srgbClr val="CC3300"/>
                </a:solidFill>
                <a:ea typeface="隶书" pitchFamily="49" charset="-122"/>
              </a:rPr>
              <a:t>&lt;Type&gt; *</a:t>
            </a:r>
            <a:r>
              <a:rPr lang="en-US" altLang="zh-CN" sz="2200" b="0" i="0" dirty="0">
                <a:solidFill>
                  <a:srgbClr val="CC3300"/>
                </a:solidFill>
                <a:ea typeface="隶书" pitchFamily="49" charset="-122"/>
              </a:rPr>
              <a:t> </a:t>
            </a:r>
            <a:r>
              <a:rPr lang="en-US" altLang="zh-CN" sz="2200" b="0" i="0" dirty="0" smtClean="0">
                <a:solidFill>
                  <a:srgbClr val="CC3300"/>
                </a:solidFill>
                <a:ea typeface="隶书" pitchFamily="49" charset="-122"/>
              </a:rPr>
              <a:t>Prior</a:t>
            </a:r>
            <a:r>
              <a:rPr lang="en-US" altLang="zh-CN" sz="2200" i="0" dirty="0" smtClean="0">
                <a:solidFill>
                  <a:srgbClr val="CC3300"/>
                </a:solidFill>
                <a:ea typeface="隶书" pitchFamily="49" charset="-122"/>
              </a:rPr>
              <a:t>(</a:t>
            </a:r>
            <a:r>
              <a:rPr lang="en-US" altLang="zh-CN" sz="2200" b="0" i="0" dirty="0" err="1" smtClean="0">
                <a:solidFill>
                  <a:srgbClr val="CC3300"/>
                </a:solidFill>
                <a:ea typeface="隶书" pitchFamily="49" charset="-122"/>
              </a:rPr>
              <a:t>ThreadNode</a:t>
            </a:r>
            <a:r>
              <a:rPr lang="en-US" altLang="zh-CN" sz="2200" b="0" i="0" dirty="0" smtClean="0">
                <a:solidFill>
                  <a:srgbClr val="CC3300"/>
                </a:solidFill>
                <a:ea typeface="隶书" pitchFamily="49" charset="-122"/>
              </a:rPr>
              <a:t> </a:t>
            </a:r>
            <a:r>
              <a:rPr lang="en-US" altLang="zh-CN" sz="2200" i="0" dirty="0">
                <a:solidFill>
                  <a:srgbClr val="CC3300"/>
                </a:solidFill>
                <a:ea typeface="隶书" pitchFamily="49" charset="-122"/>
              </a:rPr>
              <a:t>&lt;Type&gt; *</a:t>
            </a:r>
            <a:r>
              <a:rPr lang="en-US" altLang="zh-CN" sz="2200" b="0" i="0" dirty="0" smtClean="0">
                <a:solidFill>
                  <a:srgbClr val="CC3300"/>
                </a:solidFill>
                <a:ea typeface="隶书" pitchFamily="49" charset="-122"/>
              </a:rPr>
              <a:t>current</a:t>
            </a:r>
            <a:r>
              <a:rPr lang="en-US" altLang="zh-CN" sz="2200" i="0" dirty="0" smtClean="0">
                <a:solidFill>
                  <a:srgbClr val="CC3300"/>
                </a:solidFill>
                <a:ea typeface="隶书" pitchFamily="49" charset="-122"/>
              </a:rPr>
              <a:t>);</a:t>
            </a:r>
            <a:endParaRPr lang="en-US" altLang="zh-CN" sz="2200" i="0" dirty="0">
              <a:solidFill>
                <a:srgbClr val="CC3300"/>
              </a:solidFill>
              <a:ea typeface="隶书" pitchFamily="49" charset="-122"/>
            </a:endParaRPr>
          </a:p>
          <a:p>
            <a:pPr defTabSz="893763"/>
            <a:r>
              <a:rPr lang="en-US" altLang="zh-CN" sz="2200" i="0" dirty="0">
                <a:solidFill>
                  <a:srgbClr val="CC3300"/>
                </a:solidFill>
              </a:rPr>
              <a:t>    void</a:t>
            </a:r>
            <a:r>
              <a:rPr lang="en-US" altLang="zh-CN" sz="2200" b="0" i="0" dirty="0">
                <a:solidFill>
                  <a:srgbClr val="CC3300"/>
                </a:solidFill>
              </a:rPr>
              <a:t> </a:t>
            </a:r>
            <a:r>
              <a:rPr lang="en-US" altLang="zh-CN" sz="2200" b="0" i="0" dirty="0" err="1" smtClean="0">
                <a:solidFill>
                  <a:srgbClr val="CC3300"/>
                </a:solidFill>
              </a:rPr>
              <a:t>InOrder</a:t>
            </a:r>
            <a:r>
              <a:rPr lang="en-US" altLang="zh-CN" sz="2200" i="0" dirty="0" smtClean="0">
                <a:solidFill>
                  <a:srgbClr val="CC3300"/>
                </a:solidFill>
              </a:rPr>
              <a:t>(void</a:t>
            </a:r>
            <a:r>
              <a:rPr lang="en-US" altLang="zh-CN" sz="2200" b="0" i="0" dirty="0" smtClean="0">
                <a:solidFill>
                  <a:srgbClr val="CC3300"/>
                </a:solidFill>
              </a:rPr>
              <a:t> </a:t>
            </a:r>
            <a:r>
              <a:rPr lang="en-US" altLang="zh-CN" sz="2200" i="0" dirty="0" smtClean="0">
                <a:solidFill>
                  <a:srgbClr val="CC3300"/>
                </a:solidFill>
              </a:rPr>
              <a:t>(*</a:t>
            </a:r>
            <a:r>
              <a:rPr lang="en-US" altLang="zh-CN" sz="2200" b="0" i="0" dirty="0" smtClean="0">
                <a:solidFill>
                  <a:srgbClr val="CC3300"/>
                </a:solidFill>
              </a:rPr>
              <a:t>visit</a:t>
            </a:r>
            <a:r>
              <a:rPr lang="en-US" altLang="zh-CN" sz="2200" i="0" dirty="0" smtClean="0">
                <a:solidFill>
                  <a:srgbClr val="CC3300"/>
                </a:solidFill>
              </a:rPr>
              <a:t>) (</a:t>
            </a:r>
            <a:r>
              <a:rPr lang="en-US" altLang="zh-CN" sz="2200" b="0" i="0" dirty="0" err="1" smtClean="0">
                <a:solidFill>
                  <a:srgbClr val="CC3300"/>
                </a:solidFill>
              </a:rPr>
              <a:t>ThreadNode</a:t>
            </a:r>
            <a:r>
              <a:rPr lang="en-US" altLang="zh-CN" sz="2200" b="0" i="0" dirty="0" smtClean="0">
                <a:solidFill>
                  <a:srgbClr val="CC3300"/>
                </a:solidFill>
              </a:rPr>
              <a:t> </a:t>
            </a:r>
            <a:r>
              <a:rPr lang="en-US" altLang="zh-CN" sz="2200" i="0" dirty="0">
                <a:solidFill>
                  <a:srgbClr val="CC3300"/>
                </a:solidFill>
              </a:rPr>
              <a:t>&lt;Type&gt;</a:t>
            </a:r>
            <a:r>
              <a:rPr lang="en-US" altLang="zh-CN" sz="2200" b="0" i="0" dirty="0">
                <a:solidFill>
                  <a:srgbClr val="CC3300"/>
                </a:solidFill>
              </a:rPr>
              <a:t> </a:t>
            </a:r>
            <a:r>
              <a:rPr lang="en-US" altLang="zh-CN" sz="2200" i="0" dirty="0">
                <a:solidFill>
                  <a:srgbClr val="CC3300"/>
                </a:solidFill>
              </a:rPr>
              <a:t>*</a:t>
            </a:r>
            <a:r>
              <a:rPr lang="en-US" altLang="zh-CN" sz="2200" b="0" i="0" dirty="0" smtClean="0">
                <a:solidFill>
                  <a:srgbClr val="CC3300"/>
                </a:solidFill>
              </a:rPr>
              <a:t>p</a:t>
            </a:r>
            <a:r>
              <a:rPr lang="en-US" altLang="zh-CN" sz="2200" i="0" dirty="0" smtClean="0">
                <a:solidFill>
                  <a:srgbClr val="CC3300"/>
                </a:solidFill>
              </a:rPr>
              <a:t>));</a:t>
            </a:r>
            <a:endParaRPr lang="en-US" altLang="zh-CN" sz="2200" i="0" dirty="0">
              <a:solidFill>
                <a:srgbClr val="CC3300"/>
              </a:solidFill>
            </a:endParaRPr>
          </a:p>
          <a:p>
            <a:pPr defTabSz="893763"/>
            <a:r>
              <a:rPr lang="en-US" altLang="zh-CN" sz="2200" i="0" dirty="0">
                <a:solidFill>
                  <a:srgbClr val="CC3300"/>
                </a:solidFill>
              </a:rPr>
              <a:t>    void</a:t>
            </a:r>
            <a:r>
              <a:rPr lang="en-US" altLang="zh-CN" sz="2200" b="0" i="0" dirty="0">
                <a:solidFill>
                  <a:srgbClr val="CC3300"/>
                </a:solidFill>
              </a:rPr>
              <a:t> </a:t>
            </a:r>
            <a:r>
              <a:rPr lang="en-US" altLang="zh-CN" sz="2200" b="0" i="0" dirty="0" err="1" smtClean="0">
                <a:solidFill>
                  <a:srgbClr val="CC3300"/>
                </a:solidFill>
              </a:rPr>
              <a:t>PreOrder</a:t>
            </a:r>
            <a:r>
              <a:rPr lang="en-US" altLang="zh-CN" sz="2200" i="0" dirty="0" smtClean="0">
                <a:solidFill>
                  <a:srgbClr val="CC3300"/>
                </a:solidFill>
              </a:rPr>
              <a:t>(void</a:t>
            </a:r>
            <a:r>
              <a:rPr lang="en-US" altLang="zh-CN" sz="2200" b="0" i="0" dirty="0" smtClean="0">
                <a:solidFill>
                  <a:srgbClr val="CC3300"/>
                </a:solidFill>
              </a:rPr>
              <a:t> </a:t>
            </a:r>
            <a:r>
              <a:rPr lang="en-US" altLang="zh-CN" sz="2200" i="0" dirty="0" smtClean="0">
                <a:solidFill>
                  <a:srgbClr val="CC3300"/>
                </a:solidFill>
              </a:rPr>
              <a:t>(*</a:t>
            </a:r>
            <a:r>
              <a:rPr lang="en-US" altLang="zh-CN" sz="2200" b="0" i="0" dirty="0" smtClean="0">
                <a:solidFill>
                  <a:srgbClr val="CC3300"/>
                </a:solidFill>
              </a:rPr>
              <a:t>visit</a:t>
            </a:r>
            <a:r>
              <a:rPr lang="en-US" altLang="zh-CN" sz="2200" i="0" dirty="0" smtClean="0">
                <a:solidFill>
                  <a:srgbClr val="CC3300"/>
                </a:solidFill>
              </a:rPr>
              <a:t>)</a:t>
            </a:r>
            <a:r>
              <a:rPr lang="en-US" altLang="zh-CN" sz="2200" b="0" i="0" dirty="0" smtClean="0">
                <a:solidFill>
                  <a:srgbClr val="CC3300"/>
                </a:solidFill>
              </a:rPr>
              <a:t> </a:t>
            </a:r>
            <a:r>
              <a:rPr lang="en-US" altLang="zh-CN" sz="2200" i="0" dirty="0" smtClean="0">
                <a:solidFill>
                  <a:srgbClr val="CC3300"/>
                </a:solidFill>
              </a:rPr>
              <a:t>(</a:t>
            </a:r>
            <a:r>
              <a:rPr lang="en-US" altLang="zh-CN" sz="2200" b="0" i="0" dirty="0" err="1" smtClean="0">
                <a:solidFill>
                  <a:srgbClr val="CC3300"/>
                </a:solidFill>
              </a:rPr>
              <a:t>ThreadNode</a:t>
            </a:r>
            <a:r>
              <a:rPr lang="en-US" altLang="zh-CN" sz="2200" b="0" i="0" dirty="0" smtClean="0">
                <a:solidFill>
                  <a:srgbClr val="CC3300"/>
                </a:solidFill>
              </a:rPr>
              <a:t> </a:t>
            </a:r>
            <a:r>
              <a:rPr lang="en-US" altLang="zh-CN" sz="2200" i="0" dirty="0">
                <a:solidFill>
                  <a:srgbClr val="CC3300"/>
                </a:solidFill>
              </a:rPr>
              <a:t>&lt;Type&gt;</a:t>
            </a:r>
            <a:r>
              <a:rPr lang="en-US" altLang="zh-CN" sz="2200" b="0" i="0" dirty="0">
                <a:solidFill>
                  <a:srgbClr val="CC3300"/>
                </a:solidFill>
              </a:rPr>
              <a:t> </a:t>
            </a:r>
            <a:r>
              <a:rPr lang="en-US" altLang="zh-CN" sz="2200" i="0" dirty="0">
                <a:solidFill>
                  <a:srgbClr val="CC3300"/>
                </a:solidFill>
              </a:rPr>
              <a:t>*</a:t>
            </a:r>
            <a:r>
              <a:rPr lang="en-US" altLang="zh-CN" sz="2200" b="0" i="0" dirty="0" smtClean="0">
                <a:solidFill>
                  <a:srgbClr val="CC3300"/>
                </a:solidFill>
              </a:rPr>
              <a:t>p</a:t>
            </a:r>
            <a:r>
              <a:rPr lang="en-US" altLang="zh-CN" sz="2200" i="0" dirty="0" smtClean="0">
                <a:solidFill>
                  <a:srgbClr val="CC3300"/>
                </a:solidFill>
              </a:rPr>
              <a:t>));</a:t>
            </a:r>
            <a:endParaRPr lang="en-US" altLang="zh-CN" sz="2200" i="0" dirty="0">
              <a:solidFill>
                <a:srgbClr val="CC3300"/>
              </a:solidFill>
            </a:endParaRPr>
          </a:p>
          <a:p>
            <a:pPr defTabSz="893763"/>
            <a:r>
              <a:rPr lang="en-US" altLang="zh-CN" sz="2200" i="0" dirty="0">
                <a:solidFill>
                  <a:srgbClr val="CC3300"/>
                </a:solidFill>
              </a:rPr>
              <a:t>    void</a:t>
            </a:r>
            <a:r>
              <a:rPr lang="en-US" altLang="zh-CN" sz="2200" b="0" i="0" dirty="0">
                <a:solidFill>
                  <a:srgbClr val="CC3300"/>
                </a:solidFill>
              </a:rPr>
              <a:t> </a:t>
            </a:r>
            <a:r>
              <a:rPr lang="en-US" altLang="zh-CN" sz="2200" b="0" i="0" dirty="0" err="1" smtClean="0">
                <a:solidFill>
                  <a:srgbClr val="CC3300"/>
                </a:solidFill>
              </a:rPr>
              <a:t>PostOrder</a:t>
            </a:r>
            <a:r>
              <a:rPr lang="en-US" altLang="zh-CN" sz="2200" i="0" dirty="0" smtClean="0">
                <a:solidFill>
                  <a:srgbClr val="CC3300"/>
                </a:solidFill>
              </a:rPr>
              <a:t>(void</a:t>
            </a:r>
            <a:r>
              <a:rPr lang="en-US" altLang="zh-CN" sz="2200" b="0" i="0" dirty="0" smtClean="0">
                <a:solidFill>
                  <a:srgbClr val="CC3300"/>
                </a:solidFill>
              </a:rPr>
              <a:t> </a:t>
            </a:r>
            <a:r>
              <a:rPr lang="en-US" altLang="zh-CN" sz="2200" i="0" dirty="0" smtClean="0">
                <a:solidFill>
                  <a:srgbClr val="CC3300"/>
                </a:solidFill>
              </a:rPr>
              <a:t>(*</a:t>
            </a:r>
            <a:r>
              <a:rPr lang="en-US" altLang="zh-CN" sz="2200" b="0" i="0" dirty="0" smtClean="0">
                <a:solidFill>
                  <a:srgbClr val="CC3300"/>
                </a:solidFill>
              </a:rPr>
              <a:t>visit</a:t>
            </a:r>
            <a:r>
              <a:rPr lang="en-US" altLang="zh-CN" sz="2200" i="0" dirty="0" smtClean="0">
                <a:solidFill>
                  <a:srgbClr val="CC3300"/>
                </a:solidFill>
              </a:rPr>
              <a:t>) (</a:t>
            </a:r>
            <a:r>
              <a:rPr lang="en-US" altLang="zh-CN" sz="2200" b="0" i="0" dirty="0" err="1" smtClean="0">
                <a:solidFill>
                  <a:srgbClr val="CC3300"/>
                </a:solidFill>
              </a:rPr>
              <a:t>ThreadNode</a:t>
            </a:r>
            <a:r>
              <a:rPr lang="en-US" altLang="zh-CN" sz="2200" b="0" i="0" dirty="0" smtClean="0">
                <a:solidFill>
                  <a:srgbClr val="CC3300"/>
                </a:solidFill>
              </a:rPr>
              <a:t> </a:t>
            </a:r>
            <a:r>
              <a:rPr lang="en-US" altLang="zh-CN" sz="2200" i="0" dirty="0">
                <a:solidFill>
                  <a:srgbClr val="CC3300"/>
                </a:solidFill>
              </a:rPr>
              <a:t>&lt;Type&gt;</a:t>
            </a:r>
            <a:r>
              <a:rPr lang="en-US" altLang="zh-CN" sz="2200" b="0" i="0" dirty="0">
                <a:solidFill>
                  <a:srgbClr val="CC3300"/>
                </a:solidFill>
              </a:rPr>
              <a:t> </a:t>
            </a:r>
            <a:r>
              <a:rPr lang="en-US" altLang="zh-CN" sz="2200" i="0" dirty="0">
                <a:solidFill>
                  <a:srgbClr val="CC3300"/>
                </a:solidFill>
              </a:rPr>
              <a:t>*</a:t>
            </a:r>
            <a:r>
              <a:rPr lang="en-US" altLang="zh-CN" sz="2200" b="0" i="0" dirty="0" smtClean="0">
                <a:solidFill>
                  <a:srgbClr val="CC3300"/>
                </a:solidFill>
              </a:rPr>
              <a:t>p</a:t>
            </a:r>
            <a:r>
              <a:rPr lang="en-US" altLang="zh-CN" sz="2200" i="0" dirty="0" smtClean="0">
                <a:solidFill>
                  <a:srgbClr val="CC3300"/>
                </a:solidFill>
              </a:rPr>
              <a:t>));</a:t>
            </a:r>
            <a:endParaRPr lang="en-US" altLang="zh-CN" sz="2200" i="0" dirty="0">
              <a:solidFill>
                <a:srgbClr val="CC3300"/>
              </a:solidFill>
            </a:endParaRPr>
          </a:p>
          <a:p>
            <a:pPr defTabSz="893763"/>
            <a:r>
              <a:rPr lang="en-US" altLang="zh-CN" sz="2200" i="0" dirty="0">
                <a:solidFill>
                  <a:srgbClr val="CC3300"/>
                </a:solidFill>
              </a:rPr>
              <a:t>    …………</a:t>
            </a:r>
          </a:p>
          <a:p>
            <a:pPr defTabSz="893763"/>
            <a:r>
              <a:rPr lang="en-US" altLang="zh-CN" sz="22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187</a:t>
            </a:fld>
            <a:endParaRPr lang="en-US" altLang="zh-CN"/>
          </a:p>
        </p:txBody>
      </p:sp>
      <p:sp>
        <p:nvSpPr>
          <p:cNvPr id="3" name="Text Box 4"/>
          <p:cNvSpPr txBox="1">
            <a:spLocks noChangeArrowheads="1"/>
          </p:cNvSpPr>
          <p:nvPr/>
        </p:nvSpPr>
        <p:spPr bwMode="auto">
          <a:xfrm>
            <a:off x="468313" y="981075"/>
            <a:ext cx="8305800" cy="5064125"/>
          </a:xfrm>
          <a:prstGeom prst="rect">
            <a:avLst/>
          </a:prstGeom>
          <a:noFill/>
          <a:ln w="9525">
            <a:noFill/>
            <a:miter lim="800000"/>
            <a:headEnd/>
            <a:tailEnd/>
          </a:ln>
          <a:effectLst/>
        </p:spPr>
        <p:txBody>
          <a:bodyPr>
            <a:spAutoFit/>
          </a:bodyPr>
          <a:lstStyle/>
          <a:p>
            <a:pPr>
              <a:defRPr/>
            </a:pPr>
            <a:r>
              <a:rPr lang="zh-CN" altLang="en-US" sz="3200" i="0" u="sng" dirty="0">
                <a:solidFill>
                  <a:schemeClr val="accent2"/>
                </a:solidFill>
                <a:effectLst>
                  <a:outerShdw blurRad="38100" dist="38100" dir="2700000" algn="tl">
                    <a:srgbClr val="C0C0C0"/>
                  </a:outerShdw>
                </a:effectLst>
                <a:ea typeface="仿宋_GB2312" pitchFamily="49" charset="-122"/>
              </a:rPr>
              <a:t>在中序线索化二叉树中部分成员函数的实现</a:t>
            </a:r>
            <a:endParaRPr lang="zh-CN" altLang="en-US" sz="3200" i="0" u="sng" dirty="0"/>
          </a:p>
          <a:p>
            <a:pPr>
              <a:spcBef>
                <a:spcPct val="50000"/>
              </a:spcBef>
              <a:defRPr/>
            </a:pPr>
            <a:r>
              <a:rPr lang="en-US" altLang="zh-CN" sz="2800" i="0" dirty="0">
                <a:solidFill>
                  <a:srgbClr val="CC3300"/>
                </a:solidFill>
              </a:rPr>
              <a:t>template &lt;class Type&gt;</a:t>
            </a:r>
            <a:r>
              <a:rPr lang="en-US" altLang="zh-CN" sz="2800" b="0" i="0" dirty="0">
                <a:solidFill>
                  <a:srgbClr val="CC3300"/>
                </a:solidFill>
              </a:rPr>
              <a:t> </a:t>
            </a:r>
          </a:p>
          <a:p>
            <a:pPr>
              <a:defRPr/>
            </a:pP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 * </a:t>
            </a:r>
            <a:r>
              <a:rPr lang="en-US" altLang="zh-CN" sz="2800" b="0" i="0" dirty="0" err="1">
                <a:solidFill>
                  <a:srgbClr val="CC3300"/>
                </a:solidFill>
              </a:rPr>
              <a:t>ThreadTree</a:t>
            </a:r>
            <a:r>
              <a:rPr lang="en-US" altLang="zh-CN" sz="2800" b="0" i="0" dirty="0">
                <a:solidFill>
                  <a:srgbClr val="CC3300"/>
                </a:solidFill>
              </a:rPr>
              <a:t> </a:t>
            </a:r>
            <a:r>
              <a:rPr lang="en-US" altLang="zh-CN" sz="2800" i="0" dirty="0">
                <a:solidFill>
                  <a:srgbClr val="CC3300"/>
                </a:solidFill>
              </a:rPr>
              <a:t>&lt;Type&gt; :: </a:t>
            </a:r>
          </a:p>
          <a:p>
            <a:pPr>
              <a:defRPr/>
            </a:pPr>
            <a:r>
              <a:rPr lang="en-US" altLang="zh-CN" sz="2800" b="0" i="0" dirty="0" smtClean="0">
                <a:solidFill>
                  <a:srgbClr val="CC3300"/>
                </a:solidFill>
              </a:rPr>
              <a:t>First</a:t>
            </a:r>
            <a:r>
              <a:rPr lang="en-US" altLang="zh-CN" sz="2800" i="0" dirty="0" smtClean="0">
                <a:solidFill>
                  <a:srgbClr val="CC3300"/>
                </a:solidFill>
              </a:rPr>
              <a:t>(</a:t>
            </a:r>
            <a:r>
              <a:rPr lang="en-US" altLang="zh-CN" sz="2800" b="0" i="0" dirty="0" err="1" smtClean="0">
                <a:solidFill>
                  <a:srgbClr val="CC3300"/>
                </a:solidFill>
              </a:rPr>
              <a:t>ThreadNode</a:t>
            </a:r>
            <a:r>
              <a:rPr lang="en-US" altLang="zh-CN" sz="2800" b="0" i="0" dirty="0" smtClean="0">
                <a:solidFill>
                  <a:srgbClr val="CC3300"/>
                </a:solidFill>
              </a:rPr>
              <a:t> </a:t>
            </a:r>
            <a:r>
              <a:rPr lang="en-US" altLang="zh-CN" sz="2800" i="0" dirty="0">
                <a:solidFill>
                  <a:srgbClr val="CC3300"/>
                </a:solidFill>
              </a:rPr>
              <a:t>&lt;Type&gt; *</a:t>
            </a:r>
            <a:r>
              <a:rPr lang="en-US" altLang="zh-CN" sz="2800" b="0" i="0" dirty="0" smtClean="0">
                <a:solidFill>
                  <a:srgbClr val="CC3300"/>
                </a:solidFill>
              </a:rPr>
              <a:t>current</a:t>
            </a:r>
            <a:r>
              <a:rPr lang="en-US" altLang="zh-CN" sz="2800" i="0" dirty="0" smtClean="0">
                <a:solidFill>
                  <a:srgbClr val="CC3300"/>
                </a:solidFill>
              </a:rPr>
              <a:t>) </a:t>
            </a:r>
            <a:r>
              <a:rPr lang="en-US" altLang="zh-CN" sz="2800" i="0" dirty="0">
                <a:solidFill>
                  <a:srgbClr val="CC3300"/>
                </a:solidFill>
              </a:rPr>
              <a:t>{</a:t>
            </a:r>
          </a:p>
          <a:p>
            <a:pPr algn="just">
              <a:defRPr/>
            </a:pPr>
            <a:r>
              <a:rPr lang="en-US" altLang="zh-CN" sz="2800" i="0" dirty="0">
                <a:solidFill>
                  <a:schemeClr val="accent2"/>
                </a:solidFill>
              </a:rPr>
              <a:t>//</a:t>
            </a:r>
            <a:r>
              <a:rPr lang="zh-CN" altLang="en-US" sz="2800" b="0" i="0" dirty="0">
                <a:solidFill>
                  <a:schemeClr val="accent2"/>
                </a:solidFill>
                <a:ea typeface="隶书" pitchFamily="49" charset="-122"/>
              </a:rPr>
              <a:t>函数返回</a:t>
            </a:r>
            <a:r>
              <a:rPr lang="zh-CN" altLang="en-US" sz="2800" b="0" i="0" dirty="0" smtClean="0">
                <a:solidFill>
                  <a:schemeClr val="accent2"/>
                </a:solidFill>
                <a:ea typeface="隶书" pitchFamily="49" charset="-122"/>
              </a:rPr>
              <a:t>以</a:t>
            </a:r>
            <a:r>
              <a:rPr lang="en-US" altLang="zh-CN" sz="2800" i="0" dirty="0" smtClean="0">
                <a:solidFill>
                  <a:schemeClr val="tx2"/>
                </a:solidFill>
              </a:rPr>
              <a:t>current</a:t>
            </a:r>
            <a:r>
              <a:rPr lang="zh-CN" altLang="en-US" sz="2800" b="0" i="0" dirty="0" smtClean="0">
                <a:solidFill>
                  <a:schemeClr val="accent2"/>
                </a:solidFill>
                <a:ea typeface="隶书" pitchFamily="49" charset="-122"/>
              </a:rPr>
              <a:t>为</a:t>
            </a:r>
            <a:r>
              <a:rPr lang="zh-CN" altLang="en-US" sz="2800" b="0" i="0" dirty="0">
                <a:solidFill>
                  <a:schemeClr val="accent2"/>
                </a:solidFill>
                <a:ea typeface="隶书" pitchFamily="49" charset="-122"/>
              </a:rPr>
              <a:t>根的线索化二叉树</a:t>
            </a:r>
            <a:endParaRPr lang="zh-CN" altLang="en-US" sz="2800" b="0" i="0" dirty="0">
              <a:solidFill>
                <a:schemeClr val="accent2"/>
              </a:solidFill>
            </a:endParaRPr>
          </a:p>
          <a:p>
            <a:pPr algn="just">
              <a:defRPr/>
            </a:pPr>
            <a:r>
              <a:rPr lang="en-US" altLang="zh-CN" sz="2800" i="0" dirty="0">
                <a:solidFill>
                  <a:schemeClr val="accent2"/>
                </a:solidFill>
              </a:rPr>
              <a:t>//</a:t>
            </a:r>
            <a:r>
              <a:rPr lang="zh-CN" altLang="en-US" sz="2800" b="0" i="0" dirty="0">
                <a:solidFill>
                  <a:schemeClr val="accent2"/>
                </a:solidFill>
                <a:ea typeface="隶书" pitchFamily="49" charset="-122"/>
              </a:rPr>
              <a:t>在中序序列下的第一个结点</a:t>
            </a:r>
            <a:endParaRPr lang="zh-CN" altLang="en-US" sz="2800" b="0" i="0" dirty="0">
              <a:solidFill>
                <a:srgbClr val="CC3300"/>
              </a:solidFill>
            </a:endParaRPr>
          </a:p>
          <a:p>
            <a:pPr algn="just">
              <a:defRPr/>
            </a:pPr>
            <a:r>
              <a:rPr lang="zh-CN" altLang="en-US" sz="2800" b="0" i="0" dirty="0">
                <a:solidFill>
                  <a:srgbClr val="CC3300"/>
                </a:solidFill>
              </a:rPr>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a:solidFill>
                  <a:srgbClr val="CC3300"/>
                </a:solidFill>
              </a:rPr>
              <a:t>;</a:t>
            </a:r>
            <a:endParaRPr lang="en-US" altLang="zh-CN" sz="2800" b="0" i="0" dirty="0">
              <a:solidFill>
                <a:srgbClr val="CC3300"/>
              </a:solidFill>
            </a:endParaRPr>
          </a:p>
          <a:p>
            <a:pPr algn="just">
              <a:defRPr/>
            </a:pPr>
            <a:r>
              <a:rPr lang="en-US" altLang="zh-CN" sz="2800" b="0" i="0" dirty="0">
                <a:solidFill>
                  <a:srgbClr val="CC3300"/>
                </a:solidFill>
              </a:rPr>
              <a:t>    </a:t>
            </a:r>
            <a:r>
              <a:rPr lang="en-US" altLang="zh-CN" sz="2800" i="0" dirty="0">
                <a:solidFill>
                  <a:srgbClr val="CC3300"/>
                </a:solidFill>
              </a:rPr>
              <a:t>while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rPr>
              <a:t>ltag</a:t>
            </a:r>
            <a:r>
              <a:rPr lang="en-US" altLang="zh-CN" sz="2800" dirty="0" smtClean="0">
                <a:solidFill>
                  <a:srgbClr val="CC3300"/>
                </a:solidFill>
              </a:rPr>
              <a:t>==</a:t>
            </a:r>
            <a:r>
              <a:rPr lang="en-US" altLang="zh-CN" sz="2800" b="0" i="0" dirty="0" smtClean="0">
                <a:solidFill>
                  <a:srgbClr val="CC3300"/>
                </a:solidFill>
              </a:rPr>
              <a:t>0</a:t>
            </a:r>
            <a:r>
              <a:rPr lang="en-US" altLang="zh-CN" sz="2800" i="0" dirty="0" smtClean="0">
                <a:solidFill>
                  <a:srgbClr val="CC3300"/>
                </a:solidFill>
              </a:rPr>
              <a:t>)</a:t>
            </a:r>
            <a:r>
              <a:rPr lang="en-US" altLang="zh-CN" sz="2800" b="0" i="0" dirty="0" smtClean="0">
                <a:solidFill>
                  <a:srgbClr val="CC3300"/>
                </a:solidFill>
              </a:rPr>
              <a:t> </a:t>
            </a:r>
            <a:endParaRPr lang="en-US" altLang="zh-CN" sz="2800" b="0" i="0" dirty="0">
              <a:solidFill>
                <a:srgbClr val="CC3300"/>
              </a:solidFill>
            </a:endParaRPr>
          </a:p>
          <a:p>
            <a:pPr algn="just">
              <a:defRPr/>
            </a:pPr>
            <a:r>
              <a:rPr lang="en-US" altLang="zh-CN" sz="2800" b="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a:solidFill>
                  <a:srgbClr val="CC3300"/>
                </a:solidFill>
              </a:rPr>
              <a:t>leftChild</a:t>
            </a:r>
            <a:r>
              <a:rPr lang="en-US" altLang="zh-CN" sz="2800" i="0" dirty="0">
                <a:solidFill>
                  <a:srgbClr val="CC3300"/>
                </a:solidFill>
              </a:rPr>
              <a:t>;</a:t>
            </a:r>
            <a:r>
              <a:rPr lang="en-US" altLang="zh-CN" sz="2800" b="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最左下的结点</a:t>
            </a:r>
            <a:endParaRPr lang="zh-CN" altLang="en-US" sz="2800" i="0" dirty="0">
              <a:solidFill>
                <a:srgbClr val="CC3300"/>
              </a:solidFill>
            </a:endParaRPr>
          </a:p>
          <a:p>
            <a:pPr algn="just">
              <a:defRPr/>
            </a:pPr>
            <a:r>
              <a:rPr lang="zh-CN" altLang="en-US" sz="2800" i="0" dirty="0">
                <a:solidFill>
                  <a:srgbClr val="CC3300"/>
                </a:solidFill>
              </a:rPr>
              <a:t>    </a:t>
            </a:r>
            <a:r>
              <a:rPr lang="en-US" altLang="zh-CN" sz="2800" i="0" dirty="0">
                <a:solidFill>
                  <a:srgbClr val="CC3300"/>
                </a:solidFill>
              </a:rPr>
              <a:t>return</a:t>
            </a:r>
            <a:r>
              <a:rPr lang="en-US" altLang="zh-CN" sz="2800" b="0" i="0" dirty="0">
                <a:solidFill>
                  <a:srgbClr val="CC3300"/>
                </a:solidFill>
              </a:rPr>
              <a:t> p</a:t>
            </a:r>
            <a:r>
              <a:rPr lang="en-US" altLang="zh-CN" sz="2800" i="0" dirty="0">
                <a:solidFill>
                  <a:srgbClr val="CC3300"/>
                </a:solidFill>
              </a:rPr>
              <a:t>;</a:t>
            </a:r>
          </a:p>
          <a:p>
            <a:pPr algn="just">
              <a:defRPr/>
            </a:pPr>
            <a:r>
              <a:rPr lang="en-US" altLang="zh-CN" sz="2800" i="0" dirty="0">
                <a:solidFill>
                  <a:srgbClr val="CC3300"/>
                </a:solidFill>
              </a:rPr>
              <a:t>}</a:t>
            </a:r>
            <a:endParaRPr lang="en-US" altLang="zh-CN" sz="2800" b="0" i="0" dirty="0">
              <a:solidFill>
                <a:srgbClr val="CC33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188</a:t>
            </a:fld>
            <a:endParaRPr lang="en-US" altLang="zh-CN"/>
          </a:p>
        </p:txBody>
      </p:sp>
      <p:sp>
        <p:nvSpPr>
          <p:cNvPr id="3" name="Text Box 4"/>
          <p:cNvSpPr txBox="1">
            <a:spLocks noChangeArrowheads="1"/>
          </p:cNvSpPr>
          <p:nvPr/>
        </p:nvSpPr>
        <p:spPr bwMode="auto">
          <a:xfrm>
            <a:off x="468313" y="765175"/>
            <a:ext cx="8382000" cy="5216525"/>
          </a:xfrm>
          <a:prstGeom prst="rect">
            <a:avLst/>
          </a:prstGeom>
          <a:noFill/>
          <a:ln w="9525">
            <a:noFill/>
            <a:miter lim="800000"/>
            <a:headEnd/>
            <a:tailEnd/>
          </a:ln>
        </p:spPr>
        <p:txBody>
          <a:bodyPr>
            <a:spAutoFit/>
          </a:bodyPr>
          <a:lstStyle/>
          <a:p>
            <a:pPr algn="just"/>
            <a:r>
              <a:rPr lang="en-US" altLang="zh-CN" sz="2800" i="0" dirty="0">
                <a:solidFill>
                  <a:srgbClr val="CC3300"/>
                </a:solidFill>
              </a:rPr>
              <a:t>template &lt;class Type&gt; </a:t>
            </a:r>
          </a:p>
          <a:p>
            <a:pPr algn="just"/>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 </a:t>
            </a:r>
            <a:r>
              <a:rPr lang="en-US" altLang="zh-CN" sz="2800" b="0" i="0" dirty="0" err="1">
                <a:solidFill>
                  <a:srgbClr val="CC3300"/>
                </a:solidFill>
              </a:rPr>
              <a:t>ThreadTree</a:t>
            </a:r>
            <a:r>
              <a:rPr lang="en-US" altLang="zh-CN" sz="2800" b="0" i="0" dirty="0">
                <a:solidFill>
                  <a:srgbClr val="CC3300"/>
                </a:solidFill>
              </a:rPr>
              <a:t> </a:t>
            </a:r>
            <a:r>
              <a:rPr lang="en-US" altLang="zh-CN" sz="2800" i="0" dirty="0">
                <a:solidFill>
                  <a:srgbClr val="CC3300"/>
                </a:solidFill>
              </a:rPr>
              <a:t>&lt;Type&gt; :: </a:t>
            </a:r>
          </a:p>
          <a:p>
            <a:pPr algn="just"/>
            <a:r>
              <a:rPr lang="en-US" altLang="zh-CN" sz="2800" b="0" i="0" dirty="0" smtClean="0">
                <a:solidFill>
                  <a:srgbClr val="CC3300"/>
                </a:solidFill>
              </a:rPr>
              <a:t>Next</a:t>
            </a:r>
            <a:r>
              <a:rPr lang="en-US" altLang="zh-CN" sz="2800" i="0" dirty="0" smtClean="0">
                <a:solidFill>
                  <a:srgbClr val="CC3300"/>
                </a:solidFill>
              </a:rPr>
              <a:t>(</a:t>
            </a:r>
            <a:r>
              <a:rPr lang="en-US" altLang="zh-CN" sz="2800" b="0" i="0" dirty="0" err="1" smtClean="0">
                <a:solidFill>
                  <a:srgbClr val="CC3300"/>
                </a:solidFill>
              </a:rPr>
              <a:t>ThreadNode</a:t>
            </a:r>
            <a:r>
              <a:rPr lang="en-US" altLang="zh-CN" sz="2800" b="0" i="0" dirty="0" smtClean="0">
                <a:solidFill>
                  <a:srgbClr val="CC3300"/>
                </a:solidFill>
              </a:rPr>
              <a:t> </a:t>
            </a:r>
            <a:r>
              <a:rPr lang="en-US" altLang="zh-CN" sz="2800" i="0" dirty="0">
                <a:solidFill>
                  <a:srgbClr val="CC3300"/>
                </a:solidFill>
              </a:rPr>
              <a:t>&lt;Type&gt;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pPr algn="just"/>
            <a:r>
              <a:rPr lang="en-US" altLang="zh-CN" sz="2800" i="0" dirty="0">
                <a:solidFill>
                  <a:schemeClr val="accent2"/>
                </a:solidFill>
              </a:rPr>
              <a:t>//</a:t>
            </a:r>
            <a:r>
              <a:rPr lang="zh-CN" altLang="en-US" sz="2800" b="0" i="0" dirty="0">
                <a:solidFill>
                  <a:schemeClr val="accent2"/>
                </a:solidFill>
                <a:ea typeface="隶书" pitchFamily="49" charset="-122"/>
              </a:rPr>
              <a:t>函数返回在线索化二叉树中</a:t>
            </a:r>
            <a:r>
              <a:rPr lang="zh-CN" altLang="en-US" sz="2800" b="0" i="0" dirty="0" smtClean="0">
                <a:solidFill>
                  <a:schemeClr val="accent2"/>
                </a:solidFill>
                <a:ea typeface="隶书" pitchFamily="49" charset="-122"/>
              </a:rPr>
              <a:t>结点</a:t>
            </a:r>
            <a:r>
              <a:rPr lang="en-US" altLang="zh-CN" sz="2800" i="0" dirty="0" smtClean="0">
                <a:solidFill>
                  <a:schemeClr val="tx2"/>
                </a:solidFill>
              </a:rPr>
              <a:t>current</a:t>
            </a:r>
            <a:endParaRPr lang="en-US" altLang="zh-CN" sz="2800" b="0" i="0" dirty="0">
              <a:solidFill>
                <a:schemeClr val="accent2"/>
              </a:solidFill>
            </a:endParaRPr>
          </a:p>
          <a:p>
            <a:pPr algn="just"/>
            <a:r>
              <a:rPr lang="en-US" altLang="zh-CN" sz="2800" i="0" dirty="0">
                <a:solidFill>
                  <a:schemeClr val="accent2"/>
                </a:solidFill>
              </a:rPr>
              <a:t>//</a:t>
            </a:r>
            <a:r>
              <a:rPr lang="zh-CN" altLang="en-US" sz="2800" b="0" i="0" dirty="0">
                <a:solidFill>
                  <a:schemeClr val="accent2"/>
                </a:solidFill>
                <a:ea typeface="隶书" pitchFamily="49" charset="-122"/>
              </a:rPr>
              <a:t>在中序下的后继结点</a:t>
            </a:r>
            <a:endParaRPr lang="zh-CN" altLang="en-US" sz="2800" b="0" i="0" dirty="0">
              <a:solidFill>
                <a:srgbClr val="CC3300"/>
              </a:solidFill>
            </a:endParaRPr>
          </a:p>
          <a:p>
            <a:pPr algn="just"/>
            <a:r>
              <a:rPr lang="zh-CN" altLang="en-US" sz="2800" b="0" i="0" dirty="0">
                <a:solidFill>
                  <a:srgbClr val="CC3300"/>
                </a:solidFill>
              </a:rPr>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a:solidFill>
                  <a:srgbClr val="CC3300"/>
                </a:solidFill>
              </a:rPr>
              <a:t>rightChild</a:t>
            </a:r>
            <a:r>
              <a:rPr lang="en-US" altLang="zh-CN" sz="2800" i="0" dirty="0">
                <a:solidFill>
                  <a:srgbClr val="CC3300"/>
                </a:solidFill>
              </a:rPr>
              <a:t>;</a:t>
            </a:r>
            <a:endParaRPr lang="en-US" altLang="zh-CN" sz="2800" b="0" i="0" dirty="0">
              <a:solidFill>
                <a:srgbClr val="CC3300"/>
              </a:solidFill>
            </a:endParaRPr>
          </a:p>
          <a:p>
            <a:pPr algn="just"/>
            <a:r>
              <a:rPr lang="en-US" altLang="zh-CN"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smtClean="0">
                <a:solidFill>
                  <a:srgbClr val="CC3300"/>
                </a:solidFill>
              </a:rPr>
              <a:t>rtag</a:t>
            </a:r>
            <a:r>
              <a:rPr lang="en-US" altLang="zh-CN" sz="2800" dirty="0" smtClean="0">
                <a:solidFill>
                  <a:srgbClr val="CC3300"/>
                </a:solidFill>
              </a:rPr>
              <a:t>==</a:t>
            </a:r>
            <a:r>
              <a:rPr lang="en-US" altLang="zh-CN" sz="2800" b="0" i="0" dirty="0" smtClean="0">
                <a:solidFill>
                  <a:srgbClr val="CC3300"/>
                </a:solidFill>
              </a:rPr>
              <a:t>0</a:t>
            </a:r>
            <a:r>
              <a:rPr lang="en-US" altLang="zh-CN" sz="2800" i="0" dirty="0" smtClean="0">
                <a:solidFill>
                  <a:srgbClr val="CC3300"/>
                </a:solidFill>
              </a:rPr>
              <a:t>)</a:t>
            </a:r>
            <a:endParaRPr lang="en-US" altLang="zh-CN" sz="2800" i="0" dirty="0">
              <a:solidFill>
                <a:srgbClr val="CC3300"/>
              </a:solidFill>
            </a:endParaRPr>
          </a:p>
          <a:p>
            <a:pPr algn="just"/>
            <a:r>
              <a:rPr lang="en-US" altLang="zh-CN" sz="2800" i="0" dirty="0">
                <a:solidFill>
                  <a:srgbClr val="CC3300"/>
                </a:solidFill>
              </a:rPr>
              <a:t>        return</a:t>
            </a:r>
            <a:r>
              <a:rPr lang="en-US" altLang="zh-CN" sz="2800" b="0" i="0" dirty="0">
                <a:solidFill>
                  <a:srgbClr val="CC3300"/>
                </a:solidFill>
              </a:rPr>
              <a:t> </a:t>
            </a:r>
            <a:r>
              <a:rPr lang="en-US" altLang="zh-CN" sz="2800" b="0" i="0" dirty="0" smtClean="0">
                <a:solidFill>
                  <a:srgbClr val="CC3300"/>
                </a:solidFill>
              </a:rPr>
              <a:t>First</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endParaRPr lang="en-US" altLang="zh-CN" sz="2800" i="0" dirty="0">
              <a:solidFill>
                <a:srgbClr val="CC3300"/>
              </a:solidFill>
            </a:endParaRPr>
          </a:p>
          <a:p>
            <a:pPr algn="just"/>
            <a:r>
              <a:rPr lang="en-US" altLang="zh-CN" sz="2800" i="0" dirty="0">
                <a:solidFill>
                  <a:srgbClr val="CC3300"/>
                </a:solidFill>
              </a:rPr>
              <a:t> </a:t>
            </a:r>
            <a:r>
              <a:rPr lang="en-US" altLang="zh-CN" sz="2800" b="0" i="0" dirty="0">
                <a:solidFill>
                  <a:srgbClr val="CC3300"/>
                </a:solidFill>
              </a:rPr>
              <a:t>   </a:t>
            </a:r>
            <a:r>
              <a:rPr lang="en-US" altLang="zh-CN" sz="2800" i="0" dirty="0" smtClean="0">
                <a:solidFill>
                  <a:schemeClr val="accent2"/>
                </a:solidFill>
              </a:rPr>
              <a:t>//</a:t>
            </a:r>
            <a:r>
              <a:rPr lang="en-US" altLang="zh-CN" sz="2800" i="0" dirty="0" err="1" smtClean="0">
                <a:solidFill>
                  <a:schemeClr val="tx2"/>
                </a:solidFill>
              </a:rPr>
              <a:t>rtag</a:t>
            </a:r>
            <a:r>
              <a:rPr lang="en-US" altLang="zh-CN" sz="2800" dirty="0" smtClean="0">
                <a:solidFill>
                  <a:schemeClr val="tx2"/>
                </a:solidFill>
              </a:rPr>
              <a:t>==</a:t>
            </a:r>
            <a:r>
              <a:rPr lang="en-US" altLang="zh-CN" sz="2800" i="0" dirty="0" smtClean="0">
                <a:solidFill>
                  <a:schemeClr val="tx2"/>
                </a:solidFill>
              </a:rPr>
              <a:t>0 </a:t>
            </a:r>
            <a:r>
              <a:rPr lang="zh-CN" altLang="en-US" sz="2800" b="0" i="0" dirty="0">
                <a:solidFill>
                  <a:schemeClr val="accent2"/>
                </a:solidFill>
              </a:rPr>
              <a:t>，</a:t>
            </a:r>
            <a:r>
              <a:rPr lang="zh-CN" altLang="en-US" sz="2800" b="0" i="0" dirty="0">
                <a:solidFill>
                  <a:schemeClr val="accent2"/>
                </a:solidFill>
                <a:ea typeface="隶书" pitchFamily="49" charset="-122"/>
              </a:rPr>
              <a:t>表示有右子女</a:t>
            </a:r>
            <a:endParaRPr lang="zh-CN" altLang="en-US" sz="2800" b="0" i="0" dirty="0">
              <a:solidFill>
                <a:srgbClr val="CC3300"/>
              </a:solidFill>
            </a:endParaRPr>
          </a:p>
          <a:p>
            <a:pPr algn="just"/>
            <a:r>
              <a:rPr lang="zh-CN" altLang="en-US" sz="2800" b="0" i="0" dirty="0">
                <a:solidFill>
                  <a:srgbClr val="CC3300"/>
                </a:solidFill>
              </a:rPr>
              <a:t>    </a:t>
            </a:r>
            <a:r>
              <a:rPr lang="en-US" altLang="zh-CN" sz="2800" i="0" dirty="0" smtClean="0">
                <a:solidFill>
                  <a:srgbClr val="CC3300"/>
                </a:solidFill>
              </a:rPr>
              <a:t>else </a:t>
            </a:r>
            <a:r>
              <a:rPr lang="en-US" altLang="zh-CN" sz="2800" b="0" i="0" dirty="0" smtClean="0">
                <a:solidFill>
                  <a:srgbClr val="CC3300"/>
                </a:solidFill>
              </a:rPr>
              <a:t> </a:t>
            </a:r>
            <a:r>
              <a:rPr lang="en-US" altLang="zh-CN" sz="2800" i="0" dirty="0">
                <a:solidFill>
                  <a:srgbClr val="CC3300"/>
                </a:solidFill>
              </a:rPr>
              <a:t>return</a:t>
            </a:r>
            <a:r>
              <a:rPr lang="en-US" altLang="zh-CN" sz="2800" b="0" i="0" dirty="0">
                <a:solidFill>
                  <a:srgbClr val="CC3300"/>
                </a:solidFill>
              </a:rPr>
              <a:t> p</a:t>
            </a:r>
            <a:r>
              <a:rPr lang="en-US" altLang="zh-CN" sz="2800" i="0" dirty="0">
                <a:solidFill>
                  <a:srgbClr val="CC3300"/>
                </a:solidFill>
              </a:rPr>
              <a:t>;				</a:t>
            </a:r>
          </a:p>
          <a:p>
            <a:pPr algn="just"/>
            <a:r>
              <a:rPr lang="en-US" altLang="zh-CN" sz="2800" i="0" dirty="0">
                <a:solidFill>
                  <a:srgbClr val="CC3300"/>
                </a:solidFill>
              </a:rPr>
              <a:t>    </a:t>
            </a:r>
            <a:r>
              <a:rPr lang="en-US" altLang="zh-CN" sz="2800" i="0" dirty="0" smtClean="0">
                <a:solidFill>
                  <a:schemeClr val="accent2"/>
                </a:solidFill>
              </a:rPr>
              <a:t>//</a:t>
            </a:r>
            <a:r>
              <a:rPr lang="en-US" altLang="zh-CN" sz="2800" i="0" dirty="0" err="1" smtClean="0">
                <a:solidFill>
                  <a:schemeClr val="tx2"/>
                </a:solidFill>
              </a:rPr>
              <a:t>rtag</a:t>
            </a:r>
            <a:r>
              <a:rPr lang="en-US" altLang="zh-CN" sz="2800" dirty="0" smtClean="0">
                <a:solidFill>
                  <a:schemeClr val="tx2"/>
                </a:solidFill>
              </a:rPr>
              <a:t>==</a:t>
            </a:r>
            <a:r>
              <a:rPr lang="en-US" altLang="zh-CN" sz="2800" i="0" dirty="0" smtClean="0">
                <a:solidFill>
                  <a:schemeClr val="tx2"/>
                </a:solidFill>
              </a:rPr>
              <a:t>1</a:t>
            </a:r>
            <a:r>
              <a:rPr lang="zh-CN" altLang="en-US" sz="2800" b="0" i="0" dirty="0" smtClean="0">
                <a:solidFill>
                  <a:schemeClr val="accent2"/>
                </a:solidFill>
              </a:rPr>
              <a:t>，</a:t>
            </a:r>
            <a:r>
              <a:rPr lang="zh-CN" altLang="en-US" sz="2800" b="0" i="0" dirty="0">
                <a:solidFill>
                  <a:schemeClr val="accent2"/>
                </a:solidFill>
                <a:ea typeface="隶书" pitchFamily="49" charset="-122"/>
              </a:rPr>
              <a:t>直接返回后继线索</a:t>
            </a:r>
            <a:endParaRPr lang="zh-CN" altLang="en-US" sz="2800" b="0" i="0" dirty="0">
              <a:solidFill>
                <a:srgbClr val="CC3300"/>
              </a:solidFill>
            </a:endParaRPr>
          </a:p>
          <a:p>
            <a:pPr algn="just"/>
            <a:r>
              <a:rPr lang="en-US" altLang="zh-CN" sz="2800" i="0" dirty="0">
                <a:solidFill>
                  <a:srgbClr val="CC3300"/>
                </a:solidFill>
              </a:rPr>
              <a:t>}</a:t>
            </a:r>
            <a:r>
              <a:rPr lang="en-US" altLang="zh-CN" sz="2800" b="0" i="0" dirty="0">
                <a:solidFill>
                  <a:srgbClr val="CC3300"/>
                </a:solidFill>
              </a:rPr>
              <a:t>     </a:t>
            </a:r>
          </a:p>
        </p:txBody>
      </p:sp>
    </p:spTree>
  </p:cSld>
  <p:clrMapOvr>
    <a:masterClrMapping/>
  </p:clrMapOvr>
  <p:transition>
    <p:wipe dir="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189</a:t>
            </a:fld>
            <a:endParaRPr lang="en-US" altLang="zh-CN"/>
          </a:p>
        </p:txBody>
      </p:sp>
      <p:sp>
        <p:nvSpPr>
          <p:cNvPr id="3" name="Text Box 4"/>
          <p:cNvSpPr txBox="1">
            <a:spLocks noChangeArrowheads="1"/>
          </p:cNvSpPr>
          <p:nvPr/>
        </p:nvSpPr>
        <p:spPr bwMode="auto">
          <a:xfrm>
            <a:off x="468313" y="765175"/>
            <a:ext cx="8382000" cy="5632450"/>
          </a:xfrm>
          <a:prstGeom prst="rect">
            <a:avLst/>
          </a:prstGeom>
          <a:noFill/>
          <a:ln w="9525">
            <a:noFill/>
            <a:miter lim="800000"/>
            <a:headEnd/>
            <a:tailEnd/>
          </a:ln>
        </p:spPr>
        <p:txBody>
          <a:bodyPr>
            <a:spAutoFit/>
          </a:bodyPr>
          <a:lstStyle/>
          <a:p>
            <a:pPr algn="just"/>
            <a:r>
              <a:rPr lang="en-US" altLang="zh-CN" i="0" dirty="0">
                <a:solidFill>
                  <a:srgbClr val="CC3300"/>
                </a:solidFill>
              </a:rPr>
              <a:t>template &lt;class Type&gt; </a:t>
            </a:r>
          </a:p>
          <a:p>
            <a:pPr algn="just"/>
            <a:r>
              <a:rPr lang="en-US" altLang="zh-CN" b="0" i="0" dirty="0" err="1">
                <a:solidFill>
                  <a:srgbClr val="CC3300"/>
                </a:solidFill>
              </a:rPr>
              <a:t>ThreadNode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a:solidFill>
                  <a:srgbClr val="CC3300"/>
                </a:solidFill>
              </a:rPr>
              <a:t> </a:t>
            </a:r>
            <a:r>
              <a:rPr lang="en-US" altLang="zh-CN" b="0" i="0" dirty="0" err="1">
                <a:solidFill>
                  <a:srgbClr val="CC3300"/>
                </a:solidFill>
              </a:rPr>
              <a:t>ThreadTree</a:t>
            </a:r>
            <a:r>
              <a:rPr lang="en-US" altLang="zh-CN" b="0" i="0" dirty="0">
                <a:solidFill>
                  <a:srgbClr val="CC3300"/>
                </a:solidFill>
              </a:rPr>
              <a:t> </a:t>
            </a:r>
            <a:r>
              <a:rPr lang="en-US" altLang="zh-CN" i="0" dirty="0">
                <a:solidFill>
                  <a:srgbClr val="CC3300"/>
                </a:solidFill>
              </a:rPr>
              <a:t>&lt;Type&gt; :: </a:t>
            </a:r>
          </a:p>
          <a:p>
            <a:pPr algn="just"/>
            <a:r>
              <a:rPr lang="en-US" altLang="zh-CN" b="0" i="0" dirty="0" smtClean="0">
                <a:solidFill>
                  <a:srgbClr val="CC3300"/>
                </a:solidFill>
              </a:rPr>
              <a:t>Last</a:t>
            </a:r>
            <a:r>
              <a:rPr lang="en-US" altLang="zh-CN" i="0" dirty="0" smtClean="0">
                <a:solidFill>
                  <a:srgbClr val="CC3300"/>
                </a:solidFill>
              </a:rPr>
              <a:t>(</a:t>
            </a:r>
            <a:r>
              <a:rPr lang="en-US" altLang="zh-CN" b="0" i="0" dirty="0" err="1" smtClean="0">
                <a:solidFill>
                  <a:srgbClr val="CC3300"/>
                </a:solidFill>
              </a:rPr>
              <a:t>ThreadNode</a:t>
            </a:r>
            <a:r>
              <a:rPr lang="en-US" altLang="zh-CN" b="0" i="0" dirty="0" smtClean="0">
                <a:solidFill>
                  <a:srgbClr val="CC3300"/>
                </a:solidFill>
              </a:rPr>
              <a:t> </a:t>
            </a:r>
            <a:r>
              <a:rPr lang="en-US" altLang="zh-CN" i="0" dirty="0">
                <a:solidFill>
                  <a:srgbClr val="CC3300"/>
                </a:solidFill>
              </a:rPr>
              <a:t>&lt;Type&gt; *</a:t>
            </a:r>
            <a:r>
              <a:rPr lang="en-US" altLang="zh-CN" b="0" i="0" dirty="0" smtClean="0">
                <a:solidFill>
                  <a:srgbClr val="CC3300"/>
                </a:solidFill>
              </a:rPr>
              <a:t>current</a:t>
            </a:r>
            <a:r>
              <a:rPr lang="en-US" altLang="zh-CN" i="0" dirty="0" smtClean="0">
                <a:solidFill>
                  <a:srgbClr val="CC3300"/>
                </a:solidFill>
              </a:rPr>
              <a:t>)</a:t>
            </a:r>
            <a:r>
              <a:rPr lang="en-US" altLang="zh-CN" b="0" i="0" dirty="0" smtClean="0">
                <a:solidFill>
                  <a:srgbClr val="CC3300"/>
                </a:solidFill>
              </a:rPr>
              <a:t> </a:t>
            </a:r>
            <a:r>
              <a:rPr lang="en-US" altLang="zh-CN" i="0" dirty="0">
                <a:solidFill>
                  <a:srgbClr val="CC3300"/>
                </a:solidFill>
              </a:rPr>
              <a:t>{</a:t>
            </a:r>
            <a:endParaRPr lang="en-US" altLang="zh-CN" b="0" i="0" dirty="0">
              <a:solidFill>
                <a:srgbClr val="CC3300"/>
              </a:solidFill>
            </a:endParaRPr>
          </a:p>
          <a:p>
            <a:pPr algn="just"/>
            <a:r>
              <a:rPr lang="en-US" altLang="zh-CN" b="0" i="0" dirty="0">
                <a:solidFill>
                  <a:srgbClr val="CC3300"/>
                </a:solidFill>
              </a:rPr>
              <a:t>    </a:t>
            </a:r>
            <a:r>
              <a:rPr lang="en-US" altLang="zh-CN" b="0" i="0" dirty="0" err="1">
                <a:solidFill>
                  <a:srgbClr val="CC3300"/>
                </a:solidFill>
              </a:rPr>
              <a:t>ThreadNode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smtClean="0">
                <a:solidFill>
                  <a:srgbClr val="CC3300"/>
                </a:solidFill>
              </a:rPr>
              <a:t>p</a:t>
            </a:r>
            <a:r>
              <a:rPr lang="en-US" altLang="zh-CN" i="0" dirty="0" smtClean="0">
                <a:solidFill>
                  <a:srgbClr val="CC3300"/>
                </a:solidFill>
              </a:rPr>
              <a:t>=</a:t>
            </a:r>
            <a:r>
              <a:rPr lang="en-US" altLang="zh-CN" b="0" i="0" dirty="0" smtClean="0">
                <a:solidFill>
                  <a:srgbClr val="CC3300"/>
                </a:solidFill>
              </a:rPr>
              <a:t>current</a:t>
            </a:r>
            <a:r>
              <a:rPr lang="en-US" altLang="zh-CN" i="0" dirty="0">
                <a:solidFill>
                  <a:srgbClr val="CC3300"/>
                </a:solidFill>
              </a:rPr>
              <a:t>;</a:t>
            </a:r>
            <a:endParaRPr lang="en-US" altLang="zh-CN" b="0" i="0" dirty="0">
              <a:solidFill>
                <a:srgbClr val="CC3300"/>
              </a:solidFill>
            </a:endParaRPr>
          </a:p>
          <a:p>
            <a:pPr algn="just"/>
            <a:r>
              <a:rPr lang="en-US" altLang="zh-CN" b="0" i="0" dirty="0">
                <a:solidFill>
                  <a:srgbClr val="CC3300"/>
                </a:solidFill>
              </a:rPr>
              <a:t>    </a:t>
            </a:r>
            <a:r>
              <a:rPr lang="en-US" altLang="zh-CN" i="0" dirty="0">
                <a:solidFill>
                  <a:srgbClr val="CC3300"/>
                </a:solidFill>
              </a:rPr>
              <a:t>while</a:t>
            </a:r>
            <a:r>
              <a:rPr lang="en-US" altLang="zh-CN" b="0" i="0" dirty="0">
                <a:solidFill>
                  <a:srgbClr val="CC3300"/>
                </a:solidFill>
              </a:rPr>
              <a:t> </a:t>
            </a:r>
            <a:r>
              <a:rPr lang="en-US" altLang="zh-CN" i="0" dirty="0" smtClean="0">
                <a:solidFill>
                  <a:srgbClr val="CC3300"/>
                </a:solidFill>
              </a:rPr>
              <a:t>(</a:t>
            </a:r>
            <a:r>
              <a:rPr lang="en-US" altLang="zh-CN" b="0" i="0" dirty="0" smtClean="0">
                <a:solidFill>
                  <a:srgbClr val="CC3300"/>
                </a:solidFill>
              </a:rPr>
              <a:t>p</a:t>
            </a:r>
            <a:r>
              <a:rPr lang="en-US" altLang="zh-CN" i="0" dirty="0" smtClean="0">
                <a:solidFill>
                  <a:srgbClr val="CC3300"/>
                </a:solidFill>
                <a:ea typeface="楷体_GB2312" pitchFamily="49" charset="-122"/>
              </a:rPr>
              <a:t>-</a:t>
            </a:r>
            <a:r>
              <a:rPr lang="en-US" altLang="zh-CN" i="0" dirty="0">
                <a:solidFill>
                  <a:srgbClr val="CC3300"/>
                </a:solidFill>
                <a:ea typeface="楷体_GB2312" pitchFamily="49" charset="-122"/>
              </a:rPr>
              <a:t>&gt;</a:t>
            </a:r>
            <a:r>
              <a:rPr lang="en-US" altLang="zh-CN" b="0" i="0" dirty="0" err="1" smtClean="0">
                <a:solidFill>
                  <a:srgbClr val="CC3300"/>
                </a:solidFill>
              </a:rPr>
              <a:t>rtag</a:t>
            </a:r>
            <a:r>
              <a:rPr lang="en-US" altLang="zh-CN" dirty="0" smtClean="0">
                <a:solidFill>
                  <a:srgbClr val="CC3300"/>
                </a:solidFill>
              </a:rPr>
              <a:t>==</a:t>
            </a:r>
            <a:r>
              <a:rPr lang="en-US" altLang="zh-CN" b="0" i="0" dirty="0" smtClean="0">
                <a:solidFill>
                  <a:srgbClr val="CC3300"/>
                </a:solidFill>
              </a:rPr>
              <a:t>0</a:t>
            </a:r>
            <a:r>
              <a:rPr lang="en-US" altLang="zh-CN" i="0" dirty="0" smtClean="0">
                <a:solidFill>
                  <a:srgbClr val="CC3300"/>
                </a:solidFill>
              </a:rPr>
              <a:t>)</a:t>
            </a:r>
            <a:r>
              <a:rPr lang="en-US" altLang="zh-CN" b="0" i="0" dirty="0" smtClean="0">
                <a:solidFill>
                  <a:srgbClr val="CC3300"/>
                </a:solidFill>
              </a:rPr>
              <a:t>  p</a:t>
            </a:r>
            <a:r>
              <a:rPr lang="en-US" altLang="zh-CN" i="0" dirty="0" smtClean="0">
                <a:solidFill>
                  <a:srgbClr val="CC3300"/>
                </a:solidFill>
              </a:rPr>
              <a:t>=</a:t>
            </a:r>
            <a:r>
              <a:rPr lang="en-US" altLang="zh-CN" b="0" i="0" dirty="0" smtClean="0">
                <a:solidFill>
                  <a:srgbClr val="CC3300"/>
                </a:solidFill>
              </a:rPr>
              <a:t>p</a:t>
            </a:r>
            <a:r>
              <a:rPr lang="en-US" altLang="zh-CN" i="0" dirty="0" smtClean="0">
                <a:solidFill>
                  <a:srgbClr val="CC3300"/>
                </a:solidFill>
              </a:rPr>
              <a:t>-</a:t>
            </a:r>
            <a:r>
              <a:rPr lang="en-US" altLang="zh-CN" i="0" dirty="0">
                <a:solidFill>
                  <a:srgbClr val="CC3300"/>
                </a:solidFill>
              </a:rPr>
              <a:t>&gt;</a:t>
            </a:r>
            <a:r>
              <a:rPr lang="en-US" altLang="zh-CN" b="0" i="0" dirty="0" err="1">
                <a:solidFill>
                  <a:srgbClr val="CC3300"/>
                </a:solidFill>
              </a:rPr>
              <a:t>rightChild</a:t>
            </a:r>
            <a:r>
              <a:rPr lang="en-US" altLang="zh-CN" i="0" dirty="0">
                <a:solidFill>
                  <a:srgbClr val="CC3300"/>
                </a:solidFill>
              </a:rPr>
              <a:t>;</a:t>
            </a:r>
          </a:p>
          <a:p>
            <a:pPr algn="just"/>
            <a:r>
              <a:rPr lang="en-US" altLang="zh-CN" i="0" dirty="0">
                <a:solidFill>
                  <a:srgbClr val="CC3300"/>
                </a:solidFill>
              </a:rPr>
              <a:t> </a:t>
            </a:r>
            <a:r>
              <a:rPr lang="en-US" altLang="zh-CN" b="0" i="0" dirty="0">
                <a:solidFill>
                  <a:srgbClr val="CC3300"/>
                </a:solidFill>
              </a:rPr>
              <a:t>   </a:t>
            </a:r>
            <a:r>
              <a:rPr lang="en-US" altLang="zh-CN" i="0" dirty="0">
                <a:solidFill>
                  <a:srgbClr val="CC3300"/>
                </a:solidFill>
              </a:rPr>
              <a:t>return</a:t>
            </a:r>
            <a:r>
              <a:rPr lang="en-US" altLang="zh-CN" b="0" i="0" dirty="0">
                <a:solidFill>
                  <a:srgbClr val="CC3300"/>
                </a:solidFill>
              </a:rPr>
              <a:t> p</a:t>
            </a:r>
            <a:r>
              <a:rPr lang="en-US" altLang="zh-CN" i="0" dirty="0">
                <a:solidFill>
                  <a:srgbClr val="CC3300"/>
                </a:solidFill>
              </a:rPr>
              <a:t>;				</a:t>
            </a:r>
          </a:p>
          <a:p>
            <a:pPr algn="just"/>
            <a:r>
              <a:rPr lang="en-US" altLang="zh-CN" i="0" dirty="0">
                <a:solidFill>
                  <a:srgbClr val="CC3300"/>
                </a:solidFill>
              </a:rPr>
              <a:t>}</a:t>
            </a:r>
          </a:p>
          <a:p>
            <a:pPr algn="just"/>
            <a:endParaRPr lang="en-US" altLang="zh-CN" i="0" dirty="0">
              <a:solidFill>
                <a:srgbClr val="CC3300"/>
              </a:solidFill>
            </a:endParaRPr>
          </a:p>
          <a:p>
            <a:r>
              <a:rPr lang="en-US" altLang="zh-CN" i="0" dirty="0">
                <a:solidFill>
                  <a:srgbClr val="CC3300"/>
                </a:solidFill>
              </a:rPr>
              <a:t>template &lt;class Type&gt; </a:t>
            </a:r>
          </a:p>
          <a:p>
            <a:r>
              <a:rPr lang="en-US" altLang="zh-CN" b="0" i="0" dirty="0" err="1">
                <a:solidFill>
                  <a:srgbClr val="CC3300"/>
                </a:solidFill>
              </a:rPr>
              <a:t>ThreadNode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a:solidFill>
                  <a:srgbClr val="CC3300"/>
                </a:solidFill>
              </a:rPr>
              <a:t> </a:t>
            </a:r>
            <a:r>
              <a:rPr lang="en-US" altLang="zh-CN" b="0" i="0" dirty="0" err="1">
                <a:solidFill>
                  <a:srgbClr val="CC3300"/>
                </a:solidFill>
              </a:rPr>
              <a:t>ThreadTree</a:t>
            </a:r>
            <a:r>
              <a:rPr lang="en-US" altLang="zh-CN" b="0" i="0" dirty="0">
                <a:solidFill>
                  <a:srgbClr val="CC3300"/>
                </a:solidFill>
              </a:rPr>
              <a:t> </a:t>
            </a:r>
            <a:r>
              <a:rPr lang="en-US" altLang="zh-CN" i="0" dirty="0">
                <a:solidFill>
                  <a:srgbClr val="CC3300"/>
                </a:solidFill>
              </a:rPr>
              <a:t>&lt;Type&gt; :: </a:t>
            </a:r>
          </a:p>
          <a:p>
            <a:r>
              <a:rPr lang="en-US" altLang="zh-CN" b="0" i="0" dirty="0" smtClean="0">
                <a:solidFill>
                  <a:srgbClr val="CC3300"/>
                </a:solidFill>
              </a:rPr>
              <a:t>Prior</a:t>
            </a:r>
            <a:r>
              <a:rPr lang="en-US" altLang="zh-CN" i="0" dirty="0" smtClean="0">
                <a:solidFill>
                  <a:srgbClr val="CC3300"/>
                </a:solidFill>
              </a:rPr>
              <a:t>(</a:t>
            </a:r>
            <a:r>
              <a:rPr lang="en-US" altLang="zh-CN" b="0" i="0" dirty="0" err="1" smtClean="0">
                <a:solidFill>
                  <a:srgbClr val="CC3300"/>
                </a:solidFill>
              </a:rPr>
              <a:t>ThreadNode</a:t>
            </a:r>
            <a:r>
              <a:rPr lang="en-US" altLang="zh-CN" b="0" i="0" dirty="0" smtClean="0">
                <a:solidFill>
                  <a:srgbClr val="CC3300"/>
                </a:solidFill>
              </a:rPr>
              <a:t> </a:t>
            </a:r>
            <a:r>
              <a:rPr lang="en-US" altLang="zh-CN" i="0" dirty="0">
                <a:solidFill>
                  <a:srgbClr val="CC3300"/>
                </a:solidFill>
              </a:rPr>
              <a:t>&lt;Type&gt; *</a:t>
            </a:r>
            <a:r>
              <a:rPr lang="en-US" altLang="zh-CN" b="0" i="0" dirty="0" smtClean="0">
                <a:solidFill>
                  <a:srgbClr val="CC3300"/>
                </a:solidFill>
              </a:rPr>
              <a:t>current</a:t>
            </a:r>
            <a:r>
              <a:rPr lang="en-US" altLang="zh-CN" i="0" dirty="0" smtClean="0">
                <a:solidFill>
                  <a:srgbClr val="CC3300"/>
                </a:solidFill>
              </a:rPr>
              <a:t>)</a:t>
            </a:r>
            <a:r>
              <a:rPr lang="en-US" altLang="zh-CN" b="0" i="0" dirty="0" smtClean="0">
                <a:solidFill>
                  <a:srgbClr val="CC3300"/>
                </a:solidFill>
              </a:rPr>
              <a:t> </a:t>
            </a:r>
            <a:r>
              <a:rPr lang="en-US" altLang="zh-CN" i="0" dirty="0">
                <a:solidFill>
                  <a:srgbClr val="CC3300"/>
                </a:solidFill>
              </a:rPr>
              <a:t>{</a:t>
            </a:r>
            <a:endParaRPr lang="en-US" altLang="zh-CN" b="0" i="0" dirty="0">
              <a:solidFill>
                <a:srgbClr val="CC3300"/>
              </a:solidFill>
            </a:endParaRPr>
          </a:p>
          <a:p>
            <a:r>
              <a:rPr lang="en-US" altLang="zh-CN" b="0" i="0" dirty="0">
                <a:solidFill>
                  <a:srgbClr val="CC3300"/>
                </a:solidFill>
              </a:rPr>
              <a:t>    </a:t>
            </a:r>
            <a:r>
              <a:rPr lang="en-US" altLang="zh-CN" b="0" i="0" dirty="0" err="1">
                <a:solidFill>
                  <a:srgbClr val="CC3300"/>
                </a:solidFill>
              </a:rPr>
              <a:t>ThreadNode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smtClean="0">
                <a:solidFill>
                  <a:srgbClr val="CC3300"/>
                </a:solidFill>
              </a:rPr>
              <a:t>p</a:t>
            </a:r>
            <a:r>
              <a:rPr lang="en-US" altLang="zh-CN" i="0" dirty="0" smtClean="0">
                <a:solidFill>
                  <a:srgbClr val="CC3300"/>
                </a:solidFill>
              </a:rPr>
              <a:t>=</a:t>
            </a:r>
            <a:r>
              <a:rPr lang="en-US" altLang="zh-CN" b="0" i="0" dirty="0" smtClean="0">
                <a:solidFill>
                  <a:srgbClr val="CC3300"/>
                </a:solidFill>
              </a:rPr>
              <a:t>current</a:t>
            </a:r>
            <a:r>
              <a:rPr lang="en-US" altLang="zh-CN" i="0" dirty="0" smtClean="0">
                <a:solidFill>
                  <a:srgbClr val="CC3300"/>
                </a:solidFill>
              </a:rPr>
              <a:t>-</a:t>
            </a:r>
            <a:r>
              <a:rPr lang="en-US" altLang="zh-CN" i="0" dirty="0">
                <a:solidFill>
                  <a:srgbClr val="CC3300"/>
                </a:solidFill>
              </a:rPr>
              <a:t>&gt;</a:t>
            </a:r>
            <a:r>
              <a:rPr lang="en-US" altLang="zh-CN" b="0" i="0" dirty="0" err="1">
                <a:solidFill>
                  <a:srgbClr val="CC3300"/>
                </a:solidFill>
              </a:rPr>
              <a:t>leftChild</a:t>
            </a:r>
            <a:r>
              <a:rPr lang="en-US" altLang="zh-CN" i="0" dirty="0">
                <a:solidFill>
                  <a:srgbClr val="CC3300"/>
                </a:solidFill>
              </a:rPr>
              <a:t>;</a:t>
            </a:r>
            <a:endParaRPr lang="en-US" altLang="zh-CN" b="0" i="0" dirty="0">
              <a:solidFill>
                <a:srgbClr val="CC3300"/>
              </a:solidFill>
            </a:endParaRPr>
          </a:p>
          <a:p>
            <a:r>
              <a:rPr lang="en-US" altLang="zh-CN" b="0" i="0" dirty="0">
                <a:solidFill>
                  <a:srgbClr val="CC3300"/>
                </a:solidFill>
              </a:rPr>
              <a:t>    </a:t>
            </a:r>
            <a:r>
              <a:rPr lang="en-US" altLang="zh-CN" i="0" dirty="0">
                <a:solidFill>
                  <a:srgbClr val="CC3300"/>
                </a:solidFill>
              </a:rPr>
              <a:t>if</a:t>
            </a:r>
            <a:r>
              <a:rPr lang="en-US" altLang="zh-CN" b="0" i="0" dirty="0">
                <a:solidFill>
                  <a:srgbClr val="CC3300"/>
                </a:solidFill>
              </a:rPr>
              <a:t> </a:t>
            </a:r>
            <a:r>
              <a:rPr lang="en-US" altLang="zh-CN" i="0" dirty="0" smtClean="0">
                <a:solidFill>
                  <a:srgbClr val="CC3300"/>
                </a:solidFill>
              </a:rPr>
              <a:t>(</a:t>
            </a:r>
            <a:r>
              <a:rPr lang="en-US" altLang="zh-CN" b="0" i="0" dirty="0" smtClean="0">
                <a:solidFill>
                  <a:srgbClr val="CC3300"/>
                </a:solidFill>
              </a:rPr>
              <a:t>current</a:t>
            </a:r>
            <a:r>
              <a:rPr lang="en-US" altLang="zh-CN" i="0" dirty="0" smtClean="0">
                <a:solidFill>
                  <a:srgbClr val="CC3300"/>
                </a:solidFill>
              </a:rPr>
              <a:t>-</a:t>
            </a:r>
            <a:r>
              <a:rPr lang="en-US" altLang="zh-CN" i="0" dirty="0">
                <a:solidFill>
                  <a:srgbClr val="CC3300"/>
                </a:solidFill>
              </a:rPr>
              <a:t>&gt;</a:t>
            </a:r>
            <a:r>
              <a:rPr lang="en-US" altLang="zh-CN" b="0" i="0" dirty="0" err="1" smtClean="0">
                <a:solidFill>
                  <a:srgbClr val="CC3300"/>
                </a:solidFill>
              </a:rPr>
              <a:t>ltag</a:t>
            </a:r>
            <a:r>
              <a:rPr lang="en-US" altLang="zh-CN" dirty="0" smtClean="0">
                <a:solidFill>
                  <a:srgbClr val="CC3300"/>
                </a:solidFill>
              </a:rPr>
              <a:t>==</a:t>
            </a:r>
            <a:r>
              <a:rPr lang="en-US" altLang="zh-CN" b="0" i="0" dirty="0" smtClean="0">
                <a:solidFill>
                  <a:srgbClr val="CC3300"/>
                </a:solidFill>
              </a:rPr>
              <a:t>0</a:t>
            </a:r>
            <a:r>
              <a:rPr lang="en-US" altLang="zh-CN" i="0" dirty="0" smtClean="0">
                <a:solidFill>
                  <a:srgbClr val="CC3300"/>
                </a:solidFill>
              </a:rPr>
              <a:t>)</a:t>
            </a:r>
            <a:r>
              <a:rPr lang="en-US" altLang="zh-CN" b="0" i="0" dirty="0" smtClean="0">
                <a:solidFill>
                  <a:srgbClr val="CC3300"/>
                </a:solidFill>
              </a:rPr>
              <a:t>  </a:t>
            </a:r>
            <a:r>
              <a:rPr lang="en-US" altLang="zh-CN" i="0" dirty="0">
                <a:solidFill>
                  <a:srgbClr val="CC3300"/>
                </a:solidFill>
              </a:rPr>
              <a:t>return</a:t>
            </a:r>
            <a:r>
              <a:rPr lang="en-US" altLang="zh-CN" b="0" i="0" dirty="0">
                <a:solidFill>
                  <a:srgbClr val="CC3300"/>
                </a:solidFill>
              </a:rPr>
              <a:t> </a:t>
            </a:r>
            <a:r>
              <a:rPr lang="en-US" altLang="zh-CN" b="0" i="0" dirty="0" smtClean="0">
                <a:solidFill>
                  <a:srgbClr val="CC3300"/>
                </a:solidFill>
              </a:rPr>
              <a:t>Last</a:t>
            </a:r>
            <a:r>
              <a:rPr lang="en-US" altLang="zh-CN" i="0" dirty="0" smtClean="0">
                <a:solidFill>
                  <a:srgbClr val="CC3300"/>
                </a:solidFill>
              </a:rPr>
              <a:t>(</a:t>
            </a:r>
            <a:r>
              <a:rPr lang="en-US" altLang="zh-CN" b="0" i="0" dirty="0" smtClean="0">
                <a:solidFill>
                  <a:srgbClr val="CC3300"/>
                </a:solidFill>
              </a:rPr>
              <a:t>p</a:t>
            </a:r>
            <a:r>
              <a:rPr lang="en-US" altLang="zh-CN" i="0" dirty="0">
                <a:solidFill>
                  <a:srgbClr val="CC3300"/>
                </a:solidFill>
              </a:rPr>
              <a:t>);</a:t>
            </a:r>
          </a:p>
          <a:p>
            <a:r>
              <a:rPr lang="en-US" altLang="zh-CN" i="0" dirty="0">
                <a:solidFill>
                  <a:srgbClr val="CC3300"/>
                </a:solidFill>
              </a:rPr>
              <a:t>    else </a:t>
            </a:r>
            <a:r>
              <a:rPr lang="en-US" altLang="zh-CN" i="0" dirty="0" smtClean="0">
                <a:solidFill>
                  <a:srgbClr val="CC3300"/>
                </a:solidFill>
              </a:rPr>
              <a:t> return</a:t>
            </a:r>
            <a:r>
              <a:rPr lang="en-US" altLang="zh-CN" b="0" i="0" dirty="0" smtClean="0">
                <a:solidFill>
                  <a:srgbClr val="CC3300"/>
                </a:solidFill>
              </a:rPr>
              <a:t> </a:t>
            </a:r>
            <a:r>
              <a:rPr lang="en-US" altLang="zh-CN" b="0" i="0" dirty="0">
                <a:solidFill>
                  <a:srgbClr val="CC3300"/>
                </a:solidFill>
              </a:rPr>
              <a:t>p</a:t>
            </a:r>
            <a:r>
              <a:rPr lang="en-US" altLang="zh-CN" i="0" dirty="0">
                <a:solidFill>
                  <a:srgbClr val="CC3300"/>
                </a:solidFill>
              </a:rPr>
              <a:t>;				</a:t>
            </a:r>
          </a:p>
          <a:p>
            <a:r>
              <a:rPr lang="en-US" altLang="zh-CN" i="0" dirty="0">
                <a:solidFill>
                  <a:srgbClr val="CC3300"/>
                </a:solidFill>
              </a:rPr>
              <a:t>}</a:t>
            </a:r>
            <a:r>
              <a:rPr lang="en-US" altLang="zh-CN" b="0" i="0" dirty="0">
                <a:solidFill>
                  <a:srgbClr val="CC3300"/>
                </a:solidFill>
              </a:rPr>
              <a:t>     </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a:t>
            </a:fld>
            <a:endParaRPr lang="en-US" altLang="zh-CN"/>
          </a:p>
        </p:txBody>
      </p:sp>
      <p:sp>
        <p:nvSpPr>
          <p:cNvPr id="3" name="Text Box 2"/>
          <p:cNvSpPr txBox="1">
            <a:spLocks noChangeArrowheads="1"/>
          </p:cNvSpPr>
          <p:nvPr/>
        </p:nvSpPr>
        <p:spPr bwMode="auto">
          <a:xfrm>
            <a:off x="495300" y="441325"/>
            <a:ext cx="8039100" cy="5892800"/>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latin typeface="仿宋_GB2312" pitchFamily="49" charset="-122"/>
                <a:ea typeface="仿宋_GB2312" pitchFamily="49" charset="-122"/>
              </a:rPr>
              <a:t>用左子女</a:t>
            </a:r>
            <a:r>
              <a:rPr lang="en-US" altLang="zh-CN" sz="3200" i="0" u="sng" dirty="0">
                <a:solidFill>
                  <a:srgbClr val="000099"/>
                </a:solidFill>
                <a:effectLst>
                  <a:outerShdw blurRad="38100" dist="38100" dir="2700000" algn="tl">
                    <a:srgbClr val="C0C0C0"/>
                  </a:outerShdw>
                </a:effectLst>
                <a:latin typeface="仿宋_GB2312" pitchFamily="49" charset="-122"/>
                <a:ea typeface="仿宋_GB2312" pitchFamily="49" charset="-122"/>
              </a:rPr>
              <a:t>-</a:t>
            </a:r>
            <a:r>
              <a:rPr lang="zh-CN" altLang="en-US" sz="3200" i="0" u="sng" dirty="0">
                <a:solidFill>
                  <a:srgbClr val="000099"/>
                </a:solidFill>
                <a:effectLst>
                  <a:outerShdw blurRad="38100" dist="38100" dir="2700000" algn="tl">
                    <a:srgbClr val="C0C0C0"/>
                  </a:outerShdw>
                </a:effectLst>
                <a:latin typeface="仿宋_GB2312" pitchFamily="49" charset="-122"/>
                <a:ea typeface="仿宋_GB2312" pitchFamily="49" charset="-122"/>
              </a:rPr>
              <a:t>右兄弟表示实现的树的类定义</a:t>
            </a:r>
            <a:endParaRPr lang="zh-CN" altLang="en-US" sz="3200" i="0" u="sng" dirty="0">
              <a:effectLst>
                <a:outerShdw blurRad="38100" dist="38100" dir="2700000" algn="tl">
                  <a:srgbClr val="C0C0C0"/>
                </a:outerShdw>
              </a:effectLst>
              <a:latin typeface="楷体_GB2312" pitchFamily="49" charset="-122"/>
              <a:ea typeface="楷体_GB2312" pitchFamily="49" charset="-122"/>
            </a:endParaRPr>
          </a:p>
          <a:p>
            <a:pPr>
              <a:spcBef>
                <a:spcPct val="30000"/>
              </a:spcBef>
              <a:defRPr/>
            </a:pPr>
            <a:r>
              <a:rPr lang="en-US" altLang="zh-CN" sz="2800" i="0" dirty="0">
                <a:solidFill>
                  <a:srgbClr val="CC3300"/>
                </a:solidFill>
              </a:rPr>
              <a:t>template &lt;class Type&gt; class </a:t>
            </a:r>
            <a:r>
              <a:rPr lang="en-US" altLang="zh-CN" sz="2800" b="0" i="0" dirty="0">
                <a:solidFill>
                  <a:srgbClr val="CC3300"/>
                </a:solidFill>
              </a:rPr>
              <a:t>Tree</a:t>
            </a:r>
            <a:r>
              <a:rPr lang="en-US" altLang="zh-CN" sz="2800" i="0" dirty="0">
                <a:solidFill>
                  <a:srgbClr val="CC3300"/>
                </a:solidFill>
              </a:rPr>
              <a:t>;</a:t>
            </a:r>
            <a:endParaRPr lang="en-US" altLang="zh-CN" sz="2800" b="0" i="0" dirty="0">
              <a:solidFill>
                <a:srgbClr val="CC3300"/>
              </a:solidFill>
            </a:endParaRPr>
          </a:p>
          <a:p>
            <a:pPr>
              <a:defRPr/>
            </a:pPr>
            <a:r>
              <a:rPr lang="en-US" altLang="zh-CN" sz="2800" i="0" dirty="0">
                <a:solidFill>
                  <a:srgbClr val="CC3300"/>
                </a:solidFill>
              </a:rPr>
              <a:t>template &lt;class Type&gt; class</a:t>
            </a: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a:t>
            </a:r>
          </a:p>
          <a:p>
            <a:pPr>
              <a:defRPr/>
            </a:pPr>
            <a:r>
              <a:rPr lang="zh-CN" altLang="en-US" sz="2800" i="0" dirty="0" smtClean="0">
                <a:solidFill>
                  <a:srgbClr val="CC3300"/>
                </a:solidFill>
              </a:rPr>
              <a:t>  </a:t>
            </a:r>
            <a:r>
              <a:rPr lang="en-US" altLang="zh-CN" sz="2800" i="0" dirty="0" smtClean="0">
                <a:solidFill>
                  <a:srgbClr val="CC3300"/>
                </a:solidFill>
              </a:rPr>
              <a:t>friend </a:t>
            </a:r>
            <a:r>
              <a:rPr lang="en-US" altLang="zh-CN" sz="2800" i="0" dirty="0">
                <a:solidFill>
                  <a:srgbClr val="CC3300"/>
                </a:solidFill>
              </a:rPr>
              <a:t>class &lt;Type&gt;</a:t>
            </a:r>
            <a:r>
              <a:rPr lang="en-US" altLang="zh-CN" sz="2800" b="0" i="0" dirty="0">
                <a:solidFill>
                  <a:srgbClr val="CC3300"/>
                </a:solidFill>
              </a:rPr>
              <a:t> Tree</a:t>
            </a:r>
            <a:r>
              <a:rPr lang="en-US" altLang="zh-CN" sz="2800" i="0" dirty="0">
                <a:solidFill>
                  <a:srgbClr val="CC3300"/>
                </a:solidFill>
              </a:rPr>
              <a:t>;</a:t>
            </a:r>
            <a:endParaRPr lang="en-US" altLang="zh-CN" sz="2800" b="0" i="0" dirty="0">
              <a:solidFill>
                <a:srgbClr val="CC3300"/>
              </a:solidFill>
            </a:endParaRPr>
          </a:p>
          <a:p>
            <a:pPr>
              <a:defRPr/>
            </a:pPr>
            <a:r>
              <a:rPr lang="zh-CN" altLang="en-US" sz="2800" i="0" dirty="0" smtClean="0">
                <a:solidFill>
                  <a:srgbClr val="CC3300"/>
                </a:solidFill>
              </a:rPr>
              <a:t>  </a:t>
            </a:r>
            <a:r>
              <a:rPr lang="en-US" altLang="zh-CN" sz="2800" i="0" dirty="0" smtClean="0">
                <a:solidFill>
                  <a:srgbClr val="CC3300"/>
                </a:solidFill>
              </a:rPr>
              <a:t>private</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i="0" dirty="0">
                <a:solidFill>
                  <a:srgbClr val="CC3300"/>
                </a:solidFill>
              </a:rPr>
              <a:t>Type</a:t>
            </a:r>
            <a:r>
              <a:rPr lang="en-US" altLang="zh-CN" sz="2800" b="0" i="0" dirty="0">
                <a:solidFill>
                  <a:srgbClr val="CC3300"/>
                </a:solidFill>
              </a:rPr>
              <a:t> data</a:t>
            </a:r>
            <a:r>
              <a:rPr lang="en-US" altLang="zh-CN" sz="2800" i="0" dirty="0">
                <a:solidFill>
                  <a:srgbClr val="CC3300"/>
                </a:solidFill>
              </a:rPr>
              <a:t>;</a:t>
            </a:r>
          </a:p>
          <a:p>
            <a:pPr>
              <a:defRPr/>
            </a:pP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err="1">
                <a:solidFill>
                  <a:srgbClr val="CC3300"/>
                </a:solidFill>
              </a:rPr>
              <a:t>firstChild</a:t>
            </a:r>
            <a:r>
              <a:rPr lang="en-US" altLang="zh-CN" sz="2800" i="0" dirty="0">
                <a:solidFill>
                  <a:srgbClr val="CC3300"/>
                </a:solidFill>
              </a:rPr>
              <a:t>, *</a:t>
            </a:r>
            <a:r>
              <a:rPr lang="en-US" altLang="zh-CN" sz="2800" b="0" i="0" dirty="0" err="1">
                <a:solidFill>
                  <a:srgbClr val="CC3300"/>
                </a:solidFill>
              </a:rPr>
              <a:t>nextSibling</a:t>
            </a:r>
            <a:r>
              <a:rPr lang="en-US" altLang="zh-CN" sz="2800" i="0" dirty="0">
                <a:solidFill>
                  <a:srgbClr val="CC3300"/>
                </a:solidFill>
              </a:rPr>
              <a:t>;</a:t>
            </a:r>
          </a:p>
          <a:p>
            <a:pPr>
              <a:defRPr/>
            </a:pPr>
            <a:r>
              <a:rPr lang="zh-CN" altLang="en-US" sz="2800" i="0" dirty="0" smtClean="0">
                <a:solidFill>
                  <a:srgbClr val="CC3300"/>
                </a:solidFill>
              </a:rPr>
              <a:t>  </a:t>
            </a:r>
            <a:r>
              <a:rPr lang="en-US" altLang="zh-CN" sz="2800" i="0" dirty="0" smtClean="0">
                <a:solidFill>
                  <a:srgbClr val="CC3300"/>
                </a:solidFill>
              </a:rPr>
              <a:t>public</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b="0" i="0" dirty="0" err="1" smtClean="0">
                <a:solidFill>
                  <a:srgbClr val="CC3300"/>
                </a:solidFill>
              </a:rPr>
              <a:t>TreeNode</a:t>
            </a:r>
            <a:r>
              <a:rPr lang="en-US" altLang="zh-CN" sz="2800" i="0" dirty="0" smtClean="0">
                <a:solidFill>
                  <a:srgbClr val="CC3300"/>
                </a:solidFill>
              </a:rPr>
              <a:t>(Type</a:t>
            </a:r>
            <a:r>
              <a:rPr lang="en-US" altLang="zh-CN" sz="2800" b="0" i="0" dirty="0" smtClean="0">
                <a:solidFill>
                  <a:srgbClr val="CC3300"/>
                </a:solidFill>
              </a:rPr>
              <a:t> </a:t>
            </a:r>
            <a:r>
              <a:rPr lang="en-US" altLang="zh-CN" sz="2800" b="0" i="0" dirty="0">
                <a:solidFill>
                  <a:srgbClr val="CC3300"/>
                </a:solidFill>
              </a:rPr>
              <a:t>value</a:t>
            </a:r>
            <a:r>
              <a:rPr lang="en-US" altLang="zh-CN" sz="2800" i="0" dirty="0">
                <a:solidFill>
                  <a:srgbClr val="CC3300"/>
                </a:solidFill>
              </a:rPr>
              <a:t>=</a:t>
            </a:r>
            <a:r>
              <a:rPr lang="en-US" altLang="zh-CN" sz="2800" b="0" i="0" dirty="0">
                <a:solidFill>
                  <a:srgbClr val="CC3300"/>
                </a:solidFill>
              </a:rPr>
              <a:t>0</a:t>
            </a:r>
            <a:r>
              <a:rPr lang="en-US" altLang="zh-CN" sz="2800" i="0" dirty="0">
                <a:solidFill>
                  <a:srgbClr val="CC3300"/>
                </a:solidFill>
              </a:rPr>
              <a:t>,</a:t>
            </a:r>
          </a:p>
          <a:p>
            <a:pPr>
              <a:defRPr/>
            </a:pP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err="1">
                <a:solidFill>
                  <a:srgbClr val="CC3300"/>
                </a:solidFill>
              </a:rPr>
              <a:t>fc</a:t>
            </a:r>
            <a:r>
              <a:rPr lang="en-US" altLang="zh-CN" sz="2800" i="0" dirty="0">
                <a:solidFill>
                  <a:srgbClr val="CC3300"/>
                </a:solidFill>
              </a:rPr>
              <a:t>=</a:t>
            </a:r>
            <a:r>
              <a:rPr lang="en-US" altLang="zh-CN" sz="2800" b="0" i="0" dirty="0">
                <a:solidFill>
                  <a:srgbClr val="CC3300"/>
                </a:solidFill>
              </a:rPr>
              <a:t>NULL</a:t>
            </a:r>
            <a:r>
              <a:rPr lang="en-US" altLang="zh-CN" sz="2800" i="0" dirty="0">
                <a:solidFill>
                  <a:srgbClr val="CC3300"/>
                </a:solidFill>
              </a:rPr>
              <a:t>,</a:t>
            </a:r>
            <a:r>
              <a:rPr lang="en-US" altLang="zh-CN" sz="2800" b="0" i="0" dirty="0">
                <a:solidFill>
                  <a:srgbClr val="CC3300"/>
                </a:solidFill>
              </a:rPr>
              <a:t> </a:t>
            </a:r>
          </a:p>
          <a:p>
            <a:pPr>
              <a:defRPr/>
            </a:pP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ns</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p>
          <a:p>
            <a:pPr>
              <a:defRPr/>
            </a:pPr>
            <a:r>
              <a:rPr lang="en-US" altLang="zh-CN" sz="2800" b="0" i="0" dirty="0">
                <a:solidFill>
                  <a:srgbClr val="CC3300"/>
                </a:solidFill>
              </a:rPr>
              <a:t>             </a:t>
            </a:r>
            <a:r>
              <a:rPr lang="en-US" altLang="zh-CN" sz="2800" b="0" i="0" dirty="0" smtClean="0">
                <a:solidFill>
                  <a:srgbClr val="CC3300"/>
                </a:solidFill>
              </a:rPr>
              <a:t>data</a:t>
            </a:r>
            <a:r>
              <a:rPr lang="en-US" altLang="zh-CN" sz="2800" i="0" dirty="0" smtClean="0">
                <a:solidFill>
                  <a:srgbClr val="CC3300"/>
                </a:solidFill>
              </a:rPr>
              <a:t>(</a:t>
            </a:r>
            <a:r>
              <a:rPr lang="en-US" altLang="zh-CN" sz="2800" b="0" i="0" dirty="0" smtClean="0">
                <a:solidFill>
                  <a:srgbClr val="CC3300"/>
                </a:solidFill>
              </a:rPr>
              <a:t>value</a:t>
            </a:r>
            <a:r>
              <a:rPr lang="en-US" altLang="zh-CN" sz="2800" i="0" dirty="0">
                <a:solidFill>
                  <a:srgbClr val="CC3300"/>
                </a:solidFill>
              </a:rPr>
              <a:t>),</a:t>
            </a:r>
            <a:r>
              <a:rPr lang="en-US" altLang="zh-CN" sz="2800" b="0" i="0" dirty="0">
                <a:solidFill>
                  <a:srgbClr val="CC3300"/>
                </a:solidFill>
              </a:rPr>
              <a:t> </a:t>
            </a:r>
            <a:r>
              <a:rPr lang="en-US" altLang="zh-CN" sz="2800" b="0" i="0" dirty="0" err="1" smtClean="0">
                <a:solidFill>
                  <a:srgbClr val="CC3300"/>
                </a:solidFill>
              </a:rPr>
              <a:t>firstChild</a:t>
            </a:r>
            <a:r>
              <a:rPr lang="en-US" altLang="zh-CN" sz="2800" i="0" dirty="0" smtClean="0">
                <a:solidFill>
                  <a:srgbClr val="CC3300"/>
                </a:solidFill>
              </a:rPr>
              <a:t>(</a:t>
            </a:r>
            <a:r>
              <a:rPr lang="en-US" altLang="zh-CN" sz="2800" b="0" i="0" dirty="0" err="1" smtClean="0">
                <a:solidFill>
                  <a:srgbClr val="CC3300"/>
                </a:solidFill>
              </a:rPr>
              <a:t>fc</a:t>
            </a:r>
            <a:r>
              <a:rPr lang="en-US" altLang="zh-CN" sz="2800" i="0" dirty="0">
                <a:solidFill>
                  <a:srgbClr val="CC3300"/>
                </a:solidFill>
              </a:rPr>
              <a:t>),</a:t>
            </a:r>
            <a:r>
              <a:rPr lang="en-US" altLang="zh-CN" sz="2800" b="0" i="0" dirty="0">
                <a:solidFill>
                  <a:srgbClr val="CC3300"/>
                </a:solidFill>
              </a:rPr>
              <a:t> </a:t>
            </a:r>
            <a:r>
              <a:rPr lang="en-US" altLang="zh-CN" sz="2800" b="0" i="0" dirty="0" err="1" smtClean="0">
                <a:solidFill>
                  <a:srgbClr val="CC3300"/>
                </a:solidFill>
              </a:rPr>
              <a:t>nextSibling</a:t>
            </a:r>
            <a:r>
              <a:rPr lang="en-US" altLang="zh-CN" sz="2800" i="0" dirty="0" smtClean="0">
                <a:solidFill>
                  <a:srgbClr val="CC3300"/>
                </a:solidFill>
              </a:rPr>
              <a:t>(</a:t>
            </a:r>
            <a:r>
              <a:rPr lang="en-US" altLang="zh-CN" sz="2800" b="0" i="0" dirty="0" smtClean="0">
                <a:solidFill>
                  <a:srgbClr val="CC3300"/>
                </a:solidFill>
              </a:rPr>
              <a:t>ns</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 }</a:t>
            </a:r>
          </a:p>
          <a:p>
            <a:pPr>
              <a:defRPr/>
            </a:pPr>
            <a:r>
              <a:rPr lang="en-US" altLang="zh-CN" sz="2800" i="0" dirty="0">
                <a:solidFill>
                  <a:srgbClr val="CC3300"/>
                </a:solidFill>
              </a:rPr>
              <a:t>};</a:t>
            </a:r>
            <a:r>
              <a:rPr lang="en-US" altLang="zh-CN" sz="3200" b="0" i="0" dirty="0">
                <a:solidFill>
                  <a:srgbClr val="CC3300"/>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7" dur="500"/>
                                        <p:tgtEl>
                                          <p:spTgt spid="3">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190</a:t>
            </a:fld>
            <a:endParaRPr lang="en-US" altLang="zh-CN"/>
          </a:p>
        </p:txBody>
      </p:sp>
      <p:sp>
        <p:nvSpPr>
          <p:cNvPr id="3" name="Rectangle 4"/>
          <p:cNvSpPr>
            <a:spLocks noChangeArrowheads="1"/>
          </p:cNvSpPr>
          <p:nvPr/>
        </p:nvSpPr>
        <p:spPr bwMode="auto">
          <a:xfrm>
            <a:off x="395288" y="1412875"/>
            <a:ext cx="8135937" cy="3200400"/>
          </a:xfrm>
          <a:prstGeom prst="rect">
            <a:avLst/>
          </a:prstGeom>
          <a:noFill/>
          <a:ln w="9525">
            <a:noFill/>
            <a:miter lim="800000"/>
            <a:headEnd/>
            <a:tailEnd/>
          </a:ln>
          <a:effectLst/>
        </p:spPr>
        <p:txBody>
          <a:bodyPr lIns="90022" tIns="45011" rIns="90022" bIns="45011"/>
          <a:lstStyle/>
          <a:p>
            <a:pPr marL="342900" indent="-342900">
              <a:spcBef>
                <a:spcPct val="50000"/>
              </a:spcBef>
              <a:buClr>
                <a:schemeClr val="tx2"/>
              </a:buClr>
              <a:buFontTx/>
              <a:buChar char="•"/>
              <a:defRPr/>
            </a:pPr>
            <a:r>
              <a:rPr lang="zh-CN" altLang="en-US" sz="3200" i="0" dirty="0">
                <a:solidFill>
                  <a:schemeClr val="hlink"/>
                </a:solidFill>
                <a:effectLst>
                  <a:outerShdw blurRad="38100" dist="38100" dir="2700000" algn="tl">
                    <a:srgbClr val="C0C0C0"/>
                  </a:outerShdw>
                </a:effectLst>
                <a:ea typeface="仿宋_GB2312" pitchFamily="49" charset="-122"/>
              </a:rPr>
              <a:t>利用线索遍历二叉树</a:t>
            </a:r>
            <a:endParaRPr lang="zh-CN" altLang="en-US" sz="3200" i="0" dirty="0">
              <a:effectLst>
                <a:outerShdw blurRad="38100" dist="38100" dir="2700000" algn="tl">
                  <a:srgbClr val="C0C0C0"/>
                </a:outerShdw>
              </a:effectLst>
              <a:ea typeface="仿宋_GB2312" pitchFamily="49" charset="-122"/>
            </a:endParaRPr>
          </a:p>
          <a:p>
            <a:pPr marL="742950" lvl="1" indent="-285750">
              <a:spcBef>
                <a:spcPct val="50000"/>
              </a:spcBef>
              <a:buClr>
                <a:schemeClr val="tx2"/>
              </a:buClr>
              <a:buFontTx/>
              <a:buChar char="–"/>
              <a:defRPr/>
            </a:pPr>
            <a:r>
              <a:rPr lang="zh-CN" altLang="en-US" sz="2800" i="0" dirty="0">
                <a:effectLst>
                  <a:outerShdw blurRad="38100" dist="38100" dir="2700000" algn="tl">
                    <a:srgbClr val="C0C0C0"/>
                  </a:outerShdw>
                </a:effectLst>
                <a:ea typeface="仿宋_GB2312" pitchFamily="49" charset="-122"/>
              </a:rPr>
              <a:t>首先，利用</a:t>
            </a:r>
            <a:r>
              <a:rPr lang="en-US" altLang="zh-CN" sz="2800" i="0" dirty="0" smtClean="0">
                <a:solidFill>
                  <a:schemeClr val="tx2"/>
                </a:solidFill>
                <a:effectLst>
                  <a:outerShdw blurRad="38100" dist="38100" dir="2700000" algn="tl">
                    <a:srgbClr val="C0C0C0"/>
                  </a:outerShdw>
                </a:effectLst>
                <a:ea typeface="仿宋_GB2312" pitchFamily="49" charset="-122"/>
              </a:rPr>
              <a:t>First( </a:t>
            </a:r>
            <a:r>
              <a:rPr lang="en-US" altLang="zh-CN" sz="2800" i="0" dirty="0">
                <a:solidFill>
                  <a:schemeClr val="tx2"/>
                </a:solidFill>
                <a:effectLst>
                  <a:outerShdw blurRad="38100" dist="38100" dir="2700000" algn="tl">
                    <a:srgbClr val="C0C0C0"/>
                  </a:outerShdw>
                </a:effectLst>
                <a:ea typeface="仿宋_GB2312" pitchFamily="49" charset="-122"/>
              </a:rPr>
              <a:t>)</a:t>
            </a:r>
            <a:r>
              <a:rPr lang="zh-CN" altLang="en-US" sz="2800" i="0" dirty="0">
                <a:effectLst>
                  <a:outerShdw blurRad="38100" dist="38100" dir="2700000" algn="tl">
                    <a:srgbClr val="C0C0C0"/>
                  </a:outerShdw>
                </a:effectLst>
                <a:ea typeface="仿宋_GB2312" pitchFamily="49" charset="-122"/>
              </a:rPr>
              <a:t>运算找到二叉树在中序序列下的第一个结点，将其作为当前结点；</a:t>
            </a:r>
          </a:p>
          <a:p>
            <a:pPr marL="742950" lvl="1" indent="-285750">
              <a:spcBef>
                <a:spcPct val="50000"/>
              </a:spcBef>
              <a:buClr>
                <a:schemeClr val="tx2"/>
              </a:buClr>
              <a:buFontTx/>
              <a:buChar char="–"/>
              <a:defRPr/>
            </a:pPr>
            <a:r>
              <a:rPr lang="zh-CN" altLang="en-US" sz="2800" i="0" dirty="0">
                <a:effectLst>
                  <a:outerShdw blurRad="38100" dist="38100" dir="2700000" algn="tl">
                    <a:srgbClr val="C0C0C0"/>
                  </a:outerShdw>
                </a:effectLst>
                <a:ea typeface="仿宋_GB2312" pitchFamily="49" charset="-122"/>
              </a:rPr>
              <a:t>然后，利用求后继结点的运算</a:t>
            </a:r>
            <a:r>
              <a:rPr lang="en-US" altLang="zh-CN" sz="2800" i="0" dirty="0" smtClean="0">
                <a:solidFill>
                  <a:schemeClr val="tx2"/>
                </a:solidFill>
                <a:effectLst>
                  <a:outerShdw blurRad="38100" dist="38100" dir="2700000" algn="tl">
                    <a:srgbClr val="C0C0C0"/>
                  </a:outerShdw>
                </a:effectLst>
                <a:ea typeface="仿宋_GB2312" pitchFamily="49" charset="-122"/>
              </a:rPr>
              <a:t>Next( </a:t>
            </a:r>
            <a:r>
              <a:rPr lang="en-US" altLang="zh-CN" sz="2800" i="0" dirty="0">
                <a:solidFill>
                  <a:schemeClr val="tx2"/>
                </a:solidFill>
                <a:effectLst>
                  <a:outerShdw blurRad="38100" dist="38100" dir="2700000" algn="tl">
                    <a:srgbClr val="C0C0C0"/>
                  </a:outerShdw>
                </a:effectLst>
                <a:ea typeface="仿宋_GB2312" pitchFamily="49" charset="-122"/>
              </a:rPr>
              <a:t>)</a:t>
            </a:r>
            <a:r>
              <a:rPr lang="zh-CN" altLang="en-US" sz="2800" i="0" dirty="0">
                <a:effectLst>
                  <a:outerShdw blurRad="38100" dist="38100" dir="2700000" algn="tl">
                    <a:srgbClr val="C0C0C0"/>
                  </a:outerShdw>
                </a:effectLst>
                <a:ea typeface="仿宋_GB2312" pitchFamily="49" charset="-122"/>
              </a:rPr>
              <a:t>按中序次序逐个访问，直到二叉树的最后一个结点。</a:t>
            </a:r>
          </a:p>
          <a:p>
            <a:pPr marL="742950" lvl="1" indent="-285750">
              <a:spcBef>
                <a:spcPct val="50000"/>
              </a:spcBef>
              <a:buClr>
                <a:schemeClr val="tx2"/>
              </a:buClr>
              <a:buFontTx/>
              <a:buChar char="–"/>
              <a:defRPr/>
            </a:pPr>
            <a:r>
              <a:rPr lang="zh-CN" altLang="en-US" sz="2800" i="0" dirty="0">
                <a:effectLst>
                  <a:outerShdw blurRad="38100" dist="38100" dir="2700000" algn="tl">
                    <a:srgbClr val="C0C0C0"/>
                  </a:outerShdw>
                </a:effectLst>
                <a:ea typeface="仿宋_GB2312" pitchFamily="49" charset="-122"/>
              </a:rPr>
              <a:t>在遍历过程中，可以不用栈。</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191</a:t>
            </a:fld>
            <a:endParaRPr lang="en-US" altLang="zh-CN"/>
          </a:p>
        </p:txBody>
      </p:sp>
      <p:sp>
        <p:nvSpPr>
          <p:cNvPr id="3" name="Rectangle 4"/>
          <p:cNvSpPr>
            <a:spLocks noChangeArrowheads="1"/>
          </p:cNvSpPr>
          <p:nvPr/>
        </p:nvSpPr>
        <p:spPr bwMode="auto">
          <a:xfrm>
            <a:off x="539750" y="1196975"/>
            <a:ext cx="8274050" cy="3081338"/>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void </a:t>
            </a:r>
            <a:r>
              <a:rPr lang="en-US" altLang="zh-CN" sz="2800" b="0" i="0" dirty="0" err="1">
                <a:solidFill>
                  <a:srgbClr val="CC3300"/>
                </a:solidFill>
              </a:rPr>
              <a:t>ThreadTree</a:t>
            </a:r>
            <a:r>
              <a:rPr lang="en-US" altLang="zh-CN" sz="2800" b="0" i="0" dirty="0">
                <a:solidFill>
                  <a:srgbClr val="CC3300"/>
                </a:solidFill>
              </a:rPr>
              <a:t> </a:t>
            </a:r>
            <a:r>
              <a:rPr lang="en-US" altLang="zh-CN" sz="2800" i="0" dirty="0">
                <a:solidFill>
                  <a:srgbClr val="CC3300"/>
                </a:solidFill>
              </a:rPr>
              <a:t>&lt;Type&gt; :: </a:t>
            </a:r>
          </a:p>
          <a:p>
            <a:r>
              <a:rPr lang="en-US" altLang="zh-CN" sz="2800" b="0" i="0" dirty="0" err="1" smtClean="0">
                <a:solidFill>
                  <a:srgbClr val="CC3300"/>
                </a:solidFill>
              </a:rPr>
              <a:t>Inorder</a:t>
            </a:r>
            <a:r>
              <a:rPr lang="en-US" altLang="zh-CN" sz="2800" i="0" dirty="0" smtClean="0">
                <a:solidFill>
                  <a:srgbClr val="CC3300"/>
                </a:solidFill>
              </a:rPr>
              <a:t>(void</a:t>
            </a:r>
            <a:r>
              <a:rPr lang="en-US" altLang="zh-CN" sz="2800" b="0" i="0" dirty="0" smtClean="0">
                <a:solidFill>
                  <a:srgbClr val="CC3300"/>
                </a:solidFill>
              </a:rPr>
              <a:t> </a:t>
            </a:r>
            <a:r>
              <a:rPr lang="en-US" altLang="zh-CN" sz="2800" i="0" dirty="0" smtClean="0">
                <a:solidFill>
                  <a:srgbClr val="CC3300"/>
                </a:solidFill>
              </a:rPr>
              <a:t>(*</a:t>
            </a:r>
            <a:r>
              <a:rPr lang="en-US" altLang="zh-CN" sz="2800" b="0" i="0" dirty="0" smtClean="0">
                <a:solidFill>
                  <a:srgbClr val="CC3300"/>
                </a:solidFill>
              </a:rPr>
              <a:t>visit</a:t>
            </a:r>
            <a:r>
              <a:rPr lang="en-US" altLang="zh-CN" sz="2800" i="0" dirty="0" smtClean="0">
                <a:solidFill>
                  <a:srgbClr val="CC3300"/>
                </a:solidFill>
              </a:rPr>
              <a:t>) (</a:t>
            </a:r>
            <a:r>
              <a:rPr lang="en-US" altLang="zh-CN" sz="2800" b="0" i="0" dirty="0" err="1" smtClean="0">
                <a:solidFill>
                  <a:srgbClr val="CC3300"/>
                </a:solidFill>
              </a:rPr>
              <a:t>ThreadNode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r>
              <a:rPr lang="en-US" altLang="zh-CN" sz="2800" i="0" dirty="0">
                <a:solidFill>
                  <a:schemeClr val="accent2"/>
                </a:solidFill>
              </a:rPr>
              <a:t>//</a:t>
            </a:r>
            <a:r>
              <a:rPr lang="zh-CN" altLang="en-US" sz="2800" b="0" i="0" dirty="0">
                <a:solidFill>
                  <a:schemeClr val="accent2"/>
                </a:solidFill>
                <a:ea typeface="隶书" pitchFamily="49" charset="-122"/>
              </a:rPr>
              <a:t>线索化二叉树的中序遍历</a:t>
            </a:r>
            <a:endParaRPr lang="zh-CN" altLang="en-US" sz="2800" b="0" i="0" dirty="0">
              <a:ea typeface="隶书" pitchFamily="49" charset="-122"/>
            </a:endParaRPr>
          </a:p>
          <a:p>
            <a:r>
              <a:rPr lang="zh-CN" altLang="en-US" sz="2800" b="0" i="0" dirty="0"/>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*p</a:t>
            </a:r>
            <a:r>
              <a:rPr lang="en-US" altLang="zh-CN" sz="2800" i="0" dirty="0">
                <a:solidFill>
                  <a:srgbClr val="CC3300"/>
                </a:solidFill>
              </a:rPr>
              <a:t>;  </a:t>
            </a:r>
          </a:p>
          <a:p>
            <a:r>
              <a:rPr lang="en-US" altLang="zh-CN" sz="2800" i="0" dirty="0">
                <a:solidFill>
                  <a:srgbClr val="CC3300"/>
                </a:solidFill>
              </a:rPr>
              <a:t>    for</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First</a:t>
            </a:r>
            <a:r>
              <a:rPr lang="en-US" altLang="zh-CN" sz="2800" i="0" dirty="0" smtClean="0">
                <a:solidFill>
                  <a:srgbClr val="CC3300"/>
                </a:solidFill>
              </a:rPr>
              <a:t>(</a:t>
            </a:r>
            <a:r>
              <a:rPr lang="en-US" altLang="zh-CN" sz="2800" b="0" i="0" dirty="0" smtClean="0">
                <a:solidFill>
                  <a:srgbClr val="CC3300"/>
                </a:solidFill>
              </a:rPr>
              <a:t>root</a:t>
            </a:r>
            <a:r>
              <a:rPr lang="en-US" altLang="zh-CN" sz="2800" i="0" dirty="0" smtClean="0">
                <a:solidFill>
                  <a:srgbClr val="CC3300"/>
                </a:solidFill>
              </a:rPr>
              <a:t>);</a:t>
            </a:r>
            <a:r>
              <a:rPr lang="en-US" altLang="zh-CN" sz="2800" b="0" i="0" dirty="0" smtClean="0">
                <a:solidFill>
                  <a:srgbClr val="CC3300"/>
                </a:solidFill>
              </a:rPr>
              <a:t> p</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Next</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endParaRPr lang="en-US" altLang="zh-CN" sz="2800" b="0" i="0" dirty="0">
              <a:solidFill>
                <a:srgbClr val="CC3300"/>
              </a:solidFill>
            </a:endParaRPr>
          </a:p>
          <a:p>
            <a:r>
              <a:rPr lang="en-US" altLang="zh-CN"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endParaRPr lang="en-US" altLang="zh-CN" sz="2800" b="0" i="0" dirty="0">
              <a:solidFill>
                <a:srgbClr val="CC3300"/>
              </a:solidFill>
            </a:endParaRPr>
          </a:p>
          <a:p>
            <a:r>
              <a:rPr lang="en-US" altLang="zh-CN" sz="28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192</a:t>
            </a:fld>
            <a:endParaRPr lang="en-US" altLang="zh-CN"/>
          </a:p>
        </p:txBody>
      </p:sp>
      <p:sp>
        <p:nvSpPr>
          <p:cNvPr id="3" name="Rectangle 3"/>
          <p:cNvSpPr txBox="1">
            <a:spLocks noChangeArrowheads="1"/>
          </p:cNvSpPr>
          <p:nvPr/>
        </p:nvSpPr>
        <p:spPr>
          <a:xfrm>
            <a:off x="685800" y="457200"/>
            <a:ext cx="7772400" cy="6096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sng" strike="noStrike" kern="0" cap="none" spc="0" normalizeH="0" baseline="0" noProof="0" smtClean="0">
                <a:ln>
                  <a:noFill/>
                </a:ln>
                <a:solidFill>
                  <a:srgbClr val="003399"/>
                </a:solidFill>
                <a:effectLst>
                  <a:outerShdw blurRad="38100" dist="38100" dir="2700000" algn="tl">
                    <a:srgbClr val="C0C0C0"/>
                  </a:outerShdw>
                </a:effectLst>
                <a:uLnTx/>
                <a:uFillTx/>
                <a:latin typeface="+mj-lt"/>
                <a:ea typeface="仿宋_GB2312" pitchFamily="49" charset="-122"/>
                <a:cs typeface="+mj-cs"/>
              </a:rPr>
              <a:t>通过中序遍历建立中序线索化二叉树</a:t>
            </a:r>
            <a:endParaRPr kumimoji="1" lang="zh-CN" altLang="en-US" sz="3200" b="1" i="0" u="sng"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仿宋_GB2312" pitchFamily="49" charset="-122"/>
              <a:cs typeface="+mj-cs"/>
            </a:endParaRPr>
          </a:p>
        </p:txBody>
      </p:sp>
      <p:sp>
        <p:nvSpPr>
          <p:cNvPr id="4" name="Rectangle 4"/>
          <p:cNvSpPr txBox="1">
            <a:spLocks noChangeArrowheads="1"/>
          </p:cNvSpPr>
          <p:nvPr/>
        </p:nvSpPr>
        <p:spPr>
          <a:xfrm>
            <a:off x="611188" y="1125538"/>
            <a:ext cx="8532812" cy="5181600"/>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template &lt;class Type&gt; void </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ThreadTree</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&lt;Type&gt;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CreateInThread</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ThreadNode</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&lt;Type&gt;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current</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ThreadNode</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&lt;Type&gt;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&amp;</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pre</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i="0" u="none" strike="noStrike" kern="0" cap="none" spc="0" normalizeH="0" baseline="0" noProof="0" dirty="0" smtClean="0">
                <a:ln>
                  <a:noFill/>
                </a:ln>
                <a:solidFill>
                  <a:schemeClr val="accent2"/>
                </a:solidFill>
                <a:effectLst/>
                <a:uLnTx/>
                <a:uFillTx/>
                <a:latin typeface="+mn-lt"/>
                <a:ea typeface="隶书" pitchFamily="49" charset="-122"/>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通过中序遍历进行线索化</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chemeClr val="accent2"/>
                </a:solidFill>
                <a:effectLst/>
                <a:uLnTx/>
                <a:uFillTx/>
                <a:latin typeface="+mn-lt"/>
                <a:ea typeface="隶书" pitchFamily="49" charset="-122"/>
                <a:cs typeface="+mn-cs"/>
              </a:rPr>
              <a:t>//</a:t>
            </a:r>
            <a:r>
              <a:rPr kumimoji="1" lang="en-US" altLang="zh-CN" sz="2400" b="1" i="0" u="none" strike="noStrike" kern="0" cap="none" spc="0" normalizeH="0" baseline="0" noProof="0" dirty="0" smtClean="0">
                <a:ln>
                  <a:noFill/>
                </a:ln>
                <a:solidFill>
                  <a:schemeClr val="tx2"/>
                </a:solidFill>
                <a:effectLst/>
                <a:uLnTx/>
                <a:uFillTx/>
                <a:latin typeface="+mn-lt"/>
                <a:ea typeface="隶书" pitchFamily="49" charset="-122"/>
                <a:cs typeface="+mn-cs"/>
              </a:rPr>
              <a:t>pre</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在遍历过程中总是指向遍历指针</a:t>
            </a:r>
            <a:r>
              <a:rPr kumimoji="1" lang="en-US" altLang="zh-CN" sz="2400" b="1" i="0" u="none" strike="noStrike" kern="0" cap="none" spc="0" normalizeH="0" baseline="0" noProof="0" dirty="0" smtClean="0">
                <a:ln>
                  <a:noFill/>
                </a:ln>
                <a:solidFill>
                  <a:schemeClr val="tx2"/>
                </a:solidFill>
                <a:effectLst/>
                <a:uLnTx/>
                <a:uFillTx/>
                <a:latin typeface="+mn-lt"/>
                <a:ea typeface="隶书" pitchFamily="49" charset="-122"/>
                <a:cs typeface="+mn-cs"/>
              </a:rPr>
              <a:t>p</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在中序下的前驱结点</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chemeClr val="accent2"/>
                </a:solidFill>
                <a:effectLst/>
                <a:uLnTx/>
                <a:uFillTx/>
                <a:latin typeface="+mn-lt"/>
                <a:ea typeface="隶书" pitchFamily="49" charset="-122"/>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即</a:t>
            </a:r>
            <a:r>
              <a:rPr kumimoji="1" lang="zh-CN" altLang="en-US" sz="2400" b="0" i="0" u="none" strike="noStrike" kern="0" cap="none" spc="0" normalizeH="0" baseline="0" noProof="0" dirty="0" smtClean="0">
                <a:ln>
                  <a:noFill/>
                </a:ln>
                <a:solidFill>
                  <a:schemeClr val="tx2"/>
                </a:solidFill>
                <a:effectLst/>
                <a:uLnTx/>
                <a:uFillTx/>
                <a:latin typeface="+mn-lt"/>
                <a:ea typeface="隶书" pitchFamily="49" charset="-122"/>
                <a:cs typeface="+mn-cs"/>
              </a:rPr>
              <a:t>在中序遍历过程中刚刚访问过的结点</a:t>
            </a:r>
            <a:endPar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chemeClr val="accent2"/>
                </a:solidFill>
                <a:effectLst/>
                <a:uLnTx/>
                <a:uFillTx/>
                <a:latin typeface="+mn-lt"/>
                <a:ea typeface="隶书" pitchFamily="49" charset="-122"/>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在中序遍历时，</a:t>
            </a:r>
            <a:r>
              <a:rPr kumimoji="1" lang="zh-CN" altLang="en-US" sz="2400" b="0" i="0" u="none" strike="noStrike" kern="0" cap="none" spc="0" normalizeH="0" baseline="0" noProof="0" dirty="0" smtClean="0">
                <a:ln>
                  <a:noFill/>
                </a:ln>
                <a:solidFill>
                  <a:schemeClr val="tx2"/>
                </a:solidFill>
                <a:effectLst/>
                <a:uLnTx/>
                <a:uFillTx/>
                <a:latin typeface="+mn-lt"/>
                <a:ea typeface="隶书" pitchFamily="49" charset="-122"/>
                <a:cs typeface="+mn-cs"/>
              </a:rPr>
              <a:t>每遇到空指针域，立即填入前驱或后继线索</a:t>
            </a:r>
            <a:r>
              <a:rPr kumimoji="1" lang="zh-CN" altLang="en-US" sz="24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if</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current</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NULL</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return;</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CreateInThread</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current</a:t>
            </a:r>
            <a:r>
              <a:rPr kumimoji="1" lang="en-US" altLang="zh-CN" sz="24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leftChild</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pre</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左子树线索化</a:t>
            </a:r>
            <a:endParaRPr kumimoji="1" lang="zh-CN" altLang="en-US" sz="2400" b="0" i="0" u="none" strike="noStrike" kern="0" cap="none" spc="0" normalizeH="0" baseline="0" noProof="0" dirty="0" smtClean="0">
              <a:ln>
                <a:noFill/>
              </a:ln>
              <a:solidFill>
                <a:srgbClr val="CC3300"/>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if </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current</a:t>
            </a:r>
            <a:r>
              <a:rPr kumimoji="1" lang="en-US" altLang="zh-CN" sz="24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leftChild</a:t>
            </a:r>
            <a:r>
              <a:rPr kumimoji="1" lang="en-US" altLang="zh-CN" sz="2400" i="1"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NULL</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current</a:t>
            </a:r>
            <a:r>
              <a:rPr kumimoji="1" lang="en-US" altLang="zh-CN" sz="24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leftChild</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pre</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current</a:t>
            </a:r>
            <a:r>
              <a:rPr kumimoji="1" lang="en-US" altLang="zh-CN" sz="24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ltag</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建立当前结点的前驱线索</a:t>
            </a:r>
            <a:r>
              <a:rPr kumimoji="1" lang="zh-CN" altLang="en-US" sz="2400" b="0" i="0" u="none" strike="noStrike" kern="0" cap="none" spc="0" normalizeH="0" baseline="0" noProof="0" dirty="0" smtClean="0">
                <a:ln>
                  <a:noFill/>
                </a:ln>
                <a:solidFill>
                  <a:srgbClr val="CC3300"/>
                </a:solidFill>
                <a:effectLst/>
                <a:uLnTx/>
                <a:uFillTx/>
                <a:latin typeface="+mn-lt"/>
                <a:ea typeface="+mn-ea"/>
                <a:cs typeface="+mn-cs"/>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500"/>
                                        <p:tgtEl>
                                          <p:spTgt spid="4">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checkerboard(across)">
                                      <p:cBhvr>
                                        <p:cTn id="19" dur="500"/>
                                        <p:tgtEl>
                                          <p:spTgt spid="4">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heckerboard(across)">
                                      <p:cBhvr>
                                        <p:cTn id="22" dur="500"/>
                                        <p:tgtEl>
                                          <p:spTgt spid="4">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checkerboard(across)">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checkerboard(across)">
                                      <p:cBhvr>
                                        <p:cTn id="30" dur="500"/>
                                        <p:tgtEl>
                                          <p:spTgt spid="4">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checkerboard(across)">
                                      <p:cBhvr>
                                        <p:cTn id="33" dur="500"/>
                                        <p:tgtEl>
                                          <p:spTgt spid="4">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checkerboard(across)">
                                      <p:cBhvr>
                                        <p:cTn id="36" dur="500"/>
                                        <p:tgtEl>
                                          <p:spTgt spid="4">
                                            <p:txEl>
                                              <p:pRg st="9" end="9"/>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39" dur="500"/>
                                        <p:tgtEl>
                                          <p:spTgt spid="4">
                                            <p:txEl>
                                              <p:pRg st="10" end="10"/>
                                            </p:txEl>
                                          </p:spTgt>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193</a:t>
            </a:fld>
            <a:endParaRPr lang="en-US" altLang="zh-CN"/>
          </a:p>
        </p:txBody>
      </p:sp>
      <p:sp>
        <p:nvSpPr>
          <p:cNvPr id="3" name="Rectangle 3"/>
          <p:cNvSpPr txBox="1">
            <a:spLocks noChangeArrowheads="1"/>
          </p:cNvSpPr>
          <p:nvPr/>
        </p:nvSpPr>
        <p:spPr>
          <a:xfrm>
            <a:off x="611188" y="1196975"/>
            <a:ext cx="7924800" cy="3887788"/>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if</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pre</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NULL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&amp;&amp;</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pre</a:t>
            </a:r>
            <a:r>
              <a:rPr kumimoji="1" lang="en-US" altLang="zh-CN" sz="24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rightChild</a:t>
            </a:r>
            <a:r>
              <a:rPr kumimoji="1" lang="en-US" altLang="zh-CN" sz="2400" i="1"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NULL</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pre</a:t>
            </a:r>
            <a:r>
              <a:rPr kumimoji="1" lang="en-US" altLang="zh-CN" sz="24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rightChild</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current</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pre</a:t>
            </a:r>
            <a:r>
              <a:rPr kumimoji="1" lang="en-US" altLang="zh-CN" sz="2400" b="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rtag</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         }  </a:t>
            </a:r>
            <a:r>
              <a:rPr kumimoji="1" lang="en-US" altLang="zh-CN" sz="24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建立前驱结点的后继线索</a:t>
            </a:r>
            <a:endParaRPr kumimoji="1" lang="zh-CN" altLang="en-US" sz="2400" b="0" i="0" u="none" strike="noStrike" kern="0" cap="none" spc="0" normalizeH="0" baseline="0" noProof="0" dirty="0" smtClean="0">
              <a:ln>
                <a:noFill/>
              </a:ln>
              <a:solidFill>
                <a:srgbClr val="CC3300"/>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pre</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current</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前驱跟上当前指针</a:t>
            </a:r>
            <a:endParaRPr kumimoji="1" lang="zh-CN" altLang="en-US" sz="2400" b="0" i="0" u="none" strike="noStrike" kern="0" cap="none" spc="0" normalizeH="0" baseline="0" noProof="0" dirty="0" smtClean="0">
              <a:ln>
                <a:noFill/>
              </a:ln>
              <a:solidFill>
                <a:srgbClr val="CC3300"/>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CreateInThread</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current</a:t>
            </a:r>
            <a:r>
              <a:rPr kumimoji="1" lang="en-US" altLang="zh-CN" sz="24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400" b="0" i="0" u="none" strike="noStrike" kern="0" cap="none" spc="0" normalizeH="0" baseline="0" noProof="0" dirty="0" err="1" smtClean="0">
                <a:ln>
                  <a:noFill/>
                </a:ln>
                <a:solidFill>
                  <a:srgbClr val="CC3300"/>
                </a:solidFill>
                <a:effectLst/>
                <a:uLnTx/>
                <a:uFillTx/>
                <a:latin typeface="+mn-lt"/>
                <a:ea typeface="+mn-ea"/>
                <a:cs typeface="+mn-cs"/>
              </a:rPr>
              <a:t>rightChild</a:t>
            </a: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pre</a:t>
            </a:r>
            <a:r>
              <a:rPr kumimoji="1" lang="en-US" altLang="zh-CN" sz="24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隶书" pitchFamily="49" charset="-122"/>
                <a:cs typeface="+mn-cs"/>
              </a:rPr>
              <a:t>递归，右子树线索化</a:t>
            </a:r>
            <a:endParaRPr kumimoji="1" lang="zh-CN" altLang="en-US" sz="2400" b="0" i="0" u="none" strike="noStrike" kern="0" cap="none" spc="0" normalizeH="0" baseline="0" noProof="0" dirty="0" smtClean="0">
              <a:ln>
                <a:noFill/>
              </a:ln>
              <a:solidFill>
                <a:srgbClr val="CC3300"/>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CC3300"/>
                </a:solidFill>
                <a:effectLst/>
                <a:uLnTx/>
                <a:uFillTx/>
                <a:latin typeface="+mn-lt"/>
                <a:ea typeface="+mn-ea"/>
                <a:cs typeface="+mn-cs"/>
              </a:rPr>
              <a:t>}</a:t>
            </a:r>
            <a:endParaRPr kumimoji="1" lang="en-US" altLang="zh-CN" sz="2400" b="0" i="0" u="none" strike="noStrike" kern="0" cap="none" spc="0" normalizeH="0" baseline="0" noProof="0" dirty="0" smtClean="0">
              <a:ln>
                <a:noFill/>
              </a:ln>
              <a:solidFill>
                <a:srgbClr val="CC33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194</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对整棵二叉树的线索化</a:t>
            </a:r>
          </a:p>
        </p:txBody>
      </p:sp>
      <p:sp>
        <p:nvSpPr>
          <p:cNvPr id="4" name="内容占位符 2"/>
          <p:cNvSpPr txBox="1">
            <a:spLocks/>
          </p:cNvSpPr>
          <p:nvPr/>
        </p:nvSpPr>
        <p:spPr>
          <a:xfrm>
            <a:off x="683568" y="1484784"/>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rgbClr val="006600"/>
                </a:solidFill>
                <a:effectLst/>
                <a:uLnTx/>
                <a:uFillTx/>
                <a:latin typeface="+mn-lt"/>
                <a:ea typeface="+mn-ea"/>
                <a:cs typeface="+mn-cs"/>
              </a:rPr>
              <a:t>从树根开始，如果已知树根</a:t>
            </a:r>
            <a:r>
              <a:rPr kumimoji="1" lang="en-US" altLang="zh-CN" sz="3200" i="0" u="none" strike="noStrike" kern="0" cap="none" spc="0" normalizeH="0" baseline="0" noProof="0" dirty="0" smtClean="0">
                <a:ln>
                  <a:noFill/>
                </a:ln>
                <a:solidFill>
                  <a:srgbClr val="006600"/>
                </a:solidFill>
                <a:effectLst/>
                <a:uLnTx/>
                <a:uFillTx/>
                <a:latin typeface="+mn-lt"/>
                <a:ea typeface="+mn-ea"/>
                <a:cs typeface="+mn-cs"/>
              </a:rPr>
              <a:t>r</a:t>
            </a:r>
            <a:r>
              <a:rPr kumimoji="1" lang="zh-CN" altLang="en-US" sz="3200" i="0" u="none" strike="noStrike" kern="0" cap="none" spc="0" normalizeH="0" baseline="0" noProof="0" dirty="0" smtClean="0">
                <a:ln>
                  <a:noFill/>
                </a:ln>
                <a:solidFill>
                  <a:srgbClr val="006600"/>
                </a:solidFill>
                <a:effectLst/>
                <a:uLnTx/>
                <a:uFillTx/>
                <a:latin typeface="+mn-lt"/>
                <a:ea typeface="+mn-ea"/>
                <a:cs typeface="+mn-cs"/>
              </a:rPr>
              <a:t>，则可以用以下过程线索化二叉树。</a:t>
            </a:r>
            <a:r>
              <a:rPr kumimoji="1" lang="zh-CN" altLang="en-US" sz="3200" b="0" i="0" u="none" strike="noStrike" kern="0" cap="none" spc="0" normalizeH="0" baseline="0" noProof="0" dirty="0" smtClean="0">
                <a:ln>
                  <a:noFill/>
                </a:ln>
                <a:solidFill>
                  <a:schemeClr val="accent2"/>
                </a:solidFill>
                <a:effectLst/>
                <a:uLnTx/>
                <a:uFillTx/>
                <a:latin typeface="+mn-lt"/>
                <a:ea typeface="+mn-ea"/>
                <a:cs typeface="+mn-cs"/>
              </a:rPr>
              <a:t> </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NODE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pre</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NULL</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前驱指针</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r</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NULL</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非空二叉树，线索化</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createInThread</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r</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pre</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线索化二叉树</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后处理</a:t>
            </a:r>
            <a:r>
              <a:rPr kumimoji="1" lang="en-US" altLang="zh-CN" sz="2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中序最后一个结点</a:t>
            </a:r>
            <a:endParaRPr kumimoji="1" lang="en-US" altLang="zh-CN" sz="2800" b="0" i="0" u="none" strike="noStrike" kern="0" cap="none" spc="0" normalizeH="0" baseline="0" noProof="0" dirty="0" smtClean="0">
              <a:ln>
                <a:noFill/>
              </a:ln>
              <a:solidFill>
                <a:schemeClr val="accent2"/>
              </a:solidFill>
              <a:effectLst/>
              <a:uLnTx/>
              <a:uFillTx/>
              <a:latin typeface="+mn-lt"/>
              <a:ea typeface="隶书" pitchFamily="49" charset="-122"/>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pre</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rightChild</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NULL</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pre</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rtag</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sz="2800" b="0" i="0" u="none" strike="noStrike" kern="0" cap="none" spc="0" normalizeH="0" baseline="0" noProof="0" dirty="0" smtClean="0">
              <a:ln>
                <a:noFill/>
              </a:ln>
              <a:solidFill>
                <a:srgbClr val="FF0000"/>
              </a:solidFill>
              <a:effectLst/>
              <a:uLnTx/>
              <a:uFillTx/>
              <a:latin typeface="+mn-lt"/>
              <a:ea typeface="隶书" pitchFamily="49" charset="-122"/>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195</a:t>
            </a:fld>
            <a:endParaRPr lang="en-US" altLang="zh-CN"/>
          </a:p>
        </p:txBody>
      </p:sp>
      <p:sp>
        <p:nvSpPr>
          <p:cNvPr id="3" name="Rectangle 2"/>
          <p:cNvSpPr txBox="1">
            <a:spLocks noChangeArrowheads="1"/>
          </p:cNvSpPr>
          <p:nvPr/>
        </p:nvSpPr>
        <p:spPr>
          <a:xfrm>
            <a:off x="539750" y="549275"/>
            <a:ext cx="8305800" cy="5638800"/>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template &lt;class Type&gt; void </a:t>
            </a:r>
            <a:r>
              <a:rPr kumimoji="1" lang="en-US" altLang="zh-CN" sz="2800" b="0" i="0" u="none" strike="noStrike" kern="0" cap="none" spc="0" normalizeH="0" baseline="0" noProof="0" dirty="0" err="1" smtClean="0">
                <a:ln>
                  <a:noFill/>
                </a:ln>
                <a:solidFill>
                  <a:srgbClr val="CC3300"/>
                </a:solidFill>
                <a:effectLst/>
                <a:uLnTx/>
                <a:uFillTx/>
                <a:latin typeface="+mn-lt"/>
                <a:ea typeface="+mn-ea"/>
                <a:cs typeface="+mn-cs"/>
              </a:rPr>
              <a:t>ThreadTree</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&lt;Type&gt; ::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dirty="0" err="1" smtClean="0">
                <a:ln>
                  <a:noFill/>
                </a:ln>
                <a:solidFill>
                  <a:srgbClr val="CC3300"/>
                </a:solidFill>
                <a:effectLst/>
                <a:uLnTx/>
                <a:uFillTx/>
                <a:latin typeface="+mn-lt"/>
                <a:ea typeface="+mn-ea"/>
                <a:cs typeface="+mn-cs"/>
              </a:rPr>
              <a:t>CreateInThread</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a:t>
            </a:r>
            <a:endParaRPr kumimoji="1" lang="en-US" altLang="zh-CN" sz="2800" b="0" i="0" u="none" strike="noStrike" kern="0" cap="none" spc="0" normalizeH="0" baseline="0" noProof="0" dirty="0" smtClean="0">
              <a:ln>
                <a:noFill/>
              </a:ln>
              <a:solidFill>
                <a:srgbClr val="CC3300"/>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CC3300"/>
                </a:solidFill>
                <a:effectLst/>
                <a:uLnTx/>
                <a:uFillTx/>
                <a:latin typeface="+mn-lt"/>
                <a:ea typeface="+mn-ea"/>
                <a:cs typeface="+mn-cs"/>
              </a:rPr>
              <a:t>ThreadNode</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&lt;Type&gt;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pre=NULL</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cs typeface="+mn-cs"/>
              </a:rPr>
              <a:t>前驱指针</a:t>
            </a:r>
            <a:endParaRPr kumimoji="1" lang="zh-CN" altLang="en-US" sz="2800" b="0" i="0" u="none" strike="noStrike" kern="0" cap="none" spc="0" normalizeH="0" baseline="0" noProof="0" dirty="0" smtClean="0">
              <a:ln>
                <a:noFill/>
              </a:ln>
              <a:solidFill>
                <a:srgbClr val="CC3300"/>
              </a:solidFill>
              <a:effectLst/>
              <a:uLnTx/>
              <a:uFillTx/>
              <a:latin typeface="+mn-lt"/>
              <a:ea typeface="隶书"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if</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root</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NULL</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cs typeface="+mn-cs"/>
              </a:rPr>
              <a:t>非空二叉树，线索化</a:t>
            </a:r>
            <a:endParaRPr kumimoji="1" lang="zh-CN" altLang="en-US" sz="2800" b="0" i="0" u="none" strike="noStrike" kern="0" cap="none" spc="0" normalizeH="0" baseline="0" noProof="0" dirty="0" smtClean="0">
              <a:ln>
                <a:noFill/>
              </a:ln>
              <a:solidFill>
                <a:srgbClr val="CC3300"/>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CC3300"/>
                </a:solidFill>
                <a:effectLst/>
                <a:uLnTx/>
                <a:uFillTx/>
                <a:latin typeface="+mn-lt"/>
                <a:ea typeface="+mn-ea"/>
                <a:cs typeface="+mn-cs"/>
              </a:rPr>
              <a:t>CreateInThread</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root</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 pre</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cs typeface="+mn-cs"/>
              </a:rPr>
              <a:t>中序遍历线索化二叉树</a:t>
            </a:r>
            <a:endParaRPr kumimoji="1" lang="zh-CN" altLang="en-US" sz="2800" b="0" i="0" u="none" strike="noStrike" kern="0" cap="none" spc="0" normalizeH="0" baseline="0" noProof="0" dirty="0" smtClean="0">
              <a:ln>
                <a:noFill/>
              </a:ln>
              <a:solidFill>
                <a:srgbClr val="CC3300"/>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pre</a:t>
            </a:r>
            <a:r>
              <a:rPr kumimoji="1" lang="en-US" altLang="zh-CN" sz="28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800" b="0" i="0" u="none" strike="noStrike" kern="0" cap="none" spc="0" normalizeH="0" baseline="0" noProof="0" dirty="0" err="1" smtClean="0">
                <a:ln>
                  <a:noFill/>
                </a:ln>
                <a:solidFill>
                  <a:srgbClr val="CC3300"/>
                </a:solidFill>
                <a:effectLst/>
                <a:uLnTx/>
                <a:uFillTx/>
                <a:latin typeface="+mn-lt"/>
                <a:ea typeface="+mn-ea"/>
                <a:cs typeface="+mn-cs"/>
              </a:rPr>
              <a:t>rightChild</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NULL</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pre</a:t>
            </a:r>
            <a:r>
              <a:rPr kumimoji="1" lang="en-US" altLang="zh-CN" sz="2800" i="0" u="none" strike="noStrike" kern="0" cap="none" spc="0" normalizeH="0" baseline="0" noProof="0" dirty="0" smtClean="0">
                <a:ln>
                  <a:noFill/>
                </a:ln>
                <a:solidFill>
                  <a:srgbClr val="CC3300"/>
                </a:solidFill>
                <a:effectLst/>
                <a:uLnTx/>
                <a:uFillTx/>
                <a:latin typeface="+mn-lt"/>
                <a:ea typeface="楷体_GB2312" pitchFamily="49" charset="-122"/>
                <a:cs typeface="+mn-cs"/>
              </a:rPr>
              <a:t>-&gt;</a:t>
            </a:r>
            <a:r>
              <a:rPr kumimoji="1" lang="en-US" altLang="zh-CN" sz="2800" b="0" i="0" u="none" strike="noStrike" kern="0" cap="none" spc="0" normalizeH="0" baseline="0" noProof="0" dirty="0" err="1" smtClean="0">
                <a:ln>
                  <a:noFill/>
                </a:ln>
                <a:solidFill>
                  <a:srgbClr val="CC3300"/>
                </a:solidFill>
                <a:effectLst/>
                <a:uLnTx/>
                <a:uFillTx/>
                <a:latin typeface="+mn-lt"/>
                <a:ea typeface="+mn-ea"/>
                <a:cs typeface="+mn-cs"/>
              </a:rPr>
              <a:t>rtag</a:t>
            </a:r>
            <a:r>
              <a:rPr kumimoji="1" lang="en-US" altLang="zh-CN" sz="2800" i="0" u="none" strike="noStrike" kern="0" cap="none" spc="0" normalizeH="0" baseline="0" noProof="0" dirty="0" smtClean="0">
                <a:ln>
                  <a:noFill/>
                </a:ln>
                <a:solidFill>
                  <a:srgbClr val="CC33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CC3300"/>
                </a:solidFill>
                <a:effectLst/>
                <a:uLnTx/>
                <a:uFillTx/>
                <a:latin typeface="+mn-lt"/>
                <a:ea typeface="+mn-ea"/>
                <a:cs typeface="+mn-cs"/>
              </a:rPr>
              <a:t>1</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cs typeface="+mn-cs"/>
              </a:rPr>
              <a:t>后处理，中序最后一个结点</a:t>
            </a:r>
            <a:endParaRPr kumimoji="1" lang="zh-CN" altLang="en-US" sz="2800" b="0" i="0" u="none" strike="noStrike" kern="0" cap="none" spc="0" normalizeH="0" baseline="0" noProof="0" dirty="0" smtClean="0">
              <a:ln>
                <a:noFill/>
              </a:ln>
              <a:solidFill>
                <a:srgbClr val="CC3300"/>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smtClean="0">
                <a:ln>
                  <a:noFill/>
                </a:ln>
                <a:solidFill>
                  <a:srgbClr val="CC33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smtClean="0">
                <a:ln>
                  <a:noFill/>
                </a:ln>
                <a:solidFill>
                  <a:srgbClr val="CC3300"/>
                </a:solidFill>
                <a:effectLst/>
                <a:uLnTx/>
                <a:uFillTx/>
                <a:latin typeface="+mn-lt"/>
                <a:ea typeface="+mn-ea"/>
                <a:cs typeface="+mn-cs"/>
              </a:rPr>
              <a:t>}</a:t>
            </a:r>
          </a:p>
        </p:txBody>
      </p:sp>
    </p:spTree>
  </p:cSld>
  <p:clrMapOvr>
    <a:masterClrMapping/>
  </p:clrMapOvr>
  <p:transition>
    <p:wipe dir="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196</a:t>
            </a:fld>
            <a:endParaRPr lang="en-US" altLang="zh-CN"/>
          </a:p>
        </p:txBody>
      </p:sp>
      <p:sp>
        <p:nvSpPr>
          <p:cNvPr id="4" name="Rectangle 6"/>
          <p:cNvSpPr>
            <a:spLocks noChangeArrowheads="1"/>
          </p:cNvSpPr>
          <p:nvPr/>
        </p:nvSpPr>
        <p:spPr bwMode="auto">
          <a:xfrm>
            <a:off x="3124200" y="13716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5" name="Text Box 7"/>
          <p:cNvSpPr txBox="1">
            <a:spLocks noChangeArrowheads="1"/>
          </p:cNvSpPr>
          <p:nvPr/>
        </p:nvSpPr>
        <p:spPr bwMode="auto">
          <a:xfrm>
            <a:off x="3795713" y="1325563"/>
            <a:ext cx="1493837"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0   A   0</a:t>
            </a:r>
            <a:endParaRPr lang="en-US" altLang="zh-CN" sz="3200" i="0">
              <a:solidFill>
                <a:schemeClr val="tx2"/>
              </a:solidFill>
            </a:endParaRPr>
          </a:p>
        </p:txBody>
      </p:sp>
      <p:sp>
        <p:nvSpPr>
          <p:cNvPr id="6" name="Line 8"/>
          <p:cNvSpPr>
            <a:spLocks noChangeShapeType="1"/>
          </p:cNvSpPr>
          <p:nvPr/>
        </p:nvSpPr>
        <p:spPr bwMode="auto">
          <a:xfrm>
            <a:off x="37338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7" name="Line 10"/>
          <p:cNvSpPr>
            <a:spLocks noChangeShapeType="1"/>
          </p:cNvSpPr>
          <p:nvPr/>
        </p:nvSpPr>
        <p:spPr bwMode="auto">
          <a:xfrm>
            <a:off x="42672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8" name="Line 11"/>
          <p:cNvSpPr>
            <a:spLocks noChangeShapeType="1"/>
          </p:cNvSpPr>
          <p:nvPr/>
        </p:nvSpPr>
        <p:spPr bwMode="auto">
          <a:xfrm>
            <a:off x="48006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9" name="Line 12"/>
          <p:cNvSpPr>
            <a:spLocks noChangeShapeType="1"/>
          </p:cNvSpPr>
          <p:nvPr/>
        </p:nvSpPr>
        <p:spPr bwMode="auto">
          <a:xfrm>
            <a:off x="53340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10" name="Rectangle 13"/>
          <p:cNvSpPr>
            <a:spLocks noChangeArrowheads="1"/>
          </p:cNvSpPr>
          <p:nvPr/>
        </p:nvSpPr>
        <p:spPr bwMode="auto">
          <a:xfrm>
            <a:off x="8382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1" name="Text Box 14"/>
          <p:cNvSpPr txBox="1">
            <a:spLocks noChangeArrowheads="1"/>
          </p:cNvSpPr>
          <p:nvPr/>
        </p:nvSpPr>
        <p:spPr bwMode="auto">
          <a:xfrm>
            <a:off x="990600" y="2925763"/>
            <a:ext cx="2327275"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B   0   </a:t>
            </a:r>
            <a:endParaRPr lang="en-US" altLang="zh-CN" sz="3200" i="0">
              <a:solidFill>
                <a:schemeClr val="tx2"/>
              </a:solidFill>
            </a:endParaRPr>
          </a:p>
        </p:txBody>
      </p:sp>
      <p:sp>
        <p:nvSpPr>
          <p:cNvPr id="12" name="Line 15"/>
          <p:cNvSpPr>
            <a:spLocks noChangeShapeType="1"/>
          </p:cNvSpPr>
          <p:nvPr/>
        </p:nvSpPr>
        <p:spPr bwMode="auto">
          <a:xfrm>
            <a:off x="1447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3" name="Line 16"/>
          <p:cNvSpPr>
            <a:spLocks noChangeShapeType="1"/>
          </p:cNvSpPr>
          <p:nvPr/>
        </p:nvSpPr>
        <p:spPr bwMode="auto">
          <a:xfrm>
            <a:off x="19812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4" name="Line 17"/>
          <p:cNvSpPr>
            <a:spLocks noChangeShapeType="1"/>
          </p:cNvSpPr>
          <p:nvPr/>
        </p:nvSpPr>
        <p:spPr bwMode="auto">
          <a:xfrm>
            <a:off x="2514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5" name="Line 18"/>
          <p:cNvSpPr>
            <a:spLocks noChangeShapeType="1"/>
          </p:cNvSpPr>
          <p:nvPr/>
        </p:nvSpPr>
        <p:spPr bwMode="auto">
          <a:xfrm>
            <a:off x="3048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6" name="Rectangle 19"/>
          <p:cNvSpPr>
            <a:spLocks noChangeArrowheads="1"/>
          </p:cNvSpPr>
          <p:nvPr/>
        </p:nvSpPr>
        <p:spPr bwMode="auto">
          <a:xfrm>
            <a:off x="53340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7" name="Text Box 20"/>
          <p:cNvSpPr txBox="1">
            <a:spLocks noChangeArrowheads="1"/>
          </p:cNvSpPr>
          <p:nvPr/>
        </p:nvSpPr>
        <p:spPr bwMode="auto">
          <a:xfrm>
            <a:off x="5476875" y="2925763"/>
            <a:ext cx="25527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C   0   </a:t>
            </a:r>
            <a:endParaRPr lang="en-US" altLang="zh-CN" sz="3200" i="0">
              <a:solidFill>
                <a:schemeClr val="tx2"/>
              </a:solidFill>
            </a:endParaRPr>
          </a:p>
        </p:txBody>
      </p:sp>
      <p:sp>
        <p:nvSpPr>
          <p:cNvPr id="18" name="Line 21"/>
          <p:cNvSpPr>
            <a:spLocks noChangeShapeType="1"/>
          </p:cNvSpPr>
          <p:nvPr/>
        </p:nvSpPr>
        <p:spPr bwMode="auto">
          <a:xfrm>
            <a:off x="5943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9" name="Line 22"/>
          <p:cNvSpPr>
            <a:spLocks noChangeShapeType="1"/>
          </p:cNvSpPr>
          <p:nvPr/>
        </p:nvSpPr>
        <p:spPr bwMode="auto">
          <a:xfrm>
            <a:off x="6477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0" name="Line 23"/>
          <p:cNvSpPr>
            <a:spLocks noChangeShapeType="1"/>
          </p:cNvSpPr>
          <p:nvPr/>
        </p:nvSpPr>
        <p:spPr bwMode="auto">
          <a:xfrm>
            <a:off x="70104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1" name="Line 24"/>
          <p:cNvSpPr>
            <a:spLocks noChangeShapeType="1"/>
          </p:cNvSpPr>
          <p:nvPr/>
        </p:nvSpPr>
        <p:spPr bwMode="auto">
          <a:xfrm>
            <a:off x="7543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2" name="Rectangle 25"/>
          <p:cNvSpPr>
            <a:spLocks noChangeArrowheads="1"/>
          </p:cNvSpPr>
          <p:nvPr/>
        </p:nvSpPr>
        <p:spPr bwMode="auto">
          <a:xfrm>
            <a:off x="1371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3" name="Text Box 26"/>
          <p:cNvSpPr txBox="1">
            <a:spLocks noChangeArrowheads="1"/>
          </p:cNvSpPr>
          <p:nvPr/>
        </p:nvSpPr>
        <p:spPr bwMode="auto">
          <a:xfrm>
            <a:off x="1493838" y="4678363"/>
            <a:ext cx="2595562"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D   0   </a:t>
            </a:r>
            <a:endParaRPr lang="en-US" altLang="zh-CN" sz="3200" i="0">
              <a:solidFill>
                <a:schemeClr val="tx2"/>
              </a:solidFill>
            </a:endParaRPr>
          </a:p>
        </p:txBody>
      </p:sp>
      <p:sp>
        <p:nvSpPr>
          <p:cNvPr id="24" name="Line 27"/>
          <p:cNvSpPr>
            <a:spLocks noChangeShapeType="1"/>
          </p:cNvSpPr>
          <p:nvPr/>
        </p:nvSpPr>
        <p:spPr bwMode="auto">
          <a:xfrm>
            <a:off x="1981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5" name="Line 28"/>
          <p:cNvSpPr>
            <a:spLocks noChangeShapeType="1"/>
          </p:cNvSpPr>
          <p:nvPr/>
        </p:nvSpPr>
        <p:spPr bwMode="auto">
          <a:xfrm>
            <a:off x="2514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6" name="Line 29"/>
          <p:cNvSpPr>
            <a:spLocks noChangeShapeType="1"/>
          </p:cNvSpPr>
          <p:nvPr/>
        </p:nvSpPr>
        <p:spPr bwMode="auto">
          <a:xfrm>
            <a:off x="3048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7" name="Line 30"/>
          <p:cNvSpPr>
            <a:spLocks noChangeShapeType="1"/>
          </p:cNvSpPr>
          <p:nvPr/>
        </p:nvSpPr>
        <p:spPr bwMode="auto">
          <a:xfrm>
            <a:off x="3581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8" name="Rectangle 31"/>
          <p:cNvSpPr>
            <a:spLocks noChangeArrowheads="1"/>
          </p:cNvSpPr>
          <p:nvPr/>
        </p:nvSpPr>
        <p:spPr bwMode="auto">
          <a:xfrm>
            <a:off x="4800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 name="Text Box 32"/>
          <p:cNvSpPr txBox="1">
            <a:spLocks noChangeArrowheads="1"/>
          </p:cNvSpPr>
          <p:nvPr/>
        </p:nvSpPr>
        <p:spPr bwMode="auto">
          <a:xfrm>
            <a:off x="4933950" y="4678363"/>
            <a:ext cx="25733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E   0   </a:t>
            </a:r>
            <a:endParaRPr lang="en-US" altLang="zh-CN" sz="3200" i="0">
              <a:solidFill>
                <a:schemeClr val="tx2"/>
              </a:solidFill>
            </a:endParaRPr>
          </a:p>
        </p:txBody>
      </p:sp>
      <p:sp>
        <p:nvSpPr>
          <p:cNvPr id="30" name="Line 33"/>
          <p:cNvSpPr>
            <a:spLocks noChangeShapeType="1"/>
          </p:cNvSpPr>
          <p:nvPr/>
        </p:nvSpPr>
        <p:spPr bwMode="auto">
          <a:xfrm>
            <a:off x="5410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1" name="Line 34"/>
          <p:cNvSpPr>
            <a:spLocks noChangeShapeType="1"/>
          </p:cNvSpPr>
          <p:nvPr/>
        </p:nvSpPr>
        <p:spPr bwMode="auto">
          <a:xfrm>
            <a:off x="5943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2" name="Line 35"/>
          <p:cNvSpPr>
            <a:spLocks noChangeShapeType="1"/>
          </p:cNvSpPr>
          <p:nvPr/>
        </p:nvSpPr>
        <p:spPr bwMode="auto">
          <a:xfrm>
            <a:off x="6477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3" name="Line 36"/>
          <p:cNvSpPr>
            <a:spLocks noChangeShapeType="1"/>
          </p:cNvSpPr>
          <p:nvPr/>
        </p:nvSpPr>
        <p:spPr bwMode="auto">
          <a:xfrm>
            <a:off x="7010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4" name="Line 37"/>
          <p:cNvSpPr>
            <a:spLocks noChangeShapeType="1"/>
          </p:cNvSpPr>
          <p:nvPr/>
        </p:nvSpPr>
        <p:spPr bwMode="auto">
          <a:xfrm flipH="1">
            <a:off x="2362200" y="1676400"/>
            <a:ext cx="1066800" cy="12954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5" name="Line 38"/>
          <p:cNvSpPr>
            <a:spLocks noChangeShapeType="1"/>
          </p:cNvSpPr>
          <p:nvPr/>
        </p:nvSpPr>
        <p:spPr bwMode="auto">
          <a:xfrm>
            <a:off x="5638800" y="1600200"/>
            <a:ext cx="990600" cy="13716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6" name="Line 39"/>
          <p:cNvSpPr>
            <a:spLocks noChangeShapeType="1"/>
          </p:cNvSpPr>
          <p:nvPr/>
        </p:nvSpPr>
        <p:spPr bwMode="auto">
          <a:xfrm>
            <a:off x="32766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7" name="Line 40"/>
          <p:cNvSpPr>
            <a:spLocks noChangeShapeType="1"/>
          </p:cNvSpPr>
          <p:nvPr/>
        </p:nvSpPr>
        <p:spPr bwMode="auto">
          <a:xfrm flipH="1">
            <a:off x="52578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8" name="Line 41"/>
          <p:cNvSpPr>
            <a:spLocks noChangeShapeType="1"/>
          </p:cNvSpPr>
          <p:nvPr/>
        </p:nvSpPr>
        <p:spPr bwMode="auto">
          <a:xfrm flipH="1">
            <a:off x="4495800" y="914400"/>
            <a:ext cx="228600" cy="457200"/>
          </a:xfrm>
          <a:prstGeom prst="line">
            <a:avLst/>
          </a:prstGeom>
          <a:noFill/>
          <a:ln w="31750">
            <a:solidFill>
              <a:srgbClr val="009900"/>
            </a:solidFill>
            <a:round/>
            <a:headEnd/>
            <a:tailEnd type="triangle" w="sm" len="lg"/>
          </a:ln>
        </p:spPr>
        <p:txBody>
          <a:bodyPr wrap="none" anchor="ctr"/>
          <a:lstStyle/>
          <a:p>
            <a:endParaRPr lang="zh-CN" altLang="en-US"/>
          </a:p>
        </p:txBody>
      </p:sp>
      <p:sp>
        <p:nvSpPr>
          <p:cNvPr id="39" name="Text Box 42"/>
          <p:cNvSpPr txBox="1">
            <a:spLocks noChangeArrowheads="1"/>
          </p:cNvSpPr>
          <p:nvPr/>
        </p:nvSpPr>
        <p:spPr bwMode="auto">
          <a:xfrm>
            <a:off x="3733800" y="533400"/>
            <a:ext cx="906463"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40" name="Text Box 43"/>
          <p:cNvSpPr txBox="1">
            <a:spLocks noChangeArrowheads="1"/>
          </p:cNvSpPr>
          <p:nvPr/>
        </p:nvSpPr>
        <p:spPr bwMode="auto">
          <a:xfrm>
            <a:off x="878635" y="530732"/>
            <a:ext cx="2379754" cy="584775"/>
          </a:xfrm>
          <a:prstGeom prst="rect">
            <a:avLst/>
          </a:prstGeom>
          <a:noFill/>
          <a:ln w="38100">
            <a:noFill/>
            <a:miter lim="800000"/>
            <a:headEnd/>
            <a:tailEnd/>
          </a:ln>
        </p:spPr>
        <p:txBody>
          <a:bodyPr wrap="none" anchor="ctr">
            <a:spAutoFit/>
          </a:bodyPr>
          <a:lstStyle/>
          <a:p>
            <a:pPr algn="ctr"/>
            <a:r>
              <a:rPr lang="en-US" altLang="zh-CN" sz="3200" i="0" dirty="0" smtClean="0">
                <a:solidFill>
                  <a:schemeClr val="tx2"/>
                </a:solidFill>
              </a:rPr>
              <a:t>pre==NULL</a:t>
            </a:r>
            <a:endParaRPr lang="en-US" altLang="zh-CN" b="0" i="0" dirty="0"/>
          </a:p>
        </p:txBody>
      </p:sp>
      <p:sp>
        <p:nvSpPr>
          <p:cNvPr id="41" name="Text Box 44"/>
          <p:cNvSpPr txBox="1">
            <a:spLocks noChangeArrowheads="1"/>
          </p:cNvSpPr>
          <p:nvPr/>
        </p:nvSpPr>
        <p:spPr bwMode="auto">
          <a:xfrm>
            <a:off x="5029200" y="533400"/>
            <a:ext cx="1493838"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current</a:t>
            </a:r>
            <a:endParaRPr lang="en-US" altLang="zh-CN" b="0" i="0"/>
          </a:p>
        </p:txBody>
      </p:sp>
      <p:sp>
        <p:nvSpPr>
          <p:cNvPr id="42" name="Line 45"/>
          <p:cNvSpPr>
            <a:spLocks noChangeShapeType="1"/>
          </p:cNvSpPr>
          <p:nvPr/>
        </p:nvSpPr>
        <p:spPr bwMode="auto">
          <a:xfrm flipH="1">
            <a:off x="4800600" y="914400"/>
            <a:ext cx="228600" cy="457200"/>
          </a:xfrm>
          <a:prstGeom prst="line">
            <a:avLst/>
          </a:prstGeom>
          <a:noFill/>
          <a:ln w="31750">
            <a:solidFill>
              <a:srgbClr val="003399"/>
            </a:solidFill>
            <a:round/>
            <a:headEnd/>
            <a:tailEnd type="triangle" w="sm" len="lg"/>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197</a:t>
            </a:fld>
            <a:endParaRPr lang="en-US" altLang="zh-CN"/>
          </a:p>
        </p:txBody>
      </p:sp>
      <p:sp>
        <p:nvSpPr>
          <p:cNvPr id="4" name="Rectangle 5"/>
          <p:cNvSpPr>
            <a:spLocks noChangeArrowheads="1"/>
          </p:cNvSpPr>
          <p:nvPr/>
        </p:nvSpPr>
        <p:spPr bwMode="auto">
          <a:xfrm>
            <a:off x="3124200" y="13716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5" name="Text Box 6"/>
          <p:cNvSpPr txBox="1">
            <a:spLocks noChangeArrowheads="1"/>
          </p:cNvSpPr>
          <p:nvPr/>
        </p:nvSpPr>
        <p:spPr bwMode="auto">
          <a:xfrm>
            <a:off x="3795713" y="1325563"/>
            <a:ext cx="1493837"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0   A   0</a:t>
            </a:r>
            <a:endParaRPr lang="en-US" altLang="zh-CN" sz="3200" i="0">
              <a:solidFill>
                <a:schemeClr val="tx2"/>
              </a:solidFill>
            </a:endParaRPr>
          </a:p>
        </p:txBody>
      </p:sp>
      <p:sp>
        <p:nvSpPr>
          <p:cNvPr id="6" name="Line 7"/>
          <p:cNvSpPr>
            <a:spLocks noChangeShapeType="1"/>
          </p:cNvSpPr>
          <p:nvPr/>
        </p:nvSpPr>
        <p:spPr bwMode="auto">
          <a:xfrm>
            <a:off x="37338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7" name="Line 8"/>
          <p:cNvSpPr>
            <a:spLocks noChangeShapeType="1"/>
          </p:cNvSpPr>
          <p:nvPr/>
        </p:nvSpPr>
        <p:spPr bwMode="auto">
          <a:xfrm>
            <a:off x="42672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8" name="Line 9"/>
          <p:cNvSpPr>
            <a:spLocks noChangeShapeType="1"/>
          </p:cNvSpPr>
          <p:nvPr/>
        </p:nvSpPr>
        <p:spPr bwMode="auto">
          <a:xfrm>
            <a:off x="48006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9" name="Line 10"/>
          <p:cNvSpPr>
            <a:spLocks noChangeShapeType="1"/>
          </p:cNvSpPr>
          <p:nvPr/>
        </p:nvSpPr>
        <p:spPr bwMode="auto">
          <a:xfrm>
            <a:off x="53340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10" name="Rectangle 11"/>
          <p:cNvSpPr>
            <a:spLocks noChangeArrowheads="1"/>
          </p:cNvSpPr>
          <p:nvPr/>
        </p:nvSpPr>
        <p:spPr bwMode="auto">
          <a:xfrm>
            <a:off x="8382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1" name="Text Box 12"/>
          <p:cNvSpPr txBox="1">
            <a:spLocks noChangeArrowheads="1"/>
          </p:cNvSpPr>
          <p:nvPr/>
        </p:nvSpPr>
        <p:spPr bwMode="auto">
          <a:xfrm>
            <a:off x="990600" y="2925763"/>
            <a:ext cx="2327275"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a:t>
            </a: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B   0   </a:t>
            </a:r>
            <a:endParaRPr lang="en-US" altLang="zh-CN" sz="3200" i="0">
              <a:solidFill>
                <a:schemeClr val="tx2"/>
              </a:solidFill>
            </a:endParaRPr>
          </a:p>
        </p:txBody>
      </p:sp>
      <p:sp>
        <p:nvSpPr>
          <p:cNvPr id="12" name="Line 13"/>
          <p:cNvSpPr>
            <a:spLocks noChangeShapeType="1"/>
          </p:cNvSpPr>
          <p:nvPr/>
        </p:nvSpPr>
        <p:spPr bwMode="auto">
          <a:xfrm>
            <a:off x="1447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3" name="Line 14"/>
          <p:cNvSpPr>
            <a:spLocks noChangeShapeType="1"/>
          </p:cNvSpPr>
          <p:nvPr/>
        </p:nvSpPr>
        <p:spPr bwMode="auto">
          <a:xfrm>
            <a:off x="19812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4" name="Line 15"/>
          <p:cNvSpPr>
            <a:spLocks noChangeShapeType="1"/>
          </p:cNvSpPr>
          <p:nvPr/>
        </p:nvSpPr>
        <p:spPr bwMode="auto">
          <a:xfrm>
            <a:off x="2514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5" name="Line 16"/>
          <p:cNvSpPr>
            <a:spLocks noChangeShapeType="1"/>
          </p:cNvSpPr>
          <p:nvPr/>
        </p:nvSpPr>
        <p:spPr bwMode="auto">
          <a:xfrm>
            <a:off x="3048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6" name="Rectangle 17"/>
          <p:cNvSpPr>
            <a:spLocks noChangeArrowheads="1"/>
          </p:cNvSpPr>
          <p:nvPr/>
        </p:nvSpPr>
        <p:spPr bwMode="auto">
          <a:xfrm>
            <a:off x="53340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7" name="Text Box 18"/>
          <p:cNvSpPr txBox="1">
            <a:spLocks noChangeArrowheads="1"/>
          </p:cNvSpPr>
          <p:nvPr/>
        </p:nvSpPr>
        <p:spPr bwMode="auto">
          <a:xfrm>
            <a:off x="5476875" y="2925763"/>
            <a:ext cx="25527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C   0   </a:t>
            </a:r>
            <a:endParaRPr lang="en-US" altLang="zh-CN" sz="3200" i="0">
              <a:solidFill>
                <a:schemeClr val="tx2"/>
              </a:solidFill>
            </a:endParaRPr>
          </a:p>
        </p:txBody>
      </p:sp>
      <p:sp>
        <p:nvSpPr>
          <p:cNvPr id="18" name="Line 19"/>
          <p:cNvSpPr>
            <a:spLocks noChangeShapeType="1"/>
          </p:cNvSpPr>
          <p:nvPr/>
        </p:nvSpPr>
        <p:spPr bwMode="auto">
          <a:xfrm>
            <a:off x="5943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9" name="Line 20"/>
          <p:cNvSpPr>
            <a:spLocks noChangeShapeType="1"/>
          </p:cNvSpPr>
          <p:nvPr/>
        </p:nvSpPr>
        <p:spPr bwMode="auto">
          <a:xfrm>
            <a:off x="6477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0" name="Line 21"/>
          <p:cNvSpPr>
            <a:spLocks noChangeShapeType="1"/>
          </p:cNvSpPr>
          <p:nvPr/>
        </p:nvSpPr>
        <p:spPr bwMode="auto">
          <a:xfrm>
            <a:off x="70104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1" name="Line 22"/>
          <p:cNvSpPr>
            <a:spLocks noChangeShapeType="1"/>
          </p:cNvSpPr>
          <p:nvPr/>
        </p:nvSpPr>
        <p:spPr bwMode="auto">
          <a:xfrm>
            <a:off x="7543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2" name="Rectangle 23"/>
          <p:cNvSpPr>
            <a:spLocks noChangeArrowheads="1"/>
          </p:cNvSpPr>
          <p:nvPr/>
        </p:nvSpPr>
        <p:spPr bwMode="auto">
          <a:xfrm>
            <a:off x="1371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3" name="Text Box 24"/>
          <p:cNvSpPr txBox="1">
            <a:spLocks noChangeArrowheads="1"/>
          </p:cNvSpPr>
          <p:nvPr/>
        </p:nvSpPr>
        <p:spPr bwMode="auto">
          <a:xfrm>
            <a:off x="1493838" y="4678363"/>
            <a:ext cx="2595562"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D   0   </a:t>
            </a:r>
            <a:endParaRPr lang="en-US" altLang="zh-CN" sz="3200" i="0">
              <a:solidFill>
                <a:schemeClr val="tx2"/>
              </a:solidFill>
            </a:endParaRPr>
          </a:p>
        </p:txBody>
      </p:sp>
      <p:sp>
        <p:nvSpPr>
          <p:cNvPr id="24" name="Line 25"/>
          <p:cNvSpPr>
            <a:spLocks noChangeShapeType="1"/>
          </p:cNvSpPr>
          <p:nvPr/>
        </p:nvSpPr>
        <p:spPr bwMode="auto">
          <a:xfrm>
            <a:off x="1981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5" name="Line 26"/>
          <p:cNvSpPr>
            <a:spLocks noChangeShapeType="1"/>
          </p:cNvSpPr>
          <p:nvPr/>
        </p:nvSpPr>
        <p:spPr bwMode="auto">
          <a:xfrm>
            <a:off x="2514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6" name="Line 27"/>
          <p:cNvSpPr>
            <a:spLocks noChangeShapeType="1"/>
          </p:cNvSpPr>
          <p:nvPr/>
        </p:nvSpPr>
        <p:spPr bwMode="auto">
          <a:xfrm>
            <a:off x="3048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7" name="Line 28"/>
          <p:cNvSpPr>
            <a:spLocks noChangeShapeType="1"/>
          </p:cNvSpPr>
          <p:nvPr/>
        </p:nvSpPr>
        <p:spPr bwMode="auto">
          <a:xfrm>
            <a:off x="3581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8" name="Rectangle 29"/>
          <p:cNvSpPr>
            <a:spLocks noChangeArrowheads="1"/>
          </p:cNvSpPr>
          <p:nvPr/>
        </p:nvSpPr>
        <p:spPr bwMode="auto">
          <a:xfrm>
            <a:off x="4800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 name="Text Box 30"/>
          <p:cNvSpPr txBox="1">
            <a:spLocks noChangeArrowheads="1"/>
          </p:cNvSpPr>
          <p:nvPr/>
        </p:nvSpPr>
        <p:spPr bwMode="auto">
          <a:xfrm>
            <a:off x="4933950" y="4678363"/>
            <a:ext cx="25733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E   0   </a:t>
            </a:r>
            <a:endParaRPr lang="en-US" altLang="zh-CN" sz="3200" i="0">
              <a:solidFill>
                <a:schemeClr val="tx2"/>
              </a:solidFill>
            </a:endParaRPr>
          </a:p>
        </p:txBody>
      </p:sp>
      <p:sp>
        <p:nvSpPr>
          <p:cNvPr id="30" name="Line 31"/>
          <p:cNvSpPr>
            <a:spLocks noChangeShapeType="1"/>
          </p:cNvSpPr>
          <p:nvPr/>
        </p:nvSpPr>
        <p:spPr bwMode="auto">
          <a:xfrm>
            <a:off x="5410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1" name="Line 32"/>
          <p:cNvSpPr>
            <a:spLocks noChangeShapeType="1"/>
          </p:cNvSpPr>
          <p:nvPr/>
        </p:nvSpPr>
        <p:spPr bwMode="auto">
          <a:xfrm>
            <a:off x="5943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2" name="Line 33"/>
          <p:cNvSpPr>
            <a:spLocks noChangeShapeType="1"/>
          </p:cNvSpPr>
          <p:nvPr/>
        </p:nvSpPr>
        <p:spPr bwMode="auto">
          <a:xfrm>
            <a:off x="6477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3" name="Line 34"/>
          <p:cNvSpPr>
            <a:spLocks noChangeShapeType="1"/>
          </p:cNvSpPr>
          <p:nvPr/>
        </p:nvSpPr>
        <p:spPr bwMode="auto">
          <a:xfrm>
            <a:off x="7010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4" name="Line 35"/>
          <p:cNvSpPr>
            <a:spLocks noChangeShapeType="1"/>
          </p:cNvSpPr>
          <p:nvPr/>
        </p:nvSpPr>
        <p:spPr bwMode="auto">
          <a:xfrm flipH="1">
            <a:off x="2362200" y="1676400"/>
            <a:ext cx="1066800" cy="12954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5" name="Line 36"/>
          <p:cNvSpPr>
            <a:spLocks noChangeShapeType="1"/>
          </p:cNvSpPr>
          <p:nvPr/>
        </p:nvSpPr>
        <p:spPr bwMode="auto">
          <a:xfrm>
            <a:off x="5638800" y="1600200"/>
            <a:ext cx="990600" cy="13716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6" name="Line 37"/>
          <p:cNvSpPr>
            <a:spLocks noChangeShapeType="1"/>
          </p:cNvSpPr>
          <p:nvPr/>
        </p:nvSpPr>
        <p:spPr bwMode="auto">
          <a:xfrm>
            <a:off x="32766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7" name="Line 38"/>
          <p:cNvSpPr>
            <a:spLocks noChangeShapeType="1"/>
          </p:cNvSpPr>
          <p:nvPr/>
        </p:nvSpPr>
        <p:spPr bwMode="auto">
          <a:xfrm flipH="1">
            <a:off x="52578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8" name="Line 39"/>
          <p:cNvSpPr>
            <a:spLocks noChangeShapeType="1"/>
          </p:cNvSpPr>
          <p:nvPr/>
        </p:nvSpPr>
        <p:spPr bwMode="auto">
          <a:xfrm flipH="1">
            <a:off x="4495800" y="914400"/>
            <a:ext cx="228600" cy="457200"/>
          </a:xfrm>
          <a:prstGeom prst="line">
            <a:avLst/>
          </a:prstGeom>
          <a:noFill/>
          <a:ln w="31750">
            <a:solidFill>
              <a:srgbClr val="009900"/>
            </a:solidFill>
            <a:round/>
            <a:headEnd/>
            <a:tailEnd type="triangle" w="sm" len="lg"/>
          </a:ln>
        </p:spPr>
        <p:txBody>
          <a:bodyPr wrap="none" anchor="ctr"/>
          <a:lstStyle/>
          <a:p>
            <a:endParaRPr lang="zh-CN" altLang="en-US"/>
          </a:p>
        </p:txBody>
      </p:sp>
      <p:sp>
        <p:nvSpPr>
          <p:cNvPr id="39" name="Text Box 40"/>
          <p:cNvSpPr txBox="1">
            <a:spLocks noChangeArrowheads="1"/>
          </p:cNvSpPr>
          <p:nvPr/>
        </p:nvSpPr>
        <p:spPr bwMode="auto">
          <a:xfrm>
            <a:off x="3741738" y="533400"/>
            <a:ext cx="90646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40" name="Text Box 41"/>
          <p:cNvSpPr txBox="1">
            <a:spLocks noChangeArrowheads="1"/>
          </p:cNvSpPr>
          <p:nvPr/>
        </p:nvSpPr>
        <p:spPr bwMode="auto">
          <a:xfrm>
            <a:off x="932610" y="560894"/>
            <a:ext cx="2379754" cy="584775"/>
          </a:xfrm>
          <a:prstGeom prst="rect">
            <a:avLst/>
          </a:prstGeom>
          <a:noFill/>
          <a:ln w="38100">
            <a:noFill/>
            <a:miter lim="800000"/>
            <a:headEnd/>
            <a:tailEnd/>
          </a:ln>
        </p:spPr>
        <p:txBody>
          <a:bodyPr wrap="none" anchor="ctr">
            <a:spAutoFit/>
          </a:bodyPr>
          <a:lstStyle/>
          <a:p>
            <a:pPr algn="ctr"/>
            <a:r>
              <a:rPr lang="en-US" altLang="zh-CN" sz="3200" i="0" dirty="0" smtClean="0">
                <a:solidFill>
                  <a:schemeClr val="tx2"/>
                </a:solidFill>
              </a:rPr>
              <a:t>pre==NULL</a:t>
            </a:r>
            <a:endParaRPr lang="en-US" altLang="zh-CN" b="0" i="0" dirty="0"/>
          </a:p>
        </p:txBody>
      </p:sp>
      <p:sp>
        <p:nvSpPr>
          <p:cNvPr id="41" name="Text Box 42"/>
          <p:cNvSpPr txBox="1">
            <a:spLocks noChangeArrowheads="1"/>
          </p:cNvSpPr>
          <p:nvPr/>
        </p:nvSpPr>
        <p:spPr bwMode="auto">
          <a:xfrm>
            <a:off x="838200" y="1905000"/>
            <a:ext cx="1493838"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current</a:t>
            </a:r>
            <a:endParaRPr lang="en-US" altLang="zh-CN" b="0" i="0"/>
          </a:p>
        </p:txBody>
      </p:sp>
      <p:sp>
        <p:nvSpPr>
          <p:cNvPr id="42" name="Line 43"/>
          <p:cNvSpPr>
            <a:spLocks noChangeShapeType="1"/>
          </p:cNvSpPr>
          <p:nvPr/>
        </p:nvSpPr>
        <p:spPr bwMode="auto">
          <a:xfrm>
            <a:off x="1600200" y="2438400"/>
            <a:ext cx="258763" cy="533400"/>
          </a:xfrm>
          <a:prstGeom prst="line">
            <a:avLst/>
          </a:prstGeom>
          <a:noFill/>
          <a:ln w="31750">
            <a:solidFill>
              <a:srgbClr val="003399"/>
            </a:solidFill>
            <a:round/>
            <a:headEnd/>
            <a:tailEnd type="triangle" w="sm" len="lg"/>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198</a:t>
            </a:fld>
            <a:endParaRPr lang="en-US" altLang="zh-CN"/>
          </a:p>
        </p:txBody>
      </p:sp>
      <p:sp>
        <p:nvSpPr>
          <p:cNvPr id="4" name="Rectangle 5"/>
          <p:cNvSpPr>
            <a:spLocks noChangeArrowheads="1"/>
          </p:cNvSpPr>
          <p:nvPr/>
        </p:nvSpPr>
        <p:spPr bwMode="auto">
          <a:xfrm>
            <a:off x="3124200" y="13716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5" name="Text Box 6"/>
          <p:cNvSpPr txBox="1">
            <a:spLocks noChangeArrowheads="1"/>
          </p:cNvSpPr>
          <p:nvPr/>
        </p:nvSpPr>
        <p:spPr bwMode="auto">
          <a:xfrm>
            <a:off x="3795713" y="1325563"/>
            <a:ext cx="1493837"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0   A   0</a:t>
            </a:r>
            <a:endParaRPr lang="en-US" altLang="zh-CN" sz="3200" i="0">
              <a:solidFill>
                <a:schemeClr val="tx2"/>
              </a:solidFill>
            </a:endParaRPr>
          </a:p>
        </p:txBody>
      </p:sp>
      <p:sp>
        <p:nvSpPr>
          <p:cNvPr id="6" name="Line 7"/>
          <p:cNvSpPr>
            <a:spLocks noChangeShapeType="1"/>
          </p:cNvSpPr>
          <p:nvPr/>
        </p:nvSpPr>
        <p:spPr bwMode="auto">
          <a:xfrm>
            <a:off x="37338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7" name="Line 8"/>
          <p:cNvSpPr>
            <a:spLocks noChangeShapeType="1"/>
          </p:cNvSpPr>
          <p:nvPr/>
        </p:nvSpPr>
        <p:spPr bwMode="auto">
          <a:xfrm>
            <a:off x="42672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8" name="Line 9"/>
          <p:cNvSpPr>
            <a:spLocks noChangeShapeType="1"/>
          </p:cNvSpPr>
          <p:nvPr/>
        </p:nvSpPr>
        <p:spPr bwMode="auto">
          <a:xfrm>
            <a:off x="48006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9" name="Line 10"/>
          <p:cNvSpPr>
            <a:spLocks noChangeShapeType="1"/>
          </p:cNvSpPr>
          <p:nvPr/>
        </p:nvSpPr>
        <p:spPr bwMode="auto">
          <a:xfrm>
            <a:off x="53340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10" name="Rectangle 11"/>
          <p:cNvSpPr>
            <a:spLocks noChangeArrowheads="1"/>
          </p:cNvSpPr>
          <p:nvPr/>
        </p:nvSpPr>
        <p:spPr bwMode="auto">
          <a:xfrm>
            <a:off x="8382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1" name="Text Box 12"/>
          <p:cNvSpPr txBox="1">
            <a:spLocks noChangeArrowheads="1"/>
          </p:cNvSpPr>
          <p:nvPr/>
        </p:nvSpPr>
        <p:spPr bwMode="auto">
          <a:xfrm>
            <a:off x="990600" y="2925763"/>
            <a:ext cx="2327275"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a:t>
            </a: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B   0   </a:t>
            </a:r>
            <a:endParaRPr lang="en-US" altLang="zh-CN" sz="3200" i="0">
              <a:solidFill>
                <a:schemeClr val="tx2"/>
              </a:solidFill>
            </a:endParaRPr>
          </a:p>
        </p:txBody>
      </p:sp>
      <p:sp>
        <p:nvSpPr>
          <p:cNvPr id="12" name="Line 13"/>
          <p:cNvSpPr>
            <a:spLocks noChangeShapeType="1"/>
          </p:cNvSpPr>
          <p:nvPr/>
        </p:nvSpPr>
        <p:spPr bwMode="auto">
          <a:xfrm>
            <a:off x="1447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3" name="Line 14"/>
          <p:cNvSpPr>
            <a:spLocks noChangeShapeType="1"/>
          </p:cNvSpPr>
          <p:nvPr/>
        </p:nvSpPr>
        <p:spPr bwMode="auto">
          <a:xfrm>
            <a:off x="19812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4" name="Line 15"/>
          <p:cNvSpPr>
            <a:spLocks noChangeShapeType="1"/>
          </p:cNvSpPr>
          <p:nvPr/>
        </p:nvSpPr>
        <p:spPr bwMode="auto">
          <a:xfrm>
            <a:off x="2514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5" name="Line 16"/>
          <p:cNvSpPr>
            <a:spLocks noChangeShapeType="1"/>
          </p:cNvSpPr>
          <p:nvPr/>
        </p:nvSpPr>
        <p:spPr bwMode="auto">
          <a:xfrm>
            <a:off x="3048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6" name="Rectangle 17"/>
          <p:cNvSpPr>
            <a:spLocks noChangeArrowheads="1"/>
          </p:cNvSpPr>
          <p:nvPr/>
        </p:nvSpPr>
        <p:spPr bwMode="auto">
          <a:xfrm>
            <a:off x="53340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7" name="Text Box 18"/>
          <p:cNvSpPr txBox="1">
            <a:spLocks noChangeArrowheads="1"/>
          </p:cNvSpPr>
          <p:nvPr/>
        </p:nvSpPr>
        <p:spPr bwMode="auto">
          <a:xfrm>
            <a:off x="5476875" y="2925763"/>
            <a:ext cx="25527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C   0   </a:t>
            </a:r>
            <a:endParaRPr lang="en-US" altLang="zh-CN" sz="3200" i="0">
              <a:solidFill>
                <a:schemeClr val="tx2"/>
              </a:solidFill>
            </a:endParaRPr>
          </a:p>
        </p:txBody>
      </p:sp>
      <p:sp>
        <p:nvSpPr>
          <p:cNvPr id="18" name="Line 19"/>
          <p:cNvSpPr>
            <a:spLocks noChangeShapeType="1"/>
          </p:cNvSpPr>
          <p:nvPr/>
        </p:nvSpPr>
        <p:spPr bwMode="auto">
          <a:xfrm>
            <a:off x="5943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9" name="Line 20"/>
          <p:cNvSpPr>
            <a:spLocks noChangeShapeType="1"/>
          </p:cNvSpPr>
          <p:nvPr/>
        </p:nvSpPr>
        <p:spPr bwMode="auto">
          <a:xfrm>
            <a:off x="6477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0" name="Line 21"/>
          <p:cNvSpPr>
            <a:spLocks noChangeShapeType="1"/>
          </p:cNvSpPr>
          <p:nvPr/>
        </p:nvSpPr>
        <p:spPr bwMode="auto">
          <a:xfrm>
            <a:off x="70104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1" name="Line 22"/>
          <p:cNvSpPr>
            <a:spLocks noChangeShapeType="1"/>
          </p:cNvSpPr>
          <p:nvPr/>
        </p:nvSpPr>
        <p:spPr bwMode="auto">
          <a:xfrm>
            <a:off x="7543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2" name="Rectangle 23"/>
          <p:cNvSpPr>
            <a:spLocks noChangeArrowheads="1"/>
          </p:cNvSpPr>
          <p:nvPr/>
        </p:nvSpPr>
        <p:spPr bwMode="auto">
          <a:xfrm>
            <a:off x="1371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3" name="Text Box 24"/>
          <p:cNvSpPr txBox="1">
            <a:spLocks noChangeArrowheads="1"/>
          </p:cNvSpPr>
          <p:nvPr/>
        </p:nvSpPr>
        <p:spPr bwMode="auto">
          <a:xfrm>
            <a:off x="1752600" y="4678363"/>
            <a:ext cx="23495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D   0   </a:t>
            </a:r>
            <a:endParaRPr lang="en-US" altLang="zh-CN" sz="3200" i="0">
              <a:solidFill>
                <a:schemeClr val="tx2"/>
              </a:solidFill>
            </a:endParaRPr>
          </a:p>
        </p:txBody>
      </p:sp>
      <p:sp>
        <p:nvSpPr>
          <p:cNvPr id="24" name="Line 25"/>
          <p:cNvSpPr>
            <a:spLocks noChangeShapeType="1"/>
          </p:cNvSpPr>
          <p:nvPr/>
        </p:nvSpPr>
        <p:spPr bwMode="auto">
          <a:xfrm>
            <a:off x="1981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5" name="Line 26"/>
          <p:cNvSpPr>
            <a:spLocks noChangeShapeType="1"/>
          </p:cNvSpPr>
          <p:nvPr/>
        </p:nvSpPr>
        <p:spPr bwMode="auto">
          <a:xfrm>
            <a:off x="2514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6" name="Line 27"/>
          <p:cNvSpPr>
            <a:spLocks noChangeShapeType="1"/>
          </p:cNvSpPr>
          <p:nvPr/>
        </p:nvSpPr>
        <p:spPr bwMode="auto">
          <a:xfrm>
            <a:off x="3048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7" name="Line 28"/>
          <p:cNvSpPr>
            <a:spLocks noChangeShapeType="1"/>
          </p:cNvSpPr>
          <p:nvPr/>
        </p:nvSpPr>
        <p:spPr bwMode="auto">
          <a:xfrm>
            <a:off x="3581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8" name="Rectangle 29"/>
          <p:cNvSpPr>
            <a:spLocks noChangeArrowheads="1"/>
          </p:cNvSpPr>
          <p:nvPr/>
        </p:nvSpPr>
        <p:spPr bwMode="auto">
          <a:xfrm>
            <a:off x="4800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 name="Text Box 30"/>
          <p:cNvSpPr txBox="1">
            <a:spLocks noChangeArrowheads="1"/>
          </p:cNvSpPr>
          <p:nvPr/>
        </p:nvSpPr>
        <p:spPr bwMode="auto">
          <a:xfrm>
            <a:off x="4933950" y="4678363"/>
            <a:ext cx="25733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E   0   </a:t>
            </a:r>
            <a:endParaRPr lang="en-US" altLang="zh-CN" sz="3200" i="0">
              <a:solidFill>
                <a:schemeClr val="tx2"/>
              </a:solidFill>
            </a:endParaRPr>
          </a:p>
        </p:txBody>
      </p:sp>
      <p:sp>
        <p:nvSpPr>
          <p:cNvPr id="30" name="Line 31"/>
          <p:cNvSpPr>
            <a:spLocks noChangeShapeType="1"/>
          </p:cNvSpPr>
          <p:nvPr/>
        </p:nvSpPr>
        <p:spPr bwMode="auto">
          <a:xfrm>
            <a:off x="5410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1" name="Line 32"/>
          <p:cNvSpPr>
            <a:spLocks noChangeShapeType="1"/>
          </p:cNvSpPr>
          <p:nvPr/>
        </p:nvSpPr>
        <p:spPr bwMode="auto">
          <a:xfrm>
            <a:off x="5943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2" name="Line 33"/>
          <p:cNvSpPr>
            <a:spLocks noChangeShapeType="1"/>
          </p:cNvSpPr>
          <p:nvPr/>
        </p:nvSpPr>
        <p:spPr bwMode="auto">
          <a:xfrm>
            <a:off x="6477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3" name="Line 34"/>
          <p:cNvSpPr>
            <a:spLocks noChangeShapeType="1"/>
          </p:cNvSpPr>
          <p:nvPr/>
        </p:nvSpPr>
        <p:spPr bwMode="auto">
          <a:xfrm>
            <a:off x="7010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4" name="Line 35"/>
          <p:cNvSpPr>
            <a:spLocks noChangeShapeType="1"/>
          </p:cNvSpPr>
          <p:nvPr/>
        </p:nvSpPr>
        <p:spPr bwMode="auto">
          <a:xfrm flipH="1">
            <a:off x="2362200" y="1676400"/>
            <a:ext cx="1066800" cy="12954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5" name="Line 36"/>
          <p:cNvSpPr>
            <a:spLocks noChangeShapeType="1"/>
          </p:cNvSpPr>
          <p:nvPr/>
        </p:nvSpPr>
        <p:spPr bwMode="auto">
          <a:xfrm>
            <a:off x="5638800" y="1600200"/>
            <a:ext cx="990600" cy="13716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6" name="Line 37"/>
          <p:cNvSpPr>
            <a:spLocks noChangeShapeType="1"/>
          </p:cNvSpPr>
          <p:nvPr/>
        </p:nvSpPr>
        <p:spPr bwMode="auto">
          <a:xfrm>
            <a:off x="32766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7" name="Line 38"/>
          <p:cNvSpPr>
            <a:spLocks noChangeShapeType="1"/>
          </p:cNvSpPr>
          <p:nvPr/>
        </p:nvSpPr>
        <p:spPr bwMode="auto">
          <a:xfrm flipH="1">
            <a:off x="52578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8" name="Line 39"/>
          <p:cNvSpPr>
            <a:spLocks noChangeShapeType="1"/>
          </p:cNvSpPr>
          <p:nvPr/>
        </p:nvSpPr>
        <p:spPr bwMode="auto">
          <a:xfrm flipH="1">
            <a:off x="4495800" y="914400"/>
            <a:ext cx="228600" cy="457200"/>
          </a:xfrm>
          <a:prstGeom prst="line">
            <a:avLst/>
          </a:prstGeom>
          <a:noFill/>
          <a:ln w="31750">
            <a:solidFill>
              <a:srgbClr val="009900"/>
            </a:solidFill>
            <a:round/>
            <a:headEnd/>
            <a:tailEnd type="triangle" w="sm" len="lg"/>
          </a:ln>
        </p:spPr>
        <p:txBody>
          <a:bodyPr wrap="none" anchor="ctr"/>
          <a:lstStyle/>
          <a:p>
            <a:endParaRPr lang="zh-CN" altLang="en-US"/>
          </a:p>
        </p:txBody>
      </p:sp>
      <p:sp>
        <p:nvSpPr>
          <p:cNvPr id="39" name="Text Box 40"/>
          <p:cNvSpPr txBox="1">
            <a:spLocks noChangeArrowheads="1"/>
          </p:cNvSpPr>
          <p:nvPr/>
        </p:nvSpPr>
        <p:spPr bwMode="auto">
          <a:xfrm>
            <a:off x="3741738" y="533400"/>
            <a:ext cx="90646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40" name="Text Box 41"/>
          <p:cNvSpPr txBox="1">
            <a:spLocks noChangeArrowheads="1"/>
          </p:cNvSpPr>
          <p:nvPr/>
        </p:nvSpPr>
        <p:spPr bwMode="auto">
          <a:xfrm>
            <a:off x="1143000" y="1935163"/>
            <a:ext cx="771525"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pre</a:t>
            </a:r>
            <a:endParaRPr lang="en-US" altLang="zh-CN" b="0" i="0"/>
          </a:p>
        </p:txBody>
      </p:sp>
      <p:sp>
        <p:nvSpPr>
          <p:cNvPr id="41" name="Line 43"/>
          <p:cNvSpPr>
            <a:spLocks noChangeShapeType="1"/>
          </p:cNvSpPr>
          <p:nvPr/>
        </p:nvSpPr>
        <p:spPr bwMode="auto">
          <a:xfrm>
            <a:off x="1600200" y="2438400"/>
            <a:ext cx="258763"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2" name="Text Box 44"/>
          <p:cNvSpPr txBox="1">
            <a:spLocks noChangeArrowheads="1"/>
          </p:cNvSpPr>
          <p:nvPr/>
        </p:nvSpPr>
        <p:spPr bwMode="auto">
          <a:xfrm>
            <a:off x="1706563" y="3657600"/>
            <a:ext cx="1493837"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current</a:t>
            </a:r>
            <a:endParaRPr lang="en-US" altLang="zh-CN" b="0" i="0"/>
          </a:p>
        </p:txBody>
      </p:sp>
      <p:sp>
        <p:nvSpPr>
          <p:cNvPr id="43" name="Line 45"/>
          <p:cNvSpPr>
            <a:spLocks noChangeShapeType="1"/>
          </p:cNvSpPr>
          <p:nvPr/>
        </p:nvSpPr>
        <p:spPr bwMode="auto">
          <a:xfrm>
            <a:off x="2468563" y="4191000"/>
            <a:ext cx="258762"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4" name="Line 46"/>
          <p:cNvSpPr>
            <a:spLocks noChangeShapeType="1"/>
          </p:cNvSpPr>
          <p:nvPr/>
        </p:nvSpPr>
        <p:spPr bwMode="auto">
          <a:xfrm flipH="1" flipV="1">
            <a:off x="1295400" y="3581400"/>
            <a:ext cx="381000" cy="13716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199</a:t>
            </a:fld>
            <a:endParaRPr lang="en-US" altLang="zh-CN"/>
          </a:p>
        </p:txBody>
      </p:sp>
      <p:sp>
        <p:nvSpPr>
          <p:cNvPr id="4" name="Rectangle 5"/>
          <p:cNvSpPr>
            <a:spLocks noChangeArrowheads="1"/>
          </p:cNvSpPr>
          <p:nvPr/>
        </p:nvSpPr>
        <p:spPr bwMode="auto">
          <a:xfrm>
            <a:off x="3124200" y="13716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5" name="Text Box 6"/>
          <p:cNvSpPr txBox="1">
            <a:spLocks noChangeArrowheads="1"/>
          </p:cNvSpPr>
          <p:nvPr/>
        </p:nvSpPr>
        <p:spPr bwMode="auto">
          <a:xfrm>
            <a:off x="3795713" y="1325563"/>
            <a:ext cx="1493837"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0   A   0</a:t>
            </a:r>
            <a:endParaRPr lang="en-US" altLang="zh-CN" sz="3200" i="0">
              <a:solidFill>
                <a:schemeClr val="tx2"/>
              </a:solidFill>
            </a:endParaRPr>
          </a:p>
        </p:txBody>
      </p:sp>
      <p:sp>
        <p:nvSpPr>
          <p:cNvPr id="6" name="Line 7"/>
          <p:cNvSpPr>
            <a:spLocks noChangeShapeType="1"/>
          </p:cNvSpPr>
          <p:nvPr/>
        </p:nvSpPr>
        <p:spPr bwMode="auto">
          <a:xfrm>
            <a:off x="37338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7" name="Line 8"/>
          <p:cNvSpPr>
            <a:spLocks noChangeShapeType="1"/>
          </p:cNvSpPr>
          <p:nvPr/>
        </p:nvSpPr>
        <p:spPr bwMode="auto">
          <a:xfrm>
            <a:off x="42672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8" name="Line 9"/>
          <p:cNvSpPr>
            <a:spLocks noChangeShapeType="1"/>
          </p:cNvSpPr>
          <p:nvPr/>
        </p:nvSpPr>
        <p:spPr bwMode="auto">
          <a:xfrm>
            <a:off x="48006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9" name="Line 10"/>
          <p:cNvSpPr>
            <a:spLocks noChangeShapeType="1"/>
          </p:cNvSpPr>
          <p:nvPr/>
        </p:nvSpPr>
        <p:spPr bwMode="auto">
          <a:xfrm>
            <a:off x="53340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10" name="Rectangle 11"/>
          <p:cNvSpPr>
            <a:spLocks noChangeArrowheads="1"/>
          </p:cNvSpPr>
          <p:nvPr/>
        </p:nvSpPr>
        <p:spPr bwMode="auto">
          <a:xfrm>
            <a:off x="8382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1" name="Text Box 12"/>
          <p:cNvSpPr txBox="1">
            <a:spLocks noChangeArrowheads="1"/>
          </p:cNvSpPr>
          <p:nvPr/>
        </p:nvSpPr>
        <p:spPr bwMode="auto">
          <a:xfrm>
            <a:off x="990600" y="2925763"/>
            <a:ext cx="2327275"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a:t>
            </a: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B   0   </a:t>
            </a:r>
            <a:endParaRPr lang="en-US" altLang="zh-CN" sz="3200" i="0">
              <a:solidFill>
                <a:schemeClr val="tx2"/>
              </a:solidFill>
            </a:endParaRPr>
          </a:p>
        </p:txBody>
      </p:sp>
      <p:sp>
        <p:nvSpPr>
          <p:cNvPr id="12" name="Line 13"/>
          <p:cNvSpPr>
            <a:spLocks noChangeShapeType="1"/>
          </p:cNvSpPr>
          <p:nvPr/>
        </p:nvSpPr>
        <p:spPr bwMode="auto">
          <a:xfrm>
            <a:off x="1447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3" name="Line 14"/>
          <p:cNvSpPr>
            <a:spLocks noChangeShapeType="1"/>
          </p:cNvSpPr>
          <p:nvPr/>
        </p:nvSpPr>
        <p:spPr bwMode="auto">
          <a:xfrm>
            <a:off x="19812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4" name="Line 15"/>
          <p:cNvSpPr>
            <a:spLocks noChangeShapeType="1"/>
          </p:cNvSpPr>
          <p:nvPr/>
        </p:nvSpPr>
        <p:spPr bwMode="auto">
          <a:xfrm>
            <a:off x="2514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5" name="Line 16"/>
          <p:cNvSpPr>
            <a:spLocks noChangeShapeType="1"/>
          </p:cNvSpPr>
          <p:nvPr/>
        </p:nvSpPr>
        <p:spPr bwMode="auto">
          <a:xfrm>
            <a:off x="3048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6" name="Rectangle 17"/>
          <p:cNvSpPr>
            <a:spLocks noChangeArrowheads="1"/>
          </p:cNvSpPr>
          <p:nvPr/>
        </p:nvSpPr>
        <p:spPr bwMode="auto">
          <a:xfrm>
            <a:off x="53340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7" name="Text Box 18"/>
          <p:cNvSpPr txBox="1">
            <a:spLocks noChangeArrowheads="1"/>
          </p:cNvSpPr>
          <p:nvPr/>
        </p:nvSpPr>
        <p:spPr bwMode="auto">
          <a:xfrm>
            <a:off x="5476875" y="2925763"/>
            <a:ext cx="25527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C   0   </a:t>
            </a:r>
            <a:endParaRPr lang="en-US" altLang="zh-CN" sz="3200" i="0">
              <a:solidFill>
                <a:schemeClr val="tx2"/>
              </a:solidFill>
            </a:endParaRPr>
          </a:p>
        </p:txBody>
      </p:sp>
      <p:sp>
        <p:nvSpPr>
          <p:cNvPr id="18" name="Line 19"/>
          <p:cNvSpPr>
            <a:spLocks noChangeShapeType="1"/>
          </p:cNvSpPr>
          <p:nvPr/>
        </p:nvSpPr>
        <p:spPr bwMode="auto">
          <a:xfrm>
            <a:off x="5943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9" name="Line 20"/>
          <p:cNvSpPr>
            <a:spLocks noChangeShapeType="1"/>
          </p:cNvSpPr>
          <p:nvPr/>
        </p:nvSpPr>
        <p:spPr bwMode="auto">
          <a:xfrm>
            <a:off x="6477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0" name="Line 21"/>
          <p:cNvSpPr>
            <a:spLocks noChangeShapeType="1"/>
          </p:cNvSpPr>
          <p:nvPr/>
        </p:nvSpPr>
        <p:spPr bwMode="auto">
          <a:xfrm>
            <a:off x="70104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1" name="Line 22"/>
          <p:cNvSpPr>
            <a:spLocks noChangeShapeType="1"/>
          </p:cNvSpPr>
          <p:nvPr/>
        </p:nvSpPr>
        <p:spPr bwMode="auto">
          <a:xfrm>
            <a:off x="7543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2" name="Rectangle 23"/>
          <p:cNvSpPr>
            <a:spLocks noChangeArrowheads="1"/>
          </p:cNvSpPr>
          <p:nvPr/>
        </p:nvSpPr>
        <p:spPr bwMode="auto">
          <a:xfrm>
            <a:off x="1371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3" name="Text Box 24"/>
          <p:cNvSpPr txBox="1">
            <a:spLocks noChangeArrowheads="1"/>
          </p:cNvSpPr>
          <p:nvPr/>
        </p:nvSpPr>
        <p:spPr bwMode="auto">
          <a:xfrm>
            <a:off x="1752600" y="4678363"/>
            <a:ext cx="20018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D   </a:t>
            </a:r>
            <a:r>
              <a:rPr lang="en-US" altLang="zh-CN" sz="3200" i="0">
                <a:solidFill>
                  <a:schemeClr val="accent2"/>
                </a:solidFill>
                <a:sym typeface="Symbol" pitchFamily="18" charset="2"/>
              </a:rPr>
              <a:t>1</a:t>
            </a:r>
            <a:r>
              <a:rPr lang="en-US" altLang="zh-CN" sz="3200" i="0">
                <a:solidFill>
                  <a:schemeClr val="tx2"/>
                </a:solidFill>
                <a:sym typeface="Symbol" pitchFamily="18" charset="2"/>
              </a:rPr>
              <a:t>  </a:t>
            </a:r>
            <a:endParaRPr lang="en-US" altLang="zh-CN" sz="3200" i="0">
              <a:solidFill>
                <a:schemeClr val="tx2"/>
              </a:solidFill>
            </a:endParaRPr>
          </a:p>
        </p:txBody>
      </p:sp>
      <p:sp>
        <p:nvSpPr>
          <p:cNvPr id="24" name="Line 25"/>
          <p:cNvSpPr>
            <a:spLocks noChangeShapeType="1"/>
          </p:cNvSpPr>
          <p:nvPr/>
        </p:nvSpPr>
        <p:spPr bwMode="auto">
          <a:xfrm>
            <a:off x="1981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5" name="Line 26"/>
          <p:cNvSpPr>
            <a:spLocks noChangeShapeType="1"/>
          </p:cNvSpPr>
          <p:nvPr/>
        </p:nvSpPr>
        <p:spPr bwMode="auto">
          <a:xfrm>
            <a:off x="2514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6" name="Line 27"/>
          <p:cNvSpPr>
            <a:spLocks noChangeShapeType="1"/>
          </p:cNvSpPr>
          <p:nvPr/>
        </p:nvSpPr>
        <p:spPr bwMode="auto">
          <a:xfrm>
            <a:off x="3048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7" name="Line 28"/>
          <p:cNvSpPr>
            <a:spLocks noChangeShapeType="1"/>
          </p:cNvSpPr>
          <p:nvPr/>
        </p:nvSpPr>
        <p:spPr bwMode="auto">
          <a:xfrm>
            <a:off x="3581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8" name="Rectangle 29"/>
          <p:cNvSpPr>
            <a:spLocks noChangeArrowheads="1"/>
          </p:cNvSpPr>
          <p:nvPr/>
        </p:nvSpPr>
        <p:spPr bwMode="auto">
          <a:xfrm>
            <a:off x="4800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 name="Text Box 30"/>
          <p:cNvSpPr txBox="1">
            <a:spLocks noChangeArrowheads="1"/>
          </p:cNvSpPr>
          <p:nvPr/>
        </p:nvSpPr>
        <p:spPr bwMode="auto">
          <a:xfrm>
            <a:off x="4933950" y="4678363"/>
            <a:ext cx="25733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E   0   </a:t>
            </a:r>
            <a:endParaRPr lang="en-US" altLang="zh-CN" sz="3200" i="0">
              <a:solidFill>
                <a:schemeClr val="tx2"/>
              </a:solidFill>
            </a:endParaRPr>
          </a:p>
        </p:txBody>
      </p:sp>
      <p:sp>
        <p:nvSpPr>
          <p:cNvPr id="30" name="Line 31"/>
          <p:cNvSpPr>
            <a:spLocks noChangeShapeType="1"/>
          </p:cNvSpPr>
          <p:nvPr/>
        </p:nvSpPr>
        <p:spPr bwMode="auto">
          <a:xfrm>
            <a:off x="5410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1" name="Line 32"/>
          <p:cNvSpPr>
            <a:spLocks noChangeShapeType="1"/>
          </p:cNvSpPr>
          <p:nvPr/>
        </p:nvSpPr>
        <p:spPr bwMode="auto">
          <a:xfrm>
            <a:off x="5943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2" name="Line 33"/>
          <p:cNvSpPr>
            <a:spLocks noChangeShapeType="1"/>
          </p:cNvSpPr>
          <p:nvPr/>
        </p:nvSpPr>
        <p:spPr bwMode="auto">
          <a:xfrm>
            <a:off x="6477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3" name="Line 34"/>
          <p:cNvSpPr>
            <a:spLocks noChangeShapeType="1"/>
          </p:cNvSpPr>
          <p:nvPr/>
        </p:nvSpPr>
        <p:spPr bwMode="auto">
          <a:xfrm>
            <a:off x="7010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4" name="Line 35"/>
          <p:cNvSpPr>
            <a:spLocks noChangeShapeType="1"/>
          </p:cNvSpPr>
          <p:nvPr/>
        </p:nvSpPr>
        <p:spPr bwMode="auto">
          <a:xfrm flipH="1">
            <a:off x="2362200" y="1676400"/>
            <a:ext cx="1066800" cy="12954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5" name="Line 36"/>
          <p:cNvSpPr>
            <a:spLocks noChangeShapeType="1"/>
          </p:cNvSpPr>
          <p:nvPr/>
        </p:nvSpPr>
        <p:spPr bwMode="auto">
          <a:xfrm>
            <a:off x="5638800" y="1600200"/>
            <a:ext cx="990600" cy="13716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6" name="Line 37"/>
          <p:cNvSpPr>
            <a:spLocks noChangeShapeType="1"/>
          </p:cNvSpPr>
          <p:nvPr/>
        </p:nvSpPr>
        <p:spPr bwMode="auto">
          <a:xfrm>
            <a:off x="32766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7" name="Line 38"/>
          <p:cNvSpPr>
            <a:spLocks noChangeShapeType="1"/>
          </p:cNvSpPr>
          <p:nvPr/>
        </p:nvSpPr>
        <p:spPr bwMode="auto">
          <a:xfrm flipH="1">
            <a:off x="52578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8" name="Line 39"/>
          <p:cNvSpPr>
            <a:spLocks noChangeShapeType="1"/>
          </p:cNvSpPr>
          <p:nvPr/>
        </p:nvSpPr>
        <p:spPr bwMode="auto">
          <a:xfrm flipH="1">
            <a:off x="4495800" y="914400"/>
            <a:ext cx="228600" cy="457200"/>
          </a:xfrm>
          <a:prstGeom prst="line">
            <a:avLst/>
          </a:prstGeom>
          <a:noFill/>
          <a:ln w="31750">
            <a:solidFill>
              <a:srgbClr val="009900"/>
            </a:solidFill>
            <a:round/>
            <a:headEnd/>
            <a:tailEnd type="triangle" w="sm" len="lg"/>
          </a:ln>
        </p:spPr>
        <p:txBody>
          <a:bodyPr wrap="none" anchor="ctr"/>
          <a:lstStyle/>
          <a:p>
            <a:endParaRPr lang="zh-CN" altLang="en-US"/>
          </a:p>
        </p:txBody>
      </p:sp>
      <p:sp>
        <p:nvSpPr>
          <p:cNvPr id="39" name="Text Box 40"/>
          <p:cNvSpPr txBox="1">
            <a:spLocks noChangeArrowheads="1"/>
          </p:cNvSpPr>
          <p:nvPr/>
        </p:nvSpPr>
        <p:spPr bwMode="auto">
          <a:xfrm>
            <a:off x="3741738" y="533400"/>
            <a:ext cx="90646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40" name="Text Box 41"/>
          <p:cNvSpPr txBox="1">
            <a:spLocks noChangeArrowheads="1"/>
          </p:cNvSpPr>
          <p:nvPr/>
        </p:nvSpPr>
        <p:spPr bwMode="auto">
          <a:xfrm>
            <a:off x="1981200" y="3687763"/>
            <a:ext cx="771525"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pre</a:t>
            </a:r>
            <a:endParaRPr lang="en-US" altLang="zh-CN" b="0" i="0"/>
          </a:p>
        </p:txBody>
      </p:sp>
      <p:sp>
        <p:nvSpPr>
          <p:cNvPr id="41" name="Line 42"/>
          <p:cNvSpPr>
            <a:spLocks noChangeShapeType="1"/>
          </p:cNvSpPr>
          <p:nvPr/>
        </p:nvSpPr>
        <p:spPr bwMode="auto">
          <a:xfrm>
            <a:off x="2438400" y="4191000"/>
            <a:ext cx="258763"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2" name="Text Box 43"/>
          <p:cNvSpPr txBox="1">
            <a:spLocks noChangeArrowheads="1"/>
          </p:cNvSpPr>
          <p:nvPr/>
        </p:nvSpPr>
        <p:spPr bwMode="auto">
          <a:xfrm>
            <a:off x="1905000" y="533400"/>
            <a:ext cx="1493838"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current</a:t>
            </a:r>
            <a:endParaRPr lang="en-US" altLang="zh-CN" b="0" i="0"/>
          </a:p>
        </p:txBody>
      </p:sp>
      <p:sp>
        <p:nvSpPr>
          <p:cNvPr id="43" name="Line 44"/>
          <p:cNvSpPr>
            <a:spLocks noChangeShapeType="1"/>
          </p:cNvSpPr>
          <p:nvPr/>
        </p:nvSpPr>
        <p:spPr bwMode="auto">
          <a:xfrm>
            <a:off x="3382963" y="838200"/>
            <a:ext cx="258762"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4" name="Line 45"/>
          <p:cNvSpPr>
            <a:spLocks noChangeShapeType="1"/>
          </p:cNvSpPr>
          <p:nvPr/>
        </p:nvSpPr>
        <p:spPr bwMode="auto">
          <a:xfrm flipH="1" flipV="1">
            <a:off x="1295400" y="3581400"/>
            <a:ext cx="381000" cy="13716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5" name="Line 46"/>
          <p:cNvSpPr>
            <a:spLocks noChangeShapeType="1"/>
          </p:cNvSpPr>
          <p:nvPr/>
        </p:nvSpPr>
        <p:spPr bwMode="auto">
          <a:xfrm flipV="1">
            <a:off x="3810000" y="1981200"/>
            <a:ext cx="533400" cy="29718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a:t>
            </a:fld>
            <a:endParaRPr lang="en-US" altLang="zh-CN"/>
          </a:p>
        </p:txBody>
      </p:sp>
      <p:sp>
        <p:nvSpPr>
          <p:cNvPr id="3" name="Rectangle 4"/>
          <p:cNvSpPr txBox="1">
            <a:spLocks noChangeArrowheads="1"/>
          </p:cNvSpPr>
          <p:nvPr/>
        </p:nvSpPr>
        <p:spPr>
          <a:xfrm>
            <a:off x="2195736" y="548680"/>
            <a:ext cx="5040313"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仿宋_GB2312" pitchFamily="49" charset="-122"/>
                <a:cs typeface="+mj-cs"/>
              </a:rPr>
              <a:t>6.1 </a:t>
            </a:r>
            <a:r>
              <a:rPr kumimoji="1" lang="zh-CN" altLang="en-US" sz="40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仿宋_GB2312" pitchFamily="49" charset="-122"/>
                <a:cs typeface="+mj-cs"/>
              </a:rPr>
              <a:t>基本概念</a:t>
            </a:r>
          </a:p>
        </p:txBody>
      </p:sp>
      <p:sp>
        <p:nvSpPr>
          <p:cNvPr id="4" name="Rectangle 3"/>
          <p:cNvSpPr txBox="1">
            <a:spLocks noChangeArrowheads="1"/>
          </p:cNvSpPr>
          <p:nvPr/>
        </p:nvSpPr>
        <p:spPr>
          <a:xfrm>
            <a:off x="395536" y="1412776"/>
            <a:ext cx="8208912" cy="4536504"/>
          </a:xfrm>
          <a:prstGeom prst="rect">
            <a:avLst/>
          </a:prstGeom>
        </p:spPr>
        <p:txBody>
          <a:bodyPr/>
          <a:lstStyle/>
          <a:p>
            <a:pPr marL="342900" lvl="0" indent="-342900" algn="just" eaLnBrk="0" hangingPunct="0">
              <a:spcBef>
                <a:spcPct val="20000"/>
              </a:spcBef>
              <a:buFontTx/>
              <a:buChar char="•"/>
            </a:pPr>
            <a:r>
              <a:rPr lang="zh-CN" altLang="en-US" sz="2800" i="0" kern="0" dirty="0" smtClean="0">
                <a:solidFill>
                  <a:schemeClr val="accent2"/>
                </a:solidFill>
              </a:rPr>
              <a:t>树是由一个或多个结点组成的有限集</a:t>
            </a:r>
            <a:r>
              <a:rPr lang="en-US" altLang="zh-CN" sz="2800" i="0" kern="0" dirty="0" smtClean="0">
                <a:solidFill>
                  <a:schemeClr val="accent2"/>
                </a:solidFill>
              </a:rPr>
              <a:t>T</a:t>
            </a:r>
            <a:r>
              <a:rPr lang="zh-CN" altLang="en-US" sz="2800" i="0" kern="0" dirty="0" smtClean="0">
                <a:solidFill>
                  <a:schemeClr val="accent2"/>
                </a:solidFill>
              </a:rPr>
              <a:t>，它满足下面两个条件：</a:t>
            </a:r>
            <a:endParaRPr kumimoji="1" lang="zh-CN" altLang="en-US" sz="2800" i="0" u="none" strike="noStrike" kern="0" cap="none" spc="0" normalizeH="0" baseline="0" noProof="0" dirty="0" smtClean="0">
              <a:ln>
                <a:noFill/>
              </a:ln>
              <a:solidFill>
                <a:schemeClr val="accent2"/>
              </a:solidFill>
              <a:effectLst/>
              <a:uLnTx/>
              <a:uFillTx/>
              <a:latin typeface="+mn-lt"/>
              <a:ea typeface="+mn-ea"/>
              <a:cs typeface="+mn-cs"/>
            </a:endParaRPr>
          </a:p>
          <a:p>
            <a:pPr marL="742950" lvl="1" indent="-285750" algn="just" eaLnBrk="0" hangingPunct="0">
              <a:spcBef>
                <a:spcPct val="20000"/>
              </a:spcBef>
              <a:buFontTx/>
              <a:buChar char="–"/>
            </a:pPr>
            <a:r>
              <a:rPr lang="zh-CN" altLang="en-US" i="0" kern="0" dirty="0" smtClean="0">
                <a:solidFill>
                  <a:srgbClr val="006600"/>
                </a:solidFill>
              </a:rPr>
              <a:t>有一个特定的结点，称之为根结点； </a:t>
            </a:r>
            <a:endParaRPr lang="en-US" altLang="zh-CN" i="0" kern="0" dirty="0" smtClean="0">
              <a:solidFill>
                <a:srgbClr val="006600"/>
              </a:solidFill>
            </a:endParaRPr>
          </a:p>
          <a:p>
            <a:pPr marL="742950" lvl="1" indent="-285750" algn="just" eaLnBrk="0" hangingPunct="0">
              <a:spcBef>
                <a:spcPct val="20000"/>
              </a:spcBef>
              <a:buFontTx/>
              <a:buChar char="–"/>
            </a:pPr>
            <a:r>
              <a:rPr lang="zh-CN" altLang="en-US" i="0" kern="0" dirty="0" smtClean="0">
                <a:solidFill>
                  <a:srgbClr val="006600"/>
                </a:solidFill>
              </a:rPr>
              <a:t>其余的结点分成</a:t>
            </a:r>
            <a:r>
              <a:rPr lang="en-US" altLang="zh-CN" i="0" kern="0" dirty="0" smtClean="0">
                <a:solidFill>
                  <a:srgbClr val="006600"/>
                </a:solidFill>
              </a:rPr>
              <a:t>m</a:t>
            </a:r>
            <a:r>
              <a:rPr lang="zh-CN" altLang="en-US" i="0" kern="0" dirty="0" smtClean="0">
                <a:solidFill>
                  <a:srgbClr val="006600"/>
                </a:solidFill>
              </a:rPr>
              <a:t> </a:t>
            </a:r>
            <a:r>
              <a:rPr lang="en-US" altLang="zh-CN" i="0" kern="0" dirty="0" smtClean="0">
                <a:solidFill>
                  <a:srgbClr val="006600"/>
                </a:solidFill>
              </a:rPr>
              <a:t>(m</a:t>
            </a:r>
            <a:r>
              <a:rPr lang="zh-CN" altLang="en-US" i="0" kern="0" dirty="0" smtClean="0">
                <a:solidFill>
                  <a:srgbClr val="006600"/>
                </a:solidFill>
              </a:rPr>
              <a:t>≥</a:t>
            </a:r>
            <a:r>
              <a:rPr lang="en-US" altLang="zh-CN" i="0" kern="0" dirty="0" smtClean="0">
                <a:solidFill>
                  <a:srgbClr val="006600"/>
                </a:solidFill>
              </a:rPr>
              <a:t>0)</a:t>
            </a:r>
            <a:r>
              <a:rPr lang="zh-CN" altLang="en-US" i="0" kern="0" dirty="0" smtClean="0">
                <a:solidFill>
                  <a:srgbClr val="006600"/>
                </a:solidFill>
              </a:rPr>
              <a:t>个互不相交的有限集</a:t>
            </a:r>
            <a:r>
              <a:rPr lang="en-US" altLang="zh-CN" i="0" kern="0" dirty="0" smtClean="0">
                <a:solidFill>
                  <a:srgbClr val="006600"/>
                </a:solidFill>
              </a:rPr>
              <a:t>T</a:t>
            </a:r>
            <a:r>
              <a:rPr lang="en-US" altLang="zh-CN" i="0" kern="0" baseline="-25000" dirty="0" smtClean="0">
                <a:solidFill>
                  <a:srgbClr val="006600"/>
                </a:solidFill>
              </a:rPr>
              <a:t>0</a:t>
            </a:r>
            <a:r>
              <a:rPr lang="en-US" altLang="zh-CN" i="0" kern="0" dirty="0" smtClean="0">
                <a:solidFill>
                  <a:srgbClr val="006600"/>
                </a:solidFill>
              </a:rPr>
              <a:t>, T</a:t>
            </a:r>
            <a:r>
              <a:rPr lang="en-US" altLang="zh-CN" i="0" kern="0" baseline="-25000" dirty="0" smtClean="0">
                <a:solidFill>
                  <a:srgbClr val="006600"/>
                </a:solidFill>
              </a:rPr>
              <a:t>1</a:t>
            </a:r>
            <a:r>
              <a:rPr lang="en-US" altLang="zh-CN" i="0" kern="0" dirty="0" smtClean="0">
                <a:solidFill>
                  <a:srgbClr val="006600"/>
                </a:solidFill>
              </a:rPr>
              <a:t>, …, T</a:t>
            </a:r>
            <a:r>
              <a:rPr lang="en-US" altLang="zh-CN" i="0" kern="0" baseline="-25000" dirty="0" smtClean="0">
                <a:solidFill>
                  <a:srgbClr val="006600"/>
                </a:solidFill>
              </a:rPr>
              <a:t>m-1</a:t>
            </a:r>
            <a:r>
              <a:rPr lang="zh-CN" altLang="en-US" i="0" kern="0" dirty="0" smtClean="0">
                <a:solidFill>
                  <a:srgbClr val="006600"/>
                </a:solidFill>
              </a:rPr>
              <a:t>。其中，每个集合又都是一棵树，称</a:t>
            </a:r>
            <a:r>
              <a:rPr lang="en-US" altLang="zh-CN" i="0" kern="0" dirty="0" smtClean="0">
                <a:solidFill>
                  <a:srgbClr val="006600"/>
                </a:solidFill>
              </a:rPr>
              <a:t>T</a:t>
            </a:r>
            <a:r>
              <a:rPr lang="en-US" altLang="zh-CN" i="0" kern="0" baseline="-25000" dirty="0" smtClean="0">
                <a:solidFill>
                  <a:srgbClr val="006600"/>
                </a:solidFill>
              </a:rPr>
              <a:t>0</a:t>
            </a:r>
            <a:r>
              <a:rPr lang="en-US" altLang="zh-CN" i="0" kern="0" dirty="0" smtClean="0">
                <a:solidFill>
                  <a:srgbClr val="006600"/>
                </a:solidFill>
              </a:rPr>
              <a:t>, T</a:t>
            </a:r>
            <a:r>
              <a:rPr lang="en-US" altLang="zh-CN" i="0" kern="0" baseline="-25000" dirty="0" smtClean="0">
                <a:solidFill>
                  <a:srgbClr val="006600"/>
                </a:solidFill>
              </a:rPr>
              <a:t>1</a:t>
            </a:r>
            <a:r>
              <a:rPr lang="en-US" altLang="zh-CN" i="0" kern="0" dirty="0" smtClean="0">
                <a:solidFill>
                  <a:srgbClr val="006600"/>
                </a:solidFill>
              </a:rPr>
              <a:t>, …, T</a:t>
            </a:r>
            <a:r>
              <a:rPr lang="en-US" altLang="zh-CN" i="0" kern="0" baseline="-25000" dirty="0" smtClean="0">
                <a:solidFill>
                  <a:srgbClr val="006600"/>
                </a:solidFill>
              </a:rPr>
              <a:t>m-1</a:t>
            </a:r>
            <a:r>
              <a:rPr lang="zh-CN" altLang="en-US" i="0" kern="0" dirty="0" smtClean="0">
                <a:solidFill>
                  <a:srgbClr val="006600"/>
                </a:solidFill>
              </a:rPr>
              <a:t>为根结点的子树。 </a:t>
            </a:r>
            <a:endParaRPr lang="en-US" altLang="zh-CN" i="0" kern="0" dirty="0" smtClean="0">
              <a:solidFill>
                <a:srgbClr val="006600"/>
              </a:solidFill>
            </a:endParaRPr>
          </a:p>
          <a:p>
            <a:pPr marL="742950" lvl="1" indent="-285750" algn="just" eaLnBrk="0" hangingPunct="0">
              <a:spcBef>
                <a:spcPct val="20000"/>
              </a:spcBef>
              <a:buFontTx/>
              <a:buChar char="–"/>
            </a:pPr>
            <a:r>
              <a:rPr kumimoji="1" lang="zh-CN" altLang="en-US" sz="2400" i="0" u="sng" strike="noStrike" kern="0" cap="none" spc="0" normalizeH="0" baseline="0" noProof="0" dirty="0" smtClean="0">
                <a:ln>
                  <a:noFill/>
                </a:ln>
                <a:solidFill>
                  <a:srgbClr val="FF0000"/>
                </a:solidFill>
                <a:effectLst/>
                <a:uLnTx/>
                <a:uFillTx/>
                <a:latin typeface="+mn-lt"/>
                <a:ea typeface="+mn-ea"/>
              </a:rPr>
              <a:t>特点</a:t>
            </a:r>
            <a:r>
              <a:rPr kumimoji="1" lang="zh-CN" altLang="en-US" sz="2400" i="0" u="none" strike="noStrike" kern="0" cap="none" spc="0" normalizeH="0" baseline="0" noProof="0" dirty="0" smtClean="0">
                <a:ln>
                  <a:noFill/>
                </a:ln>
                <a:solidFill>
                  <a:srgbClr val="FF0000"/>
                </a:solidFill>
                <a:effectLst/>
                <a:uLnTx/>
                <a:uFillTx/>
                <a:latin typeface="+mn-lt"/>
                <a:ea typeface="+mn-ea"/>
              </a:rPr>
              <a:t>：除根结点外每个结点有且仅有一个直接前驱，但可以有</a:t>
            </a:r>
            <a:r>
              <a:rPr kumimoji="1" lang="en-US" altLang="zh-CN" sz="2400" i="0" u="none" strike="noStrike" kern="0" cap="none" spc="0" normalizeH="0" baseline="0" noProof="0" dirty="0" smtClean="0">
                <a:ln>
                  <a:noFill/>
                </a:ln>
                <a:solidFill>
                  <a:srgbClr val="FF0000"/>
                </a:solidFill>
                <a:effectLst/>
                <a:uLnTx/>
                <a:uFillTx/>
                <a:latin typeface="+mn-lt"/>
                <a:ea typeface="+mn-ea"/>
              </a:rPr>
              <a:t>0</a:t>
            </a:r>
            <a:r>
              <a:rPr kumimoji="1" lang="zh-CN" altLang="en-US" sz="2400" i="0" u="none" strike="noStrike" kern="0" cap="none" spc="0" normalizeH="0" baseline="0" noProof="0" dirty="0" smtClean="0">
                <a:ln>
                  <a:noFill/>
                </a:ln>
                <a:solidFill>
                  <a:srgbClr val="FF0000"/>
                </a:solidFill>
                <a:effectLst/>
                <a:uLnTx/>
                <a:uFillTx/>
                <a:latin typeface="+mn-lt"/>
                <a:ea typeface="+mn-ea"/>
              </a:rPr>
              <a:t>或多个直接后继。</a:t>
            </a:r>
            <a:endParaRPr kumimoji="1" lang="en-US" altLang="zh-CN" sz="2400"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a:t>
            </a:fld>
            <a:endParaRPr lang="en-US" altLang="zh-CN"/>
          </a:p>
        </p:txBody>
      </p:sp>
      <p:sp>
        <p:nvSpPr>
          <p:cNvPr id="3" name="Text Box 2"/>
          <p:cNvSpPr txBox="1">
            <a:spLocks noChangeArrowheads="1"/>
          </p:cNvSpPr>
          <p:nvPr/>
        </p:nvSpPr>
        <p:spPr bwMode="auto">
          <a:xfrm>
            <a:off x="500063" y="785813"/>
            <a:ext cx="8267700" cy="4832350"/>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class</a:t>
            </a:r>
            <a:r>
              <a:rPr lang="en-US" altLang="zh-CN" sz="2800" b="0" i="0" dirty="0">
                <a:solidFill>
                  <a:srgbClr val="CC3300"/>
                </a:solidFill>
              </a:rPr>
              <a:t> Tree </a:t>
            </a:r>
            <a:r>
              <a:rPr lang="en-US" altLang="zh-CN" sz="2800" i="0" dirty="0">
                <a:solidFill>
                  <a:srgbClr val="CC3300"/>
                </a:solidFill>
              </a:rPr>
              <a:t>{</a:t>
            </a:r>
          </a:p>
          <a:p>
            <a:pPr algn="just"/>
            <a:r>
              <a:rPr lang="zh-CN" altLang="en-US" sz="2800" i="0" dirty="0" smtClean="0">
                <a:solidFill>
                  <a:srgbClr val="CC3300"/>
                </a:solidFill>
              </a:rPr>
              <a:t>  </a:t>
            </a:r>
            <a:r>
              <a:rPr lang="en-US" altLang="zh-CN" sz="2800" i="0" dirty="0" smtClean="0">
                <a:solidFill>
                  <a:srgbClr val="CC3300"/>
                </a:solidFill>
              </a:rPr>
              <a:t>private</a:t>
            </a:r>
            <a:r>
              <a:rPr lang="en-US" altLang="zh-CN" sz="2800" i="0" dirty="0">
                <a:solidFill>
                  <a:srgbClr val="CC3300"/>
                </a:solidFill>
              </a:rPr>
              <a:t>:</a:t>
            </a:r>
            <a:endParaRPr lang="en-US" altLang="zh-CN" sz="2800" b="0" i="0" dirty="0">
              <a:solidFill>
                <a:srgbClr val="CC3300"/>
              </a:solidFill>
            </a:endParaRPr>
          </a:p>
          <a:p>
            <a:pPr algn="just"/>
            <a:r>
              <a:rPr lang="en-US" altLang="zh-CN" sz="2800" b="0" i="0" dirty="0">
                <a:solidFill>
                  <a:srgbClr val="CC3300"/>
                </a:solidFill>
              </a:rPr>
              <a:t>   </a:t>
            </a:r>
            <a:r>
              <a:rPr lang="zh-CN" altLang="en-US" sz="2800" b="0" i="0" dirty="0" smtClean="0">
                <a:solidFill>
                  <a:srgbClr val="CC3300"/>
                </a:solidFill>
              </a:rPr>
              <a:t> </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root</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current</a:t>
            </a:r>
            <a:r>
              <a:rPr lang="en-US" altLang="zh-CN" sz="2800" i="0" dirty="0">
                <a:solidFill>
                  <a:srgbClr val="CC3300"/>
                </a:solidFill>
              </a:rPr>
              <a:t>;</a:t>
            </a:r>
          </a:p>
          <a:p>
            <a:pPr algn="just"/>
            <a:r>
              <a:rPr lang="en-US" altLang="zh-CN" sz="2800" b="0" i="0" dirty="0">
                <a:solidFill>
                  <a:schemeClr val="accent2"/>
                </a:solidFill>
              </a:rPr>
              <a:t>   </a:t>
            </a:r>
            <a:r>
              <a:rPr lang="zh-CN" altLang="en-US" sz="2800" b="0" i="0" dirty="0" smtClean="0">
                <a:solidFill>
                  <a:schemeClr val="accent2"/>
                </a:solidFill>
              </a:rPr>
              <a:t> </a:t>
            </a:r>
            <a:r>
              <a:rPr lang="en-US" altLang="zh-CN" sz="2800" i="0" dirty="0" smtClean="0">
                <a:solidFill>
                  <a:srgbClr val="000099"/>
                </a:solidFill>
              </a:rPr>
              <a:t>//</a:t>
            </a:r>
            <a:r>
              <a:rPr lang="zh-CN" altLang="en-US" sz="2800" b="0" i="0" dirty="0">
                <a:solidFill>
                  <a:srgbClr val="000099"/>
                </a:solidFill>
                <a:ea typeface="隶书" pitchFamily="49" charset="-122"/>
              </a:rPr>
              <a:t>根指针及当前指针</a:t>
            </a:r>
            <a:endParaRPr lang="zh-CN" altLang="en-US" sz="2800" b="0" i="0" dirty="0">
              <a:solidFill>
                <a:srgbClr val="000099"/>
              </a:solidFill>
            </a:endParaRPr>
          </a:p>
          <a:p>
            <a:pPr algn="just"/>
            <a:r>
              <a:rPr lang="en-US" altLang="zh-CN" sz="2800" i="0" dirty="0">
                <a:solidFill>
                  <a:srgbClr val="CC3300"/>
                </a:solidFill>
              </a:rPr>
              <a:t>  </a:t>
            </a:r>
            <a:r>
              <a:rPr lang="zh-CN" altLang="en-US" sz="2800" i="0" dirty="0" smtClean="0">
                <a:solidFill>
                  <a:srgbClr val="CC3300"/>
                </a:solidFill>
              </a:rPr>
              <a:t> </a:t>
            </a:r>
            <a:r>
              <a:rPr lang="en-US" altLang="zh-CN" sz="2800" i="0" dirty="0" smtClean="0">
                <a:solidFill>
                  <a:srgbClr val="CC3300"/>
                </a:solidFill>
              </a:rPr>
              <a:t> </a:t>
            </a:r>
            <a:r>
              <a:rPr lang="en-US" altLang="zh-CN" sz="2800" i="0" dirty="0" err="1">
                <a:solidFill>
                  <a:srgbClr val="CC3300"/>
                </a:solidFill>
              </a:rPr>
              <a:t>bool</a:t>
            </a:r>
            <a:r>
              <a:rPr lang="en-US" altLang="zh-CN" sz="2800" i="0" dirty="0">
                <a:solidFill>
                  <a:srgbClr val="CC3300"/>
                </a:solidFill>
              </a:rPr>
              <a:t> </a:t>
            </a:r>
            <a:r>
              <a:rPr lang="en-US" altLang="zh-CN" sz="2800" b="0" i="0" dirty="0" smtClean="0">
                <a:solidFill>
                  <a:srgbClr val="CC3300"/>
                </a:solidFill>
              </a:rPr>
              <a:t>Find</a:t>
            </a:r>
            <a:r>
              <a:rPr lang="en-US" altLang="zh-CN" sz="2800" i="0" dirty="0" smtClean="0">
                <a:solidFill>
                  <a:srgbClr val="CC3300"/>
                </a:solidFill>
              </a:rPr>
              <a: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p</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Type</a:t>
            </a:r>
            <a:r>
              <a:rPr lang="en-US" altLang="zh-CN" sz="2800" b="0" i="0" dirty="0">
                <a:solidFill>
                  <a:srgbClr val="CC3300"/>
                </a:solidFill>
              </a:rPr>
              <a:t> </a:t>
            </a:r>
            <a:r>
              <a:rPr lang="en-US" altLang="zh-CN" sz="2800" b="0" i="0" dirty="0" smtClean="0">
                <a:solidFill>
                  <a:srgbClr val="CC3300"/>
                </a:solidFill>
              </a:rPr>
              <a:t>value</a:t>
            </a:r>
            <a:r>
              <a:rPr lang="en-US" altLang="zh-CN" sz="2800" i="0" dirty="0" smtClean="0">
                <a:solidFill>
                  <a:srgbClr val="CC3300"/>
                </a:solidFill>
              </a:rPr>
              <a:t>);</a:t>
            </a:r>
            <a:endParaRPr lang="en-US" altLang="zh-CN" sz="2800" i="0" dirty="0">
              <a:solidFill>
                <a:srgbClr val="CC3300"/>
              </a:solidFill>
            </a:endParaRPr>
          </a:p>
          <a:p>
            <a:r>
              <a:rPr lang="en-US" altLang="zh-CN" sz="2800" i="0" dirty="0">
                <a:solidFill>
                  <a:srgbClr val="CC3300"/>
                </a:solidFill>
                <a:ea typeface="隶书" pitchFamily="49" charset="-122"/>
              </a:rPr>
              <a:t>   </a:t>
            </a:r>
            <a:r>
              <a:rPr lang="zh-CN" altLang="en-US" sz="2800" i="0" dirty="0" smtClean="0">
                <a:solidFill>
                  <a:srgbClr val="CC3300"/>
                </a:solidFill>
                <a:ea typeface="隶书" pitchFamily="49" charset="-122"/>
              </a:rPr>
              <a:t> </a:t>
            </a:r>
            <a:r>
              <a:rPr lang="en-US" altLang="zh-CN" sz="2800" i="0" dirty="0" smtClean="0">
                <a:solidFill>
                  <a:srgbClr val="CC3300"/>
                </a:solidFill>
                <a:ea typeface="隶书" pitchFamily="49" charset="-122"/>
              </a:rPr>
              <a:t>void</a:t>
            </a:r>
            <a:r>
              <a:rPr lang="en-US" altLang="zh-CN" sz="2800" b="0" i="0" dirty="0" smtClean="0">
                <a:solidFill>
                  <a:srgbClr val="CC3300"/>
                </a:solidFill>
                <a:ea typeface="隶书" pitchFamily="49" charset="-122"/>
              </a:rPr>
              <a:t> </a:t>
            </a:r>
            <a:r>
              <a:rPr lang="en-US" altLang="zh-CN" sz="2800" b="0" i="0" dirty="0" err="1" smtClean="0">
                <a:solidFill>
                  <a:srgbClr val="CC3300"/>
                </a:solidFill>
                <a:ea typeface="隶书" pitchFamily="49" charset="-122"/>
              </a:rPr>
              <a:t>RemovesubTree</a:t>
            </a:r>
            <a:r>
              <a:rPr lang="en-US" altLang="zh-CN" sz="2800" i="0" dirty="0" smtClean="0">
                <a:solidFill>
                  <a:srgbClr val="CC3300"/>
                </a:solidFill>
                <a:ea typeface="隶书" pitchFamily="49" charset="-122"/>
              </a:rPr>
              <a:t>(</a:t>
            </a:r>
            <a:r>
              <a:rPr lang="en-US" altLang="zh-CN" sz="2800" b="0" i="0" dirty="0" err="1" smtClean="0">
                <a:solidFill>
                  <a:srgbClr val="CC3300"/>
                </a:solidFill>
                <a:ea typeface="隶书" pitchFamily="49" charset="-122"/>
              </a:rPr>
              <a:t>TreeNode</a:t>
            </a:r>
            <a:r>
              <a:rPr lang="en-US" altLang="zh-CN" sz="2800" b="0" i="0" dirty="0" smtClean="0">
                <a:solidFill>
                  <a:srgbClr val="CC3300"/>
                </a:solidFill>
                <a:ea typeface="隶书" pitchFamily="49" charset="-122"/>
              </a:rPr>
              <a:t> </a:t>
            </a:r>
            <a:r>
              <a:rPr lang="en-US" altLang="zh-CN" sz="2800" i="0" dirty="0">
                <a:solidFill>
                  <a:srgbClr val="CC3300"/>
                </a:solidFill>
                <a:ea typeface="隶书" pitchFamily="49" charset="-122"/>
              </a:rPr>
              <a:t>&lt;Type&gt;</a:t>
            </a:r>
            <a:r>
              <a:rPr lang="en-US" altLang="zh-CN" sz="2800" b="0" i="0" dirty="0">
                <a:solidFill>
                  <a:srgbClr val="CC3300"/>
                </a:solidFill>
                <a:ea typeface="隶书" pitchFamily="49" charset="-122"/>
              </a:rPr>
              <a:t> </a:t>
            </a:r>
            <a:r>
              <a:rPr lang="en-US" altLang="zh-CN" sz="2800" i="0" dirty="0">
                <a:solidFill>
                  <a:srgbClr val="CC3300"/>
                </a:solidFill>
                <a:ea typeface="隶书" pitchFamily="49" charset="-122"/>
              </a:rPr>
              <a:t>*</a:t>
            </a:r>
            <a:r>
              <a:rPr lang="en-US" altLang="zh-CN" sz="2800" b="0" i="0" dirty="0" smtClean="0">
                <a:solidFill>
                  <a:srgbClr val="CC3300"/>
                </a:solidFill>
                <a:ea typeface="隶书" pitchFamily="49" charset="-122"/>
              </a:rPr>
              <a:t>p</a:t>
            </a:r>
            <a:r>
              <a:rPr lang="en-US" altLang="zh-CN" sz="2800" i="0" dirty="0" smtClean="0">
                <a:solidFill>
                  <a:srgbClr val="CC3300"/>
                </a:solidFill>
                <a:ea typeface="隶书" pitchFamily="49" charset="-122"/>
              </a:rPr>
              <a:t>);</a:t>
            </a:r>
            <a:endParaRPr lang="en-US" altLang="zh-CN" sz="2800" i="0" dirty="0">
              <a:solidFill>
                <a:srgbClr val="CC3300"/>
              </a:solidFill>
              <a:ea typeface="隶书" pitchFamily="49" charset="-122"/>
            </a:endParaRPr>
          </a:p>
          <a:p>
            <a:r>
              <a:rPr lang="en-US" altLang="zh-CN" sz="2800" b="0" i="0" dirty="0">
                <a:solidFill>
                  <a:srgbClr val="CC3300"/>
                </a:solidFill>
                <a:ea typeface="隶书" pitchFamily="49" charset="-122"/>
              </a:rPr>
              <a:t>   </a:t>
            </a:r>
            <a:r>
              <a:rPr lang="zh-CN" altLang="en-US" sz="2800" b="0" i="0" dirty="0" smtClean="0">
                <a:solidFill>
                  <a:srgbClr val="CC3300"/>
                </a:solidFill>
                <a:ea typeface="隶书" pitchFamily="49" charset="-122"/>
              </a:rPr>
              <a:t> </a:t>
            </a:r>
            <a:r>
              <a:rPr lang="en-US" altLang="zh-CN" sz="2800" i="0" dirty="0" smtClean="0">
                <a:solidFill>
                  <a:srgbClr val="000099"/>
                </a:solidFill>
                <a:ea typeface="隶书" pitchFamily="49" charset="-122"/>
              </a:rPr>
              <a:t>//</a:t>
            </a:r>
            <a:r>
              <a:rPr lang="zh-CN" altLang="en-US" sz="2800" b="0" i="0" dirty="0">
                <a:solidFill>
                  <a:srgbClr val="000099"/>
                </a:solidFill>
                <a:ea typeface="隶书" pitchFamily="49" charset="-122"/>
              </a:rPr>
              <a:t>删除</a:t>
            </a:r>
            <a:r>
              <a:rPr lang="zh-CN" altLang="en-US" sz="2800" b="0" i="0" dirty="0" smtClean="0">
                <a:solidFill>
                  <a:srgbClr val="000099"/>
                </a:solidFill>
                <a:ea typeface="隶书" pitchFamily="49" charset="-122"/>
              </a:rPr>
              <a:t>以</a:t>
            </a:r>
            <a:r>
              <a:rPr lang="en-US" altLang="zh-CN" sz="2800" i="0" dirty="0" smtClean="0">
                <a:solidFill>
                  <a:schemeClr val="tx2"/>
                </a:solidFill>
                <a:ea typeface="隶书" pitchFamily="49" charset="-122"/>
              </a:rPr>
              <a:t>p</a:t>
            </a:r>
            <a:r>
              <a:rPr lang="zh-CN" altLang="en-US" sz="2800" b="0" i="0" dirty="0" smtClean="0">
                <a:solidFill>
                  <a:srgbClr val="000099"/>
                </a:solidFill>
                <a:ea typeface="隶书" pitchFamily="49" charset="-122"/>
              </a:rPr>
              <a:t>为</a:t>
            </a:r>
            <a:r>
              <a:rPr lang="zh-CN" altLang="en-US" sz="2800" b="0" i="0" dirty="0">
                <a:solidFill>
                  <a:srgbClr val="000099"/>
                </a:solidFill>
                <a:ea typeface="隶书" pitchFamily="49" charset="-122"/>
              </a:rPr>
              <a:t>根的子树</a:t>
            </a:r>
          </a:p>
          <a:p>
            <a:r>
              <a:rPr lang="zh-CN" altLang="en-US" sz="2800" b="0" i="0" dirty="0">
                <a:solidFill>
                  <a:srgbClr val="CC3300"/>
                </a:solidFill>
                <a:ea typeface="隶书" pitchFamily="49" charset="-122"/>
              </a:rPr>
              <a:t>  </a:t>
            </a:r>
            <a:r>
              <a:rPr lang="zh-CN" altLang="en-US" sz="2800" b="0" i="0" dirty="0" smtClean="0">
                <a:solidFill>
                  <a:srgbClr val="CC3300"/>
                </a:solidFill>
                <a:ea typeface="隶书" pitchFamily="49" charset="-122"/>
              </a:rPr>
              <a:t>  </a:t>
            </a:r>
            <a:r>
              <a:rPr lang="en-US" altLang="zh-CN" sz="2800" i="0" dirty="0" err="1">
                <a:solidFill>
                  <a:srgbClr val="CC3300"/>
                </a:solidFill>
                <a:ea typeface="隶书" pitchFamily="49" charset="-122"/>
              </a:rPr>
              <a:t>int</a:t>
            </a:r>
            <a:r>
              <a:rPr lang="en-US" altLang="zh-CN" sz="2800" b="0" i="0" dirty="0">
                <a:solidFill>
                  <a:srgbClr val="CC3300"/>
                </a:solidFill>
                <a:ea typeface="隶书" pitchFamily="49" charset="-122"/>
              </a:rPr>
              <a:t> </a:t>
            </a:r>
            <a:r>
              <a:rPr lang="en-US" altLang="zh-CN" sz="2800" b="0" i="0" dirty="0" err="1" smtClean="0">
                <a:solidFill>
                  <a:srgbClr val="CC3300"/>
                </a:solidFill>
                <a:ea typeface="隶书" pitchFamily="49" charset="-122"/>
              </a:rPr>
              <a:t>FindParent</a:t>
            </a:r>
            <a:r>
              <a:rPr lang="en-US" altLang="zh-CN" sz="2800" i="0" dirty="0" smtClean="0">
                <a:solidFill>
                  <a:srgbClr val="CC3300"/>
                </a:solidFill>
                <a:ea typeface="隶书" pitchFamily="49" charset="-122"/>
              </a:rPr>
              <a:t>(</a:t>
            </a:r>
            <a:r>
              <a:rPr lang="en-US" altLang="zh-CN" sz="2800" b="0" i="0" dirty="0" err="1" smtClean="0">
                <a:solidFill>
                  <a:srgbClr val="CC3300"/>
                </a:solidFill>
                <a:ea typeface="隶书" pitchFamily="49" charset="-122"/>
              </a:rPr>
              <a:t>TreeNode</a:t>
            </a:r>
            <a:r>
              <a:rPr lang="en-US" altLang="zh-CN" sz="2800" b="0" i="0" dirty="0" smtClean="0">
                <a:solidFill>
                  <a:srgbClr val="CC3300"/>
                </a:solidFill>
                <a:ea typeface="隶书" pitchFamily="49" charset="-122"/>
              </a:rPr>
              <a:t> </a:t>
            </a:r>
            <a:r>
              <a:rPr lang="en-US" altLang="zh-CN" sz="2800" i="0" dirty="0">
                <a:solidFill>
                  <a:srgbClr val="CC3300"/>
                </a:solidFill>
                <a:ea typeface="隶书" pitchFamily="49" charset="-122"/>
              </a:rPr>
              <a:t>&lt;Type&gt;</a:t>
            </a:r>
            <a:r>
              <a:rPr lang="en-US" altLang="zh-CN" sz="2800" b="0" i="0" dirty="0">
                <a:solidFill>
                  <a:srgbClr val="CC3300"/>
                </a:solidFill>
                <a:ea typeface="隶书" pitchFamily="49" charset="-122"/>
              </a:rPr>
              <a:t> </a:t>
            </a:r>
            <a:r>
              <a:rPr lang="en-US" altLang="zh-CN" sz="2800" i="0" dirty="0">
                <a:solidFill>
                  <a:srgbClr val="CC3300"/>
                </a:solidFill>
                <a:ea typeface="隶书" pitchFamily="49" charset="-122"/>
              </a:rPr>
              <a:t>*</a:t>
            </a:r>
            <a:r>
              <a:rPr lang="en-US" altLang="zh-CN" sz="2800" b="0" i="0" dirty="0">
                <a:solidFill>
                  <a:srgbClr val="CC3300"/>
                </a:solidFill>
                <a:ea typeface="隶书" pitchFamily="49" charset="-122"/>
              </a:rPr>
              <a:t>t</a:t>
            </a:r>
            <a:r>
              <a:rPr lang="en-US" altLang="zh-CN" sz="2800" i="0" dirty="0">
                <a:solidFill>
                  <a:srgbClr val="CC3300"/>
                </a:solidFill>
                <a:ea typeface="隶书" pitchFamily="49" charset="-122"/>
              </a:rPr>
              <a:t>,</a:t>
            </a:r>
          </a:p>
          <a:p>
            <a:r>
              <a:rPr lang="en-US" altLang="zh-CN" sz="2800" b="0" i="0" dirty="0">
                <a:solidFill>
                  <a:srgbClr val="CC3300"/>
                </a:solidFill>
                <a:ea typeface="隶书" pitchFamily="49" charset="-122"/>
              </a:rPr>
              <a:t>                                      </a:t>
            </a:r>
            <a:r>
              <a:rPr lang="en-US" altLang="zh-CN" sz="2800" b="0" i="0" dirty="0" err="1">
                <a:solidFill>
                  <a:srgbClr val="CC3300"/>
                </a:solidFill>
                <a:ea typeface="隶书" pitchFamily="49" charset="-122"/>
              </a:rPr>
              <a:t>TreeNode</a:t>
            </a:r>
            <a:r>
              <a:rPr lang="en-US" altLang="zh-CN" sz="2800" b="0" i="0" dirty="0">
                <a:solidFill>
                  <a:srgbClr val="CC3300"/>
                </a:solidFill>
                <a:ea typeface="隶书" pitchFamily="49" charset="-122"/>
              </a:rPr>
              <a:t> </a:t>
            </a:r>
            <a:r>
              <a:rPr lang="en-US" altLang="zh-CN" sz="2800" i="0" dirty="0">
                <a:solidFill>
                  <a:srgbClr val="CC3300"/>
                </a:solidFill>
                <a:ea typeface="隶书" pitchFamily="49" charset="-122"/>
              </a:rPr>
              <a:t>&lt;Type&gt;</a:t>
            </a:r>
            <a:r>
              <a:rPr lang="en-US" altLang="zh-CN" sz="2800" b="0" i="0" dirty="0">
                <a:solidFill>
                  <a:srgbClr val="CC3300"/>
                </a:solidFill>
                <a:ea typeface="隶书" pitchFamily="49" charset="-122"/>
              </a:rPr>
              <a:t> </a:t>
            </a:r>
            <a:r>
              <a:rPr lang="en-US" altLang="zh-CN" sz="2800" i="0" dirty="0">
                <a:solidFill>
                  <a:srgbClr val="CC3300"/>
                </a:solidFill>
                <a:ea typeface="隶书" pitchFamily="49" charset="-122"/>
              </a:rPr>
              <a:t>*</a:t>
            </a:r>
            <a:r>
              <a:rPr lang="en-US" altLang="zh-CN" sz="2800" b="0" i="0" dirty="0" smtClean="0">
                <a:solidFill>
                  <a:srgbClr val="CC3300"/>
                </a:solidFill>
                <a:ea typeface="隶书" pitchFamily="49" charset="-122"/>
              </a:rPr>
              <a:t>p</a:t>
            </a:r>
            <a:r>
              <a:rPr lang="en-US" altLang="zh-CN" sz="2800" i="0" dirty="0" smtClean="0">
                <a:solidFill>
                  <a:srgbClr val="CC3300"/>
                </a:solidFill>
                <a:ea typeface="隶书" pitchFamily="49" charset="-122"/>
              </a:rPr>
              <a:t>);</a:t>
            </a:r>
            <a:r>
              <a:rPr lang="en-US" altLang="zh-CN" sz="2800" b="0" i="0" dirty="0">
                <a:solidFill>
                  <a:srgbClr val="CC3300"/>
                </a:solidFill>
                <a:ea typeface="隶书" pitchFamily="49" charset="-122"/>
              </a:rPr>
              <a:t>	</a:t>
            </a:r>
          </a:p>
          <a:p>
            <a:r>
              <a:rPr lang="en-US" altLang="zh-CN" sz="2800" b="0" i="0" dirty="0">
                <a:solidFill>
                  <a:srgbClr val="CC3300"/>
                </a:solidFill>
                <a:ea typeface="隶书" pitchFamily="49" charset="-122"/>
              </a:rPr>
              <a:t>  </a:t>
            </a:r>
            <a:r>
              <a:rPr lang="zh-CN" altLang="en-US" sz="2800" b="0" i="0" dirty="0" smtClean="0">
                <a:solidFill>
                  <a:srgbClr val="CC3300"/>
                </a:solidFill>
                <a:ea typeface="隶书" pitchFamily="49" charset="-122"/>
              </a:rPr>
              <a:t> </a:t>
            </a:r>
            <a:r>
              <a:rPr lang="en-US" altLang="zh-CN" sz="2800" b="0" i="0" dirty="0" smtClean="0">
                <a:solidFill>
                  <a:srgbClr val="CC3300"/>
                </a:solidFill>
                <a:ea typeface="隶书" pitchFamily="49" charset="-122"/>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在</a:t>
            </a:r>
            <a:r>
              <a:rPr lang="zh-CN" altLang="en-US" sz="2800" b="0" i="0" dirty="0" smtClean="0">
                <a:solidFill>
                  <a:srgbClr val="000099"/>
                </a:solidFill>
                <a:ea typeface="隶书" pitchFamily="49" charset="-122"/>
              </a:rPr>
              <a:t>树</a:t>
            </a:r>
            <a:r>
              <a:rPr lang="en-US" altLang="zh-CN" sz="2800" i="0" dirty="0" smtClean="0">
                <a:solidFill>
                  <a:schemeClr val="tx2"/>
                </a:solidFill>
                <a:ea typeface="隶书" pitchFamily="49" charset="-122"/>
              </a:rPr>
              <a:t>t</a:t>
            </a:r>
            <a:r>
              <a:rPr lang="zh-CN" altLang="en-US" sz="2800" b="0" i="0" dirty="0" smtClean="0">
                <a:solidFill>
                  <a:srgbClr val="000099"/>
                </a:solidFill>
                <a:ea typeface="隶书" pitchFamily="49" charset="-122"/>
              </a:rPr>
              <a:t>中</a:t>
            </a:r>
            <a:r>
              <a:rPr lang="zh-CN" altLang="en-US" sz="2800" b="0" i="0" dirty="0">
                <a:solidFill>
                  <a:srgbClr val="000099"/>
                </a:solidFill>
                <a:ea typeface="隶书" pitchFamily="49" charset="-122"/>
              </a:rPr>
              <a:t>搜索</a:t>
            </a:r>
            <a:r>
              <a:rPr lang="zh-CN" altLang="en-US" sz="2800" b="0" i="0" dirty="0" smtClean="0">
                <a:solidFill>
                  <a:srgbClr val="000099"/>
                </a:solidFill>
                <a:ea typeface="隶书" pitchFamily="49" charset="-122"/>
              </a:rPr>
              <a:t>结点</a:t>
            </a:r>
            <a:r>
              <a:rPr lang="en-US" altLang="zh-CN" sz="2800" i="0" dirty="0" smtClean="0">
                <a:solidFill>
                  <a:schemeClr val="tx2"/>
                </a:solidFill>
                <a:ea typeface="隶书" pitchFamily="49" charset="-122"/>
              </a:rPr>
              <a:t>p</a:t>
            </a:r>
            <a:r>
              <a:rPr lang="zh-CN" altLang="en-US" sz="2800" b="0" i="0" dirty="0" smtClean="0">
                <a:solidFill>
                  <a:srgbClr val="000099"/>
                </a:solidFill>
                <a:ea typeface="隶书" pitchFamily="49" charset="-122"/>
              </a:rPr>
              <a:t>的</a:t>
            </a:r>
            <a:r>
              <a:rPr lang="zh-CN" altLang="en-US" sz="2800" b="0" i="0" dirty="0">
                <a:solidFill>
                  <a:srgbClr val="000099"/>
                </a:solidFill>
                <a:ea typeface="隶书" pitchFamily="49" charset="-122"/>
              </a:rPr>
              <a:t>双亲</a:t>
            </a:r>
          </a:p>
          <a:p>
            <a:pPr algn="just"/>
            <a:endParaRPr lang="en-US" altLang="zh-CN" sz="2800" i="0" dirty="0">
              <a:solidFill>
                <a:schemeClr val="tx2"/>
              </a:solidFill>
              <a:ea typeface="隶书" pitchFamily="49" charset="-122"/>
            </a:endParaRPr>
          </a:p>
        </p:txBody>
      </p:sp>
    </p:spTree>
  </p:cSld>
  <p:clrMapOvr>
    <a:masterClrMapping/>
  </p:clrMapOvr>
  <p:transition>
    <p:wipe dir="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200</a:t>
            </a:fld>
            <a:endParaRPr lang="en-US" altLang="zh-CN"/>
          </a:p>
        </p:txBody>
      </p:sp>
      <p:sp>
        <p:nvSpPr>
          <p:cNvPr id="4" name="Rectangle 5"/>
          <p:cNvSpPr>
            <a:spLocks noChangeArrowheads="1"/>
          </p:cNvSpPr>
          <p:nvPr/>
        </p:nvSpPr>
        <p:spPr bwMode="auto">
          <a:xfrm>
            <a:off x="3124200" y="13716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5" name="Text Box 6"/>
          <p:cNvSpPr txBox="1">
            <a:spLocks noChangeArrowheads="1"/>
          </p:cNvSpPr>
          <p:nvPr/>
        </p:nvSpPr>
        <p:spPr bwMode="auto">
          <a:xfrm>
            <a:off x="3795713" y="1325563"/>
            <a:ext cx="1493837"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0   A   0</a:t>
            </a:r>
            <a:endParaRPr lang="en-US" altLang="zh-CN" sz="3200" i="0">
              <a:solidFill>
                <a:schemeClr val="tx2"/>
              </a:solidFill>
            </a:endParaRPr>
          </a:p>
        </p:txBody>
      </p:sp>
      <p:sp>
        <p:nvSpPr>
          <p:cNvPr id="6" name="Line 7"/>
          <p:cNvSpPr>
            <a:spLocks noChangeShapeType="1"/>
          </p:cNvSpPr>
          <p:nvPr/>
        </p:nvSpPr>
        <p:spPr bwMode="auto">
          <a:xfrm>
            <a:off x="37338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7" name="Line 8"/>
          <p:cNvSpPr>
            <a:spLocks noChangeShapeType="1"/>
          </p:cNvSpPr>
          <p:nvPr/>
        </p:nvSpPr>
        <p:spPr bwMode="auto">
          <a:xfrm>
            <a:off x="42672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8" name="Line 9"/>
          <p:cNvSpPr>
            <a:spLocks noChangeShapeType="1"/>
          </p:cNvSpPr>
          <p:nvPr/>
        </p:nvSpPr>
        <p:spPr bwMode="auto">
          <a:xfrm>
            <a:off x="48006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9" name="Line 10"/>
          <p:cNvSpPr>
            <a:spLocks noChangeShapeType="1"/>
          </p:cNvSpPr>
          <p:nvPr/>
        </p:nvSpPr>
        <p:spPr bwMode="auto">
          <a:xfrm>
            <a:off x="53340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10" name="Rectangle 11"/>
          <p:cNvSpPr>
            <a:spLocks noChangeArrowheads="1"/>
          </p:cNvSpPr>
          <p:nvPr/>
        </p:nvSpPr>
        <p:spPr bwMode="auto">
          <a:xfrm>
            <a:off x="8382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1" name="Text Box 12"/>
          <p:cNvSpPr txBox="1">
            <a:spLocks noChangeArrowheads="1"/>
          </p:cNvSpPr>
          <p:nvPr/>
        </p:nvSpPr>
        <p:spPr bwMode="auto">
          <a:xfrm>
            <a:off x="990600" y="2925763"/>
            <a:ext cx="2327275"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a:t>
            </a: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B   0   </a:t>
            </a:r>
            <a:endParaRPr lang="en-US" altLang="zh-CN" sz="3200" i="0">
              <a:solidFill>
                <a:schemeClr val="tx2"/>
              </a:solidFill>
            </a:endParaRPr>
          </a:p>
        </p:txBody>
      </p:sp>
      <p:sp>
        <p:nvSpPr>
          <p:cNvPr id="12" name="Line 13"/>
          <p:cNvSpPr>
            <a:spLocks noChangeShapeType="1"/>
          </p:cNvSpPr>
          <p:nvPr/>
        </p:nvSpPr>
        <p:spPr bwMode="auto">
          <a:xfrm>
            <a:off x="1447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3" name="Line 14"/>
          <p:cNvSpPr>
            <a:spLocks noChangeShapeType="1"/>
          </p:cNvSpPr>
          <p:nvPr/>
        </p:nvSpPr>
        <p:spPr bwMode="auto">
          <a:xfrm>
            <a:off x="19812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4" name="Line 15"/>
          <p:cNvSpPr>
            <a:spLocks noChangeShapeType="1"/>
          </p:cNvSpPr>
          <p:nvPr/>
        </p:nvSpPr>
        <p:spPr bwMode="auto">
          <a:xfrm>
            <a:off x="2514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5" name="Line 16"/>
          <p:cNvSpPr>
            <a:spLocks noChangeShapeType="1"/>
          </p:cNvSpPr>
          <p:nvPr/>
        </p:nvSpPr>
        <p:spPr bwMode="auto">
          <a:xfrm>
            <a:off x="3048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6" name="Rectangle 17"/>
          <p:cNvSpPr>
            <a:spLocks noChangeArrowheads="1"/>
          </p:cNvSpPr>
          <p:nvPr/>
        </p:nvSpPr>
        <p:spPr bwMode="auto">
          <a:xfrm>
            <a:off x="53340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7" name="Text Box 18"/>
          <p:cNvSpPr txBox="1">
            <a:spLocks noChangeArrowheads="1"/>
          </p:cNvSpPr>
          <p:nvPr/>
        </p:nvSpPr>
        <p:spPr bwMode="auto">
          <a:xfrm>
            <a:off x="5476875" y="2925763"/>
            <a:ext cx="25527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C   0   </a:t>
            </a:r>
            <a:endParaRPr lang="en-US" altLang="zh-CN" sz="3200" i="0">
              <a:solidFill>
                <a:schemeClr val="tx2"/>
              </a:solidFill>
            </a:endParaRPr>
          </a:p>
        </p:txBody>
      </p:sp>
      <p:sp>
        <p:nvSpPr>
          <p:cNvPr id="18" name="Line 19"/>
          <p:cNvSpPr>
            <a:spLocks noChangeShapeType="1"/>
          </p:cNvSpPr>
          <p:nvPr/>
        </p:nvSpPr>
        <p:spPr bwMode="auto">
          <a:xfrm>
            <a:off x="5943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9" name="Line 20"/>
          <p:cNvSpPr>
            <a:spLocks noChangeShapeType="1"/>
          </p:cNvSpPr>
          <p:nvPr/>
        </p:nvSpPr>
        <p:spPr bwMode="auto">
          <a:xfrm>
            <a:off x="6477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0" name="Line 21"/>
          <p:cNvSpPr>
            <a:spLocks noChangeShapeType="1"/>
          </p:cNvSpPr>
          <p:nvPr/>
        </p:nvSpPr>
        <p:spPr bwMode="auto">
          <a:xfrm>
            <a:off x="70104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1" name="Line 22"/>
          <p:cNvSpPr>
            <a:spLocks noChangeShapeType="1"/>
          </p:cNvSpPr>
          <p:nvPr/>
        </p:nvSpPr>
        <p:spPr bwMode="auto">
          <a:xfrm>
            <a:off x="7543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2" name="Rectangle 23"/>
          <p:cNvSpPr>
            <a:spLocks noChangeArrowheads="1"/>
          </p:cNvSpPr>
          <p:nvPr/>
        </p:nvSpPr>
        <p:spPr bwMode="auto">
          <a:xfrm>
            <a:off x="1371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3" name="Text Box 24"/>
          <p:cNvSpPr txBox="1">
            <a:spLocks noChangeArrowheads="1"/>
          </p:cNvSpPr>
          <p:nvPr/>
        </p:nvSpPr>
        <p:spPr bwMode="auto">
          <a:xfrm>
            <a:off x="1752600" y="4678363"/>
            <a:ext cx="20018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D   </a:t>
            </a:r>
            <a:r>
              <a:rPr lang="en-US" altLang="zh-CN" sz="3200" i="0">
                <a:solidFill>
                  <a:schemeClr val="accent2"/>
                </a:solidFill>
                <a:sym typeface="Symbol" pitchFamily="18" charset="2"/>
              </a:rPr>
              <a:t>1</a:t>
            </a:r>
            <a:r>
              <a:rPr lang="en-US" altLang="zh-CN" sz="3200" i="0">
                <a:solidFill>
                  <a:schemeClr val="tx2"/>
                </a:solidFill>
                <a:sym typeface="Symbol" pitchFamily="18" charset="2"/>
              </a:rPr>
              <a:t>  </a:t>
            </a:r>
            <a:endParaRPr lang="en-US" altLang="zh-CN" sz="3200" i="0">
              <a:solidFill>
                <a:schemeClr val="tx2"/>
              </a:solidFill>
            </a:endParaRPr>
          </a:p>
        </p:txBody>
      </p:sp>
      <p:sp>
        <p:nvSpPr>
          <p:cNvPr id="24" name="Line 25"/>
          <p:cNvSpPr>
            <a:spLocks noChangeShapeType="1"/>
          </p:cNvSpPr>
          <p:nvPr/>
        </p:nvSpPr>
        <p:spPr bwMode="auto">
          <a:xfrm>
            <a:off x="1981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5" name="Line 26"/>
          <p:cNvSpPr>
            <a:spLocks noChangeShapeType="1"/>
          </p:cNvSpPr>
          <p:nvPr/>
        </p:nvSpPr>
        <p:spPr bwMode="auto">
          <a:xfrm>
            <a:off x="2514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6" name="Line 27"/>
          <p:cNvSpPr>
            <a:spLocks noChangeShapeType="1"/>
          </p:cNvSpPr>
          <p:nvPr/>
        </p:nvSpPr>
        <p:spPr bwMode="auto">
          <a:xfrm>
            <a:off x="3048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7" name="Line 28"/>
          <p:cNvSpPr>
            <a:spLocks noChangeShapeType="1"/>
          </p:cNvSpPr>
          <p:nvPr/>
        </p:nvSpPr>
        <p:spPr bwMode="auto">
          <a:xfrm>
            <a:off x="3581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8" name="Rectangle 29"/>
          <p:cNvSpPr>
            <a:spLocks noChangeArrowheads="1"/>
          </p:cNvSpPr>
          <p:nvPr/>
        </p:nvSpPr>
        <p:spPr bwMode="auto">
          <a:xfrm>
            <a:off x="4800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 name="Text Box 30"/>
          <p:cNvSpPr txBox="1">
            <a:spLocks noChangeArrowheads="1"/>
          </p:cNvSpPr>
          <p:nvPr/>
        </p:nvSpPr>
        <p:spPr bwMode="auto">
          <a:xfrm>
            <a:off x="5486400" y="4678363"/>
            <a:ext cx="2124075"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1</a:t>
            </a:r>
            <a:r>
              <a:rPr lang="en-US" altLang="zh-CN" sz="3200" i="0">
                <a:solidFill>
                  <a:schemeClr val="tx2"/>
                </a:solidFill>
                <a:sym typeface="Symbol" pitchFamily="18" charset="2"/>
              </a:rPr>
              <a:t>   E   0    </a:t>
            </a:r>
            <a:endParaRPr lang="en-US" altLang="zh-CN" sz="3200" i="0">
              <a:solidFill>
                <a:schemeClr val="tx2"/>
              </a:solidFill>
            </a:endParaRPr>
          </a:p>
        </p:txBody>
      </p:sp>
      <p:sp>
        <p:nvSpPr>
          <p:cNvPr id="30" name="Line 31"/>
          <p:cNvSpPr>
            <a:spLocks noChangeShapeType="1"/>
          </p:cNvSpPr>
          <p:nvPr/>
        </p:nvSpPr>
        <p:spPr bwMode="auto">
          <a:xfrm>
            <a:off x="5410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1" name="Line 32"/>
          <p:cNvSpPr>
            <a:spLocks noChangeShapeType="1"/>
          </p:cNvSpPr>
          <p:nvPr/>
        </p:nvSpPr>
        <p:spPr bwMode="auto">
          <a:xfrm>
            <a:off x="5943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2" name="Line 33"/>
          <p:cNvSpPr>
            <a:spLocks noChangeShapeType="1"/>
          </p:cNvSpPr>
          <p:nvPr/>
        </p:nvSpPr>
        <p:spPr bwMode="auto">
          <a:xfrm>
            <a:off x="6477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3" name="Line 34"/>
          <p:cNvSpPr>
            <a:spLocks noChangeShapeType="1"/>
          </p:cNvSpPr>
          <p:nvPr/>
        </p:nvSpPr>
        <p:spPr bwMode="auto">
          <a:xfrm>
            <a:off x="7010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4" name="Line 35"/>
          <p:cNvSpPr>
            <a:spLocks noChangeShapeType="1"/>
          </p:cNvSpPr>
          <p:nvPr/>
        </p:nvSpPr>
        <p:spPr bwMode="auto">
          <a:xfrm flipH="1">
            <a:off x="2362200" y="1676400"/>
            <a:ext cx="1066800" cy="12954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5" name="Line 36"/>
          <p:cNvSpPr>
            <a:spLocks noChangeShapeType="1"/>
          </p:cNvSpPr>
          <p:nvPr/>
        </p:nvSpPr>
        <p:spPr bwMode="auto">
          <a:xfrm>
            <a:off x="5638800" y="1600200"/>
            <a:ext cx="990600" cy="13716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6" name="Line 37"/>
          <p:cNvSpPr>
            <a:spLocks noChangeShapeType="1"/>
          </p:cNvSpPr>
          <p:nvPr/>
        </p:nvSpPr>
        <p:spPr bwMode="auto">
          <a:xfrm>
            <a:off x="32766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7" name="Line 38"/>
          <p:cNvSpPr>
            <a:spLocks noChangeShapeType="1"/>
          </p:cNvSpPr>
          <p:nvPr/>
        </p:nvSpPr>
        <p:spPr bwMode="auto">
          <a:xfrm flipH="1">
            <a:off x="52578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8" name="Line 39"/>
          <p:cNvSpPr>
            <a:spLocks noChangeShapeType="1"/>
          </p:cNvSpPr>
          <p:nvPr/>
        </p:nvSpPr>
        <p:spPr bwMode="auto">
          <a:xfrm flipH="1">
            <a:off x="4495800" y="914400"/>
            <a:ext cx="228600" cy="457200"/>
          </a:xfrm>
          <a:prstGeom prst="line">
            <a:avLst/>
          </a:prstGeom>
          <a:noFill/>
          <a:ln w="31750">
            <a:solidFill>
              <a:srgbClr val="009900"/>
            </a:solidFill>
            <a:round/>
            <a:headEnd/>
            <a:tailEnd type="triangle" w="sm" len="lg"/>
          </a:ln>
        </p:spPr>
        <p:txBody>
          <a:bodyPr wrap="none" anchor="ctr"/>
          <a:lstStyle/>
          <a:p>
            <a:endParaRPr lang="zh-CN" altLang="en-US"/>
          </a:p>
        </p:txBody>
      </p:sp>
      <p:sp>
        <p:nvSpPr>
          <p:cNvPr id="39" name="Text Box 40"/>
          <p:cNvSpPr txBox="1">
            <a:spLocks noChangeArrowheads="1"/>
          </p:cNvSpPr>
          <p:nvPr/>
        </p:nvSpPr>
        <p:spPr bwMode="auto">
          <a:xfrm>
            <a:off x="3741738" y="533400"/>
            <a:ext cx="90646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40" name="Text Box 41"/>
          <p:cNvSpPr txBox="1">
            <a:spLocks noChangeArrowheads="1"/>
          </p:cNvSpPr>
          <p:nvPr/>
        </p:nvSpPr>
        <p:spPr bwMode="auto">
          <a:xfrm>
            <a:off x="2581275" y="533400"/>
            <a:ext cx="771525"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pre</a:t>
            </a:r>
            <a:endParaRPr lang="en-US" altLang="zh-CN" b="0" i="0"/>
          </a:p>
        </p:txBody>
      </p:sp>
      <p:sp>
        <p:nvSpPr>
          <p:cNvPr id="41" name="Line 42"/>
          <p:cNvSpPr>
            <a:spLocks noChangeShapeType="1"/>
          </p:cNvSpPr>
          <p:nvPr/>
        </p:nvSpPr>
        <p:spPr bwMode="auto">
          <a:xfrm>
            <a:off x="3343275" y="884238"/>
            <a:ext cx="258763"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2" name="Text Box 43"/>
          <p:cNvSpPr txBox="1">
            <a:spLocks noChangeArrowheads="1"/>
          </p:cNvSpPr>
          <p:nvPr/>
        </p:nvSpPr>
        <p:spPr bwMode="auto">
          <a:xfrm>
            <a:off x="6507163" y="3886200"/>
            <a:ext cx="1493837"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current</a:t>
            </a:r>
            <a:endParaRPr lang="en-US" altLang="zh-CN" b="0" i="0"/>
          </a:p>
        </p:txBody>
      </p:sp>
      <p:sp>
        <p:nvSpPr>
          <p:cNvPr id="43" name="Line 44"/>
          <p:cNvSpPr>
            <a:spLocks noChangeShapeType="1"/>
          </p:cNvSpPr>
          <p:nvPr/>
        </p:nvSpPr>
        <p:spPr bwMode="auto">
          <a:xfrm flipH="1">
            <a:off x="6172200" y="4191000"/>
            <a:ext cx="304800"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4" name="Line 45"/>
          <p:cNvSpPr>
            <a:spLocks noChangeShapeType="1"/>
          </p:cNvSpPr>
          <p:nvPr/>
        </p:nvSpPr>
        <p:spPr bwMode="auto">
          <a:xfrm flipH="1" flipV="1">
            <a:off x="1295400" y="3581400"/>
            <a:ext cx="381000" cy="13716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5" name="Line 46"/>
          <p:cNvSpPr>
            <a:spLocks noChangeShapeType="1"/>
          </p:cNvSpPr>
          <p:nvPr/>
        </p:nvSpPr>
        <p:spPr bwMode="auto">
          <a:xfrm flipV="1">
            <a:off x="3810000" y="1981200"/>
            <a:ext cx="533400" cy="29718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6" name="Line 47"/>
          <p:cNvSpPr>
            <a:spLocks noChangeShapeType="1"/>
          </p:cNvSpPr>
          <p:nvPr/>
        </p:nvSpPr>
        <p:spPr bwMode="auto">
          <a:xfrm flipH="1" flipV="1">
            <a:off x="4724400" y="1981200"/>
            <a:ext cx="381000" cy="29718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Tree>
  </p:cSld>
  <p:clrMapOvr>
    <a:masterClrMapping/>
  </p:clrMapOvr>
  <p:transition>
    <p:wipe dir="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201</a:t>
            </a:fld>
            <a:endParaRPr lang="en-US" altLang="zh-CN"/>
          </a:p>
        </p:txBody>
      </p:sp>
      <p:sp>
        <p:nvSpPr>
          <p:cNvPr id="4" name="Rectangle 5"/>
          <p:cNvSpPr>
            <a:spLocks noChangeArrowheads="1"/>
          </p:cNvSpPr>
          <p:nvPr/>
        </p:nvSpPr>
        <p:spPr bwMode="auto">
          <a:xfrm>
            <a:off x="3124200" y="13716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5" name="Text Box 6"/>
          <p:cNvSpPr txBox="1">
            <a:spLocks noChangeArrowheads="1"/>
          </p:cNvSpPr>
          <p:nvPr/>
        </p:nvSpPr>
        <p:spPr bwMode="auto">
          <a:xfrm>
            <a:off x="3795713" y="1325563"/>
            <a:ext cx="1493837"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0   A   0</a:t>
            </a:r>
            <a:endParaRPr lang="en-US" altLang="zh-CN" sz="3200" i="0">
              <a:solidFill>
                <a:schemeClr val="tx2"/>
              </a:solidFill>
            </a:endParaRPr>
          </a:p>
        </p:txBody>
      </p:sp>
      <p:sp>
        <p:nvSpPr>
          <p:cNvPr id="6" name="Line 7"/>
          <p:cNvSpPr>
            <a:spLocks noChangeShapeType="1"/>
          </p:cNvSpPr>
          <p:nvPr/>
        </p:nvSpPr>
        <p:spPr bwMode="auto">
          <a:xfrm>
            <a:off x="37338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7" name="Line 8"/>
          <p:cNvSpPr>
            <a:spLocks noChangeShapeType="1"/>
          </p:cNvSpPr>
          <p:nvPr/>
        </p:nvSpPr>
        <p:spPr bwMode="auto">
          <a:xfrm>
            <a:off x="42672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8" name="Line 9"/>
          <p:cNvSpPr>
            <a:spLocks noChangeShapeType="1"/>
          </p:cNvSpPr>
          <p:nvPr/>
        </p:nvSpPr>
        <p:spPr bwMode="auto">
          <a:xfrm>
            <a:off x="48006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9" name="Line 10"/>
          <p:cNvSpPr>
            <a:spLocks noChangeShapeType="1"/>
          </p:cNvSpPr>
          <p:nvPr/>
        </p:nvSpPr>
        <p:spPr bwMode="auto">
          <a:xfrm>
            <a:off x="53340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10" name="Rectangle 11"/>
          <p:cNvSpPr>
            <a:spLocks noChangeArrowheads="1"/>
          </p:cNvSpPr>
          <p:nvPr/>
        </p:nvSpPr>
        <p:spPr bwMode="auto">
          <a:xfrm>
            <a:off x="8382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1" name="Text Box 12"/>
          <p:cNvSpPr txBox="1">
            <a:spLocks noChangeArrowheads="1"/>
          </p:cNvSpPr>
          <p:nvPr/>
        </p:nvSpPr>
        <p:spPr bwMode="auto">
          <a:xfrm>
            <a:off x="990600" y="2925763"/>
            <a:ext cx="2327275"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a:t>
            </a: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B   0   </a:t>
            </a:r>
            <a:endParaRPr lang="en-US" altLang="zh-CN" sz="3200" i="0">
              <a:solidFill>
                <a:schemeClr val="tx2"/>
              </a:solidFill>
            </a:endParaRPr>
          </a:p>
        </p:txBody>
      </p:sp>
      <p:sp>
        <p:nvSpPr>
          <p:cNvPr id="12" name="Line 13"/>
          <p:cNvSpPr>
            <a:spLocks noChangeShapeType="1"/>
          </p:cNvSpPr>
          <p:nvPr/>
        </p:nvSpPr>
        <p:spPr bwMode="auto">
          <a:xfrm>
            <a:off x="1447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3" name="Line 14"/>
          <p:cNvSpPr>
            <a:spLocks noChangeShapeType="1"/>
          </p:cNvSpPr>
          <p:nvPr/>
        </p:nvSpPr>
        <p:spPr bwMode="auto">
          <a:xfrm>
            <a:off x="19812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4" name="Line 15"/>
          <p:cNvSpPr>
            <a:spLocks noChangeShapeType="1"/>
          </p:cNvSpPr>
          <p:nvPr/>
        </p:nvSpPr>
        <p:spPr bwMode="auto">
          <a:xfrm>
            <a:off x="2514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5" name="Line 16"/>
          <p:cNvSpPr>
            <a:spLocks noChangeShapeType="1"/>
          </p:cNvSpPr>
          <p:nvPr/>
        </p:nvSpPr>
        <p:spPr bwMode="auto">
          <a:xfrm>
            <a:off x="3048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6" name="Rectangle 17"/>
          <p:cNvSpPr>
            <a:spLocks noChangeArrowheads="1"/>
          </p:cNvSpPr>
          <p:nvPr/>
        </p:nvSpPr>
        <p:spPr bwMode="auto">
          <a:xfrm>
            <a:off x="53340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7" name="Text Box 18"/>
          <p:cNvSpPr txBox="1">
            <a:spLocks noChangeArrowheads="1"/>
          </p:cNvSpPr>
          <p:nvPr/>
        </p:nvSpPr>
        <p:spPr bwMode="auto">
          <a:xfrm>
            <a:off x="5476875" y="2925763"/>
            <a:ext cx="25527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C   0   </a:t>
            </a:r>
            <a:endParaRPr lang="en-US" altLang="zh-CN" sz="3200" i="0">
              <a:solidFill>
                <a:schemeClr val="tx2"/>
              </a:solidFill>
            </a:endParaRPr>
          </a:p>
        </p:txBody>
      </p:sp>
      <p:sp>
        <p:nvSpPr>
          <p:cNvPr id="18" name="Line 19"/>
          <p:cNvSpPr>
            <a:spLocks noChangeShapeType="1"/>
          </p:cNvSpPr>
          <p:nvPr/>
        </p:nvSpPr>
        <p:spPr bwMode="auto">
          <a:xfrm>
            <a:off x="5943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9" name="Line 20"/>
          <p:cNvSpPr>
            <a:spLocks noChangeShapeType="1"/>
          </p:cNvSpPr>
          <p:nvPr/>
        </p:nvSpPr>
        <p:spPr bwMode="auto">
          <a:xfrm>
            <a:off x="6477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0" name="Line 21"/>
          <p:cNvSpPr>
            <a:spLocks noChangeShapeType="1"/>
          </p:cNvSpPr>
          <p:nvPr/>
        </p:nvSpPr>
        <p:spPr bwMode="auto">
          <a:xfrm>
            <a:off x="70104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1" name="Line 22"/>
          <p:cNvSpPr>
            <a:spLocks noChangeShapeType="1"/>
          </p:cNvSpPr>
          <p:nvPr/>
        </p:nvSpPr>
        <p:spPr bwMode="auto">
          <a:xfrm>
            <a:off x="7543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2" name="Rectangle 23"/>
          <p:cNvSpPr>
            <a:spLocks noChangeArrowheads="1"/>
          </p:cNvSpPr>
          <p:nvPr/>
        </p:nvSpPr>
        <p:spPr bwMode="auto">
          <a:xfrm>
            <a:off x="1371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3" name="Text Box 24"/>
          <p:cNvSpPr txBox="1">
            <a:spLocks noChangeArrowheads="1"/>
          </p:cNvSpPr>
          <p:nvPr/>
        </p:nvSpPr>
        <p:spPr bwMode="auto">
          <a:xfrm>
            <a:off x="1752600" y="4678363"/>
            <a:ext cx="20018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D   </a:t>
            </a:r>
            <a:r>
              <a:rPr lang="en-US" altLang="zh-CN" sz="3200" i="0">
                <a:solidFill>
                  <a:schemeClr val="accent2"/>
                </a:solidFill>
                <a:sym typeface="Symbol" pitchFamily="18" charset="2"/>
              </a:rPr>
              <a:t>1</a:t>
            </a:r>
            <a:r>
              <a:rPr lang="en-US" altLang="zh-CN" sz="3200" i="0">
                <a:solidFill>
                  <a:schemeClr val="tx2"/>
                </a:solidFill>
                <a:sym typeface="Symbol" pitchFamily="18" charset="2"/>
              </a:rPr>
              <a:t>  </a:t>
            </a:r>
            <a:endParaRPr lang="en-US" altLang="zh-CN" sz="3200" i="0">
              <a:solidFill>
                <a:schemeClr val="tx2"/>
              </a:solidFill>
            </a:endParaRPr>
          </a:p>
        </p:txBody>
      </p:sp>
      <p:sp>
        <p:nvSpPr>
          <p:cNvPr id="24" name="Line 25"/>
          <p:cNvSpPr>
            <a:spLocks noChangeShapeType="1"/>
          </p:cNvSpPr>
          <p:nvPr/>
        </p:nvSpPr>
        <p:spPr bwMode="auto">
          <a:xfrm>
            <a:off x="1981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5" name="Line 26"/>
          <p:cNvSpPr>
            <a:spLocks noChangeShapeType="1"/>
          </p:cNvSpPr>
          <p:nvPr/>
        </p:nvSpPr>
        <p:spPr bwMode="auto">
          <a:xfrm>
            <a:off x="2514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6" name="Line 27"/>
          <p:cNvSpPr>
            <a:spLocks noChangeShapeType="1"/>
          </p:cNvSpPr>
          <p:nvPr/>
        </p:nvSpPr>
        <p:spPr bwMode="auto">
          <a:xfrm>
            <a:off x="3048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7" name="Line 28"/>
          <p:cNvSpPr>
            <a:spLocks noChangeShapeType="1"/>
          </p:cNvSpPr>
          <p:nvPr/>
        </p:nvSpPr>
        <p:spPr bwMode="auto">
          <a:xfrm>
            <a:off x="3581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8" name="Rectangle 29"/>
          <p:cNvSpPr>
            <a:spLocks noChangeArrowheads="1"/>
          </p:cNvSpPr>
          <p:nvPr/>
        </p:nvSpPr>
        <p:spPr bwMode="auto">
          <a:xfrm>
            <a:off x="4800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9" name="Text Box 30"/>
          <p:cNvSpPr txBox="1">
            <a:spLocks noChangeArrowheads="1"/>
          </p:cNvSpPr>
          <p:nvPr/>
        </p:nvSpPr>
        <p:spPr bwMode="auto">
          <a:xfrm>
            <a:off x="5486400" y="4678363"/>
            <a:ext cx="1776413"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1</a:t>
            </a:r>
            <a:r>
              <a:rPr lang="en-US" altLang="zh-CN" sz="3200" i="0">
                <a:solidFill>
                  <a:schemeClr val="tx2"/>
                </a:solidFill>
                <a:sym typeface="Symbol" pitchFamily="18" charset="2"/>
              </a:rPr>
              <a:t>   E   </a:t>
            </a:r>
            <a:r>
              <a:rPr lang="en-US" altLang="zh-CN" sz="3200" i="0">
                <a:solidFill>
                  <a:schemeClr val="accent2"/>
                </a:solidFill>
                <a:sym typeface="Symbol" pitchFamily="18" charset="2"/>
              </a:rPr>
              <a:t>1</a:t>
            </a:r>
            <a:r>
              <a:rPr lang="en-US" altLang="zh-CN" sz="3200" i="0">
                <a:solidFill>
                  <a:schemeClr val="tx2"/>
                </a:solidFill>
                <a:sym typeface="Symbol" pitchFamily="18" charset="2"/>
              </a:rPr>
              <a:t>   </a:t>
            </a:r>
            <a:endParaRPr lang="en-US" altLang="zh-CN" sz="3200" i="0">
              <a:solidFill>
                <a:schemeClr val="tx2"/>
              </a:solidFill>
            </a:endParaRPr>
          </a:p>
        </p:txBody>
      </p:sp>
      <p:sp>
        <p:nvSpPr>
          <p:cNvPr id="30" name="Line 31"/>
          <p:cNvSpPr>
            <a:spLocks noChangeShapeType="1"/>
          </p:cNvSpPr>
          <p:nvPr/>
        </p:nvSpPr>
        <p:spPr bwMode="auto">
          <a:xfrm>
            <a:off x="5410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1" name="Line 32"/>
          <p:cNvSpPr>
            <a:spLocks noChangeShapeType="1"/>
          </p:cNvSpPr>
          <p:nvPr/>
        </p:nvSpPr>
        <p:spPr bwMode="auto">
          <a:xfrm>
            <a:off x="5943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2" name="Line 33"/>
          <p:cNvSpPr>
            <a:spLocks noChangeShapeType="1"/>
          </p:cNvSpPr>
          <p:nvPr/>
        </p:nvSpPr>
        <p:spPr bwMode="auto">
          <a:xfrm>
            <a:off x="6477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3" name="Line 34"/>
          <p:cNvSpPr>
            <a:spLocks noChangeShapeType="1"/>
          </p:cNvSpPr>
          <p:nvPr/>
        </p:nvSpPr>
        <p:spPr bwMode="auto">
          <a:xfrm>
            <a:off x="7010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4" name="Line 35"/>
          <p:cNvSpPr>
            <a:spLocks noChangeShapeType="1"/>
          </p:cNvSpPr>
          <p:nvPr/>
        </p:nvSpPr>
        <p:spPr bwMode="auto">
          <a:xfrm flipH="1">
            <a:off x="2362200" y="1676400"/>
            <a:ext cx="1066800" cy="12954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5" name="Line 36"/>
          <p:cNvSpPr>
            <a:spLocks noChangeShapeType="1"/>
          </p:cNvSpPr>
          <p:nvPr/>
        </p:nvSpPr>
        <p:spPr bwMode="auto">
          <a:xfrm>
            <a:off x="5638800" y="1600200"/>
            <a:ext cx="990600" cy="13716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6" name="Line 37"/>
          <p:cNvSpPr>
            <a:spLocks noChangeShapeType="1"/>
          </p:cNvSpPr>
          <p:nvPr/>
        </p:nvSpPr>
        <p:spPr bwMode="auto">
          <a:xfrm>
            <a:off x="32766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7" name="Line 38"/>
          <p:cNvSpPr>
            <a:spLocks noChangeShapeType="1"/>
          </p:cNvSpPr>
          <p:nvPr/>
        </p:nvSpPr>
        <p:spPr bwMode="auto">
          <a:xfrm flipH="1">
            <a:off x="52578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8" name="Line 39"/>
          <p:cNvSpPr>
            <a:spLocks noChangeShapeType="1"/>
          </p:cNvSpPr>
          <p:nvPr/>
        </p:nvSpPr>
        <p:spPr bwMode="auto">
          <a:xfrm flipH="1">
            <a:off x="4495800" y="914400"/>
            <a:ext cx="228600" cy="457200"/>
          </a:xfrm>
          <a:prstGeom prst="line">
            <a:avLst/>
          </a:prstGeom>
          <a:noFill/>
          <a:ln w="31750">
            <a:solidFill>
              <a:srgbClr val="009900"/>
            </a:solidFill>
            <a:round/>
            <a:headEnd/>
            <a:tailEnd type="triangle" w="sm" len="lg"/>
          </a:ln>
        </p:spPr>
        <p:txBody>
          <a:bodyPr wrap="none" anchor="ctr"/>
          <a:lstStyle/>
          <a:p>
            <a:endParaRPr lang="zh-CN" altLang="en-US"/>
          </a:p>
        </p:txBody>
      </p:sp>
      <p:sp>
        <p:nvSpPr>
          <p:cNvPr id="39" name="Text Box 40"/>
          <p:cNvSpPr txBox="1">
            <a:spLocks noChangeArrowheads="1"/>
          </p:cNvSpPr>
          <p:nvPr/>
        </p:nvSpPr>
        <p:spPr bwMode="auto">
          <a:xfrm>
            <a:off x="3741738" y="533400"/>
            <a:ext cx="90646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40" name="Text Box 43"/>
          <p:cNvSpPr txBox="1">
            <a:spLocks noChangeArrowheads="1"/>
          </p:cNvSpPr>
          <p:nvPr/>
        </p:nvSpPr>
        <p:spPr bwMode="auto">
          <a:xfrm>
            <a:off x="6477000" y="3886200"/>
            <a:ext cx="771525"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pre</a:t>
            </a:r>
          </a:p>
        </p:txBody>
      </p:sp>
      <p:sp>
        <p:nvSpPr>
          <p:cNvPr id="41" name="Line 44"/>
          <p:cNvSpPr>
            <a:spLocks noChangeShapeType="1"/>
          </p:cNvSpPr>
          <p:nvPr/>
        </p:nvSpPr>
        <p:spPr bwMode="auto">
          <a:xfrm flipH="1">
            <a:off x="6172200" y="4191000"/>
            <a:ext cx="304800"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2" name="Line 45"/>
          <p:cNvSpPr>
            <a:spLocks noChangeShapeType="1"/>
          </p:cNvSpPr>
          <p:nvPr/>
        </p:nvSpPr>
        <p:spPr bwMode="auto">
          <a:xfrm flipH="1" flipV="1">
            <a:off x="1295400" y="3581400"/>
            <a:ext cx="381000" cy="13716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3" name="Line 46"/>
          <p:cNvSpPr>
            <a:spLocks noChangeShapeType="1"/>
          </p:cNvSpPr>
          <p:nvPr/>
        </p:nvSpPr>
        <p:spPr bwMode="auto">
          <a:xfrm flipV="1">
            <a:off x="3810000" y="1981200"/>
            <a:ext cx="533400" cy="29718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4" name="Line 47"/>
          <p:cNvSpPr>
            <a:spLocks noChangeShapeType="1"/>
          </p:cNvSpPr>
          <p:nvPr/>
        </p:nvSpPr>
        <p:spPr bwMode="auto">
          <a:xfrm flipH="1" flipV="1">
            <a:off x="4724400" y="1981200"/>
            <a:ext cx="381000" cy="29718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5" name="Text Box 48"/>
          <p:cNvSpPr txBox="1">
            <a:spLocks noChangeArrowheads="1"/>
          </p:cNvSpPr>
          <p:nvPr/>
        </p:nvSpPr>
        <p:spPr bwMode="auto">
          <a:xfrm>
            <a:off x="6858000" y="1935163"/>
            <a:ext cx="14938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current</a:t>
            </a:r>
            <a:endParaRPr lang="en-US" altLang="zh-CN" b="0" i="0"/>
          </a:p>
        </p:txBody>
      </p:sp>
      <p:sp>
        <p:nvSpPr>
          <p:cNvPr id="46" name="Line 49"/>
          <p:cNvSpPr>
            <a:spLocks noChangeShapeType="1"/>
          </p:cNvSpPr>
          <p:nvPr/>
        </p:nvSpPr>
        <p:spPr bwMode="auto">
          <a:xfrm flipH="1">
            <a:off x="6934200" y="2438400"/>
            <a:ext cx="304800"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7" name="Line 50"/>
          <p:cNvSpPr>
            <a:spLocks noChangeShapeType="1"/>
          </p:cNvSpPr>
          <p:nvPr/>
        </p:nvSpPr>
        <p:spPr bwMode="auto">
          <a:xfrm flipV="1">
            <a:off x="7239000" y="3581400"/>
            <a:ext cx="457200" cy="13716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Tree>
  </p:cSld>
  <p:clrMapOvr>
    <a:masterClrMapping/>
  </p:clrMapOvr>
  <p:transition>
    <p:wipe dir="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202</a:t>
            </a:fld>
            <a:endParaRPr lang="en-US" altLang="zh-CN"/>
          </a:p>
        </p:txBody>
      </p:sp>
      <p:sp>
        <p:nvSpPr>
          <p:cNvPr id="5" name="Rectangle 1029"/>
          <p:cNvSpPr>
            <a:spLocks noChangeArrowheads="1"/>
          </p:cNvSpPr>
          <p:nvPr/>
        </p:nvSpPr>
        <p:spPr bwMode="auto">
          <a:xfrm>
            <a:off x="3124200" y="13716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6" name="Text Box 1030"/>
          <p:cNvSpPr txBox="1">
            <a:spLocks noChangeArrowheads="1"/>
          </p:cNvSpPr>
          <p:nvPr/>
        </p:nvSpPr>
        <p:spPr bwMode="auto">
          <a:xfrm>
            <a:off x="3795713" y="1325563"/>
            <a:ext cx="1493837"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0   A   0</a:t>
            </a:r>
            <a:endParaRPr lang="en-US" altLang="zh-CN" sz="3200" i="0">
              <a:solidFill>
                <a:schemeClr val="tx2"/>
              </a:solidFill>
            </a:endParaRPr>
          </a:p>
        </p:txBody>
      </p:sp>
      <p:sp>
        <p:nvSpPr>
          <p:cNvPr id="7" name="Line 1031"/>
          <p:cNvSpPr>
            <a:spLocks noChangeShapeType="1"/>
          </p:cNvSpPr>
          <p:nvPr/>
        </p:nvSpPr>
        <p:spPr bwMode="auto">
          <a:xfrm>
            <a:off x="37338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8" name="Line 1032"/>
          <p:cNvSpPr>
            <a:spLocks noChangeShapeType="1"/>
          </p:cNvSpPr>
          <p:nvPr/>
        </p:nvSpPr>
        <p:spPr bwMode="auto">
          <a:xfrm>
            <a:off x="42672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9" name="Line 1033"/>
          <p:cNvSpPr>
            <a:spLocks noChangeShapeType="1"/>
          </p:cNvSpPr>
          <p:nvPr/>
        </p:nvSpPr>
        <p:spPr bwMode="auto">
          <a:xfrm>
            <a:off x="48006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10" name="Line 1034"/>
          <p:cNvSpPr>
            <a:spLocks noChangeShapeType="1"/>
          </p:cNvSpPr>
          <p:nvPr/>
        </p:nvSpPr>
        <p:spPr bwMode="auto">
          <a:xfrm>
            <a:off x="5334000" y="1371600"/>
            <a:ext cx="0" cy="533400"/>
          </a:xfrm>
          <a:prstGeom prst="line">
            <a:avLst/>
          </a:prstGeom>
          <a:noFill/>
          <a:ln w="9525">
            <a:solidFill>
              <a:srgbClr val="009900"/>
            </a:solidFill>
            <a:round/>
            <a:headEnd/>
            <a:tailEnd/>
          </a:ln>
        </p:spPr>
        <p:txBody>
          <a:bodyPr wrap="none" anchor="ctr"/>
          <a:lstStyle/>
          <a:p>
            <a:endParaRPr lang="zh-CN" altLang="en-US"/>
          </a:p>
        </p:txBody>
      </p:sp>
      <p:sp>
        <p:nvSpPr>
          <p:cNvPr id="11" name="Rectangle 1035"/>
          <p:cNvSpPr>
            <a:spLocks noChangeArrowheads="1"/>
          </p:cNvSpPr>
          <p:nvPr/>
        </p:nvSpPr>
        <p:spPr bwMode="auto">
          <a:xfrm>
            <a:off x="8382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2" name="Text Box 1036"/>
          <p:cNvSpPr txBox="1">
            <a:spLocks noChangeArrowheads="1"/>
          </p:cNvSpPr>
          <p:nvPr/>
        </p:nvSpPr>
        <p:spPr bwMode="auto">
          <a:xfrm>
            <a:off x="990600" y="2925763"/>
            <a:ext cx="2327275"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a:t>
            </a: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B   0   </a:t>
            </a:r>
            <a:endParaRPr lang="en-US" altLang="zh-CN" sz="3200" i="0">
              <a:solidFill>
                <a:schemeClr val="tx2"/>
              </a:solidFill>
            </a:endParaRPr>
          </a:p>
        </p:txBody>
      </p:sp>
      <p:sp>
        <p:nvSpPr>
          <p:cNvPr id="13" name="Line 1037"/>
          <p:cNvSpPr>
            <a:spLocks noChangeShapeType="1"/>
          </p:cNvSpPr>
          <p:nvPr/>
        </p:nvSpPr>
        <p:spPr bwMode="auto">
          <a:xfrm>
            <a:off x="1447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4" name="Line 1038"/>
          <p:cNvSpPr>
            <a:spLocks noChangeShapeType="1"/>
          </p:cNvSpPr>
          <p:nvPr/>
        </p:nvSpPr>
        <p:spPr bwMode="auto">
          <a:xfrm>
            <a:off x="19812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5" name="Line 1039"/>
          <p:cNvSpPr>
            <a:spLocks noChangeShapeType="1"/>
          </p:cNvSpPr>
          <p:nvPr/>
        </p:nvSpPr>
        <p:spPr bwMode="auto">
          <a:xfrm>
            <a:off x="2514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6" name="Line 1040"/>
          <p:cNvSpPr>
            <a:spLocks noChangeShapeType="1"/>
          </p:cNvSpPr>
          <p:nvPr/>
        </p:nvSpPr>
        <p:spPr bwMode="auto">
          <a:xfrm>
            <a:off x="3048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17" name="Rectangle 1041"/>
          <p:cNvSpPr>
            <a:spLocks noChangeArrowheads="1"/>
          </p:cNvSpPr>
          <p:nvPr/>
        </p:nvSpPr>
        <p:spPr bwMode="auto">
          <a:xfrm>
            <a:off x="5334000" y="29718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 name="Text Box 1042"/>
          <p:cNvSpPr txBox="1">
            <a:spLocks noChangeArrowheads="1"/>
          </p:cNvSpPr>
          <p:nvPr/>
        </p:nvSpPr>
        <p:spPr bwMode="auto">
          <a:xfrm>
            <a:off x="5476875" y="2925763"/>
            <a:ext cx="2552700"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0   C   </a:t>
            </a:r>
            <a:r>
              <a:rPr lang="en-US" altLang="zh-CN" sz="3200" i="0">
                <a:solidFill>
                  <a:schemeClr val="accent2"/>
                </a:solidFill>
                <a:sym typeface="Symbol" pitchFamily="18" charset="2"/>
              </a:rPr>
              <a:t>1</a:t>
            </a:r>
            <a:r>
              <a:rPr lang="en-US" altLang="zh-CN" sz="3200" i="0">
                <a:solidFill>
                  <a:schemeClr val="tx2"/>
                </a:solidFill>
                <a:sym typeface="Symbol" pitchFamily="18" charset="2"/>
              </a:rPr>
              <a:t>   </a:t>
            </a:r>
            <a:r>
              <a:rPr lang="en-US" altLang="zh-CN" sz="3200" i="0">
                <a:solidFill>
                  <a:schemeClr val="accent2"/>
                </a:solidFill>
                <a:sym typeface="Symbol" pitchFamily="18" charset="2"/>
              </a:rPr>
              <a:t></a:t>
            </a:r>
            <a:endParaRPr lang="en-US" altLang="zh-CN" sz="3200" i="0">
              <a:solidFill>
                <a:schemeClr val="tx2"/>
              </a:solidFill>
            </a:endParaRPr>
          </a:p>
        </p:txBody>
      </p:sp>
      <p:sp>
        <p:nvSpPr>
          <p:cNvPr id="19" name="Line 1043"/>
          <p:cNvSpPr>
            <a:spLocks noChangeShapeType="1"/>
          </p:cNvSpPr>
          <p:nvPr/>
        </p:nvSpPr>
        <p:spPr bwMode="auto">
          <a:xfrm>
            <a:off x="59436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0" name="Line 1044"/>
          <p:cNvSpPr>
            <a:spLocks noChangeShapeType="1"/>
          </p:cNvSpPr>
          <p:nvPr/>
        </p:nvSpPr>
        <p:spPr bwMode="auto">
          <a:xfrm>
            <a:off x="64770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1" name="Line 1045"/>
          <p:cNvSpPr>
            <a:spLocks noChangeShapeType="1"/>
          </p:cNvSpPr>
          <p:nvPr/>
        </p:nvSpPr>
        <p:spPr bwMode="auto">
          <a:xfrm>
            <a:off x="70104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2" name="Line 1046"/>
          <p:cNvSpPr>
            <a:spLocks noChangeShapeType="1"/>
          </p:cNvSpPr>
          <p:nvPr/>
        </p:nvSpPr>
        <p:spPr bwMode="auto">
          <a:xfrm>
            <a:off x="7543800" y="2971800"/>
            <a:ext cx="0" cy="533400"/>
          </a:xfrm>
          <a:prstGeom prst="line">
            <a:avLst/>
          </a:prstGeom>
          <a:noFill/>
          <a:ln w="9525">
            <a:solidFill>
              <a:srgbClr val="009900"/>
            </a:solidFill>
            <a:round/>
            <a:headEnd/>
            <a:tailEnd/>
          </a:ln>
        </p:spPr>
        <p:txBody>
          <a:bodyPr wrap="none" anchor="ctr"/>
          <a:lstStyle/>
          <a:p>
            <a:endParaRPr lang="zh-CN" altLang="en-US"/>
          </a:p>
        </p:txBody>
      </p:sp>
      <p:sp>
        <p:nvSpPr>
          <p:cNvPr id="23" name="Rectangle 1047"/>
          <p:cNvSpPr>
            <a:spLocks noChangeArrowheads="1"/>
          </p:cNvSpPr>
          <p:nvPr/>
        </p:nvSpPr>
        <p:spPr bwMode="auto">
          <a:xfrm>
            <a:off x="1371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4" name="Text Box 1048"/>
          <p:cNvSpPr txBox="1">
            <a:spLocks noChangeArrowheads="1"/>
          </p:cNvSpPr>
          <p:nvPr/>
        </p:nvSpPr>
        <p:spPr bwMode="auto">
          <a:xfrm>
            <a:off x="1752600" y="4678363"/>
            <a:ext cx="2001838"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sym typeface="Symbol" pitchFamily="18" charset="2"/>
              </a:rPr>
              <a:t>   </a:t>
            </a:r>
            <a:r>
              <a:rPr lang="en-US" altLang="zh-CN" sz="3200" i="0">
                <a:solidFill>
                  <a:schemeClr val="accent2"/>
                </a:solidFill>
                <a:sym typeface="Symbol" pitchFamily="18" charset="2"/>
              </a:rPr>
              <a:t>1</a:t>
            </a:r>
            <a:r>
              <a:rPr lang="en-US" altLang="zh-CN" sz="3200" i="0">
                <a:solidFill>
                  <a:schemeClr val="tx2"/>
                </a:solidFill>
                <a:sym typeface="Symbol" pitchFamily="18" charset="2"/>
              </a:rPr>
              <a:t>   D   </a:t>
            </a:r>
            <a:r>
              <a:rPr lang="en-US" altLang="zh-CN" sz="3200" i="0">
                <a:solidFill>
                  <a:schemeClr val="accent2"/>
                </a:solidFill>
                <a:sym typeface="Symbol" pitchFamily="18" charset="2"/>
              </a:rPr>
              <a:t>1</a:t>
            </a:r>
            <a:r>
              <a:rPr lang="en-US" altLang="zh-CN" sz="3200" i="0">
                <a:solidFill>
                  <a:schemeClr val="tx2"/>
                </a:solidFill>
                <a:sym typeface="Symbol" pitchFamily="18" charset="2"/>
              </a:rPr>
              <a:t>  </a:t>
            </a:r>
            <a:endParaRPr lang="en-US" altLang="zh-CN" sz="3200" i="0">
              <a:solidFill>
                <a:schemeClr val="tx2"/>
              </a:solidFill>
            </a:endParaRPr>
          </a:p>
        </p:txBody>
      </p:sp>
      <p:sp>
        <p:nvSpPr>
          <p:cNvPr id="25" name="Line 1049"/>
          <p:cNvSpPr>
            <a:spLocks noChangeShapeType="1"/>
          </p:cNvSpPr>
          <p:nvPr/>
        </p:nvSpPr>
        <p:spPr bwMode="auto">
          <a:xfrm>
            <a:off x="1981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6" name="Line 1050"/>
          <p:cNvSpPr>
            <a:spLocks noChangeShapeType="1"/>
          </p:cNvSpPr>
          <p:nvPr/>
        </p:nvSpPr>
        <p:spPr bwMode="auto">
          <a:xfrm>
            <a:off x="2514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7" name="Line 1051"/>
          <p:cNvSpPr>
            <a:spLocks noChangeShapeType="1"/>
          </p:cNvSpPr>
          <p:nvPr/>
        </p:nvSpPr>
        <p:spPr bwMode="auto">
          <a:xfrm>
            <a:off x="3048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8" name="Line 1052"/>
          <p:cNvSpPr>
            <a:spLocks noChangeShapeType="1"/>
          </p:cNvSpPr>
          <p:nvPr/>
        </p:nvSpPr>
        <p:spPr bwMode="auto">
          <a:xfrm>
            <a:off x="3581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29" name="Rectangle 1053"/>
          <p:cNvSpPr>
            <a:spLocks noChangeArrowheads="1"/>
          </p:cNvSpPr>
          <p:nvPr/>
        </p:nvSpPr>
        <p:spPr bwMode="auto">
          <a:xfrm>
            <a:off x="4800600" y="4724400"/>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0" name="Text Box 1054"/>
          <p:cNvSpPr txBox="1">
            <a:spLocks noChangeArrowheads="1"/>
          </p:cNvSpPr>
          <p:nvPr/>
        </p:nvSpPr>
        <p:spPr bwMode="auto">
          <a:xfrm>
            <a:off x="5486400" y="4678363"/>
            <a:ext cx="1776413"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sym typeface="Symbol" pitchFamily="18" charset="2"/>
              </a:rPr>
              <a:t>1</a:t>
            </a:r>
            <a:r>
              <a:rPr lang="en-US" altLang="zh-CN" sz="3200" i="0">
                <a:solidFill>
                  <a:schemeClr val="tx2"/>
                </a:solidFill>
                <a:sym typeface="Symbol" pitchFamily="18" charset="2"/>
              </a:rPr>
              <a:t>   E   </a:t>
            </a:r>
            <a:r>
              <a:rPr lang="en-US" altLang="zh-CN" sz="3200" i="0">
                <a:solidFill>
                  <a:schemeClr val="accent2"/>
                </a:solidFill>
                <a:sym typeface="Symbol" pitchFamily="18" charset="2"/>
              </a:rPr>
              <a:t>1</a:t>
            </a:r>
            <a:r>
              <a:rPr lang="en-US" altLang="zh-CN" sz="3200" i="0">
                <a:solidFill>
                  <a:schemeClr val="tx2"/>
                </a:solidFill>
                <a:sym typeface="Symbol" pitchFamily="18" charset="2"/>
              </a:rPr>
              <a:t>   </a:t>
            </a:r>
            <a:endParaRPr lang="en-US" altLang="zh-CN" sz="3200" i="0">
              <a:solidFill>
                <a:schemeClr val="tx2"/>
              </a:solidFill>
            </a:endParaRPr>
          </a:p>
        </p:txBody>
      </p:sp>
      <p:sp>
        <p:nvSpPr>
          <p:cNvPr id="31" name="Line 1055"/>
          <p:cNvSpPr>
            <a:spLocks noChangeShapeType="1"/>
          </p:cNvSpPr>
          <p:nvPr/>
        </p:nvSpPr>
        <p:spPr bwMode="auto">
          <a:xfrm>
            <a:off x="54102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2" name="Line 1056"/>
          <p:cNvSpPr>
            <a:spLocks noChangeShapeType="1"/>
          </p:cNvSpPr>
          <p:nvPr/>
        </p:nvSpPr>
        <p:spPr bwMode="auto">
          <a:xfrm>
            <a:off x="59436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3" name="Line 1057"/>
          <p:cNvSpPr>
            <a:spLocks noChangeShapeType="1"/>
          </p:cNvSpPr>
          <p:nvPr/>
        </p:nvSpPr>
        <p:spPr bwMode="auto">
          <a:xfrm>
            <a:off x="64770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4" name="Line 1058"/>
          <p:cNvSpPr>
            <a:spLocks noChangeShapeType="1"/>
          </p:cNvSpPr>
          <p:nvPr/>
        </p:nvSpPr>
        <p:spPr bwMode="auto">
          <a:xfrm>
            <a:off x="7010400" y="4724400"/>
            <a:ext cx="0" cy="533400"/>
          </a:xfrm>
          <a:prstGeom prst="line">
            <a:avLst/>
          </a:prstGeom>
          <a:noFill/>
          <a:ln w="9525">
            <a:solidFill>
              <a:srgbClr val="009900"/>
            </a:solidFill>
            <a:round/>
            <a:headEnd/>
            <a:tailEnd/>
          </a:ln>
        </p:spPr>
        <p:txBody>
          <a:bodyPr wrap="none" anchor="ctr"/>
          <a:lstStyle/>
          <a:p>
            <a:endParaRPr lang="zh-CN" altLang="en-US"/>
          </a:p>
        </p:txBody>
      </p:sp>
      <p:sp>
        <p:nvSpPr>
          <p:cNvPr id="35" name="Line 1059"/>
          <p:cNvSpPr>
            <a:spLocks noChangeShapeType="1"/>
          </p:cNvSpPr>
          <p:nvPr/>
        </p:nvSpPr>
        <p:spPr bwMode="auto">
          <a:xfrm flipH="1">
            <a:off x="2362200" y="1676400"/>
            <a:ext cx="1066800" cy="12954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6" name="Line 1060"/>
          <p:cNvSpPr>
            <a:spLocks noChangeShapeType="1"/>
          </p:cNvSpPr>
          <p:nvPr/>
        </p:nvSpPr>
        <p:spPr bwMode="auto">
          <a:xfrm>
            <a:off x="5638800" y="1600200"/>
            <a:ext cx="990600" cy="13716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7" name="Line 1061"/>
          <p:cNvSpPr>
            <a:spLocks noChangeShapeType="1"/>
          </p:cNvSpPr>
          <p:nvPr/>
        </p:nvSpPr>
        <p:spPr bwMode="auto">
          <a:xfrm>
            <a:off x="32766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8" name="Line 1062"/>
          <p:cNvSpPr>
            <a:spLocks noChangeShapeType="1"/>
          </p:cNvSpPr>
          <p:nvPr/>
        </p:nvSpPr>
        <p:spPr bwMode="auto">
          <a:xfrm flipH="1">
            <a:off x="5257800" y="3200400"/>
            <a:ext cx="457200" cy="1524000"/>
          </a:xfrm>
          <a:prstGeom prst="line">
            <a:avLst/>
          </a:prstGeom>
          <a:noFill/>
          <a:ln w="31750">
            <a:solidFill>
              <a:srgbClr val="009900"/>
            </a:solidFill>
            <a:round/>
            <a:headEnd type="oval" w="med" len="med"/>
            <a:tailEnd type="triangle" w="sm" len="lg"/>
          </a:ln>
        </p:spPr>
        <p:txBody>
          <a:bodyPr wrap="none" anchor="ctr"/>
          <a:lstStyle/>
          <a:p>
            <a:endParaRPr lang="zh-CN" altLang="en-US"/>
          </a:p>
        </p:txBody>
      </p:sp>
      <p:sp>
        <p:nvSpPr>
          <p:cNvPr id="39" name="Line 1063"/>
          <p:cNvSpPr>
            <a:spLocks noChangeShapeType="1"/>
          </p:cNvSpPr>
          <p:nvPr/>
        </p:nvSpPr>
        <p:spPr bwMode="auto">
          <a:xfrm flipH="1">
            <a:off x="4495800" y="914400"/>
            <a:ext cx="228600" cy="457200"/>
          </a:xfrm>
          <a:prstGeom prst="line">
            <a:avLst/>
          </a:prstGeom>
          <a:noFill/>
          <a:ln w="31750">
            <a:solidFill>
              <a:srgbClr val="009900"/>
            </a:solidFill>
            <a:round/>
            <a:headEnd/>
            <a:tailEnd type="triangle" w="sm" len="lg"/>
          </a:ln>
        </p:spPr>
        <p:txBody>
          <a:bodyPr wrap="none" anchor="ctr"/>
          <a:lstStyle/>
          <a:p>
            <a:endParaRPr lang="zh-CN" altLang="en-US"/>
          </a:p>
        </p:txBody>
      </p:sp>
      <p:sp>
        <p:nvSpPr>
          <p:cNvPr id="40" name="Text Box 1064"/>
          <p:cNvSpPr txBox="1">
            <a:spLocks noChangeArrowheads="1"/>
          </p:cNvSpPr>
          <p:nvPr/>
        </p:nvSpPr>
        <p:spPr bwMode="auto">
          <a:xfrm>
            <a:off x="3741738" y="533400"/>
            <a:ext cx="90646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41" name="Text Box 1065"/>
          <p:cNvSpPr txBox="1">
            <a:spLocks noChangeArrowheads="1"/>
          </p:cNvSpPr>
          <p:nvPr/>
        </p:nvSpPr>
        <p:spPr bwMode="auto">
          <a:xfrm>
            <a:off x="7239000" y="2133600"/>
            <a:ext cx="771525"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pre</a:t>
            </a:r>
          </a:p>
        </p:txBody>
      </p:sp>
      <p:sp>
        <p:nvSpPr>
          <p:cNvPr id="42" name="Line 1066"/>
          <p:cNvSpPr>
            <a:spLocks noChangeShapeType="1"/>
          </p:cNvSpPr>
          <p:nvPr/>
        </p:nvSpPr>
        <p:spPr bwMode="auto">
          <a:xfrm flipH="1">
            <a:off x="6934200" y="2438400"/>
            <a:ext cx="304800" cy="533400"/>
          </a:xfrm>
          <a:prstGeom prst="line">
            <a:avLst/>
          </a:prstGeom>
          <a:noFill/>
          <a:ln w="31750">
            <a:solidFill>
              <a:srgbClr val="003399"/>
            </a:solidFill>
            <a:round/>
            <a:headEnd/>
            <a:tailEnd type="triangle" w="sm" len="lg"/>
          </a:ln>
        </p:spPr>
        <p:txBody>
          <a:bodyPr wrap="none" anchor="ctr"/>
          <a:lstStyle/>
          <a:p>
            <a:endParaRPr lang="zh-CN" altLang="en-US"/>
          </a:p>
        </p:txBody>
      </p:sp>
      <p:sp>
        <p:nvSpPr>
          <p:cNvPr id="43" name="Line 1067"/>
          <p:cNvSpPr>
            <a:spLocks noChangeShapeType="1"/>
          </p:cNvSpPr>
          <p:nvPr/>
        </p:nvSpPr>
        <p:spPr bwMode="auto">
          <a:xfrm flipH="1" flipV="1">
            <a:off x="1295400" y="3581400"/>
            <a:ext cx="381000" cy="13716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4" name="Line 1068"/>
          <p:cNvSpPr>
            <a:spLocks noChangeShapeType="1"/>
          </p:cNvSpPr>
          <p:nvPr/>
        </p:nvSpPr>
        <p:spPr bwMode="auto">
          <a:xfrm flipV="1">
            <a:off x="3810000" y="1981200"/>
            <a:ext cx="533400" cy="29718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5" name="Line 1069"/>
          <p:cNvSpPr>
            <a:spLocks noChangeShapeType="1"/>
          </p:cNvSpPr>
          <p:nvPr/>
        </p:nvSpPr>
        <p:spPr bwMode="auto">
          <a:xfrm flipH="1" flipV="1">
            <a:off x="4724400" y="1981200"/>
            <a:ext cx="381000" cy="29718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6" name="Line 1072"/>
          <p:cNvSpPr>
            <a:spLocks noChangeShapeType="1"/>
          </p:cNvSpPr>
          <p:nvPr/>
        </p:nvSpPr>
        <p:spPr bwMode="auto">
          <a:xfrm flipV="1">
            <a:off x="7239000" y="3581400"/>
            <a:ext cx="457200" cy="1371600"/>
          </a:xfrm>
          <a:prstGeom prst="line">
            <a:avLst/>
          </a:prstGeom>
          <a:noFill/>
          <a:ln w="31750">
            <a:solidFill>
              <a:schemeClr val="accent2"/>
            </a:solidFill>
            <a:round/>
            <a:headEnd type="oval" w="med" len="med"/>
            <a:tailEnd type="triangle" w="sm" len="lg"/>
          </a:ln>
        </p:spPr>
        <p:txBody>
          <a:bodyPr wrap="none" anchor="ctr"/>
          <a:lstStyle/>
          <a:p>
            <a:endParaRPr lang="zh-CN" altLang="en-US"/>
          </a:p>
        </p:txBody>
      </p:sp>
      <p:sp>
        <p:nvSpPr>
          <p:cNvPr id="47" name="Text Box 1073"/>
          <p:cNvSpPr txBox="1">
            <a:spLocks noChangeArrowheads="1"/>
          </p:cNvSpPr>
          <p:nvPr/>
        </p:nvSpPr>
        <p:spPr bwMode="auto">
          <a:xfrm>
            <a:off x="7053263" y="1706563"/>
            <a:ext cx="1550987" cy="579437"/>
          </a:xfrm>
          <a:prstGeom prst="rect">
            <a:avLst/>
          </a:prstGeom>
          <a:noFill/>
          <a:ln w="38100">
            <a:noFill/>
            <a:miter lim="800000"/>
            <a:headEnd/>
            <a:tailEnd/>
          </a:ln>
        </p:spPr>
        <p:txBody>
          <a:bodyPr anchor="ctr">
            <a:spAutoFit/>
          </a:bodyPr>
          <a:lstStyle/>
          <a:p>
            <a:pPr algn="ctr"/>
            <a:r>
              <a:rPr lang="zh-CN" altLang="en-US" sz="3200" i="0">
                <a:solidFill>
                  <a:schemeClr val="tx2"/>
                </a:solidFill>
                <a:ea typeface="隶书" pitchFamily="49" charset="-122"/>
              </a:rPr>
              <a:t>后处理</a:t>
            </a:r>
            <a:endParaRPr lang="zh-CN" altLang="en-US" i="0"/>
          </a:p>
        </p:txBody>
      </p:sp>
    </p:spTree>
  </p:cSld>
  <p:clrMapOvr>
    <a:masterClrMapping/>
  </p:clrMapOvr>
  <p:transition>
    <p:wipe dir="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203</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寻找中序线索树结点</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t</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的前驱</a:t>
            </a:r>
          </a:p>
        </p:txBody>
      </p:sp>
      <p:sp>
        <p:nvSpPr>
          <p:cNvPr id="4" name="内容占位符 2"/>
          <p:cNvSpPr txBox="1">
            <a:spLocks/>
          </p:cNvSpPr>
          <p:nvPr/>
        </p:nvSpPr>
        <p:spPr>
          <a:xfrm>
            <a:off x="377825" y="1412776"/>
            <a:ext cx="8370639" cy="4114800"/>
          </a:xfrm>
          <a:prstGeom prst="rect">
            <a:avLst/>
          </a:prstGeom>
        </p:spPr>
        <p:txBody>
          <a:bodyPr/>
          <a:lstStyle/>
          <a:p>
            <a:pPr marL="342900" marR="0" lvl="0" indent="-342900" algn="l" defTabSz="912813"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仿宋_GB2312" pitchFamily="49" charset="-122"/>
                <a:cs typeface="+mn-cs"/>
              </a:rPr>
              <a:t>说明</a:t>
            </a:r>
            <a:endParaRPr kumimoji="1" lang="en-US" altLang="zh-CN" sz="3200" i="0" u="none" strike="noStrike" kern="0" cap="none" spc="0" normalizeH="0" baseline="0" noProof="0" dirty="0" smtClean="0">
              <a:ln>
                <a:noFill/>
              </a:ln>
              <a:solidFill>
                <a:schemeClr val="accent2"/>
              </a:solidFill>
              <a:effectLst/>
              <a:uLnTx/>
              <a:uFillTx/>
              <a:latin typeface="+mn-lt"/>
              <a:ea typeface="仿宋_GB2312" pitchFamily="49" charset="-122"/>
              <a:cs typeface="+mn-cs"/>
            </a:endParaRPr>
          </a:p>
          <a:p>
            <a:pPr marL="742950" marR="0" lvl="1" indent="-285750" algn="l" defTabSz="912813"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rPr>
              <a:t>if (</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rPr>
              <a:t>t</a:t>
            </a:r>
            <a:r>
              <a:rPr kumimoji="1" lang="en-US" altLang="zh-CN" sz="2800" i="0" u="none" strike="noStrike" kern="0" cap="none" spc="0" normalizeH="0" baseline="0" noProof="0" dirty="0" smtClean="0">
                <a:ln>
                  <a:noFill/>
                </a:ln>
                <a:solidFill>
                  <a:srgbClr val="006600"/>
                </a:solidFill>
                <a:effectLst/>
                <a:uLnTx/>
                <a:uFillTx/>
                <a:latin typeface="+mn-lt"/>
                <a:ea typeface="楷体_GB2312" pitchFamily="49" charset="-122"/>
              </a:rPr>
              <a:t>-&gt;</a:t>
            </a:r>
            <a:r>
              <a:rPr kumimoji="1" lang="en-US" altLang="zh-CN" sz="2800" b="0" i="0" u="none" strike="noStrike" kern="0" cap="none" spc="0" normalizeH="0" baseline="0" noProof="0" dirty="0" err="1" smtClean="0">
                <a:ln>
                  <a:noFill/>
                </a:ln>
                <a:solidFill>
                  <a:srgbClr val="006600"/>
                </a:solidFill>
                <a:effectLst/>
                <a:uLnTx/>
                <a:uFillTx/>
                <a:latin typeface="+mn-lt"/>
                <a:ea typeface="仿宋_GB2312" pitchFamily="49" charset="-122"/>
                <a:sym typeface="Symbol" pitchFamily="18" charset="2"/>
              </a:rPr>
              <a:t>ltag</a:t>
            </a:r>
            <a:r>
              <a:rPr kumimoji="1" lang="en-US" altLang="zh-CN" sz="2800" i="1"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1</a:t>
            </a: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a:t>
            </a:r>
            <a:r>
              <a:rPr kumimoji="1" lang="zh-CN" altLang="en-US"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  前驱为</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t</a:t>
            </a:r>
            <a:r>
              <a:rPr kumimoji="1" lang="en-US" altLang="zh-CN" sz="2800" i="0" u="none" strike="noStrike" kern="0" cap="none" spc="0" normalizeH="0" baseline="0" noProof="0" dirty="0" smtClean="0">
                <a:ln>
                  <a:noFill/>
                </a:ln>
                <a:solidFill>
                  <a:srgbClr val="006600"/>
                </a:solidFill>
                <a:effectLst/>
                <a:uLnTx/>
                <a:uFillTx/>
                <a:latin typeface="+mn-lt"/>
                <a:ea typeface="楷体_GB2312" pitchFamily="49" charset="-122"/>
                <a:sym typeface="Symbol" pitchFamily="18" charset="2"/>
              </a:rPr>
              <a:t>-&gt;</a:t>
            </a:r>
            <a:r>
              <a:rPr kumimoji="1" lang="en-US" altLang="zh-CN" sz="2800" b="0" i="0" u="none" strike="noStrike" kern="0" cap="none" spc="0" normalizeH="0" baseline="0" noProof="0" dirty="0" err="1" smtClean="0">
                <a:ln>
                  <a:noFill/>
                </a:ln>
                <a:solidFill>
                  <a:srgbClr val="006600"/>
                </a:solidFill>
                <a:effectLst/>
                <a:uLnTx/>
                <a:uFillTx/>
                <a:latin typeface="+mn-lt"/>
                <a:ea typeface="仿宋_GB2312" pitchFamily="49" charset="-122"/>
                <a:sym typeface="Symbol" pitchFamily="18" charset="2"/>
              </a:rPr>
              <a:t>leftchild</a:t>
            </a: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 </a:t>
            </a:r>
            <a:endPar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endParaRPr>
          </a:p>
          <a:p>
            <a:pPr marL="742950" marR="0" lvl="1" indent="-285750" algn="just" defTabSz="912813"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else</a:t>
            </a:r>
            <a:r>
              <a:rPr kumimoji="1" lang="zh-CN" altLang="en-US"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即</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rPr>
              <a:t>t</a:t>
            </a:r>
            <a:r>
              <a:rPr kumimoji="1" lang="en-US" altLang="zh-CN" sz="2800" i="0" u="none" strike="noStrike" kern="0" cap="none" spc="0" normalizeH="0" baseline="0" noProof="0" dirty="0" smtClean="0">
                <a:ln>
                  <a:noFill/>
                </a:ln>
                <a:solidFill>
                  <a:srgbClr val="006600"/>
                </a:solidFill>
                <a:effectLst/>
                <a:uLnTx/>
                <a:uFillTx/>
                <a:latin typeface="+mn-lt"/>
                <a:ea typeface="楷体_GB2312" pitchFamily="49" charset="-122"/>
              </a:rPr>
              <a:t>-&gt;</a:t>
            </a:r>
            <a:r>
              <a:rPr kumimoji="1" lang="en-US" altLang="zh-CN" sz="2800" b="0" i="0" u="none" strike="noStrike" kern="0" cap="none" spc="0" normalizeH="0" baseline="0" noProof="0" dirty="0" err="1" smtClean="0">
                <a:ln>
                  <a:noFill/>
                </a:ln>
                <a:solidFill>
                  <a:srgbClr val="006600"/>
                </a:solidFill>
                <a:effectLst/>
                <a:uLnTx/>
                <a:uFillTx/>
                <a:latin typeface="+mn-lt"/>
                <a:ea typeface="仿宋_GB2312" pitchFamily="49" charset="-122"/>
                <a:sym typeface="Symbol" pitchFamily="18" charset="2"/>
              </a:rPr>
              <a:t>ltag</a:t>
            </a:r>
            <a:r>
              <a:rPr kumimoji="1" lang="en-US" altLang="zh-CN" sz="2800" i="1"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0</a:t>
            </a:r>
            <a:r>
              <a:rPr kumimoji="1" lang="zh-CN" altLang="en-US"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，则前驱或者为</a:t>
            </a: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NULL</a:t>
            </a:r>
            <a:r>
              <a:rPr kumimoji="1" lang="zh-CN" altLang="en-US"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，或者为当前结点左子树中序下的最后一个结点  </a:t>
            </a:r>
            <a:endParaRPr kumimoji="1" lang="zh-CN" altLang="en-US" sz="2800" i="0" u="none" strike="noStrike" kern="0" cap="none" spc="0" normalizeH="0" baseline="0" noProof="0" dirty="0" smtClean="0">
              <a:ln>
                <a:noFill/>
              </a:ln>
              <a:solidFill>
                <a:srgbClr val="006600"/>
              </a:solidFill>
              <a:effectLst/>
              <a:uLnTx/>
              <a:uFillTx/>
              <a:latin typeface="+mn-lt"/>
              <a:ea typeface="黑体" pitchFamily="2" charset="-122"/>
              <a:sym typeface="Symbol" pitchFamily="18" charset="2"/>
            </a:endParaRPr>
          </a:p>
          <a:p>
            <a:pPr marL="742950" marR="0" lvl="1" indent="-285750" algn="l" defTabSz="912813"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程序</a:t>
            </a:r>
          </a:p>
          <a:p>
            <a:pPr marL="1143000" marR="0" lvl="2" indent="-228600" algn="l" defTabSz="912813" rtl="0" eaLnBrk="0" fontAlgn="base" latinLnBrk="0" hangingPunct="0">
              <a:lnSpc>
                <a:spcPct val="100000"/>
              </a:lnSpc>
              <a:spcBef>
                <a:spcPct val="2000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rPr>
              <a:t>NODE</a:t>
            </a:r>
            <a:r>
              <a:rPr kumimoji="1" lang="en-US" altLang="zh-CN" sz="2200" i="0" u="none" strike="noStrike" kern="0" cap="none" spc="0" normalizeH="0" baseline="0" noProof="0" dirty="0" smtClean="0">
                <a:ln>
                  <a:noFill/>
                </a:ln>
                <a:solidFill>
                  <a:srgbClr val="FF0000"/>
                </a:solidFill>
                <a:effectLst/>
                <a:uLnTx/>
                <a:uFillTx/>
                <a:latin typeface="+mn-lt"/>
                <a:ea typeface="+mn-ea"/>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rPr>
              <a:t>pred</a:t>
            </a:r>
            <a:r>
              <a:rPr kumimoji="1" lang="en-US" altLang="zh-CN" sz="2200" i="0" u="none" strike="noStrike" kern="0" cap="none" spc="0" normalizeH="0" baseline="0" noProof="0" dirty="0" smtClean="0">
                <a:ln>
                  <a:noFill/>
                </a:ln>
                <a:solidFill>
                  <a:srgbClr val="FF0000"/>
                </a:solidFill>
                <a:effectLst/>
                <a:uLnTx/>
                <a:uFillTx/>
                <a:latin typeface="+mn-lt"/>
                <a:ea typeface="+mn-ea"/>
              </a:rPr>
              <a:t>(</a:t>
            </a:r>
            <a:r>
              <a:rPr kumimoji="1" lang="en-US" altLang="zh-CN" sz="2200" b="0" i="0" u="none" strike="noStrike" kern="0" cap="none" spc="0" normalizeH="0" baseline="0" noProof="0" dirty="0" smtClean="0">
                <a:ln>
                  <a:noFill/>
                </a:ln>
                <a:solidFill>
                  <a:srgbClr val="FF0000"/>
                </a:solidFill>
                <a:effectLst/>
                <a:uLnTx/>
                <a:uFillTx/>
                <a:latin typeface="+mn-lt"/>
                <a:ea typeface="+mn-ea"/>
              </a:rPr>
              <a:t>NODE</a:t>
            </a:r>
            <a:r>
              <a:rPr kumimoji="1" lang="en-US" altLang="zh-CN" sz="2200" i="0" u="none" strike="noStrike" kern="0" cap="none" spc="0" normalizeH="0" baseline="0" noProof="0" dirty="0" smtClean="0">
                <a:ln>
                  <a:noFill/>
                </a:ln>
                <a:solidFill>
                  <a:srgbClr val="FF0000"/>
                </a:solidFill>
                <a:effectLst/>
                <a:uLnTx/>
                <a:uFillTx/>
                <a:latin typeface="+mn-lt"/>
                <a:ea typeface="+mn-ea"/>
              </a:rPr>
              <a:t> *</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 {</a:t>
            </a:r>
            <a:endParaRPr kumimoji="1" lang="zh-CN" altLang="en-US" sz="22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2813" rtl="0" eaLnBrk="0" fontAlgn="base" latinLnBrk="0" hangingPunct="0">
              <a:lnSpc>
                <a:spcPct val="100000"/>
              </a:lnSpc>
              <a:spcBef>
                <a:spcPct val="20000"/>
              </a:spcBef>
              <a:spcAft>
                <a:spcPct val="0"/>
              </a:spcAft>
              <a:buClrTx/>
              <a:buSzTx/>
              <a:buFontTx/>
              <a:buChar char="•"/>
              <a:tabLst/>
              <a:defRPr/>
            </a:pPr>
            <a:r>
              <a:rPr kumimoji="1" lang="en-US" altLang="zh-CN" sz="2200" i="0" u="none" strike="noStrike" kern="0" cap="none" spc="0" normalizeH="0" baseline="0" noProof="0" dirty="0" smtClean="0">
                <a:ln>
                  <a:noFill/>
                </a:ln>
                <a:solidFill>
                  <a:srgbClr val="FF0000"/>
                </a:solidFill>
                <a:effectLst/>
                <a:uLnTx/>
                <a:uFillTx/>
                <a:latin typeface="+mn-lt"/>
                <a:ea typeface="+mn-ea"/>
              </a:rPr>
              <a:t>      if (</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rPr>
              <a:t>ltag</a:t>
            </a:r>
            <a:r>
              <a:rPr kumimoji="1" lang="en-US" altLang="zh-CN" sz="2200" i="0" u="none" strike="noStrike" kern="0" cap="none" spc="0" normalizeH="0" baseline="0" noProof="0" dirty="0" smtClean="0">
                <a:ln>
                  <a:noFill/>
                </a:ln>
                <a:solidFill>
                  <a:srgbClr val="FF0000"/>
                </a:solidFill>
                <a:effectLst/>
                <a:uLnTx/>
                <a:uFillTx/>
                <a:latin typeface="+mn-lt"/>
                <a:ea typeface="+mn-ea"/>
              </a:rPr>
              <a:t>==</a:t>
            </a:r>
            <a:r>
              <a:rPr kumimoji="1" lang="en-US" altLang="zh-CN" sz="2200" b="0" i="0" u="none" strike="noStrike" kern="0" cap="none" spc="0" normalizeH="0" baseline="0" noProof="0" dirty="0" smtClean="0">
                <a:ln>
                  <a:noFill/>
                </a:ln>
                <a:solidFill>
                  <a:srgbClr val="FF0000"/>
                </a:solidFill>
                <a:effectLst/>
                <a:uLnTx/>
                <a:uFillTx/>
                <a:latin typeface="+mn-lt"/>
                <a:ea typeface="+mn-ea"/>
              </a:rPr>
              <a:t>1</a:t>
            </a:r>
            <a:r>
              <a:rPr kumimoji="1" lang="en-US" altLang="zh-CN" sz="2200" i="0" u="none" strike="noStrike" kern="0" cap="none" spc="0" normalizeH="0" baseline="0" noProof="0" dirty="0" smtClean="0">
                <a:ln>
                  <a:noFill/>
                </a:ln>
                <a:solidFill>
                  <a:srgbClr val="FF0000"/>
                </a:solidFill>
                <a:effectLst/>
                <a:uLnTx/>
                <a:uFillTx/>
                <a:latin typeface="+mn-lt"/>
                <a:ea typeface="+mn-ea"/>
              </a:rPr>
              <a:t> || </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rPr>
              <a:t>leftchild</a:t>
            </a:r>
            <a:r>
              <a:rPr kumimoji="1" lang="en-US" altLang="zh-CN" sz="2200" i="0" u="none" strike="noStrike" kern="0" cap="none" spc="0" normalizeH="0" baseline="0" noProof="0" dirty="0" smtClean="0">
                <a:ln>
                  <a:noFill/>
                </a:ln>
                <a:solidFill>
                  <a:srgbClr val="FF0000"/>
                </a:solidFill>
                <a:effectLst/>
                <a:uLnTx/>
                <a:uFillTx/>
                <a:latin typeface="+mn-lt"/>
                <a:ea typeface="+mn-ea"/>
              </a:rPr>
              <a:t>==</a:t>
            </a:r>
            <a:r>
              <a:rPr kumimoji="1" lang="en-US" altLang="zh-CN" sz="2200" b="0" i="0" u="none" strike="noStrike" kern="0" cap="none" spc="0" normalizeH="0" baseline="0" noProof="0" dirty="0" smtClean="0">
                <a:ln>
                  <a:noFill/>
                </a:ln>
                <a:solidFill>
                  <a:srgbClr val="FF0000"/>
                </a:solidFill>
                <a:effectLst/>
                <a:uLnTx/>
                <a:uFillTx/>
                <a:latin typeface="+mn-lt"/>
                <a:ea typeface="+mn-ea"/>
              </a:rPr>
              <a:t>NULL</a:t>
            </a:r>
            <a:r>
              <a:rPr kumimoji="1" lang="en-US" altLang="zh-CN" sz="2200" i="0" u="none" strike="noStrike" kern="0" cap="none" spc="0" normalizeH="0" baseline="0" noProof="0" dirty="0" smtClean="0">
                <a:ln>
                  <a:noFill/>
                </a:ln>
                <a:solidFill>
                  <a:srgbClr val="FF0000"/>
                </a:solidFill>
                <a:effectLst/>
                <a:uLnTx/>
                <a:uFillTx/>
                <a:latin typeface="+mn-lt"/>
                <a:ea typeface="+mn-ea"/>
              </a:rPr>
              <a:t>)  return </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rPr>
              <a:t>leftchild</a:t>
            </a:r>
            <a:r>
              <a:rPr kumimoji="1" lang="en-US" altLang="zh-CN" sz="2200" i="0" u="none" strike="noStrike" kern="0" cap="none" spc="0" normalizeH="0" baseline="0" noProof="0" dirty="0" smtClean="0">
                <a:ln>
                  <a:noFill/>
                </a:ln>
                <a:solidFill>
                  <a:srgbClr val="FF0000"/>
                </a:solidFill>
                <a:effectLst/>
                <a:uLnTx/>
                <a:uFillTx/>
                <a:latin typeface="+mn-lt"/>
                <a:ea typeface="+mn-ea"/>
              </a:rPr>
              <a:t>;</a:t>
            </a:r>
            <a:endParaRPr kumimoji="1" lang="zh-CN" altLang="en-US" sz="22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2813" rtl="0" eaLnBrk="0" fontAlgn="base" latinLnBrk="0" hangingPunct="0">
              <a:lnSpc>
                <a:spcPct val="100000"/>
              </a:lnSpc>
              <a:spcBef>
                <a:spcPct val="20000"/>
              </a:spcBef>
              <a:spcAft>
                <a:spcPct val="0"/>
              </a:spcAft>
              <a:buClrTx/>
              <a:buSzTx/>
              <a:buFontTx/>
              <a:buChar char="•"/>
              <a:tabLst/>
              <a:defRPr/>
            </a:pPr>
            <a:r>
              <a:rPr kumimoji="1" lang="en-US" altLang="zh-CN" sz="2200" i="0" u="none" strike="noStrike" kern="0" cap="none" spc="0" normalizeH="0" baseline="0" noProof="0" dirty="0" smtClean="0">
                <a:ln>
                  <a:noFill/>
                </a:ln>
                <a:solidFill>
                  <a:srgbClr val="FF0000"/>
                </a:solidFill>
                <a:effectLst/>
                <a:uLnTx/>
                <a:uFillTx/>
                <a:latin typeface="+mn-lt"/>
                <a:ea typeface="+mn-ea"/>
              </a:rPr>
              <a:t>      </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rPr>
              <a:t>leftchild</a:t>
            </a:r>
            <a:r>
              <a:rPr kumimoji="1" lang="en-US" altLang="zh-CN" sz="2200" i="0" u="none" strike="noStrike" kern="0" cap="none" spc="0" normalizeH="0" baseline="0" noProof="0" dirty="0" smtClean="0">
                <a:ln>
                  <a:noFill/>
                </a:ln>
                <a:solidFill>
                  <a:srgbClr val="FF0000"/>
                </a:solidFill>
                <a:effectLst/>
                <a:uLnTx/>
                <a:uFillTx/>
                <a:latin typeface="+mn-lt"/>
                <a:ea typeface="+mn-ea"/>
              </a:rPr>
              <a:t>;</a:t>
            </a:r>
          </a:p>
          <a:p>
            <a:pPr marL="1143000" marR="0" lvl="2" indent="-228600" algn="l" defTabSz="912813" rtl="0" eaLnBrk="0" fontAlgn="base" latinLnBrk="0" hangingPunct="0">
              <a:lnSpc>
                <a:spcPct val="100000"/>
              </a:lnSpc>
              <a:spcBef>
                <a:spcPct val="20000"/>
              </a:spcBef>
              <a:spcAft>
                <a:spcPct val="0"/>
              </a:spcAft>
              <a:buClrTx/>
              <a:buSzTx/>
              <a:buFontTx/>
              <a:buChar char="•"/>
              <a:tabLst/>
              <a:defRPr/>
            </a:pPr>
            <a:r>
              <a:rPr lang="en-US" altLang="zh-CN" sz="2200" i="0" kern="0" dirty="0" smtClean="0">
                <a:solidFill>
                  <a:srgbClr val="FF0000"/>
                </a:solidFill>
                <a:latin typeface="+mn-lt"/>
                <a:ea typeface="+mn-ea"/>
              </a:rPr>
              <a:t>    </a:t>
            </a:r>
            <a:r>
              <a:rPr kumimoji="1" lang="en-US" altLang="zh-CN" sz="2200" i="0" u="none" strike="noStrike" kern="0" cap="none" spc="0" normalizeH="0" baseline="0" noProof="0" dirty="0" smtClean="0">
                <a:ln>
                  <a:noFill/>
                </a:ln>
                <a:solidFill>
                  <a:srgbClr val="FF0000"/>
                </a:solidFill>
                <a:effectLst/>
                <a:uLnTx/>
                <a:uFillTx/>
                <a:latin typeface="+mn-lt"/>
                <a:ea typeface="+mn-ea"/>
              </a:rPr>
              <a:t>  while (</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rPr>
              <a:t>rtag</a:t>
            </a:r>
            <a:r>
              <a:rPr kumimoji="1" lang="en-US" altLang="zh-CN" sz="2200" i="0" u="none" strike="noStrike" kern="0" cap="none" spc="0" normalizeH="0" baseline="0" noProof="0" dirty="0" smtClean="0">
                <a:ln>
                  <a:noFill/>
                </a:ln>
                <a:solidFill>
                  <a:srgbClr val="FF0000"/>
                </a:solidFill>
                <a:effectLst/>
                <a:uLnTx/>
                <a:uFillTx/>
                <a:latin typeface="+mn-lt"/>
                <a:ea typeface="+mn-ea"/>
              </a:rPr>
              <a:t>==</a:t>
            </a:r>
            <a:r>
              <a:rPr kumimoji="1" lang="en-US" altLang="zh-CN" sz="2200" b="0" i="0" u="none" strike="noStrike" kern="0" cap="none" spc="0" normalizeH="0" baseline="0" noProof="0" dirty="0" smtClean="0">
                <a:ln>
                  <a:noFill/>
                </a:ln>
                <a:solidFill>
                  <a:srgbClr val="FF0000"/>
                </a:solidFill>
                <a:effectLst/>
                <a:uLnTx/>
                <a:uFillTx/>
                <a:latin typeface="+mn-lt"/>
                <a:ea typeface="+mn-ea"/>
              </a:rPr>
              <a:t>0</a:t>
            </a:r>
            <a:r>
              <a:rPr kumimoji="1" lang="en-US" altLang="zh-CN" sz="2200" i="0" u="none" strike="noStrike" kern="0" cap="none" spc="0" normalizeH="0" baseline="0" noProof="0" dirty="0" smtClean="0">
                <a:ln>
                  <a:noFill/>
                </a:ln>
                <a:solidFill>
                  <a:srgbClr val="FF0000"/>
                </a:solidFill>
                <a:effectLst/>
                <a:uLnTx/>
                <a:uFillTx/>
                <a:latin typeface="+mn-lt"/>
                <a:ea typeface="+mn-ea"/>
              </a:rPr>
              <a:t>)  </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rPr>
              <a:t>rightchild</a:t>
            </a:r>
            <a:r>
              <a:rPr kumimoji="1" lang="en-US" altLang="zh-CN" sz="2200" i="0" u="none" strike="noStrike" kern="0" cap="none" spc="0" normalizeH="0" baseline="0" noProof="0" dirty="0" smtClean="0">
                <a:ln>
                  <a:noFill/>
                </a:ln>
                <a:solidFill>
                  <a:srgbClr val="FF0000"/>
                </a:solidFill>
                <a:effectLst/>
                <a:uLnTx/>
                <a:uFillTx/>
                <a:latin typeface="+mn-lt"/>
                <a:ea typeface="+mn-ea"/>
              </a:rPr>
              <a:t>;</a:t>
            </a:r>
            <a:endParaRPr kumimoji="1" lang="zh-CN" altLang="en-US" sz="22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2813" rtl="0" eaLnBrk="0" fontAlgn="base" latinLnBrk="0" hangingPunct="0">
              <a:lnSpc>
                <a:spcPct val="100000"/>
              </a:lnSpc>
              <a:spcBef>
                <a:spcPct val="20000"/>
              </a:spcBef>
              <a:spcAft>
                <a:spcPct val="0"/>
              </a:spcAft>
              <a:buClrTx/>
              <a:buSzTx/>
              <a:buFontTx/>
              <a:buChar char="•"/>
              <a:tabLst/>
              <a:defRPr/>
            </a:pPr>
            <a:r>
              <a:rPr kumimoji="1" lang="en-US" altLang="zh-CN" sz="2200" i="0" u="none" strike="noStrike" kern="0" cap="none" spc="0" normalizeH="0" baseline="0" noProof="0" dirty="0" smtClean="0">
                <a:ln>
                  <a:noFill/>
                </a:ln>
                <a:solidFill>
                  <a:srgbClr val="FF0000"/>
                </a:solidFill>
                <a:effectLst/>
                <a:uLnTx/>
                <a:uFillTx/>
                <a:latin typeface="+mn-lt"/>
                <a:ea typeface="+mn-ea"/>
              </a:rPr>
              <a:t>      return </a:t>
            </a:r>
            <a:r>
              <a:rPr kumimoji="1" lang="en-US" altLang="zh-CN" sz="2200" b="0" i="0" u="none" strike="noStrike" kern="0" cap="none" spc="0" normalizeH="0" baseline="0" noProof="0" dirty="0" smtClean="0">
                <a:ln>
                  <a:noFill/>
                </a:ln>
                <a:solidFill>
                  <a:srgbClr val="FF0000"/>
                </a:solidFill>
                <a:effectLst/>
                <a:uLnTx/>
                <a:uFillTx/>
                <a:latin typeface="+mn-lt"/>
                <a:ea typeface="+mn-ea"/>
              </a:rPr>
              <a:t>t</a:t>
            </a:r>
            <a:r>
              <a:rPr kumimoji="1" lang="en-US" altLang="zh-CN" sz="2200" i="0" u="none" strike="noStrike" kern="0" cap="none" spc="0" normalizeH="0" baseline="0" noProof="0" dirty="0" smtClean="0">
                <a:ln>
                  <a:noFill/>
                </a:ln>
                <a:solidFill>
                  <a:srgbClr val="FF0000"/>
                </a:solidFill>
                <a:effectLst/>
                <a:uLnTx/>
                <a:uFillTx/>
                <a:latin typeface="+mn-lt"/>
                <a:ea typeface="+mn-ea"/>
              </a:rPr>
              <a:t>;</a:t>
            </a:r>
            <a:endParaRPr kumimoji="1" lang="zh-CN" altLang="en-US" sz="22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2813" rtl="0" eaLnBrk="0" fontAlgn="base" latinLnBrk="0" hangingPunct="0">
              <a:lnSpc>
                <a:spcPct val="100000"/>
              </a:lnSpc>
              <a:spcBef>
                <a:spcPct val="20000"/>
              </a:spcBef>
              <a:spcAft>
                <a:spcPct val="0"/>
              </a:spcAft>
              <a:buClrTx/>
              <a:buSzTx/>
              <a:buFontTx/>
              <a:buChar char="•"/>
              <a:tabLst/>
              <a:defRPr/>
            </a:pPr>
            <a:r>
              <a:rPr kumimoji="1" lang="en-US" altLang="zh-CN" sz="2200" i="0" u="none" strike="noStrike" kern="0" cap="none" spc="0" normalizeH="0" baseline="0" noProof="0" dirty="0" smtClean="0">
                <a:ln>
                  <a:noFill/>
                </a:ln>
                <a:solidFill>
                  <a:srgbClr val="FF0000"/>
                </a:solidFill>
                <a:effectLst/>
                <a:uLnTx/>
                <a:uFillTx/>
                <a:latin typeface="+mn-lt"/>
                <a:ea typeface="+mn-ea"/>
              </a:rPr>
              <a:t>}</a:t>
            </a:r>
            <a:endParaRPr kumimoji="1" lang="zh-CN" altLang="en-US" sz="2200" i="0" u="none" strike="noStrike" kern="0" cap="none" spc="0" normalizeH="0" baseline="0" noProof="0" dirty="0" smtClean="0">
              <a:ln>
                <a:noFill/>
              </a:ln>
              <a:solidFill>
                <a:srgbClr val="FF0000"/>
              </a:solidFill>
              <a:effectLst/>
              <a:uLnTx/>
              <a:uFillTx/>
              <a:latin typeface="+mn-lt"/>
              <a:ea typeface="+mn-ea"/>
            </a:endParaRPr>
          </a:p>
          <a:p>
            <a:pPr marL="342900" marR="0" lvl="0" indent="-342900" algn="l" defTabSz="912813" rtl="0" eaLnBrk="0" fontAlgn="base" latinLnBrk="0" hangingPunct="0">
              <a:lnSpc>
                <a:spcPct val="100000"/>
              </a:lnSpc>
              <a:spcBef>
                <a:spcPct val="20000"/>
              </a:spcBef>
              <a:spcAft>
                <a:spcPct val="0"/>
              </a:spcAft>
              <a:buClrTx/>
              <a:buSzTx/>
              <a:buFontTx/>
              <a:buChar char="•"/>
              <a:tabLst/>
              <a:defRPr/>
            </a:pPr>
            <a:endParaRPr kumimoji="1" lang="zh-CN" altLang="en-US" sz="320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204</a:t>
            </a:fld>
            <a:endParaRPr lang="en-US" altLang="zh-CN"/>
          </a:p>
        </p:txBody>
      </p:sp>
      <p:sp>
        <p:nvSpPr>
          <p:cNvPr id="3" name="Text Box 3"/>
          <p:cNvSpPr txBox="1">
            <a:spLocks noChangeArrowheads="1"/>
          </p:cNvSpPr>
          <p:nvPr/>
        </p:nvSpPr>
        <p:spPr bwMode="auto">
          <a:xfrm>
            <a:off x="1779588" y="980728"/>
            <a:ext cx="6096000" cy="579438"/>
          </a:xfrm>
          <a:prstGeom prst="rect">
            <a:avLst/>
          </a:prstGeom>
          <a:noFill/>
          <a:ln w="9525">
            <a:noFill/>
            <a:miter lim="800000"/>
            <a:headEnd/>
            <a:tailEnd/>
          </a:ln>
          <a:effectLst/>
        </p:spPr>
        <p:txBody>
          <a:bodyPr>
            <a:spAutoFit/>
          </a:bodyPr>
          <a:lstStyle/>
          <a:p>
            <a:pPr>
              <a:defRPr/>
            </a:pPr>
            <a:r>
              <a:rPr lang="en-US" altLang="zh-CN" sz="3200" i="0">
                <a:effectLst>
                  <a:outerShdw blurRad="38100" dist="38100" dir="2700000" algn="tl">
                    <a:srgbClr val="C0C0C0"/>
                  </a:outerShdw>
                </a:effectLst>
                <a:ea typeface="楷体_GB2312" pitchFamily="49" charset="-122"/>
              </a:rPr>
              <a:t>  </a:t>
            </a:r>
            <a:r>
              <a:rPr lang="zh-CN" altLang="en-US" sz="3200" i="0" u="sng">
                <a:solidFill>
                  <a:srgbClr val="003399"/>
                </a:solidFill>
                <a:effectLst>
                  <a:outerShdw blurRad="38100" dist="38100" dir="2700000" algn="tl">
                    <a:srgbClr val="C0C0C0"/>
                  </a:outerShdw>
                </a:effectLst>
                <a:ea typeface="仿宋_GB2312" pitchFamily="49" charset="-122"/>
              </a:rPr>
              <a:t>寻找当前结点在中序下的前驱</a:t>
            </a:r>
            <a:endParaRPr lang="zh-CN" altLang="en-US" sz="2000" b="0" i="0"/>
          </a:p>
        </p:txBody>
      </p:sp>
      <p:grpSp>
        <p:nvGrpSpPr>
          <p:cNvPr id="4" name="Group 34"/>
          <p:cNvGrpSpPr>
            <a:grpSpLocks/>
          </p:cNvGrpSpPr>
          <p:nvPr/>
        </p:nvGrpSpPr>
        <p:grpSpPr bwMode="auto">
          <a:xfrm>
            <a:off x="279400" y="1788766"/>
            <a:ext cx="3492500" cy="3997325"/>
            <a:chOff x="0" y="912"/>
            <a:chExt cx="2496" cy="3120"/>
          </a:xfrm>
        </p:grpSpPr>
        <p:sp>
          <p:nvSpPr>
            <p:cNvPr id="5" name="Line 15"/>
            <p:cNvSpPr>
              <a:spLocks noChangeShapeType="1"/>
            </p:cNvSpPr>
            <p:nvPr/>
          </p:nvSpPr>
          <p:spPr bwMode="auto">
            <a:xfrm>
              <a:off x="1440" y="1200"/>
              <a:ext cx="192" cy="288"/>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6" name="Line 16"/>
            <p:cNvSpPr>
              <a:spLocks noChangeShapeType="1"/>
            </p:cNvSpPr>
            <p:nvPr/>
          </p:nvSpPr>
          <p:spPr bwMode="auto">
            <a:xfrm>
              <a:off x="1776" y="1728"/>
              <a:ext cx="144" cy="288"/>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7" name="Line 17"/>
            <p:cNvSpPr>
              <a:spLocks noChangeShapeType="1"/>
            </p:cNvSpPr>
            <p:nvPr/>
          </p:nvSpPr>
          <p:spPr bwMode="auto">
            <a:xfrm>
              <a:off x="2112" y="2304"/>
              <a:ext cx="144" cy="24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8" name="Line 18"/>
            <p:cNvSpPr>
              <a:spLocks noChangeShapeType="1"/>
            </p:cNvSpPr>
            <p:nvPr/>
          </p:nvSpPr>
          <p:spPr bwMode="auto">
            <a:xfrm flipH="1">
              <a:off x="1776" y="2352"/>
              <a:ext cx="144" cy="24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9" name="Line 19"/>
            <p:cNvSpPr>
              <a:spLocks noChangeShapeType="1"/>
            </p:cNvSpPr>
            <p:nvPr/>
          </p:nvSpPr>
          <p:spPr bwMode="auto">
            <a:xfrm>
              <a:off x="1776" y="2832"/>
              <a:ext cx="144" cy="336"/>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10" name="Line 21"/>
            <p:cNvSpPr>
              <a:spLocks noChangeShapeType="1"/>
            </p:cNvSpPr>
            <p:nvPr/>
          </p:nvSpPr>
          <p:spPr bwMode="auto">
            <a:xfrm>
              <a:off x="816" y="1728"/>
              <a:ext cx="240" cy="336"/>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11" name="Line 22"/>
            <p:cNvSpPr>
              <a:spLocks noChangeShapeType="1"/>
            </p:cNvSpPr>
            <p:nvPr/>
          </p:nvSpPr>
          <p:spPr bwMode="auto">
            <a:xfrm flipH="1">
              <a:off x="864" y="2304"/>
              <a:ext cx="144" cy="24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12" name="Line 23"/>
            <p:cNvSpPr>
              <a:spLocks noChangeShapeType="1"/>
            </p:cNvSpPr>
            <p:nvPr/>
          </p:nvSpPr>
          <p:spPr bwMode="auto">
            <a:xfrm>
              <a:off x="864" y="2832"/>
              <a:ext cx="192" cy="336"/>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13" name="Line 24"/>
            <p:cNvSpPr>
              <a:spLocks noChangeShapeType="1"/>
            </p:cNvSpPr>
            <p:nvPr/>
          </p:nvSpPr>
          <p:spPr bwMode="auto">
            <a:xfrm flipH="1">
              <a:off x="384" y="1728"/>
              <a:ext cx="240" cy="288"/>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14" name="Line 26"/>
            <p:cNvSpPr>
              <a:spLocks noChangeShapeType="1"/>
            </p:cNvSpPr>
            <p:nvPr/>
          </p:nvSpPr>
          <p:spPr bwMode="auto">
            <a:xfrm flipH="1">
              <a:off x="1776" y="3456"/>
              <a:ext cx="144" cy="288"/>
            </a:xfrm>
            <a:prstGeom prst="line">
              <a:avLst/>
            </a:prstGeom>
            <a:noFill/>
            <a:ln w="31750">
              <a:solidFill>
                <a:schemeClr val="accent2"/>
              </a:solidFill>
              <a:round/>
              <a:headEnd/>
              <a:tailEnd type="triangle" w="sm" len="lg"/>
            </a:ln>
          </p:spPr>
          <p:txBody>
            <a:bodyPr wrap="none" anchor="ctr"/>
            <a:lstStyle/>
            <a:p>
              <a:endParaRPr lang="zh-CN" altLang="en-US"/>
            </a:p>
          </p:txBody>
        </p:sp>
        <p:cxnSp>
          <p:nvCxnSpPr>
            <p:cNvPr id="15" name="AutoShape 27"/>
            <p:cNvCxnSpPr>
              <a:cxnSpLocks noChangeShapeType="1"/>
              <a:stCxn id="23" idx="3"/>
            </p:cNvCxnSpPr>
            <p:nvPr/>
          </p:nvCxnSpPr>
          <p:spPr bwMode="auto">
            <a:xfrm rot="5400000">
              <a:off x="48" y="2207"/>
              <a:ext cx="97" cy="193"/>
            </a:xfrm>
            <a:prstGeom prst="curvedConnector2">
              <a:avLst/>
            </a:prstGeom>
            <a:noFill/>
            <a:ln w="28575">
              <a:solidFill>
                <a:srgbClr val="FF7C80"/>
              </a:solidFill>
              <a:round/>
              <a:headEnd/>
              <a:tailEnd type="triangle" w="sm" len="lg"/>
            </a:ln>
          </p:spPr>
        </p:cxnSp>
        <p:cxnSp>
          <p:nvCxnSpPr>
            <p:cNvPr id="16" name="AutoShape 28"/>
            <p:cNvCxnSpPr>
              <a:cxnSpLocks noChangeShapeType="1"/>
              <a:stCxn id="30" idx="3"/>
              <a:endCxn id="22" idx="4"/>
            </p:cNvCxnSpPr>
            <p:nvPr/>
          </p:nvCxnSpPr>
          <p:spPr bwMode="auto">
            <a:xfrm rot="5400000" flipH="1" flipV="1">
              <a:off x="181" y="2268"/>
              <a:ext cx="1055" cy="71"/>
            </a:xfrm>
            <a:prstGeom prst="curvedConnector5">
              <a:avLst>
                <a:gd name="adj1" fmla="val -10995"/>
                <a:gd name="adj2" fmla="val -270426"/>
                <a:gd name="adj3" fmla="val 59144"/>
              </a:avLst>
            </a:prstGeom>
            <a:noFill/>
            <a:ln w="28575">
              <a:solidFill>
                <a:srgbClr val="FF7C80"/>
              </a:solidFill>
              <a:round/>
              <a:headEnd/>
              <a:tailEnd type="triangle" w="sm" len="lg"/>
            </a:ln>
          </p:spPr>
        </p:cxnSp>
        <p:cxnSp>
          <p:nvCxnSpPr>
            <p:cNvPr id="17" name="AutoShape 29"/>
            <p:cNvCxnSpPr>
              <a:cxnSpLocks noChangeShapeType="1"/>
              <a:stCxn id="31" idx="3"/>
              <a:endCxn id="30" idx="4"/>
            </p:cNvCxnSpPr>
            <p:nvPr/>
          </p:nvCxnSpPr>
          <p:spPr bwMode="auto">
            <a:xfrm rot="16200000" flipV="1">
              <a:off x="637" y="3035"/>
              <a:ext cx="527" cy="217"/>
            </a:xfrm>
            <a:prstGeom prst="curvedConnector3">
              <a:avLst>
                <a:gd name="adj1" fmla="val -24102"/>
              </a:avLst>
            </a:prstGeom>
            <a:noFill/>
            <a:ln w="28575">
              <a:solidFill>
                <a:srgbClr val="FF7C80"/>
              </a:solidFill>
              <a:round/>
              <a:headEnd/>
              <a:tailEnd type="triangle" w="sm" len="lg"/>
            </a:ln>
          </p:spPr>
        </p:cxnSp>
        <p:cxnSp>
          <p:nvCxnSpPr>
            <p:cNvPr id="18" name="AutoShape 31"/>
            <p:cNvCxnSpPr>
              <a:cxnSpLocks noChangeShapeType="1"/>
              <a:stCxn id="33" idx="3"/>
              <a:endCxn id="27" idx="4"/>
            </p:cNvCxnSpPr>
            <p:nvPr/>
          </p:nvCxnSpPr>
          <p:spPr bwMode="auto">
            <a:xfrm rot="5400000" flipH="1" flipV="1">
              <a:off x="1093" y="3372"/>
              <a:ext cx="1103" cy="119"/>
            </a:xfrm>
            <a:prstGeom prst="curvedConnector5">
              <a:avLst>
                <a:gd name="adj1" fmla="val -8616"/>
                <a:gd name="adj2" fmla="val -162185"/>
                <a:gd name="adj3" fmla="val 63009"/>
              </a:avLst>
            </a:prstGeom>
            <a:noFill/>
            <a:ln w="28575">
              <a:solidFill>
                <a:srgbClr val="FF7C80"/>
              </a:solidFill>
              <a:round/>
              <a:headEnd/>
              <a:tailEnd type="triangle" w="sm" len="lg"/>
            </a:ln>
          </p:spPr>
        </p:cxnSp>
        <p:cxnSp>
          <p:nvCxnSpPr>
            <p:cNvPr id="19" name="AutoShape 32"/>
            <p:cNvCxnSpPr>
              <a:cxnSpLocks noChangeShapeType="1"/>
              <a:stCxn id="27" idx="3"/>
              <a:endCxn id="25" idx="4"/>
            </p:cNvCxnSpPr>
            <p:nvPr/>
          </p:nvCxnSpPr>
          <p:spPr bwMode="auto">
            <a:xfrm rot="5400000" flipH="1" flipV="1">
              <a:off x="1117" y="2244"/>
              <a:ext cx="1055" cy="119"/>
            </a:xfrm>
            <a:prstGeom prst="curvedConnector5">
              <a:avLst>
                <a:gd name="adj1" fmla="val -8912"/>
                <a:gd name="adj2" fmla="val -227731"/>
                <a:gd name="adj3" fmla="val 63602"/>
              </a:avLst>
            </a:prstGeom>
            <a:noFill/>
            <a:ln w="28575">
              <a:solidFill>
                <a:srgbClr val="FF7C80"/>
              </a:solidFill>
              <a:round/>
              <a:headEnd/>
              <a:tailEnd type="triangle" w="sm" len="lg"/>
            </a:ln>
          </p:spPr>
        </p:cxnSp>
        <p:cxnSp>
          <p:nvCxnSpPr>
            <p:cNvPr id="20" name="AutoShape 33"/>
            <p:cNvCxnSpPr>
              <a:cxnSpLocks noChangeShapeType="1"/>
              <a:stCxn id="25" idx="3"/>
              <a:endCxn id="21" idx="4"/>
            </p:cNvCxnSpPr>
            <p:nvPr/>
          </p:nvCxnSpPr>
          <p:spPr bwMode="auto">
            <a:xfrm rot="16200000" flipV="1">
              <a:off x="1237" y="1379"/>
              <a:ext cx="479" cy="217"/>
            </a:xfrm>
            <a:prstGeom prst="curvedConnector3">
              <a:avLst>
                <a:gd name="adj1" fmla="val -21921"/>
              </a:avLst>
            </a:prstGeom>
            <a:noFill/>
            <a:ln w="28575">
              <a:solidFill>
                <a:srgbClr val="FF7C80"/>
              </a:solidFill>
              <a:round/>
              <a:headEnd/>
              <a:tailEnd type="triangle" w="sm" len="lg"/>
            </a:ln>
          </p:spPr>
        </p:cxnSp>
        <p:sp>
          <p:nvSpPr>
            <p:cNvPr id="21" name="Oval 4"/>
            <p:cNvSpPr>
              <a:spLocks noChangeArrowheads="1"/>
            </p:cNvSpPr>
            <p:nvPr/>
          </p:nvSpPr>
          <p:spPr bwMode="auto">
            <a:xfrm>
              <a:off x="1200" y="912"/>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A</a:t>
              </a:r>
              <a:endParaRPr lang="en-US" altLang="zh-CN" b="0" i="0">
                <a:latin typeface="Arial" charset="0"/>
                <a:ea typeface="黑体" pitchFamily="2" charset="-122"/>
              </a:endParaRPr>
            </a:p>
          </p:txBody>
        </p:sp>
        <p:sp>
          <p:nvSpPr>
            <p:cNvPr id="22" name="Oval 5"/>
            <p:cNvSpPr>
              <a:spLocks noChangeArrowheads="1"/>
            </p:cNvSpPr>
            <p:nvPr/>
          </p:nvSpPr>
          <p:spPr bwMode="auto">
            <a:xfrm>
              <a:off x="576" y="1440"/>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B</a:t>
              </a:r>
              <a:endParaRPr lang="en-US" altLang="zh-CN" b="0" i="0">
                <a:solidFill>
                  <a:srgbClr val="000099"/>
                </a:solidFill>
                <a:latin typeface="Arial" charset="0"/>
                <a:ea typeface="黑体" pitchFamily="2" charset="-122"/>
              </a:endParaRPr>
            </a:p>
          </p:txBody>
        </p:sp>
        <p:sp>
          <p:nvSpPr>
            <p:cNvPr id="23" name="Oval 6"/>
            <p:cNvSpPr>
              <a:spLocks noChangeArrowheads="1"/>
            </p:cNvSpPr>
            <p:nvPr/>
          </p:nvSpPr>
          <p:spPr bwMode="auto">
            <a:xfrm>
              <a:off x="144" y="1968"/>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D</a:t>
              </a:r>
              <a:endParaRPr lang="en-US" altLang="zh-CN" b="0" i="0">
                <a:latin typeface="Arial" charset="0"/>
                <a:ea typeface="黑体" pitchFamily="2" charset="-122"/>
              </a:endParaRPr>
            </a:p>
          </p:txBody>
        </p:sp>
        <p:sp>
          <p:nvSpPr>
            <p:cNvPr id="24" name="Oval 7"/>
            <p:cNvSpPr>
              <a:spLocks noChangeArrowheads="1"/>
            </p:cNvSpPr>
            <p:nvPr/>
          </p:nvSpPr>
          <p:spPr bwMode="auto">
            <a:xfrm>
              <a:off x="960" y="2016"/>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E</a:t>
              </a:r>
              <a:endParaRPr lang="en-US" altLang="zh-CN" b="0" i="0">
                <a:latin typeface="Arial" charset="0"/>
                <a:ea typeface="黑体" pitchFamily="2" charset="-122"/>
              </a:endParaRPr>
            </a:p>
          </p:txBody>
        </p:sp>
        <p:sp>
          <p:nvSpPr>
            <p:cNvPr id="25" name="Oval 8"/>
            <p:cNvSpPr>
              <a:spLocks noChangeArrowheads="1"/>
            </p:cNvSpPr>
            <p:nvPr/>
          </p:nvSpPr>
          <p:spPr bwMode="auto">
            <a:xfrm>
              <a:off x="1536" y="1440"/>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C</a:t>
              </a:r>
              <a:endParaRPr lang="en-US" altLang="zh-CN" b="0" i="0">
                <a:latin typeface="Arial" charset="0"/>
                <a:ea typeface="黑体" pitchFamily="2" charset="-122"/>
              </a:endParaRPr>
            </a:p>
          </p:txBody>
        </p:sp>
        <p:sp>
          <p:nvSpPr>
            <p:cNvPr id="26" name="Oval 9"/>
            <p:cNvSpPr>
              <a:spLocks noChangeArrowheads="1"/>
            </p:cNvSpPr>
            <p:nvPr/>
          </p:nvSpPr>
          <p:spPr bwMode="auto">
            <a:xfrm>
              <a:off x="1824" y="2016"/>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zh-CN" sz="2800">
                  <a:solidFill>
                    <a:srgbClr val="000099"/>
                  </a:solidFill>
                  <a:ea typeface="黑体" pitchFamily="2" charset="-122"/>
                </a:rPr>
                <a:t>F</a:t>
              </a:r>
              <a:endParaRPr lang="en-US" altLang="zh-CN" b="0" i="0">
                <a:latin typeface="Arial" charset="0"/>
                <a:ea typeface="黑体" pitchFamily="2" charset="-122"/>
              </a:endParaRPr>
            </a:p>
          </p:txBody>
        </p:sp>
        <p:sp>
          <p:nvSpPr>
            <p:cNvPr id="27" name="Oval 10"/>
            <p:cNvSpPr>
              <a:spLocks noChangeArrowheads="1"/>
            </p:cNvSpPr>
            <p:nvPr/>
          </p:nvSpPr>
          <p:spPr bwMode="auto">
            <a:xfrm>
              <a:off x="1536" y="2544"/>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H</a:t>
              </a:r>
              <a:endParaRPr lang="en-US" altLang="zh-CN" b="0" i="0">
                <a:latin typeface="Arial" charset="0"/>
                <a:ea typeface="黑体" pitchFamily="2" charset="-122"/>
              </a:endParaRPr>
            </a:p>
          </p:txBody>
        </p:sp>
        <p:sp>
          <p:nvSpPr>
            <p:cNvPr id="28" name="Oval 11"/>
            <p:cNvSpPr>
              <a:spLocks noChangeArrowheads="1"/>
            </p:cNvSpPr>
            <p:nvPr/>
          </p:nvSpPr>
          <p:spPr bwMode="auto">
            <a:xfrm>
              <a:off x="2160" y="2544"/>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I</a:t>
              </a:r>
              <a:endParaRPr lang="en-US" altLang="zh-CN" b="0" i="0">
                <a:latin typeface="Arial" charset="0"/>
                <a:ea typeface="黑体" pitchFamily="2" charset="-122"/>
              </a:endParaRPr>
            </a:p>
          </p:txBody>
        </p:sp>
        <p:sp>
          <p:nvSpPr>
            <p:cNvPr id="29" name="Oval 12"/>
            <p:cNvSpPr>
              <a:spLocks noChangeArrowheads="1"/>
            </p:cNvSpPr>
            <p:nvPr/>
          </p:nvSpPr>
          <p:spPr bwMode="auto">
            <a:xfrm>
              <a:off x="1824" y="3120"/>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K</a:t>
              </a:r>
              <a:endParaRPr lang="en-US" altLang="zh-CN" b="0" i="0">
                <a:latin typeface="Arial" charset="0"/>
                <a:ea typeface="黑体" pitchFamily="2" charset="-122"/>
              </a:endParaRPr>
            </a:p>
          </p:txBody>
        </p:sp>
        <p:sp>
          <p:nvSpPr>
            <p:cNvPr id="30" name="Oval 13"/>
            <p:cNvSpPr>
              <a:spLocks noChangeArrowheads="1"/>
            </p:cNvSpPr>
            <p:nvPr/>
          </p:nvSpPr>
          <p:spPr bwMode="auto">
            <a:xfrm>
              <a:off x="624" y="2544"/>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G</a:t>
              </a:r>
              <a:endParaRPr lang="en-US" altLang="zh-CN" b="0" i="0">
                <a:latin typeface="Arial" charset="0"/>
                <a:ea typeface="黑体" pitchFamily="2" charset="-122"/>
              </a:endParaRPr>
            </a:p>
          </p:txBody>
        </p:sp>
        <p:sp>
          <p:nvSpPr>
            <p:cNvPr id="31" name="Oval 14"/>
            <p:cNvSpPr>
              <a:spLocks noChangeArrowheads="1"/>
            </p:cNvSpPr>
            <p:nvPr/>
          </p:nvSpPr>
          <p:spPr bwMode="auto">
            <a:xfrm>
              <a:off x="960" y="3120"/>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J</a:t>
              </a:r>
              <a:endParaRPr lang="en-US" altLang="zh-CN" b="0" i="0">
                <a:latin typeface="Arial" charset="0"/>
                <a:ea typeface="黑体" pitchFamily="2" charset="-122"/>
              </a:endParaRPr>
            </a:p>
          </p:txBody>
        </p:sp>
        <p:sp>
          <p:nvSpPr>
            <p:cNvPr id="32" name="Line 20"/>
            <p:cNvSpPr>
              <a:spLocks noChangeShapeType="1"/>
            </p:cNvSpPr>
            <p:nvPr/>
          </p:nvSpPr>
          <p:spPr bwMode="auto">
            <a:xfrm flipH="1">
              <a:off x="864" y="1200"/>
              <a:ext cx="384" cy="288"/>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33" name="Oval 25"/>
            <p:cNvSpPr>
              <a:spLocks noChangeArrowheads="1"/>
            </p:cNvSpPr>
            <p:nvPr/>
          </p:nvSpPr>
          <p:spPr bwMode="auto">
            <a:xfrm>
              <a:off x="1536" y="3696"/>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a:solidFill>
                    <a:srgbClr val="000099"/>
                  </a:solidFill>
                  <a:ea typeface="黑体" pitchFamily="2" charset="-122"/>
                </a:rPr>
                <a:t>L</a:t>
              </a:r>
              <a:endParaRPr lang="en-US" altLang="zh-CN" b="0" i="0">
                <a:latin typeface="Arial" charset="0"/>
                <a:ea typeface="黑体" pitchFamily="2" charset="-122"/>
              </a:endParaRPr>
            </a:p>
          </p:txBody>
        </p:sp>
        <p:cxnSp>
          <p:nvCxnSpPr>
            <p:cNvPr id="34" name="AutoShape 30"/>
            <p:cNvCxnSpPr>
              <a:cxnSpLocks noChangeShapeType="1"/>
              <a:stCxn id="28" idx="4"/>
              <a:endCxn id="26" idx="4"/>
            </p:cNvCxnSpPr>
            <p:nvPr/>
          </p:nvCxnSpPr>
          <p:spPr bwMode="auto">
            <a:xfrm rot="16200000" flipV="1">
              <a:off x="1896" y="2448"/>
              <a:ext cx="528" cy="336"/>
            </a:xfrm>
            <a:prstGeom prst="curvedConnector3">
              <a:avLst>
                <a:gd name="adj1" fmla="val -27273"/>
              </a:avLst>
            </a:prstGeom>
            <a:noFill/>
            <a:ln w="28575">
              <a:solidFill>
                <a:srgbClr val="FF7C80"/>
              </a:solidFill>
              <a:round/>
              <a:headEnd/>
              <a:tailEnd type="triangle" w="med" len="med"/>
            </a:ln>
          </p:spPr>
        </p:cxnSp>
      </p:grpSp>
      <p:sp>
        <p:nvSpPr>
          <p:cNvPr id="35" name="Text Box 35"/>
          <p:cNvSpPr txBox="1">
            <a:spLocks noChangeArrowheads="1"/>
          </p:cNvSpPr>
          <p:nvPr/>
        </p:nvSpPr>
        <p:spPr bwMode="auto">
          <a:xfrm>
            <a:off x="3914775" y="1753841"/>
            <a:ext cx="5229225" cy="3932237"/>
          </a:xfrm>
          <a:prstGeom prst="rect">
            <a:avLst/>
          </a:prstGeom>
          <a:noFill/>
          <a:ln w="9525">
            <a:noFill/>
            <a:miter lim="800000"/>
            <a:headEnd/>
            <a:tailEnd/>
          </a:ln>
        </p:spPr>
        <p:txBody>
          <a:bodyPr lIns="89401" tIns="44700" rIns="89401" bIns="44700">
            <a:spAutoFit/>
          </a:bodyPr>
          <a:lstStyle/>
          <a:p>
            <a:pPr defTabSz="893763"/>
            <a:r>
              <a:rPr lang="en-US" altLang="zh-CN" sz="2800" i="0" dirty="0">
                <a:solidFill>
                  <a:srgbClr val="CC3300"/>
                </a:solidFill>
                <a:ea typeface="黑体" pitchFamily="2" charset="-122"/>
              </a:rPr>
              <a:t>if</a:t>
            </a:r>
            <a:r>
              <a:rPr lang="en-US" altLang="zh-CN" sz="2800" b="0" i="0" dirty="0">
                <a:solidFill>
                  <a:srgbClr val="CC3300"/>
                </a:solidFill>
                <a:ea typeface="黑体" pitchFamily="2" charset="-122"/>
              </a:rPr>
              <a:t> </a:t>
            </a:r>
            <a:r>
              <a:rPr lang="en-US" altLang="zh-CN" sz="2800" i="0" dirty="0" smtClean="0">
                <a:solidFill>
                  <a:srgbClr val="CC3300"/>
                </a:solidFill>
                <a:ea typeface="黑体" pitchFamily="2" charset="-122"/>
              </a:rPr>
              <a:t>(</a:t>
            </a:r>
            <a:r>
              <a:rPr lang="en-US" altLang="zh-CN" sz="2800" b="0" dirty="0" smtClean="0">
                <a:solidFill>
                  <a:srgbClr val="CC3300"/>
                </a:solidFill>
                <a:ea typeface="黑体" pitchFamily="2" charset="-122"/>
              </a:rPr>
              <a:t>current</a:t>
            </a:r>
            <a:r>
              <a:rPr lang="en-US" altLang="zh-CN" i="0" dirty="0" smtClean="0">
                <a:solidFill>
                  <a:srgbClr val="CC3300"/>
                </a:solidFill>
                <a:sym typeface="Symbol" pitchFamily="18" charset="2"/>
              </a:rPr>
              <a:t>-</a:t>
            </a:r>
            <a:r>
              <a:rPr lang="en-US" altLang="zh-CN" i="0" dirty="0">
                <a:solidFill>
                  <a:srgbClr val="CC3300"/>
                </a:solidFill>
                <a:sym typeface="Symbol" pitchFamily="18" charset="2"/>
              </a:rPr>
              <a:t>&gt;</a:t>
            </a:r>
            <a:r>
              <a:rPr lang="en-US" altLang="zh-CN" sz="2800" b="0" dirty="0" err="1" smtClean="0">
                <a:solidFill>
                  <a:srgbClr val="CC3300"/>
                </a:solidFill>
                <a:ea typeface="黑体" pitchFamily="2" charset="-122"/>
                <a:sym typeface="Symbol" pitchFamily="18" charset="2"/>
              </a:rPr>
              <a:t>ltag</a:t>
            </a:r>
            <a:r>
              <a:rPr lang="en-US" altLang="zh-CN" sz="2800" dirty="0" smtClean="0">
                <a:solidFill>
                  <a:srgbClr val="CC3300"/>
                </a:solidFill>
                <a:ea typeface="黑体" pitchFamily="2" charset="-122"/>
                <a:sym typeface="Symbol" pitchFamily="18" charset="2"/>
              </a:rPr>
              <a:t>==</a:t>
            </a:r>
            <a:r>
              <a:rPr lang="en-US" altLang="zh-CN" sz="2800" b="0" i="0" dirty="0" smtClean="0">
                <a:solidFill>
                  <a:srgbClr val="CC3300"/>
                </a:solidFill>
                <a:ea typeface="黑体" pitchFamily="2" charset="-122"/>
                <a:sym typeface="Symbol" pitchFamily="18" charset="2"/>
              </a:rPr>
              <a:t>1</a:t>
            </a:r>
            <a:r>
              <a:rPr lang="en-US" altLang="zh-CN" sz="2800" i="0" dirty="0" smtClean="0">
                <a:solidFill>
                  <a:srgbClr val="CC3300"/>
                </a:solidFill>
                <a:ea typeface="黑体" pitchFamily="2" charset="-122"/>
                <a:sym typeface="Symbol" pitchFamily="18" charset="2"/>
              </a:rPr>
              <a:t>)</a:t>
            </a:r>
            <a:endParaRPr lang="en-US" altLang="zh-CN" sz="2800" i="0" dirty="0">
              <a:solidFill>
                <a:srgbClr val="CC3300"/>
              </a:solidFill>
              <a:ea typeface="黑体" pitchFamily="2" charset="-122"/>
              <a:sym typeface="Symbol" pitchFamily="18" charset="2"/>
            </a:endParaRPr>
          </a:p>
          <a:p>
            <a:pPr defTabSz="893763"/>
            <a:r>
              <a:rPr lang="en-US" altLang="zh-CN" sz="2800" b="0" i="0" dirty="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if </a:t>
            </a:r>
            <a:r>
              <a:rPr lang="en-US" altLang="zh-CN" sz="2800" i="0" dirty="0" smtClean="0">
                <a:solidFill>
                  <a:srgbClr val="CC3300"/>
                </a:solidFill>
                <a:ea typeface="黑体" pitchFamily="2" charset="-122"/>
                <a:sym typeface="Symbol" pitchFamily="18" charset="2"/>
              </a:rPr>
              <a:t>(</a:t>
            </a:r>
            <a:r>
              <a:rPr lang="en-US" altLang="zh-CN" sz="2800" b="0" dirty="0" smtClean="0">
                <a:solidFill>
                  <a:srgbClr val="CC3300"/>
                </a:solidFill>
                <a:ea typeface="黑体" pitchFamily="2" charset="-122"/>
                <a:sym typeface="Symbol" pitchFamily="18" charset="2"/>
              </a:rPr>
              <a:t>current</a:t>
            </a:r>
            <a:r>
              <a:rPr lang="en-US" altLang="zh-CN" i="0" dirty="0" smtClean="0">
                <a:solidFill>
                  <a:srgbClr val="CC3300"/>
                </a:solidFill>
                <a:sym typeface="Symbol" pitchFamily="18" charset="2"/>
              </a:rPr>
              <a:t>-</a:t>
            </a:r>
            <a:r>
              <a:rPr lang="en-US" altLang="zh-CN" i="0" dirty="0">
                <a:solidFill>
                  <a:srgbClr val="CC3300"/>
                </a:solidFill>
                <a:sym typeface="Symbol" pitchFamily="18" charset="2"/>
              </a:rPr>
              <a:t>&gt;</a:t>
            </a:r>
            <a:r>
              <a:rPr lang="en-US" altLang="zh-CN" sz="2800" b="0" dirty="0" err="1" smtClean="0">
                <a:solidFill>
                  <a:srgbClr val="CC3300"/>
                </a:solidFill>
                <a:ea typeface="黑体" pitchFamily="2" charset="-122"/>
                <a:sym typeface="Symbol" pitchFamily="18" charset="2"/>
              </a:rPr>
              <a:t>leftChild</a:t>
            </a:r>
            <a:r>
              <a:rPr lang="en-US" altLang="zh-CN" sz="2800" i="0" dirty="0" smtClean="0">
                <a:solidFill>
                  <a:srgbClr val="CC3300"/>
                </a:solidFill>
                <a:ea typeface="黑体" pitchFamily="2" charset="-122"/>
                <a:sym typeface="Symbol" pitchFamily="18" charset="2"/>
              </a:rPr>
              <a:t>!=</a:t>
            </a:r>
            <a:r>
              <a:rPr lang="en-US" altLang="zh-CN" sz="2800" b="0" dirty="0" err="1">
                <a:solidFill>
                  <a:srgbClr val="CC3300"/>
                </a:solidFill>
                <a:ea typeface="黑体" pitchFamily="2" charset="-122"/>
                <a:sym typeface="Symbol" pitchFamily="18" charset="2"/>
              </a:rPr>
              <a:t>T</a:t>
            </a:r>
            <a:r>
              <a:rPr lang="en-US" altLang="zh-CN" sz="2800" dirty="0" err="1">
                <a:solidFill>
                  <a:srgbClr val="CC3300"/>
                </a:solidFill>
                <a:ea typeface="黑体" pitchFamily="2" charset="-122"/>
                <a:sym typeface="Symbol" pitchFamily="18" charset="2"/>
              </a:rPr>
              <a:t>.</a:t>
            </a:r>
            <a:r>
              <a:rPr lang="en-US" altLang="zh-CN" sz="2800" b="0" dirty="0" err="1">
                <a:solidFill>
                  <a:srgbClr val="CC3300"/>
                </a:solidFill>
                <a:ea typeface="黑体" pitchFamily="2" charset="-122"/>
                <a:sym typeface="Symbol" pitchFamily="18" charset="2"/>
              </a:rPr>
              <a:t>root</a:t>
            </a:r>
            <a:r>
              <a:rPr lang="en-US" altLang="zh-CN" sz="2800" b="0" dirty="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a:t>
            </a:r>
          </a:p>
          <a:p>
            <a:pPr defTabSz="893763"/>
            <a:r>
              <a:rPr lang="en-US" altLang="zh-CN" sz="2800" b="0" i="0" dirty="0">
                <a:solidFill>
                  <a:srgbClr val="CC3300"/>
                </a:solidFill>
                <a:ea typeface="黑体" pitchFamily="2" charset="-122"/>
                <a:sym typeface="Symbol" pitchFamily="18" charset="2"/>
              </a:rPr>
              <a:t>      </a:t>
            </a:r>
            <a:r>
              <a:rPr lang="zh-CN" altLang="en-US" sz="2800" i="0" dirty="0">
                <a:solidFill>
                  <a:srgbClr val="CC3300"/>
                </a:solidFill>
                <a:ea typeface="隶书" pitchFamily="49" charset="-122"/>
                <a:sym typeface="Symbol" pitchFamily="18" charset="2"/>
              </a:rPr>
              <a:t>前驱为</a:t>
            </a:r>
            <a:r>
              <a:rPr lang="en-US" altLang="zh-CN" sz="2800" b="0" dirty="0">
                <a:solidFill>
                  <a:srgbClr val="CC3300"/>
                </a:solidFill>
                <a:ea typeface="黑体" pitchFamily="2" charset="-122"/>
                <a:sym typeface="Symbol" pitchFamily="18" charset="2"/>
              </a:rPr>
              <a:t>current</a:t>
            </a:r>
            <a:r>
              <a:rPr lang="en-US" altLang="zh-CN" i="0" dirty="0">
                <a:solidFill>
                  <a:srgbClr val="CC3300"/>
                </a:solidFill>
                <a:sym typeface="Symbol" pitchFamily="18" charset="2"/>
              </a:rPr>
              <a:t>-&gt;</a:t>
            </a:r>
            <a:r>
              <a:rPr lang="en-US" altLang="zh-CN" sz="2800" b="0" dirty="0" err="1">
                <a:solidFill>
                  <a:srgbClr val="CC3300"/>
                </a:solidFill>
                <a:ea typeface="黑体" pitchFamily="2" charset="-122"/>
                <a:sym typeface="Symbol" pitchFamily="18" charset="2"/>
              </a:rPr>
              <a:t>leftChild</a:t>
            </a:r>
            <a:r>
              <a:rPr lang="en-US" altLang="zh-CN" sz="2800" b="0" dirty="0">
                <a:solidFill>
                  <a:srgbClr val="CC3300"/>
                </a:solidFill>
                <a:ea typeface="黑体" pitchFamily="2" charset="-122"/>
                <a:sym typeface="Symbol" pitchFamily="18" charset="2"/>
              </a:rPr>
              <a:t> </a:t>
            </a:r>
            <a:endParaRPr lang="en-US" altLang="zh-CN" sz="2800" b="0" i="0" dirty="0">
              <a:solidFill>
                <a:srgbClr val="CC3300"/>
              </a:solidFill>
              <a:ea typeface="黑体" pitchFamily="2" charset="-122"/>
              <a:sym typeface="Symbol" pitchFamily="18" charset="2"/>
            </a:endParaRPr>
          </a:p>
          <a:p>
            <a:pPr defTabSz="893763"/>
            <a:r>
              <a:rPr lang="en-US" altLang="zh-CN" sz="2800" b="0" i="0" dirty="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else</a:t>
            </a:r>
            <a:r>
              <a:rPr lang="en-US" altLang="zh-CN" sz="2800" b="0" i="0" dirty="0">
                <a:solidFill>
                  <a:srgbClr val="CC3300"/>
                </a:solidFill>
                <a:ea typeface="黑体" pitchFamily="2" charset="-122"/>
                <a:sym typeface="Symbol" pitchFamily="18" charset="2"/>
              </a:rPr>
              <a:t> </a:t>
            </a:r>
            <a:r>
              <a:rPr lang="zh-CN" altLang="en-US" sz="2800" i="0" dirty="0">
                <a:solidFill>
                  <a:srgbClr val="CC3300"/>
                </a:solidFill>
                <a:ea typeface="隶书" pitchFamily="49" charset="-122"/>
                <a:sym typeface="Symbol" pitchFamily="18" charset="2"/>
              </a:rPr>
              <a:t>无前驱</a:t>
            </a:r>
            <a:endParaRPr lang="zh-CN" altLang="en-US" sz="2800" b="0" i="0" dirty="0">
              <a:solidFill>
                <a:srgbClr val="CC3300"/>
              </a:solidFill>
              <a:ea typeface="黑体" pitchFamily="2" charset="-122"/>
              <a:sym typeface="Symbol" pitchFamily="18" charset="2"/>
            </a:endParaRPr>
          </a:p>
          <a:p>
            <a:pPr defTabSz="893763"/>
            <a:r>
              <a:rPr lang="en-US" altLang="zh-CN" sz="2800" i="0" dirty="0">
                <a:solidFill>
                  <a:srgbClr val="CC3300"/>
                </a:solidFill>
                <a:ea typeface="黑体" pitchFamily="2" charset="-122"/>
                <a:sym typeface="Symbol" pitchFamily="18" charset="2"/>
              </a:rPr>
              <a:t>else</a:t>
            </a:r>
            <a:r>
              <a:rPr lang="en-US" altLang="zh-CN" sz="2800" b="0" i="0" dirty="0">
                <a:solidFill>
                  <a:srgbClr val="CC3300"/>
                </a:solidFill>
                <a:ea typeface="黑体" pitchFamily="2" charset="-122"/>
                <a:sym typeface="Symbol" pitchFamily="18" charset="2"/>
              </a:rPr>
              <a:t>  </a:t>
            </a:r>
            <a:r>
              <a:rPr lang="en-US" altLang="zh-CN" sz="2800" i="0" dirty="0" smtClean="0">
                <a:solidFill>
                  <a:schemeClr val="accent2"/>
                </a:solidFill>
                <a:ea typeface="黑体" pitchFamily="2" charset="-122"/>
                <a:sym typeface="Symbol" pitchFamily="18" charset="2"/>
              </a:rPr>
              <a:t>//</a:t>
            </a:r>
            <a:r>
              <a:rPr lang="en-US" altLang="zh-CN" sz="2800" dirty="0" smtClean="0">
                <a:solidFill>
                  <a:schemeClr val="tx2"/>
                </a:solidFill>
                <a:ea typeface="黑体" pitchFamily="2" charset="-122"/>
              </a:rPr>
              <a:t>current</a:t>
            </a:r>
            <a:r>
              <a:rPr lang="en-US" altLang="zh-CN" i="0" dirty="0" smtClean="0">
                <a:solidFill>
                  <a:schemeClr val="tx2"/>
                </a:solidFill>
                <a:sym typeface="Symbol" pitchFamily="18" charset="2"/>
              </a:rPr>
              <a:t>-</a:t>
            </a:r>
            <a:r>
              <a:rPr lang="en-US" altLang="zh-CN" i="0" dirty="0">
                <a:solidFill>
                  <a:schemeClr val="tx2"/>
                </a:solidFill>
                <a:sym typeface="Symbol" pitchFamily="18" charset="2"/>
              </a:rPr>
              <a:t>&gt;</a:t>
            </a:r>
            <a:r>
              <a:rPr lang="en-US" altLang="zh-CN" sz="2800" dirty="0" err="1" smtClean="0">
                <a:solidFill>
                  <a:schemeClr val="tx2"/>
                </a:solidFill>
                <a:ea typeface="黑体" pitchFamily="2" charset="-122"/>
                <a:sym typeface="Symbol" pitchFamily="18" charset="2"/>
              </a:rPr>
              <a:t>ltag</a:t>
            </a:r>
            <a:r>
              <a:rPr lang="en-US" altLang="zh-CN" sz="2800" dirty="0" smtClean="0">
                <a:solidFill>
                  <a:schemeClr val="tx2"/>
                </a:solidFill>
                <a:ea typeface="黑体" pitchFamily="2" charset="-122"/>
                <a:sym typeface="Symbol" pitchFamily="18" charset="2"/>
              </a:rPr>
              <a:t>==</a:t>
            </a:r>
            <a:r>
              <a:rPr lang="en-US" altLang="zh-CN" sz="2800" i="0" dirty="0" smtClean="0">
                <a:solidFill>
                  <a:schemeClr val="tx2"/>
                </a:solidFill>
                <a:ea typeface="黑体" pitchFamily="2" charset="-122"/>
                <a:sym typeface="Symbol" pitchFamily="18" charset="2"/>
              </a:rPr>
              <a:t>0</a:t>
            </a:r>
            <a:endParaRPr lang="en-US" altLang="zh-CN" sz="2800" b="0" i="0" dirty="0">
              <a:solidFill>
                <a:schemeClr val="tx2"/>
              </a:solidFill>
              <a:ea typeface="黑体" pitchFamily="2" charset="-122"/>
              <a:sym typeface="Symbol" pitchFamily="18" charset="2"/>
            </a:endParaRPr>
          </a:p>
          <a:p>
            <a:pPr defTabSz="893763"/>
            <a:r>
              <a:rPr lang="en-US" altLang="zh-CN" sz="2800" b="0" i="0" dirty="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if </a:t>
            </a:r>
            <a:r>
              <a:rPr lang="en-US" altLang="zh-CN" sz="2800" i="0" dirty="0" smtClean="0">
                <a:solidFill>
                  <a:srgbClr val="CC3300"/>
                </a:solidFill>
                <a:ea typeface="黑体" pitchFamily="2" charset="-122"/>
                <a:sym typeface="Symbol" pitchFamily="18" charset="2"/>
              </a:rPr>
              <a:t>(</a:t>
            </a:r>
            <a:r>
              <a:rPr lang="en-US" altLang="zh-CN" sz="2800" b="0" dirty="0" smtClean="0">
                <a:solidFill>
                  <a:srgbClr val="CC3300"/>
                </a:solidFill>
                <a:ea typeface="黑体" pitchFamily="2" charset="-122"/>
                <a:sym typeface="Symbol" pitchFamily="18" charset="2"/>
              </a:rPr>
              <a:t>current</a:t>
            </a:r>
            <a:r>
              <a:rPr lang="en-US" altLang="zh-CN" i="0" dirty="0" smtClean="0">
                <a:solidFill>
                  <a:srgbClr val="CC3300"/>
                </a:solidFill>
                <a:sym typeface="Symbol" pitchFamily="18" charset="2"/>
              </a:rPr>
              <a:t>-</a:t>
            </a:r>
            <a:r>
              <a:rPr lang="en-US" altLang="zh-CN" i="0" dirty="0">
                <a:solidFill>
                  <a:srgbClr val="CC3300"/>
                </a:solidFill>
                <a:sym typeface="Symbol" pitchFamily="18" charset="2"/>
              </a:rPr>
              <a:t>&gt;</a:t>
            </a:r>
            <a:r>
              <a:rPr lang="en-US" altLang="zh-CN" sz="2800" b="0" dirty="0" err="1" smtClean="0">
                <a:solidFill>
                  <a:srgbClr val="CC3300"/>
                </a:solidFill>
                <a:ea typeface="黑体" pitchFamily="2" charset="-122"/>
                <a:sym typeface="Symbol" pitchFamily="18" charset="2"/>
              </a:rPr>
              <a:t>leftChild</a:t>
            </a:r>
            <a:r>
              <a:rPr lang="en-US" altLang="zh-CN" sz="2800" i="0" dirty="0" smtClean="0">
                <a:solidFill>
                  <a:srgbClr val="CC3300"/>
                </a:solidFill>
                <a:ea typeface="黑体" pitchFamily="2" charset="-122"/>
                <a:sym typeface="Symbol" pitchFamily="18" charset="2"/>
              </a:rPr>
              <a:t>!=</a:t>
            </a:r>
            <a:r>
              <a:rPr lang="en-US" altLang="zh-CN" sz="2800" b="0" dirty="0" err="1">
                <a:solidFill>
                  <a:srgbClr val="CC3300"/>
                </a:solidFill>
                <a:ea typeface="黑体" pitchFamily="2" charset="-122"/>
                <a:sym typeface="Symbol" pitchFamily="18" charset="2"/>
              </a:rPr>
              <a:t>T</a:t>
            </a:r>
            <a:r>
              <a:rPr lang="en-US" altLang="zh-CN" sz="2800" dirty="0" err="1">
                <a:solidFill>
                  <a:srgbClr val="CC3300"/>
                </a:solidFill>
                <a:ea typeface="黑体" pitchFamily="2" charset="-122"/>
                <a:sym typeface="Symbol" pitchFamily="18" charset="2"/>
              </a:rPr>
              <a:t>.</a:t>
            </a:r>
            <a:r>
              <a:rPr lang="en-US" altLang="zh-CN" sz="2800" b="0" dirty="0" err="1">
                <a:solidFill>
                  <a:srgbClr val="CC3300"/>
                </a:solidFill>
                <a:ea typeface="黑体" pitchFamily="2" charset="-122"/>
                <a:sym typeface="Symbol" pitchFamily="18" charset="2"/>
              </a:rPr>
              <a:t>root</a:t>
            </a:r>
            <a:r>
              <a:rPr lang="en-US" altLang="zh-CN" sz="2800" b="0" dirty="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a:t>
            </a:r>
          </a:p>
          <a:p>
            <a:pPr defTabSz="893763"/>
            <a:r>
              <a:rPr lang="en-US" altLang="zh-CN" sz="2800" b="0" i="0" dirty="0">
                <a:solidFill>
                  <a:srgbClr val="CC3300"/>
                </a:solidFill>
                <a:ea typeface="黑体" pitchFamily="2" charset="-122"/>
                <a:sym typeface="Symbol" pitchFamily="18" charset="2"/>
              </a:rPr>
              <a:t>        </a:t>
            </a:r>
            <a:r>
              <a:rPr lang="zh-CN" altLang="en-US" sz="2800" i="0" dirty="0">
                <a:solidFill>
                  <a:srgbClr val="CC3300"/>
                </a:solidFill>
                <a:ea typeface="隶书" pitchFamily="49" charset="-122"/>
                <a:sym typeface="Symbol" pitchFamily="18" charset="2"/>
              </a:rPr>
              <a:t>前驱为当前结点左子树的</a:t>
            </a:r>
            <a:endParaRPr lang="zh-CN" altLang="en-US" sz="2800" b="0" i="0" dirty="0">
              <a:solidFill>
                <a:srgbClr val="CC3300"/>
              </a:solidFill>
              <a:ea typeface="黑体" pitchFamily="2" charset="-122"/>
              <a:sym typeface="Symbol" pitchFamily="18" charset="2"/>
            </a:endParaRPr>
          </a:p>
          <a:p>
            <a:pPr defTabSz="893763"/>
            <a:r>
              <a:rPr lang="zh-CN" altLang="en-US" sz="2800" b="0" i="0" dirty="0">
                <a:solidFill>
                  <a:srgbClr val="CC3300"/>
                </a:solidFill>
                <a:ea typeface="黑体" pitchFamily="2" charset="-122"/>
                <a:sym typeface="Symbol" pitchFamily="18" charset="2"/>
              </a:rPr>
              <a:t>        </a:t>
            </a:r>
            <a:r>
              <a:rPr lang="zh-CN" altLang="en-US" sz="2800" i="0" dirty="0">
                <a:solidFill>
                  <a:srgbClr val="CC3300"/>
                </a:solidFill>
                <a:ea typeface="隶书" pitchFamily="49" charset="-122"/>
                <a:sym typeface="Symbol" pitchFamily="18" charset="2"/>
              </a:rPr>
              <a:t>中序下的最后一个结点</a:t>
            </a:r>
            <a:endParaRPr lang="zh-CN" altLang="en-US" sz="2800" b="0" i="0" dirty="0">
              <a:solidFill>
                <a:srgbClr val="CC3300"/>
              </a:solidFill>
              <a:ea typeface="黑体" pitchFamily="2" charset="-122"/>
              <a:sym typeface="Symbol" pitchFamily="18" charset="2"/>
            </a:endParaRPr>
          </a:p>
          <a:p>
            <a:pPr defTabSz="893763"/>
            <a:r>
              <a:rPr lang="zh-CN" altLang="en-US" sz="2800" b="0" i="0" dirty="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else</a:t>
            </a:r>
            <a:r>
              <a:rPr lang="en-US" altLang="zh-CN" sz="2800" b="0" i="0" dirty="0">
                <a:solidFill>
                  <a:srgbClr val="CC3300"/>
                </a:solidFill>
                <a:ea typeface="黑体" pitchFamily="2" charset="-122"/>
                <a:sym typeface="Symbol" pitchFamily="18" charset="2"/>
              </a:rPr>
              <a:t> </a:t>
            </a:r>
            <a:r>
              <a:rPr lang="zh-CN" altLang="en-US" sz="2800" i="0" dirty="0">
                <a:solidFill>
                  <a:srgbClr val="CC3300"/>
                </a:solidFill>
                <a:ea typeface="隶书" pitchFamily="49" charset="-122"/>
                <a:sym typeface="Symbol" pitchFamily="18" charset="2"/>
              </a:rPr>
              <a:t>出错情况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205</a:t>
            </a:fld>
            <a:endParaRPr lang="en-US" altLang="zh-CN"/>
          </a:p>
        </p:txBody>
      </p:sp>
      <p:sp>
        <p:nvSpPr>
          <p:cNvPr id="5" name="标题 1"/>
          <p:cNvSpPr txBox="1">
            <a:spLocks/>
          </p:cNvSpPr>
          <p:nvPr/>
        </p:nvSpPr>
        <p:spPr>
          <a:xfrm>
            <a:off x="683568" y="332656"/>
            <a:ext cx="7772400" cy="7112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寻找中序线索树结点</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t</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的后继</a:t>
            </a:r>
          </a:p>
        </p:txBody>
      </p:sp>
      <p:sp>
        <p:nvSpPr>
          <p:cNvPr id="6" name="内容占位符 2"/>
          <p:cNvSpPr txBox="1">
            <a:spLocks/>
          </p:cNvSpPr>
          <p:nvPr/>
        </p:nvSpPr>
        <p:spPr>
          <a:xfrm>
            <a:off x="323528" y="1052736"/>
            <a:ext cx="8345488" cy="525462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说明</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rPr>
              <a:t>if (</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rPr>
              <a:t>t</a:t>
            </a:r>
            <a:r>
              <a:rPr kumimoji="1" lang="en-US" altLang="zh-CN" sz="2800" i="0" u="none" strike="noStrike" kern="0" cap="none" spc="0" normalizeH="0" baseline="0" noProof="0" dirty="0" smtClean="0">
                <a:ln>
                  <a:noFill/>
                </a:ln>
                <a:solidFill>
                  <a:srgbClr val="006600"/>
                </a:solidFill>
                <a:effectLst/>
                <a:uLnTx/>
                <a:uFillTx/>
                <a:latin typeface="+mn-lt"/>
                <a:ea typeface="楷体_GB2312" pitchFamily="49" charset="-122"/>
              </a:rPr>
              <a:t>-&gt;</a:t>
            </a:r>
            <a:r>
              <a:rPr kumimoji="1" lang="en-US" altLang="zh-CN" sz="2800" b="0" i="0" u="none" strike="noStrike" kern="0" cap="none" spc="0" normalizeH="0" baseline="0" noProof="0" dirty="0" err="1" smtClean="0">
                <a:ln>
                  <a:noFill/>
                </a:ln>
                <a:solidFill>
                  <a:srgbClr val="006600"/>
                </a:solidFill>
                <a:effectLst/>
                <a:uLnTx/>
                <a:uFillTx/>
                <a:latin typeface="+mn-lt"/>
                <a:ea typeface="仿宋_GB2312" pitchFamily="49" charset="-122"/>
                <a:sym typeface="Symbol" pitchFamily="18" charset="2"/>
              </a:rPr>
              <a:t>rtag</a:t>
            </a:r>
            <a:r>
              <a:rPr kumimoji="1" lang="en-US" altLang="zh-CN" sz="2800" i="1"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1</a:t>
            </a: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a:t>
            </a:r>
            <a:r>
              <a:rPr kumimoji="1" lang="zh-CN" altLang="en-US"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  后继为</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t</a:t>
            </a:r>
            <a:r>
              <a:rPr kumimoji="1" lang="en-US" altLang="zh-CN" sz="2800" i="0" u="none" strike="noStrike" kern="0" cap="none" spc="0" normalizeH="0" baseline="0" noProof="0" dirty="0" smtClean="0">
                <a:ln>
                  <a:noFill/>
                </a:ln>
                <a:solidFill>
                  <a:srgbClr val="006600"/>
                </a:solidFill>
                <a:effectLst/>
                <a:uLnTx/>
                <a:uFillTx/>
                <a:latin typeface="+mn-lt"/>
                <a:ea typeface="楷体_GB2312" pitchFamily="49" charset="-122"/>
                <a:sym typeface="Symbol" pitchFamily="18" charset="2"/>
              </a:rPr>
              <a:t>-&gt;</a:t>
            </a:r>
            <a:r>
              <a:rPr kumimoji="1" lang="en-US" altLang="zh-CN" sz="2800" b="0" i="0" u="none" strike="noStrike" kern="0" cap="none" spc="0" normalizeH="0" baseline="0" noProof="0" dirty="0" err="1" smtClean="0">
                <a:ln>
                  <a:noFill/>
                </a:ln>
                <a:solidFill>
                  <a:srgbClr val="006600"/>
                </a:solidFill>
                <a:effectLst/>
                <a:uLnTx/>
                <a:uFillTx/>
                <a:latin typeface="+mn-lt"/>
                <a:ea typeface="仿宋_GB2312" pitchFamily="49" charset="-122"/>
                <a:sym typeface="Symbol" pitchFamily="18" charset="2"/>
              </a:rPr>
              <a:t>rightchild</a:t>
            </a:r>
            <a:endPar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endParaRPr>
          </a:p>
          <a:p>
            <a:pPr marL="742950" marR="0" lvl="1" indent="-285750" algn="just" defTabSz="914400" rtl="0" eaLnBrk="0" fontAlgn="base" latinLnBrk="0" hangingPunct="0">
              <a:lnSpc>
                <a:spcPct val="11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else</a:t>
            </a:r>
            <a:r>
              <a:rPr kumimoji="1" lang="zh-CN" altLang="en-US"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即</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t</a:t>
            </a:r>
            <a:r>
              <a:rPr kumimoji="1" lang="en-US" altLang="zh-CN" sz="2800" i="0" u="none" strike="noStrike" kern="0" cap="none" spc="0" normalizeH="0" baseline="0" noProof="0" dirty="0" smtClean="0">
                <a:ln>
                  <a:noFill/>
                </a:ln>
                <a:solidFill>
                  <a:srgbClr val="006600"/>
                </a:solidFill>
                <a:effectLst/>
                <a:uLnTx/>
                <a:uFillTx/>
                <a:latin typeface="+mn-lt"/>
                <a:ea typeface="楷体_GB2312" pitchFamily="49" charset="-122"/>
              </a:rPr>
              <a:t>-&gt;</a:t>
            </a:r>
            <a:r>
              <a:rPr kumimoji="1" lang="en-US" altLang="zh-CN" sz="2800" b="0" i="0" u="none" strike="noStrike" kern="0" cap="none" spc="0" normalizeH="0" baseline="0" noProof="0" dirty="0" err="1" smtClean="0">
                <a:ln>
                  <a:noFill/>
                </a:ln>
                <a:solidFill>
                  <a:srgbClr val="006600"/>
                </a:solidFill>
                <a:effectLst/>
                <a:uLnTx/>
                <a:uFillTx/>
                <a:latin typeface="+mn-lt"/>
                <a:ea typeface="仿宋_GB2312" pitchFamily="49" charset="-122"/>
                <a:sym typeface="Symbol" pitchFamily="18" charset="2"/>
              </a:rPr>
              <a:t>rtag</a:t>
            </a:r>
            <a:r>
              <a:rPr kumimoji="1" lang="en-US" altLang="zh-CN"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1</a:t>
            </a:r>
            <a:r>
              <a:rPr kumimoji="1" lang="zh-CN" altLang="en-US"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，则后继或者为</a:t>
            </a:r>
            <a:r>
              <a:rPr kumimoji="1" lang="en-US" altLang="zh-CN" sz="2800" b="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NULL</a:t>
            </a:r>
            <a:r>
              <a:rPr kumimoji="1" lang="zh-CN" altLang="en-US" sz="28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rPr>
              <a:t>，或者为当前结点右子树的中序下的第一个结点</a:t>
            </a:r>
            <a:endParaRPr kumimoji="1" lang="zh-CN" altLang="en-US" sz="2400" i="0" u="none" strike="noStrike" kern="0" cap="none" spc="0" normalizeH="0" baseline="0" noProof="0" dirty="0" smtClean="0">
              <a:ln>
                <a:noFill/>
              </a:ln>
              <a:solidFill>
                <a:srgbClr val="006600"/>
              </a:solidFill>
              <a:effectLst/>
              <a:uLnTx/>
              <a:uFillTx/>
              <a:latin typeface="+mn-lt"/>
              <a:ea typeface="仿宋_GB2312" pitchFamily="49" charset="-122"/>
              <a:sym typeface="Symbol" pitchFamily="18" charset="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程序</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rPr>
              <a:t>NODE</a:t>
            </a:r>
            <a:r>
              <a:rPr kumimoji="1" lang="en-US" altLang="zh-CN" sz="2400" i="0" u="none" strike="noStrike" kern="0" cap="none" spc="0" normalizeH="0" baseline="0" noProof="0" dirty="0" smtClean="0">
                <a:ln>
                  <a:noFill/>
                </a:ln>
                <a:solidFill>
                  <a:srgbClr val="FF0000"/>
                </a:solidFill>
                <a:effectLst/>
                <a:uLnTx/>
                <a:uFillTx/>
                <a:latin typeface="+mn-lt"/>
                <a:ea typeface="+mn-ea"/>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rPr>
              <a:t>succ</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b="0" i="0" u="none" strike="noStrike" kern="0" cap="none" spc="0" normalizeH="0" baseline="0" noProof="0" dirty="0" smtClean="0">
                <a:ln>
                  <a:noFill/>
                </a:ln>
                <a:solidFill>
                  <a:srgbClr val="FF0000"/>
                </a:solidFill>
                <a:effectLst/>
                <a:uLnTx/>
                <a:uFillTx/>
                <a:latin typeface="+mn-lt"/>
                <a:ea typeface="+mn-ea"/>
              </a:rPr>
              <a:t>NODE</a:t>
            </a:r>
            <a:r>
              <a:rPr kumimoji="1" lang="en-US" altLang="zh-CN" sz="2400" i="0" u="none" strike="noStrike" kern="0" cap="none" spc="0" normalizeH="0" baseline="0" noProof="0" dirty="0" smtClean="0">
                <a:ln>
                  <a:noFill/>
                </a:ln>
                <a:solidFill>
                  <a:srgbClr val="FF0000"/>
                </a:solidFill>
                <a:effectLst/>
                <a:uLnTx/>
                <a:uFillTx/>
                <a:latin typeface="+mn-lt"/>
                <a:ea typeface="+mn-ea"/>
              </a:rPr>
              <a:t> *</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 {</a:t>
            </a:r>
            <a:endParaRPr kumimoji="1" lang="zh-CN" altLang="en-US" sz="24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rPr>
              <a:t>   </a:t>
            </a:r>
            <a:r>
              <a:rPr kumimoji="1" lang="zh-CN" altLang="en-US" sz="2400" i="0" u="none" strike="noStrike" kern="0" cap="none" spc="0" normalizeH="0" baseline="0" noProof="0" dirty="0" smtClean="0">
                <a:ln>
                  <a:noFill/>
                </a:ln>
                <a:solidFill>
                  <a:srgbClr val="FF0000"/>
                </a:solidFill>
                <a:effectLst/>
                <a:uLnTx/>
                <a:uFillTx/>
                <a:latin typeface="+mn-lt"/>
                <a:ea typeface="+mn-ea"/>
              </a:rPr>
              <a:t> </a:t>
            </a:r>
            <a:r>
              <a:rPr kumimoji="1" lang="en-US" altLang="zh-CN" sz="2400" i="0" u="none" strike="noStrike" kern="0" cap="none" spc="0" normalizeH="0" baseline="0" noProof="0" dirty="0" smtClean="0">
                <a:ln>
                  <a:noFill/>
                </a:ln>
                <a:solidFill>
                  <a:srgbClr val="FF0000"/>
                </a:solidFill>
                <a:effectLst/>
                <a:uLnTx/>
                <a:uFillTx/>
                <a:latin typeface="+mn-lt"/>
                <a:ea typeface="+mn-ea"/>
              </a:rPr>
              <a:t>if</a:t>
            </a:r>
            <a:r>
              <a:rPr kumimoji="1" lang="zh-CN" altLang="en-US" sz="2400" i="0" u="none" strike="noStrike" kern="0" cap="none" spc="0" normalizeH="0" baseline="0" noProof="0" dirty="0" smtClean="0">
                <a:ln>
                  <a:noFill/>
                </a:ln>
                <a:solidFill>
                  <a:srgbClr val="FF0000"/>
                </a:solidFill>
                <a:effectLst/>
                <a:uLnTx/>
                <a:uFillTx/>
                <a:latin typeface="+mn-lt"/>
                <a:ea typeface="+mn-ea"/>
              </a:rPr>
              <a:t> </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-&gt;</a:t>
            </a:r>
            <a:r>
              <a:rPr kumimoji="1" lang="en-US" altLang="zh-CN" sz="2400" b="0" i="0" u="none" strike="noStrike" kern="0" cap="none" spc="0" normalizeH="0" baseline="0" noProof="0" dirty="0" err="1" smtClean="0">
                <a:ln>
                  <a:noFill/>
                </a:ln>
                <a:solidFill>
                  <a:srgbClr val="FF0000"/>
                </a:solidFill>
                <a:effectLst/>
                <a:uLnTx/>
                <a:uFillTx/>
                <a:latin typeface="+mn-lt"/>
                <a:ea typeface="+mn-ea"/>
              </a:rPr>
              <a:t>rtag</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b="0" i="0" u="none" strike="noStrike" kern="0" cap="none" spc="0" normalizeH="0" baseline="0" noProof="0" dirty="0" smtClean="0">
                <a:ln>
                  <a:noFill/>
                </a:ln>
                <a:solidFill>
                  <a:srgbClr val="FF0000"/>
                </a:solidFill>
                <a:effectLst/>
                <a:uLnTx/>
                <a:uFillTx/>
                <a:latin typeface="+mn-lt"/>
                <a:ea typeface="+mn-ea"/>
              </a:rPr>
              <a:t>1</a:t>
            </a:r>
            <a:r>
              <a:rPr kumimoji="1" lang="en-US" altLang="zh-CN" sz="2400" i="0" u="none" strike="noStrike" kern="0" cap="none" spc="0" normalizeH="0" baseline="0" noProof="0" dirty="0" smtClean="0">
                <a:ln>
                  <a:noFill/>
                </a:ln>
                <a:solidFill>
                  <a:srgbClr val="FF0000"/>
                </a:solidFill>
                <a:effectLst/>
                <a:uLnTx/>
                <a:uFillTx/>
                <a:latin typeface="+mn-lt"/>
                <a:ea typeface="+mn-ea"/>
              </a:rPr>
              <a:t> || </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-&gt;</a:t>
            </a:r>
            <a:r>
              <a:rPr kumimoji="1" lang="en-US" altLang="zh-CN" sz="2400" b="0" i="0" u="none" strike="noStrike" kern="0" cap="none" spc="0" normalizeH="0" baseline="0" noProof="0" dirty="0" err="1" smtClean="0">
                <a:ln>
                  <a:noFill/>
                </a:ln>
                <a:solidFill>
                  <a:srgbClr val="FF0000"/>
                </a:solidFill>
                <a:effectLst/>
                <a:uLnTx/>
                <a:uFillTx/>
                <a:latin typeface="+mn-lt"/>
                <a:ea typeface="+mn-ea"/>
              </a:rPr>
              <a:t>rightchild</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b="0" i="0" u="none" strike="noStrike" kern="0" cap="none" spc="0" normalizeH="0" baseline="0" noProof="0" dirty="0" smtClean="0">
                <a:ln>
                  <a:noFill/>
                </a:ln>
                <a:solidFill>
                  <a:srgbClr val="FF0000"/>
                </a:solidFill>
                <a:effectLst/>
                <a:uLnTx/>
                <a:uFillTx/>
                <a:latin typeface="+mn-lt"/>
                <a:ea typeface="+mn-ea"/>
              </a:rPr>
              <a:t>NULL</a:t>
            </a:r>
            <a:r>
              <a:rPr kumimoji="1" lang="en-US" altLang="zh-CN" sz="2400" i="0" u="none" strike="noStrike" kern="0" cap="none" spc="0" normalizeH="0" baseline="0" noProof="0" dirty="0" smtClean="0">
                <a:ln>
                  <a:noFill/>
                </a:ln>
                <a:solidFill>
                  <a:srgbClr val="FF0000"/>
                </a:solidFill>
                <a:effectLst/>
                <a:uLnTx/>
                <a:uFillTx/>
                <a:latin typeface="+mn-lt"/>
                <a:ea typeface="+mn-ea"/>
              </a:rPr>
              <a:t>)</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ltLang="zh-CN" i="0" kern="0" dirty="0" smtClean="0">
                <a:solidFill>
                  <a:srgbClr val="FF0000"/>
                </a:solidFill>
                <a:latin typeface="+mn-lt"/>
                <a:ea typeface="+mn-ea"/>
              </a:rPr>
              <a:t> </a:t>
            </a:r>
            <a:r>
              <a:rPr lang="en-US" altLang="zh-CN" i="0" kern="0" dirty="0" smtClean="0">
                <a:solidFill>
                  <a:srgbClr val="FF0000"/>
                </a:solidFill>
                <a:latin typeface="+mn-lt"/>
                <a:ea typeface="+mn-ea"/>
              </a:rPr>
              <a:t>      </a:t>
            </a:r>
            <a:r>
              <a:rPr kumimoji="1" lang="en-US" altLang="zh-CN" sz="2400" i="0" u="none" strike="noStrike" kern="0" cap="none" spc="0" normalizeH="0" baseline="0" noProof="0" dirty="0" smtClean="0">
                <a:ln>
                  <a:noFill/>
                </a:ln>
                <a:solidFill>
                  <a:srgbClr val="FF0000"/>
                </a:solidFill>
                <a:effectLst/>
                <a:uLnTx/>
                <a:uFillTx/>
                <a:latin typeface="+mn-lt"/>
                <a:ea typeface="+mn-ea"/>
              </a:rPr>
              <a:t> </a:t>
            </a:r>
            <a:r>
              <a:rPr kumimoji="1" lang="zh-CN" altLang="en-US" sz="2400" i="0" u="none" strike="noStrike" kern="0" cap="none" spc="0" normalizeH="0" baseline="0" noProof="0" dirty="0" smtClean="0">
                <a:ln>
                  <a:noFill/>
                </a:ln>
                <a:solidFill>
                  <a:srgbClr val="FF0000"/>
                </a:solidFill>
                <a:effectLst/>
                <a:uLnTx/>
                <a:uFillTx/>
                <a:latin typeface="+mn-lt"/>
                <a:ea typeface="+mn-ea"/>
              </a:rPr>
              <a:t> </a:t>
            </a:r>
            <a:r>
              <a:rPr kumimoji="1" lang="en-US" altLang="zh-CN" sz="2400" i="0" u="none" strike="noStrike" kern="0" cap="none" spc="0" normalizeH="0" baseline="0" noProof="0" dirty="0" smtClean="0">
                <a:ln>
                  <a:noFill/>
                </a:ln>
                <a:solidFill>
                  <a:srgbClr val="FF0000"/>
                </a:solidFill>
                <a:effectLst/>
                <a:uLnTx/>
                <a:uFillTx/>
                <a:latin typeface="+mn-lt"/>
                <a:ea typeface="+mn-ea"/>
              </a:rPr>
              <a:t>return </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-&gt;</a:t>
            </a:r>
            <a:r>
              <a:rPr kumimoji="1" lang="en-US" altLang="zh-CN" sz="2400" b="0" i="0" u="none" strike="noStrike" kern="0" cap="none" spc="0" normalizeH="0" baseline="0" noProof="0" dirty="0" err="1" smtClean="0">
                <a:ln>
                  <a:noFill/>
                </a:ln>
                <a:solidFill>
                  <a:srgbClr val="FF0000"/>
                </a:solidFill>
                <a:effectLst/>
                <a:uLnTx/>
                <a:uFillTx/>
                <a:latin typeface="+mn-lt"/>
                <a:ea typeface="+mn-ea"/>
              </a:rPr>
              <a:t>rightchild</a:t>
            </a:r>
            <a:r>
              <a:rPr kumimoji="1" lang="en-US" altLang="zh-CN" sz="2400" i="0" u="none" strike="noStrike" kern="0" cap="none" spc="0" normalizeH="0" baseline="0" noProof="0" dirty="0" smtClean="0">
                <a:ln>
                  <a:noFill/>
                </a:ln>
                <a:solidFill>
                  <a:srgbClr val="FF0000"/>
                </a:solidFill>
                <a:effectLst/>
                <a:uLnTx/>
                <a:uFillTx/>
                <a:latin typeface="+mn-lt"/>
                <a:ea typeface="+mn-ea"/>
              </a:rPr>
              <a:t>;</a:t>
            </a:r>
            <a:endParaRPr kumimoji="1" lang="zh-CN" altLang="en-US" sz="24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rPr>
              <a:t>   </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-&gt;</a:t>
            </a:r>
            <a:r>
              <a:rPr kumimoji="1" lang="en-US" altLang="zh-CN" sz="2400" b="0" i="0" u="none" strike="noStrike" kern="0" cap="none" spc="0" normalizeH="0" baseline="0" noProof="0" dirty="0" err="1" smtClean="0">
                <a:ln>
                  <a:noFill/>
                </a:ln>
                <a:solidFill>
                  <a:srgbClr val="FF0000"/>
                </a:solidFill>
                <a:effectLst/>
                <a:uLnTx/>
                <a:uFillTx/>
                <a:latin typeface="+mn-lt"/>
                <a:ea typeface="+mn-ea"/>
              </a:rPr>
              <a:t>rightchild</a:t>
            </a:r>
            <a:r>
              <a:rPr kumimoji="1" lang="en-US" altLang="zh-CN" sz="2400" i="0" u="none" strike="noStrike" kern="0" cap="none" spc="0" normalizeH="0" baseline="0" noProof="0" dirty="0" smtClean="0">
                <a:ln>
                  <a:noFill/>
                </a:ln>
                <a:solidFill>
                  <a:srgbClr val="FF0000"/>
                </a:solidFill>
                <a:effectLst/>
                <a:uLnTx/>
                <a:uFillTx/>
                <a:latin typeface="+mn-lt"/>
                <a:ea typeface="+mn-ea"/>
              </a:rPr>
              <a:t>;</a:t>
            </a:r>
            <a:endParaRPr kumimoji="1" lang="zh-CN" altLang="en-US" sz="24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rPr>
              <a:t>   while ((</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b="0" i="0" u="none" strike="noStrike" kern="0" cap="none" spc="0" normalizeH="0" baseline="0" noProof="0" dirty="0" smtClean="0">
                <a:ln>
                  <a:noFill/>
                </a:ln>
                <a:solidFill>
                  <a:srgbClr val="FF0000"/>
                </a:solidFill>
                <a:effectLst/>
                <a:uLnTx/>
                <a:uFillTx/>
                <a:latin typeface="+mn-lt"/>
                <a:ea typeface="+mn-ea"/>
              </a:rPr>
              <a:t>NULL</a:t>
            </a:r>
            <a:r>
              <a:rPr kumimoji="1" lang="en-US" altLang="zh-CN" sz="2400" i="0" u="none" strike="noStrike" kern="0" cap="none" spc="0" normalizeH="0" baseline="0" noProof="0" dirty="0" smtClean="0">
                <a:ln>
                  <a:noFill/>
                </a:ln>
                <a:solidFill>
                  <a:srgbClr val="FF0000"/>
                </a:solidFill>
                <a:effectLst/>
                <a:uLnTx/>
                <a:uFillTx/>
                <a:latin typeface="+mn-lt"/>
                <a:ea typeface="+mn-ea"/>
              </a:rPr>
              <a:t>) &amp;&amp; (</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-&gt;</a:t>
            </a:r>
            <a:r>
              <a:rPr kumimoji="1" lang="en-US" altLang="zh-CN" sz="2400" b="0" i="0" u="none" strike="noStrike" kern="0" cap="none" spc="0" normalizeH="0" baseline="0" noProof="0" dirty="0" err="1" smtClean="0">
                <a:ln>
                  <a:noFill/>
                </a:ln>
                <a:solidFill>
                  <a:srgbClr val="FF0000"/>
                </a:solidFill>
                <a:effectLst/>
                <a:uLnTx/>
                <a:uFillTx/>
                <a:latin typeface="+mn-lt"/>
                <a:ea typeface="+mn-ea"/>
              </a:rPr>
              <a:t>ltag</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b="0" i="0" u="none" strike="noStrike" kern="0" cap="none" spc="0" normalizeH="0" baseline="0" noProof="0" dirty="0" smtClean="0">
                <a:ln>
                  <a:noFill/>
                </a:ln>
                <a:solidFill>
                  <a:srgbClr val="FF0000"/>
                </a:solidFill>
                <a:effectLst/>
                <a:uLnTx/>
                <a:uFillTx/>
                <a:latin typeface="+mn-lt"/>
                <a:ea typeface="+mn-ea"/>
              </a:rPr>
              <a:t>0</a:t>
            </a:r>
            <a:r>
              <a:rPr kumimoji="1" lang="en-US" altLang="zh-CN" sz="2400" i="0" u="none" strike="noStrike" kern="0" cap="none" spc="0" normalizeH="0" baseline="0" noProof="0" dirty="0" smtClean="0">
                <a:ln>
                  <a:noFill/>
                </a:ln>
                <a:solidFill>
                  <a:srgbClr val="FF0000"/>
                </a:solidFill>
                <a:effectLst/>
                <a:uLnTx/>
                <a:uFillTx/>
                <a:latin typeface="+mn-lt"/>
                <a:ea typeface="+mn-ea"/>
              </a:rPr>
              <a:t>))  </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-&gt;</a:t>
            </a:r>
            <a:r>
              <a:rPr kumimoji="1" lang="en-US" altLang="zh-CN" sz="2400" b="0" i="0" u="none" strike="noStrike" kern="0" cap="none" spc="0" normalizeH="0" baseline="0" noProof="0" dirty="0" err="1" smtClean="0">
                <a:ln>
                  <a:noFill/>
                </a:ln>
                <a:solidFill>
                  <a:srgbClr val="FF0000"/>
                </a:solidFill>
                <a:effectLst/>
                <a:uLnTx/>
                <a:uFillTx/>
                <a:latin typeface="+mn-lt"/>
                <a:ea typeface="+mn-ea"/>
              </a:rPr>
              <a:t>leftchild</a:t>
            </a:r>
            <a:r>
              <a:rPr kumimoji="1" lang="en-US" altLang="zh-CN" sz="2400" i="0" u="none" strike="noStrike" kern="0" cap="none" spc="0" normalizeH="0" baseline="0" noProof="0" dirty="0" smtClean="0">
                <a:ln>
                  <a:noFill/>
                </a:ln>
                <a:solidFill>
                  <a:srgbClr val="FF0000"/>
                </a:solidFill>
                <a:effectLst/>
                <a:uLnTx/>
                <a:uFillTx/>
                <a:latin typeface="+mn-lt"/>
                <a:ea typeface="+mn-ea"/>
              </a:rPr>
              <a:t>;</a:t>
            </a:r>
            <a:endParaRPr kumimoji="1" lang="zh-CN" altLang="en-US" sz="24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rPr>
              <a:t>   return </a:t>
            </a:r>
            <a:r>
              <a:rPr kumimoji="1" lang="en-US" altLang="zh-CN" sz="2400" b="0" i="0" u="none" strike="noStrike" kern="0" cap="none" spc="0" normalizeH="0" baseline="0" noProof="0" dirty="0"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a:t>
            </a:r>
            <a:endParaRPr kumimoji="1" lang="zh-CN" altLang="en-US" sz="2400"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rPr>
              <a:t>}</a:t>
            </a:r>
            <a:endParaRPr kumimoji="1" lang="zh-CN" altLang="en-US" sz="2400"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206</a:t>
            </a:fld>
            <a:endParaRPr lang="en-US" altLang="zh-CN"/>
          </a:p>
        </p:txBody>
      </p:sp>
      <p:sp>
        <p:nvSpPr>
          <p:cNvPr id="3" name="Text Box 3"/>
          <p:cNvSpPr txBox="1">
            <a:spLocks noChangeArrowheads="1"/>
          </p:cNvSpPr>
          <p:nvPr/>
        </p:nvSpPr>
        <p:spPr bwMode="auto">
          <a:xfrm>
            <a:off x="1331913" y="980728"/>
            <a:ext cx="5761037" cy="579437"/>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楷体_GB2312" pitchFamily="49" charset="-122"/>
              </a:rPr>
              <a:t>  </a:t>
            </a:r>
            <a:r>
              <a:rPr lang="zh-CN" altLang="en-US" sz="3200" i="0" u="sng" dirty="0">
                <a:solidFill>
                  <a:srgbClr val="003399"/>
                </a:solidFill>
                <a:effectLst>
                  <a:outerShdw blurRad="38100" dist="38100" dir="2700000" algn="tl">
                    <a:srgbClr val="C0C0C0"/>
                  </a:outerShdw>
                </a:effectLst>
                <a:ea typeface="仿宋_GB2312" pitchFamily="49" charset="-122"/>
              </a:rPr>
              <a:t>寻找当前结点在中序下的后继</a:t>
            </a:r>
            <a:endParaRPr lang="zh-CN" altLang="en-US" sz="2000" b="0" i="0" dirty="0">
              <a:solidFill>
                <a:srgbClr val="003399"/>
              </a:solidFill>
            </a:endParaRPr>
          </a:p>
        </p:txBody>
      </p:sp>
      <p:grpSp>
        <p:nvGrpSpPr>
          <p:cNvPr id="4" name="Group 38"/>
          <p:cNvGrpSpPr>
            <a:grpSpLocks/>
          </p:cNvGrpSpPr>
          <p:nvPr/>
        </p:nvGrpSpPr>
        <p:grpSpPr bwMode="auto">
          <a:xfrm>
            <a:off x="228600" y="1809403"/>
            <a:ext cx="3190875" cy="3494087"/>
            <a:chOff x="144" y="912"/>
            <a:chExt cx="2496" cy="2544"/>
          </a:xfrm>
        </p:grpSpPr>
        <p:sp>
          <p:nvSpPr>
            <p:cNvPr id="5" name="Line 15"/>
            <p:cNvSpPr>
              <a:spLocks noChangeShapeType="1"/>
            </p:cNvSpPr>
            <p:nvPr/>
          </p:nvSpPr>
          <p:spPr bwMode="auto">
            <a:xfrm>
              <a:off x="1440" y="1200"/>
              <a:ext cx="192" cy="288"/>
            </a:xfrm>
            <a:prstGeom prst="line">
              <a:avLst/>
            </a:prstGeom>
            <a:noFill/>
            <a:ln w="28575">
              <a:solidFill>
                <a:srgbClr val="008080"/>
              </a:solidFill>
              <a:round/>
              <a:headEnd/>
              <a:tailEnd type="triangle" w="sm" len="med"/>
            </a:ln>
          </p:spPr>
          <p:txBody>
            <a:bodyPr wrap="none" anchor="ctr"/>
            <a:lstStyle/>
            <a:p>
              <a:endParaRPr lang="zh-CN" altLang="en-US"/>
            </a:p>
          </p:txBody>
        </p:sp>
        <p:sp>
          <p:nvSpPr>
            <p:cNvPr id="6" name="Line 16"/>
            <p:cNvSpPr>
              <a:spLocks noChangeShapeType="1"/>
            </p:cNvSpPr>
            <p:nvPr/>
          </p:nvSpPr>
          <p:spPr bwMode="auto">
            <a:xfrm>
              <a:off x="1776" y="1728"/>
              <a:ext cx="144" cy="288"/>
            </a:xfrm>
            <a:prstGeom prst="line">
              <a:avLst/>
            </a:prstGeom>
            <a:noFill/>
            <a:ln w="28575">
              <a:solidFill>
                <a:srgbClr val="008080"/>
              </a:solidFill>
              <a:round/>
              <a:headEnd/>
              <a:tailEnd type="triangle" w="sm" len="med"/>
            </a:ln>
          </p:spPr>
          <p:txBody>
            <a:bodyPr wrap="none" anchor="ctr"/>
            <a:lstStyle/>
            <a:p>
              <a:endParaRPr lang="zh-CN" altLang="en-US"/>
            </a:p>
          </p:txBody>
        </p:sp>
        <p:sp>
          <p:nvSpPr>
            <p:cNvPr id="7" name="Line 17"/>
            <p:cNvSpPr>
              <a:spLocks noChangeShapeType="1"/>
            </p:cNvSpPr>
            <p:nvPr/>
          </p:nvSpPr>
          <p:spPr bwMode="auto">
            <a:xfrm>
              <a:off x="2112" y="2304"/>
              <a:ext cx="144" cy="240"/>
            </a:xfrm>
            <a:prstGeom prst="line">
              <a:avLst/>
            </a:prstGeom>
            <a:noFill/>
            <a:ln w="28575">
              <a:solidFill>
                <a:srgbClr val="008080"/>
              </a:solidFill>
              <a:round/>
              <a:headEnd/>
              <a:tailEnd type="triangle" w="sm" len="med"/>
            </a:ln>
          </p:spPr>
          <p:txBody>
            <a:bodyPr wrap="none" anchor="ctr"/>
            <a:lstStyle/>
            <a:p>
              <a:endParaRPr lang="zh-CN" altLang="en-US"/>
            </a:p>
          </p:txBody>
        </p:sp>
        <p:sp>
          <p:nvSpPr>
            <p:cNvPr id="8" name="Line 18"/>
            <p:cNvSpPr>
              <a:spLocks noChangeShapeType="1"/>
            </p:cNvSpPr>
            <p:nvPr/>
          </p:nvSpPr>
          <p:spPr bwMode="auto">
            <a:xfrm flipH="1">
              <a:off x="1776" y="2352"/>
              <a:ext cx="144" cy="240"/>
            </a:xfrm>
            <a:prstGeom prst="line">
              <a:avLst/>
            </a:prstGeom>
            <a:noFill/>
            <a:ln w="28575">
              <a:solidFill>
                <a:srgbClr val="008080"/>
              </a:solidFill>
              <a:round/>
              <a:headEnd/>
              <a:tailEnd type="triangle" w="sm" len="med"/>
            </a:ln>
          </p:spPr>
          <p:txBody>
            <a:bodyPr wrap="none" anchor="ctr"/>
            <a:lstStyle/>
            <a:p>
              <a:endParaRPr lang="zh-CN" altLang="en-US"/>
            </a:p>
          </p:txBody>
        </p:sp>
        <p:sp>
          <p:nvSpPr>
            <p:cNvPr id="9" name="Line 19"/>
            <p:cNvSpPr>
              <a:spLocks noChangeShapeType="1"/>
            </p:cNvSpPr>
            <p:nvPr/>
          </p:nvSpPr>
          <p:spPr bwMode="auto">
            <a:xfrm>
              <a:off x="1776" y="2832"/>
              <a:ext cx="144" cy="336"/>
            </a:xfrm>
            <a:prstGeom prst="line">
              <a:avLst/>
            </a:prstGeom>
            <a:noFill/>
            <a:ln w="28575">
              <a:solidFill>
                <a:srgbClr val="008080"/>
              </a:solidFill>
              <a:round/>
              <a:headEnd/>
              <a:tailEnd type="triangle" w="sm" len="med"/>
            </a:ln>
          </p:spPr>
          <p:txBody>
            <a:bodyPr wrap="none" anchor="ctr"/>
            <a:lstStyle/>
            <a:p>
              <a:endParaRPr lang="zh-CN" altLang="en-US"/>
            </a:p>
          </p:txBody>
        </p:sp>
        <p:sp>
          <p:nvSpPr>
            <p:cNvPr id="10" name="Line 20"/>
            <p:cNvSpPr>
              <a:spLocks noChangeShapeType="1"/>
            </p:cNvSpPr>
            <p:nvPr/>
          </p:nvSpPr>
          <p:spPr bwMode="auto">
            <a:xfrm flipH="1">
              <a:off x="864" y="1200"/>
              <a:ext cx="384" cy="288"/>
            </a:xfrm>
            <a:prstGeom prst="line">
              <a:avLst/>
            </a:prstGeom>
            <a:noFill/>
            <a:ln w="28575">
              <a:solidFill>
                <a:srgbClr val="008080"/>
              </a:solidFill>
              <a:round/>
              <a:headEnd/>
              <a:tailEnd type="triangle" w="sm" len="med"/>
            </a:ln>
          </p:spPr>
          <p:txBody>
            <a:bodyPr wrap="none" anchor="ctr"/>
            <a:lstStyle/>
            <a:p>
              <a:endParaRPr lang="zh-CN" altLang="en-US"/>
            </a:p>
          </p:txBody>
        </p:sp>
        <p:sp>
          <p:nvSpPr>
            <p:cNvPr id="11" name="Line 21"/>
            <p:cNvSpPr>
              <a:spLocks noChangeShapeType="1"/>
            </p:cNvSpPr>
            <p:nvPr/>
          </p:nvSpPr>
          <p:spPr bwMode="auto">
            <a:xfrm>
              <a:off x="816" y="1728"/>
              <a:ext cx="240" cy="336"/>
            </a:xfrm>
            <a:prstGeom prst="line">
              <a:avLst/>
            </a:prstGeom>
            <a:noFill/>
            <a:ln w="28575">
              <a:solidFill>
                <a:srgbClr val="008080"/>
              </a:solidFill>
              <a:round/>
              <a:headEnd/>
              <a:tailEnd type="triangle" w="sm" len="med"/>
            </a:ln>
          </p:spPr>
          <p:txBody>
            <a:bodyPr wrap="none" anchor="ctr"/>
            <a:lstStyle/>
            <a:p>
              <a:endParaRPr lang="zh-CN" altLang="en-US"/>
            </a:p>
          </p:txBody>
        </p:sp>
        <p:sp>
          <p:nvSpPr>
            <p:cNvPr id="12" name="Line 22"/>
            <p:cNvSpPr>
              <a:spLocks noChangeShapeType="1"/>
            </p:cNvSpPr>
            <p:nvPr/>
          </p:nvSpPr>
          <p:spPr bwMode="auto">
            <a:xfrm flipH="1">
              <a:off x="864" y="2304"/>
              <a:ext cx="144" cy="240"/>
            </a:xfrm>
            <a:prstGeom prst="line">
              <a:avLst/>
            </a:prstGeom>
            <a:noFill/>
            <a:ln w="28575">
              <a:solidFill>
                <a:srgbClr val="008080"/>
              </a:solidFill>
              <a:round/>
              <a:headEnd/>
              <a:tailEnd type="triangle" w="sm" len="med"/>
            </a:ln>
          </p:spPr>
          <p:txBody>
            <a:bodyPr wrap="none" anchor="ctr"/>
            <a:lstStyle/>
            <a:p>
              <a:endParaRPr lang="zh-CN" altLang="en-US"/>
            </a:p>
          </p:txBody>
        </p:sp>
        <p:sp>
          <p:nvSpPr>
            <p:cNvPr id="13" name="Line 23"/>
            <p:cNvSpPr>
              <a:spLocks noChangeShapeType="1"/>
            </p:cNvSpPr>
            <p:nvPr/>
          </p:nvSpPr>
          <p:spPr bwMode="auto">
            <a:xfrm>
              <a:off x="864" y="2832"/>
              <a:ext cx="192" cy="336"/>
            </a:xfrm>
            <a:prstGeom prst="line">
              <a:avLst/>
            </a:prstGeom>
            <a:noFill/>
            <a:ln w="28575">
              <a:solidFill>
                <a:srgbClr val="008080"/>
              </a:solidFill>
              <a:round/>
              <a:headEnd/>
              <a:tailEnd type="triangle" w="sm" len="med"/>
            </a:ln>
          </p:spPr>
          <p:txBody>
            <a:bodyPr wrap="none" anchor="ctr"/>
            <a:lstStyle/>
            <a:p>
              <a:endParaRPr lang="zh-CN" altLang="en-US"/>
            </a:p>
          </p:txBody>
        </p:sp>
        <p:sp>
          <p:nvSpPr>
            <p:cNvPr id="14" name="Line 25"/>
            <p:cNvSpPr>
              <a:spLocks noChangeShapeType="1"/>
            </p:cNvSpPr>
            <p:nvPr/>
          </p:nvSpPr>
          <p:spPr bwMode="auto">
            <a:xfrm flipH="1">
              <a:off x="384" y="1728"/>
              <a:ext cx="240" cy="288"/>
            </a:xfrm>
            <a:prstGeom prst="line">
              <a:avLst/>
            </a:prstGeom>
            <a:noFill/>
            <a:ln w="28575">
              <a:solidFill>
                <a:srgbClr val="008080"/>
              </a:solidFill>
              <a:round/>
              <a:headEnd/>
              <a:tailEnd type="triangle" w="sm" len="med"/>
            </a:ln>
          </p:spPr>
          <p:txBody>
            <a:bodyPr wrap="none" anchor="ctr"/>
            <a:lstStyle/>
            <a:p>
              <a:endParaRPr lang="zh-CN" altLang="en-US"/>
            </a:p>
          </p:txBody>
        </p:sp>
        <p:sp>
          <p:nvSpPr>
            <p:cNvPr id="15" name="Oval 4"/>
            <p:cNvSpPr>
              <a:spLocks noChangeArrowheads="1"/>
            </p:cNvSpPr>
            <p:nvPr/>
          </p:nvSpPr>
          <p:spPr bwMode="auto">
            <a:xfrm>
              <a:off x="1200" y="912"/>
              <a:ext cx="339"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3200" i="0">
                  <a:solidFill>
                    <a:srgbClr val="000099"/>
                  </a:solidFill>
                  <a:ea typeface="黑体" pitchFamily="2" charset="-122"/>
                </a:rPr>
                <a:t>A</a:t>
              </a:r>
              <a:endParaRPr lang="en-US" altLang="zh-CN" b="0" i="0">
                <a:ea typeface="黑体" pitchFamily="2" charset="-122"/>
              </a:endParaRPr>
            </a:p>
          </p:txBody>
        </p:sp>
        <p:sp>
          <p:nvSpPr>
            <p:cNvPr id="16" name="Oval 5"/>
            <p:cNvSpPr>
              <a:spLocks noChangeArrowheads="1"/>
            </p:cNvSpPr>
            <p:nvPr/>
          </p:nvSpPr>
          <p:spPr bwMode="auto">
            <a:xfrm>
              <a:off x="576" y="1440"/>
              <a:ext cx="335"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B</a:t>
              </a:r>
              <a:endParaRPr lang="en-US" altLang="zh-CN" b="0" i="0">
                <a:solidFill>
                  <a:srgbClr val="000099"/>
                </a:solidFill>
                <a:ea typeface="黑体" pitchFamily="2" charset="-122"/>
              </a:endParaRPr>
            </a:p>
          </p:txBody>
        </p:sp>
        <p:sp>
          <p:nvSpPr>
            <p:cNvPr id="17" name="Oval 6"/>
            <p:cNvSpPr>
              <a:spLocks noChangeArrowheads="1"/>
            </p:cNvSpPr>
            <p:nvPr/>
          </p:nvSpPr>
          <p:spPr bwMode="auto">
            <a:xfrm>
              <a:off x="144" y="1968"/>
              <a:ext cx="337" cy="334"/>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D</a:t>
              </a:r>
              <a:endParaRPr lang="en-US" altLang="zh-CN" b="0" i="0">
                <a:ea typeface="黑体" pitchFamily="2" charset="-122"/>
              </a:endParaRPr>
            </a:p>
          </p:txBody>
        </p:sp>
        <p:sp>
          <p:nvSpPr>
            <p:cNvPr id="18" name="Oval 7"/>
            <p:cNvSpPr>
              <a:spLocks noChangeArrowheads="1"/>
            </p:cNvSpPr>
            <p:nvPr/>
          </p:nvSpPr>
          <p:spPr bwMode="auto">
            <a:xfrm>
              <a:off x="960" y="2016"/>
              <a:ext cx="337"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E</a:t>
              </a:r>
              <a:endParaRPr lang="en-US" altLang="zh-CN" b="0" i="0">
                <a:ea typeface="黑体" pitchFamily="2" charset="-122"/>
              </a:endParaRPr>
            </a:p>
          </p:txBody>
        </p:sp>
        <p:sp>
          <p:nvSpPr>
            <p:cNvPr id="19" name="Oval 8"/>
            <p:cNvSpPr>
              <a:spLocks noChangeArrowheads="1"/>
            </p:cNvSpPr>
            <p:nvPr/>
          </p:nvSpPr>
          <p:spPr bwMode="auto">
            <a:xfrm>
              <a:off x="1536" y="1440"/>
              <a:ext cx="337"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C</a:t>
              </a:r>
              <a:endParaRPr lang="en-US" altLang="zh-CN" b="0" i="0">
                <a:ea typeface="黑体" pitchFamily="2" charset="-122"/>
              </a:endParaRPr>
            </a:p>
          </p:txBody>
        </p:sp>
        <p:sp>
          <p:nvSpPr>
            <p:cNvPr id="20" name="Oval 9"/>
            <p:cNvSpPr>
              <a:spLocks noChangeArrowheads="1"/>
            </p:cNvSpPr>
            <p:nvPr/>
          </p:nvSpPr>
          <p:spPr bwMode="auto">
            <a:xfrm>
              <a:off x="1824" y="2016"/>
              <a:ext cx="335"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zh-CN" sz="2800" i="0">
                  <a:solidFill>
                    <a:srgbClr val="000099"/>
                  </a:solidFill>
                  <a:ea typeface="黑体" pitchFamily="2" charset="-122"/>
                </a:rPr>
                <a:t>F</a:t>
              </a:r>
              <a:endParaRPr lang="en-US" altLang="zh-CN" b="0" i="0">
                <a:ea typeface="黑体" pitchFamily="2" charset="-122"/>
              </a:endParaRPr>
            </a:p>
          </p:txBody>
        </p:sp>
        <p:sp>
          <p:nvSpPr>
            <p:cNvPr id="21" name="Oval 10"/>
            <p:cNvSpPr>
              <a:spLocks noChangeArrowheads="1"/>
            </p:cNvSpPr>
            <p:nvPr/>
          </p:nvSpPr>
          <p:spPr bwMode="auto">
            <a:xfrm>
              <a:off x="1536" y="2544"/>
              <a:ext cx="337"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H</a:t>
              </a:r>
              <a:endParaRPr lang="en-US" altLang="zh-CN" b="0" i="0">
                <a:ea typeface="黑体" pitchFamily="2" charset="-122"/>
              </a:endParaRPr>
            </a:p>
          </p:txBody>
        </p:sp>
        <p:sp>
          <p:nvSpPr>
            <p:cNvPr id="22" name="Oval 11"/>
            <p:cNvSpPr>
              <a:spLocks noChangeArrowheads="1"/>
            </p:cNvSpPr>
            <p:nvPr/>
          </p:nvSpPr>
          <p:spPr bwMode="auto">
            <a:xfrm>
              <a:off x="2159" y="2544"/>
              <a:ext cx="337"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I</a:t>
              </a:r>
              <a:endParaRPr lang="en-US" altLang="zh-CN" b="0" i="0">
                <a:ea typeface="黑体" pitchFamily="2" charset="-122"/>
              </a:endParaRPr>
            </a:p>
          </p:txBody>
        </p:sp>
        <p:sp>
          <p:nvSpPr>
            <p:cNvPr id="23" name="Oval 12"/>
            <p:cNvSpPr>
              <a:spLocks noChangeArrowheads="1"/>
            </p:cNvSpPr>
            <p:nvPr/>
          </p:nvSpPr>
          <p:spPr bwMode="auto">
            <a:xfrm>
              <a:off x="1824" y="3120"/>
              <a:ext cx="335"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K</a:t>
              </a:r>
              <a:endParaRPr lang="en-US" altLang="zh-CN" b="0" i="0">
                <a:ea typeface="黑体" pitchFamily="2" charset="-122"/>
              </a:endParaRPr>
            </a:p>
          </p:txBody>
        </p:sp>
        <p:sp>
          <p:nvSpPr>
            <p:cNvPr id="24" name="Oval 13"/>
            <p:cNvSpPr>
              <a:spLocks noChangeArrowheads="1"/>
            </p:cNvSpPr>
            <p:nvPr/>
          </p:nvSpPr>
          <p:spPr bwMode="auto">
            <a:xfrm>
              <a:off x="625" y="2544"/>
              <a:ext cx="335"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G</a:t>
              </a:r>
              <a:endParaRPr lang="en-US" altLang="zh-CN" b="0" i="0">
                <a:ea typeface="黑体" pitchFamily="2" charset="-122"/>
              </a:endParaRPr>
            </a:p>
          </p:txBody>
        </p:sp>
        <p:sp>
          <p:nvSpPr>
            <p:cNvPr id="25" name="Oval 14"/>
            <p:cNvSpPr>
              <a:spLocks noChangeArrowheads="1"/>
            </p:cNvSpPr>
            <p:nvPr/>
          </p:nvSpPr>
          <p:spPr bwMode="auto">
            <a:xfrm>
              <a:off x="949" y="3120"/>
              <a:ext cx="338"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800" i="0">
                  <a:solidFill>
                    <a:srgbClr val="000099"/>
                  </a:solidFill>
                  <a:ea typeface="黑体" pitchFamily="2" charset="-122"/>
                </a:rPr>
                <a:t>J</a:t>
              </a:r>
              <a:endParaRPr lang="en-US" altLang="zh-CN" b="0" i="0">
                <a:ea typeface="黑体" pitchFamily="2" charset="-122"/>
              </a:endParaRPr>
            </a:p>
          </p:txBody>
        </p:sp>
        <p:cxnSp>
          <p:nvCxnSpPr>
            <p:cNvPr id="26" name="AutoShape 24"/>
            <p:cNvCxnSpPr>
              <a:cxnSpLocks noChangeShapeType="1"/>
              <a:endCxn id="16" idx="4"/>
            </p:cNvCxnSpPr>
            <p:nvPr/>
          </p:nvCxnSpPr>
          <p:spPr bwMode="auto">
            <a:xfrm rot="-5400000">
              <a:off x="299" y="1861"/>
              <a:ext cx="529" cy="360"/>
            </a:xfrm>
            <a:prstGeom prst="curvedConnector3">
              <a:avLst>
                <a:gd name="adj1" fmla="val -15315"/>
              </a:avLst>
            </a:prstGeom>
            <a:noFill/>
            <a:ln w="28575">
              <a:solidFill>
                <a:srgbClr val="FF7C80"/>
              </a:solidFill>
              <a:round/>
              <a:headEnd/>
              <a:tailEnd type="triangle" w="sm" len="lg"/>
            </a:ln>
          </p:spPr>
        </p:cxnSp>
        <p:cxnSp>
          <p:nvCxnSpPr>
            <p:cNvPr id="27" name="AutoShape 26"/>
            <p:cNvCxnSpPr>
              <a:cxnSpLocks noChangeShapeType="1"/>
              <a:stCxn id="25" idx="5"/>
            </p:cNvCxnSpPr>
            <p:nvPr/>
          </p:nvCxnSpPr>
          <p:spPr bwMode="auto">
            <a:xfrm rot="5400000" flipH="1" flipV="1">
              <a:off x="1261" y="3191"/>
              <a:ext cx="191" cy="241"/>
            </a:xfrm>
            <a:prstGeom prst="curvedConnector4">
              <a:avLst>
                <a:gd name="adj1" fmla="val -54977"/>
                <a:gd name="adj2" fmla="val 97509"/>
              </a:avLst>
            </a:prstGeom>
            <a:noFill/>
            <a:ln w="28575">
              <a:solidFill>
                <a:schemeClr val="tx2"/>
              </a:solidFill>
              <a:round/>
              <a:headEnd/>
              <a:tailEnd/>
            </a:ln>
          </p:spPr>
        </p:cxnSp>
        <p:cxnSp>
          <p:nvCxnSpPr>
            <p:cNvPr id="28" name="AutoShape 27"/>
            <p:cNvCxnSpPr>
              <a:cxnSpLocks noChangeShapeType="1"/>
            </p:cNvCxnSpPr>
            <p:nvPr/>
          </p:nvCxnSpPr>
          <p:spPr bwMode="auto">
            <a:xfrm rot="5400000" flipH="1">
              <a:off x="876" y="2628"/>
              <a:ext cx="864" cy="312"/>
            </a:xfrm>
            <a:prstGeom prst="curvedConnector3">
              <a:avLst>
                <a:gd name="adj1" fmla="val 44907"/>
              </a:avLst>
            </a:prstGeom>
            <a:noFill/>
            <a:ln w="28575">
              <a:solidFill>
                <a:srgbClr val="FF7C80"/>
              </a:solidFill>
              <a:round/>
              <a:headEnd/>
              <a:tailEnd type="triangle" w="sm" len="lg"/>
            </a:ln>
          </p:spPr>
        </p:cxnSp>
        <p:cxnSp>
          <p:nvCxnSpPr>
            <p:cNvPr id="29" name="AutoShape 28"/>
            <p:cNvCxnSpPr>
              <a:cxnSpLocks noChangeShapeType="1"/>
              <a:stCxn id="18" idx="5"/>
            </p:cNvCxnSpPr>
            <p:nvPr/>
          </p:nvCxnSpPr>
          <p:spPr bwMode="auto">
            <a:xfrm rot="5400000" flipH="1" flipV="1">
              <a:off x="1200" y="2111"/>
              <a:ext cx="239" cy="145"/>
            </a:xfrm>
            <a:prstGeom prst="curvedConnector3">
              <a:avLst>
                <a:gd name="adj1" fmla="val -48958"/>
              </a:avLst>
            </a:prstGeom>
            <a:noFill/>
            <a:ln w="28575">
              <a:solidFill>
                <a:srgbClr val="FF7C80"/>
              </a:solidFill>
              <a:round/>
              <a:headEnd/>
              <a:tailEnd/>
            </a:ln>
          </p:spPr>
        </p:cxnSp>
        <p:cxnSp>
          <p:nvCxnSpPr>
            <p:cNvPr id="30" name="AutoShape 29"/>
            <p:cNvCxnSpPr>
              <a:cxnSpLocks noChangeShapeType="1"/>
              <a:endCxn id="15" idx="4"/>
            </p:cNvCxnSpPr>
            <p:nvPr/>
          </p:nvCxnSpPr>
          <p:spPr bwMode="auto">
            <a:xfrm rot="5400000" flipH="1">
              <a:off x="972" y="1644"/>
              <a:ext cx="816" cy="24"/>
            </a:xfrm>
            <a:prstGeom prst="curvedConnector3">
              <a:avLst>
                <a:gd name="adj1" fmla="val 50000"/>
              </a:avLst>
            </a:prstGeom>
            <a:noFill/>
            <a:ln w="28575">
              <a:solidFill>
                <a:srgbClr val="FF7C80"/>
              </a:solidFill>
              <a:round/>
              <a:headEnd/>
              <a:tailEnd type="triangle" w="sm" len="lg"/>
            </a:ln>
          </p:spPr>
        </p:cxnSp>
        <p:cxnSp>
          <p:nvCxnSpPr>
            <p:cNvPr id="31" name="AutoShape 30"/>
            <p:cNvCxnSpPr>
              <a:cxnSpLocks noChangeShapeType="1"/>
              <a:stCxn id="23" idx="5"/>
            </p:cNvCxnSpPr>
            <p:nvPr/>
          </p:nvCxnSpPr>
          <p:spPr bwMode="auto">
            <a:xfrm rot="5400000" flipH="1" flipV="1">
              <a:off x="2136" y="3239"/>
              <a:ext cx="143" cy="193"/>
            </a:xfrm>
            <a:prstGeom prst="curvedConnector4">
              <a:avLst>
                <a:gd name="adj1" fmla="val -42657"/>
                <a:gd name="adj2" fmla="val 109324"/>
              </a:avLst>
            </a:prstGeom>
            <a:noFill/>
            <a:ln w="28575">
              <a:solidFill>
                <a:srgbClr val="FF7C80"/>
              </a:solidFill>
              <a:round/>
              <a:headEnd/>
              <a:tailEnd/>
            </a:ln>
          </p:spPr>
        </p:cxnSp>
        <p:cxnSp>
          <p:nvCxnSpPr>
            <p:cNvPr id="32" name="AutoShape 31"/>
            <p:cNvCxnSpPr>
              <a:cxnSpLocks noChangeShapeType="1"/>
            </p:cNvCxnSpPr>
            <p:nvPr/>
          </p:nvCxnSpPr>
          <p:spPr bwMode="auto">
            <a:xfrm rot="5400000" flipH="1">
              <a:off x="1680" y="2688"/>
              <a:ext cx="960" cy="288"/>
            </a:xfrm>
            <a:prstGeom prst="curvedConnector3">
              <a:avLst>
                <a:gd name="adj1" fmla="val 37292"/>
              </a:avLst>
            </a:prstGeom>
            <a:noFill/>
            <a:ln w="28575">
              <a:solidFill>
                <a:srgbClr val="FF7C80"/>
              </a:solidFill>
              <a:round/>
              <a:headEnd/>
              <a:tailEnd type="triangle" w="sm" len="lg"/>
            </a:ln>
          </p:spPr>
        </p:cxnSp>
        <p:sp>
          <p:nvSpPr>
            <p:cNvPr id="33" name="Freeform 36"/>
            <p:cNvSpPr>
              <a:spLocks/>
            </p:cNvSpPr>
            <p:nvPr/>
          </p:nvSpPr>
          <p:spPr bwMode="auto">
            <a:xfrm>
              <a:off x="2400" y="2880"/>
              <a:ext cx="240" cy="144"/>
            </a:xfrm>
            <a:custGeom>
              <a:avLst/>
              <a:gdLst>
                <a:gd name="T0" fmla="*/ 0 w 240"/>
                <a:gd name="T1" fmla="*/ 0 h 104"/>
                <a:gd name="T2" fmla="*/ 48 w 240"/>
                <a:gd name="T3" fmla="*/ 2487 h 104"/>
                <a:gd name="T4" fmla="*/ 240 w 240"/>
                <a:gd name="T5" fmla="*/ 1227 h 104"/>
                <a:gd name="T6" fmla="*/ 0 60000 65536"/>
                <a:gd name="T7" fmla="*/ 0 60000 65536"/>
                <a:gd name="T8" fmla="*/ 0 60000 65536"/>
                <a:gd name="T9" fmla="*/ 0 w 240"/>
                <a:gd name="T10" fmla="*/ 0 h 104"/>
                <a:gd name="T11" fmla="*/ 240 w 240"/>
                <a:gd name="T12" fmla="*/ 104 h 104"/>
              </a:gdLst>
              <a:ahLst/>
              <a:cxnLst>
                <a:cxn ang="T6">
                  <a:pos x="T0" y="T1"/>
                </a:cxn>
                <a:cxn ang="T7">
                  <a:pos x="T2" y="T3"/>
                </a:cxn>
                <a:cxn ang="T8">
                  <a:pos x="T4" y="T5"/>
                </a:cxn>
              </a:cxnLst>
              <a:rect l="T9" t="T10" r="T11" b="T12"/>
              <a:pathLst>
                <a:path w="240" h="104">
                  <a:moveTo>
                    <a:pt x="0" y="0"/>
                  </a:moveTo>
                  <a:cubicBezTo>
                    <a:pt x="4" y="44"/>
                    <a:pt x="8" y="88"/>
                    <a:pt x="48" y="96"/>
                  </a:cubicBezTo>
                  <a:cubicBezTo>
                    <a:pt x="88" y="104"/>
                    <a:pt x="208" y="56"/>
                    <a:pt x="240" y="48"/>
                  </a:cubicBezTo>
                </a:path>
              </a:pathLst>
            </a:custGeom>
            <a:noFill/>
            <a:ln w="28575">
              <a:solidFill>
                <a:srgbClr val="FF7C80"/>
              </a:solidFill>
              <a:round/>
              <a:headEnd/>
              <a:tailEnd type="triangle" w="sm" len="lg"/>
            </a:ln>
          </p:spPr>
          <p:txBody>
            <a:bodyPr wrap="none" anchor="ctr"/>
            <a:lstStyle/>
            <a:p>
              <a:endParaRPr lang="zh-CN" altLang="en-US"/>
            </a:p>
          </p:txBody>
        </p:sp>
      </p:grpSp>
      <p:sp>
        <p:nvSpPr>
          <p:cNvPr id="34" name="Text Box 37"/>
          <p:cNvSpPr txBox="1">
            <a:spLocks noChangeArrowheads="1"/>
          </p:cNvSpPr>
          <p:nvPr/>
        </p:nvSpPr>
        <p:spPr bwMode="auto">
          <a:xfrm>
            <a:off x="3429000" y="1701453"/>
            <a:ext cx="5715000" cy="3932237"/>
          </a:xfrm>
          <a:prstGeom prst="rect">
            <a:avLst/>
          </a:prstGeom>
          <a:noFill/>
          <a:ln w="9525">
            <a:noFill/>
            <a:miter lim="800000"/>
            <a:headEnd/>
            <a:tailEnd/>
          </a:ln>
        </p:spPr>
        <p:txBody>
          <a:bodyPr lIns="89401" tIns="44700" rIns="89401" bIns="44700">
            <a:spAutoFit/>
          </a:bodyPr>
          <a:lstStyle/>
          <a:p>
            <a:pPr defTabSz="893763"/>
            <a:r>
              <a:rPr lang="en-US" altLang="zh-CN" sz="2800" i="0" dirty="0">
                <a:solidFill>
                  <a:srgbClr val="CC3300"/>
                </a:solidFill>
                <a:ea typeface="黑体" pitchFamily="2" charset="-122"/>
              </a:rPr>
              <a:t>if</a:t>
            </a:r>
            <a:r>
              <a:rPr lang="en-US" altLang="zh-CN" sz="2800" b="0" i="0" dirty="0">
                <a:solidFill>
                  <a:srgbClr val="CC3300"/>
                </a:solidFill>
                <a:ea typeface="黑体" pitchFamily="2" charset="-122"/>
              </a:rPr>
              <a:t> </a:t>
            </a:r>
            <a:r>
              <a:rPr lang="en-US" altLang="zh-CN" sz="2800" i="0" dirty="0" smtClean="0">
                <a:solidFill>
                  <a:srgbClr val="CC3300"/>
                </a:solidFill>
                <a:ea typeface="黑体" pitchFamily="2" charset="-122"/>
              </a:rPr>
              <a:t>(</a:t>
            </a:r>
            <a:r>
              <a:rPr lang="en-US" altLang="zh-CN" sz="2800" b="0" dirty="0" smtClean="0">
                <a:solidFill>
                  <a:srgbClr val="CC3300"/>
                </a:solidFill>
                <a:ea typeface="黑体" pitchFamily="2" charset="-122"/>
              </a:rPr>
              <a:t>current</a:t>
            </a:r>
            <a:r>
              <a:rPr lang="en-US" altLang="zh-CN" sz="2800" i="0" dirty="0" smtClean="0">
                <a:solidFill>
                  <a:srgbClr val="CC3300"/>
                </a:solidFill>
                <a:ea typeface="黑体" pitchFamily="2" charset="-122"/>
                <a:sym typeface="Symbol" pitchFamily="18" charset="2"/>
              </a:rPr>
              <a:t>-</a:t>
            </a:r>
            <a:r>
              <a:rPr lang="en-US" altLang="zh-CN" sz="2800" i="0" dirty="0">
                <a:solidFill>
                  <a:srgbClr val="CC3300"/>
                </a:solidFill>
                <a:ea typeface="黑体" pitchFamily="2" charset="-122"/>
                <a:sym typeface="Symbol" pitchFamily="18" charset="2"/>
              </a:rPr>
              <a:t>&gt;</a:t>
            </a:r>
            <a:r>
              <a:rPr lang="en-US" altLang="zh-CN" sz="2800" b="0" dirty="0" err="1" smtClean="0">
                <a:solidFill>
                  <a:srgbClr val="CC3300"/>
                </a:solidFill>
                <a:ea typeface="黑体" pitchFamily="2" charset="-122"/>
                <a:sym typeface="Symbol" pitchFamily="18" charset="2"/>
              </a:rPr>
              <a:t>rtag</a:t>
            </a:r>
            <a:r>
              <a:rPr lang="en-US" altLang="zh-CN" sz="2800" dirty="0" smtClean="0">
                <a:solidFill>
                  <a:srgbClr val="CC3300"/>
                </a:solidFill>
                <a:ea typeface="黑体" pitchFamily="2" charset="-122"/>
                <a:sym typeface="Symbol" pitchFamily="18" charset="2"/>
              </a:rPr>
              <a:t>==</a:t>
            </a:r>
            <a:r>
              <a:rPr lang="en-US" altLang="zh-CN" sz="2800" b="0" i="0" dirty="0" smtClean="0">
                <a:solidFill>
                  <a:srgbClr val="CC3300"/>
                </a:solidFill>
                <a:ea typeface="黑体" pitchFamily="2" charset="-122"/>
                <a:sym typeface="Symbol" pitchFamily="18" charset="2"/>
              </a:rPr>
              <a:t>1</a:t>
            </a:r>
            <a:r>
              <a:rPr lang="en-US" altLang="zh-CN" sz="2800" i="0" dirty="0" smtClean="0">
                <a:solidFill>
                  <a:srgbClr val="CC3300"/>
                </a:solidFill>
                <a:ea typeface="黑体" pitchFamily="2" charset="-122"/>
                <a:sym typeface="Symbol" pitchFamily="18" charset="2"/>
              </a:rPr>
              <a:t>)</a:t>
            </a:r>
            <a:r>
              <a:rPr lang="en-US" altLang="zh-CN" sz="2800" b="0" i="0" dirty="0" smtClean="0">
                <a:solidFill>
                  <a:srgbClr val="CC3300"/>
                </a:solidFill>
                <a:ea typeface="黑体" pitchFamily="2" charset="-122"/>
                <a:sym typeface="Symbol" pitchFamily="18" charset="2"/>
              </a:rPr>
              <a:t> </a:t>
            </a:r>
            <a:endParaRPr lang="en-US" altLang="zh-CN" sz="2800" b="0" i="0" dirty="0">
              <a:solidFill>
                <a:srgbClr val="CC3300"/>
              </a:solidFill>
              <a:ea typeface="黑体" pitchFamily="2" charset="-122"/>
              <a:sym typeface="Symbol" pitchFamily="18" charset="2"/>
            </a:endParaRPr>
          </a:p>
          <a:p>
            <a:pPr defTabSz="893763"/>
            <a:r>
              <a:rPr lang="en-US" altLang="zh-CN" sz="2800" i="0" dirty="0">
                <a:solidFill>
                  <a:srgbClr val="CC3300"/>
                </a:solidFill>
                <a:ea typeface="黑体" pitchFamily="2" charset="-122"/>
                <a:sym typeface="Symbol" pitchFamily="18" charset="2"/>
              </a:rPr>
              <a:t>   if </a:t>
            </a:r>
            <a:r>
              <a:rPr lang="en-US" altLang="zh-CN" sz="2800" i="0" dirty="0" smtClean="0">
                <a:solidFill>
                  <a:srgbClr val="CC3300"/>
                </a:solidFill>
                <a:ea typeface="黑体" pitchFamily="2" charset="-122"/>
                <a:sym typeface="Symbol" pitchFamily="18" charset="2"/>
              </a:rPr>
              <a:t>(</a:t>
            </a:r>
            <a:r>
              <a:rPr lang="en-US" altLang="zh-CN" sz="2800" b="0" dirty="0" smtClean="0">
                <a:solidFill>
                  <a:srgbClr val="CC3300"/>
                </a:solidFill>
                <a:ea typeface="黑体" pitchFamily="2" charset="-122"/>
                <a:sym typeface="Symbol" pitchFamily="18" charset="2"/>
              </a:rPr>
              <a:t>current</a:t>
            </a:r>
            <a:r>
              <a:rPr lang="en-US" altLang="zh-CN" i="0" dirty="0" smtClean="0">
                <a:solidFill>
                  <a:srgbClr val="CC3300"/>
                </a:solidFill>
                <a:sym typeface="Symbol" pitchFamily="18" charset="2"/>
              </a:rPr>
              <a:t>-</a:t>
            </a:r>
            <a:r>
              <a:rPr lang="en-US" altLang="zh-CN" i="0" dirty="0">
                <a:solidFill>
                  <a:srgbClr val="CC3300"/>
                </a:solidFill>
                <a:sym typeface="Symbol" pitchFamily="18" charset="2"/>
              </a:rPr>
              <a:t>&gt;</a:t>
            </a:r>
            <a:r>
              <a:rPr lang="en-US" altLang="zh-CN" sz="2800" b="0" dirty="0" err="1" smtClean="0">
                <a:solidFill>
                  <a:srgbClr val="CC3300"/>
                </a:solidFill>
                <a:ea typeface="黑体" pitchFamily="2" charset="-122"/>
                <a:sym typeface="Symbol" pitchFamily="18" charset="2"/>
              </a:rPr>
              <a:t>rightChild</a:t>
            </a:r>
            <a:r>
              <a:rPr lang="en-US" altLang="zh-CN" sz="2800" i="0" dirty="0" smtClean="0">
                <a:solidFill>
                  <a:srgbClr val="CC3300"/>
                </a:solidFill>
                <a:ea typeface="黑体" pitchFamily="2" charset="-122"/>
                <a:sym typeface="Symbol" pitchFamily="18" charset="2"/>
              </a:rPr>
              <a:t>!</a:t>
            </a:r>
            <a:r>
              <a:rPr lang="en-US" altLang="zh-CN" sz="2800" dirty="0" smtClean="0">
                <a:solidFill>
                  <a:srgbClr val="CC3300"/>
                </a:solidFill>
                <a:ea typeface="黑体" pitchFamily="2" charset="-122"/>
                <a:sym typeface="Symbol" pitchFamily="18" charset="2"/>
              </a:rPr>
              <a:t>=</a:t>
            </a:r>
            <a:r>
              <a:rPr lang="en-US" altLang="zh-CN" sz="2800" b="0" dirty="0" err="1" smtClean="0">
                <a:solidFill>
                  <a:srgbClr val="CC3300"/>
                </a:solidFill>
                <a:ea typeface="黑体" pitchFamily="2" charset="-122"/>
                <a:sym typeface="Symbol" pitchFamily="18" charset="2"/>
              </a:rPr>
              <a:t>T</a:t>
            </a:r>
            <a:r>
              <a:rPr lang="en-US" altLang="zh-CN" sz="2800" dirty="0" err="1" smtClean="0">
                <a:solidFill>
                  <a:srgbClr val="CC3300"/>
                </a:solidFill>
                <a:ea typeface="黑体" pitchFamily="2" charset="-122"/>
                <a:sym typeface="Symbol" pitchFamily="18" charset="2"/>
              </a:rPr>
              <a:t>.</a:t>
            </a:r>
            <a:r>
              <a:rPr lang="en-US" altLang="zh-CN" sz="2800" b="0" dirty="0" err="1" smtClean="0">
                <a:solidFill>
                  <a:srgbClr val="CC3300"/>
                </a:solidFill>
                <a:ea typeface="黑体" pitchFamily="2" charset="-122"/>
                <a:sym typeface="Symbol" pitchFamily="18" charset="2"/>
              </a:rPr>
              <a:t>root</a:t>
            </a:r>
            <a:r>
              <a:rPr lang="en-US" altLang="zh-CN" sz="2800" b="0" dirty="0" smtClean="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a:t>
            </a:r>
          </a:p>
          <a:p>
            <a:pPr defTabSz="893763"/>
            <a:r>
              <a:rPr lang="en-US" altLang="zh-CN" sz="2800" b="0" i="0" dirty="0">
                <a:solidFill>
                  <a:srgbClr val="CC3300"/>
                </a:solidFill>
                <a:ea typeface="黑体" pitchFamily="2" charset="-122"/>
                <a:sym typeface="Symbol" pitchFamily="18" charset="2"/>
              </a:rPr>
              <a:t>      </a:t>
            </a:r>
            <a:r>
              <a:rPr lang="zh-CN" altLang="en-US" sz="2800" i="0" dirty="0">
                <a:solidFill>
                  <a:srgbClr val="CC3300"/>
                </a:solidFill>
                <a:ea typeface="隶书" pitchFamily="49" charset="-122"/>
                <a:sym typeface="Symbol" pitchFamily="18" charset="2"/>
              </a:rPr>
              <a:t>后继为</a:t>
            </a:r>
            <a:r>
              <a:rPr lang="zh-CN" altLang="en-US" sz="2800" b="0" i="0" dirty="0">
                <a:solidFill>
                  <a:srgbClr val="CC3300"/>
                </a:solidFill>
                <a:ea typeface="黑体" pitchFamily="2" charset="-122"/>
                <a:sym typeface="Symbol" pitchFamily="18" charset="2"/>
              </a:rPr>
              <a:t> </a:t>
            </a:r>
            <a:r>
              <a:rPr lang="en-US" altLang="zh-CN" sz="2800" b="0" dirty="0">
                <a:solidFill>
                  <a:srgbClr val="CC3300"/>
                </a:solidFill>
                <a:ea typeface="黑体" pitchFamily="2" charset="-122"/>
                <a:sym typeface="Symbol" pitchFamily="18" charset="2"/>
              </a:rPr>
              <a:t>current</a:t>
            </a:r>
            <a:r>
              <a:rPr lang="en-US" altLang="zh-CN" i="0" dirty="0">
                <a:solidFill>
                  <a:srgbClr val="CC3300"/>
                </a:solidFill>
                <a:sym typeface="Symbol" pitchFamily="18" charset="2"/>
              </a:rPr>
              <a:t>-&gt;</a:t>
            </a:r>
            <a:r>
              <a:rPr lang="en-US" altLang="zh-CN" sz="2800" b="0" dirty="0" err="1">
                <a:solidFill>
                  <a:srgbClr val="CC3300"/>
                </a:solidFill>
                <a:ea typeface="黑体" pitchFamily="2" charset="-122"/>
                <a:sym typeface="Symbol" pitchFamily="18" charset="2"/>
              </a:rPr>
              <a:t>rightChild</a:t>
            </a:r>
            <a:endParaRPr lang="en-US" altLang="zh-CN" sz="2800" b="0" i="0" dirty="0">
              <a:solidFill>
                <a:srgbClr val="CC3300"/>
              </a:solidFill>
              <a:ea typeface="黑体" pitchFamily="2" charset="-122"/>
              <a:sym typeface="Symbol" pitchFamily="18" charset="2"/>
            </a:endParaRPr>
          </a:p>
          <a:p>
            <a:pPr defTabSz="893763"/>
            <a:r>
              <a:rPr lang="en-US" altLang="zh-CN" sz="2800" i="0" dirty="0">
                <a:solidFill>
                  <a:srgbClr val="CC3300"/>
                </a:solidFill>
                <a:ea typeface="黑体" pitchFamily="2" charset="-122"/>
                <a:sym typeface="Symbol" pitchFamily="18" charset="2"/>
              </a:rPr>
              <a:t>   else </a:t>
            </a:r>
            <a:r>
              <a:rPr lang="zh-CN" altLang="en-US" sz="2800" i="0" dirty="0">
                <a:solidFill>
                  <a:srgbClr val="CC3300"/>
                </a:solidFill>
                <a:ea typeface="隶书" pitchFamily="49" charset="-122"/>
                <a:sym typeface="Symbol" pitchFamily="18" charset="2"/>
              </a:rPr>
              <a:t>无后继</a:t>
            </a:r>
            <a:endParaRPr lang="zh-CN" altLang="en-US" sz="2800" b="0" dirty="0">
              <a:solidFill>
                <a:srgbClr val="CC3300"/>
              </a:solidFill>
              <a:ea typeface="黑体" pitchFamily="2" charset="-122"/>
              <a:sym typeface="Symbol" pitchFamily="18" charset="2"/>
            </a:endParaRPr>
          </a:p>
          <a:p>
            <a:pPr defTabSz="893763"/>
            <a:r>
              <a:rPr lang="en-US" altLang="zh-CN" sz="2800" i="0" dirty="0">
                <a:solidFill>
                  <a:srgbClr val="CC3300"/>
                </a:solidFill>
                <a:ea typeface="黑体" pitchFamily="2" charset="-122"/>
                <a:sym typeface="Symbol" pitchFamily="18" charset="2"/>
              </a:rPr>
              <a:t>else</a:t>
            </a:r>
            <a:r>
              <a:rPr lang="en-US" altLang="zh-CN" sz="2800" b="0" i="0" dirty="0">
                <a:solidFill>
                  <a:srgbClr val="CC3300"/>
                </a:solidFill>
                <a:ea typeface="黑体" pitchFamily="2" charset="-122"/>
                <a:sym typeface="Symbol" pitchFamily="18" charset="2"/>
              </a:rPr>
              <a:t>  </a:t>
            </a:r>
            <a:r>
              <a:rPr lang="en-US" altLang="zh-CN" sz="2800" i="0" dirty="0" smtClean="0">
                <a:solidFill>
                  <a:schemeClr val="accent2"/>
                </a:solidFill>
                <a:ea typeface="黑体" pitchFamily="2" charset="-122"/>
                <a:sym typeface="Symbol" pitchFamily="18" charset="2"/>
              </a:rPr>
              <a:t>//</a:t>
            </a:r>
            <a:r>
              <a:rPr lang="en-US" altLang="zh-CN" sz="2800" dirty="0" smtClean="0">
                <a:solidFill>
                  <a:schemeClr val="tx2"/>
                </a:solidFill>
                <a:ea typeface="黑体" pitchFamily="2" charset="-122"/>
              </a:rPr>
              <a:t>current</a:t>
            </a:r>
            <a:r>
              <a:rPr lang="en-US" altLang="zh-CN" i="0" dirty="0" smtClean="0">
                <a:solidFill>
                  <a:schemeClr val="tx2"/>
                </a:solidFill>
                <a:sym typeface="Symbol" pitchFamily="18" charset="2"/>
              </a:rPr>
              <a:t>-</a:t>
            </a:r>
            <a:r>
              <a:rPr lang="en-US" altLang="zh-CN" i="0" dirty="0">
                <a:solidFill>
                  <a:schemeClr val="tx2"/>
                </a:solidFill>
                <a:sym typeface="Symbol" pitchFamily="18" charset="2"/>
              </a:rPr>
              <a:t>&gt;</a:t>
            </a:r>
            <a:r>
              <a:rPr lang="en-US" altLang="zh-CN" sz="2800" dirty="0" err="1" smtClean="0">
                <a:solidFill>
                  <a:schemeClr val="tx2"/>
                </a:solidFill>
                <a:ea typeface="黑体" pitchFamily="2" charset="-122"/>
                <a:sym typeface="Symbol" pitchFamily="18" charset="2"/>
              </a:rPr>
              <a:t>rtag</a:t>
            </a:r>
            <a:r>
              <a:rPr lang="en-US" altLang="zh-CN" sz="2800" i="0" dirty="0" smtClean="0">
                <a:solidFill>
                  <a:schemeClr val="tx2"/>
                </a:solidFill>
                <a:ea typeface="黑体" pitchFamily="2" charset="-122"/>
                <a:sym typeface="Symbol" pitchFamily="18" charset="2"/>
              </a:rPr>
              <a:t>!=1</a:t>
            </a:r>
            <a:r>
              <a:rPr lang="en-US" altLang="zh-CN" sz="2800" b="0" i="0" dirty="0" smtClean="0">
                <a:solidFill>
                  <a:schemeClr val="accent2"/>
                </a:solidFill>
                <a:ea typeface="黑体" pitchFamily="2" charset="-122"/>
                <a:sym typeface="Symbol" pitchFamily="18" charset="2"/>
              </a:rPr>
              <a:t> </a:t>
            </a:r>
            <a:endParaRPr lang="en-US" altLang="zh-CN" sz="2800" b="0" i="0" dirty="0">
              <a:solidFill>
                <a:schemeClr val="accent2"/>
              </a:solidFill>
              <a:ea typeface="黑体" pitchFamily="2" charset="-122"/>
              <a:sym typeface="Symbol" pitchFamily="18" charset="2"/>
            </a:endParaRPr>
          </a:p>
          <a:p>
            <a:pPr defTabSz="893763"/>
            <a:r>
              <a:rPr lang="en-US" altLang="zh-CN" sz="2800" i="0" dirty="0">
                <a:solidFill>
                  <a:srgbClr val="CC3300"/>
                </a:solidFill>
                <a:ea typeface="黑体" pitchFamily="2" charset="-122"/>
                <a:sym typeface="Symbol" pitchFamily="18" charset="2"/>
              </a:rPr>
              <a:t>   if </a:t>
            </a:r>
            <a:r>
              <a:rPr lang="en-US" altLang="zh-CN" sz="2800" i="0" dirty="0" smtClean="0">
                <a:solidFill>
                  <a:srgbClr val="CC3300"/>
                </a:solidFill>
                <a:ea typeface="黑体" pitchFamily="2" charset="-122"/>
                <a:sym typeface="Symbol" pitchFamily="18" charset="2"/>
              </a:rPr>
              <a:t>(</a:t>
            </a:r>
            <a:r>
              <a:rPr lang="en-US" altLang="zh-CN" sz="2800" b="0" dirty="0" smtClean="0">
                <a:solidFill>
                  <a:srgbClr val="CC3300"/>
                </a:solidFill>
                <a:ea typeface="黑体" pitchFamily="2" charset="-122"/>
                <a:sym typeface="Symbol" pitchFamily="18" charset="2"/>
              </a:rPr>
              <a:t>current</a:t>
            </a:r>
            <a:r>
              <a:rPr lang="en-US" altLang="zh-CN" i="0" dirty="0" smtClean="0">
                <a:solidFill>
                  <a:srgbClr val="CC3300"/>
                </a:solidFill>
                <a:sym typeface="Symbol" pitchFamily="18" charset="2"/>
              </a:rPr>
              <a:t>-</a:t>
            </a:r>
            <a:r>
              <a:rPr lang="en-US" altLang="zh-CN" i="0" dirty="0">
                <a:solidFill>
                  <a:srgbClr val="CC3300"/>
                </a:solidFill>
                <a:sym typeface="Symbol" pitchFamily="18" charset="2"/>
              </a:rPr>
              <a:t>&gt;</a:t>
            </a:r>
            <a:r>
              <a:rPr lang="en-US" altLang="zh-CN" sz="2800" b="0" dirty="0" err="1" smtClean="0">
                <a:solidFill>
                  <a:srgbClr val="CC3300"/>
                </a:solidFill>
                <a:ea typeface="黑体" pitchFamily="2" charset="-122"/>
                <a:sym typeface="Symbol" pitchFamily="18" charset="2"/>
              </a:rPr>
              <a:t>rightChild</a:t>
            </a:r>
            <a:r>
              <a:rPr lang="en-US" altLang="zh-CN" sz="2800" i="0" dirty="0" smtClean="0">
                <a:solidFill>
                  <a:srgbClr val="CC3300"/>
                </a:solidFill>
                <a:ea typeface="黑体" pitchFamily="2" charset="-122"/>
                <a:sym typeface="Symbol" pitchFamily="18" charset="2"/>
              </a:rPr>
              <a:t>!</a:t>
            </a:r>
            <a:r>
              <a:rPr lang="en-US" altLang="zh-CN" sz="2800" dirty="0" smtClean="0">
                <a:solidFill>
                  <a:srgbClr val="CC3300"/>
                </a:solidFill>
                <a:ea typeface="黑体" pitchFamily="2" charset="-122"/>
                <a:sym typeface="Symbol" pitchFamily="18" charset="2"/>
              </a:rPr>
              <a:t>=</a:t>
            </a:r>
            <a:r>
              <a:rPr lang="en-US" altLang="zh-CN" sz="2800" b="0" dirty="0" err="1" smtClean="0">
                <a:solidFill>
                  <a:srgbClr val="CC3300"/>
                </a:solidFill>
                <a:ea typeface="黑体" pitchFamily="2" charset="-122"/>
                <a:sym typeface="Symbol" pitchFamily="18" charset="2"/>
              </a:rPr>
              <a:t>T</a:t>
            </a:r>
            <a:r>
              <a:rPr lang="en-US" altLang="zh-CN" sz="2800" dirty="0" err="1" smtClean="0">
                <a:solidFill>
                  <a:srgbClr val="CC3300"/>
                </a:solidFill>
                <a:ea typeface="黑体" pitchFamily="2" charset="-122"/>
                <a:sym typeface="Symbol" pitchFamily="18" charset="2"/>
              </a:rPr>
              <a:t>.</a:t>
            </a:r>
            <a:r>
              <a:rPr lang="en-US" altLang="zh-CN" sz="2800" b="0" dirty="0" err="1" smtClean="0">
                <a:solidFill>
                  <a:srgbClr val="CC3300"/>
                </a:solidFill>
                <a:ea typeface="黑体" pitchFamily="2" charset="-122"/>
                <a:sym typeface="Symbol" pitchFamily="18" charset="2"/>
              </a:rPr>
              <a:t>root</a:t>
            </a:r>
            <a:r>
              <a:rPr lang="en-US" altLang="zh-CN" sz="2800" b="0" dirty="0" smtClean="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a:t>
            </a:r>
          </a:p>
          <a:p>
            <a:pPr defTabSz="893763"/>
            <a:r>
              <a:rPr lang="en-US" altLang="zh-CN" sz="2800" b="0" i="0" dirty="0">
                <a:solidFill>
                  <a:srgbClr val="CC3300"/>
                </a:solidFill>
                <a:ea typeface="黑体" pitchFamily="2" charset="-122"/>
                <a:sym typeface="Symbol" pitchFamily="18" charset="2"/>
              </a:rPr>
              <a:t>        </a:t>
            </a:r>
            <a:r>
              <a:rPr lang="zh-CN" altLang="en-US" sz="2800" i="0" dirty="0">
                <a:solidFill>
                  <a:srgbClr val="CC3300"/>
                </a:solidFill>
                <a:ea typeface="隶书" pitchFamily="49" charset="-122"/>
                <a:sym typeface="Symbol" pitchFamily="18" charset="2"/>
              </a:rPr>
              <a:t>后继为当前结点右子树</a:t>
            </a:r>
          </a:p>
          <a:p>
            <a:pPr defTabSz="893763"/>
            <a:r>
              <a:rPr lang="zh-CN" altLang="en-US" sz="2800" i="0" dirty="0">
                <a:solidFill>
                  <a:srgbClr val="CC3300"/>
                </a:solidFill>
                <a:ea typeface="隶书" pitchFamily="49" charset="-122"/>
                <a:sym typeface="Symbol" pitchFamily="18" charset="2"/>
              </a:rPr>
              <a:t>    的中序下的第一个结点</a:t>
            </a:r>
            <a:endParaRPr lang="zh-CN" altLang="en-US" sz="2800" b="0" i="0" dirty="0">
              <a:solidFill>
                <a:srgbClr val="CC3300"/>
              </a:solidFill>
              <a:ea typeface="黑体" pitchFamily="2" charset="-122"/>
              <a:sym typeface="Symbol" pitchFamily="18" charset="2"/>
            </a:endParaRPr>
          </a:p>
          <a:p>
            <a:pPr defTabSz="893763"/>
            <a:r>
              <a:rPr lang="zh-CN" altLang="en-US" sz="2800" i="0" dirty="0">
                <a:solidFill>
                  <a:srgbClr val="CC3300"/>
                </a:solidFill>
                <a:ea typeface="黑体" pitchFamily="2" charset="-122"/>
                <a:sym typeface="Symbol" pitchFamily="18" charset="2"/>
              </a:rPr>
              <a:t>   </a:t>
            </a:r>
            <a:r>
              <a:rPr lang="en-US" altLang="zh-CN" sz="2800" i="0" dirty="0">
                <a:solidFill>
                  <a:srgbClr val="CC3300"/>
                </a:solidFill>
                <a:ea typeface="黑体" pitchFamily="2" charset="-122"/>
                <a:sym typeface="Symbol" pitchFamily="18" charset="2"/>
              </a:rPr>
              <a:t>else</a:t>
            </a:r>
            <a:r>
              <a:rPr lang="en-US" altLang="zh-CN" sz="2800" b="0" i="0" dirty="0">
                <a:solidFill>
                  <a:srgbClr val="CC3300"/>
                </a:solidFill>
                <a:ea typeface="黑体" pitchFamily="2" charset="-122"/>
                <a:sym typeface="Symbol" pitchFamily="18" charset="2"/>
              </a:rPr>
              <a:t> </a:t>
            </a:r>
            <a:r>
              <a:rPr lang="zh-CN" altLang="en-US" sz="2800" i="0" dirty="0">
                <a:solidFill>
                  <a:srgbClr val="CC3300"/>
                </a:solidFill>
                <a:ea typeface="隶书" pitchFamily="49" charset="-122"/>
                <a:sym typeface="Symbol" pitchFamily="18" charset="2"/>
              </a:rPr>
              <a:t>出错情况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207</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寻找中序线索树的第一个结点</a:t>
            </a:r>
          </a:p>
        </p:txBody>
      </p:sp>
      <p:sp>
        <p:nvSpPr>
          <p:cNvPr id="4" name="内容占位符 2"/>
          <p:cNvSpPr txBox="1">
            <a:spLocks/>
          </p:cNvSpPr>
          <p:nvPr/>
        </p:nvSpPr>
        <p:spPr>
          <a:xfrm>
            <a:off x="683568" y="1556792"/>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NODE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first</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NODE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t</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 {  </a:t>
            </a:r>
            <a:r>
              <a:rPr kumimoji="1" lang="en-US" altLang="zh-CN" sz="2800" b="0" i="0" u="none" strike="noStrike" kern="0" cap="none" spc="0" normalizeH="0" baseline="0" noProof="0" dirty="0" smtClean="0">
                <a:ln>
                  <a:noFill/>
                </a:ln>
                <a:solidFill>
                  <a:schemeClr val="accent2"/>
                </a:solidFill>
                <a:effectLst/>
                <a:uLnTx/>
                <a:uFillTx/>
                <a:latin typeface="+mn-lt"/>
                <a:ea typeface="隶书" pitchFamily="49" charset="-122"/>
              </a:rPr>
              <a:t>//t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指向根</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NODE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p</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t</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8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1" i="0" u="none" strike="noStrike" kern="0" cap="none" spc="0" normalizeH="0" baseline="0" noProof="0" dirty="0" smtClean="0">
                <a:ln>
                  <a:noFill/>
                </a:ln>
                <a:solidFill>
                  <a:srgbClr val="FF0000"/>
                </a:solidFill>
                <a:effectLst/>
                <a:uLnTx/>
                <a:uFillTx/>
                <a:latin typeface="+mn-lt"/>
                <a:ea typeface="隶书" pitchFamily="49" charset="-122"/>
              </a:rPr>
              <a:t>while</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p</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NULL</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 &amp;&amp; (</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p</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ltag</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sz="2800" b="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p</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p</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leftchild</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最左下的结点</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p;</a:t>
            </a:r>
            <a:endParaRPr kumimoji="1" lang="zh-CN" altLang="en-US" sz="2800" b="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800" b="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dirty="0" smtClean="0">
              <a:ln>
                <a:noFill/>
              </a:ln>
              <a:solidFill>
                <a:srgbClr val="FF0000"/>
              </a:solidFill>
              <a:effectLst/>
              <a:uLnTx/>
              <a:uFillTx/>
              <a:latin typeface="+mn-lt"/>
              <a:ea typeface="隶书" pitchFamily="49" charset="-122"/>
            </a:endParaRPr>
          </a:p>
        </p:txBody>
      </p:sp>
    </p:spTree>
  </p:cSld>
  <p:clrMapOvr>
    <a:masterClrMapping/>
  </p:clrMapOvr>
  <p:transition>
    <p:wipe dir="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208</a:t>
            </a:fld>
            <a:endParaRPr lang="en-US" altLang="zh-CN"/>
          </a:p>
        </p:txBody>
      </p:sp>
      <p:sp>
        <p:nvSpPr>
          <p:cNvPr id="3" name="标题 1"/>
          <p:cNvSpPr txBox="1">
            <a:spLocks/>
          </p:cNvSpPr>
          <p:nvPr/>
        </p:nvSpPr>
        <p:spPr>
          <a:xfrm>
            <a:off x="467544" y="980728"/>
            <a:ext cx="82089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输出树中从</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head</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开始按中序的全部结点</a:t>
            </a:r>
          </a:p>
        </p:txBody>
      </p:sp>
      <p:sp>
        <p:nvSpPr>
          <p:cNvPr id="4" name="内容占位符 2"/>
          <p:cNvSpPr txBox="1">
            <a:spLocks/>
          </p:cNvSpPr>
          <p:nvPr/>
        </p:nvSpPr>
        <p:spPr>
          <a:xfrm>
            <a:off x="683568" y="1844824"/>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void</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0" i="0" u="none" strike="noStrike" kern="0" cap="none" spc="0" normalizeH="0" baseline="0" noProof="0" dirty="0" err="1" smtClean="0">
                <a:ln>
                  <a:noFill/>
                </a:ln>
                <a:solidFill>
                  <a:srgbClr val="FF0000"/>
                </a:solidFill>
                <a:effectLst/>
                <a:uLnTx/>
                <a:uFillTx/>
                <a:latin typeface="+mn-lt"/>
                <a:ea typeface="+mn-ea"/>
                <a:cs typeface="+mn-cs"/>
              </a:rPr>
              <a:t>midorder</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3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3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head</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err="1" smtClean="0">
                <a:ln>
                  <a:noFill/>
                </a:ln>
                <a:solidFill>
                  <a:srgbClr val="FF0000"/>
                </a:solidFill>
                <a:effectLst/>
                <a:uLnTx/>
                <a:uFillTx/>
                <a:latin typeface="+mn-lt"/>
                <a:ea typeface="+mn-ea"/>
                <a:cs typeface="+mn-cs"/>
              </a:rPr>
              <a:t>succ</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209</a:t>
            </a:fld>
            <a:endParaRPr lang="en-US" altLang="zh-CN"/>
          </a:p>
        </p:txBody>
      </p:sp>
      <p:sp>
        <p:nvSpPr>
          <p:cNvPr id="3" name="Text Box 4"/>
          <p:cNvSpPr txBox="1">
            <a:spLocks noChangeArrowheads="1"/>
          </p:cNvSpPr>
          <p:nvPr/>
        </p:nvSpPr>
        <p:spPr bwMode="auto">
          <a:xfrm>
            <a:off x="1403350" y="1052513"/>
            <a:ext cx="6480175" cy="638175"/>
          </a:xfrm>
          <a:prstGeom prst="rect">
            <a:avLst/>
          </a:prstGeom>
          <a:noFill/>
          <a:ln w="9525">
            <a:noFill/>
            <a:miter lim="800000"/>
            <a:headEnd/>
            <a:tailEnd/>
          </a:ln>
          <a:effectLst/>
        </p:spPr>
        <p:txBody>
          <a:bodyPr lIns="89401" tIns="44700" rIns="89401" bIns="44700">
            <a:spAutoFit/>
          </a:bodyPr>
          <a:lstStyle/>
          <a:p>
            <a:pPr defTabSz="893763">
              <a:defRPr/>
            </a:pPr>
            <a:r>
              <a:rPr lang="zh-CN" altLang="en-US" sz="3600" i="0" u="sng" dirty="0">
                <a:solidFill>
                  <a:schemeClr val="tx2"/>
                </a:solidFill>
                <a:effectLst>
                  <a:outerShdw blurRad="38100" dist="38100" dir="2700000" algn="tl">
                    <a:srgbClr val="C0C0C0"/>
                  </a:outerShdw>
                </a:effectLst>
                <a:latin typeface="仿宋_GB2312" pitchFamily="49" charset="-122"/>
                <a:ea typeface="仿宋_GB2312" pitchFamily="49" charset="-122"/>
              </a:rPr>
              <a:t>中序线索化二叉树的插入操作</a:t>
            </a:r>
            <a:endParaRPr lang="zh-CN" altLang="en-US" sz="3600" b="0" i="0" dirty="0">
              <a:latin typeface="仿宋_GB2312" pitchFamily="49" charset="-122"/>
              <a:ea typeface="仿宋_GB2312" pitchFamily="49" charset="-122"/>
            </a:endParaRPr>
          </a:p>
        </p:txBody>
      </p:sp>
      <p:sp>
        <p:nvSpPr>
          <p:cNvPr id="4" name="Rectangle 5"/>
          <p:cNvSpPr>
            <a:spLocks noChangeArrowheads="1"/>
          </p:cNvSpPr>
          <p:nvPr/>
        </p:nvSpPr>
        <p:spPr bwMode="auto">
          <a:xfrm>
            <a:off x="468313" y="1989138"/>
            <a:ext cx="8291512" cy="2290762"/>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a:effectLst>
                  <a:outerShdw blurRad="38100" dist="38100" dir="2700000" algn="tl">
                    <a:srgbClr val="C0C0C0"/>
                  </a:outerShdw>
                </a:effectLst>
                <a:latin typeface="仿宋_GB2312" pitchFamily="49" charset="-122"/>
                <a:ea typeface="仿宋_GB2312" pitchFamily="49" charset="-122"/>
              </a:rPr>
              <a:t>在一棵中序线索化二叉树中插入一个新结点时，必须修改插入位置的前驱、后继线索。</a:t>
            </a:r>
            <a:endParaRPr lang="zh-CN" altLang="en-US" sz="3600" i="0">
              <a:effectLst>
                <a:outerShdw blurRad="38100" dist="38100" dir="2700000" algn="tl">
                  <a:srgbClr val="C0C0C0"/>
                </a:outerShdw>
              </a:effectLst>
              <a:latin typeface="仿宋_GB2312" pitchFamily="49" charset="-122"/>
              <a:ea typeface="仿宋_GB2312" pitchFamily="49" charset="-122"/>
            </a:endParaRPr>
          </a:p>
          <a:p>
            <a:pPr marL="742950" lvl="1" indent="-285750">
              <a:spcBef>
                <a:spcPct val="20000"/>
              </a:spcBef>
              <a:buClr>
                <a:schemeClr val="tx2"/>
              </a:buClr>
              <a:buFontTx/>
              <a:buChar char="–"/>
              <a:defRPr/>
            </a:pPr>
            <a:r>
              <a:rPr lang="zh-CN" altLang="en-US" sz="2800" i="0">
                <a:solidFill>
                  <a:schemeClr val="accent2"/>
                </a:solidFill>
                <a:effectLst>
                  <a:outerShdw blurRad="38100" dist="38100" dir="2700000" algn="tl">
                    <a:srgbClr val="C0C0C0"/>
                  </a:outerShdw>
                </a:effectLst>
                <a:latin typeface="仿宋_GB2312" pitchFamily="49" charset="-122"/>
                <a:ea typeface="仿宋_GB2312" pitchFamily="49" charset="-122"/>
              </a:rPr>
              <a:t>保留整个原有中序序列；</a:t>
            </a:r>
          </a:p>
          <a:p>
            <a:pPr marL="742950" lvl="1" indent="-285750">
              <a:spcBef>
                <a:spcPct val="20000"/>
              </a:spcBef>
              <a:buClr>
                <a:schemeClr val="tx2"/>
              </a:buClr>
              <a:buFontTx/>
              <a:buChar char="–"/>
              <a:defRPr/>
            </a:pPr>
            <a:r>
              <a:rPr lang="zh-CN" altLang="en-US" sz="2800" i="0">
                <a:solidFill>
                  <a:schemeClr val="accent2"/>
                </a:solidFill>
                <a:effectLst>
                  <a:outerShdw blurRad="38100" dist="38100" dir="2700000" algn="tl">
                    <a:srgbClr val="C0C0C0"/>
                  </a:outerShdw>
                </a:effectLst>
                <a:latin typeface="仿宋_GB2312" pitchFamily="49" charset="-122"/>
                <a:ea typeface="仿宋_GB2312" pitchFamily="49" charset="-122"/>
              </a:rPr>
              <a:t>将所插入新结点正确排入中序序列中。</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a:t>
            </a:fld>
            <a:endParaRPr lang="en-US" altLang="zh-CN"/>
          </a:p>
        </p:txBody>
      </p:sp>
      <p:sp>
        <p:nvSpPr>
          <p:cNvPr id="3" name="Text Box 2"/>
          <p:cNvSpPr txBox="1">
            <a:spLocks noChangeArrowheads="1"/>
          </p:cNvSpPr>
          <p:nvPr/>
        </p:nvSpPr>
        <p:spPr bwMode="auto">
          <a:xfrm>
            <a:off x="800100" y="765175"/>
            <a:ext cx="7343775" cy="4954588"/>
          </a:xfrm>
          <a:prstGeom prst="rect">
            <a:avLst/>
          </a:prstGeom>
          <a:noFill/>
          <a:ln w="9525">
            <a:noFill/>
            <a:miter lim="800000"/>
            <a:headEnd/>
            <a:tailEnd/>
          </a:ln>
        </p:spPr>
        <p:txBody>
          <a:bodyPr>
            <a:spAutoFit/>
          </a:bodyPr>
          <a:lstStyle/>
          <a:p>
            <a:pPr algn="just"/>
            <a:r>
              <a:rPr lang="en-US" altLang="zh-CN" sz="2800" i="0" dirty="0" smtClean="0">
                <a:solidFill>
                  <a:srgbClr val="CC3300"/>
                </a:solidFill>
              </a:rPr>
              <a:t>  public</a:t>
            </a:r>
            <a:r>
              <a:rPr lang="en-US" altLang="zh-CN" sz="2800" i="0" dirty="0">
                <a:solidFill>
                  <a:srgbClr val="CC3300"/>
                </a:solidFill>
              </a:rPr>
              <a:t>:</a:t>
            </a:r>
            <a:endParaRPr lang="en-US" altLang="zh-CN" sz="2800" b="0" i="0" dirty="0">
              <a:solidFill>
                <a:srgbClr val="CC3300"/>
              </a:solidFill>
            </a:endParaRPr>
          </a:p>
          <a:p>
            <a:pPr algn="just"/>
            <a:r>
              <a:rPr lang="en-US" altLang="zh-CN" sz="2800" b="0" i="0" dirty="0">
                <a:solidFill>
                  <a:srgbClr val="CC3300"/>
                </a:solidFill>
              </a:rPr>
              <a:t>    </a:t>
            </a:r>
            <a:r>
              <a:rPr lang="en-US" altLang="zh-CN" sz="2800" b="0" i="0" dirty="0" smtClean="0">
                <a:solidFill>
                  <a:srgbClr val="CC3300"/>
                </a:solidFill>
              </a:rPr>
              <a:t> Tree</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 </a:t>
            </a:r>
            <a:r>
              <a:rPr lang="en-US" altLang="zh-CN" sz="2800" b="0" i="0" dirty="0" smtClean="0">
                <a:solidFill>
                  <a:srgbClr val="CC3300"/>
                </a:solidFill>
              </a:rPr>
              <a:t>root</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p>
          <a:p>
            <a:pPr algn="just"/>
            <a:r>
              <a:rPr lang="en-US" altLang="zh-CN" sz="2800" i="0" dirty="0">
                <a:solidFill>
                  <a:srgbClr val="CC3300"/>
                </a:solidFill>
              </a:rPr>
              <a:t>   </a:t>
            </a:r>
            <a:r>
              <a:rPr lang="en-US" altLang="zh-CN" sz="2800" i="0" dirty="0" smtClean="0">
                <a:solidFill>
                  <a:srgbClr val="CC3300"/>
                </a:solidFill>
              </a:rPr>
              <a:t>  </a:t>
            </a:r>
            <a:r>
              <a:rPr lang="en-US" altLang="zh-CN" sz="2800" i="0" dirty="0" err="1">
                <a:solidFill>
                  <a:srgbClr val="CC3300"/>
                </a:solidFill>
              </a:rPr>
              <a:t>bool</a:t>
            </a:r>
            <a:r>
              <a:rPr lang="en-US" altLang="zh-CN" sz="2800" b="0" i="0" dirty="0">
                <a:solidFill>
                  <a:srgbClr val="CC3300"/>
                </a:solidFill>
              </a:rPr>
              <a:t> </a:t>
            </a:r>
            <a:r>
              <a:rPr lang="en-US" altLang="zh-CN" sz="2800" b="0" i="0" dirty="0" smtClean="0">
                <a:solidFill>
                  <a:srgbClr val="CC3300"/>
                </a:solidFill>
              </a:rPr>
              <a:t>Root</a:t>
            </a:r>
            <a:r>
              <a:rPr lang="en-US" altLang="zh-CN" sz="2800" i="0" dirty="0" smtClean="0">
                <a:solidFill>
                  <a:srgbClr val="CC3300"/>
                </a:solidFill>
              </a:rPr>
              <a:t>( </a:t>
            </a:r>
            <a:r>
              <a:rPr lang="en-US" altLang="zh-CN" sz="2800" i="0" dirty="0">
                <a:solidFill>
                  <a:srgbClr val="CC3300"/>
                </a:solidFill>
              </a:rPr>
              <a:t>);</a:t>
            </a:r>
          </a:p>
          <a:p>
            <a:pPr algn="just"/>
            <a:r>
              <a:rPr lang="en-US" altLang="zh-CN" sz="2800" i="0" dirty="0">
                <a:solidFill>
                  <a:srgbClr val="CC3300"/>
                </a:solidFill>
              </a:rPr>
              <a:t>   </a:t>
            </a:r>
            <a:r>
              <a:rPr lang="en-US" altLang="zh-CN" sz="2800" i="0" dirty="0" smtClean="0">
                <a:solidFill>
                  <a:srgbClr val="CC3300"/>
                </a:solidFill>
              </a:rPr>
              <a:t>  </a:t>
            </a:r>
            <a:r>
              <a:rPr lang="en-US" altLang="zh-CN" sz="2800" i="0" dirty="0" err="1">
                <a:solidFill>
                  <a:srgbClr val="CC3300"/>
                </a:solidFill>
              </a:rPr>
              <a:t>bool</a:t>
            </a:r>
            <a:r>
              <a:rPr lang="en-US" altLang="zh-CN" sz="2800" b="0" i="0" dirty="0">
                <a:solidFill>
                  <a:srgbClr val="CC3300"/>
                </a:solidFill>
              </a:rPr>
              <a:t> </a:t>
            </a:r>
            <a:r>
              <a:rPr lang="en-US" altLang="zh-CN" sz="2800" b="0" i="0" dirty="0" err="1" smtClean="0">
                <a:solidFill>
                  <a:srgbClr val="CC3300"/>
                </a:solidFill>
              </a:rPr>
              <a:t>IsEmpty</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return</a:t>
            </a:r>
            <a:r>
              <a:rPr lang="en-US" altLang="zh-CN" sz="2800" b="0" i="0" dirty="0">
                <a:solidFill>
                  <a:srgbClr val="CC3300"/>
                </a:solidFill>
              </a:rPr>
              <a:t> </a:t>
            </a:r>
            <a:r>
              <a:rPr lang="en-US" altLang="zh-CN" sz="2800" b="0" i="0" dirty="0" smtClean="0">
                <a:solidFill>
                  <a:srgbClr val="CC3300"/>
                </a:solidFill>
              </a:rPr>
              <a:t>root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 }</a:t>
            </a:r>
          </a:p>
          <a:p>
            <a:pPr algn="just"/>
            <a:r>
              <a:rPr lang="en-US" altLang="zh-CN" sz="2800" b="0" i="0" dirty="0">
                <a:solidFill>
                  <a:srgbClr val="CC3300"/>
                </a:solidFill>
              </a:rPr>
              <a:t>  </a:t>
            </a:r>
            <a:r>
              <a:rPr lang="en-US" altLang="zh-CN" sz="2800" b="0" i="0" dirty="0" smtClean="0">
                <a:solidFill>
                  <a:srgbClr val="CC3300"/>
                </a:solidFill>
              </a:rPr>
              <a:t>   </a:t>
            </a:r>
            <a:r>
              <a:rPr lang="en-US" altLang="zh-CN" sz="2800" i="0" dirty="0" err="1">
                <a:solidFill>
                  <a:srgbClr val="CC3300"/>
                </a:solidFill>
              </a:rPr>
              <a:t>bool</a:t>
            </a:r>
            <a:r>
              <a:rPr lang="en-US" altLang="zh-CN" sz="2800" i="0" dirty="0">
                <a:solidFill>
                  <a:srgbClr val="CC3300"/>
                </a:solidFill>
              </a:rPr>
              <a:t> </a:t>
            </a:r>
            <a:r>
              <a:rPr lang="en-US" altLang="zh-CN" sz="2800" b="0" i="0" dirty="0" err="1" smtClean="0">
                <a:solidFill>
                  <a:srgbClr val="CC3300"/>
                </a:solidFill>
              </a:rPr>
              <a:t>FirstChild</a:t>
            </a:r>
            <a:r>
              <a:rPr lang="en-US" altLang="zh-CN" sz="2800" i="0" dirty="0" smtClean="0">
                <a:solidFill>
                  <a:srgbClr val="CC3300"/>
                </a:solidFill>
              </a:rPr>
              <a:t>( </a:t>
            </a:r>
            <a:r>
              <a:rPr lang="en-US" altLang="zh-CN" sz="2800" i="0" dirty="0">
                <a:solidFill>
                  <a:srgbClr val="CC3300"/>
                </a:solidFill>
              </a:rPr>
              <a:t>);	     </a:t>
            </a:r>
            <a:endParaRPr lang="en-US" altLang="zh-CN" sz="2800" b="0" i="0" dirty="0">
              <a:solidFill>
                <a:srgbClr val="CC3300"/>
              </a:solidFill>
            </a:endParaRPr>
          </a:p>
          <a:p>
            <a:pPr algn="just"/>
            <a:r>
              <a:rPr lang="en-US" altLang="zh-CN" sz="2800" b="0" i="0" dirty="0">
                <a:solidFill>
                  <a:srgbClr val="CC3300"/>
                </a:solidFill>
              </a:rPr>
              <a:t>  </a:t>
            </a:r>
            <a:r>
              <a:rPr lang="en-US" altLang="zh-CN" sz="2800" b="0" i="0" dirty="0" smtClean="0">
                <a:solidFill>
                  <a:srgbClr val="CC3300"/>
                </a:solidFill>
              </a:rPr>
              <a:t>  </a:t>
            </a:r>
            <a:r>
              <a:rPr lang="en-US" altLang="zh-CN" sz="2800" i="0" dirty="0" smtClean="0">
                <a:solidFill>
                  <a:srgbClr val="CC3300"/>
                </a:solidFill>
              </a:rPr>
              <a:t> </a:t>
            </a:r>
            <a:r>
              <a:rPr lang="en-US" altLang="zh-CN" sz="2800" i="0" dirty="0" err="1">
                <a:solidFill>
                  <a:srgbClr val="CC3300"/>
                </a:solidFill>
              </a:rPr>
              <a:t>bool</a:t>
            </a:r>
            <a:r>
              <a:rPr lang="en-US" altLang="zh-CN" sz="2800" b="0" i="0" dirty="0">
                <a:solidFill>
                  <a:srgbClr val="CC3300"/>
                </a:solidFill>
              </a:rPr>
              <a:t> </a:t>
            </a:r>
            <a:r>
              <a:rPr lang="en-US" altLang="zh-CN" sz="2800" b="0" i="0" dirty="0" err="1" smtClean="0">
                <a:solidFill>
                  <a:srgbClr val="CC3300"/>
                </a:solidFill>
              </a:rPr>
              <a:t>NextSibling</a:t>
            </a:r>
            <a:r>
              <a:rPr lang="en-US" altLang="zh-CN" sz="280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pPr algn="just"/>
            <a:r>
              <a:rPr lang="en-US" altLang="zh-CN" sz="2800" b="0" i="0" dirty="0">
                <a:solidFill>
                  <a:srgbClr val="CC3300"/>
                </a:solidFill>
              </a:rPr>
              <a:t>  </a:t>
            </a:r>
            <a:r>
              <a:rPr lang="en-US" altLang="zh-CN" sz="2800" b="0" i="0" dirty="0" smtClean="0">
                <a:solidFill>
                  <a:srgbClr val="CC3300"/>
                </a:solidFill>
              </a:rPr>
              <a:t>   </a:t>
            </a:r>
            <a:r>
              <a:rPr lang="en-US" altLang="zh-CN" sz="2800" i="0" dirty="0" err="1">
                <a:solidFill>
                  <a:srgbClr val="CC3300"/>
                </a:solidFill>
              </a:rPr>
              <a:t>bool</a:t>
            </a:r>
            <a:r>
              <a:rPr lang="en-US" altLang="zh-CN" sz="2800" b="0" i="0" dirty="0">
                <a:solidFill>
                  <a:srgbClr val="CC3300"/>
                </a:solidFill>
              </a:rPr>
              <a:t> </a:t>
            </a:r>
            <a:r>
              <a:rPr lang="en-US" altLang="zh-CN" sz="2800" b="0" i="0" dirty="0" smtClean="0">
                <a:solidFill>
                  <a:srgbClr val="CC3300"/>
                </a:solidFill>
              </a:rPr>
              <a:t>Parent</a:t>
            </a:r>
            <a:r>
              <a:rPr lang="en-US" altLang="zh-CN" sz="2800" i="0" dirty="0" smtClean="0">
                <a:solidFill>
                  <a:srgbClr val="CC3300"/>
                </a:solidFill>
              </a:rPr>
              <a:t>( </a:t>
            </a:r>
            <a:r>
              <a:rPr lang="en-US" altLang="zh-CN" sz="2800" i="0" dirty="0">
                <a:solidFill>
                  <a:srgbClr val="CC3300"/>
                </a:solidFill>
              </a:rPr>
              <a:t>);</a:t>
            </a:r>
            <a:r>
              <a:rPr lang="en-US" altLang="zh-CN" sz="3200" i="0" dirty="0">
                <a:solidFill>
                  <a:srgbClr val="CC3300"/>
                </a:solidFill>
              </a:rPr>
              <a:t>   </a:t>
            </a:r>
          </a:p>
          <a:p>
            <a:r>
              <a:rPr lang="en-US" altLang="zh-CN" sz="2800" i="0" dirty="0">
                <a:solidFill>
                  <a:srgbClr val="CC3300"/>
                </a:solidFill>
                <a:ea typeface="隶书" pitchFamily="49" charset="-122"/>
              </a:rPr>
              <a:t>  </a:t>
            </a:r>
            <a:r>
              <a:rPr lang="en-US" altLang="zh-CN" sz="2800" i="0" dirty="0" smtClean="0">
                <a:solidFill>
                  <a:srgbClr val="CC3300"/>
                </a:solidFill>
                <a:ea typeface="隶书" pitchFamily="49" charset="-122"/>
              </a:rPr>
              <a:t>   </a:t>
            </a:r>
            <a:r>
              <a:rPr lang="en-US" altLang="zh-CN" sz="2800" i="0" dirty="0" err="1">
                <a:solidFill>
                  <a:srgbClr val="CC3300"/>
                </a:solidFill>
                <a:ea typeface="隶书" pitchFamily="49" charset="-122"/>
              </a:rPr>
              <a:t>bool</a:t>
            </a:r>
            <a:r>
              <a:rPr lang="en-US" altLang="zh-CN" sz="2800" b="0" i="0" dirty="0">
                <a:solidFill>
                  <a:srgbClr val="CC3300"/>
                </a:solidFill>
                <a:ea typeface="隶书" pitchFamily="49" charset="-122"/>
              </a:rPr>
              <a:t> </a:t>
            </a:r>
            <a:r>
              <a:rPr lang="en-US" altLang="zh-CN" sz="2800" b="0" i="0" dirty="0" smtClean="0">
                <a:solidFill>
                  <a:srgbClr val="CC3300"/>
                </a:solidFill>
                <a:ea typeface="隶书" pitchFamily="49" charset="-122"/>
              </a:rPr>
              <a:t>Find</a:t>
            </a:r>
            <a:r>
              <a:rPr lang="en-US" altLang="zh-CN" sz="2800" i="0" dirty="0" smtClean="0">
                <a:solidFill>
                  <a:srgbClr val="CC3300"/>
                </a:solidFill>
                <a:ea typeface="隶书" pitchFamily="49" charset="-122"/>
              </a:rPr>
              <a:t>(Type</a:t>
            </a:r>
            <a:r>
              <a:rPr lang="en-US" altLang="zh-CN" sz="2800" b="0" i="0" dirty="0" smtClean="0">
                <a:solidFill>
                  <a:srgbClr val="CC3300"/>
                </a:solidFill>
                <a:ea typeface="隶书" pitchFamily="49" charset="-122"/>
              </a:rPr>
              <a:t> target</a:t>
            </a:r>
            <a:r>
              <a:rPr lang="en-US" altLang="zh-CN" sz="2800" i="0" dirty="0" smtClean="0">
                <a:solidFill>
                  <a:srgbClr val="CC3300"/>
                </a:solidFill>
                <a:ea typeface="隶书" pitchFamily="49" charset="-122"/>
              </a:rPr>
              <a:t>);</a:t>
            </a:r>
            <a:endParaRPr lang="en-US" altLang="zh-CN" sz="2800" i="0" dirty="0">
              <a:solidFill>
                <a:srgbClr val="CC3300"/>
              </a:solidFill>
              <a:ea typeface="隶书" pitchFamily="49" charset="-122"/>
            </a:endParaRPr>
          </a:p>
          <a:p>
            <a:r>
              <a:rPr lang="en-US" altLang="zh-CN" sz="2800" b="0" i="0" dirty="0">
                <a:solidFill>
                  <a:srgbClr val="CC3300"/>
                </a:solidFill>
                <a:ea typeface="隶书" pitchFamily="49" charset="-122"/>
              </a:rPr>
              <a:t> </a:t>
            </a:r>
            <a:r>
              <a:rPr lang="en-US" altLang="zh-CN" sz="2800" b="0" i="0" dirty="0" smtClean="0">
                <a:solidFill>
                  <a:srgbClr val="CC3300"/>
                </a:solidFill>
                <a:ea typeface="隶书" pitchFamily="49" charset="-122"/>
              </a:rPr>
              <a:t>    </a:t>
            </a:r>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树的其它公共操作</a:t>
            </a:r>
          </a:p>
          <a:p>
            <a:r>
              <a:rPr lang="zh-CN" altLang="en-US" sz="2800" b="0" i="0" dirty="0">
                <a:solidFill>
                  <a:srgbClr val="CC3300"/>
                </a:solidFill>
                <a:ea typeface="隶书" pitchFamily="49" charset="-122"/>
              </a:rPr>
              <a:t>  </a:t>
            </a:r>
            <a:r>
              <a:rPr lang="zh-CN" altLang="en-US" sz="2800" b="0" i="0" dirty="0" smtClean="0">
                <a:solidFill>
                  <a:srgbClr val="CC3300"/>
                </a:solidFill>
                <a:ea typeface="隶书" pitchFamily="49" charset="-122"/>
              </a:rPr>
              <a:t>   </a:t>
            </a:r>
            <a:r>
              <a:rPr lang="en-US" altLang="zh-CN" sz="2800" i="0" dirty="0">
                <a:solidFill>
                  <a:srgbClr val="CC3300"/>
                </a:solidFill>
                <a:ea typeface="隶书" pitchFamily="49" charset="-122"/>
              </a:rPr>
              <a:t>……</a:t>
            </a:r>
            <a:endParaRPr lang="en-US" altLang="zh-CN" sz="2800" b="0" i="0" dirty="0">
              <a:solidFill>
                <a:srgbClr val="CC3300"/>
              </a:solidFill>
              <a:ea typeface="隶书" pitchFamily="49" charset="-122"/>
            </a:endParaRPr>
          </a:p>
          <a:p>
            <a:r>
              <a:rPr lang="en-US" altLang="zh-CN" sz="2800" i="0" dirty="0">
                <a:solidFill>
                  <a:srgbClr val="CC3300"/>
                </a:solidFill>
                <a:ea typeface="隶书" pitchFamily="49" charset="-122"/>
              </a:rPr>
              <a:t>};</a:t>
            </a:r>
            <a:r>
              <a:rPr lang="en-US" altLang="zh-CN" sz="3200" i="0" dirty="0">
                <a:solidFill>
                  <a:srgbClr val="CC3300"/>
                </a:solidFill>
              </a:rPr>
              <a:t> </a:t>
            </a:r>
          </a:p>
        </p:txBody>
      </p:sp>
    </p:spTree>
  </p:cSld>
  <p:clrMapOvr>
    <a:masterClrMapping/>
  </p:clrMapOvr>
  <p:transition>
    <p:wipe dir="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210</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6-8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线索树上的插入操作</a:t>
            </a:r>
          </a:p>
        </p:txBody>
      </p:sp>
      <p:sp>
        <p:nvSpPr>
          <p:cNvPr id="4" name="内容占位符 2"/>
          <p:cNvSpPr txBox="1">
            <a:spLocks/>
          </p:cNvSpPr>
          <p:nvPr/>
        </p:nvSpPr>
        <p:spPr>
          <a:xfrm>
            <a:off x="611560" y="1412776"/>
            <a:ext cx="8532440" cy="4114800"/>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void</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a:t>
            </a:r>
            <a:r>
              <a:rPr kumimoji="1" lang="en-US" altLang="zh-CN"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insert</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head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1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lang="en-US" altLang="zh-CN" b="0" i="0" kern="0" dirty="0" smtClean="0">
                <a:solidFill>
                  <a:srgbClr val="FF0000"/>
                </a:solidFill>
                <a:latin typeface="+mn-lt"/>
                <a:ea typeface="+mn-ea"/>
              </a:rPr>
              <a:t> </a:t>
            </a:r>
            <a:r>
              <a:rPr lang="en-US" altLang="zh-CN" b="0" i="0" kern="0" dirty="0" smtClean="0">
                <a:solidFill>
                  <a:srgbClr val="FF0000"/>
                </a:solidFill>
                <a:latin typeface="+mn-lt"/>
                <a:ea typeface="+mn-ea"/>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head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else</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pred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lang="en-US" altLang="zh-CN" b="0" i="0" kern="0" dirty="0" smtClean="0">
                <a:solidFill>
                  <a:srgbClr val="FF0000"/>
                </a:solidFill>
                <a:latin typeface="+mn-lt"/>
                <a:ea typeface="+mn-ea"/>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211</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6-8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线索树上的插入操作</a:t>
            </a:r>
          </a:p>
        </p:txBody>
      </p:sp>
      <p:sp>
        <p:nvSpPr>
          <p:cNvPr id="4" name="内容占位符 2"/>
          <p:cNvSpPr txBox="1">
            <a:spLocks/>
          </p:cNvSpPr>
          <p:nvPr/>
        </p:nvSpPr>
        <p:spPr>
          <a:xfrm>
            <a:off x="683568" y="1340768"/>
            <a:ext cx="8136904" cy="4114800"/>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void</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a:t>
            </a:r>
            <a:r>
              <a:rPr kumimoji="1" lang="en-US" altLang="zh-CN"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insert</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1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lang="en-US" altLang="zh-CN" b="0" i="0" kern="0" dirty="0" smtClean="0">
                <a:solidFill>
                  <a:srgbClr val="FF0000"/>
                </a:solidFill>
                <a:latin typeface="+mn-lt"/>
                <a:ea typeface="+mn-ea"/>
              </a:rPr>
              <a:t> </a:t>
            </a:r>
            <a:r>
              <a:rPr lang="en-US" altLang="zh-CN" b="0" i="0" kern="0" dirty="0" smtClean="0">
                <a:solidFill>
                  <a:srgbClr val="FF0000"/>
                </a:solidFill>
                <a:latin typeface="+mn-lt"/>
                <a:ea typeface="+mn-ea"/>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lang="en-US" altLang="zh-CN" b="0" i="0" kern="0" dirty="0" smtClean="0">
                <a:solidFill>
                  <a:srgbClr val="FF0000"/>
                </a:solidFill>
                <a:latin typeface="+mn-lt"/>
                <a:ea typeface="+mn-ea"/>
              </a:rPr>
              <a:t> </a:t>
            </a:r>
            <a:r>
              <a:rPr lang="en-US" altLang="zh-CN" b="0" i="0" kern="0" dirty="0" smtClean="0">
                <a:solidFill>
                  <a:srgbClr val="FF0000"/>
                </a:solidFill>
                <a:latin typeface="+mn-lt"/>
                <a:ea typeface="+mn-ea"/>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else</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succ</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righthild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212</a:t>
            </a:fld>
            <a:endParaRPr lang="en-US" altLang="zh-CN"/>
          </a:p>
        </p:txBody>
      </p:sp>
      <p:sp>
        <p:nvSpPr>
          <p:cNvPr id="3" name="Rectangle 4"/>
          <p:cNvSpPr>
            <a:spLocks noChangeArrowheads="1"/>
          </p:cNvSpPr>
          <p:nvPr/>
        </p:nvSpPr>
        <p:spPr bwMode="auto">
          <a:xfrm>
            <a:off x="395288" y="981075"/>
            <a:ext cx="8304212" cy="54102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dirty="0">
                <a:effectLst>
                  <a:outerShdw blurRad="38100" dist="38100" dir="2700000" algn="tl">
                    <a:srgbClr val="C0C0C0"/>
                  </a:outerShdw>
                </a:effectLst>
                <a:ea typeface="仿宋_GB2312" pitchFamily="49" charset="-122"/>
              </a:rPr>
              <a:t>当插入一个新结点</a:t>
            </a:r>
            <a:r>
              <a:rPr lang="en-US" altLang="zh-CN" sz="3200" i="0" dirty="0">
                <a:solidFill>
                  <a:schemeClr val="tx2"/>
                </a:solidFill>
                <a:effectLst>
                  <a:outerShdw blurRad="38100" dist="38100" dir="2700000" algn="tl">
                    <a:srgbClr val="C0C0C0"/>
                  </a:outerShdw>
                </a:effectLst>
                <a:ea typeface="仿宋_GB2312" pitchFamily="49" charset="-122"/>
              </a:rPr>
              <a:t>r</a:t>
            </a:r>
            <a:r>
              <a:rPr lang="zh-CN" altLang="en-US" sz="3200" i="0" dirty="0">
                <a:effectLst>
                  <a:outerShdw blurRad="38100" dist="38100" dir="2700000" algn="tl">
                    <a:srgbClr val="C0C0C0"/>
                  </a:outerShdw>
                </a:effectLst>
                <a:ea typeface="仿宋_GB2312" pitchFamily="49" charset="-122"/>
              </a:rPr>
              <a:t>作为结点</a:t>
            </a:r>
            <a:r>
              <a:rPr lang="en-US" altLang="zh-CN" sz="3200" i="0" dirty="0">
                <a:solidFill>
                  <a:schemeClr val="tx2"/>
                </a:solidFill>
                <a:effectLst>
                  <a:outerShdw blurRad="38100" dist="38100" dir="2700000" algn="tl">
                    <a:srgbClr val="C0C0C0"/>
                  </a:outerShdw>
                </a:effectLst>
                <a:ea typeface="仿宋_GB2312" pitchFamily="49" charset="-122"/>
              </a:rPr>
              <a:t>s</a:t>
            </a:r>
            <a:r>
              <a:rPr lang="zh-CN" altLang="en-US" sz="3200" i="0" dirty="0">
                <a:effectLst>
                  <a:outerShdw blurRad="38100" dist="38100" dir="2700000" algn="tl">
                    <a:srgbClr val="C0C0C0"/>
                  </a:outerShdw>
                </a:effectLst>
                <a:ea typeface="仿宋_GB2312" pitchFamily="49" charset="-122"/>
              </a:rPr>
              <a:t>的右子女时：</a:t>
            </a:r>
            <a:endParaRPr lang="zh-CN" altLang="en-US" sz="3600" i="0" dirty="0">
              <a:effectLst>
                <a:outerShdw blurRad="38100" dist="38100" dir="2700000" algn="tl">
                  <a:srgbClr val="C0C0C0"/>
                </a:outerShdw>
              </a:effectLst>
              <a:ea typeface="仿宋_GB2312" pitchFamily="49" charset="-122"/>
            </a:endParaRPr>
          </a:p>
          <a:p>
            <a:pPr marL="742950" lvl="1" indent="-285750">
              <a:spcBef>
                <a:spcPct val="20000"/>
              </a:spcBef>
              <a:buClr>
                <a:schemeClr val="tx2"/>
              </a:buClr>
              <a:buFontTx/>
              <a:buChar char="–"/>
              <a:defRPr/>
            </a:pPr>
            <a:r>
              <a:rPr lang="zh-CN" altLang="en-US" sz="2800" i="0" dirty="0">
                <a:solidFill>
                  <a:schemeClr val="hlink"/>
                </a:solidFill>
                <a:effectLst>
                  <a:outerShdw blurRad="38100" dist="38100" dir="2700000" algn="tl">
                    <a:srgbClr val="C0C0C0"/>
                  </a:outerShdw>
                </a:effectLst>
                <a:ea typeface="仿宋_GB2312" pitchFamily="49" charset="-122"/>
              </a:rPr>
              <a:t>如果</a:t>
            </a:r>
            <a:r>
              <a:rPr lang="en-US" altLang="zh-CN" sz="2800" i="0" dirty="0">
                <a:solidFill>
                  <a:schemeClr val="tx2"/>
                </a:solidFill>
                <a:effectLst>
                  <a:outerShdw blurRad="38100" dist="38100" dir="2700000" algn="tl">
                    <a:srgbClr val="C0C0C0"/>
                  </a:outerShdw>
                </a:effectLst>
                <a:ea typeface="仿宋_GB2312" pitchFamily="49" charset="-122"/>
              </a:rPr>
              <a:t>s</a:t>
            </a:r>
            <a:r>
              <a:rPr lang="zh-CN" altLang="en-US" sz="2800" i="0" dirty="0">
                <a:solidFill>
                  <a:schemeClr val="hlink"/>
                </a:solidFill>
                <a:effectLst>
                  <a:outerShdw blurRad="38100" dist="38100" dir="2700000" algn="tl">
                    <a:srgbClr val="C0C0C0"/>
                  </a:outerShdw>
                </a:effectLst>
                <a:ea typeface="仿宋_GB2312" pitchFamily="49" charset="-122"/>
              </a:rPr>
              <a:t>的</a:t>
            </a:r>
            <a:r>
              <a:rPr lang="en-US" altLang="zh-CN" sz="2800" i="0" dirty="0" err="1" smtClean="0">
                <a:solidFill>
                  <a:schemeClr val="tx2"/>
                </a:solidFill>
                <a:effectLst>
                  <a:outerShdw blurRad="38100" dist="38100" dir="2700000" algn="tl">
                    <a:srgbClr val="C0C0C0"/>
                  </a:outerShdw>
                </a:effectLst>
                <a:ea typeface="仿宋_GB2312" pitchFamily="49" charset="-122"/>
              </a:rPr>
              <a:t>rightChild</a:t>
            </a:r>
            <a:r>
              <a:rPr lang="zh-CN" altLang="en-US" sz="2800" i="0" dirty="0">
                <a:solidFill>
                  <a:schemeClr val="hlink"/>
                </a:solidFill>
                <a:effectLst>
                  <a:outerShdw blurRad="38100" dist="38100" dir="2700000" algn="tl">
                    <a:srgbClr val="C0C0C0"/>
                  </a:outerShdw>
                </a:effectLst>
                <a:ea typeface="仿宋_GB2312" pitchFamily="49" charset="-122"/>
              </a:rPr>
              <a:t>是线索</a:t>
            </a:r>
            <a:r>
              <a:rPr lang="zh-CN" altLang="en-US" sz="2800" i="0" dirty="0">
                <a:effectLst>
                  <a:outerShdw blurRad="38100" dist="38100" dir="2700000" algn="tl">
                    <a:srgbClr val="C0C0C0"/>
                  </a:outerShdw>
                </a:effectLst>
                <a:ea typeface="仿宋_GB2312" pitchFamily="49" charset="-122"/>
              </a:rPr>
              <a:t>，则结点</a:t>
            </a:r>
            <a:r>
              <a:rPr lang="en-US" altLang="zh-CN" sz="2800" i="0" dirty="0">
                <a:solidFill>
                  <a:schemeClr val="tx2"/>
                </a:solidFill>
                <a:effectLst>
                  <a:outerShdw blurRad="38100" dist="38100" dir="2700000" algn="tl">
                    <a:srgbClr val="C0C0C0"/>
                  </a:outerShdw>
                </a:effectLst>
                <a:ea typeface="仿宋_GB2312" pitchFamily="49" charset="-122"/>
              </a:rPr>
              <a:t>r</a:t>
            </a:r>
            <a:r>
              <a:rPr lang="zh-CN" altLang="en-US" sz="2800" i="0" dirty="0">
                <a:effectLst>
                  <a:outerShdw blurRad="38100" dist="38100" dir="2700000" algn="tl">
                    <a:srgbClr val="C0C0C0"/>
                  </a:outerShdw>
                </a:effectLst>
                <a:ea typeface="仿宋_GB2312" pitchFamily="49" charset="-122"/>
              </a:rPr>
              <a:t>直接成为</a:t>
            </a:r>
            <a:r>
              <a:rPr lang="en-US" altLang="zh-CN" sz="2800" i="0" dirty="0">
                <a:solidFill>
                  <a:schemeClr val="tx2"/>
                </a:solidFill>
                <a:effectLst>
                  <a:outerShdw blurRad="38100" dist="38100" dir="2700000" algn="tl">
                    <a:srgbClr val="C0C0C0"/>
                  </a:outerShdw>
                </a:effectLst>
                <a:ea typeface="仿宋_GB2312" pitchFamily="49" charset="-122"/>
              </a:rPr>
              <a:t>s</a:t>
            </a:r>
            <a:r>
              <a:rPr lang="zh-CN" altLang="en-US" sz="2800" i="0" dirty="0">
                <a:effectLst>
                  <a:outerShdw blurRad="38100" dist="38100" dir="2700000" algn="tl">
                    <a:srgbClr val="C0C0C0"/>
                  </a:outerShdw>
                </a:effectLst>
                <a:ea typeface="仿宋_GB2312" pitchFamily="49" charset="-122"/>
              </a:rPr>
              <a:t>的右子女。</a:t>
            </a:r>
          </a:p>
          <a:p>
            <a:pPr marL="1143000" lvl="2" indent="-228600">
              <a:spcBef>
                <a:spcPct val="20000"/>
              </a:spcBef>
              <a:buClr>
                <a:schemeClr val="tx2"/>
              </a:buClr>
              <a:buFontTx/>
              <a:buChar char="•"/>
              <a:defRPr/>
            </a:pPr>
            <a:r>
              <a:rPr lang="zh-CN" altLang="en-US" i="0" dirty="0">
                <a:effectLst>
                  <a:outerShdw blurRad="38100" dist="38100" dir="2700000" algn="tl">
                    <a:srgbClr val="C0C0C0"/>
                  </a:outerShdw>
                </a:effectLst>
                <a:ea typeface="仿宋_GB2312" pitchFamily="49" charset="-122"/>
              </a:rPr>
              <a:t>原来</a:t>
            </a:r>
            <a:r>
              <a:rPr lang="en-US" altLang="zh-CN" i="0" dirty="0">
                <a:solidFill>
                  <a:schemeClr val="tx2"/>
                </a:solidFill>
                <a:effectLst>
                  <a:outerShdw blurRad="38100" dist="38100" dir="2700000" algn="tl">
                    <a:srgbClr val="C0C0C0"/>
                  </a:outerShdw>
                </a:effectLst>
                <a:ea typeface="仿宋_GB2312" pitchFamily="49" charset="-122"/>
              </a:rPr>
              <a:t>s</a:t>
            </a:r>
            <a:r>
              <a:rPr lang="zh-CN" altLang="en-US" i="0" dirty="0">
                <a:effectLst>
                  <a:outerShdw blurRad="38100" dist="38100" dir="2700000" algn="tl">
                    <a:srgbClr val="C0C0C0"/>
                  </a:outerShdw>
                </a:effectLst>
                <a:ea typeface="仿宋_GB2312" pitchFamily="49" charset="-122"/>
              </a:rPr>
              <a:t>的后继线索送到</a:t>
            </a:r>
            <a:r>
              <a:rPr lang="en-US" altLang="zh-CN" i="0" dirty="0">
                <a:solidFill>
                  <a:schemeClr val="tx2"/>
                </a:solidFill>
                <a:effectLst>
                  <a:outerShdw blurRad="38100" dist="38100" dir="2700000" algn="tl">
                    <a:srgbClr val="C0C0C0"/>
                  </a:outerShdw>
                </a:effectLst>
                <a:ea typeface="仿宋_GB2312" pitchFamily="49" charset="-122"/>
              </a:rPr>
              <a:t>r</a:t>
            </a:r>
            <a:r>
              <a:rPr lang="zh-CN" altLang="en-US" i="0" dirty="0">
                <a:effectLst>
                  <a:outerShdw blurRad="38100" dist="38100" dir="2700000" algn="tl">
                    <a:srgbClr val="C0C0C0"/>
                  </a:outerShdw>
                </a:effectLst>
                <a:ea typeface="仿宋_GB2312" pitchFamily="49" charset="-122"/>
              </a:rPr>
              <a:t>的</a:t>
            </a:r>
            <a:r>
              <a:rPr lang="en-US" altLang="zh-CN" i="0" dirty="0" err="1" smtClean="0">
                <a:solidFill>
                  <a:schemeClr val="tx2"/>
                </a:solidFill>
                <a:effectLst>
                  <a:outerShdw blurRad="38100" dist="38100" dir="2700000" algn="tl">
                    <a:srgbClr val="C0C0C0"/>
                  </a:outerShdw>
                </a:effectLst>
                <a:ea typeface="仿宋_GB2312" pitchFamily="49" charset="-122"/>
              </a:rPr>
              <a:t>rightChild</a:t>
            </a:r>
            <a:r>
              <a:rPr lang="zh-CN" altLang="en-US" i="0" dirty="0">
                <a:effectLst>
                  <a:outerShdw blurRad="38100" dist="38100" dir="2700000" algn="tl">
                    <a:srgbClr val="C0C0C0"/>
                  </a:outerShdw>
                </a:effectLst>
                <a:ea typeface="仿宋_GB2312" pitchFamily="49" charset="-122"/>
              </a:rPr>
              <a:t>域；</a:t>
            </a:r>
          </a:p>
          <a:p>
            <a:pPr marL="1143000" lvl="2" indent="-228600">
              <a:spcBef>
                <a:spcPct val="20000"/>
              </a:spcBef>
              <a:buClr>
                <a:schemeClr val="tx2"/>
              </a:buClr>
              <a:buFontTx/>
              <a:buChar char="•"/>
              <a:defRPr/>
            </a:pPr>
            <a:r>
              <a:rPr lang="en-US" altLang="zh-CN" i="0" dirty="0">
                <a:solidFill>
                  <a:schemeClr val="tx2"/>
                </a:solidFill>
                <a:effectLst>
                  <a:outerShdw blurRad="38100" dist="38100" dir="2700000" algn="tl">
                    <a:srgbClr val="C0C0C0"/>
                  </a:outerShdw>
                </a:effectLst>
                <a:ea typeface="仿宋_GB2312" pitchFamily="49" charset="-122"/>
              </a:rPr>
              <a:t>r</a:t>
            </a:r>
            <a:r>
              <a:rPr lang="zh-CN" altLang="en-US" i="0" dirty="0">
                <a:effectLst>
                  <a:outerShdw blurRad="38100" dist="38100" dir="2700000" algn="tl">
                    <a:srgbClr val="C0C0C0"/>
                  </a:outerShdw>
                </a:effectLst>
                <a:ea typeface="仿宋_GB2312" pitchFamily="49" charset="-122"/>
              </a:rPr>
              <a:t>的</a:t>
            </a:r>
            <a:r>
              <a:rPr lang="en-US" altLang="zh-CN" i="0" dirty="0" err="1" smtClean="0">
                <a:solidFill>
                  <a:schemeClr val="tx2"/>
                </a:solidFill>
                <a:effectLst>
                  <a:outerShdw blurRad="38100" dist="38100" dir="2700000" algn="tl">
                    <a:srgbClr val="C0C0C0"/>
                  </a:outerShdw>
                </a:effectLst>
                <a:ea typeface="仿宋_GB2312" pitchFamily="49" charset="-122"/>
              </a:rPr>
              <a:t>leftChild</a:t>
            </a:r>
            <a:r>
              <a:rPr lang="zh-CN" altLang="en-US" i="0" dirty="0">
                <a:effectLst>
                  <a:outerShdw blurRad="38100" dist="38100" dir="2700000" algn="tl">
                    <a:srgbClr val="C0C0C0"/>
                  </a:outerShdw>
                </a:effectLst>
                <a:ea typeface="仿宋_GB2312" pitchFamily="49" charset="-122"/>
              </a:rPr>
              <a:t>域存放指向</a:t>
            </a:r>
            <a:r>
              <a:rPr lang="en-US" altLang="zh-CN" i="0" dirty="0">
                <a:solidFill>
                  <a:schemeClr val="tx2"/>
                </a:solidFill>
                <a:effectLst>
                  <a:outerShdw blurRad="38100" dist="38100" dir="2700000" algn="tl">
                    <a:srgbClr val="C0C0C0"/>
                  </a:outerShdw>
                </a:effectLst>
                <a:ea typeface="仿宋_GB2312" pitchFamily="49" charset="-122"/>
              </a:rPr>
              <a:t>s</a:t>
            </a:r>
            <a:r>
              <a:rPr lang="zh-CN" altLang="en-US" i="0" dirty="0">
                <a:effectLst>
                  <a:outerShdw blurRad="38100" dist="38100" dir="2700000" algn="tl">
                    <a:srgbClr val="C0C0C0"/>
                  </a:outerShdw>
                </a:effectLst>
                <a:ea typeface="仿宋_GB2312" pitchFamily="49" charset="-122"/>
              </a:rPr>
              <a:t>的前驱线索。</a:t>
            </a:r>
          </a:p>
          <a:p>
            <a:pPr marL="742950" lvl="1" indent="-285750">
              <a:spcBef>
                <a:spcPct val="20000"/>
              </a:spcBef>
              <a:buClr>
                <a:schemeClr val="tx2"/>
              </a:buClr>
              <a:buFontTx/>
              <a:buChar char="–"/>
              <a:defRPr/>
            </a:pPr>
            <a:r>
              <a:rPr lang="zh-CN" altLang="en-US" sz="2800" i="0" dirty="0">
                <a:solidFill>
                  <a:schemeClr val="hlink"/>
                </a:solidFill>
                <a:effectLst>
                  <a:outerShdw blurRad="38100" dist="38100" dir="2700000" algn="tl">
                    <a:srgbClr val="C0C0C0"/>
                  </a:outerShdw>
                </a:effectLst>
                <a:ea typeface="仿宋_GB2312" pitchFamily="49" charset="-122"/>
              </a:rPr>
              <a:t>如果</a:t>
            </a:r>
            <a:r>
              <a:rPr lang="en-US" altLang="zh-CN" sz="2800" i="0" dirty="0">
                <a:solidFill>
                  <a:schemeClr val="tx2"/>
                </a:solidFill>
                <a:effectLst>
                  <a:outerShdw blurRad="38100" dist="38100" dir="2700000" algn="tl">
                    <a:srgbClr val="C0C0C0"/>
                  </a:outerShdw>
                </a:effectLst>
                <a:ea typeface="仿宋_GB2312" pitchFamily="49" charset="-122"/>
              </a:rPr>
              <a:t>s</a:t>
            </a:r>
            <a:r>
              <a:rPr lang="zh-CN" altLang="en-US" sz="2800" i="0" dirty="0">
                <a:solidFill>
                  <a:schemeClr val="hlink"/>
                </a:solidFill>
                <a:effectLst>
                  <a:outerShdw blurRad="38100" dist="38100" dir="2700000" algn="tl">
                    <a:srgbClr val="C0C0C0"/>
                  </a:outerShdw>
                </a:effectLst>
                <a:ea typeface="仿宋_GB2312" pitchFamily="49" charset="-122"/>
              </a:rPr>
              <a:t>的</a:t>
            </a:r>
            <a:r>
              <a:rPr lang="en-US" altLang="zh-CN" sz="2800" i="0" dirty="0" err="1" smtClean="0">
                <a:solidFill>
                  <a:schemeClr val="tx2"/>
                </a:solidFill>
                <a:effectLst>
                  <a:outerShdw blurRad="38100" dist="38100" dir="2700000" algn="tl">
                    <a:srgbClr val="C0C0C0"/>
                  </a:outerShdw>
                </a:effectLst>
                <a:ea typeface="仿宋_GB2312" pitchFamily="49" charset="-122"/>
              </a:rPr>
              <a:t>rightChild</a:t>
            </a:r>
            <a:r>
              <a:rPr lang="zh-CN" altLang="en-US" sz="2800" i="0" dirty="0">
                <a:solidFill>
                  <a:schemeClr val="hlink"/>
                </a:solidFill>
                <a:effectLst>
                  <a:outerShdw blurRad="38100" dist="38100" dir="2700000" algn="tl">
                    <a:srgbClr val="C0C0C0"/>
                  </a:outerShdw>
                </a:effectLst>
                <a:ea typeface="仿宋_GB2312" pitchFamily="49" charset="-122"/>
              </a:rPr>
              <a:t>是右子女指针</a:t>
            </a:r>
            <a:r>
              <a:rPr lang="zh-CN" altLang="en-US" sz="2800" i="0" dirty="0">
                <a:effectLst>
                  <a:outerShdw blurRad="38100" dist="38100" dir="2700000" algn="tl">
                    <a:srgbClr val="C0C0C0"/>
                  </a:outerShdw>
                </a:effectLst>
                <a:ea typeface="仿宋_GB2312" pitchFamily="49" charset="-122"/>
              </a:rPr>
              <a:t>，则以该右子女为根的子树成为</a:t>
            </a:r>
            <a:r>
              <a:rPr lang="en-US" altLang="zh-CN" sz="2800" i="0" dirty="0">
                <a:solidFill>
                  <a:schemeClr val="tx2"/>
                </a:solidFill>
                <a:effectLst>
                  <a:outerShdw blurRad="38100" dist="38100" dir="2700000" algn="tl">
                    <a:srgbClr val="C0C0C0"/>
                  </a:outerShdw>
                </a:effectLst>
                <a:ea typeface="仿宋_GB2312" pitchFamily="49" charset="-122"/>
              </a:rPr>
              <a:t>r</a:t>
            </a:r>
            <a:r>
              <a:rPr lang="zh-CN" altLang="en-US" sz="2800" i="0" dirty="0">
                <a:effectLst>
                  <a:outerShdw blurRad="38100" dist="38100" dir="2700000" algn="tl">
                    <a:srgbClr val="C0C0C0"/>
                  </a:outerShdw>
                </a:effectLst>
                <a:ea typeface="仿宋_GB2312" pitchFamily="49" charset="-122"/>
              </a:rPr>
              <a:t>的右子树。</a:t>
            </a:r>
          </a:p>
          <a:p>
            <a:pPr marL="1143000" lvl="2" indent="-228600">
              <a:spcBef>
                <a:spcPct val="20000"/>
              </a:spcBef>
              <a:buClr>
                <a:schemeClr val="tx2"/>
              </a:buClr>
              <a:buFontTx/>
              <a:buChar char="•"/>
              <a:defRPr/>
            </a:pPr>
            <a:r>
              <a:rPr lang="zh-CN" altLang="en-US" i="0" dirty="0">
                <a:effectLst>
                  <a:outerShdw blurRad="38100" dist="38100" dir="2700000" algn="tl">
                    <a:srgbClr val="C0C0C0"/>
                  </a:outerShdw>
                </a:effectLst>
                <a:ea typeface="仿宋_GB2312" pitchFamily="49" charset="-122"/>
              </a:rPr>
              <a:t>该子树中中序下的第一个结点的前驱线索指向</a:t>
            </a:r>
            <a:r>
              <a:rPr lang="en-US" altLang="zh-CN" i="0" dirty="0">
                <a:solidFill>
                  <a:schemeClr val="tx2"/>
                </a:solidFill>
                <a:effectLst>
                  <a:outerShdw blurRad="38100" dist="38100" dir="2700000" algn="tl">
                    <a:srgbClr val="C0C0C0"/>
                  </a:outerShdw>
                </a:effectLst>
                <a:ea typeface="仿宋_GB2312" pitchFamily="49" charset="-122"/>
              </a:rPr>
              <a:t>r</a:t>
            </a:r>
            <a:r>
              <a:rPr lang="zh-CN" altLang="en-US" i="0" dirty="0">
                <a:effectLst>
                  <a:outerShdw blurRad="38100" dist="38100" dir="2700000" algn="tl">
                    <a:srgbClr val="C0C0C0"/>
                  </a:outerShdw>
                </a:effectLst>
                <a:ea typeface="仿宋_GB2312" pitchFamily="49" charset="-122"/>
              </a:rPr>
              <a:t>；</a:t>
            </a:r>
          </a:p>
          <a:p>
            <a:pPr marL="1143000" lvl="2" indent="-228600">
              <a:spcBef>
                <a:spcPct val="20000"/>
              </a:spcBef>
              <a:buClr>
                <a:schemeClr val="tx2"/>
              </a:buClr>
              <a:buFontTx/>
              <a:buChar char="•"/>
              <a:defRPr/>
            </a:pPr>
            <a:r>
              <a:rPr lang="en-US" altLang="zh-CN" i="0" dirty="0">
                <a:solidFill>
                  <a:schemeClr val="tx2"/>
                </a:solidFill>
                <a:effectLst>
                  <a:outerShdw blurRad="38100" dist="38100" dir="2700000" algn="tl">
                    <a:srgbClr val="C0C0C0"/>
                  </a:outerShdw>
                </a:effectLst>
                <a:ea typeface="仿宋_GB2312" pitchFamily="49" charset="-122"/>
              </a:rPr>
              <a:t>r</a:t>
            </a:r>
            <a:r>
              <a:rPr lang="zh-CN" altLang="en-US" i="0" dirty="0">
                <a:effectLst>
                  <a:outerShdw blurRad="38100" dist="38100" dir="2700000" algn="tl">
                    <a:srgbClr val="C0C0C0"/>
                  </a:outerShdw>
                </a:effectLst>
                <a:ea typeface="仿宋_GB2312" pitchFamily="49" charset="-122"/>
              </a:rPr>
              <a:t>的前驱线索指向</a:t>
            </a:r>
            <a:r>
              <a:rPr lang="en-US" altLang="zh-CN" i="0" dirty="0">
                <a:solidFill>
                  <a:schemeClr val="tx2"/>
                </a:solidFill>
                <a:effectLst>
                  <a:outerShdw blurRad="38100" dist="38100" dir="2700000" algn="tl">
                    <a:srgbClr val="C0C0C0"/>
                  </a:outerShdw>
                </a:effectLst>
                <a:ea typeface="仿宋_GB2312" pitchFamily="49" charset="-122"/>
              </a:rPr>
              <a:t>s</a:t>
            </a:r>
            <a:r>
              <a:rPr lang="zh-CN" altLang="en-US" i="0" dirty="0">
                <a:effectLst>
                  <a:outerShdw blurRad="38100" dist="38100" dir="2700000" algn="tl">
                    <a:srgbClr val="C0C0C0"/>
                  </a:outerShdw>
                </a:effectLst>
                <a:ea typeface="仿宋_GB2312" pitchFamily="49"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heckerboard(across)">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213</a:t>
            </a:fld>
            <a:endParaRPr lang="en-US" altLang="zh-CN"/>
          </a:p>
        </p:txBody>
      </p:sp>
      <p:sp>
        <p:nvSpPr>
          <p:cNvPr id="3" name="Text Box 4"/>
          <p:cNvSpPr txBox="1">
            <a:spLocks noChangeArrowheads="1"/>
          </p:cNvSpPr>
          <p:nvPr/>
        </p:nvSpPr>
        <p:spPr bwMode="auto">
          <a:xfrm>
            <a:off x="457200" y="457200"/>
            <a:ext cx="8077200" cy="5829300"/>
          </a:xfrm>
          <a:prstGeom prst="rect">
            <a:avLst/>
          </a:prstGeom>
          <a:noFill/>
          <a:ln w="9525">
            <a:noFill/>
            <a:miter lim="800000"/>
            <a:headEnd/>
            <a:tailEnd/>
          </a:ln>
          <a:effectLst/>
        </p:spPr>
        <p:txBody>
          <a:bodyPr lIns="89401" tIns="44700" rIns="89401" bIns="44700">
            <a:spAutoFit/>
          </a:bodyPr>
          <a:lstStyle/>
          <a:p>
            <a:pPr defTabSz="893763">
              <a:defRPr/>
            </a:pPr>
            <a:r>
              <a:rPr lang="en-US" altLang="zh-CN" sz="3200" i="0" dirty="0">
                <a:solidFill>
                  <a:schemeClr val="tx2"/>
                </a:solidFill>
                <a:effectLst>
                  <a:outerShdw blurRad="38100" dist="38100" dir="2700000" algn="tl">
                    <a:srgbClr val="C0C0C0"/>
                  </a:outerShdw>
                </a:effectLst>
                <a:ea typeface="仿宋_GB2312" pitchFamily="49" charset="-122"/>
              </a:rPr>
              <a:t>        </a:t>
            </a:r>
            <a:r>
              <a:rPr lang="zh-CN" altLang="en-US" sz="3200" i="0" u="sng" dirty="0">
                <a:solidFill>
                  <a:schemeClr val="tx2"/>
                </a:solidFill>
                <a:effectLst>
                  <a:outerShdw blurRad="38100" dist="38100" dir="2700000" algn="tl">
                    <a:srgbClr val="C0C0C0"/>
                  </a:outerShdw>
                </a:effectLst>
                <a:ea typeface="仿宋_GB2312" pitchFamily="49" charset="-122"/>
              </a:rPr>
              <a:t>在中序线索化二叉树中插入结点</a:t>
            </a:r>
            <a:endParaRPr lang="zh-CN" altLang="en-US" sz="2800" b="0" i="0" dirty="0">
              <a:solidFill>
                <a:srgbClr val="CC3300"/>
              </a:solidFill>
              <a:ea typeface="仿宋_GB2312" pitchFamily="49" charset="-122"/>
            </a:endParaRPr>
          </a:p>
          <a:p>
            <a:pPr defTabSz="893763">
              <a:spcBef>
                <a:spcPct val="30000"/>
              </a:spcBef>
              <a:defRPr/>
            </a:pPr>
            <a:r>
              <a:rPr lang="en-US" altLang="zh-CN" sz="2800" i="0" dirty="0">
                <a:solidFill>
                  <a:srgbClr val="CC3300"/>
                </a:solidFill>
              </a:rPr>
              <a:t>template &lt;class Type&gt; void</a:t>
            </a:r>
            <a:r>
              <a:rPr lang="en-US" altLang="zh-CN" sz="2800" b="0" i="0" dirty="0">
                <a:solidFill>
                  <a:srgbClr val="CC3300"/>
                </a:solidFill>
              </a:rPr>
              <a:t> </a:t>
            </a:r>
            <a:r>
              <a:rPr lang="en-US" altLang="zh-CN" sz="2800" b="0" i="0" dirty="0" err="1">
                <a:solidFill>
                  <a:srgbClr val="CC3300"/>
                </a:solidFill>
              </a:rPr>
              <a:t>ThreadTree</a:t>
            </a:r>
            <a:r>
              <a:rPr lang="en-US" altLang="zh-CN" sz="2800" b="0" i="0" dirty="0">
                <a:solidFill>
                  <a:srgbClr val="CC3300"/>
                </a:solidFill>
              </a:rPr>
              <a:t> </a:t>
            </a:r>
            <a:r>
              <a:rPr lang="en-US" altLang="zh-CN" sz="2800" i="0" dirty="0">
                <a:solidFill>
                  <a:srgbClr val="CC3300"/>
                </a:solidFill>
              </a:rPr>
              <a:t>&lt;Type&gt; :: </a:t>
            </a:r>
            <a:r>
              <a:rPr lang="en-US" altLang="zh-CN" sz="2800" b="0" i="0" dirty="0" err="1" smtClean="0">
                <a:solidFill>
                  <a:srgbClr val="CC3300"/>
                </a:solidFill>
              </a:rPr>
              <a:t>InsertRight</a:t>
            </a:r>
            <a:r>
              <a:rPr lang="en-US" altLang="zh-CN" sz="2800" i="0" dirty="0" smtClean="0">
                <a:solidFill>
                  <a:srgbClr val="CC3300"/>
                </a:solidFill>
              </a:rPr>
              <a:t>(</a:t>
            </a:r>
            <a:r>
              <a:rPr lang="en-US" altLang="zh-CN" sz="2800" b="0" i="0" dirty="0" err="1" smtClean="0">
                <a:solidFill>
                  <a:srgbClr val="CC3300"/>
                </a:solidFill>
              </a:rPr>
              <a:t>ThreadNode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s</a:t>
            </a:r>
            <a:r>
              <a:rPr lang="en-US" altLang="zh-CN" sz="2800" i="0" dirty="0">
                <a:solidFill>
                  <a:srgbClr val="CC3300"/>
                </a:solidFill>
              </a:rPr>
              <a:t>,</a:t>
            </a:r>
            <a:r>
              <a:rPr lang="en-US" altLang="zh-CN" sz="2800" b="0" i="0" dirty="0">
                <a:solidFill>
                  <a:srgbClr val="CC3300"/>
                </a:solidFill>
              </a:rPr>
              <a:t>       </a:t>
            </a:r>
          </a:p>
          <a:p>
            <a:pPr defTabSz="893763">
              <a:defRPr/>
            </a:pPr>
            <a:r>
              <a:rPr lang="en-US" altLang="zh-CN" sz="2800" b="0" i="0" dirty="0">
                <a:solidFill>
                  <a:srgbClr val="CC3300"/>
                </a:solidFill>
              </a:rPr>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pPr defTabSz="893763">
              <a:defRPr/>
            </a:pPr>
            <a:r>
              <a:rPr lang="en-US" altLang="zh-CN" sz="2800" i="0" dirty="0">
                <a:solidFill>
                  <a:schemeClr val="accent2"/>
                </a:solidFill>
              </a:rPr>
              <a:t>//</a:t>
            </a:r>
            <a:r>
              <a:rPr lang="zh-CN" altLang="en-US" sz="2800" b="0" i="0" dirty="0" smtClean="0">
                <a:solidFill>
                  <a:schemeClr val="accent2"/>
                </a:solidFill>
                <a:ea typeface="隶书" pitchFamily="49" charset="-122"/>
              </a:rPr>
              <a:t>将</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当做</a:t>
            </a:r>
            <a:r>
              <a:rPr lang="en-US" altLang="zh-CN" sz="2800" i="0" dirty="0" smtClean="0">
                <a:solidFill>
                  <a:schemeClr val="tx2"/>
                </a:solidFill>
                <a:ea typeface="隶书" pitchFamily="49" charset="-122"/>
              </a:rPr>
              <a:t>s</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右子女插入</a:t>
            </a:r>
            <a:endParaRPr lang="zh-CN" altLang="en-US" sz="2800" b="0" i="0" dirty="0">
              <a:solidFill>
                <a:schemeClr val="accent2"/>
              </a:solidFill>
            </a:endParaRPr>
          </a:p>
          <a:p>
            <a:pPr defTabSz="893763">
              <a:defRPr/>
            </a:pPr>
            <a:r>
              <a:rPr lang="zh-CN" altLang="en-US" sz="2800" i="0" dirty="0">
                <a:solidFill>
                  <a:srgbClr val="CC3300"/>
                </a:solidFill>
              </a:rPr>
              <a:t>    </a:t>
            </a:r>
            <a:r>
              <a:rPr lang="en-US" altLang="zh-CN" sz="2800" b="0" i="0" dirty="0">
                <a:solidFill>
                  <a:srgbClr val="CC3300"/>
                </a:solidFill>
              </a:rPr>
              <a:t>r</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r>
              <a:rPr lang="en-US" altLang="zh-CN" sz="2800" b="0" i="0" dirty="0" smtClean="0">
                <a:solidFill>
                  <a:srgbClr val="CC3300"/>
                </a:solidFill>
              </a:rPr>
              <a:t>s</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rightChild</a:t>
            </a:r>
            <a:r>
              <a:rPr lang="en-US" altLang="zh-CN" sz="2800" i="0" dirty="0">
                <a:solidFill>
                  <a:srgbClr val="CC3300"/>
                </a:solidFill>
              </a:rPr>
              <a:t>;</a:t>
            </a:r>
          </a:p>
          <a:p>
            <a:pPr defTabSz="893763">
              <a:defRPr/>
            </a:pPr>
            <a:r>
              <a:rPr lang="en-US" altLang="zh-CN" sz="2800" i="0" dirty="0"/>
              <a:t>    </a:t>
            </a:r>
            <a:r>
              <a:rPr lang="en-US" altLang="zh-CN" sz="2800" i="0" dirty="0" smtClean="0">
                <a:solidFill>
                  <a:schemeClr val="accent2"/>
                </a:solidFill>
              </a:rPr>
              <a:t>//</a:t>
            </a:r>
            <a:r>
              <a:rPr lang="en-US" altLang="zh-CN" sz="2800" i="0" dirty="0" smtClean="0">
                <a:solidFill>
                  <a:schemeClr val="tx2"/>
                </a:solidFill>
                <a:ea typeface="隶书" pitchFamily="49" charset="-122"/>
              </a:rPr>
              <a:t>s</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右子女指针或后继线索传</a:t>
            </a:r>
            <a:r>
              <a:rPr lang="zh-CN" altLang="en-US" sz="2800" b="0" i="0" dirty="0" smtClean="0">
                <a:solidFill>
                  <a:schemeClr val="accent2"/>
                </a:solidFill>
                <a:ea typeface="隶书" pitchFamily="49" charset="-122"/>
              </a:rPr>
              <a:t>给</a:t>
            </a:r>
            <a:r>
              <a:rPr lang="en-US" altLang="zh-CN" sz="2800" i="0" dirty="0" smtClean="0">
                <a:solidFill>
                  <a:schemeClr val="tx2"/>
                </a:solidFill>
                <a:ea typeface="隶书" pitchFamily="49" charset="-122"/>
              </a:rPr>
              <a:t>r</a:t>
            </a:r>
            <a:r>
              <a:rPr lang="en-US" altLang="zh-CN" sz="2800" i="0" dirty="0" smtClean="0">
                <a:ea typeface="隶书" pitchFamily="49" charset="-122"/>
              </a:rPr>
              <a:t> </a:t>
            </a:r>
            <a:endParaRPr lang="en-US" altLang="zh-CN" sz="2800" b="0" i="0" dirty="0">
              <a:solidFill>
                <a:srgbClr val="CC3300"/>
              </a:solidFill>
            </a:endParaRPr>
          </a:p>
          <a:p>
            <a:pPr defTabSz="893763">
              <a:defRPr/>
            </a:pPr>
            <a:r>
              <a:rPr lang="en-US" altLang="zh-CN" sz="2800" i="0" dirty="0">
                <a:solidFill>
                  <a:srgbClr val="CC3300"/>
                </a:solidFill>
              </a:rPr>
              <a:t>    </a:t>
            </a:r>
            <a:r>
              <a:rPr lang="en-US" altLang="zh-CN" sz="2800" b="0" i="0" dirty="0">
                <a:solidFill>
                  <a:srgbClr val="CC3300"/>
                </a:solidFill>
              </a:rPr>
              <a:t>r</a:t>
            </a:r>
            <a:r>
              <a:rPr lang="en-US" altLang="zh-CN" sz="2800" i="0" dirty="0">
                <a:solidFill>
                  <a:srgbClr val="CC3300"/>
                </a:solidFill>
              </a:rPr>
              <a:t>-&gt;</a:t>
            </a:r>
            <a:r>
              <a:rPr lang="en-US" altLang="zh-CN" sz="2800" b="0" i="0" dirty="0" err="1" smtClean="0">
                <a:solidFill>
                  <a:srgbClr val="CC3300"/>
                </a:solidFill>
              </a:rPr>
              <a:t>rtag</a:t>
            </a:r>
            <a:r>
              <a:rPr lang="en-US" altLang="zh-CN" sz="2800" i="0" dirty="0" smtClean="0">
                <a:solidFill>
                  <a:srgbClr val="CC3300"/>
                </a:solidFill>
              </a:rPr>
              <a:t>=</a:t>
            </a:r>
            <a:r>
              <a:rPr lang="en-US" altLang="zh-CN" sz="2800" b="0" i="0" dirty="0" smtClean="0">
                <a:solidFill>
                  <a:srgbClr val="CC3300"/>
                </a:solidFill>
              </a:rPr>
              <a:t>s</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rtag</a:t>
            </a:r>
            <a:r>
              <a:rPr lang="en-US" altLang="zh-CN" sz="2800" i="0" dirty="0">
                <a:solidFill>
                  <a:srgbClr val="CC3300"/>
                </a:solidFill>
              </a:rPr>
              <a:t>;</a:t>
            </a:r>
          </a:p>
          <a:p>
            <a:pPr defTabSz="893763">
              <a:defRPr/>
            </a:pPr>
            <a:r>
              <a:rPr lang="en-US" altLang="zh-CN" sz="2800" b="0" i="0" dirty="0">
                <a:solidFill>
                  <a:schemeClr val="accent2"/>
                </a:solidFill>
              </a:rPr>
              <a:t>    </a:t>
            </a:r>
            <a:r>
              <a:rPr lang="en-US" altLang="zh-CN" sz="2800" i="0" dirty="0">
                <a:solidFill>
                  <a:schemeClr val="accent2"/>
                </a:solidFill>
              </a:rPr>
              <a:t>//</a:t>
            </a:r>
            <a:r>
              <a:rPr lang="zh-CN" altLang="en-US" sz="2800" b="0" i="0" dirty="0">
                <a:solidFill>
                  <a:schemeClr val="accent2"/>
                </a:solidFill>
                <a:ea typeface="隶书" pitchFamily="49" charset="-122"/>
              </a:rPr>
              <a:t>标志同一传送</a:t>
            </a:r>
            <a:endParaRPr lang="zh-CN" altLang="en-US" sz="2800" b="0" i="0" dirty="0">
              <a:solidFill>
                <a:schemeClr val="accent2"/>
              </a:solidFill>
            </a:endParaRPr>
          </a:p>
          <a:p>
            <a:pPr defTabSz="893763">
              <a:defRPr/>
            </a:pPr>
            <a:r>
              <a:rPr lang="zh-CN" altLang="en-US" sz="2800" i="0" dirty="0">
                <a:solidFill>
                  <a:srgbClr val="CC3300"/>
                </a:solidFill>
              </a:rPr>
              <a:t>    </a:t>
            </a:r>
            <a:r>
              <a:rPr lang="en-US" altLang="zh-CN" sz="2800" b="0" i="0" dirty="0">
                <a:solidFill>
                  <a:srgbClr val="CC3300"/>
                </a:solidFill>
              </a:rPr>
              <a:t>r</a:t>
            </a:r>
            <a:r>
              <a:rPr lang="en-US" altLang="zh-CN" sz="2800" i="0" dirty="0">
                <a:solidFill>
                  <a:srgbClr val="CC3300"/>
                </a:solidFill>
              </a:rPr>
              <a:t>-&gt;</a:t>
            </a:r>
            <a:r>
              <a:rPr lang="en-US" altLang="zh-CN" sz="2800" b="0" i="0" dirty="0" err="1" smtClean="0">
                <a:solidFill>
                  <a:srgbClr val="CC3300"/>
                </a:solidFill>
              </a:rPr>
              <a:t>leftChild</a:t>
            </a:r>
            <a:r>
              <a:rPr lang="en-US" altLang="zh-CN" sz="2800" i="0" dirty="0" smtClean="0">
                <a:solidFill>
                  <a:srgbClr val="CC3300"/>
                </a:solidFill>
              </a:rPr>
              <a:t>=</a:t>
            </a:r>
            <a:r>
              <a:rPr lang="en-US" altLang="zh-CN" sz="2800" b="0" i="0" dirty="0" smtClean="0">
                <a:solidFill>
                  <a:srgbClr val="CC3300"/>
                </a:solidFill>
              </a:rPr>
              <a:t>s</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 r</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ltag</a:t>
            </a:r>
            <a:r>
              <a:rPr lang="en-US" altLang="zh-CN" sz="2800" i="0" dirty="0" smtClean="0">
                <a:solidFill>
                  <a:srgbClr val="CC3300"/>
                </a:solidFill>
              </a:rPr>
              <a:t>=</a:t>
            </a:r>
            <a:r>
              <a:rPr lang="en-US" altLang="zh-CN" sz="2800" b="0" i="0" dirty="0" smtClean="0">
                <a:solidFill>
                  <a:srgbClr val="CC3300"/>
                </a:solidFill>
              </a:rPr>
              <a:t>1</a:t>
            </a:r>
            <a:r>
              <a:rPr lang="en-US" altLang="zh-CN" sz="2800" i="0" dirty="0">
                <a:solidFill>
                  <a:srgbClr val="CC3300"/>
                </a:solidFill>
              </a:rPr>
              <a:t>;</a:t>
            </a:r>
          </a:p>
          <a:p>
            <a:pPr defTabSz="893763">
              <a:defRPr/>
            </a:pPr>
            <a:r>
              <a:rPr lang="en-US" altLang="zh-CN" sz="2800" b="0" i="0" dirty="0">
                <a:solidFill>
                  <a:schemeClr val="accent2"/>
                </a:solidFill>
              </a:rPr>
              <a:t>    </a:t>
            </a:r>
            <a:r>
              <a:rPr lang="en-US" altLang="zh-CN" sz="2800" i="0" dirty="0" smtClean="0">
                <a:solidFill>
                  <a:schemeClr val="accent2"/>
                </a:solidFill>
              </a:rPr>
              <a:t>//</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的</a:t>
            </a:r>
            <a:r>
              <a:rPr lang="en-US" altLang="zh-CN" sz="2800" i="0" dirty="0" err="1" smtClean="0">
                <a:solidFill>
                  <a:schemeClr val="tx2"/>
                </a:solidFill>
                <a:ea typeface="隶书" pitchFamily="49" charset="-122"/>
              </a:rPr>
              <a:t>leftchild</a:t>
            </a:r>
            <a:r>
              <a:rPr lang="zh-CN" altLang="en-US" sz="2800" b="0" i="0" dirty="0" smtClean="0">
                <a:solidFill>
                  <a:schemeClr val="accent2"/>
                </a:solidFill>
                <a:ea typeface="隶书" pitchFamily="49" charset="-122"/>
              </a:rPr>
              <a:t>成为指向</a:t>
            </a:r>
            <a:r>
              <a:rPr lang="en-US" altLang="zh-CN" sz="2800" i="0" dirty="0" smtClean="0">
                <a:solidFill>
                  <a:schemeClr val="tx2"/>
                </a:solidFill>
                <a:ea typeface="隶书" pitchFamily="49" charset="-122"/>
              </a:rPr>
              <a:t>s</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前驱线索</a:t>
            </a:r>
            <a:endParaRPr lang="zh-CN" altLang="en-US" sz="2800" b="0" i="0" dirty="0">
              <a:solidFill>
                <a:schemeClr val="accent2"/>
              </a:solidFill>
            </a:endParaRPr>
          </a:p>
          <a:p>
            <a:pPr defTabSz="893763">
              <a:defRPr/>
            </a:pPr>
            <a:r>
              <a:rPr lang="zh-CN" altLang="en-US" sz="2800" i="0" dirty="0">
                <a:solidFill>
                  <a:srgbClr val="CC3300"/>
                </a:solidFill>
              </a:rPr>
              <a:t>    </a:t>
            </a:r>
            <a:r>
              <a:rPr lang="en-US" altLang="zh-CN" sz="2800" b="0" i="0" dirty="0">
                <a:solidFill>
                  <a:srgbClr val="CC3300"/>
                </a:solidFill>
              </a:rPr>
              <a:t>s</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a:solidFill>
                  <a:srgbClr val="CC3300"/>
                </a:solidFill>
              </a:rPr>
              <a:t>;</a:t>
            </a:r>
            <a:r>
              <a:rPr lang="en-US" altLang="zh-CN" sz="2800" b="0" i="0" dirty="0">
                <a:solidFill>
                  <a:srgbClr val="CC3300"/>
                </a:solidFill>
              </a:rPr>
              <a:t>  s</a:t>
            </a:r>
            <a:r>
              <a:rPr lang="en-US" altLang="zh-CN" sz="2800" i="0" dirty="0">
                <a:solidFill>
                  <a:srgbClr val="CC3300"/>
                </a:solidFill>
              </a:rPr>
              <a:t>-&gt;</a:t>
            </a:r>
            <a:r>
              <a:rPr lang="en-US" altLang="zh-CN" sz="2800" b="0" i="0" dirty="0" err="1" smtClean="0">
                <a:solidFill>
                  <a:srgbClr val="CC3300"/>
                </a:solidFill>
              </a:rPr>
              <a:t>rtag</a:t>
            </a:r>
            <a:r>
              <a:rPr lang="en-US" altLang="zh-CN" sz="2800" i="0" dirty="0" smtClean="0">
                <a:solidFill>
                  <a:srgbClr val="CC3300"/>
                </a:solidFill>
              </a:rPr>
              <a:t>=</a:t>
            </a:r>
            <a:r>
              <a:rPr lang="en-US" altLang="zh-CN" sz="2800" b="0" i="0" dirty="0" smtClean="0">
                <a:solidFill>
                  <a:srgbClr val="CC3300"/>
                </a:solidFill>
              </a:rPr>
              <a:t>0</a:t>
            </a:r>
            <a:r>
              <a:rPr lang="en-US" altLang="zh-CN" sz="2800" i="0" dirty="0">
                <a:solidFill>
                  <a:srgbClr val="CC3300"/>
                </a:solidFill>
              </a:rPr>
              <a:t>;</a:t>
            </a:r>
            <a:r>
              <a:rPr lang="en-US" altLang="zh-CN" sz="2800" b="0" i="0" dirty="0">
                <a:solidFill>
                  <a:srgbClr val="CC3300"/>
                </a:solidFill>
              </a:rPr>
              <a:t> </a:t>
            </a:r>
          </a:p>
          <a:p>
            <a:pPr defTabSz="893763">
              <a:defRPr/>
            </a:pPr>
            <a:r>
              <a:rPr lang="en-US" altLang="zh-CN" sz="2800" b="0" i="0" dirty="0">
                <a:solidFill>
                  <a:schemeClr val="accent2"/>
                </a:solidFill>
              </a:rPr>
              <a:t>    </a:t>
            </a:r>
            <a:r>
              <a:rPr lang="en-US" altLang="zh-CN" sz="2800" i="0" dirty="0" smtClean="0">
                <a:solidFill>
                  <a:schemeClr val="accent2"/>
                </a:solidFill>
              </a:rPr>
              <a:t>//</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成为</a:t>
            </a:r>
            <a:r>
              <a:rPr lang="en-US" altLang="zh-CN" sz="2800" i="0" dirty="0" smtClean="0">
                <a:solidFill>
                  <a:schemeClr val="tx2"/>
                </a:solidFill>
                <a:ea typeface="隶书" pitchFamily="49" charset="-122"/>
              </a:rPr>
              <a:t>s</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右子女</a:t>
            </a:r>
            <a:r>
              <a:rPr lang="zh-CN" altLang="en-US" sz="2800" b="0" dirty="0">
                <a:solidFill>
                  <a:srgbClr val="CC3300"/>
                </a:solidFill>
              </a:rPr>
              <a:t>    </a:t>
            </a:r>
            <a:endParaRPr lang="zh-CN" altLang="en-US" sz="2700" b="0" i="0" dirty="0">
              <a:solidFill>
                <a:srgbClr val="CC33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214</a:t>
            </a:fld>
            <a:endParaRPr lang="en-US" altLang="zh-CN"/>
          </a:p>
        </p:txBody>
      </p:sp>
      <p:sp>
        <p:nvSpPr>
          <p:cNvPr id="3" name="Text Box 4"/>
          <p:cNvSpPr txBox="1">
            <a:spLocks noChangeArrowheads="1"/>
          </p:cNvSpPr>
          <p:nvPr/>
        </p:nvSpPr>
        <p:spPr bwMode="auto">
          <a:xfrm>
            <a:off x="827088" y="1196975"/>
            <a:ext cx="7550150" cy="4383088"/>
          </a:xfrm>
          <a:prstGeom prst="rect">
            <a:avLst/>
          </a:prstGeom>
          <a:noFill/>
          <a:ln w="9525">
            <a:noFill/>
            <a:miter lim="800000"/>
            <a:headEnd/>
            <a:tailEnd/>
          </a:ln>
        </p:spPr>
        <p:txBody>
          <a:bodyPr lIns="89401" tIns="44700" rIns="89401" bIns="44700">
            <a:spAutoFit/>
          </a:bodyPr>
          <a:lstStyle/>
          <a:p>
            <a:pPr defTabSz="893763"/>
            <a:r>
              <a:rPr lang="en-US" altLang="zh-CN" sz="2800" i="0" dirty="0" smtClean="0">
                <a:solidFill>
                  <a:srgbClr val="CC3300"/>
                </a:solidFill>
              </a:rPr>
              <a:t>   if</a:t>
            </a:r>
            <a:r>
              <a:rPr lang="en-US" altLang="zh-CN" sz="2800" b="0" i="0" dirty="0" smtClean="0">
                <a:solidFill>
                  <a:srgbClr val="CC3300"/>
                </a:solidFill>
              </a:rPr>
              <a:t> </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rtag</a:t>
            </a:r>
            <a:r>
              <a:rPr lang="en-US" altLang="zh-CN" sz="2800" i="0" dirty="0" smtClean="0">
                <a:solidFill>
                  <a:srgbClr val="CC3300"/>
                </a:solidFill>
              </a:rPr>
              <a:t>==</a:t>
            </a:r>
            <a:r>
              <a:rPr lang="en-US" altLang="zh-CN" sz="2800" b="0" i="0" dirty="0" smtClean="0">
                <a:solidFill>
                  <a:srgbClr val="CC3300"/>
                </a:solidFill>
              </a:rPr>
              <a:t>0</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pPr defTabSz="893763"/>
            <a:r>
              <a:rPr lang="en-US" altLang="zh-CN" sz="2800" i="0" dirty="0" smtClean="0">
                <a:solidFill>
                  <a:schemeClr val="accent2"/>
                </a:solidFill>
              </a:rPr>
              <a:t>   //</a:t>
            </a:r>
            <a:r>
              <a:rPr lang="en-US" altLang="zh-CN" sz="2800" i="0" dirty="0" smtClean="0">
                <a:solidFill>
                  <a:schemeClr val="tx2"/>
                </a:solidFill>
                <a:ea typeface="隶书" pitchFamily="49" charset="-122"/>
              </a:rPr>
              <a:t>s</a:t>
            </a:r>
            <a:r>
              <a:rPr lang="zh-CN" altLang="en-US" sz="2800" b="0" i="0" dirty="0" smtClean="0">
                <a:solidFill>
                  <a:schemeClr val="accent2"/>
                </a:solidFill>
                <a:ea typeface="隶书" pitchFamily="49" charset="-122"/>
              </a:rPr>
              <a:t>原来</a:t>
            </a:r>
            <a:r>
              <a:rPr lang="zh-CN" altLang="en-US" sz="2800" b="0" i="0" dirty="0">
                <a:solidFill>
                  <a:schemeClr val="accent2"/>
                </a:solidFill>
                <a:ea typeface="隶书" pitchFamily="49" charset="-122"/>
              </a:rPr>
              <a:t>有子女</a:t>
            </a:r>
            <a:endParaRPr lang="zh-CN" altLang="en-US" sz="2800" b="0" i="0" dirty="0">
              <a:solidFill>
                <a:schemeClr val="accent2"/>
              </a:solidFill>
            </a:endParaRPr>
          </a:p>
          <a:p>
            <a:pPr defTabSz="893763"/>
            <a:r>
              <a:rPr lang="zh-CN" altLang="en-US" sz="2800" b="0" i="0" dirty="0">
                <a:solidFill>
                  <a:srgbClr val="CC3300"/>
                </a:solidFill>
              </a:rPr>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temp</a:t>
            </a:r>
            <a:r>
              <a:rPr lang="en-US" altLang="zh-CN" sz="2800" i="0" dirty="0">
                <a:solidFill>
                  <a:srgbClr val="CC3300"/>
                </a:solidFill>
              </a:rPr>
              <a:t>;</a:t>
            </a:r>
          </a:p>
          <a:p>
            <a:pPr defTabSz="893763"/>
            <a:r>
              <a:rPr lang="en-US" altLang="zh-CN" sz="2800" i="0" dirty="0">
                <a:solidFill>
                  <a:srgbClr val="CC3300"/>
                </a:solidFill>
              </a:rPr>
              <a:t>        </a:t>
            </a:r>
            <a:r>
              <a:rPr lang="en-US" altLang="zh-CN" sz="2800" b="0" i="0" dirty="0" smtClean="0">
                <a:solidFill>
                  <a:srgbClr val="CC3300"/>
                </a:solidFill>
              </a:rPr>
              <a:t>temp</a:t>
            </a:r>
            <a:r>
              <a:rPr lang="en-US" altLang="zh-CN" sz="2800" i="0" dirty="0" smtClean="0">
                <a:solidFill>
                  <a:srgbClr val="CC3300"/>
                </a:solidFill>
              </a:rPr>
              <a:t>=</a:t>
            </a:r>
            <a:r>
              <a:rPr lang="en-US" altLang="zh-CN" sz="2800" b="0" i="0" dirty="0" smtClean="0">
                <a:solidFill>
                  <a:srgbClr val="CC3300"/>
                </a:solidFill>
              </a:rPr>
              <a:t>First</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endParaRPr lang="en-US" altLang="zh-CN" sz="2800" i="0" dirty="0">
              <a:solidFill>
                <a:srgbClr val="CC3300"/>
              </a:solidFill>
            </a:endParaRPr>
          </a:p>
          <a:p>
            <a:pPr defTabSz="893763"/>
            <a:r>
              <a:rPr lang="en-US" altLang="zh-CN" sz="2800" b="0" i="0" dirty="0"/>
              <a:t>        </a:t>
            </a:r>
            <a:r>
              <a:rPr lang="en-US" altLang="zh-CN" sz="2800" i="0" dirty="0">
                <a:solidFill>
                  <a:schemeClr val="accent2"/>
                </a:solidFill>
              </a:rPr>
              <a:t>//</a:t>
            </a:r>
            <a:r>
              <a:rPr lang="zh-CN" altLang="en-US" sz="2800" b="0" i="0" dirty="0" smtClean="0">
                <a:solidFill>
                  <a:schemeClr val="accent2"/>
                </a:solidFill>
                <a:ea typeface="隶书" pitchFamily="49" charset="-122"/>
              </a:rPr>
              <a:t>在</a:t>
            </a:r>
            <a:r>
              <a:rPr lang="en-US" altLang="zh-CN" sz="2800" i="0" dirty="0" smtClean="0">
                <a:solidFill>
                  <a:schemeClr val="tx2"/>
                </a:solidFill>
                <a:ea typeface="隶书" pitchFamily="49" charset="-122"/>
              </a:rPr>
              <a:t>s</a:t>
            </a:r>
            <a:r>
              <a:rPr lang="zh-CN" altLang="en-US" sz="2800" b="0" i="0" dirty="0" smtClean="0">
                <a:solidFill>
                  <a:schemeClr val="accent2"/>
                </a:solidFill>
                <a:ea typeface="隶书" pitchFamily="49" charset="-122"/>
              </a:rPr>
              <a:t>原来</a:t>
            </a:r>
            <a:r>
              <a:rPr lang="zh-CN" altLang="en-US" sz="2800" b="0" i="0" dirty="0">
                <a:solidFill>
                  <a:schemeClr val="accent2"/>
                </a:solidFill>
                <a:ea typeface="隶书" pitchFamily="49" charset="-122"/>
              </a:rPr>
              <a:t>的右子树中找中序下第一个结点</a:t>
            </a:r>
            <a:endParaRPr lang="zh-CN" altLang="en-US" sz="2800" b="0" i="0" dirty="0">
              <a:solidFill>
                <a:schemeClr val="accent2"/>
              </a:solidFill>
            </a:endParaRPr>
          </a:p>
          <a:p>
            <a:pPr defTabSz="893763"/>
            <a:r>
              <a:rPr lang="zh-CN" altLang="en-US" sz="2800" b="0" i="0" dirty="0">
                <a:solidFill>
                  <a:srgbClr val="CC3300"/>
                </a:solidFill>
              </a:rPr>
              <a:t>        </a:t>
            </a:r>
            <a:r>
              <a:rPr lang="en-US" altLang="zh-CN" sz="2800" b="0" i="0" dirty="0">
                <a:solidFill>
                  <a:srgbClr val="CC3300"/>
                </a:solidFill>
              </a:rPr>
              <a:t>temp</a:t>
            </a:r>
            <a:r>
              <a:rPr lang="en-US" altLang="zh-CN" sz="2800" i="0" dirty="0">
                <a:solidFill>
                  <a:srgbClr val="CC3300"/>
                </a:solidFill>
              </a:rPr>
              <a:t>-&gt;</a:t>
            </a:r>
            <a:r>
              <a:rPr lang="en-US" altLang="zh-CN" sz="2800" b="0" i="0" dirty="0" err="1" smtClean="0">
                <a:solidFill>
                  <a:srgbClr val="CC3300"/>
                </a:solidFill>
              </a:rPr>
              <a:t>leftChild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a:solidFill>
                  <a:srgbClr val="CC3300"/>
                </a:solidFill>
              </a:rPr>
              <a:t>;</a:t>
            </a:r>
          </a:p>
          <a:p>
            <a:pPr defTabSz="893763"/>
            <a:r>
              <a:rPr lang="en-US" altLang="zh-CN" sz="2800" b="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建立</a:t>
            </a:r>
            <a:r>
              <a:rPr lang="zh-CN" altLang="en-US" sz="2800" b="0" i="0" dirty="0" smtClean="0">
                <a:solidFill>
                  <a:schemeClr val="accent2"/>
                </a:solidFill>
                <a:ea typeface="隶书" pitchFamily="49" charset="-122"/>
              </a:rPr>
              <a:t>指向</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前驱线索</a:t>
            </a:r>
            <a:endParaRPr lang="zh-CN" altLang="en-US" sz="2800" b="0" i="0" dirty="0">
              <a:solidFill>
                <a:schemeClr val="accent2"/>
              </a:solidFill>
            </a:endParaRPr>
          </a:p>
          <a:p>
            <a:pPr defTabSz="893763"/>
            <a:r>
              <a:rPr lang="zh-CN" altLang="en-US" sz="2800" b="0" i="0" dirty="0">
                <a:solidFill>
                  <a:srgbClr val="CC3300"/>
                </a:solidFill>
              </a:rPr>
              <a:t>   </a:t>
            </a:r>
            <a:r>
              <a:rPr lang="en-US" altLang="zh-CN" sz="2800" i="0" dirty="0">
                <a:solidFill>
                  <a:srgbClr val="CC3300"/>
                </a:solidFill>
              </a:rPr>
              <a:t>}</a:t>
            </a:r>
          </a:p>
          <a:p>
            <a:pPr defTabSz="893763"/>
            <a:r>
              <a:rPr lang="en-US" altLang="zh-CN" sz="2800" i="0" dirty="0">
                <a:solidFill>
                  <a:srgbClr val="CC3300"/>
                </a:solidFill>
              </a:rPr>
              <a:t>}</a:t>
            </a:r>
          </a:p>
          <a:p>
            <a:pPr defTabSz="893763"/>
            <a:r>
              <a:rPr lang="en-US" altLang="zh-CN" sz="2700" b="0" i="0" dirty="0">
                <a:solidFill>
                  <a:srgbClr val="CC3300"/>
                </a:solidFill>
              </a:rPr>
              <a:t>       </a:t>
            </a:r>
          </a:p>
        </p:txBody>
      </p:sp>
    </p:spTree>
  </p:cSld>
  <p:clrMapOvr>
    <a:masterClrMapping/>
  </p:clrMapOvr>
  <p:transition>
    <p:wipe dir="r"/>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215</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中序线索二叉树的删除</a:t>
            </a:r>
          </a:p>
        </p:txBody>
      </p:sp>
      <p:sp>
        <p:nvSpPr>
          <p:cNvPr id="4" name="内容占位符 2"/>
          <p:cNvSpPr txBox="1">
            <a:spLocks/>
          </p:cNvSpPr>
          <p:nvPr/>
        </p:nvSpPr>
        <p:spPr>
          <a:xfrm>
            <a:off x="323528" y="1412776"/>
            <a:ext cx="8636000" cy="4114800"/>
          </a:xfrm>
          <a:prstGeom prst="rect">
            <a:avLst/>
          </a:prstGeom>
        </p:spPr>
        <p:txBody>
          <a:bodyPr/>
          <a:lstStyle/>
          <a:p>
            <a:pPr marL="342900" marR="0" lvl="0" indent="-342900" algn="l" defTabSz="912813" rtl="0" eaLnBrk="1" fontAlgn="base" latinLnBrk="0" hangingPunct="1">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以删除</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的右子女</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r</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为例，分</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4</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种情况：</a:t>
            </a:r>
          </a:p>
          <a:p>
            <a:pPr marL="742950" marR="0" lvl="1" indent="-285750" algn="l" defTabSz="912813" rtl="0" eaLnBrk="1" fontAlgn="base" latinLnBrk="0" hangingPunct="1">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006600"/>
                </a:solidFill>
                <a:effectLst/>
                <a:uLnTx/>
                <a:uFillTx/>
                <a:latin typeface="+mn-lt"/>
                <a:ea typeface="+mn-ea"/>
              </a:rPr>
              <a:t>r</a:t>
            </a:r>
            <a:r>
              <a:rPr kumimoji="1" lang="zh-CN" altLang="en-US" sz="2400" i="0" u="none" strike="noStrike" kern="0" cap="none" spc="0" normalizeH="0" baseline="0" noProof="0" dirty="0" smtClean="0">
                <a:ln>
                  <a:noFill/>
                </a:ln>
                <a:solidFill>
                  <a:srgbClr val="006600"/>
                </a:solidFill>
                <a:effectLst/>
                <a:uLnTx/>
                <a:uFillTx/>
                <a:latin typeface="+mn-lt"/>
                <a:ea typeface="+mn-ea"/>
              </a:rPr>
              <a:t>是叶子结点</a:t>
            </a:r>
            <a:endParaRPr kumimoji="1" lang="en-US" altLang="zh-CN" sz="2400" i="0" u="none" strike="noStrike" kern="0" cap="none" spc="0" normalizeH="0" baseline="0" noProof="0" dirty="0" smtClean="0">
              <a:ln>
                <a:noFill/>
              </a:ln>
              <a:solidFill>
                <a:srgbClr val="006600"/>
              </a:solidFill>
              <a:effectLst/>
              <a:uLnTx/>
              <a:uFillTx/>
              <a:latin typeface="+mn-lt"/>
              <a:ea typeface="+mn-ea"/>
            </a:endParaRPr>
          </a:p>
          <a:p>
            <a:pPr marL="1143000" marR="0" lvl="2" indent="-228600" algn="l" defTabSz="912813" rtl="0" eaLnBrk="1" fontAlgn="base" latinLnBrk="0" hangingPunct="1">
              <a:lnSpc>
                <a:spcPct val="100000"/>
              </a:lnSpc>
              <a:spcBef>
                <a:spcPct val="20000"/>
              </a:spcBef>
              <a:spcAft>
                <a:spcPct val="0"/>
              </a:spcAft>
              <a:buClrTx/>
              <a:buSzTx/>
              <a:buFontTx/>
              <a:buChar char="•"/>
              <a:tabLst/>
              <a:defRPr/>
            </a:pPr>
            <a:r>
              <a:rPr kumimoji="1" lang="en-US" altLang="zh-CN" sz="2000" b="0" i="0" u="none" strike="noStrike" kern="0" cap="none" spc="0" normalizeH="0" baseline="0" noProof="0" dirty="0" smtClean="0">
                <a:ln>
                  <a:noFill/>
                </a:ln>
                <a:solidFill>
                  <a:schemeClr val="tx2"/>
                </a:solidFill>
                <a:effectLst/>
                <a:uLnTx/>
                <a:uFillTx/>
                <a:latin typeface="+mn-lt"/>
                <a:ea typeface="+mn-ea"/>
              </a:rPr>
              <a:t>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 </a:t>
            </a:r>
            <a:r>
              <a:rPr kumimoji="1" lang="zh-CN" altLang="en-US" sz="2000" b="0" i="0" u="none" strike="noStrike" kern="0" cap="none" spc="0" normalizeH="0" baseline="0" noProof="0" dirty="0" smtClean="0">
                <a:ln>
                  <a:noFill/>
                </a:ln>
                <a:solidFill>
                  <a:schemeClr val="tx2"/>
                </a:solidFill>
                <a:effectLst/>
                <a:uLnTx/>
                <a:uFillTx/>
                <a:latin typeface="+mn-lt"/>
                <a:ea typeface="+mn-ea"/>
              </a:rPr>
              <a:t> </a:t>
            </a:r>
            <a:r>
              <a:rPr kumimoji="1" lang="en-US" altLang="zh-CN" sz="2000" b="0" i="0" u="none" strike="noStrike" kern="0" cap="none" spc="0" normalizeH="0" baseline="0" noProof="0" dirty="0" smtClean="0">
                <a:ln>
                  <a:noFill/>
                </a:ln>
                <a:solidFill>
                  <a:schemeClr val="tx2"/>
                </a:solidFill>
                <a:effectLst/>
                <a:uLnTx/>
                <a:uFillTx/>
                <a:latin typeface="+mn-lt"/>
                <a:ea typeface="+mn-ea"/>
              </a:rPr>
              <a:t>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rtag</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rtag</a:t>
            </a:r>
            <a:r>
              <a:rPr kumimoji="1" lang="en-US" altLang="zh-CN" sz="2000" i="0" u="none" strike="noStrike" kern="0" cap="none" spc="0" normalizeH="0" baseline="0" noProof="0" dirty="0" smtClean="0">
                <a:ln>
                  <a:noFill/>
                </a:ln>
                <a:solidFill>
                  <a:schemeClr val="tx2"/>
                </a:solidFill>
                <a:effectLst/>
                <a:uLnTx/>
                <a:uFillTx/>
                <a:latin typeface="+mn-lt"/>
                <a:ea typeface="+mn-ea"/>
              </a:rPr>
              <a:t>;</a:t>
            </a:r>
            <a:endParaRPr kumimoji="1" lang="zh-CN" altLang="en-US" sz="2000" i="0" u="none" strike="noStrike" kern="0" cap="none" spc="0" normalizeH="0" baseline="0" noProof="0" dirty="0" smtClean="0">
              <a:ln>
                <a:noFill/>
              </a:ln>
              <a:solidFill>
                <a:schemeClr val="tx2"/>
              </a:solidFill>
              <a:effectLst/>
              <a:uLnTx/>
              <a:uFillTx/>
              <a:latin typeface="+mn-lt"/>
              <a:ea typeface="+mn-ea"/>
            </a:endParaRPr>
          </a:p>
          <a:p>
            <a:pPr marL="742950" marR="0" lvl="1" indent="-285750" algn="l" defTabSz="912813" rtl="0" eaLnBrk="1" fontAlgn="base" latinLnBrk="0" hangingPunct="1">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006600"/>
                </a:solidFill>
                <a:effectLst/>
                <a:uLnTx/>
                <a:uFillTx/>
                <a:latin typeface="+mn-lt"/>
                <a:ea typeface="+mn-ea"/>
              </a:rPr>
              <a:t>r</a:t>
            </a:r>
            <a:r>
              <a:rPr kumimoji="1" lang="zh-CN" altLang="en-US" sz="2400" i="0" u="none" strike="noStrike" kern="0" cap="none" spc="0" normalizeH="0" baseline="0" noProof="0" dirty="0" smtClean="0">
                <a:ln>
                  <a:noFill/>
                </a:ln>
                <a:solidFill>
                  <a:srgbClr val="006600"/>
                </a:solidFill>
                <a:effectLst/>
                <a:uLnTx/>
                <a:uFillTx/>
                <a:latin typeface="+mn-lt"/>
                <a:ea typeface="+mn-ea"/>
              </a:rPr>
              <a:t>的左孩子空</a:t>
            </a:r>
            <a:endParaRPr kumimoji="1" lang="en-US" altLang="zh-CN" sz="2400" i="0" u="none" strike="noStrike" kern="0" cap="none" spc="0" normalizeH="0" baseline="0" noProof="0" dirty="0" smtClean="0">
              <a:ln>
                <a:noFill/>
              </a:ln>
              <a:solidFill>
                <a:srgbClr val="006600"/>
              </a:solidFill>
              <a:effectLst/>
              <a:uLnTx/>
              <a:uFillTx/>
              <a:latin typeface="+mn-lt"/>
              <a:ea typeface="+mn-ea"/>
            </a:endParaRPr>
          </a:p>
          <a:p>
            <a:pPr marL="1143000" marR="0" lvl="2" indent="-228600" algn="l" defTabSz="912813" rtl="0" eaLnBrk="1" fontAlgn="base" latinLnBrk="0" hangingPunct="1">
              <a:lnSpc>
                <a:spcPct val="100000"/>
              </a:lnSpc>
              <a:spcBef>
                <a:spcPct val="20000"/>
              </a:spcBef>
              <a:spcAft>
                <a:spcPct val="0"/>
              </a:spcAft>
              <a:buClrTx/>
              <a:buSzTx/>
              <a:buFontTx/>
              <a:buChar char="•"/>
              <a:tabLst/>
              <a:defRPr/>
            </a:pPr>
            <a:r>
              <a:rPr kumimoji="1" lang="en-US" altLang="zh-CN" sz="2000" b="0" i="0" u="none" strike="noStrike" kern="0" cap="none" spc="0" normalizeH="0" baseline="0" noProof="0" dirty="0" smtClean="0">
                <a:ln>
                  <a:noFill/>
                </a:ln>
                <a:solidFill>
                  <a:schemeClr val="tx2"/>
                </a:solidFill>
                <a:effectLst/>
                <a:uLnTx/>
                <a:uFillTx/>
                <a:latin typeface="+mn-lt"/>
                <a:ea typeface="+mn-ea"/>
              </a:rPr>
              <a:t>NODE </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p</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first</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  p</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leftchild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leftchild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p>
          <a:p>
            <a:pPr marL="1143000" marR="0" lvl="2" indent="-228600" algn="l" defTabSz="912813" rtl="0" eaLnBrk="1" fontAlgn="base" latinLnBrk="0" hangingPunct="1">
              <a:lnSpc>
                <a:spcPct val="100000"/>
              </a:lnSpc>
              <a:spcBef>
                <a:spcPct val="20000"/>
              </a:spcBef>
              <a:spcAft>
                <a:spcPct val="0"/>
              </a:spcAft>
              <a:buClrTx/>
              <a:buSzTx/>
              <a:buFontTx/>
              <a:buChar char="•"/>
              <a:tabLst/>
              <a:defRPr/>
            </a:pPr>
            <a:r>
              <a:rPr kumimoji="1" lang="en-US" altLang="zh-CN" sz="2000" b="0" i="0" u="none" strike="noStrike" kern="0" cap="none" spc="0" normalizeH="0" baseline="0" noProof="0" dirty="0" smtClean="0">
                <a:ln>
                  <a:noFill/>
                </a:ln>
                <a:solidFill>
                  <a:schemeClr val="tx2"/>
                </a:solidFill>
                <a:effectLst/>
                <a:uLnTx/>
                <a:uFillTx/>
                <a:latin typeface="+mn-lt"/>
                <a:ea typeface="+mn-ea"/>
              </a:rPr>
              <a:t>t</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endParaRPr kumimoji="1" lang="zh-CN" altLang="en-US" sz="2000" i="0" u="none" strike="noStrike" kern="0" cap="none" spc="0" normalizeH="0" baseline="0" noProof="0" dirty="0" smtClean="0">
              <a:ln>
                <a:noFill/>
              </a:ln>
              <a:solidFill>
                <a:srgbClr val="006600"/>
              </a:solidFill>
              <a:effectLst/>
              <a:uLnTx/>
              <a:uFillTx/>
              <a:latin typeface="+mn-lt"/>
              <a:ea typeface="+mn-ea"/>
            </a:endParaRPr>
          </a:p>
          <a:p>
            <a:pPr marL="742950" marR="0" lvl="1" indent="-285750" algn="l" defTabSz="912813" rtl="0" eaLnBrk="1" fontAlgn="base" latinLnBrk="0" hangingPunct="1">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006600"/>
                </a:solidFill>
                <a:effectLst/>
                <a:uLnTx/>
                <a:uFillTx/>
                <a:latin typeface="+mn-lt"/>
                <a:ea typeface="+mn-ea"/>
              </a:rPr>
              <a:t>r</a:t>
            </a:r>
            <a:r>
              <a:rPr kumimoji="1" lang="zh-CN" altLang="en-US" sz="2400" i="0" u="none" strike="noStrike" kern="0" cap="none" spc="0" normalizeH="0" baseline="0" noProof="0" dirty="0" smtClean="0">
                <a:ln>
                  <a:noFill/>
                </a:ln>
                <a:solidFill>
                  <a:srgbClr val="006600"/>
                </a:solidFill>
                <a:effectLst/>
                <a:uLnTx/>
                <a:uFillTx/>
                <a:latin typeface="+mn-lt"/>
                <a:ea typeface="+mn-ea"/>
              </a:rPr>
              <a:t>的右孩子空</a:t>
            </a:r>
            <a:endParaRPr kumimoji="1" lang="en-US" altLang="zh-CN" sz="2400" i="0" u="none" strike="noStrike" kern="0" cap="none" spc="0" normalizeH="0" baseline="0" noProof="0" dirty="0" smtClean="0">
              <a:ln>
                <a:noFill/>
              </a:ln>
              <a:solidFill>
                <a:srgbClr val="006600"/>
              </a:solidFill>
              <a:effectLst/>
              <a:uLnTx/>
              <a:uFillTx/>
              <a:latin typeface="+mn-lt"/>
              <a:ea typeface="+mn-ea"/>
            </a:endParaRPr>
          </a:p>
          <a:p>
            <a:pPr marL="1143000" marR="0" lvl="2" indent="-228600" algn="l" defTabSz="912813" rtl="0" eaLnBrk="1" fontAlgn="base" latinLnBrk="0" hangingPunct="1">
              <a:lnSpc>
                <a:spcPct val="100000"/>
              </a:lnSpc>
              <a:spcBef>
                <a:spcPct val="20000"/>
              </a:spcBef>
              <a:spcAft>
                <a:spcPct val="0"/>
              </a:spcAft>
              <a:buClrTx/>
              <a:buSzTx/>
              <a:buFontTx/>
              <a:buChar char="•"/>
              <a:tabLst/>
              <a:defRPr/>
            </a:pPr>
            <a:r>
              <a:rPr kumimoji="1" lang="en-US" altLang="zh-CN" sz="2000" b="0" i="0" u="none" strike="noStrike" kern="0" cap="none" spc="0" normalizeH="0" baseline="0" noProof="0" dirty="0" smtClean="0">
                <a:ln>
                  <a:noFill/>
                </a:ln>
                <a:solidFill>
                  <a:schemeClr val="tx2"/>
                </a:solidFill>
                <a:effectLst/>
                <a:uLnTx/>
                <a:uFillTx/>
                <a:latin typeface="+mn-lt"/>
                <a:ea typeface="+mn-ea"/>
              </a:rPr>
              <a:t>NODE </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p</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last</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leftchild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  p</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p>
          <a:p>
            <a:pPr marL="1143000" marR="0" lvl="2" indent="-228600" algn="l" defTabSz="912813" rtl="0" eaLnBrk="1" fontAlgn="base" latinLnBrk="0" hangingPunct="1">
              <a:lnSpc>
                <a:spcPct val="100000"/>
              </a:lnSpc>
              <a:spcBef>
                <a:spcPct val="20000"/>
              </a:spcBef>
              <a:spcAft>
                <a:spcPct val="0"/>
              </a:spcAft>
              <a:buClrTx/>
              <a:buSzTx/>
              <a:buFontTx/>
              <a:buChar char="•"/>
              <a:tabLst/>
              <a:defRPr/>
            </a:pPr>
            <a:r>
              <a:rPr kumimoji="1" lang="en-US" altLang="zh-CN" sz="2000" b="0" i="0" u="none" strike="noStrike" kern="0" cap="none" spc="0" normalizeH="0" baseline="0" noProof="0" dirty="0" smtClean="0">
                <a:ln>
                  <a:noFill/>
                </a:ln>
                <a:solidFill>
                  <a:schemeClr val="tx2"/>
                </a:solidFill>
                <a:effectLst/>
                <a:uLnTx/>
                <a:uFillTx/>
                <a:latin typeface="+mn-lt"/>
                <a:ea typeface="+mn-ea"/>
              </a:rPr>
              <a:t>t</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leftchild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endParaRPr kumimoji="1" lang="zh-CN" altLang="en-US" sz="2000" i="0" u="none" strike="noStrike" kern="0" cap="none" spc="0" normalizeH="0" baseline="0" noProof="0" dirty="0" smtClean="0">
              <a:ln>
                <a:noFill/>
              </a:ln>
              <a:solidFill>
                <a:schemeClr val="tx2"/>
              </a:solidFill>
              <a:effectLst/>
              <a:uLnTx/>
              <a:uFillTx/>
              <a:latin typeface="+mn-lt"/>
              <a:ea typeface="+mn-ea"/>
            </a:endParaRPr>
          </a:p>
          <a:p>
            <a:pPr marL="742950" marR="0" lvl="1" indent="-285750" algn="l" defTabSz="912813" rtl="0" eaLnBrk="1" fontAlgn="base" latinLnBrk="0" hangingPunct="1">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006600"/>
                </a:solidFill>
                <a:effectLst/>
                <a:uLnTx/>
                <a:uFillTx/>
                <a:latin typeface="+mn-lt"/>
                <a:ea typeface="+mn-ea"/>
              </a:rPr>
              <a:t>r</a:t>
            </a:r>
            <a:r>
              <a:rPr kumimoji="1" lang="zh-CN" altLang="en-US" sz="2400" i="0" u="none" strike="noStrike" kern="0" cap="none" spc="0" normalizeH="0" baseline="0" noProof="0" dirty="0" smtClean="0">
                <a:ln>
                  <a:noFill/>
                </a:ln>
                <a:solidFill>
                  <a:srgbClr val="006600"/>
                </a:solidFill>
                <a:effectLst/>
                <a:uLnTx/>
                <a:uFillTx/>
                <a:latin typeface="+mn-lt"/>
                <a:ea typeface="+mn-ea"/>
              </a:rPr>
              <a:t>同时具有左右子树</a:t>
            </a:r>
            <a:endParaRPr kumimoji="1" lang="en-US" altLang="zh-CN" sz="2400" i="0" u="none" strike="noStrike" kern="0" cap="none" spc="0" normalizeH="0" baseline="0" noProof="0" dirty="0" smtClean="0">
              <a:ln>
                <a:noFill/>
              </a:ln>
              <a:solidFill>
                <a:srgbClr val="006600"/>
              </a:solidFill>
              <a:effectLst/>
              <a:uLnTx/>
              <a:uFillTx/>
              <a:latin typeface="+mn-lt"/>
              <a:ea typeface="+mn-ea"/>
            </a:endParaRPr>
          </a:p>
          <a:p>
            <a:pPr marL="1143000" marR="0" lvl="2" indent="-228600" algn="l" defTabSz="912813" rtl="0" eaLnBrk="1" fontAlgn="base" latinLnBrk="0" hangingPunct="1">
              <a:lnSpc>
                <a:spcPct val="100000"/>
              </a:lnSpc>
              <a:spcBef>
                <a:spcPct val="20000"/>
              </a:spcBef>
              <a:spcAft>
                <a:spcPct val="0"/>
              </a:spcAft>
              <a:buClrTx/>
              <a:buSzTx/>
              <a:buFontTx/>
              <a:buChar char="•"/>
              <a:tabLst/>
              <a:defRPr/>
            </a:pPr>
            <a:r>
              <a:rPr kumimoji="1" lang="en-US" altLang="zh-CN" sz="2000" b="0" i="0" u="none" strike="noStrike" kern="0" cap="none" spc="0" normalizeH="0" baseline="0" noProof="0" dirty="0" smtClean="0">
                <a:ln>
                  <a:noFill/>
                </a:ln>
                <a:solidFill>
                  <a:schemeClr val="tx2"/>
                </a:solidFill>
                <a:effectLst/>
                <a:uLnTx/>
                <a:uFillTx/>
                <a:latin typeface="+mn-lt"/>
                <a:ea typeface="+mn-ea"/>
              </a:rPr>
              <a:t>NODE </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p</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last</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leftchild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 </a:t>
            </a:r>
            <a:r>
              <a:rPr kumimoji="1" lang="zh-CN" altLang="en-US" sz="2000" b="0" i="0" u="none" strike="noStrike" kern="0" cap="none" spc="0" normalizeH="0" baseline="0" noProof="0" dirty="0" smtClean="0">
                <a:ln>
                  <a:noFill/>
                </a:ln>
                <a:solidFill>
                  <a:schemeClr val="tx2"/>
                </a:solidFill>
                <a:effectLst/>
                <a:uLnTx/>
                <a:uFillTx/>
                <a:latin typeface="+mn-lt"/>
                <a:ea typeface="+mn-ea"/>
              </a:rPr>
              <a:t> </a:t>
            </a:r>
            <a:r>
              <a:rPr kumimoji="1" lang="en-US" altLang="zh-CN" sz="2000" b="0" i="0" u="none" strike="noStrike" kern="0" cap="none" spc="0" normalizeH="0" baseline="0" noProof="0" dirty="0" smtClean="0">
                <a:ln>
                  <a:noFill/>
                </a:ln>
                <a:solidFill>
                  <a:schemeClr val="tx2"/>
                </a:solidFill>
                <a:effectLst/>
                <a:uLnTx/>
                <a:uFillTx/>
                <a:latin typeface="+mn-lt"/>
                <a:ea typeface="+mn-ea"/>
              </a:rPr>
              <a:t>p</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p>
          <a:p>
            <a:pPr marL="1143000" marR="0" lvl="2" indent="-228600" algn="l" defTabSz="912813" rtl="0" eaLnBrk="1" fontAlgn="base" latinLnBrk="0" hangingPunct="1">
              <a:lnSpc>
                <a:spcPct val="100000"/>
              </a:lnSpc>
              <a:spcBef>
                <a:spcPct val="20000"/>
              </a:spcBef>
              <a:spcAft>
                <a:spcPct val="0"/>
              </a:spcAft>
              <a:buClrTx/>
              <a:buSzTx/>
              <a:buFontTx/>
              <a:buChar char="•"/>
              <a:tabLst/>
              <a:defRPr/>
            </a:pPr>
            <a:r>
              <a:rPr kumimoji="1" lang="en-US" altLang="zh-CN" sz="2000" b="0" i="0" u="none" strike="noStrike" kern="0" cap="none" spc="0" normalizeH="0" baseline="0" noProof="0" dirty="0" smtClean="0">
                <a:ln>
                  <a:noFill/>
                </a:ln>
                <a:solidFill>
                  <a:schemeClr val="tx2"/>
                </a:solidFill>
                <a:effectLst/>
                <a:uLnTx/>
                <a:uFillTx/>
                <a:latin typeface="+mn-lt"/>
                <a:ea typeface="+mn-ea"/>
              </a:rPr>
              <a:t>p</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rtag</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rtag</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 </a:t>
            </a:r>
            <a:r>
              <a:rPr kumimoji="1" lang="en-US" altLang="zh-CN" sz="2000" b="0" i="0" u="none" strike="noStrike" kern="0" cap="none" spc="0" normalizeH="0" baseline="0" noProof="0" dirty="0" smtClean="0">
                <a:ln>
                  <a:noFill/>
                </a:ln>
                <a:solidFill>
                  <a:schemeClr val="tx2"/>
                </a:solidFill>
                <a:effectLst/>
                <a:uLnTx/>
                <a:uFillTx/>
                <a:latin typeface="+mn-lt"/>
                <a:ea typeface="+mn-ea"/>
              </a:rPr>
              <a:t>t</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leftchild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p>
          <a:p>
            <a:pPr marL="1143000" marR="0" lvl="2" indent="-228600" algn="l" defTabSz="912813" rtl="0" eaLnBrk="1" fontAlgn="base" latinLnBrk="0" hangingPunct="1">
              <a:lnSpc>
                <a:spcPct val="100000"/>
              </a:lnSpc>
              <a:spcBef>
                <a:spcPct val="20000"/>
              </a:spcBef>
              <a:spcAft>
                <a:spcPct val="0"/>
              </a:spcAft>
              <a:buClrTx/>
              <a:buSzTx/>
              <a:buFontTx/>
              <a:buChar char="•"/>
              <a:tabLst/>
              <a:defRPr/>
            </a:pPr>
            <a:r>
              <a:rPr kumimoji="1" lang="en-US" altLang="zh-CN" sz="2000" b="0" i="0" u="none" strike="noStrike" kern="0" cap="none" spc="0" normalizeH="0" baseline="0" noProof="0" dirty="0" smtClean="0">
                <a:ln>
                  <a:noFill/>
                </a:ln>
                <a:solidFill>
                  <a:schemeClr val="tx2"/>
                </a:solidFill>
                <a:effectLst/>
                <a:uLnTx/>
                <a:uFillTx/>
                <a:latin typeface="+mn-lt"/>
                <a:ea typeface="+mn-ea"/>
              </a:rPr>
              <a:t>NODE </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q</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first</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r</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rightchild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 </a:t>
            </a:r>
            <a:r>
              <a:rPr kumimoji="1" lang="zh-CN" altLang="en-US" sz="2000" b="0" i="0" u="none" strike="noStrike" kern="0" cap="none" spc="0" normalizeH="0" baseline="0" noProof="0" dirty="0" smtClean="0">
                <a:ln>
                  <a:noFill/>
                </a:ln>
                <a:solidFill>
                  <a:schemeClr val="tx2"/>
                </a:solidFill>
                <a:effectLst/>
                <a:uLnTx/>
                <a:uFillTx/>
                <a:latin typeface="+mn-lt"/>
                <a:ea typeface="+mn-ea"/>
              </a:rPr>
              <a:t> </a:t>
            </a:r>
            <a:r>
              <a:rPr kumimoji="1" lang="en-US" altLang="zh-CN" sz="2000" b="0" i="0" u="none" strike="noStrike" kern="0" cap="none" spc="0" normalizeH="0" baseline="0" noProof="0" dirty="0" smtClean="0">
                <a:ln>
                  <a:noFill/>
                </a:ln>
                <a:solidFill>
                  <a:schemeClr val="tx2"/>
                </a:solidFill>
                <a:effectLst/>
                <a:uLnTx/>
                <a:uFillTx/>
                <a:latin typeface="+mn-lt"/>
                <a:ea typeface="+mn-ea"/>
              </a:rPr>
              <a:t>q</a:t>
            </a:r>
            <a:r>
              <a:rPr kumimoji="1" lang="en-US" altLang="zh-CN" sz="2000" i="0" u="none" strike="noStrike" kern="0" cap="none" spc="0" normalizeH="0" baseline="0" noProof="0" dirty="0" smtClean="0">
                <a:ln>
                  <a:noFill/>
                </a:ln>
                <a:solidFill>
                  <a:schemeClr val="tx2"/>
                </a:solidFill>
                <a:effectLst/>
                <a:uLnTx/>
                <a:uFillTx/>
                <a:latin typeface="+mn-lt"/>
                <a:ea typeface="+mn-ea"/>
              </a:rPr>
              <a:t>-&gt;</a:t>
            </a:r>
            <a:r>
              <a:rPr kumimoji="1" lang="en-US" altLang="zh-CN" sz="2000" b="0" i="0" u="none" strike="noStrike" kern="0" cap="none" spc="0" normalizeH="0" baseline="0" noProof="0" dirty="0" err="1" smtClean="0">
                <a:ln>
                  <a:noFill/>
                </a:ln>
                <a:solidFill>
                  <a:schemeClr val="tx2"/>
                </a:solidFill>
                <a:effectLst/>
                <a:uLnTx/>
                <a:uFillTx/>
                <a:latin typeface="+mn-lt"/>
                <a:ea typeface="+mn-ea"/>
              </a:rPr>
              <a:t>leftchild</a:t>
            </a:r>
            <a:r>
              <a:rPr kumimoji="1" lang="en-US" altLang="zh-CN" sz="2000" i="0" u="none" strike="noStrike" kern="0" cap="none" spc="0" normalizeH="0" baseline="0" noProof="0" dirty="0" smtClean="0">
                <a:ln>
                  <a:noFill/>
                </a:ln>
                <a:solidFill>
                  <a:schemeClr val="tx2"/>
                </a:solidFill>
                <a:effectLst/>
                <a:uLnTx/>
                <a:uFillTx/>
                <a:latin typeface="+mn-lt"/>
                <a:ea typeface="+mn-ea"/>
              </a:rPr>
              <a:t>=</a:t>
            </a:r>
            <a:r>
              <a:rPr kumimoji="1" lang="en-US" altLang="zh-CN" sz="2000" b="0" i="0" u="none" strike="noStrike" kern="0" cap="none" spc="0" normalizeH="0" baseline="0" noProof="0" dirty="0" smtClean="0">
                <a:ln>
                  <a:noFill/>
                </a:ln>
                <a:solidFill>
                  <a:schemeClr val="tx2"/>
                </a:solidFill>
                <a:effectLst/>
                <a:uLnTx/>
                <a:uFillTx/>
                <a:latin typeface="+mn-lt"/>
                <a:ea typeface="+mn-ea"/>
              </a:rPr>
              <a:t>p</a:t>
            </a:r>
            <a:r>
              <a:rPr kumimoji="1" lang="en-US" altLang="zh-CN" sz="2000" i="0" u="none" strike="noStrike" kern="0" cap="none" spc="0" normalizeH="0" baseline="0" noProof="0" dirty="0" smtClean="0">
                <a:ln>
                  <a:noFill/>
                </a:ln>
                <a:solidFill>
                  <a:schemeClr val="tx2"/>
                </a:solidFill>
                <a:effectLst/>
                <a:uLnTx/>
                <a:uFillTx/>
                <a:latin typeface="+mn-lt"/>
                <a:ea typeface="+mn-ea"/>
              </a:rPr>
              <a:t>;</a:t>
            </a:r>
            <a:endParaRPr kumimoji="1" lang="zh-CN" altLang="en-US" sz="2000" i="0" u="none" strike="noStrike" kern="0" cap="none" spc="0" normalizeH="0" baseline="0" noProof="0" dirty="0" smtClean="0">
              <a:ln>
                <a:noFill/>
              </a:ln>
              <a:solidFill>
                <a:schemeClr val="tx2"/>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216</a:t>
            </a:fld>
            <a:endParaRPr lang="en-US" altLang="zh-CN"/>
          </a:p>
        </p:txBody>
      </p:sp>
      <p:sp>
        <p:nvSpPr>
          <p:cNvPr id="3" name="Text Box 4"/>
          <p:cNvSpPr txBox="1">
            <a:spLocks noChangeArrowheads="1"/>
          </p:cNvSpPr>
          <p:nvPr/>
        </p:nvSpPr>
        <p:spPr bwMode="auto">
          <a:xfrm>
            <a:off x="1403350" y="836613"/>
            <a:ext cx="6696075" cy="638175"/>
          </a:xfrm>
          <a:prstGeom prst="rect">
            <a:avLst/>
          </a:prstGeom>
          <a:noFill/>
          <a:ln w="9525">
            <a:noFill/>
            <a:miter lim="800000"/>
            <a:headEnd/>
            <a:tailEnd/>
          </a:ln>
          <a:effectLst/>
        </p:spPr>
        <p:txBody>
          <a:bodyPr lIns="89401" tIns="44700" rIns="89401" bIns="44700">
            <a:spAutoFit/>
          </a:bodyPr>
          <a:lstStyle/>
          <a:p>
            <a:pPr defTabSz="893763">
              <a:defRPr/>
            </a:pPr>
            <a:r>
              <a:rPr lang="zh-CN" altLang="en-US" sz="3600" i="0" u="sng" dirty="0">
                <a:solidFill>
                  <a:schemeClr val="tx2"/>
                </a:solidFill>
                <a:effectLst>
                  <a:outerShdw blurRad="38100" dist="38100" dir="2700000" algn="tl">
                    <a:srgbClr val="C0C0C0"/>
                  </a:outerShdw>
                </a:effectLst>
                <a:ea typeface="仿宋_GB2312" pitchFamily="49" charset="-122"/>
              </a:rPr>
              <a:t>中序线索化二叉树的删除操作</a:t>
            </a:r>
            <a:r>
              <a:rPr lang="zh-CN" altLang="en-US" sz="3600" i="0" dirty="0">
                <a:solidFill>
                  <a:schemeClr val="tx2"/>
                </a:solidFill>
                <a:effectLst>
                  <a:outerShdw blurRad="38100" dist="38100" dir="2700000" algn="tl">
                    <a:srgbClr val="C0C0C0"/>
                  </a:outerShdw>
                </a:effectLst>
                <a:ea typeface="仿宋_GB2312" pitchFamily="49" charset="-122"/>
              </a:rPr>
              <a:t> </a:t>
            </a:r>
            <a:r>
              <a:rPr lang="en-US" altLang="zh-CN" sz="3600" i="0" dirty="0">
                <a:solidFill>
                  <a:schemeClr val="tx2"/>
                </a:solidFill>
                <a:effectLst>
                  <a:outerShdw blurRad="38100" dist="38100" dir="2700000" algn="tl">
                    <a:srgbClr val="C0C0C0"/>
                  </a:outerShdw>
                </a:effectLst>
                <a:ea typeface="仿宋_GB2312" pitchFamily="49" charset="-122"/>
              </a:rPr>
              <a:t>(I)</a:t>
            </a:r>
            <a:endParaRPr lang="en-US" altLang="zh-CN" sz="3600" b="0" i="0" dirty="0">
              <a:ea typeface="仿宋_GB2312" pitchFamily="49" charset="-122"/>
            </a:endParaRPr>
          </a:p>
        </p:txBody>
      </p:sp>
      <p:sp>
        <p:nvSpPr>
          <p:cNvPr id="4" name="Rectangle 5"/>
          <p:cNvSpPr>
            <a:spLocks noChangeArrowheads="1"/>
          </p:cNvSpPr>
          <p:nvPr/>
        </p:nvSpPr>
        <p:spPr bwMode="auto">
          <a:xfrm>
            <a:off x="285720" y="1714488"/>
            <a:ext cx="8686800" cy="4157662"/>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dirty="0">
                <a:effectLst>
                  <a:outerShdw blurRad="38100" dist="38100" dir="2700000" algn="tl">
                    <a:srgbClr val="C0C0C0"/>
                  </a:outerShdw>
                </a:effectLst>
                <a:ea typeface="仿宋_GB2312" pitchFamily="49" charset="-122"/>
              </a:rPr>
              <a:t>设结点</a:t>
            </a:r>
            <a:r>
              <a:rPr lang="en-US" altLang="zh-CN" sz="3200" i="0" dirty="0">
                <a:solidFill>
                  <a:srgbClr val="CC3300"/>
                </a:solidFill>
                <a:effectLst>
                  <a:outerShdw blurRad="38100" dist="38100" dir="2700000" algn="tl">
                    <a:srgbClr val="C0C0C0"/>
                  </a:outerShdw>
                </a:effectLst>
                <a:ea typeface="仿宋_GB2312" pitchFamily="49" charset="-122"/>
              </a:rPr>
              <a:t>r</a:t>
            </a:r>
            <a:r>
              <a:rPr lang="zh-CN" altLang="en-US" sz="3200" i="0" dirty="0">
                <a:effectLst>
                  <a:outerShdw blurRad="38100" dist="38100" dir="2700000" algn="tl">
                    <a:srgbClr val="C0C0C0"/>
                  </a:outerShdw>
                </a:effectLst>
                <a:ea typeface="仿宋_GB2312" pitchFamily="49" charset="-122"/>
              </a:rPr>
              <a:t>是结点</a:t>
            </a:r>
            <a:r>
              <a:rPr lang="en-US" altLang="zh-CN" sz="3200" i="0" dirty="0">
                <a:solidFill>
                  <a:srgbClr val="CC3300"/>
                </a:solidFill>
                <a:effectLst>
                  <a:outerShdw blurRad="38100" dist="38100" dir="2700000" algn="tl">
                    <a:srgbClr val="C0C0C0"/>
                  </a:outerShdw>
                </a:effectLst>
                <a:ea typeface="仿宋_GB2312" pitchFamily="49" charset="-122"/>
              </a:rPr>
              <a:t>s</a:t>
            </a:r>
            <a:r>
              <a:rPr lang="zh-CN" altLang="en-US" sz="3200" i="0" dirty="0">
                <a:effectLst>
                  <a:outerShdw blurRad="38100" dist="38100" dir="2700000" algn="tl">
                    <a:srgbClr val="C0C0C0"/>
                  </a:outerShdw>
                </a:effectLst>
                <a:ea typeface="仿宋_GB2312" pitchFamily="49" charset="-122"/>
              </a:rPr>
              <a:t>的右子女，分</a:t>
            </a:r>
            <a:r>
              <a:rPr lang="en-US" altLang="zh-CN" sz="3200" i="0" dirty="0">
                <a:solidFill>
                  <a:srgbClr val="CC3300"/>
                </a:solidFill>
                <a:effectLst>
                  <a:outerShdw blurRad="38100" dist="38100" dir="2700000" algn="tl">
                    <a:srgbClr val="C0C0C0"/>
                  </a:outerShdw>
                </a:effectLst>
                <a:ea typeface="仿宋_GB2312" pitchFamily="49" charset="-122"/>
              </a:rPr>
              <a:t>4</a:t>
            </a:r>
            <a:r>
              <a:rPr lang="zh-CN" altLang="en-US" sz="3200" i="0" dirty="0">
                <a:effectLst>
                  <a:outerShdw blurRad="38100" dist="38100" dir="2700000" algn="tl">
                    <a:srgbClr val="C0C0C0"/>
                  </a:outerShdw>
                </a:effectLst>
                <a:ea typeface="仿宋_GB2312" pitchFamily="49" charset="-122"/>
              </a:rPr>
              <a:t>种情况删除。</a:t>
            </a:r>
          </a:p>
          <a:p>
            <a:pPr marL="742950" lvl="1" indent="-285750">
              <a:spcBef>
                <a:spcPct val="20000"/>
              </a:spcBef>
              <a:buClr>
                <a:schemeClr val="tx2"/>
              </a:buClr>
              <a:buFontTx/>
              <a:buChar char="–"/>
              <a:defRPr/>
            </a:pPr>
            <a:r>
              <a:rPr lang="zh-CN" altLang="en-US" sz="2800" i="0" dirty="0">
                <a:solidFill>
                  <a:schemeClr val="hlink"/>
                </a:solidFill>
                <a:effectLst>
                  <a:outerShdw blurRad="38100" dist="38100" dir="2700000" algn="tl">
                    <a:srgbClr val="C0C0C0"/>
                  </a:outerShdw>
                </a:effectLst>
                <a:ea typeface="仿宋_GB2312" pitchFamily="49" charset="-122"/>
              </a:rPr>
              <a:t>如果结点</a:t>
            </a:r>
            <a:r>
              <a:rPr lang="en-US" altLang="zh-CN" sz="2800" i="0" dirty="0">
                <a:solidFill>
                  <a:srgbClr val="CC3300"/>
                </a:solidFill>
                <a:effectLst>
                  <a:outerShdw blurRad="38100" dist="38100" dir="2700000" algn="tl">
                    <a:srgbClr val="C0C0C0"/>
                  </a:outerShdw>
                </a:effectLst>
                <a:ea typeface="仿宋_GB2312" pitchFamily="49" charset="-122"/>
              </a:rPr>
              <a:t>r</a:t>
            </a:r>
            <a:r>
              <a:rPr lang="zh-CN" altLang="en-US" sz="2800" i="0" dirty="0">
                <a:solidFill>
                  <a:schemeClr val="hlink"/>
                </a:solidFill>
                <a:effectLst>
                  <a:outerShdw blurRad="38100" dist="38100" dir="2700000" algn="tl">
                    <a:srgbClr val="C0C0C0"/>
                  </a:outerShdw>
                </a:effectLst>
                <a:ea typeface="仿宋_GB2312" pitchFamily="49" charset="-122"/>
              </a:rPr>
              <a:t>是叶结点，无左子树和右子树。</a:t>
            </a:r>
            <a:endParaRPr lang="zh-CN" altLang="en-US" sz="2800" i="0" dirty="0">
              <a:effectLst>
                <a:outerShdw blurRad="38100" dist="38100" dir="2700000" algn="tl">
                  <a:srgbClr val="C0C0C0"/>
                </a:outerShdw>
              </a:effectLst>
              <a:ea typeface="仿宋_GB2312" pitchFamily="49" charset="-122"/>
            </a:endParaRP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只需修改一个指针就可将结点</a:t>
            </a:r>
            <a:r>
              <a:rPr lang="en-US" altLang="zh-CN" sz="2600" i="0" dirty="0">
                <a:solidFill>
                  <a:srgbClr val="CC3300"/>
                </a:solidFill>
                <a:effectLst>
                  <a:outerShdw blurRad="38100" dist="38100" dir="2700000" algn="tl">
                    <a:srgbClr val="C0C0C0"/>
                  </a:outerShdw>
                </a:effectLst>
                <a:ea typeface="仿宋_GB2312" pitchFamily="49" charset="-122"/>
              </a:rPr>
              <a:t>r</a:t>
            </a:r>
            <a:r>
              <a:rPr lang="zh-CN" altLang="en-US" sz="2600" i="0" dirty="0">
                <a:effectLst>
                  <a:outerShdw blurRad="38100" dist="38100" dir="2700000" algn="tl">
                    <a:srgbClr val="C0C0C0"/>
                  </a:outerShdw>
                </a:effectLst>
                <a:ea typeface="仿宋_GB2312" pitchFamily="49" charset="-122"/>
              </a:rPr>
              <a:t>从二叉树中摘下；</a:t>
            </a: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保证前驱和后继线索有效。</a:t>
            </a:r>
          </a:p>
          <a:p>
            <a:pPr marL="1143000" lvl="2" indent="-228600">
              <a:spcBef>
                <a:spcPct val="20000"/>
              </a:spcBef>
              <a:buClr>
                <a:schemeClr val="tx2"/>
              </a:buClr>
              <a:defRPr/>
            </a:pPr>
            <a:r>
              <a:rPr lang="zh-CN" altLang="en-US" sz="2800" b="0" i="0" dirty="0">
                <a:solidFill>
                  <a:srgbClr val="CC3300"/>
                </a:solidFill>
              </a:rPr>
              <a:t>   </a:t>
            </a:r>
            <a:r>
              <a:rPr lang="en-US" altLang="zh-CN" sz="2800" b="0" i="0" dirty="0">
                <a:solidFill>
                  <a:srgbClr val="CC3300"/>
                </a:solidFill>
              </a:rPr>
              <a:t>s</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rightChild</a:t>
            </a:r>
            <a:r>
              <a:rPr lang="en-US" altLang="zh-CN" sz="2800" i="0" dirty="0">
                <a:solidFill>
                  <a:srgbClr val="CC3300"/>
                </a:solidFill>
              </a:rPr>
              <a:t>;</a:t>
            </a:r>
            <a:r>
              <a:rPr lang="en-US" altLang="zh-CN" sz="2800" b="0" i="0" dirty="0"/>
              <a:t> </a:t>
            </a:r>
          </a:p>
          <a:p>
            <a:pPr marL="1143000" lvl="2" indent="-228600">
              <a:spcBef>
                <a:spcPct val="20000"/>
              </a:spcBef>
              <a:buClr>
                <a:schemeClr val="tx2"/>
              </a:buClr>
              <a:defRPr/>
            </a:pPr>
            <a:r>
              <a:rPr lang="en-US" altLang="zh-CN" sz="2800" b="0" i="0" dirty="0">
                <a:solidFill>
                  <a:srgbClr val="008000"/>
                </a:solidFill>
              </a:rPr>
              <a:t>   </a:t>
            </a:r>
            <a:r>
              <a:rPr lang="en-US" altLang="zh-CN" sz="2800" i="0" dirty="0">
                <a:solidFill>
                  <a:schemeClr val="accent2"/>
                </a:solidFill>
              </a:rPr>
              <a:t>//</a:t>
            </a:r>
            <a:r>
              <a:rPr lang="zh-CN" altLang="en-US" sz="2800" b="0" i="0" dirty="0">
                <a:solidFill>
                  <a:schemeClr val="accent2"/>
                </a:solidFill>
                <a:ea typeface="隶书" pitchFamily="49" charset="-122"/>
              </a:rPr>
              <a:t>重新链接后继线索</a:t>
            </a:r>
            <a:endParaRPr lang="en-US" altLang="zh-CN" sz="2800" b="0" i="0" dirty="0">
              <a:solidFill>
                <a:schemeClr val="accent2"/>
              </a:solidFill>
              <a:ea typeface="隶书" pitchFamily="49" charset="-122"/>
            </a:endParaRPr>
          </a:p>
          <a:p>
            <a:pPr marL="1143000" lvl="2" indent="-228600">
              <a:spcBef>
                <a:spcPct val="20000"/>
              </a:spcBef>
              <a:buClr>
                <a:schemeClr val="tx2"/>
              </a:buClr>
              <a:defRPr/>
            </a:pPr>
            <a:r>
              <a:rPr lang="en-US" altLang="zh-CN" sz="2800" b="0" i="0" dirty="0">
                <a:solidFill>
                  <a:srgbClr val="CC3300"/>
                </a:solidFill>
              </a:rPr>
              <a:t>   s</a:t>
            </a:r>
            <a:r>
              <a:rPr lang="en-US" altLang="zh-CN" sz="2800" i="0" dirty="0">
                <a:solidFill>
                  <a:srgbClr val="CC3300"/>
                </a:solidFill>
              </a:rPr>
              <a:t>-&gt;</a:t>
            </a:r>
            <a:r>
              <a:rPr lang="en-US" altLang="zh-CN" sz="2800" b="0" i="0" dirty="0" err="1" smtClean="0">
                <a:solidFill>
                  <a:srgbClr val="CC3300"/>
                </a:solidFill>
              </a:rPr>
              <a:t>rtag</a:t>
            </a:r>
            <a:r>
              <a:rPr lang="en-US" altLang="zh-CN" sz="2800" i="0" dirty="0" smtClean="0">
                <a:solidFill>
                  <a:srgbClr val="CC3300"/>
                </a:solidFill>
              </a:rPr>
              <a:t>=</a:t>
            </a:r>
            <a:r>
              <a:rPr lang="en-US" altLang="zh-CN" sz="2800" b="0" i="0" dirty="0" smtClean="0">
                <a:solidFill>
                  <a:srgbClr val="CC3300"/>
                </a:solidFill>
              </a:rPr>
              <a:t>1</a:t>
            </a:r>
            <a:r>
              <a:rPr lang="en-US" altLang="zh-CN" sz="2800" i="0" dirty="0">
                <a:solidFill>
                  <a:srgbClr val="CC3300"/>
                </a:solidFill>
              </a:rPr>
              <a:t>;</a:t>
            </a:r>
            <a:endParaRPr lang="zh-CN" altLang="en-US" sz="2800" b="0" i="0" dirty="0">
              <a:solidFill>
                <a:schemeClr val="accent2"/>
              </a:solidFill>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heckerboard(across)">
                                      <p:cBhvr>
                                        <p:cTn id="24" dur="500"/>
                                        <p:tgtEl>
                                          <p:spTgt spid="4">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heckerboard(across)">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217</a:t>
            </a:fld>
            <a:endParaRPr lang="en-US" altLang="zh-CN"/>
          </a:p>
        </p:txBody>
      </p:sp>
      <p:sp>
        <p:nvSpPr>
          <p:cNvPr id="3" name="Text Box 4"/>
          <p:cNvSpPr txBox="1">
            <a:spLocks noChangeArrowheads="1"/>
          </p:cNvSpPr>
          <p:nvPr/>
        </p:nvSpPr>
        <p:spPr bwMode="auto">
          <a:xfrm>
            <a:off x="1187450" y="620713"/>
            <a:ext cx="6985000" cy="638175"/>
          </a:xfrm>
          <a:prstGeom prst="rect">
            <a:avLst/>
          </a:prstGeom>
          <a:noFill/>
          <a:ln w="9525">
            <a:noFill/>
            <a:miter lim="800000"/>
            <a:headEnd/>
            <a:tailEnd/>
          </a:ln>
          <a:effectLst/>
        </p:spPr>
        <p:txBody>
          <a:bodyPr lIns="89401" tIns="44700" rIns="89401" bIns="44700">
            <a:spAutoFit/>
          </a:bodyPr>
          <a:lstStyle/>
          <a:p>
            <a:pPr defTabSz="893763">
              <a:defRPr/>
            </a:pPr>
            <a:r>
              <a:rPr lang="zh-CN" altLang="en-US" sz="3600" i="0" u="sng" dirty="0">
                <a:solidFill>
                  <a:schemeClr val="tx2"/>
                </a:solidFill>
                <a:effectLst>
                  <a:outerShdw blurRad="38100" dist="38100" dir="2700000" algn="tl">
                    <a:srgbClr val="C0C0C0"/>
                  </a:outerShdw>
                </a:effectLst>
                <a:ea typeface="仿宋_GB2312" pitchFamily="49" charset="-122"/>
              </a:rPr>
              <a:t>中序线索化二叉树的删除操作</a:t>
            </a:r>
            <a:r>
              <a:rPr lang="zh-CN" altLang="en-US" sz="3600" i="0" dirty="0">
                <a:solidFill>
                  <a:schemeClr val="tx2"/>
                </a:solidFill>
                <a:effectLst>
                  <a:outerShdw blurRad="38100" dist="38100" dir="2700000" algn="tl">
                    <a:srgbClr val="C0C0C0"/>
                  </a:outerShdw>
                </a:effectLst>
                <a:ea typeface="仿宋_GB2312" pitchFamily="49" charset="-122"/>
              </a:rPr>
              <a:t> </a:t>
            </a:r>
            <a:r>
              <a:rPr lang="en-US" altLang="zh-CN" sz="3600" i="0" dirty="0">
                <a:solidFill>
                  <a:schemeClr val="tx2"/>
                </a:solidFill>
                <a:effectLst>
                  <a:outerShdw blurRad="38100" dist="38100" dir="2700000" algn="tl">
                    <a:srgbClr val="C0C0C0"/>
                  </a:outerShdw>
                </a:effectLst>
                <a:ea typeface="仿宋_GB2312" pitchFamily="49" charset="-122"/>
              </a:rPr>
              <a:t>(II)</a:t>
            </a:r>
            <a:endParaRPr lang="en-US" altLang="zh-CN" sz="3600" b="0" i="0" dirty="0">
              <a:ea typeface="仿宋_GB2312" pitchFamily="49" charset="-122"/>
            </a:endParaRPr>
          </a:p>
        </p:txBody>
      </p:sp>
      <p:sp>
        <p:nvSpPr>
          <p:cNvPr id="4" name="Rectangle 5"/>
          <p:cNvSpPr>
            <a:spLocks noChangeArrowheads="1"/>
          </p:cNvSpPr>
          <p:nvPr/>
        </p:nvSpPr>
        <p:spPr bwMode="auto">
          <a:xfrm>
            <a:off x="285750" y="1357313"/>
            <a:ext cx="8435975" cy="48006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dirty="0">
                <a:effectLst>
                  <a:outerShdw blurRad="38100" dist="38100" dir="2700000" algn="tl">
                    <a:srgbClr val="C0C0C0"/>
                  </a:outerShdw>
                </a:effectLst>
                <a:ea typeface="仿宋_GB2312" pitchFamily="49" charset="-122"/>
              </a:rPr>
              <a:t>设结点</a:t>
            </a:r>
            <a:r>
              <a:rPr lang="en-US" altLang="zh-CN" sz="3200" i="0" dirty="0">
                <a:solidFill>
                  <a:srgbClr val="CC3300"/>
                </a:solidFill>
                <a:effectLst>
                  <a:outerShdw blurRad="38100" dist="38100" dir="2700000" algn="tl">
                    <a:srgbClr val="C0C0C0"/>
                  </a:outerShdw>
                </a:effectLst>
                <a:ea typeface="仿宋_GB2312" pitchFamily="49" charset="-122"/>
              </a:rPr>
              <a:t>r</a:t>
            </a:r>
            <a:r>
              <a:rPr lang="zh-CN" altLang="en-US" sz="3200" i="0" dirty="0">
                <a:effectLst>
                  <a:outerShdw blurRad="38100" dist="38100" dir="2700000" algn="tl">
                    <a:srgbClr val="C0C0C0"/>
                  </a:outerShdw>
                </a:effectLst>
                <a:ea typeface="仿宋_GB2312" pitchFamily="49" charset="-122"/>
              </a:rPr>
              <a:t>是结点</a:t>
            </a:r>
            <a:r>
              <a:rPr lang="en-US" altLang="zh-CN" sz="3200" i="0" dirty="0">
                <a:solidFill>
                  <a:srgbClr val="CC3300"/>
                </a:solidFill>
                <a:effectLst>
                  <a:outerShdw blurRad="38100" dist="38100" dir="2700000" algn="tl">
                    <a:srgbClr val="C0C0C0"/>
                  </a:outerShdw>
                </a:effectLst>
                <a:ea typeface="仿宋_GB2312" pitchFamily="49" charset="-122"/>
              </a:rPr>
              <a:t>s</a:t>
            </a:r>
            <a:r>
              <a:rPr lang="zh-CN" altLang="en-US" sz="3200" i="0" dirty="0">
                <a:effectLst>
                  <a:outerShdw blurRad="38100" dist="38100" dir="2700000" algn="tl">
                    <a:srgbClr val="C0C0C0"/>
                  </a:outerShdw>
                </a:effectLst>
                <a:ea typeface="仿宋_GB2312" pitchFamily="49" charset="-122"/>
              </a:rPr>
              <a:t>的右子女，分</a:t>
            </a:r>
            <a:r>
              <a:rPr lang="en-US" altLang="zh-CN" sz="3200" i="0" dirty="0">
                <a:solidFill>
                  <a:srgbClr val="CC3300"/>
                </a:solidFill>
                <a:effectLst>
                  <a:outerShdw blurRad="38100" dist="38100" dir="2700000" algn="tl">
                    <a:srgbClr val="C0C0C0"/>
                  </a:outerShdw>
                </a:effectLst>
                <a:ea typeface="仿宋_GB2312" pitchFamily="49" charset="-122"/>
              </a:rPr>
              <a:t>4</a:t>
            </a:r>
            <a:r>
              <a:rPr lang="zh-CN" altLang="en-US" sz="3200" i="0" dirty="0">
                <a:effectLst>
                  <a:outerShdw blurRad="38100" dist="38100" dir="2700000" algn="tl">
                    <a:srgbClr val="C0C0C0"/>
                  </a:outerShdw>
                </a:effectLst>
                <a:ea typeface="仿宋_GB2312" pitchFamily="49" charset="-122"/>
              </a:rPr>
              <a:t>种情况删除。</a:t>
            </a:r>
          </a:p>
          <a:p>
            <a:pPr marL="742950" lvl="1" indent="-285750">
              <a:spcBef>
                <a:spcPct val="20000"/>
              </a:spcBef>
              <a:buClr>
                <a:schemeClr val="tx2"/>
              </a:buClr>
              <a:buFontTx/>
              <a:buChar char="–"/>
              <a:defRPr/>
            </a:pPr>
            <a:r>
              <a:rPr lang="zh-CN" altLang="en-US" sz="2800" i="0" dirty="0">
                <a:solidFill>
                  <a:schemeClr val="hlink"/>
                </a:solidFill>
                <a:effectLst>
                  <a:outerShdw blurRad="38100" dist="38100" dir="2700000" algn="tl">
                    <a:srgbClr val="C0C0C0"/>
                  </a:outerShdw>
                </a:effectLst>
                <a:ea typeface="仿宋_GB2312" pitchFamily="49" charset="-122"/>
              </a:rPr>
              <a:t>如果结点</a:t>
            </a:r>
            <a:r>
              <a:rPr lang="en-US" altLang="zh-CN" sz="2800" i="0" dirty="0">
                <a:solidFill>
                  <a:srgbClr val="CC3300"/>
                </a:solidFill>
                <a:effectLst>
                  <a:outerShdw blurRad="38100" dist="38100" dir="2700000" algn="tl">
                    <a:srgbClr val="C0C0C0"/>
                  </a:outerShdw>
                </a:effectLst>
                <a:ea typeface="仿宋_GB2312" pitchFamily="49" charset="-122"/>
              </a:rPr>
              <a:t>r</a:t>
            </a:r>
            <a:r>
              <a:rPr lang="zh-CN" altLang="en-US" sz="2800" i="0" dirty="0">
                <a:solidFill>
                  <a:schemeClr val="hlink"/>
                </a:solidFill>
                <a:effectLst>
                  <a:outerShdw blurRad="38100" dist="38100" dir="2700000" algn="tl">
                    <a:srgbClr val="C0C0C0"/>
                  </a:outerShdw>
                </a:effectLst>
                <a:ea typeface="仿宋_GB2312" pitchFamily="49" charset="-122"/>
              </a:rPr>
              <a:t>还有右子树，在摘下结点</a:t>
            </a:r>
            <a:r>
              <a:rPr lang="en-US" altLang="zh-CN" sz="2800" i="0" dirty="0">
                <a:solidFill>
                  <a:srgbClr val="CC3300"/>
                </a:solidFill>
                <a:effectLst>
                  <a:outerShdw blurRad="38100" dist="38100" dir="2700000" algn="tl">
                    <a:srgbClr val="C0C0C0"/>
                  </a:outerShdw>
                </a:effectLst>
                <a:ea typeface="仿宋_GB2312" pitchFamily="49" charset="-122"/>
              </a:rPr>
              <a:t>r</a:t>
            </a:r>
            <a:r>
              <a:rPr lang="zh-CN" altLang="en-US" sz="2800" i="0" dirty="0">
                <a:solidFill>
                  <a:schemeClr val="hlink"/>
                </a:solidFill>
                <a:effectLst>
                  <a:outerShdw blurRad="38100" dist="38100" dir="2700000" algn="tl">
                    <a:srgbClr val="C0C0C0"/>
                  </a:outerShdw>
                </a:effectLst>
                <a:ea typeface="仿宋_GB2312" pitchFamily="49" charset="-122"/>
              </a:rPr>
              <a:t>时必须重新链接</a:t>
            </a:r>
            <a:r>
              <a:rPr lang="en-US" altLang="zh-CN" sz="2800" i="0" dirty="0">
                <a:solidFill>
                  <a:srgbClr val="CC3300"/>
                </a:solidFill>
                <a:effectLst>
                  <a:outerShdw blurRad="38100" dist="38100" dir="2700000" algn="tl">
                    <a:srgbClr val="C0C0C0"/>
                  </a:outerShdw>
                </a:effectLst>
                <a:ea typeface="仿宋_GB2312" pitchFamily="49" charset="-122"/>
              </a:rPr>
              <a:t>r</a:t>
            </a:r>
            <a:r>
              <a:rPr lang="zh-CN" altLang="en-US" sz="2800" i="0" dirty="0">
                <a:solidFill>
                  <a:schemeClr val="hlink"/>
                </a:solidFill>
                <a:effectLst>
                  <a:outerShdw blurRad="38100" dist="38100" dir="2700000" algn="tl">
                    <a:srgbClr val="C0C0C0"/>
                  </a:outerShdw>
                </a:effectLst>
                <a:ea typeface="仿宋_GB2312" pitchFamily="49" charset="-122"/>
              </a:rPr>
              <a:t>的右子树。</a:t>
            </a: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首先在</a:t>
            </a:r>
            <a:r>
              <a:rPr lang="en-US" altLang="zh-CN" sz="2600" i="0" dirty="0">
                <a:solidFill>
                  <a:srgbClr val="CC3300"/>
                </a:solidFill>
                <a:effectLst>
                  <a:outerShdw blurRad="38100" dist="38100" dir="2700000" algn="tl">
                    <a:srgbClr val="C0C0C0"/>
                  </a:outerShdw>
                </a:effectLst>
                <a:ea typeface="仿宋_GB2312" pitchFamily="49" charset="-122"/>
              </a:rPr>
              <a:t>r</a:t>
            </a:r>
            <a:r>
              <a:rPr lang="zh-CN" altLang="en-US" sz="2600" i="0" dirty="0">
                <a:effectLst>
                  <a:outerShdw blurRad="38100" dist="38100" dir="2700000" algn="tl">
                    <a:srgbClr val="C0C0C0"/>
                  </a:outerShdw>
                </a:effectLst>
                <a:ea typeface="仿宋_GB2312" pitchFamily="49" charset="-122"/>
              </a:rPr>
              <a:t>的右子树中查找在中序下的第一个结点，设由指针</a:t>
            </a:r>
            <a:r>
              <a:rPr lang="en-US" altLang="zh-CN" sz="2600" i="0" dirty="0" err="1">
                <a:solidFill>
                  <a:srgbClr val="CC3300"/>
                </a:solidFill>
                <a:effectLst>
                  <a:outerShdw blurRad="38100" dist="38100" dir="2700000" algn="tl">
                    <a:srgbClr val="C0C0C0"/>
                  </a:outerShdw>
                </a:effectLst>
                <a:ea typeface="仿宋_GB2312" pitchFamily="49" charset="-122"/>
              </a:rPr>
              <a:t>fr</a:t>
            </a:r>
            <a:r>
              <a:rPr lang="zh-CN" altLang="en-US" sz="2600" i="0" dirty="0">
                <a:effectLst>
                  <a:outerShdw blurRad="38100" dist="38100" dir="2700000" algn="tl">
                    <a:srgbClr val="C0C0C0"/>
                  </a:outerShdw>
                </a:effectLst>
                <a:ea typeface="仿宋_GB2312" pitchFamily="49" charset="-122"/>
              </a:rPr>
              <a:t>指向它，然后执行：</a:t>
            </a:r>
            <a:endParaRPr lang="zh-CN" altLang="en-US" i="0" dirty="0">
              <a:effectLst>
                <a:outerShdw blurRad="38100" dist="38100" dir="2700000" algn="tl">
                  <a:srgbClr val="C0C0C0"/>
                </a:outerShdw>
              </a:effectLst>
              <a:ea typeface="仿宋_GB2312" pitchFamily="49" charset="-122"/>
            </a:endParaRPr>
          </a:p>
          <a:p>
            <a:pPr marL="1143000" lvl="2" indent="-228600">
              <a:spcBef>
                <a:spcPct val="20000"/>
              </a:spcBef>
              <a:buClr>
                <a:schemeClr val="tx2"/>
              </a:buClr>
              <a:defRPr/>
            </a:pPr>
            <a:r>
              <a:rPr lang="zh-CN" altLang="en-US" sz="2800" b="0" i="0" dirty="0">
                <a:solidFill>
                  <a:srgbClr val="CC3300"/>
                </a:solidFill>
              </a:rPr>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err="1" smtClean="0">
                <a:solidFill>
                  <a:srgbClr val="CC3300"/>
                </a:solidFill>
              </a:rPr>
              <a:t>fr</a:t>
            </a:r>
            <a:r>
              <a:rPr lang="en-US" altLang="zh-CN" sz="2800" i="0" dirty="0" smtClean="0">
                <a:solidFill>
                  <a:srgbClr val="CC3300"/>
                </a:solidFill>
              </a:rPr>
              <a:t>=</a:t>
            </a:r>
            <a:r>
              <a:rPr lang="en-US" altLang="zh-CN" sz="2800" b="0" i="0" dirty="0" smtClean="0">
                <a:solidFill>
                  <a:srgbClr val="CC3300"/>
                </a:solidFill>
              </a:rPr>
              <a:t>First</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endParaRPr lang="en-US" altLang="zh-CN" sz="2800" i="0" dirty="0">
              <a:solidFill>
                <a:srgbClr val="CC3300"/>
              </a:solidFill>
            </a:endParaRPr>
          </a:p>
          <a:p>
            <a:pPr marL="1143000" lvl="2" indent="-228600">
              <a:spcBef>
                <a:spcPct val="20000"/>
              </a:spcBef>
              <a:buClr>
                <a:schemeClr val="tx2"/>
              </a:buClr>
              <a:defRPr/>
            </a:pPr>
            <a:r>
              <a:rPr lang="en-US" altLang="zh-CN" sz="2800" b="0" i="0" dirty="0">
                <a:solidFill>
                  <a:srgbClr val="CC3300"/>
                </a:solidFill>
              </a:rPr>
              <a:t>   </a:t>
            </a:r>
            <a:r>
              <a:rPr lang="en-US" altLang="zh-CN" sz="2800" b="0" i="0" dirty="0" err="1">
                <a:solidFill>
                  <a:srgbClr val="CC3300"/>
                </a:solidFill>
              </a:rPr>
              <a:t>fr</a:t>
            </a:r>
            <a:r>
              <a:rPr lang="en-US" altLang="zh-CN" sz="2800" i="0" dirty="0">
                <a:solidFill>
                  <a:srgbClr val="CC3300"/>
                </a:solidFill>
              </a:rPr>
              <a:t>-&gt;</a:t>
            </a:r>
            <a:r>
              <a:rPr lang="en-US" altLang="zh-CN" sz="2800" b="0" i="0" dirty="0" err="1" smtClean="0">
                <a:solidFill>
                  <a:srgbClr val="CC3300"/>
                </a:solidFill>
              </a:rPr>
              <a:t>leftChild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leftChild</a:t>
            </a:r>
            <a:r>
              <a:rPr lang="en-US" altLang="zh-CN" sz="2800" i="0" dirty="0">
                <a:solidFill>
                  <a:srgbClr val="CC3300"/>
                </a:solidFill>
              </a:rPr>
              <a:t>;</a:t>
            </a:r>
            <a:r>
              <a:rPr lang="en-US" altLang="zh-CN" sz="2800" b="0" i="0" dirty="0"/>
              <a:t>  </a:t>
            </a:r>
          </a:p>
          <a:p>
            <a:pPr marL="1143000" lvl="2" indent="-228600">
              <a:spcBef>
                <a:spcPct val="20000"/>
              </a:spcBef>
              <a:buClr>
                <a:schemeClr val="tx2"/>
              </a:buClr>
              <a:defRPr/>
            </a:pPr>
            <a:r>
              <a:rPr lang="en-US" altLang="zh-CN" sz="2800" b="0" i="0" dirty="0">
                <a:solidFill>
                  <a:srgbClr val="008000"/>
                </a:solidFill>
              </a:rPr>
              <a:t>   </a:t>
            </a:r>
            <a:r>
              <a:rPr lang="en-US" altLang="zh-CN" sz="2800" i="0" dirty="0">
                <a:solidFill>
                  <a:schemeClr val="accent2"/>
                </a:solidFill>
              </a:rPr>
              <a:t>//</a:t>
            </a:r>
            <a:r>
              <a:rPr lang="zh-CN" altLang="en-US" sz="2800" b="0" i="0" dirty="0">
                <a:solidFill>
                  <a:schemeClr val="accent2"/>
                </a:solidFill>
                <a:ea typeface="隶书" pitchFamily="49" charset="-122"/>
              </a:rPr>
              <a:t>重新</a:t>
            </a:r>
            <a:r>
              <a:rPr lang="zh-CN" altLang="en-US" sz="2800" b="0" i="0" dirty="0" smtClean="0">
                <a:solidFill>
                  <a:schemeClr val="accent2"/>
                </a:solidFill>
                <a:ea typeface="隶书" pitchFamily="49" charset="-122"/>
              </a:rPr>
              <a:t>链接</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中序后继结点的前驱线索</a:t>
            </a:r>
          </a:p>
          <a:p>
            <a:pPr marL="1143000" lvl="2" indent="-228600">
              <a:spcBef>
                <a:spcPct val="20000"/>
              </a:spcBef>
              <a:buClr>
                <a:schemeClr val="tx2"/>
              </a:buClr>
              <a:defRPr/>
            </a:pPr>
            <a:r>
              <a:rPr lang="zh-CN" altLang="en-US" sz="2800" b="0" i="0" dirty="0">
                <a:solidFill>
                  <a:srgbClr val="CC3300"/>
                </a:solidFill>
              </a:rPr>
              <a:t>   </a:t>
            </a:r>
            <a:r>
              <a:rPr lang="en-US" altLang="zh-CN" sz="2800" b="0" i="0" dirty="0">
                <a:solidFill>
                  <a:srgbClr val="CC3300"/>
                </a:solidFill>
              </a:rPr>
              <a:t>s</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rightChild</a:t>
            </a:r>
            <a:r>
              <a:rPr lang="en-US" altLang="zh-CN" sz="2800" i="0" dirty="0">
                <a:solidFill>
                  <a:srgbClr val="CC3300"/>
                </a:solidFill>
              </a:rPr>
              <a:t>;</a:t>
            </a:r>
          </a:p>
          <a:p>
            <a:pPr marL="1143000" lvl="2" indent="-228600">
              <a:spcBef>
                <a:spcPct val="20000"/>
              </a:spcBef>
              <a:buClr>
                <a:schemeClr val="tx2"/>
              </a:buClr>
              <a:defRPr/>
            </a:pPr>
            <a:r>
              <a:rPr lang="en-US" altLang="zh-CN" sz="2800" b="0" i="0" dirty="0">
                <a:solidFill>
                  <a:srgbClr val="008000"/>
                </a:solidFill>
              </a:rPr>
              <a:t>   </a:t>
            </a:r>
            <a:r>
              <a:rPr lang="en-US" altLang="zh-CN" sz="2800" i="0" dirty="0">
                <a:solidFill>
                  <a:schemeClr val="accent2"/>
                </a:solidFill>
              </a:rPr>
              <a:t>//</a:t>
            </a:r>
            <a:r>
              <a:rPr lang="zh-CN" altLang="en-US" sz="2800" b="0" i="0" dirty="0">
                <a:solidFill>
                  <a:schemeClr val="accent2"/>
                </a:solidFill>
                <a:ea typeface="隶书" pitchFamily="49" charset="-122"/>
              </a:rPr>
              <a:t>重新链接子女指针，将</a:t>
            </a:r>
            <a:r>
              <a:rPr lang="zh-CN" altLang="en-US" sz="2800" b="0" i="0" dirty="0" smtClean="0">
                <a:solidFill>
                  <a:schemeClr val="accent2"/>
                </a:solidFill>
                <a:ea typeface="隶书" pitchFamily="49" charset="-122"/>
              </a:rPr>
              <a:t>结点</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从</a:t>
            </a:r>
            <a:r>
              <a:rPr lang="zh-CN" altLang="en-US" sz="2800" b="0" i="0" dirty="0">
                <a:solidFill>
                  <a:schemeClr val="accent2"/>
                </a:solidFill>
                <a:ea typeface="隶书" pitchFamily="49" charset="-122"/>
              </a:rPr>
              <a:t>链中摘下</a:t>
            </a:r>
            <a:endParaRPr lang="zh-CN" altLang="en-US" sz="2800" b="0" i="0" dirty="0">
              <a:solidFill>
                <a:schemeClr val="accent2"/>
              </a:solidFill>
              <a:effectLst>
                <a:outerShdw blurRad="38100" dist="38100" dir="2700000" algn="tl">
                  <a:srgbClr val="C0C0C0"/>
                </a:outerShdw>
              </a:effectLst>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heckerboard(across)">
                                      <p:cBhvr>
                                        <p:cTn id="24" dur="500"/>
                                        <p:tgtEl>
                                          <p:spTgt spid="4">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heckerboard(across)">
                                      <p:cBhvr>
                                        <p:cTn id="27" dur="500"/>
                                        <p:tgtEl>
                                          <p:spTgt spid="4">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checkerboard(across)">
                                      <p:cBhvr>
                                        <p:cTn id="3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218</a:t>
            </a:fld>
            <a:endParaRPr lang="en-US" altLang="zh-CN"/>
          </a:p>
        </p:txBody>
      </p:sp>
      <p:sp>
        <p:nvSpPr>
          <p:cNvPr id="3" name="Rectangle 4"/>
          <p:cNvSpPr>
            <a:spLocks noChangeArrowheads="1"/>
          </p:cNvSpPr>
          <p:nvPr/>
        </p:nvSpPr>
        <p:spPr bwMode="auto">
          <a:xfrm>
            <a:off x="285750" y="1500188"/>
            <a:ext cx="8686800" cy="44196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dirty="0">
                <a:effectLst>
                  <a:outerShdw blurRad="38100" dist="38100" dir="2700000" algn="tl">
                    <a:srgbClr val="C0C0C0"/>
                  </a:outerShdw>
                </a:effectLst>
                <a:ea typeface="仿宋_GB2312" pitchFamily="49" charset="-122"/>
              </a:rPr>
              <a:t>设结点</a:t>
            </a:r>
            <a:r>
              <a:rPr lang="en-US" altLang="zh-CN" sz="3200" i="0" dirty="0">
                <a:solidFill>
                  <a:srgbClr val="CC3300"/>
                </a:solidFill>
                <a:effectLst>
                  <a:outerShdw blurRad="38100" dist="38100" dir="2700000" algn="tl">
                    <a:srgbClr val="C0C0C0"/>
                  </a:outerShdw>
                </a:effectLst>
                <a:ea typeface="仿宋_GB2312" pitchFamily="49" charset="-122"/>
              </a:rPr>
              <a:t>r</a:t>
            </a:r>
            <a:r>
              <a:rPr lang="zh-CN" altLang="en-US" sz="3200" i="0" dirty="0">
                <a:effectLst>
                  <a:outerShdw blurRad="38100" dist="38100" dir="2700000" algn="tl">
                    <a:srgbClr val="C0C0C0"/>
                  </a:outerShdw>
                </a:effectLst>
                <a:ea typeface="仿宋_GB2312" pitchFamily="49" charset="-122"/>
              </a:rPr>
              <a:t>是结点</a:t>
            </a:r>
            <a:r>
              <a:rPr lang="en-US" altLang="zh-CN" sz="3200" i="0" dirty="0">
                <a:solidFill>
                  <a:srgbClr val="CC3300"/>
                </a:solidFill>
                <a:effectLst>
                  <a:outerShdw blurRad="38100" dist="38100" dir="2700000" algn="tl">
                    <a:srgbClr val="C0C0C0"/>
                  </a:outerShdw>
                </a:effectLst>
                <a:ea typeface="仿宋_GB2312" pitchFamily="49" charset="-122"/>
              </a:rPr>
              <a:t>s</a:t>
            </a:r>
            <a:r>
              <a:rPr lang="zh-CN" altLang="en-US" sz="3200" i="0" dirty="0">
                <a:effectLst>
                  <a:outerShdw blurRad="38100" dist="38100" dir="2700000" algn="tl">
                    <a:srgbClr val="C0C0C0"/>
                  </a:outerShdw>
                </a:effectLst>
                <a:ea typeface="仿宋_GB2312" pitchFamily="49" charset="-122"/>
              </a:rPr>
              <a:t>的右子女，分</a:t>
            </a:r>
            <a:r>
              <a:rPr lang="en-US" altLang="zh-CN" sz="3200" i="0" dirty="0">
                <a:solidFill>
                  <a:srgbClr val="CC3300"/>
                </a:solidFill>
                <a:effectLst>
                  <a:outerShdw blurRad="38100" dist="38100" dir="2700000" algn="tl">
                    <a:srgbClr val="C0C0C0"/>
                  </a:outerShdw>
                </a:effectLst>
                <a:ea typeface="仿宋_GB2312" pitchFamily="49" charset="-122"/>
              </a:rPr>
              <a:t>4</a:t>
            </a:r>
            <a:r>
              <a:rPr lang="zh-CN" altLang="en-US" sz="3200" i="0" dirty="0">
                <a:effectLst>
                  <a:outerShdw blurRad="38100" dist="38100" dir="2700000" algn="tl">
                    <a:srgbClr val="C0C0C0"/>
                  </a:outerShdw>
                </a:effectLst>
                <a:ea typeface="仿宋_GB2312" pitchFamily="49" charset="-122"/>
              </a:rPr>
              <a:t>种情况删除。</a:t>
            </a:r>
          </a:p>
          <a:p>
            <a:pPr marL="742950" lvl="1" indent="-285750">
              <a:spcBef>
                <a:spcPct val="20000"/>
              </a:spcBef>
              <a:buClr>
                <a:schemeClr val="tx2"/>
              </a:buClr>
              <a:buFontTx/>
              <a:buChar char="–"/>
              <a:defRPr/>
            </a:pPr>
            <a:r>
              <a:rPr lang="zh-CN" altLang="en-US" sz="2800" i="0" dirty="0">
                <a:solidFill>
                  <a:schemeClr val="hlink"/>
                </a:solidFill>
                <a:effectLst>
                  <a:outerShdw blurRad="38100" dist="38100" dir="2700000" algn="tl">
                    <a:srgbClr val="C0C0C0"/>
                  </a:outerShdw>
                </a:effectLst>
                <a:ea typeface="仿宋_GB2312" pitchFamily="49" charset="-122"/>
              </a:rPr>
              <a:t>被删结点有左子树，无右子树。</a:t>
            </a: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首先在</a:t>
            </a:r>
            <a:r>
              <a:rPr lang="en-US" altLang="zh-CN" sz="2600" i="0" dirty="0">
                <a:solidFill>
                  <a:srgbClr val="CC3300"/>
                </a:solidFill>
                <a:effectLst>
                  <a:outerShdw blurRad="38100" dist="38100" dir="2700000" algn="tl">
                    <a:srgbClr val="C0C0C0"/>
                  </a:outerShdw>
                </a:effectLst>
                <a:ea typeface="仿宋_GB2312" pitchFamily="49" charset="-122"/>
              </a:rPr>
              <a:t>r</a:t>
            </a:r>
            <a:r>
              <a:rPr lang="zh-CN" altLang="en-US" sz="2600" i="0" dirty="0">
                <a:effectLst>
                  <a:outerShdw blurRad="38100" dist="38100" dir="2700000" algn="tl">
                    <a:srgbClr val="C0C0C0"/>
                  </a:outerShdw>
                </a:effectLst>
                <a:ea typeface="仿宋_GB2312" pitchFamily="49" charset="-122"/>
              </a:rPr>
              <a:t>的左子树中查找中序下的最后一个结点，设由</a:t>
            </a:r>
            <a:r>
              <a:rPr lang="en-US" altLang="zh-CN" sz="2600" i="0" dirty="0">
                <a:solidFill>
                  <a:srgbClr val="CC3300"/>
                </a:solidFill>
                <a:effectLst>
                  <a:outerShdw blurRad="38100" dist="38100" dir="2700000" algn="tl">
                    <a:srgbClr val="C0C0C0"/>
                  </a:outerShdw>
                </a:effectLst>
                <a:ea typeface="仿宋_GB2312" pitchFamily="49" charset="-122"/>
              </a:rPr>
              <a:t>la</a:t>
            </a:r>
            <a:r>
              <a:rPr lang="zh-CN" altLang="en-US" sz="2600" i="0" dirty="0">
                <a:effectLst>
                  <a:outerShdw blurRad="38100" dist="38100" dir="2700000" algn="tl">
                    <a:srgbClr val="C0C0C0"/>
                  </a:outerShdw>
                </a:effectLst>
                <a:ea typeface="仿宋_GB2312" pitchFamily="49" charset="-122"/>
              </a:rPr>
              <a:t>指示它，然后执行：</a:t>
            </a:r>
          </a:p>
          <a:p>
            <a:pPr marL="1143000" lvl="2" indent="-228600">
              <a:spcBef>
                <a:spcPct val="20000"/>
              </a:spcBef>
              <a:buClr>
                <a:schemeClr val="tx2"/>
              </a:buClr>
              <a:defRPr/>
            </a:pPr>
            <a:r>
              <a:rPr lang="zh-CN" altLang="en-US" sz="2800" b="0" i="0" dirty="0">
                <a:solidFill>
                  <a:srgbClr val="CC3300"/>
                </a:solidFill>
              </a:rPr>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la</a:t>
            </a:r>
            <a:r>
              <a:rPr lang="en-US" altLang="zh-CN" sz="2800" i="0" dirty="0" smtClean="0">
                <a:solidFill>
                  <a:srgbClr val="CC3300"/>
                </a:solidFill>
              </a:rPr>
              <a:t>=</a:t>
            </a:r>
            <a:r>
              <a:rPr lang="en-US" altLang="zh-CN" sz="2800" b="0" i="0" dirty="0" smtClean="0">
                <a:solidFill>
                  <a:srgbClr val="CC3300"/>
                </a:solidFill>
              </a:rPr>
              <a:t>Last</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-&gt;</a:t>
            </a:r>
            <a:r>
              <a:rPr lang="en-US" altLang="zh-CN" sz="2800" b="0" i="0" dirty="0" err="1" smtClean="0">
                <a:solidFill>
                  <a:srgbClr val="CC3300"/>
                </a:solidFill>
              </a:rPr>
              <a:t>leftChild</a:t>
            </a:r>
            <a:r>
              <a:rPr lang="en-US" altLang="zh-CN" sz="2800" i="0" dirty="0" smtClean="0">
                <a:solidFill>
                  <a:srgbClr val="CC3300"/>
                </a:solidFill>
              </a:rPr>
              <a:t>);</a:t>
            </a:r>
            <a:endParaRPr lang="en-US" altLang="zh-CN" sz="2800" i="0" dirty="0">
              <a:solidFill>
                <a:srgbClr val="CC3300"/>
              </a:solidFill>
            </a:endParaRPr>
          </a:p>
          <a:p>
            <a:pPr marL="1143000" lvl="2" indent="-228600">
              <a:spcBef>
                <a:spcPct val="20000"/>
              </a:spcBef>
              <a:buClr>
                <a:schemeClr val="tx2"/>
              </a:buClr>
              <a:defRPr/>
            </a:pPr>
            <a:r>
              <a:rPr lang="en-US" altLang="zh-CN" sz="2800" b="0" i="0" dirty="0">
                <a:solidFill>
                  <a:srgbClr val="CC3300"/>
                </a:solidFill>
              </a:rPr>
              <a:t>   la</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rightChild</a:t>
            </a:r>
            <a:r>
              <a:rPr lang="en-US" altLang="zh-CN" sz="2800" i="0" dirty="0">
                <a:solidFill>
                  <a:srgbClr val="CC3300"/>
                </a:solidFill>
              </a:rPr>
              <a:t>;</a:t>
            </a:r>
            <a:r>
              <a:rPr lang="en-US" altLang="zh-CN" sz="2800" b="0" i="0" dirty="0"/>
              <a:t>  </a:t>
            </a:r>
          </a:p>
          <a:p>
            <a:pPr marL="1143000" lvl="2" indent="-228600">
              <a:spcBef>
                <a:spcPct val="20000"/>
              </a:spcBef>
              <a:buClr>
                <a:schemeClr val="tx2"/>
              </a:buClr>
              <a:defRPr/>
            </a:pPr>
            <a:r>
              <a:rPr lang="en-US" altLang="zh-CN" sz="2800" b="0" i="0" dirty="0">
                <a:solidFill>
                  <a:srgbClr val="008000"/>
                </a:solidFill>
              </a:rPr>
              <a:t>   </a:t>
            </a:r>
            <a:r>
              <a:rPr lang="en-US" altLang="zh-CN" sz="2800" i="0" dirty="0">
                <a:solidFill>
                  <a:schemeClr val="accent2"/>
                </a:solidFill>
              </a:rPr>
              <a:t>//</a:t>
            </a:r>
            <a:r>
              <a:rPr lang="zh-CN" altLang="en-US" sz="2800" b="0" i="0" dirty="0">
                <a:solidFill>
                  <a:schemeClr val="accent2"/>
                </a:solidFill>
                <a:ea typeface="隶书" pitchFamily="49" charset="-122"/>
              </a:rPr>
              <a:t>重新</a:t>
            </a:r>
            <a:r>
              <a:rPr lang="zh-CN" altLang="en-US" sz="2800" b="0" i="0" dirty="0" smtClean="0">
                <a:solidFill>
                  <a:schemeClr val="accent2"/>
                </a:solidFill>
                <a:ea typeface="隶书" pitchFamily="49" charset="-122"/>
              </a:rPr>
              <a:t>链接</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中序前驱结点的后继线索</a:t>
            </a:r>
          </a:p>
          <a:p>
            <a:pPr marL="1143000" lvl="2" indent="-228600">
              <a:spcBef>
                <a:spcPct val="20000"/>
              </a:spcBef>
              <a:buClr>
                <a:schemeClr val="tx2"/>
              </a:buClr>
              <a:defRPr/>
            </a:pPr>
            <a:r>
              <a:rPr lang="zh-CN" altLang="en-US" sz="2800" b="0" i="0" dirty="0">
                <a:solidFill>
                  <a:srgbClr val="CC3300"/>
                </a:solidFill>
              </a:rPr>
              <a:t>   </a:t>
            </a:r>
            <a:r>
              <a:rPr lang="en-US" altLang="zh-CN" sz="2800" b="0" i="0" dirty="0">
                <a:solidFill>
                  <a:srgbClr val="CC3300"/>
                </a:solidFill>
              </a:rPr>
              <a:t>s</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leftChild</a:t>
            </a:r>
            <a:r>
              <a:rPr lang="en-US" altLang="zh-CN" sz="2800" i="0" dirty="0">
                <a:solidFill>
                  <a:srgbClr val="CC3300"/>
                </a:solidFill>
              </a:rPr>
              <a:t>;</a:t>
            </a:r>
          </a:p>
          <a:p>
            <a:pPr marL="1143000" lvl="2" indent="-228600">
              <a:spcBef>
                <a:spcPct val="20000"/>
              </a:spcBef>
              <a:buClr>
                <a:schemeClr val="tx2"/>
              </a:buClr>
              <a:defRPr/>
            </a:pPr>
            <a:r>
              <a:rPr lang="en-US" altLang="zh-CN" sz="2800" b="0" i="0" dirty="0">
                <a:solidFill>
                  <a:srgbClr val="008000"/>
                </a:solidFill>
              </a:rPr>
              <a:t>   </a:t>
            </a:r>
            <a:r>
              <a:rPr lang="en-US" altLang="zh-CN" sz="2800" i="0" dirty="0">
                <a:solidFill>
                  <a:schemeClr val="accent2"/>
                </a:solidFill>
              </a:rPr>
              <a:t>//</a:t>
            </a:r>
            <a:r>
              <a:rPr lang="zh-CN" altLang="en-US" sz="2800" b="0" i="0" dirty="0">
                <a:solidFill>
                  <a:schemeClr val="accent2"/>
                </a:solidFill>
                <a:ea typeface="隶书" pitchFamily="49" charset="-122"/>
              </a:rPr>
              <a:t>重新链接子女指针，将</a:t>
            </a:r>
            <a:r>
              <a:rPr lang="zh-CN" altLang="en-US" sz="2800" b="0" i="0" dirty="0" smtClean="0">
                <a:solidFill>
                  <a:schemeClr val="accent2"/>
                </a:solidFill>
                <a:ea typeface="隶书" pitchFamily="49" charset="-122"/>
              </a:rPr>
              <a:t>结点</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从</a:t>
            </a:r>
            <a:r>
              <a:rPr lang="zh-CN" altLang="en-US" sz="2800" b="0" i="0" dirty="0">
                <a:solidFill>
                  <a:schemeClr val="accent2"/>
                </a:solidFill>
                <a:ea typeface="隶书" pitchFamily="49" charset="-122"/>
              </a:rPr>
              <a:t>链中摘下</a:t>
            </a:r>
            <a:endParaRPr lang="zh-CN" altLang="en-US" sz="2800" b="0" i="0" dirty="0">
              <a:solidFill>
                <a:schemeClr val="accent2"/>
              </a:solidFill>
              <a:ea typeface="楷体_GB2312" pitchFamily="49" charset="-122"/>
            </a:endParaRPr>
          </a:p>
        </p:txBody>
      </p:sp>
      <p:sp>
        <p:nvSpPr>
          <p:cNvPr id="4" name="Text Box 5"/>
          <p:cNvSpPr txBox="1">
            <a:spLocks noChangeArrowheads="1"/>
          </p:cNvSpPr>
          <p:nvPr/>
        </p:nvSpPr>
        <p:spPr bwMode="auto">
          <a:xfrm>
            <a:off x="1116013" y="692150"/>
            <a:ext cx="7200900" cy="638175"/>
          </a:xfrm>
          <a:prstGeom prst="rect">
            <a:avLst/>
          </a:prstGeom>
          <a:noFill/>
          <a:ln w="9525">
            <a:noFill/>
            <a:miter lim="800000"/>
            <a:headEnd/>
            <a:tailEnd/>
          </a:ln>
          <a:effectLst/>
        </p:spPr>
        <p:txBody>
          <a:bodyPr lIns="89401" tIns="44700" rIns="89401" bIns="44700">
            <a:spAutoFit/>
          </a:bodyPr>
          <a:lstStyle/>
          <a:p>
            <a:pPr defTabSz="893763">
              <a:defRPr/>
            </a:pPr>
            <a:r>
              <a:rPr lang="zh-CN" altLang="en-US" sz="3600" i="0" u="sng" dirty="0">
                <a:solidFill>
                  <a:schemeClr val="tx2"/>
                </a:solidFill>
                <a:effectLst>
                  <a:outerShdw blurRad="38100" dist="38100" dir="2700000" algn="tl">
                    <a:srgbClr val="C0C0C0"/>
                  </a:outerShdw>
                </a:effectLst>
                <a:ea typeface="仿宋_GB2312" pitchFamily="49" charset="-122"/>
              </a:rPr>
              <a:t>中序线索化二叉树的删除操作</a:t>
            </a:r>
            <a:r>
              <a:rPr lang="zh-CN" altLang="en-US" sz="3600" i="0" dirty="0">
                <a:solidFill>
                  <a:schemeClr val="tx2"/>
                </a:solidFill>
                <a:effectLst>
                  <a:outerShdw blurRad="38100" dist="38100" dir="2700000" algn="tl">
                    <a:srgbClr val="C0C0C0"/>
                  </a:outerShdw>
                </a:effectLst>
                <a:ea typeface="仿宋_GB2312" pitchFamily="49" charset="-122"/>
              </a:rPr>
              <a:t> </a:t>
            </a:r>
            <a:r>
              <a:rPr lang="en-US" altLang="zh-CN" sz="3600" i="0" dirty="0">
                <a:solidFill>
                  <a:schemeClr val="tx2"/>
                </a:solidFill>
                <a:effectLst>
                  <a:outerShdw blurRad="38100" dist="38100" dir="2700000" algn="tl">
                    <a:srgbClr val="C0C0C0"/>
                  </a:outerShdw>
                </a:effectLst>
                <a:ea typeface="仿宋_GB2312" pitchFamily="49" charset="-122"/>
              </a:rPr>
              <a:t>(III)</a:t>
            </a:r>
            <a:endParaRPr lang="en-US" altLang="zh-CN" sz="3600" b="0" i="0" dirty="0">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219</a:t>
            </a:fld>
            <a:endParaRPr lang="en-US" altLang="zh-CN"/>
          </a:p>
        </p:txBody>
      </p:sp>
      <p:sp>
        <p:nvSpPr>
          <p:cNvPr id="3" name="Rectangle 4"/>
          <p:cNvSpPr>
            <a:spLocks noChangeArrowheads="1"/>
          </p:cNvSpPr>
          <p:nvPr/>
        </p:nvSpPr>
        <p:spPr bwMode="auto">
          <a:xfrm>
            <a:off x="533400" y="1600200"/>
            <a:ext cx="8431213" cy="29718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dirty="0">
                <a:effectLst>
                  <a:outerShdw blurRad="38100" dist="38100" dir="2700000" algn="tl">
                    <a:srgbClr val="C0C0C0"/>
                  </a:outerShdw>
                </a:effectLst>
                <a:ea typeface="仿宋_GB2312" pitchFamily="49" charset="-122"/>
              </a:rPr>
              <a:t>设结点</a:t>
            </a:r>
            <a:r>
              <a:rPr lang="en-US" altLang="zh-CN" sz="3200" i="0" dirty="0">
                <a:solidFill>
                  <a:srgbClr val="CC3300"/>
                </a:solidFill>
                <a:effectLst>
                  <a:outerShdw blurRad="38100" dist="38100" dir="2700000" algn="tl">
                    <a:srgbClr val="C0C0C0"/>
                  </a:outerShdw>
                </a:effectLst>
                <a:ea typeface="仿宋_GB2312" pitchFamily="49" charset="-122"/>
              </a:rPr>
              <a:t>r</a:t>
            </a:r>
            <a:r>
              <a:rPr lang="zh-CN" altLang="en-US" sz="3200" i="0" dirty="0">
                <a:effectLst>
                  <a:outerShdw blurRad="38100" dist="38100" dir="2700000" algn="tl">
                    <a:srgbClr val="C0C0C0"/>
                  </a:outerShdw>
                </a:effectLst>
                <a:ea typeface="仿宋_GB2312" pitchFamily="49" charset="-122"/>
              </a:rPr>
              <a:t>是结点</a:t>
            </a:r>
            <a:r>
              <a:rPr lang="en-US" altLang="zh-CN" sz="3200" i="0" dirty="0">
                <a:solidFill>
                  <a:srgbClr val="CC3300"/>
                </a:solidFill>
                <a:effectLst>
                  <a:outerShdw blurRad="38100" dist="38100" dir="2700000" algn="tl">
                    <a:srgbClr val="C0C0C0"/>
                  </a:outerShdw>
                </a:effectLst>
                <a:ea typeface="仿宋_GB2312" pitchFamily="49" charset="-122"/>
              </a:rPr>
              <a:t>s</a:t>
            </a:r>
            <a:r>
              <a:rPr lang="zh-CN" altLang="en-US" sz="3200" i="0" dirty="0">
                <a:effectLst>
                  <a:outerShdw blurRad="38100" dist="38100" dir="2700000" algn="tl">
                    <a:srgbClr val="C0C0C0"/>
                  </a:outerShdw>
                </a:effectLst>
                <a:ea typeface="仿宋_GB2312" pitchFamily="49" charset="-122"/>
              </a:rPr>
              <a:t>的右子女，分</a:t>
            </a:r>
            <a:r>
              <a:rPr lang="en-US" altLang="zh-CN" sz="3200" i="0" dirty="0">
                <a:solidFill>
                  <a:srgbClr val="CC3300"/>
                </a:solidFill>
                <a:effectLst>
                  <a:outerShdw blurRad="38100" dist="38100" dir="2700000" algn="tl">
                    <a:srgbClr val="C0C0C0"/>
                  </a:outerShdw>
                </a:effectLst>
                <a:ea typeface="仿宋_GB2312" pitchFamily="49" charset="-122"/>
              </a:rPr>
              <a:t>4</a:t>
            </a:r>
            <a:r>
              <a:rPr lang="zh-CN" altLang="en-US" sz="3200" i="0" dirty="0">
                <a:effectLst>
                  <a:outerShdw blurRad="38100" dist="38100" dir="2700000" algn="tl">
                    <a:srgbClr val="C0C0C0"/>
                  </a:outerShdw>
                </a:effectLst>
                <a:ea typeface="仿宋_GB2312" pitchFamily="49" charset="-122"/>
              </a:rPr>
              <a:t>种情况删除。</a:t>
            </a:r>
          </a:p>
          <a:p>
            <a:pPr marL="742950" lvl="1" indent="-285750">
              <a:spcBef>
                <a:spcPct val="20000"/>
              </a:spcBef>
              <a:buClr>
                <a:schemeClr val="tx2"/>
              </a:buClr>
              <a:buFontTx/>
              <a:buChar char="–"/>
              <a:defRPr/>
            </a:pPr>
            <a:r>
              <a:rPr lang="zh-CN" altLang="en-US" sz="2800" i="0" dirty="0">
                <a:solidFill>
                  <a:schemeClr val="hlink"/>
                </a:solidFill>
                <a:effectLst>
                  <a:outerShdw blurRad="38100" dist="38100" dir="2700000" algn="tl">
                    <a:srgbClr val="C0C0C0"/>
                  </a:outerShdw>
                </a:effectLst>
                <a:ea typeface="仿宋_GB2312" pitchFamily="49" charset="-122"/>
              </a:rPr>
              <a:t>被删结点既有左子树又有右子树。</a:t>
            </a: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按照中序结点顺序的的要求：</a:t>
            </a:r>
          </a:p>
          <a:p>
            <a:pPr marL="1600200" lvl="3"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在摘下</a:t>
            </a:r>
            <a:r>
              <a:rPr lang="en-US" altLang="zh-CN" sz="2600" i="0" dirty="0">
                <a:solidFill>
                  <a:srgbClr val="CC3300"/>
                </a:solidFill>
                <a:effectLst>
                  <a:outerShdw blurRad="38100" dist="38100" dir="2700000" algn="tl">
                    <a:srgbClr val="C0C0C0"/>
                  </a:outerShdw>
                </a:effectLst>
                <a:ea typeface="仿宋_GB2312" pitchFamily="49" charset="-122"/>
              </a:rPr>
              <a:t>r</a:t>
            </a:r>
            <a:r>
              <a:rPr lang="zh-CN" altLang="en-US" sz="2600" i="0" dirty="0">
                <a:effectLst>
                  <a:outerShdw blurRad="38100" dist="38100" dir="2700000" algn="tl">
                    <a:srgbClr val="C0C0C0"/>
                  </a:outerShdw>
                </a:effectLst>
                <a:ea typeface="仿宋_GB2312" pitchFamily="49" charset="-122"/>
              </a:rPr>
              <a:t>时，把</a:t>
            </a:r>
            <a:r>
              <a:rPr lang="en-US" altLang="zh-CN" sz="2600" i="0" dirty="0">
                <a:solidFill>
                  <a:srgbClr val="CC3300"/>
                </a:solidFill>
                <a:effectLst>
                  <a:outerShdw blurRad="38100" dist="38100" dir="2700000" algn="tl">
                    <a:srgbClr val="C0C0C0"/>
                  </a:outerShdw>
                </a:effectLst>
                <a:ea typeface="仿宋_GB2312" pitchFamily="49" charset="-122"/>
              </a:rPr>
              <a:t>r</a:t>
            </a:r>
            <a:r>
              <a:rPr lang="zh-CN" altLang="en-US" sz="2600" i="0" dirty="0">
                <a:effectLst>
                  <a:outerShdw blurRad="38100" dist="38100" dir="2700000" algn="tl">
                    <a:srgbClr val="C0C0C0"/>
                  </a:outerShdw>
                </a:effectLst>
                <a:ea typeface="仿宋_GB2312" pitchFamily="49" charset="-122"/>
              </a:rPr>
              <a:t>的左子女上升到</a:t>
            </a:r>
            <a:r>
              <a:rPr lang="en-US" altLang="zh-CN" sz="2600" i="0" dirty="0">
                <a:solidFill>
                  <a:srgbClr val="CC3300"/>
                </a:solidFill>
                <a:effectLst>
                  <a:outerShdw blurRad="38100" dist="38100" dir="2700000" algn="tl">
                    <a:srgbClr val="C0C0C0"/>
                  </a:outerShdw>
                </a:effectLst>
                <a:ea typeface="仿宋_GB2312" pitchFamily="49" charset="-122"/>
              </a:rPr>
              <a:t>s</a:t>
            </a:r>
            <a:r>
              <a:rPr lang="zh-CN" altLang="zh-CN" sz="2600" i="0" dirty="0">
                <a:effectLst>
                  <a:outerShdw blurRad="38100" dist="38100" dir="2700000" algn="tl">
                    <a:srgbClr val="C0C0C0"/>
                  </a:outerShdw>
                </a:effectLst>
                <a:ea typeface="仿宋_GB2312" pitchFamily="49" charset="-122"/>
              </a:rPr>
              <a:t>的</a:t>
            </a:r>
            <a:r>
              <a:rPr lang="zh-CN" altLang="en-US" sz="2600" i="0" dirty="0">
                <a:effectLst>
                  <a:outerShdw blurRad="38100" dist="38100" dir="2700000" algn="tl">
                    <a:srgbClr val="C0C0C0"/>
                  </a:outerShdw>
                </a:effectLst>
                <a:ea typeface="仿宋_GB2312" pitchFamily="49" charset="-122"/>
              </a:rPr>
              <a:t>右子女    位置；</a:t>
            </a:r>
          </a:p>
          <a:p>
            <a:pPr marL="1600200" lvl="3" indent="-228600">
              <a:spcBef>
                <a:spcPct val="20000"/>
              </a:spcBef>
              <a:buClr>
                <a:schemeClr val="tx2"/>
              </a:buClr>
              <a:buFontTx/>
              <a:buChar char="–"/>
              <a:defRPr/>
            </a:pPr>
            <a:r>
              <a:rPr lang="en-US" altLang="zh-CN" sz="2600" i="0" dirty="0">
                <a:solidFill>
                  <a:srgbClr val="CC3300"/>
                </a:solidFill>
                <a:effectLst>
                  <a:outerShdw blurRad="38100" dist="38100" dir="2700000" algn="tl">
                    <a:srgbClr val="C0C0C0"/>
                  </a:outerShdw>
                </a:effectLst>
                <a:ea typeface="仿宋_GB2312" pitchFamily="49" charset="-122"/>
              </a:rPr>
              <a:t>r</a:t>
            </a:r>
            <a:r>
              <a:rPr lang="zh-CN" altLang="en-US" sz="2600" i="0" dirty="0">
                <a:effectLst>
                  <a:outerShdw blurRad="38100" dist="38100" dir="2700000" algn="tl">
                    <a:srgbClr val="C0C0C0"/>
                  </a:outerShdw>
                </a:effectLst>
                <a:ea typeface="仿宋_GB2312" pitchFamily="49" charset="-122"/>
              </a:rPr>
              <a:t>的右子树链接到左子树中序下的最后一个     结点下面。</a:t>
            </a:r>
            <a:endParaRPr lang="zh-CN" altLang="en-US" sz="2600" i="0" dirty="0">
              <a:solidFill>
                <a:srgbClr val="008000"/>
              </a:solidFill>
              <a:ea typeface="仿宋_GB2312" pitchFamily="49" charset="-122"/>
            </a:endParaRPr>
          </a:p>
        </p:txBody>
      </p:sp>
      <p:sp>
        <p:nvSpPr>
          <p:cNvPr id="4" name="Text Box 5"/>
          <p:cNvSpPr txBox="1">
            <a:spLocks noChangeArrowheads="1"/>
          </p:cNvSpPr>
          <p:nvPr/>
        </p:nvSpPr>
        <p:spPr bwMode="auto">
          <a:xfrm>
            <a:off x="1258888" y="765175"/>
            <a:ext cx="7129462" cy="638175"/>
          </a:xfrm>
          <a:prstGeom prst="rect">
            <a:avLst/>
          </a:prstGeom>
          <a:noFill/>
          <a:ln w="9525">
            <a:noFill/>
            <a:miter lim="800000"/>
            <a:headEnd/>
            <a:tailEnd/>
          </a:ln>
          <a:effectLst/>
        </p:spPr>
        <p:txBody>
          <a:bodyPr lIns="89401" tIns="44700" rIns="89401" bIns="44700">
            <a:spAutoFit/>
          </a:bodyPr>
          <a:lstStyle/>
          <a:p>
            <a:pPr defTabSz="893763">
              <a:defRPr/>
            </a:pPr>
            <a:r>
              <a:rPr lang="zh-CN" altLang="en-US" sz="3600" i="0" u="sng">
                <a:solidFill>
                  <a:schemeClr val="tx2"/>
                </a:solidFill>
                <a:effectLst>
                  <a:outerShdw blurRad="38100" dist="38100" dir="2700000" algn="tl">
                    <a:srgbClr val="C0C0C0"/>
                  </a:outerShdw>
                </a:effectLst>
                <a:ea typeface="仿宋_GB2312" pitchFamily="49" charset="-122"/>
              </a:rPr>
              <a:t>中序线索化二叉树的删除操作</a:t>
            </a:r>
            <a:r>
              <a:rPr lang="zh-CN" altLang="en-US" sz="3600" i="0">
                <a:solidFill>
                  <a:schemeClr val="tx2"/>
                </a:solidFill>
                <a:effectLst>
                  <a:outerShdw blurRad="38100" dist="38100" dir="2700000" algn="tl">
                    <a:srgbClr val="C0C0C0"/>
                  </a:outerShdw>
                </a:effectLst>
                <a:ea typeface="仿宋_GB2312" pitchFamily="49" charset="-122"/>
              </a:rPr>
              <a:t> </a:t>
            </a:r>
            <a:r>
              <a:rPr lang="en-US" altLang="zh-CN" sz="3600" i="0">
                <a:solidFill>
                  <a:schemeClr val="tx2"/>
                </a:solidFill>
                <a:effectLst>
                  <a:outerShdw blurRad="38100" dist="38100" dir="2700000" algn="tl">
                    <a:srgbClr val="C0C0C0"/>
                  </a:outerShdw>
                </a:effectLst>
                <a:ea typeface="仿宋_GB2312" pitchFamily="49" charset="-122"/>
              </a:rPr>
              <a:t>(IV)</a:t>
            </a:r>
            <a:endParaRPr lang="en-US" altLang="zh-CN" sz="3600" b="0" i="0">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a:t>
            </a:fld>
            <a:endParaRPr lang="en-US" altLang="zh-CN"/>
          </a:p>
        </p:txBody>
      </p:sp>
      <p:sp>
        <p:nvSpPr>
          <p:cNvPr id="3" name="Text Box 2"/>
          <p:cNvSpPr txBox="1">
            <a:spLocks noChangeArrowheads="1"/>
          </p:cNvSpPr>
          <p:nvPr/>
        </p:nvSpPr>
        <p:spPr bwMode="auto">
          <a:xfrm>
            <a:off x="539750" y="1700213"/>
            <a:ext cx="8039100" cy="3081337"/>
          </a:xfrm>
          <a:prstGeom prst="rect">
            <a:avLst/>
          </a:prstGeom>
          <a:noFill/>
          <a:ln w="9525">
            <a:noFill/>
            <a:miter lim="800000"/>
            <a:headEnd/>
            <a:tailEnd/>
          </a:ln>
        </p:spPr>
        <p:txBody>
          <a:bodyPr>
            <a:spAutoFit/>
          </a:bodyPr>
          <a:lstStyle/>
          <a:p>
            <a:pPr algn="just"/>
            <a:r>
              <a:rPr lang="en-US" altLang="zh-CN" sz="2800" i="0" dirty="0">
                <a:solidFill>
                  <a:srgbClr val="CC3300"/>
                </a:solidFill>
              </a:rPr>
              <a:t>template &lt;class Type&gt; </a:t>
            </a:r>
          </a:p>
          <a:p>
            <a:r>
              <a:rPr lang="en-US" altLang="zh-CN" sz="2800" i="0" dirty="0" err="1">
                <a:solidFill>
                  <a:srgbClr val="CC3300"/>
                </a:solidFill>
              </a:rPr>
              <a:t>bool</a:t>
            </a:r>
            <a:r>
              <a:rPr lang="en-US" altLang="zh-CN" sz="2800" b="0" dirty="0">
                <a:solidFill>
                  <a:srgbClr val="CC3300"/>
                </a:solidFill>
              </a:rPr>
              <a:t> </a:t>
            </a:r>
            <a:r>
              <a:rPr lang="en-US" altLang="zh-CN" sz="2800" b="0" i="0" dirty="0">
                <a:solidFill>
                  <a:srgbClr val="CC3300"/>
                </a:solidFill>
              </a:rPr>
              <a:t>Tree </a:t>
            </a:r>
            <a:r>
              <a:rPr lang="en-US" altLang="zh-CN" sz="2800" i="0" dirty="0">
                <a:solidFill>
                  <a:srgbClr val="CC3300"/>
                </a:solidFill>
              </a:rPr>
              <a:t>&lt;Type&gt; :: </a:t>
            </a:r>
            <a:r>
              <a:rPr lang="en-US" altLang="zh-CN" sz="2800" b="0" i="0" dirty="0" smtClean="0">
                <a:solidFill>
                  <a:srgbClr val="CC3300"/>
                </a:solidFill>
              </a:rPr>
              <a:t>Root</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endParaRPr lang="en-US" altLang="zh-CN" sz="2800" b="0" i="0" dirty="0">
              <a:solidFill>
                <a:srgbClr val="CC3300"/>
              </a:solidFill>
            </a:endParaRPr>
          </a:p>
          <a:p>
            <a:r>
              <a:rPr lang="en-US" altLang="zh-CN" sz="2800" i="0" dirty="0">
                <a:solidFill>
                  <a:srgbClr val="000099"/>
                </a:solidFill>
              </a:rPr>
              <a:t>//</a:t>
            </a:r>
            <a:r>
              <a:rPr lang="zh-CN" altLang="en-US" sz="2800" b="0" i="0" dirty="0">
                <a:solidFill>
                  <a:srgbClr val="000099"/>
                </a:solidFill>
                <a:ea typeface="隶书" pitchFamily="49" charset="-122"/>
              </a:rPr>
              <a:t>让树的根结点成为树的当前结点</a:t>
            </a:r>
          </a:p>
          <a:p>
            <a:r>
              <a:rPr lang="zh-CN" altLang="en-US"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root</a:t>
            </a:r>
            <a:r>
              <a:rPr lang="en-US" altLang="zh-CN" sz="280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i="0" dirty="0">
                <a:solidFill>
                  <a:srgbClr val="CC3300"/>
                </a:solidFill>
              </a:rPr>
              <a:t> {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  return</a:t>
            </a:r>
            <a:r>
              <a:rPr lang="en-US" altLang="zh-CN" sz="2800" b="0" i="0" dirty="0">
                <a:solidFill>
                  <a:srgbClr val="CC3300"/>
                </a:solidFill>
              </a:rPr>
              <a:t> false</a:t>
            </a:r>
            <a:r>
              <a:rPr lang="en-US" altLang="zh-CN" sz="2800" i="0" dirty="0">
                <a:solidFill>
                  <a:srgbClr val="CC3300"/>
                </a:solidFill>
              </a:rPr>
              <a:t>; }</a:t>
            </a:r>
            <a:endParaRPr lang="en-US" altLang="zh-CN" sz="2800" b="0" i="0" dirty="0">
              <a:solidFill>
                <a:srgbClr val="CC3300"/>
              </a:solidFill>
            </a:endParaRPr>
          </a:p>
          <a:p>
            <a:r>
              <a:rPr lang="en-US" altLang="zh-CN" sz="2800" b="0" i="0" dirty="0">
                <a:solidFill>
                  <a:srgbClr val="CC3300"/>
                </a:solidFill>
              </a:rPr>
              <a:t>     </a:t>
            </a:r>
            <a:r>
              <a:rPr lang="en-US" altLang="zh-CN" sz="2800" i="0" dirty="0">
                <a:solidFill>
                  <a:srgbClr val="CC3300"/>
                </a:solidFill>
              </a:rPr>
              <a:t>else {</a:t>
            </a:r>
            <a:r>
              <a:rPr lang="en-US" altLang="zh-CN" sz="2800" b="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root</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return </a:t>
            </a:r>
            <a:r>
              <a:rPr lang="en-US" altLang="zh-CN" sz="2800" b="0" i="0" dirty="0">
                <a:solidFill>
                  <a:srgbClr val="CC3300"/>
                </a:solidFill>
              </a:rPr>
              <a:t>true</a:t>
            </a:r>
            <a:r>
              <a:rPr lang="en-US" altLang="zh-CN" sz="2800" i="0" dirty="0">
                <a:solidFill>
                  <a:srgbClr val="CC3300"/>
                </a:solidFill>
              </a:rPr>
              <a:t>; }</a:t>
            </a:r>
            <a:endParaRPr lang="en-US" altLang="zh-CN" sz="2800" b="0" i="0" dirty="0">
              <a:solidFill>
                <a:srgbClr val="CC3300"/>
              </a:solidFill>
            </a:endParaRPr>
          </a:p>
          <a:p>
            <a:r>
              <a:rPr lang="en-US" altLang="zh-CN" sz="2800" i="0" dirty="0">
                <a:solidFill>
                  <a:srgbClr val="CC3300"/>
                </a:solidFill>
              </a:rPr>
              <a:t>}</a:t>
            </a:r>
          </a:p>
        </p:txBody>
      </p:sp>
      <p:sp>
        <p:nvSpPr>
          <p:cNvPr id="4" name="Text Box 3"/>
          <p:cNvSpPr txBox="1">
            <a:spLocks noChangeArrowheads="1"/>
          </p:cNvSpPr>
          <p:nvPr/>
        </p:nvSpPr>
        <p:spPr bwMode="auto">
          <a:xfrm>
            <a:off x="684213" y="908050"/>
            <a:ext cx="7704137" cy="579438"/>
          </a:xfrm>
          <a:prstGeom prst="rect">
            <a:avLst/>
          </a:prstGeom>
          <a:noFill/>
          <a:ln w="9525">
            <a:noFill/>
            <a:miter lim="800000"/>
            <a:headEnd/>
            <a:tailEnd/>
          </a:ln>
          <a:effectLst/>
        </p:spPr>
        <p:txBody>
          <a:bodyPr>
            <a:spAutoFit/>
          </a:bodyPr>
          <a:lstStyle/>
          <a:p>
            <a:pPr>
              <a:defRPr/>
            </a:pPr>
            <a:r>
              <a:rPr lang="zh-CN" altLang="en-US" sz="3200" i="0" u="sng" dirty="0">
                <a:solidFill>
                  <a:schemeClr val="accent2"/>
                </a:solidFill>
                <a:effectLst>
                  <a:outerShdw blurRad="38100" dist="38100" dir="2700000" algn="tl">
                    <a:srgbClr val="C0C0C0"/>
                  </a:outerShdw>
                </a:effectLst>
                <a:ea typeface="仿宋_GB2312" pitchFamily="49" charset="-122"/>
              </a:rPr>
              <a:t>用左子女</a:t>
            </a:r>
            <a:r>
              <a:rPr lang="en-US" altLang="zh-CN" sz="3200" i="0" u="sng" dirty="0">
                <a:solidFill>
                  <a:schemeClr val="accent2"/>
                </a:solidFill>
                <a:effectLst>
                  <a:outerShdw blurRad="38100" dist="38100" dir="2700000" algn="tl">
                    <a:srgbClr val="C0C0C0"/>
                  </a:outerShdw>
                </a:effectLst>
                <a:ea typeface="仿宋_GB2312" pitchFamily="49" charset="-122"/>
              </a:rPr>
              <a:t>-</a:t>
            </a:r>
            <a:r>
              <a:rPr lang="zh-CN" altLang="en-US" sz="3200" i="0" u="sng" dirty="0">
                <a:solidFill>
                  <a:schemeClr val="accent2"/>
                </a:solidFill>
                <a:effectLst>
                  <a:outerShdw blurRad="38100" dist="38100" dir="2700000" algn="tl">
                    <a:srgbClr val="C0C0C0"/>
                  </a:outerShdw>
                </a:effectLst>
                <a:ea typeface="仿宋_GB2312" pitchFamily="49" charset="-122"/>
              </a:rPr>
              <a:t>右兄弟表示实现的树的部分操作</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220</a:t>
            </a:fld>
            <a:endParaRPr lang="en-US" altLang="zh-CN"/>
          </a:p>
        </p:txBody>
      </p:sp>
      <p:sp>
        <p:nvSpPr>
          <p:cNvPr id="3" name="Rectangle 4"/>
          <p:cNvSpPr>
            <a:spLocks noChangeArrowheads="1"/>
          </p:cNvSpPr>
          <p:nvPr/>
        </p:nvSpPr>
        <p:spPr bwMode="auto">
          <a:xfrm>
            <a:off x="0" y="620713"/>
            <a:ext cx="8686800" cy="4419600"/>
          </a:xfrm>
          <a:prstGeom prst="rect">
            <a:avLst/>
          </a:prstGeom>
          <a:noFill/>
          <a:ln w="9525">
            <a:noFill/>
            <a:miter lim="800000"/>
            <a:headEnd/>
            <a:tailEnd/>
          </a:ln>
          <a:effectLst/>
        </p:spPr>
        <p:txBody>
          <a:bodyPr lIns="90022" tIns="45011" rIns="90022" bIns="45011"/>
          <a:lstStyle/>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首先在</a:t>
            </a:r>
            <a:r>
              <a:rPr lang="en-US" altLang="zh-CN" sz="2600" i="0" dirty="0">
                <a:solidFill>
                  <a:schemeClr val="tx2"/>
                </a:solidFill>
                <a:effectLst>
                  <a:outerShdw blurRad="38100" dist="38100" dir="2700000" algn="tl">
                    <a:srgbClr val="C0C0C0"/>
                  </a:outerShdw>
                </a:effectLst>
                <a:ea typeface="仿宋_GB2312" pitchFamily="49" charset="-122"/>
              </a:rPr>
              <a:t>r</a:t>
            </a:r>
            <a:r>
              <a:rPr lang="zh-CN" altLang="en-US" sz="2600" i="0" dirty="0">
                <a:effectLst>
                  <a:outerShdw blurRad="38100" dist="38100" dir="2700000" algn="tl">
                    <a:srgbClr val="C0C0C0"/>
                  </a:outerShdw>
                </a:effectLst>
                <a:ea typeface="仿宋_GB2312" pitchFamily="49" charset="-122"/>
              </a:rPr>
              <a:t>的左子树中查找中序下的最后一个结点，设由</a:t>
            </a:r>
            <a:r>
              <a:rPr lang="en-US" altLang="zh-CN" sz="2600" i="0" dirty="0">
                <a:solidFill>
                  <a:schemeClr val="tx2"/>
                </a:solidFill>
                <a:effectLst>
                  <a:outerShdw blurRad="38100" dist="38100" dir="2700000" algn="tl">
                    <a:srgbClr val="C0C0C0"/>
                  </a:outerShdw>
                </a:effectLst>
                <a:ea typeface="仿宋_GB2312" pitchFamily="49" charset="-122"/>
              </a:rPr>
              <a:t>la</a:t>
            </a:r>
            <a:r>
              <a:rPr lang="zh-CN" altLang="en-US" sz="2600" i="0" dirty="0">
                <a:effectLst>
                  <a:outerShdw blurRad="38100" dist="38100" dir="2700000" algn="tl">
                    <a:srgbClr val="C0C0C0"/>
                  </a:outerShdw>
                </a:effectLst>
                <a:ea typeface="仿宋_GB2312" pitchFamily="49" charset="-122"/>
              </a:rPr>
              <a:t>指示它，然后执行：</a:t>
            </a:r>
          </a:p>
          <a:p>
            <a:pPr marL="1143000" lvl="2" indent="-228600">
              <a:spcBef>
                <a:spcPct val="20000"/>
              </a:spcBef>
              <a:buClr>
                <a:schemeClr val="tx2"/>
              </a:buClr>
              <a:defRPr/>
            </a:pPr>
            <a:r>
              <a:rPr lang="zh-CN" altLang="en-US" sz="2800" b="0" i="0" dirty="0">
                <a:solidFill>
                  <a:srgbClr val="CC3300"/>
                </a:solidFill>
              </a:rPr>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 *</a:t>
            </a:r>
            <a:r>
              <a:rPr lang="en-US" altLang="zh-CN" sz="2800" b="0" i="0" dirty="0" smtClean="0">
                <a:solidFill>
                  <a:srgbClr val="CC3300"/>
                </a:solidFill>
              </a:rPr>
              <a:t>la</a:t>
            </a:r>
            <a:r>
              <a:rPr lang="en-US" altLang="zh-CN" sz="2800" i="0" dirty="0" smtClean="0">
                <a:solidFill>
                  <a:srgbClr val="CC3300"/>
                </a:solidFill>
              </a:rPr>
              <a:t>=</a:t>
            </a:r>
            <a:r>
              <a:rPr lang="en-US" altLang="zh-CN" sz="2800" b="0" i="0" dirty="0" smtClean="0">
                <a:solidFill>
                  <a:srgbClr val="CC3300"/>
                </a:solidFill>
              </a:rPr>
              <a:t>Last</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leftChild</a:t>
            </a:r>
            <a:r>
              <a:rPr lang="en-US" altLang="zh-CN" sz="2800" i="0" dirty="0" smtClean="0">
                <a:solidFill>
                  <a:srgbClr val="CC3300"/>
                </a:solidFill>
              </a:rPr>
              <a:t>);</a:t>
            </a:r>
            <a:endParaRPr lang="en-US" altLang="zh-CN" sz="2800" i="0" dirty="0">
              <a:solidFill>
                <a:srgbClr val="CC3300"/>
              </a:solidFill>
            </a:endParaRPr>
          </a:p>
          <a:p>
            <a:pPr marL="1143000" lvl="2" indent="-228600">
              <a:spcBef>
                <a:spcPct val="20000"/>
              </a:spcBef>
              <a:buClr>
                <a:schemeClr val="tx2"/>
              </a:buClr>
              <a:defRPr/>
            </a:pPr>
            <a:r>
              <a:rPr lang="en-US" altLang="zh-CN" sz="2800" b="0" i="0" dirty="0">
                <a:solidFill>
                  <a:srgbClr val="CC3300"/>
                </a:solidFill>
              </a:rPr>
              <a:t>   la</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rightChild</a:t>
            </a:r>
            <a:r>
              <a:rPr lang="en-US" altLang="zh-CN" sz="2800" i="0" dirty="0">
                <a:solidFill>
                  <a:srgbClr val="CC3300"/>
                </a:solidFill>
              </a:rPr>
              <a:t>;</a:t>
            </a:r>
            <a:r>
              <a:rPr lang="en-US" altLang="zh-CN" sz="2800" b="0" i="0" dirty="0"/>
              <a:t>  </a:t>
            </a:r>
          </a:p>
          <a:p>
            <a:pPr marL="1143000" lvl="2" indent="-228600">
              <a:spcBef>
                <a:spcPct val="20000"/>
              </a:spcBef>
              <a:buClr>
                <a:schemeClr val="tx2"/>
              </a:buClr>
              <a:defRPr/>
            </a:pPr>
            <a:r>
              <a:rPr lang="en-US" altLang="zh-CN" sz="2800" b="0" i="0" dirty="0">
                <a:solidFill>
                  <a:srgbClr val="008000"/>
                </a:solidFill>
              </a:rPr>
              <a:t>   </a:t>
            </a:r>
            <a:r>
              <a:rPr lang="en-US" altLang="zh-CN" sz="2800" i="0" dirty="0">
                <a:solidFill>
                  <a:schemeClr val="accent2"/>
                </a:solidFill>
              </a:rPr>
              <a:t>//</a:t>
            </a:r>
            <a:r>
              <a:rPr lang="zh-CN" altLang="en-US" sz="2800" b="0" i="0" dirty="0" smtClean="0">
                <a:solidFill>
                  <a:schemeClr val="accent2"/>
                </a:solidFill>
                <a:ea typeface="隶书" pitchFamily="49" charset="-122"/>
              </a:rPr>
              <a:t>将</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右子树</a:t>
            </a:r>
            <a:r>
              <a:rPr lang="zh-CN" altLang="en-US" sz="2800" b="0" i="0" dirty="0" smtClean="0">
                <a:solidFill>
                  <a:schemeClr val="accent2"/>
                </a:solidFill>
                <a:ea typeface="隶书" pitchFamily="49" charset="-122"/>
              </a:rPr>
              <a:t>链接到</a:t>
            </a:r>
            <a:r>
              <a:rPr lang="en-US" altLang="zh-CN" sz="2800" i="0" dirty="0" smtClean="0">
                <a:solidFill>
                  <a:schemeClr val="tx2"/>
                </a:solidFill>
                <a:ea typeface="隶书" pitchFamily="49" charset="-122"/>
              </a:rPr>
              <a:t>temp</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右链上</a:t>
            </a:r>
          </a:p>
          <a:p>
            <a:pPr marL="1143000" lvl="2" indent="-228600">
              <a:spcBef>
                <a:spcPct val="20000"/>
              </a:spcBef>
              <a:buClr>
                <a:schemeClr val="tx2"/>
              </a:buClr>
              <a:defRPr/>
            </a:pPr>
            <a:r>
              <a:rPr lang="zh-CN" altLang="en-US" sz="2800" b="0" i="0" dirty="0">
                <a:solidFill>
                  <a:srgbClr val="CC3300"/>
                </a:solidFill>
              </a:rPr>
              <a:t>   </a:t>
            </a:r>
            <a:r>
              <a:rPr lang="en-US" altLang="zh-CN" sz="2800" b="0" i="0" dirty="0">
                <a:solidFill>
                  <a:srgbClr val="CC3300"/>
                </a:solidFill>
              </a:rPr>
              <a:t>la</a:t>
            </a:r>
            <a:r>
              <a:rPr lang="en-US" altLang="zh-CN" sz="2800" i="0" dirty="0">
                <a:solidFill>
                  <a:srgbClr val="CC3300"/>
                </a:solidFill>
              </a:rPr>
              <a:t>-&gt;</a:t>
            </a:r>
            <a:r>
              <a:rPr lang="en-US" altLang="zh-CN" sz="2800" b="0" i="0" dirty="0" err="1" smtClean="0">
                <a:solidFill>
                  <a:srgbClr val="CC3300"/>
                </a:solidFill>
              </a:rPr>
              <a:t>rtag</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rtag</a:t>
            </a:r>
            <a:r>
              <a:rPr lang="en-US" altLang="zh-CN" sz="2800" i="0" dirty="0">
                <a:solidFill>
                  <a:srgbClr val="CC3300"/>
                </a:solidFill>
              </a:rPr>
              <a:t>;  </a:t>
            </a:r>
            <a:r>
              <a:rPr lang="en-US" altLang="zh-CN" sz="2800" b="0" i="0" dirty="0">
                <a:solidFill>
                  <a:srgbClr val="CC3300"/>
                </a:solidFill>
              </a:rPr>
              <a:t>s</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leftChild</a:t>
            </a:r>
            <a:r>
              <a:rPr lang="en-US" altLang="zh-CN" sz="2800" i="0" dirty="0">
                <a:solidFill>
                  <a:srgbClr val="CC3300"/>
                </a:solidFill>
              </a:rPr>
              <a:t>;</a:t>
            </a:r>
          </a:p>
          <a:p>
            <a:pPr marL="1143000" lvl="2" indent="-228600">
              <a:spcBef>
                <a:spcPct val="20000"/>
              </a:spcBef>
              <a:buClr>
                <a:schemeClr val="tx2"/>
              </a:buClr>
              <a:defRPr/>
            </a:pPr>
            <a:r>
              <a:rPr lang="en-US" altLang="zh-CN" sz="2800" b="0" i="0" dirty="0">
                <a:solidFill>
                  <a:srgbClr val="008000"/>
                </a:solidFill>
              </a:rPr>
              <a:t>   </a:t>
            </a:r>
            <a:r>
              <a:rPr lang="en-US" altLang="zh-CN" sz="2800" i="0" dirty="0">
                <a:solidFill>
                  <a:schemeClr val="accent2"/>
                </a:solidFill>
              </a:rPr>
              <a:t>//</a:t>
            </a:r>
            <a:r>
              <a:rPr lang="zh-CN" altLang="en-US" sz="2800" b="0" i="0" dirty="0">
                <a:solidFill>
                  <a:schemeClr val="accent2"/>
                </a:solidFill>
                <a:ea typeface="隶书" pitchFamily="49" charset="-122"/>
              </a:rPr>
              <a:t>重新链接子女指针，将</a:t>
            </a:r>
            <a:r>
              <a:rPr lang="zh-CN" altLang="en-US" sz="2800" b="0" i="0" dirty="0" smtClean="0">
                <a:solidFill>
                  <a:schemeClr val="accent2"/>
                </a:solidFill>
                <a:ea typeface="隶书" pitchFamily="49" charset="-122"/>
              </a:rPr>
              <a:t>结点</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从</a:t>
            </a:r>
            <a:r>
              <a:rPr lang="zh-CN" altLang="en-US" sz="2800" b="0" i="0" dirty="0">
                <a:solidFill>
                  <a:schemeClr val="accent2"/>
                </a:solidFill>
                <a:ea typeface="隶书" pitchFamily="49" charset="-122"/>
              </a:rPr>
              <a:t>链中摘下</a:t>
            </a:r>
            <a:endParaRPr lang="zh-CN" altLang="en-US" b="0" i="0" dirty="0">
              <a:solidFill>
                <a:schemeClr val="accent2"/>
              </a:solidFill>
              <a:ea typeface="隶书" pitchFamily="49" charset="-122"/>
            </a:endParaRP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然后，在</a:t>
            </a:r>
            <a:r>
              <a:rPr lang="en-US" altLang="zh-CN" sz="2600" i="0" dirty="0">
                <a:solidFill>
                  <a:schemeClr val="tx2"/>
                </a:solidFill>
                <a:effectLst>
                  <a:outerShdw blurRad="38100" dist="38100" dir="2700000" algn="tl">
                    <a:srgbClr val="C0C0C0"/>
                  </a:outerShdw>
                </a:effectLst>
                <a:ea typeface="仿宋_GB2312" pitchFamily="49" charset="-122"/>
              </a:rPr>
              <a:t>r</a:t>
            </a:r>
            <a:r>
              <a:rPr lang="zh-CN" altLang="en-US" sz="2600" i="0" dirty="0">
                <a:effectLst>
                  <a:outerShdw blurRad="38100" dist="38100" dir="2700000" algn="tl">
                    <a:srgbClr val="C0C0C0"/>
                  </a:outerShdw>
                </a:effectLst>
                <a:ea typeface="仿宋_GB2312" pitchFamily="49" charset="-122"/>
              </a:rPr>
              <a:t>的右子树中寻找中序下的第一个结点，用指针</a:t>
            </a:r>
            <a:r>
              <a:rPr lang="en-US" altLang="zh-CN" sz="2600" i="0" dirty="0" err="1">
                <a:solidFill>
                  <a:schemeClr val="tx2"/>
                </a:solidFill>
                <a:effectLst>
                  <a:outerShdw blurRad="38100" dist="38100" dir="2700000" algn="tl">
                    <a:srgbClr val="C0C0C0"/>
                  </a:outerShdw>
                </a:effectLst>
                <a:ea typeface="仿宋_GB2312" pitchFamily="49" charset="-122"/>
              </a:rPr>
              <a:t>fr</a:t>
            </a:r>
            <a:r>
              <a:rPr lang="zh-CN" altLang="en-US" sz="2600" i="0" dirty="0">
                <a:effectLst>
                  <a:outerShdw blurRad="38100" dist="38100" dir="2700000" algn="tl">
                    <a:srgbClr val="C0C0C0"/>
                  </a:outerShdw>
                </a:effectLst>
                <a:ea typeface="仿宋_GB2312" pitchFamily="49" charset="-122"/>
              </a:rPr>
              <a:t>指示：</a:t>
            </a:r>
          </a:p>
          <a:p>
            <a:pPr marL="1143000" lvl="2" indent="-228600">
              <a:spcBef>
                <a:spcPct val="20000"/>
              </a:spcBef>
              <a:buClr>
                <a:schemeClr val="tx2"/>
              </a:buClr>
              <a:defRPr/>
            </a:pPr>
            <a:r>
              <a:rPr lang="zh-CN" altLang="en-US" sz="2800" b="0" i="0" dirty="0">
                <a:solidFill>
                  <a:srgbClr val="CC3300"/>
                </a:solidFill>
              </a:rPr>
              <a:t>   </a:t>
            </a:r>
            <a:r>
              <a:rPr lang="en-US" altLang="zh-CN" sz="2800" b="0" i="0" dirty="0" err="1">
                <a:solidFill>
                  <a:srgbClr val="CC3300"/>
                </a:solidFill>
              </a:rPr>
              <a:t>ThreadNode</a:t>
            </a:r>
            <a:r>
              <a:rPr lang="en-US" altLang="zh-CN" sz="2800" b="0" i="0" dirty="0">
                <a:solidFill>
                  <a:srgbClr val="CC3300"/>
                </a:solidFill>
              </a:rPr>
              <a:t> </a:t>
            </a:r>
            <a:r>
              <a:rPr lang="en-US" altLang="zh-CN" sz="2800" i="0" dirty="0">
                <a:solidFill>
                  <a:srgbClr val="CC3300"/>
                </a:solidFill>
              </a:rPr>
              <a:t>&lt;Type&gt; *</a:t>
            </a:r>
            <a:r>
              <a:rPr lang="en-US" altLang="zh-CN" sz="2800" b="0" i="0" dirty="0" err="1" smtClean="0">
                <a:solidFill>
                  <a:srgbClr val="CC3300"/>
                </a:solidFill>
              </a:rPr>
              <a:t>fr</a:t>
            </a:r>
            <a:r>
              <a:rPr lang="en-US" altLang="zh-CN" sz="2800" i="0" dirty="0" smtClean="0">
                <a:solidFill>
                  <a:srgbClr val="CC3300"/>
                </a:solidFill>
              </a:rPr>
              <a:t>=</a:t>
            </a:r>
            <a:r>
              <a:rPr lang="en-US" altLang="zh-CN" sz="2800" b="0" i="0" dirty="0" smtClean="0">
                <a:solidFill>
                  <a:srgbClr val="CC3300"/>
                </a:solidFill>
              </a:rPr>
              <a:t>First</a:t>
            </a:r>
            <a:r>
              <a:rPr lang="en-US" altLang="zh-CN" sz="2800" i="0" dirty="0" smtClean="0">
                <a:solidFill>
                  <a:srgbClr val="CC3300"/>
                </a:solidFill>
              </a:rPr>
              <a:t>(</a:t>
            </a:r>
            <a:r>
              <a:rPr lang="en-US" altLang="zh-CN" sz="2800" b="0" i="0" dirty="0" smtClean="0">
                <a:solidFill>
                  <a:srgbClr val="CC3300"/>
                </a:solidFill>
              </a:rPr>
              <a:t>r</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t>
            </a:r>
            <a:endParaRPr lang="en-US" altLang="zh-CN" sz="2800" i="0" dirty="0">
              <a:solidFill>
                <a:srgbClr val="CC3300"/>
              </a:solidFill>
            </a:endParaRPr>
          </a:p>
          <a:p>
            <a:pPr marL="1143000" lvl="2" indent="-228600">
              <a:spcBef>
                <a:spcPct val="20000"/>
              </a:spcBef>
              <a:buClr>
                <a:schemeClr val="tx2"/>
              </a:buClr>
              <a:defRPr/>
            </a:pPr>
            <a:r>
              <a:rPr lang="en-US" altLang="zh-CN" sz="2800" b="0" i="0" dirty="0">
                <a:solidFill>
                  <a:srgbClr val="CC3300"/>
                </a:solidFill>
              </a:rPr>
              <a:t>   </a:t>
            </a:r>
            <a:r>
              <a:rPr lang="en-US" altLang="zh-CN" sz="2800" b="0" i="0" dirty="0" err="1">
                <a:solidFill>
                  <a:srgbClr val="CC3300"/>
                </a:solidFill>
              </a:rPr>
              <a:t>fr</a:t>
            </a:r>
            <a:r>
              <a:rPr lang="en-US" altLang="zh-CN" sz="2800" i="0" dirty="0">
                <a:solidFill>
                  <a:srgbClr val="CC3300"/>
                </a:solidFill>
              </a:rPr>
              <a:t>-&gt;</a:t>
            </a:r>
            <a:r>
              <a:rPr lang="en-US" altLang="zh-CN" sz="2800" b="0" i="0" dirty="0" err="1" smtClean="0">
                <a:solidFill>
                  <a:srgbClr val="CC3300"/>
                </a:solidFill>
              </a:rPr>
              <a:t>leftChild</a:t>
            </a:r>
            <a:r>
              <a:rPr lang="en-US" altLang="zh-CN" sz="2800" i="0" dirty="0" smtClean="0">
                <a:solidFill>
                  <a:srgbClr val="CC3300"/>
                </a:solidFill>
              </a:rPr>
              <a:t>=</a:t>
            </a:r>
            <a:r>
              <a:rPr lang="en-US" altLang="zh-CN" sz="2800" b="0" i="0" dirty="0" smtClean="0">
                <a:solidFill>
                  <a:srgbClr val="CC3300"/>
                </a:solidFill>
              </a:rPr>
              <a:t>la</a:t>
            </a:r>
            <a:r>
              <a:rPr lang="en-US" altLang="zh-CN" sz="2800" i="0" dirty="0" smtClean="0">
                <a:solidFill>
                  <a:srgbClr val="CC3300"/>
                </a:solidFill>
              </a:rPr>
              <a:t>;</a:t>
            </a:r>
            <a:endParaRPr lang="en-US" altLang="zh-CN" sz="2800" i="0" dirty="0">
              <a:solidFill>
                <a:srgbClr val="CC3300"/>
              </a:solidFill>
            </a:endParaRPr>
          </a:p>
          <a:p>
            <a:pPr marL="1143000" lvl="2" indent="-228600">
              <a:spcBef>
                <a:spcPct val="20000"/>
              </a:spcBef>
              <a:buClr>
                <a:schemeClr val="tx2"/>
              </a:buClr>
              <a:defRPr/>
            </a:pPr>
            <a:r>
              <a:rPr lang="en-US" altLang="zh-CN" sz="2800" b="0" i="0" dirty="0">
                <a:solidFill>
                  <a:srgbClr val="008000"/>
                </a:solidFill>
              </a:rPr>
              <a:t>  </a:t>
            </a:r>
            <a:r>
              <a:rPr lang="en-US" altLang="zh-CN" sz="2800" i="0" dirty="0">
                <a:solidFill>
                  <a:srgbClr val="008000"/>
                </a:solidFill>
              </a:rPr>
              <a:t> </a:t>
            </a:r>
            <a:r>
              <a:rPr lang="en-US" altLang="zh-CN" sz="2800" i="0" dirty="0">
                <a:solidFill>
                  <a:schemeClr val="accent2"/>
                </a:solidFill>
              </a:rPr>
              <a:t>//</a:t>
            </a:r>
            <a:r>
              <a:rPr lang="zh-CN" altLang="en-US" sz="2800" b="0" i="0" dirty="0">
                <a:solidFill>
                  <a:schemeClr val="accent2"/>
                </a:solidFill>
                <a:ea typeface="隶书" pitchFamily="49" charset="-122"/>
              </a:rPr>
              <a:t>重新</a:t>
            </a:r>
            <a:r>
              <a:rPr lang="zh-CN" altLang="en-US" sz="2800" b="0" i="0" dirty="0" smtClean="0">
                <a:solidFill>
                  <a:schemeClr val="accent2"/>
                </a:solidFill>
                <a:ea typeface="隶书" pitchFamily="49" charset="-122"/>
              </a:rPr>
              <a:t>链接</a:t>
            </a:r>
            <a:r>
              <a:rPr lang="en-US" altLang="zh-CN" sz="2800" i="0" dirty="0" smtClean="0">
                <a:solidFill>
                  <a:schemeClr val="tx2"/>
                </a:solidFill>
                <a:ea typeface="隶书" pitchFamily="49" charset="-122"/>
              </a:rPr>
              <a:t>r</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中序后继结点的前驱线索</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heckerboard(across)">
                                      <p:cBhvr>
                                        <p:cTn id="7" dur="500"/>
                                        <p:tgtEl>
                                          <p:spTgt spid="3">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checkerboard(across)">
                                      <p:cBhvr>
                                        <p:cTn id="10" dur="500"/>
                                        <p:tgtEl>
                                          <p:spTgt spid="3">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checkerboard(across)">
                                      <p:cBhvr>
                                        <p:cTn id="13" dur="500"/>
                                        <p:tgtEl>
                                          <p:spTgt spid="3">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checkerboard(across)">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221</a:t>
            </a:fld>
            <a:endParaRPr lang="en-US" altLang="zh-CN"/>
          </a:p>
        </p:txBody>
      </p:sp>
      <p:sp>
        <p:nvSpPr>
          <p:cNvPr id="3" name="Rectangle 2"/>
          <p:cNvSpPr txBox="1">
            <a:spLocks noChangeArrowheads="1"/>
          </p:cNvSpPr>
          <p:nvPr/>
        </p:nvSpPr>
        <p:spPr>
          <a:xfrm>
            <a:off x="685800" y="609600"/>
            <a:ext cx="7772400" cy="1143000"/>
          </a:xfrm>
          <a:prstGeom prst="rect">
            <a:avLst/>
          </a:prstGeom>
        </p:spPr>
        <p:txBody>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用中序线索信息实现前序遍历</a:t>
            </a:r>
          </a:p>
        </p:txBody>
      </p:sp>
      <p:sp>
        <p:nvSpPr>
          <p:cNvPr id="4" name="Rectangle 3"/>
          <p:cNvSpPr txBox="1">
            <a:spLocks noChangeArrowheads="1"/>
          </p:cNvSpPr>
          <p:nvPr/>
        </p:nvSpPr>
        <p:spPr>
          <a:xfrm>
            <a:off x="683568" y="1412776"/>
            <a:ext cx="7848872" cy="4176464"/>
          </a:xfrm>
          <a:prstGeom prst="rect">
            <a:avLst/>
          </a:prstGeom>
        </p:spPr>
        <p:txBody>
          <a:bodyPr/>
          <a:lstStyle/>
          <a:p>
            <a:pPr marL="342900" marR="0" lvl="0" indent="-342900" algn="just" defTabSz="912813" rtl="0" eaLnBrk="1" fontAlgn="base" latinLnBrk="0" hangingPunct="1">
              <a:lnSpc>
                <a:spcPct val="90000"/>
              </a:lnSpc>
              <a:spcBef>
                <a:spcPct val="20000"/>
              </a:spcBef>
              <a:spcAft>
                <a:spcPct val="0"/>
              </a:spcAft>
              <a:buClrTx/>
              <a:buSzTx/>
              <a:buFontTx/>
              <a:buChar char="•"/>
              <a:tabLst/>
              <a:defRPr/>
            </a:pPr>
            <a:r>
              <a:rPr kumimoji="1" lang="zh-CN" altLang="en-US" sz="2800" i="0" u="sng" strike="noStrike" kern="0" cap="none" spc="0" normalizeH="0" baseline="0" noProof="0" dirty="0" smtClean="0">
                <a:ln>
                  <a:noFill/>
                </a:ln>
                <a:solidFill>
                  <a:schemeClr val="accent2"/>
                </a:solidFill>
                <a:uLnTx/>
                <a:uFillTx/>
                <a:latin typeface="+mn-lt"/>
                <a:ea typeface="+mn-ea"/>
                <a:cs typeface="+mn-cs"/>
              </a:rPr>
              <a:t>基本思路</a:t>
            </a:r>
          </a:p>
          <a:p>
            <a:pPr marL="742950" marR="0" lvl="1" indent="-285750" algn="just" defTabSz="912813" rtl="0" eaLnBrk="1" fontAlgn="base" latinLnBrk="0" hangingPunct="1">
              <a:lnSpc>
                <a:spcPct val="9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006600"/>
                </a:solidFill>
                <a:effectLst/>
                <a:uLnTx/>
                <a:uFillTx/>
                <a:latin typeface="+mn-lt"/>
                <a:ea typeface="+mn-ea"/>
              </a:rPr>
              <a:t>参照前面利用栈的非递归算法类似，从根结点开始，访问当前结点，然后访问其孩子结点，一直到叶子结点，回溯。</a:t>
            </a:r>
          </a:p>
          <a:p>
            <a:pPr marL="1143000" marR="0" lvl="2" indent="-228600" algn="just" defTabSz="912813" rtl="0" eaLnBrk="1" fontAlgn="base" latinLnBrk="0" hangingPunct="1">
              <a:lnSpc>
                <a:spcPct val="9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C00000"/>
                </a:solidFill>
                <a:effectLst/>
                <a:uLnTx/>
                <a:uFillTx/>
                <a:latin typeface="+mn-lt"/>
                <a:ea typeface="+mn-ea"/>
              </a:rPr>
              <a:t>原来通过栈保存的回溯信息现在要从线索中得到，这是关键点。</a:t>
            </a:r>
          </a:p>
          <a:p>
            <a:pPr marL="1600200" marR="0" lvl="3" indent="-228600" algn="just" defTabSz="912813" rtl="0" eaLnBrk="1" fontAlgn="base" latinLnBrk="0" hangingPunct="1">
              <a:lnSpc>
                <a:spcPct val="90000"/>
              </a:lnSpc>
              <a:spcBef>
                <a:spcPct val="20000"/>
              </a:spcBef>
              <a:spcAft>
                <a:spcPct val="0"/>
              </a:spcAft>
              <a:buClrTx/>
              <a:buSzTx/>
              <a:buFontTx/>
              <a:buChar char="–"/>
              <a:tabLst/>
              <a:defRPr/>
            </a:pPr>
            <a:r>
              <a:rPr kumimoji="1" lang="zh-CN" altLang="en-US" sz="1800" i="0" u="none" strike="noStrike" kern="0" cap="none" spc="0" normalizeH="0" baseline="0" noProof="0" dirty="0" smtClean="0">
                <a:ln>
                  <a:noFill/>
                </a:ln>
                <a:solidFill>
                  <a:srgbClr val="FF0000"/>
                </a:solidFill>
                <a:effectLst/>
                <a:uLnTx/>
                <a:uFillTx/>
                <a:latin typeface="+mn-lt"/>
                <a:ea typeface="+mn-ea"/>
              </a:rPr>
              <a:t>回溯总是从叶子结点开始的，用</a:t>
            </a:r>
            <a:r>
              <a:rPr kumimoji="1" lang="en-US" altLang="zh-CN" sz="1800" i="0" u="none" strike="noStrike" kern="0" cap="none" spc="0" normalizeH="0" baseline="0" noProof="0" dirty="0" smtClean="0">
                <a:ln>
                  <a:noFill/>
                </a:ln>
                <a:solidFill>
                  <a:srgbClr val="FF0000"/>
                </a:solidFill>
                <a:effectLst/>
                <a:uLnTx/>
                <a:uFillTx/>
                <a:latin typeface="+mn-lt"/>
                <a:ea typeface="+mn-ea"/>
              </a:rPr>
              <a:t>leaf</a:t>
            </a:r>
            <a:r>
              <a:rPr kumimoji="1" lang="zh-CN" altLang="en-US" sz="1800" i="0" u="none" strike="noStrike" kern="0" cap="none" spc="0" normalizeH="0" baseline="0" noProof="0" dirty="0" smtClean="0">
                <a:ln>
                  <a:noFill/>
                </a:ln>
                <a:solidFill>
                  <a:srgbClr val="FF0000"/>
                </a:solidFill>
                <a:effectLst/>
                <a:uLnTx/>
                <a:uFillTx/>
                <a:latin typeface="+mn-lt"/>
                <a:ea typeface="+mn-ea"/>
              </a:rPr>
              <a:t>表示这个叶子结点，用</a:t>
            </a:r>
            <a:r>
              <a:rPr kumimoji="1" lang="en-US" altLang="zh-CN" sz="1800" i="0" u="none" strike="noStrike" kern="0" cap="none" spc="0" normalizeH="0" baseline="0" noProof="0" dirty="0" err="1" smtClean="0">
                <a:ln>
                  <a:noFill/>
                </a:ln>
                <a:solidFill>
                  <a:srgbClr val="FF0000"/>
                </a:solidFill>
                <a:effectLst/>
                <a:uLnTx/>
                <a:uFillTx/>
                <a:latin typeface="+mn-lt"/>
                <a:ea typeface="+mn-ea"/>
              </a:rPr>
              <a:t>succ</a:t>
            </a:r>
            <a:r>
              <a:rPr kumimoji="1" lang="zh-CN" altLang="en-US" sz="1800" i="0" u="none" strike="noStrike" kern="0" cap="none" spc="0" normalizeH="0" baseline="0" noProof="0" dirty="0" smtClean="0">
                <a:ln>
                  <a:noFill/>
                </a:ln>
                <a:solidFill>
                  <a:srgbClr val="FF0000"/>
                </a:solidFill>
                <a:effectLst/>
                <a:uLnTx/>
                <a:uFillTx/>
                <a:latin typeface="+mn-lt"/>
                <a:ea typeface="+mn-ea"/>
              </a:rPr>
              <a:t>代表</a:t>
            </a:r>
            <a:r>
              <a:rPr kumimoji="1" lang="en-US" altLang="zh-CN" sz="1800" i="0" u="none" strike="noStrike" kern="0" cap="none" spc="0" normalizeH="0" baseline="0" noProof="0" dirty="0" smtClean="0">
                <a:ln>
                  <a:noFill/>
                </a:ln>
                <a:solidFill>
                  <a:srgbClr val="FF0000"/>
                </a:solidFill>
                <a:effectLst/>
                <a:uLnTx/>
                <a:uFillTx/>
                <a:latin typeface="+mn-lt"/>
                <a:ea typeface="+mn-ea"/>
              </a:rPr>
              <a:t>leaf</a:t>
            </a:r>
            <a:r>
              <a:rPr kumimoji="1" lang="zh-CN" altLang="en-US" sz="1800" i="0" u="none" strike="noStrike" kern="0" cap="none" spc="0" normalizeH="0" baseline="0" noProof="0" dirty="0" smtClean="0">
                <a:ln>
                  <a:noFill/>
                </a:ln>
                <a:solidFill>
                  <a:srgbClr val="FF0000"/>
                </a:solidFill>
                <a:effectLst/>
                <a:uLnTx/>
                <a:uFillTx/>
                <a:latin typeface="+mn-lt"/>
                <a:ea typeface="+mn-ea"/>
              </a:rPr>
              <a:t>的前序下的后继，则需要先找到一个结点</a:t>
            </a:r>
            <a:r>
              <a:rPr kumimoji="1" lang="en-US" altLang="zh-CN" sz="1800" i="0" u="none" strike="noStrike" kern="0" cap="none" spc="0" normalizeH="0" baseline="0" noProof="0" dirty="0" smtClean="0">
                <a:ln>
                  <a:noFill/>
                </a:ln>
                <a:solidFill>
                  <a:srgbClr val="FF0000"/>
                </a:solidFill>
                <a:effectLst/>
                <a:uLnTx/>
                <a:uFillTx/>
                <a:latin typeface="+mn-lt"/>
                <a:ea typeface="+mn-ea"/>
              </a:rPr>
              <a:t>r</a:t>
            </a:r>
            <a:r>
              <a:rPr kumimoji="1" lang="zh-CN" altLang="en-US" sz="1800" i="0" u="none" strike="noStrike" kern="0" cap="none" spc="0" normalizeH="0" baseline="0" noProof="0" dirty="0" smtClean="0">
                <a:ln>
                  <a:noFill/>
                </a:ln>
                <a:solidFill>
                  <a:srgbClr val="FF0000"/>
                </a:solidFill>
                <a:effectLst/>
                <a:uLnTx/>
                <a:uFillTx/>
                <a:latin typeface="+mn-lt"/>
                <a:ea typeface="+mn-ea"/>
              </a:rPr>
              <a:t>，</a:t>
            </a:r>
            <a:r>
              <a:rPr kumimoji="1" lang="en-US" altLang="zh-CN" sz="1800" i="0" u="none" strike="noStrike" kern="0" cap="none" spc="0" normalizeH="0" baseline="0" noProof="0" dirty="0" smtClean="0">
                <a:ln>
                  <a:noFill/>
                </a:ln>
                <a:solidFill>
                  <a:srgbClr val="FF0000"/>
                </a:solidFill>
                <a:effectLst/>
                <a:uLnTx/>
                <a:uFillTx/>
                <a:latin typeface="+mn-lt"/>
                <a:ea typeface="+mn-ea"/>
              </a:rPr>
              <a:t>leaf</a:t>
            </a:r>
            <a:r>
              <a:rPr kumimoji="1" lang="zh-CN" altLang="en-US" sz="1800" i="0" u="none" strike="noStrike" kern="0" cap="none" spc="0" normalizeH="0" baseline="0" noProof="0" dirty="0" smtClean="0">
                <a:ln>
                  <a:noFill/>
                </a:ln>
                <a:solidFill>
                  <a:srgbClr val="FF0000"/>
                </a:solidFill>
                <a:effectLst/>
                <a:uLnTx/>
                <a:uFillTx/>
                <a:latin typeface="+mn-lt"/>
                <a:ea typeface="+mn-ea"/>
              </a:rPr>
              <a:t>是</a:t>
            </a:r>
            <a:r>
              <a:rPr kumimoji="1" lang="en-US" altLang="zh-CN" sz="1800" i="0" u="none" strike="noStrike" kern="0" cap="none" spc="0" normalizeH="0" baseline="0" noProof="0" dirty="0" smtClean="0">
                <a:ln>
                  <a:noFill/>
                </a:ln>
                <a:solidFill>
                  <a:srgbClr val="FF0000"/>
                </a:solidFill>
                <a:effectLst/>
                <a:uLnTx/>
                <a:uFillTx/>
                <a:latin typeface="+mn-lt"/>
                <a:ea typeface="+mn-ea"/>
              </a:rPr>
              <a:t>r</a:t>
            </a:r>
            <a:r>
              <a:rPr kumimoji="1" lang="zh-CN" altLang="en-US" sz="1800" i="0" u="none" strike="noStrike" kern="0" cap="none" spc="0" normalizeH="0" baseline="0" noProof="0" dirty="0" smtClean="0">
                <a:ln>
                  <a:noFill/>
                </a:ln>
                <a:solidFill>
                  <a:srgbClr val="FF0000"/>
                </a:solidFill>
                <a:effectLst/>
                <a:uLnTx/>
                <a:uFillTx/>
                <a:latin typeface="+mn-lt"/>
                <a:ea typeface="+mn-ea"/>
              </a:rPr>
              <a:t>的左子树上前序下最后一个结点，</a:t>
            </a:r>
            <a:r>
              <a:rPr kumimoji="1" lang="en-US" altLang="zh-CN" sz="1800" i="0" u="none" strike="noStrike" kern="0" cap="none" spc="0" normalizeH="0" baseline="0" noProof="0" dirty="0" err="1" smtClean="0">
                <a:ln>
                  <a:noFill/>
                </a:ln>
                <a:solidFill>
                  <a:srgbClr val="FF0000"/>
                </a:solidFill>
                <a:effectLst/>
                <a:uLnTx/>
                <a:uFillTx/>
                <a:latin typeface="+mn-lt"/>
                <a:ea typeface="+mn-ea"/>
              </a:rPr>
              <a:t>succ</a:t>
            </a:r>
            <a:r>
              <a:rPr kumimoji="1" lang="zh-CN" altLang="en-US" sz="1800" i="0" u="none" strike="noStrike" kern="0" cap="none" spc="0" normalizeH="0" baseline="0" noProof="0" dirty="0" smtClean="0">
                <a:ln>
                  <a:noFill/>
                </a:ln>
                <a:solidFill>
                  <a:srgbClr val="FF0000"/>
                </a:solidFill>
                <a:effectLst/>
                <a:uLnTx/>
                <a:uFillTx/>
                <a:latin typeface="+mn-lt"/>
                <a:ea typeface="+mn-ea"/>
              </a:rPr>
              <a:t>是</a:t>
            </a:r>
            <a:r>
              <a:rPr kumimoji="1" lang="en-US" altLang="zh-CN" sz="1800" i="0" u="none" strike="noStrike" kern="0" cap="none" spc="0" normalizeH="0" baseline="0" noProof="0" dirty="0" smtClean="0">
                <a:ln>
                  <a:noFill/>
                </a:ln>
                <a:solidFill>
                  <a:srgbClr val="FF0000"/>
                </a:solidFill>
                <a:effectLst/>
                <a:uLnTx/>
                <a:uFillTx/>
                <a:latin typeface="+mn-lt"/>
                <a:ea typeface="+mn-ea"/>
              </a:rPr>
              <a:t>r</a:t>
            </a:r>
            <a:r>
              <a:rPr kumimoji="1" lang="zh-CN" altLang="en-US" sz="1800" i="0" u="none" strike="noStrike" kern="0" cap="none" spc="0" normalizeH="0" baseline="0" noProof="0" dirty="0" smtClean="0">
                <a:ln>
                  <a:noFill/>
                </a:ln>
                <a:solidFill>
                  <a:srgbClr val="FF0000"/>
                </a:solidFill>
                <a:effectLst/>
                <a:uLnTx/>
                <a:uFillTx/>
                <a:latin typeface="+mn-lt"/>
                <a:ea typeface="+mn-ea"/>
              </a:rPr>
              <a:t>的右子树的根结点。</a:t>
            </a:r>
          </a:p>
          <a:p>
            <a:pPr marL="2057400" marR="0" lvl="4" indent="-228600" algn="just" defTabSz="912813" rtl="0" eaLnBrk="1" fontAlgn="base" latinLnBrk="0" hangingPunct="1">
              <a:lnSpc>
                <a:spcPct val="90000"/>
              </a:lnSpc>
              <a:spcBef>
                <a:spcPct val="20000"/>
              </a:spcBef>
              <a:spcAft>
                <a:spcPct val="0"/>
              </a:spcAft>
              <a:buClrTx/>
              <a:buSzTx/>
              <a:buFontTx/>
              <a:buChar char="»"/>
              <a:tabLst/>
              <a:defRPr/>
            </a:pPr>
            <a:r>
              <a:rPr kumimoji="1" lang="zh-CN" altLang="en-US" sz="1800" i="0" u="none" strike="noStrike" kern="0" cap="none" spc="0" normalizeH="0" baseline="0" noProof="0" dirty="0" smtClean="0">
                <a:ln>
                  <a:noFill/>
                </a:ln>
                <a:solidFill>
                  <a:srgbClr val="7030A0"/>
                </a:solidFill>
                <a:effectLst/>
                <a:uLnTx/>
                <a:uFillTx/>
                <a:latin typeface="+mn-lt"/>
                <a:ea typeface="+mn-ea"/>
              </a:rPr>
              <a:t>从</a:t>
            </a:r>
            <a:r>
              <a:rPr kumimoji="1" lang="en-US" altLang="zh-CN" sz="1800" i="0" u="none" strike="noStrike" kern="0" cap="none" spc="0" normalizeH="0" baseline="0" noProof="0" dirty="0" smtClean="0">
                <a:ln>
                  <a:noFill/>
                </a:ln>
                <a:solidFill>
                  <a:srgbClr val="7030A0"/>
                </a:solidFill>
                <a:effectLst/>
                <a:uLnTx/>
                <a:uFillTx/>
                <a:latin typeface="+mn-lt"/>
                <a:ea typeface="+mn-ea"/>
              </a:rPr>
              <a:t>leaf</a:t>
            </a:r>
            <a:r>
              <a:rPr kumimoji="1" lang="zh-CN" altLang="en-US" sz="1800" i="0" u="none" strike="noStrike" kern="0" cap="none" spc="0" normalizeH="0" baseline="0" noProof="0" dirty="0" smtClean="0">
                <a:ln>
                  <a:noFill/>
                </a:ln>
                <a:solidFill>
                  <a:srgbClr val="7030A0"/>
                </a:solidFill>
                <a:effectLst/>
                <a:uLnTx/>
                <a:uFillTx/>
                <a:latin typeface="+mn-lt"/>
                <a:ea typeface="+mn-ea"/>
              </a:rPr>
              <a:t>开始，沿着中序后继指针一直回溯到第一个具有右孩子的结点，这个结点就是</a:t>
            </a:r>
            <a:r>
              <a:rPr kumimoji="1" lang="en-US" altLang="zh-CN" sz="1800" i="0" u="none" strike="noStrike" kern="0" cap="none" spc="0" normalizeH="0" baseline="0" noProof="0" dirty="0" smtClean="0">
                <a:ln>
                  <a:noFill/>
                </a:ln>
                <a:solidFill>
                  <a:srgbClr val="7030A0"/>
                </a:solidFill>
                <a:effectLst/>
                <a:uLnTx/>
                <a:uFillTx/>
                <a:latin typeface="+mn-lt"/>
                <a:ea typeface="+mn-ea"/>
              </a:rPr>
              <a:t>r</a:t>
            </a:r>
            <a:r>
              <a:rPr kumimoji="1" lang="zh-CN" altLang="en-US" sz="1800" i="0" u="none" strike="noStrike" kern="0" cap="none" spc="0" normalizeH="0" baseline="0" noProof="0" dirty="0" smtClean="0">
                <a:ln>
                  <a:noFill/>
                </a:ln>
                <a:solidFill>
                  <a:srgbClr val="7030A0"/>
                </a:solidFill>
                <a:effectLst/>
                <a:uLnTx/>
                <a:uFillTx/>
                <a:latin typeface="+mn-lt"/>
                <a:ea typeface="+mn-ea"/>
              </a:rPr>
              <a:t>。</a:t>
            </a:r>
            <a:endParaRPr kumimoji="1" lang="en-US" altLang="zh-CN" sz="1800" i="0" u="none" strike="noStrike" kern="0" cap="none" spc="0" normalizeH="0" baseline="0" noProof="0" dirty="0" smtClean="0">
              <a:ln>
                <a:noFill/>
              </a:ln>
              <a:solidFill>
                <a:srgbClr val="7030A0"/>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222</a:t>
            </a:fld>
            <a:endParaRPr lang="en-US" altLang="zh-CN"/>
          </a:p>
        </p:txBody>
      </p:sp>
      <p:sp>
        <p:nvSpPr>
          <p:cNvPr id="3" name="Text Box 4"/>
          <p:cNvSpPr txBox="1">
            <a:spLocks noChangeArrowheads="1"/>
          </p:cNvSpPr>
          <p:nvPr/>
        </p:nvSpPr>
        <p:spPr bwMode="auto">
          <a:xfrm>
            <a:off x="1285852" y="928670"/>
            <a:ext cx="6429420" cy="584775"/>
          </a:xfrm>
          <a:prstGeom prst="rect">
            <a:avLst/>
          </a:prstGeom>
          <a:noFill/>
          <a:ln w="9525">
            <a:noFill/>
            <a:miter lim="800000"/>
            <a:headEnd/>
            <a:tailEnd/>
          </a:ln>
          <a:effectLst/>
        </p:spPr>
        <p:txBody>
          <a:bodyPr wrap="square">
            <a:spAutoFit/>
          </a:bodyPr>
          <a:lstStyle/>
          <a:p>
            <a:pPr algn="ctr">
              <a:defRPr/>
            </a:pPr>
            <a:r>
              <a:rPr lang="zh-CN" altLang="en-US" sz="3200" i="0" u="sng" dirty="0">
                <a:solidFill>
                  <a:srgbClr val="C00000"/>
                </a:solidFill>
                <a:effectLst>
                  <a:outerShdw blurRad="38100" dist="38100" dir="2700000" algn="tl">
                    <a:srgbClr val="C0C0C0"/>
                  </a:outerShdw>
                </a:effectLst>
                <a:ea typeface="仿宋_GB2312" pitchFamily="49" charset="-122"/>
              </a:rPr>
              <a:t>在中序线索二叉树上实现前序</a:t>
            </a:r>
            <a:r>
              <a:rPr lang="zh-CN" altLang="en-US" sz="3200" i="0" u="sng" dirty="0" smtClean="0">
                <a:solidFill>
                  <a:srgbClr val="C00000"/>
                </a:solidFill>
                <a:effectLst>
                  <a:outerShdw blurRad="38100" dist="38100" dir="2700000" algn="tl">
                    <a:srgbClr val="C0C0C0"/>
                  </a:outerShdw>
                </a:effectLst>
                <a:ea typeface="仿宋_GB2312" pitchFamily="49" charset="-122"/>
              </a:rPr>
              <a:t>遍历</a:t>
            </a:r>
            <a:endParaRPr lang="zh-CN" altLang="en-US" sz="3200" i="0" u="sng" dirty="0">
              <a:solidFill>
                <a:srgbClr val="C00000"/>
              </a:solidFill>
              <a:effectLst>
                <a:outerShdw blurRad="38100" dist="38100" dir="2700000" algn="tl">
                  <a:srgbClr val="C0C0C0"/>
                </a:outerShdw>
              </a:effectLst>
              <a:ea typeface="仿宋_GB2312" pitchFamily="49" charset="-122"/>
            </a:endParaRPr>
          </a:p>
        </p:txBody>
      </p:sp>
      <p:sp>
        <p:nvSpPr>
          <p:cNvPr id="4" name="Rectangle 4"/>
          <p:cNvSpPr>
            <a:spLocks noChangeArrowheads="1"/>
          </p:cNvSpPr>
          <p:nvPr/>
        </p:nvSpPr>
        <p:spPr bwMode="auto">
          <a:xfrm>
            <a:off x="500034" y="1785926"/>
            <a:ext cx="8001056" cy="2928958"/>
          </a:xfrm>
          <a:prstGeom prst="rect">
            <a:avLst/>
          </a:prstGeom>
          <a:noFill/>
          <a:ln w="9525">
            <a:noFill/>
            <a:miter lim="800000"/>
            <a:headEnd/>
            <a:tailEnd/>
          </a:ln>
          <a:effectLst/>
        </p:spPr>
        <p:txBody>
          <a:bodyPr lIns="90022" tIns="45011" rIns="90022" bIns="45011"/>
          <a:lstStyle/>
          <a:p>
            <a:pPr marL="342900" indent="-342900" algn="just">
              <a:spcBef>
                <a:spcPct val="20000"/>
              </a:spcBef>
              <a:buClr>
                <a:schemeClr val="tx2"/>
              </a:buClr>
              <a:buFontTx/>
              <a:buChar char="•"/>
              <a:defRPr/>
            </a:pPr>
            <a:r>
              <a:rPr lang="zh-CN" altLang="en-US" sz="2800" i="0" dirty="0" smtClean="0">
                <a:solidFill>
                  <a:schemeClr val="accent2"/>
                </a:solidFill>
                <a:effectLst>
                  <a:outerShdw blurRad="38100" dist="38100" dir="2700000" algn="tl">
                    <a:srgbClr val="C0C0C0"/>
                  </a:outerShdw>
                </a:effectLst>
                <a:ea typeface="仿宋_GB2312" pitchFamily="49" charset="-122"/>
              </a:rPr>
              <a:t>若当前结点</a:t>
            </a:r>
            <a:r>
              <a:rPr lang="zh-CN" altLang="en-US" sz="2800" i="0" dirty="0" smtClean="0">
                <a:solidFill>
                  <a:srgbClr val="FF0000"/>
                </a:solidFill>
                <a:effectLst>
                  <a:outerShdw blurRad="38100" dist="38100" dir="2700000" algn="tl">
                    <a:srgbClr val="C0C0C0"/>
                  </a:outerShdw>
                </a:effectLst>
                <a:ea typeface="仿宋_GB2312" pitchFamily="49" charset="-122"/>
              </a:rPr>
              <a:t>有左子女</a:t>
            </a:r>
            <a:r>
              <a:rPr lang="zh-CN" altLang="en-US" sz="2800" i="0" dirty="0" smtClean="0">
                <a:solidFill>
                  <a:schemeClr val="accent2"/>
                </a:solidFill>
                <a:effectLst>
                  <a:outerShdw blurRad="38100" dist="38100" dir="2700000" algn="tl">
                    <a:srgbClr val="C0C0C0"/>
                  </a:outerShdw>
                </a:effectLst>
                <a:ea typeface="仿宋_GB2312" pitchFamily="49" charset="-122"/>
              </a:rPr>
              <a:t>，则前序下的后继结点即为</a:t>
            </a:r>
            <a:r>
              <a:rPr lang="zh-CN" altLang="en-US" sz="2800" i="0" dirty="0" smtClean="0">
                <a:solidFill>
                  <a:srgbClr val="FF0000"/>
                </a:solidFill>
                <a:effectLst>
                  <a:outerShdw blurRad="38100" dist="38100" dir="2700000" algn="tl">
                    <a:srgbClr val="C0C0C0"/>
                  </a:outerShdw>
                </a:effectLst>
                <a:ea typeface="仿宋_GB2312" pitchFamily="49" charset="-122"/>
              </a:rPr>
              <a:t>左子女结点</a:t>
            </a:r>
            <a:r>
              <a:rPr lang="zh-CN" altLang="en-US" sz="2800" i="0" dirty="0" smtClean="0">
                <a:solidFill>
                  <a:schemeClr val="accent2"/>
                </a:solidFill>
                <a:effectLst>
                  <a:outerShdw blurRad="38100" dist="38100" dir="2700000" algn="tl">
                    <a:srgbClr val="C0C0C0"/>
                  </a:outerShdw>
                </a:effectLst>
                <a:ea typeface="仿宋_GB2312" pitchFamily="49" charset="-122"/>
              </a:rPr>
              <a:t>；否则，如当前结点有</a:t>
            </a:r>
            <a:r>
              <a:rPr lang="zh-CN" altLang="en-US" sz="2800" i="0" dirty="0" smtClean="0">
                <a:solidFill>
                  <a:srgbClr val="FF0000"/>
                </a:solidFill>
                <a:effectLst>
                  <a:outerShdw blurRad="38100" dist="38100" dir="2700000" algn="tl">
                    <a:srgbClr val="C0C0C0"/>
                  </a:outerShdw>
                </a:effectLst>
                <a:ea typeface="仿宋_GB2312" pitchFamily="49" charset="-122"/>
              </a:rPr>
              <a:t>右子女</a:t>
            </a:r>
            <a:r>
              <a:rPr lang="zh-CN" altLang="en-US" sz="2800" i="0" dirty="0" smtClean="0">
                <a:solidFill>
                  <a:schemeClr val="accent2"/>
                </a:solidFill>
                <a:effectLst>
                  <a:outerShdw blurRad="38100" dist="38100" dir="2700000" algn="tl">
                    <a:srgbClr val="C0C0C0"/>
                  </a:outerShdw>
                </a:effectLst>
                <a:ea typeface="仿宋_GB2312" pitchFamily="49" charset="-122"/>
              </a:rPr>
              <a:t>，则前序后继即为</a:t>
            </a:r>
            <a:r>
              <a:rPr lang="zh-CN" altLang="en-US" sz="2800" i="0" dirty="0" smtClean="0">
                <a:solidFill>
                  <a:srgbClr val="FF0000"/>
                </a:solidFill>
                <a:effectLst>
                  <a:outerShdw blurRad="38100" dist="38100" dir="2700000" algn="tl">
                    <a:srgbClr val="C0C0C0"/>
                  </a:outerShdw>
                </a:effectLst>
                <a:ea typeface="仿宋_GB2312" pitchFamily="49" charset="-122"/>
              </a:rPr>
              <a:t>右子女结点</a:t>
            </a:r>
            <a:r>
              <a:rPr lang="zh-CN" altLang="en-US" sz="2800" i="0" dirty="0" smtClean="0">
                <a:solidFill>
                  <a:schemeClr val="accent2"/>
                </a:solidFill>
                <a:effectLst>
                  <a:outerShdw blurRad="38100" dist="38100" dir="2700000" algn="tl">
                    <a:srgbClr val="C0C0C0"/>
                  </a:outerShdw>
                </a:effectLst>
                <a:ea typeface="仿宋_GB2312" pitchFamily="49" charset="-122"/>
              </a:rPr>
              <a:t>。</a:t>
            </a:r>
            <a:endParaRPr lang="zh-CN" altLang="en-US" sz="2800" i="0" dirty="0">
              <a:solidFill>
                <a:schemeClr val="accent2"/>
              </a:solidFill>
              <a:effectLst>
                <a:outerShdw blurRad="38100" dist="38100" dir="2700000" algn="tl">
                  <a:srgbClr val="C0C0C0"/>
                </a:outerShdw>
              </a:effectLst>
              <a:ea typeface="仿宋_GB2312" pitchFamily="49" charset="-122"/>
            </a:endParaRPr>
          </a:p>
          <a:p>
            <a:pPr marL="342900" indent="-342900" algn="just">
              <a:spcBef>
                <a:spcPct val="50000"/>
              </a:spcBef>
              <a:buClr>
                <a:schemeClr val="tx2"/>
              </a:buClr>
              <a:buFontTx/>
              <a:buChar char="•"/>
              <a:defRPr/>
            </a:pPr>
            <a:r>
              <a:rPr lang="zh-CN" altLang="en-US" sz="2800" i="0" dirty="0" smtClean="0">
                <a:solidFill>
                  <a:schemeClr val="accent2"/>
                </a:solidFill>
                <a:effectLst>
                  <a:outerShdw blurRad="38100" dist="38100" dir="2700000" algn="tl">
                    <a:srgbClr val="C0C0C0"/>
                  </a:outerShdw>
                </a:effectLst>
                <a:ea typeface="仿宋_GB2312" pitchFamily="49" charset="-122"/>
              </a:rPr>
              <a:t>对于</a:t>
            </a:r>
            <a:r>
              <a:rPr lang="zh-CN" altLang="en-US" sz="2800" i="0" dirty="0" smtClean="0">
                <a:solidFill>
                  <a:srgbClr val="FF0000"/>
                </a:solidFill>
                <a:effectLst>
                  <a:outerShdw blurRad="38100" dist="38100" dir="2700000" algn="tl">
                    <a:srgbClr val="C0C0C0"/>
                  </a:outerShdw>
                </a:effectLst>
                <a:ea typeface="仿宋_GB2312" pitchFamily="49" charset="-122"/>
              </a:rPr>
              <a:t>叶结点</a:t>
            </a:r>
            <a:r>
              <a:rPr lang="zh-CN" altLang="en-US" sz="2800" i="0" dirty="0" smtClean="0">
                <a:solidFill>
                  <a:schemeClr val="accent2"/>
                </a:solidFill>
                <a:effectLst>
                  <a:outerShdw blurRad="38100" dist="38100" dir="2700000" algn="tl">
                    <a:srgbClr val="C0C0C0"/>
                  </a:outerShdw>
                </a:effectLst>
                <a:ea typeface="仿宋_GB2312" pitchFamily="49" charset="-122"/>
              </a:rPr>
              <a:t>，则沿着中序后继线索走到一个</a:t>
            </a:r>
            <a:r>
              <a:rPr lang="zh-CN" altLang="en-US" sz="2800" i="0" dirty="0" smtClean="0">
                <a:solidFill>
                  <a:srgbClr val="FF0000"/>
                </a:solidFill>
                <a:effectLst>
                  <a:outerShdw blurRad="38100" dist="38100" dir="2700000" algn="tl">
                    <a:srgbClr val="C0C0C0"/>
                  </a:outerShdw>
                </a:effectLst>
                <a:ea typeface="仿宋_GB2312" pitchFamily="49" charset="-122"/>
              </a:rPr>
              <a:t>有右子女结点的结点</a:t>
            </a:r>
            <a:r>
              <a:rPr lang="zh-CN" altLang="en-US" sz="2800" i="0" dirty="0" smtClean="0">
                <a:solidFill>
                  <a:schemeClr val="accent2"/>
                </a:solidFill>
                <a:effectLst>
                  <a:outerShdw blurRad="38100" dist="38100" dir="2700000" algn="tl">
                    <a:srgbClr val="C0C0C0"/>
                  </a:outerShdw>
                </a:effectLst>
                <a:ea typeface="仿宋_GB2312" pitchFamily="49" charset="-122"/>
              </a:rPr>
              <a:t>，这个右子女结点就是当前结点的前序后继结点。</a:t>
            </a:r>
          </a:p>
        </p:txBody>
      </p:sp>
    </p:spTree>
  </p:cSld>
  <p:clrMapOvr>
    <a:masterClrMapping/>
  </p:clrMapOvr>
  <p:transition>
    <p:wipe dir="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223</a:t>
            </a:fld>
            <a:endParaRPr lang="en-US" altLang="zh-CN"/>
          </a:p>
        </p:txBody>
      </p:sp>
      <p:sp>
        <p:nvSpPr>
          <p:cNvPr id="3" name="Rectangle 4"/>
          <p:cNvSpPr>
            <a:spLocks noChangeArrowheads="1"/>
          </p:cNvSpPr>
          <p:nvPr/>
        </p:nvSpPr>
        <p:spPr bwMode="auto">
          <a:xfrm>
            <a:off x="395536" y="548680"/>
            <a:ext cx="8501062" cy="5693866"/>
          </a:xfrm>
          <a:prstGeom prst="rect">
            <a:avLst/>
          </a:prstGeom>
          <a:noFill/>
          <a:ln w="9525">
            <a:noFill/>
            <a:miter lim="800000"/>
            <a:headEnd/>
            <a:tailEnd/>
          </a:ln>
        </p:spPr>
        <p:txBody>
          <a:bodyPr>
            <a:spAutoFit/>
          </a:bodyPr>
          <a:lstStyle/>
          <a:p>
            <a:r>
              <a:rPr lang="en-US" altLang="zh-CN" sz="2600" i="0" dirty="0">
                <a:solidFill>
                  <a:schemeClr val="tx2"/>
                </a:solidFill>
                <a:ea typeface="隶书" pitchFamily="49" charset="-122"/>
              </a:rPr>
              <a:t>template &lt;class Type&gt; void</a:t>
            </a:r>
            <a:r>
              <a:rPr lang="en-US" altLang="zh-CN" sz="2600" b="0" i="0" dirty="0">
                <a:solidFill>
                  <a:schemeClr val="tx2"/>
                </a:solidFill>
                <a:ea typeface="隶书" pitchFamily="49" charset="-122"/>
              </a:rPr>
              <a:t> </a:t>
            </a:r>
            <a:r>
              <a:rPr lang="en-US" altLang="zh-CN" sz="2600" b="0" i="0" dirty="0" err="1">
                <a:solidFill>
                  <a:schemeClr val="tx2"/>
                </a:solidFill>
                <a:ea typeface="隶书" pitchFamily="49" charset="-122"/>
              </a:rPr>
              <a:t>ThreadTree</a:t>
            </a:r>
            <a:r>
              <a:rPr lang="en-US" altLang="zh-CN" sz="2600" i="0" dirty="0">
                <a:solidFill>
                  <a:schemeClr val="tx2"/>
                </a:solidFill>
                <a:ea typeface="隶书" pitchFamily="49" charset="-122"/>
              </a:rPr>
              <a:t> &lt;Type&gt; ::</a:t>
            </a:r>
          </a:p>
          <a:p>
            <a:r>
              <a:rPr lang="en-US" altLang="zh-CN" sz="2600" b="0" i="0" dirty="0" err="1" smtClean="0">
                <a:solidFill>
                  <a:schemeClr val="tx2"/>
                </a:solidFill>
                <a:ea typeface="隶书" pitchFamily="49" charset="-122"/>
              </a:rPr>
              <a:t>PreOrder</a:t>
            </a:r>
            <a:r>
              <a:rPr lang="en-US" altLang="zh-CN" sz="2600" i="0" dirty="0" smtClean="0">
                <a:solidFill>
                  <a:schemeClr val="tx2"/>
                </a:solidFill>
                <a:ea typeface="隶书" pitchFamily="49" charset="-122"/>
              </a:rPr>
              <a:t>(void</a:t>
            </a:r>
            <a:r>
              <a:rPr lang="en-US" altLang="zh-CN" sz="2600" b="0" i="0" dirty="0" smtClean="0">
                <a:solidFill>
                  <a:schemeClr val="tx2"/>
                </a:solidFill>
                <a:ea typeface="隶书" pitchFamily="49" charset="-122"/>
              </a:rPr>
              <a:t> </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visit</a:t>
            </a:r>
            <a:r>
              <a:rPr lang="en-US" altLang="zh-CN" sz="2600" i="0" dirty="0" smtClean="0">
                <a:solidFill>
                  <a:schemeClr val="tx2"/>
                </a:solidFill>
                <a:ea typeface="隶书" pitchFamily="49" charset="-122"/>
              </a:rPr>
              <a:t>) (</a:t>
            </a:r>
            <a:r>
              <a:rPr lang="en-US" altLang="zh-CN" sz="2600" b="0" i="0" dirty="0" err="1" smtClean="0">
                <a:solidFill>
                  <a:schemeClr val="tx2"/>
                </a:solidFill>
                <a:ea typeface="隶书" pitchFamily="49" charset="-122"/>
              </a:rPr>
              <a:t>ThreadNode</a:t>
            </a:r>
            <a:r>
              <a:rPr lang="en-US" altLang="zh-CN" sz="2600" b="0" i="0" dirty="0" smtClean="0">
                <a:solidFill>
                  <a:schemeClr val="tx2"/>
                </a:solidFill>
                <a:ea typeface="隶书" pitchFamily="49" charset="-122"/>
              </a:rPr>
              <a:t> </a:t>
            </a:r>
            <a:r>
              <a:rPr lang="en-US" altLang="zh-CN" sz="2600" i="0" dirty="0">
                <a:solidFill>
                  <a:schemeClr val="tx2"/>
                </a:solidFill>
                <a:ea typeface="隶书" pitchFamily="49" charset="-122"/>
              </a:rPr>
              <a:t>&lt;Type&gt; *</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 </a:t>
            </a:r>
            <a:r>
              <a:rPr lang="en-US" altLang="zh-CN" sz="2600" i="0" dirty="0">
                <a:solidFill>
                  <a:schemeClr val="tx2"/>
                </a:solidFill>
                <a:ea typeface="隶书" pitchFamily="49" charset="-122"/>
              </a:rPr>
              <a:t>{</a:t>
            </a:r>
          </a:p>
          <a:p>
            <a:r>
              <a:rPr lang="en-US" altLang="zh-CN" sz="2600" i="0" dirty="0">
                <a:solidFill>
                  <a:schemeClr val="tx2"/>
                </a:solidFill>
                <a:ea typeface="隶书" pitchFamily="49" charset="-122"/>
              </a:rPr>
              <a:t>    </a:t>
            </a:r>
            <a:r>
              <a:rPr lang="en-US" altLang="zh-CN" sz="2600" b="0" i="0" dirty="0" err="1">
                <a:solidFill>
                  <a:schemeClr val="tx2"/>
                </a:solidFill>
                <a:ea typeface="隶书" pitchFamily="49" charset="-122"/>
              </a:rPr>
              <a:t>ThreadNode</a:t>
            </a:r>
            <a:r>
              <a:rPr lang="en-US" altLang="zh-CN" sz="2600" b="0" i="0" dirty="0">
                <a:solidFill>
                  <a:schemeClr val="tx2"/>
                </a:solidFill>
                <a:ea typeface="隶书" pitchFamily="49" charset="-122"/>
              </a:rPr>
              <a:t> </a:t>
            </a:r>
            <a:r>
              <a:rPr lang="en-US" altLang="zh-CN" sz="2600" i="0" dirty="0">
                <a:solidFill>
                  <a:schemeClr val="tx2"/>
                </a:solidFill>
                <a:ea typeface="隶书" pitchFamily="49" charset="-122"/>
              </a:rPr>
              <a:t>&lt;Type&gt;</a:t>
            </a:r>
            <a:r>
              <a:rPr lang="en-US" altLang="zh-CN" sz="2600" b="0" i="0" dirty="0">
                <a:solidFill>
                  <a:schemeClr val="tx2"/>
                </a:solidFill>
                <a:ea typeface="隶书" pitchFamily="49" charset="-122"/>
              </a:rPr>
              <a:t> </a:t>
            </a:r>
            <a:r>
              <a:rPr lang="en-US" altLang="zh-CN" sz="2600" i="0" dirty="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root</a:t>
            </a:r>
            <a:r>
              <a:rPr lang="en-US" altLang="zh-CN" sz="2600" i="0" dirty="0">
                <a:solidFill>
                  <a:schemeClr val="tx2"/>
                </a:solidFill>
                <a:ea typeface="隶书" pitchFamily="49" charset="-122"/>
              </a:rPr>
              <a:t>;</a:t>
            </a:r>
          </a:p>
          <a:p>
            <a:r>
              <a:rPr lang="en-US" altLang="zh-CN" sz="2600" b="0" i="0" dirty="0">
                <a:solidFill>
                  <a:schemeClr val="tx2"/>
                </a:solidFill>
                <a:ea typeface="隶书" pitchFamily="49" charset="-122"/>
              </a:rPr>
              <a:t>    </a:t>
            </a:r>
            <a:r>
              <a:rPr lang="en-US" altLang="zh-CN" sz="2600" i="0" dirty="0">
                <a:solidFill>
                  <a:schemeClr val="tx2"/>
                </a:solidFill>
                <a:ea typeface="隶书" pitchFamily="49" charset="-122"/>
              </a:rPr>
              <a:t>while</a:t>
            </a:r>
            <a:r>
              <a:rPr lang="en-US" altLang="zh-CN" sz="2600" b="0" i="0" dirty="0">
                <a:solidFill>
                  <a:schemeClr val="tx2"/>
                </a:solidFill>
                <a:ea typeface="隶书" pitchFamily="49" charset="-122"/>
              </a:rPr>
              <a:t> </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NULL</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 </a:t>
            </a:r>
            <a:r>
              <a:rPr lang="en-US" altLang="zh-CN" sz="2600" i="0" dirty="0">
                <a:solidFill>
                  <a:schemeClr val="tx2"/>
                </a:solidFill>
                <a:ea typeface="隶书" pitchFamily="49" charset="-122"/>
              </a:rPr>
              <a:t>{</a:t>
            </a:r>
          </a:p>
          <a:p>
            <a:r>
              <a:rPr lang="en-US" altLang="zh-CN" sz="2600" b="0" i="0" dirty="0">
                <a:solidFill>
                  <a:schemeClr val="tx2"/>
                </a:solidFill>
                <a:ea typeface="隶书" pitchFamily="49" charset="-122"/>
              </a:rPr>
              <a:t>          </a:t>
            </a:r>
            <a:r>
              <a:rPr lang="en-US" altLang="zh-CN" sz="2600" b="0" i="0" dirty="0" smtClean="0">
                <a:solidFill>
                  <a:schemeClr val="tx2"/>
                </a:solidFill>
                <a:ea typeface="隶书" pitchFamily="49" charset="-122"/>
              </a:rPr>
              <a:t>visit</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endParaRPr lang="en-US" altLang="zh-CN" sz="2600" i="0" dirty="0">
              <a:solidFill>
                <a:schemeClr val="tx2"/>
              </a:solidFill>
              <a:ea typeface="隶书" pitchFamily="49" charset="-122"/>
            </a:endParaRPr>
          </a:p>
          <a:p>
            <a:r>
              <a:rPr lang="en-US" altLang="zh-CN" sz="2600" i="0" dirty="0">
                <a:solidFill>
                  <a:schemeClr val="tx2"/>
                </a:solidFill>
                <a:ea typeface="隶书" pitchFamily="49" charset="-122"/>
              </a:rPr>
              <a:t>          if</a:t>
            </a:r>
            <a:r>
              <a:rPr lang="en-US" altLang="zh-CN" sz="2600" b="0" i="0" dirty="0">
                <a:solidFill>
                  <a:schemeClr val="tx2"/>
                </a:solidFill>
                <a:ea typeface="隶书" pitchFamily="49" charset="-122"/>
              </a:rPr>
              <a:t> </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i="0" dirty="0">
                <a:solidFill>
                  <a:schemeClr val="tx2"/>
                </a:solidFill>
                <a:ea typeface="隶书" pitchFamily="49" charset="-122"/>
              </a:rPr>
              <a:t>&gt;</a:t>
            </a:r>
            <a:r>
              <a:rPr lang="en-US" altLang="zh-CN" sz="2600" b="0" i="0" dirty="0" err="1" smtClean="0">
                <a:solidFill>
                  <a:schemeClr val="tx2"/>
                </a:solidFill>
                <a:ea typeface="隶书" pitchFamily="49" charset="-122"/>
              </a:rPr>
              <a:t>ltag</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0</a:t>
            </a:r>
            <a:r>
              <a:rPr lang="en-US" altLang="zh-CN" sz="2600" i="0" dirty="0" smtClean="0">
                <a:solidFill>
                  <a:schemeClr val="tx2"/>
                </a:solidFill>
                <a:ea typeface="隶书" pitchFamily="49" charset="-122"/>
              </a:rPr>
              <a:t>)</a:t>
            </a:r>
            <a:r>
              <a:rPr lang="zh-CN" altLang="en-US" sz="2600" i="0" dirty="0" smtClean="0">
                <a:solidFill>
                  <a:schemeClr val="tx2"/>
                </a:solidFill>
                <a:ea typeface="隶书" pitchFamily="49" charset="-122"/>
              </a:rPr>
              <a:t> </a:t>
            </a:r>
            <a:r>
              <a:rPr lang="en-US" altLang="zh-CN" sz="2600" b="0" i="0" dirty="0" smtClean="0">
                <a:solidFill>
                  <a:schemeClr val="tx2"/>
                </a:solidFill>
                <a:ea typeface="隶书" pitchFamily="49" charset="-122"/>
              </a:rPr>
              <a:t> 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i="0" dirty="0">
                <a:solidFill>
                  <a:schemeClr val="tx2"/>
                </a:solidFill>
                <a:ea typeface="隶书" pitchFamily="49" charset="-122"/>
              </a:rPr>
              <a:t>&gt;</a:t>
            </a:r>
            <a:r>
              <a:rPr lang="en-US" altLang="zh-CN" sz="2600" b="0" i="0" dirty="0" err="1">
                <a:solidFill>
                  <a:schemeClr val="tx2"/>
                </a:solidFill>
                <a:ea typeface="隶书" pitchFamily="49" charset="-122"/>
              </a:rPr>
              <a:t>leftChild</a:t>
            </a:r>
            <a:r>
              <a:rPr lang="en-US" altLang="zh-CN" sz="2600" i="0" dirty="0">
                <a:solidFill>
                  <a:schemeClr val="tx2"/>
                </a:solidFill>
                <a:ea typeface="隶书" pitchFamily="49" charset="-122"/>
              </a:rPr>
              <a:t>;</a:t>
            </a:r>
          </a:p>
          <a:p>
            <a:r>
              <a:rPr lang="en-US" altLang="zh-CN" sz="2600" i="0" dirty="0">
                <a:solidFill>
                  <a:schemeClr val="tx2"/>
                </a:solidFill>
                <a:ea typeface="隶书" pitchFamily="49" charset="-122"/>
              </a:rPr>
              <a:t>          else if</a:t>
            </a:r>
            <a:r>
              <a:rPr lang="en-US" altLang="zh-CN" sz="2600" b="0" i="0" dirty="0">
                <a:solidFill>
                  <a:schemeClr val="tx2"/>
                </a:solidFill>
                <a:ea typeface="隶书" pitchFamily="49" charset="-122"/>
              </a:rPr>
              <a:t> </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i="0" dirty="0">
                <a:solidFill>
                  <a:schemeClr val="tx2"/>
                </a:solidFill>
                <a:ea typeface="隶书" pitchFamily="49" charset="-122"/>
              </a:rPr>
              <a:t>&gt;</a:t>
            </a:r>
            <a:r>
              <a:rPr lang="en-US" altLang="zh-CN" sz="2600" b="0" i="0" dirty="0" err="1" smtClean="0">
                <a:solidFill>
                  <a:schemeClr val="tx2"/>
                </a:solidFill>
                <a:ea typeface="隶书" pitchFamily="49" charset="-122"/>
              </a:rPr>
              <a:t>rtag</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0</a:t>
            </a:r>
            <a:r>
              <a:rPr lang="en-US" altLang="zh-CN" sz="2600" i="0" dirty="0" smtClean="0">
                <a:solidFill>
                  <a:schemeClr val="tx2"/>
                </a:solidFill>
                <a:ea typeface="隶书" pitchFamily="49" charset="-122"/>
              </a:rPr>
              <a:t>)</a:t>
            </a:r>
            <a:r>
              <a:rPr lang="zh-CN" altLang="en-US" sz="2600" b="0" i="0" dirty="0" smtClean="0">
                <a:solidFill>
                  <a:schemeClr val="tx2"/>
                </a:solidFill>
                <a:ea typeface="隶书" pitchFamily="49" charset="-122"/>
              </a:rPr>
              <a:t>  </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i="0" dirty="0">
                <a:solidFill>
                  <a:schemeClr val="tx2"/>
                </a:solidFill>
                <a:ea typeface="隶书" pitchFamily="49" charset="-122"/>
              </a:rPr>
              <a:t>&gt;</a:t>
            </a:r>
            <a:r>
              <a:rPr lang="en-US" altLang="zh-CN" sz="2600" b="0" i="0" dirty="0" err="1">
                <a:solidFill>
                  <a:schemeClr val="tx2"/>
                </a:solidFill>
                <a:ea typeface="隶书" pitchFamily="49" charset="-122"/>
              </a:rPr>
              <a:t>rightChild</a:t>
            </a:r>
            <a:r>
              <a:rPr lang="en-US" altLang="zh-CN" sz="2600" i="0" dirty="0">
                <a:solidFill>
                  <a:schemeClr val="tx2"/>
                </a:solidFill>
                <a:ea typeface="隶书" pitchFamily="49" charset="-122"/>
              </a:rPr>
              <a:t>;</a:t>
            </a:r>
            <a:r>
              <a:rPr lang="en-US" altLang="zh-CN" sz="2600" b="0" i="0" dirty="0">
                <a:solidFill>
                  <a:schemeClr val="tx2"/>
                </a:solidFill>
                <a:ea typeface="隶书" pitchFamily="49" charset="-122"/>
              </a:rPr>
              <a:t> </a:t>
            </a:r>
          </a:p>
          <a:p>
            <a:r>
              <a:rPr lang="en-US" altLang="zh-CN" sz="2600" i="0" dirty="0">
                <a:solidFill>
                  <a:schemeClr val="tx2"/>
                </a:solidFill>
                <a:ea typeface="隶书" pitchFamily="49" charset="-122"/>
              </a:rPr>
              <a:t>          </a:t>
            </a:r>
            <a:r>
              <a:rPr lang="en-US" altLang="zh-CN" sz="2600" i="0" dirty="0" smtClean="0">
                <a:solidFill>
                  <a:schemeClr val="tx2"/>
                </a:solidFill>
                <a:ea typeface="隶书" pitchFamily="49" charset="-122"/>
              </a:rPr>
              <a:t>       else</a:t>
            </a:r>
            <a:r>
              <a:rPr lang="en-US" altLang="zh-CN" sz="2600" b="0" i="0" dirty="0" smtClean="0">
                <a:solidFill>
                  <a:schemeClr val="tx2"/>
                </a:solidFill>
                <a:ea typeface="隶书" pitchFamily="49" charset="-122"/>
              </a:rPr>
              <a:t> </a:t>
            </a:r>
            <a:r>
              <a:rPr lang="en-US" altLang="zh-CN" sz="2600" i="0" dirty="0">
                <a:solidFill>
                  <a:schemeClr val="tx2"/>
                </a:solidFill>
                <a:ea typeface="隶书" pitchFamily="49" charset="-122"/>
              </a:rPr>
              <a:t>{</a:t>
            </a:r>
          </a:p>
          <a:p>
            <a:r>
              <a:rPr lang="en-US" altLang="zh-CN" sz="2600" b="0" i="0" dirty="0">
                <a:solidFill>
                  <a:schemeClr val="tx2"/>
                </a:solidFill>
                <a:ea typeface="隶书" pitchFamily="49" charset="-122"/>
              </a:rPr>
              <a:t>               </a:t>
            </a:r>
            <a:r>
              <a:rPr lang="en-US" altLang="zh-CN" sz="2600" b="0" i="0" dirty="0" smtClean="0">
                <a:solidFill>
                  <a:schemeClr val="tx2"/>
                </a:solidFill>
                <a:ea typeface="隶书" pitchFamily="49" charset="-122"/>
              </a:rPr>
              <a:t>             </a:t>
            </a:r>
            <a:r>
              <a:rPr lang="en-US" altLang="zh-CN" sz="2600" i="0" dirty="0" smtClean="0">
                <a:solidFill>
                  <a:schemeClr val="tx2"/>
                </a:solidFill>
                <a:ea typeface="隶书" pitchFamily="49" charset="-122"/>
              </a:rPr>
              <a:t>while</a:t>
            </a:r>
            <a:r>
              <a:rPr lang="en-US" altLang="zh-CN" sz="2600" b="0" i="0" dirty="0" smtClean="0">
                <a:solidFill>
                  <a:schemeClr val="tx2"/>
                </a:solidFill>
                <a:ea typeface="隶书" pitchFamily="49" charset="-122"/>
              </a:rPr>
              <a:t> </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NULL </a:t>
            </a:r>
            <a:r>
              <a:rPr lang="en-US" altLang="zh-CN" sz="2600" i="0" dirty="0">
                <a:solidFill>
                  <a:schemeClr val="tx2"/>
                </a:solidFill>
                <a:ea typeface="隶书" pitchFamily="49" charset="-122"/>
              </a:rPr>
              <a:t>&amp;&amp;</a:t>
            </a:r>
            <a:r>
              <a:rPr lang="en-US" altLang="zh-CN" sz="2600" b="0" i="0" dirty="0">
                <a:solidFill>
                  <a:schemeClr val="tx2"/>
                </a:solidFill>
                <a:ea typeface="隶书" pitchFamily="49" charset="-122"/>
              </a:rPr>
              <a:t> p</a:t>
            </a:r>
            <a:r>
              <a:rPr lang="en-US" altLang="zh-CN" sz="2600" i="0" dirty="0">
                <a:solidFill>
                  <a:schemeClr val="tx2"/>
                </a:solidFill>
                <a:ea typeface="隶书" pitchFamily="49" charset="-122"/>
              </a:rPr>
              <a:t>-&gt;</a:t>
            </a:r>
            <a:r>
              <a:rPr lang="en-US" altLang="zh-CN" sz="2600" b="0" i="0" dirty="0" err="1" smtClean="0">
                <a:solidFill>
                  <a:schemeClr val="tx2"/>
                </a:solidFill>
                <a:ea typeface="隶书" pitchFamily="49" charset="-122"/>
              </a:rPr>
              <a:t>rtag</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1</a:t>
            </a:r>
            <a:r>
              <a:rPr lang="en-US" altLang="zh-CN" sz="2600" i="0" dirty="0" smtClean="0">
                <a:solidFill>
                  <a:schemeClr val="tx2"/>
                </a:solidFill>
                <a:ea typeface="隶书" pitchFamily="49" charset="-122"/>
              </a:rPr>
              <a:t>)</a:t>
            </a:r>
            <a:endParaRPr lang="en-US" altLang="zh-CN" sz="2600" i="0" dirty="0">
              <a:solidFill>
                <a:schemeClr val="tx2"/>
              </a:solidFill>
              <a:ea typeface="隶书" pitchFamily="49" charset="-122"/>
            </a:endParaRPr>
          </a:p>
          <a:p>
            <a:r>
              <a:rPr lang="en-US" altLang="zh-CN" sz="2600" b="0" i="0" dirty="0">
                <a:solidFill>
                  <a:schemeClr val="tx2"/>
                </a:solidFill>
                <a:ea typeface="隶书" pitchFamily="49" charset="-122"/>
              </a:rPr>
              <a:t>                     </a:t>
            </a:r>
            <a:r>
              <a:rPr lang="en-US" altLang="zh-CN" sz="2600" b="0" i="0" dirty="0" smtClean="0">
                <a:solidFill>
                  <a:schemeClr val="tx2"/>
                </a:solidFill>
                <a:ea typeface="隶书" pitchFamily="49" charset="-122"/>
              </a:rPr>
              <a:t>             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i="0" dirty="0">
                <a:solidFill>
                  <a:schemeClr val="tx2"/>
                </a:solidFill>
                <a:ea typeface="隶书" pitchFamily="49" charset="-122"/>
              </a:rPr>
              <a:t>&gt;</a:t>
            </a:r>
            <a:r>
              <a:rPr lang="en-US" altLang="zh-CN" sz="2600" b="0" i="0" dirty="0" err="1">
                <a:solidFill>
                  <a:schemeClr val="tx2"/>
                </a:solidFill>
                <a:ea typeface="隶书" pitchFamily="49" charset="-122"/>
              </a:rPr>
              <a:t>rightChild</a:t>
            </a:r>
            <a:r>
              <a:rPr lang="en-US" altLang="zh-CN" sz="2600" i="0" dirty="0">
                <a:solidFill>
                  <a:schemeClr val="tx2"/>
                </a:solidFill>
                <a:ea typeface="隶书" pitchFamily="49" charset="-122"/>
              </a:rPr>
              <a:t>;</a:t>
            </a:r>
          </a:p>
          <a:p>
            <a:r>
              <a:rPr lang="en-US" altLang="zh-CN" sz="2600" b="0" i="0" dirty="0">
                <a:solidFill>
                  <a:schemeClr val="tx2"/>
                </a:solidFill>
                <a:ea typeface="隶书" pitchFamily="49" charset="-122"/>
              </a:rPr>
              <a:t>                </a:t>
            </a:r>
            <a:r>
              <a:rPr lang="en-US" altLang="zh-CN" sz="2600" b="0" i="0" dirty="0" smtClean="0">
                <a:solidFill>
                  <a:schemeClr val="tx2"/>
                </a:solidFill>
                <a:ea typeface="隶书" pitchFamily="49" charset="-122"/>
              </a:rPr>
              <a:t>            </a:t>
            </a:r>
            <a:r>
              <a:rPr lang="en-US" altLang="zh-CN" sz="2600" i="0" dirty="0" smtClean="0">
                <a:solidFill>
                  <a:schemeClr val="tx2"/>
                </a:solidFill>
                <a:ea typeface="隶书" pitchFamily="49" charset="-122"/>
              </a:rPr>
              <a:t>if</a:t>
            </a:r>
            <a:r>
              <a:rPr lang="en-US" altLang="zh-CN" sz="2600" b="0" i="0" dirty="0" smtClean="0">
                <a:solidFill>
                  <a:schemeClr val="tx2"/>
                </a:solidFill>
                <a:ea typeface="隶书" pitchFamily="49" charset="-122"/>
              </a:rPr>
              <a:t> </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NULL</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  p</a:t>
            </a:r>
            <a:r>
              <a:rPr lang="en-US" altLang="zh-CN" sz="2600" i="0" dirty="0" smtClean="0">
                <a:solidFill>
                  <a:schemeClr val="tx2"/>
                </a:solidFill>
                <a:ea typeface="隶书" pitchFamily="49" charset="-122"/>
              </a:rPr>
              <a:t>=</a:t>
            </a:r>
            <a:r>
              <a:rPr lang="en-US" altLang="zh-CN" sz="2600" b="0" i="0" dirty="0" smtClean="0">
                <a:solidFill>
                  <a:schemeClr val="tx2"/>
                </a:solidFill>
                <a:ea typeface="隶书" pitchFamily="49" charset="-122"/>
              </a:rPr>
              <a:t>p</a:t>
            </a:r>
            <a:r>
              <a:rPr lang="en-US" altLang="zh-CN" sz="2600" i="0" dirty="0" smtClean="0">
                <a:solidFill>
                  <a:schemeClr val="tx2"/>
                </a:solidFill>
                <a:ea typeface="隶书" pitchFamily="49" charset="-122"/>
              </a:rPr>
              <a:t>-</a:t>
            </a:r>
            <a:r>
              <a:rPr lang="en-US" altLang="zh-CN" sz="2600" i="0" dirty="0">
                <a:solidFill>
                  <a:schemeClr val="tx2"/>
                </a:solidFill>
                <a:ea typeface="隶书" pitchFamily="49" charset="-122"/>
              </a:rPr>
              <a:t>&gt;</a:t>
            </a:r>
            <a:r>
              <a:rPr lang="en-US" altLang="zh-CN" sz="2600" b="0" i="0" dirty="0" err="1" smtClean="0">
                <a:solidFill>
                  <a:schemeClr val="tx2"/>
                </a:solidFill>
                <a:ea typeface="隶书" pitchFamily="49" charset="-122"/>
              </a:rPr>
              <a:t>rightChild</a:t>
            </a:r>
            <a:r>
              <a:rPr lang="en-US" altLang="zh-CN" sz="2600" i="0" dirty="0">
                <a:solidFill>
                  <a:schemeClr val="tx2"/>
                </a:solidFill>
                <a:ea typeface="隶书" pitchFamily="49" charset="-122"/>
              </a:rPr>
              <a:t>;</a:t>
            </a:r>
          </a:p>
          <a:p>
            <a:r>
              <a:rPr lang="en-US" altLang="zh-CN" sz="2600" b="0" i="0" dirty="0">
                <a:solidFill>
                  <a:schemeClr val="tx2"/>
                </a:solidFill>
                <a:ea typeface="隶书" pitchFamily="49" charset="-122"/>
              </a:rPr>
              <a:t>           </a:t>
            </a:r>
            <a:r>
              <a:rPr lang="en-US" altLang="zh-CN" sz="2600" b="0" i="0" dirty="0" smtClean="0">
                <a:solidFill>
                  <a:schemeClr val="tx2"/>
                </a:solidFill>
                <a:ea typeface="隶书" pitchFamily="49" charset="-122"/>
              </a:rPr>
              <a:t>      </a:t>
            </a:r>
            <a:r>
              <a:rPr lang="en-US" altLang="zh-CN" sz="2600" i="0" dirty="0" smtClean="0">
                <a:solidFill>
                  <a:schemeClr val="tx2"/>
                </a:solidFill>
                <a:ea typeface="隶书" pitchFamily="49" charset="-122"/>
              </a:rPr>
              <a:t>}</a:t>
            </a:r>
            <a:endParaRPr lang="en-US" altLang="zh-CN" sz="2600" i="0" dirty="0">
              <a:solidFill>
                <a:schemeClr val="tx2"/>
              </a:solidFill>
              <a:ea typeface="隶书" pitchFamily="49" charset="-122"/>
            </a:endParaRPr>
          </a:p>
          <a:p>
            <a:r>
              <a:rPr lang="en-US" altLang="zh-CN" sz="2600" b="0" i="0" dirty="0">
                <a:solidFill>
                  <a:schemeClr val="tx2"/>
                </a:solidFill>
                <a:ea typeface="隶书" pitchFamily="49" charset="-122"/>
              </a:rPr>
              <a:t>      </a:t>
            </a:r>
            <a:r>
              <a:rPr lang="en-US" altLang="zh-CN" sz="2600" i="0" dirty="0">
                <a:solidFill>
                  <a:schemeClr val="tx2"/>
                </a:solidFill>
                <a:ea typeface="隶书" pitchFamily="49" charset="-122"/>
              </a:rPr>
              <a:t>}</a:t>
            </a:r>
          </a:p>
          <a:p>
            <a:r>
              <a:rPr lang="en-US" altLang="zh-CN" sz="2600" i="0" dirty="0">
                <a:solidFill>
                  <a:schemeClr val="tx2"/>
                </a:solidFill>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224</a:t>
            </a:fld>
            <a:endParaRPr lang="en-US" altLang="zh-CN"/>
          </a:p>
        </p:txBody>
      </p:sp>
      <p:sp>
        <p:nvSpPr>
          <p:cNvPr id="3" name="Rectangle 2"/>
          <p:cNvSpPr txBox="1">
            <a:spLocks noChangeArrowheads="1"/>
          </p:cNvSpPr>
          <p:nvPr/>
        </p:nvSpPr>
        <p:spPr>
          <a:xfrm>
            <a:off x="685800" y="609600"/>
            <a:ext cx="7772400" cy="1143000"/>
          </a:xfrm>
          <a:prstGeom prst="rect">
            <a:avLst/>
          </a:prstGeom>
        </p:spPr>
        <p:txBody>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用中序线索信息实现后序遍历</a:t>
            </a:r>
          </a:p>
        </p:txBody>
      </p:sp>
      <p:sp>
        <p:nvSpPr>
          <p:cNvPr id="4" name="Rectangle 3"/>
          <p:cNvSpPr txBox="1">
            <a:spLocks noChangeArrowheads="1"/>
          </p:cNvSpPr>
          <p:nvPr/>
        </p:nvSpPr>
        <p:spPr>
          <a:xfrm>
            <a:off x="611560" y="1556792"/>
            <a:ext cx="7772400" cy="4114800"/>
          </a:xfrm>
          <a:prstGeom prst="rect">
            <a:avLst/>
          </a:prstGeom>
        </p:spPr>
        <p:txBody>
          <a:bodyPr/>
          <a:lstStyle/>
          <a:p>
            <a:pPr marL="342900" marR="0" lvl="0" indent="-342900" algn="just" defTabSz="912813" rtl="0" eaLnBrk="1" fontAlgn="base" latinLnBrk="0" hangingPunct="1">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基本思路</a:t>
            </a:r>
          </a:p>
          <a:p>
            <a:pPr marL="742950" marR="0" lvl="1" indent="-285750" algn="just" defTabSz="912813" rtl="0" eaLnBrk="1" fontAlgn="base" latinLnBrk="0" hangingPunct="1">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006600"/>
                </a:solidFill>
                <a:effectLst/>
                <a:uLnTx/>
                <a:uFillTx/>
                <a:latin typeface="+mn-lt"/>
                <a:ea typeface="+mn-ea"/>
              </a:rPr>
              <a:t>参照前面利用栈的非递归算法框架，从根结点开始，沿着每个结点的孩子结点，一直到叶子结点，访问这个结点，然后返回到其双亲结点，如果该双亲的右子女还未被访问，则进入该双亲的右子树，否则访问该双亲结点，然后继续向上一层的双亲回溯。</a:t>
            </a:r>
          </a:p>
          <a:p>
            <a:pPr marL="1143000" marR="0" lvl="2" indent="-228600" algn="just" defTabSz="912813" rtl="0" eaLnBrk="1" fontAlgn="base" latinLnBrk="0" hangingPunct="1">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FF0000"/>
                </a:solidFill>
                <a:effectLst/>
                <a:uLnTx/>
                <a:uFillTx/>
                <a:latin typeface="+mn-lt"/>
                <a:ea typeface="+mn-ea"/>
              </a:rPr>
              <a:t>假设可以通过一个</a:t>
            </a:r>
            <a:r>
              <a:rPr kumimoji="1" lang="en-US" altLang="zh-CN" sz="2000" i="0" u="none" strike="noStrike" kern="0" cap="none" spc="0" normalizeH="0" baseline="0" noProof="0" dirty="0" smtClean="0">
                <a:ln>
                  <a:noFill/>
                </a:ln>
                <a:solidFill>
                  <a:srgbClr val="FF0000"/>
                </a:solidFill>
                <a:effectLst/>
                <a:uLnTx/>
                <a:uFillTx/>
                <a:latin typeface="+mn-lt"/>
                <a:ea typeface="+mn-ea"/>
              </a:rPr>
              <a:t>parent(t)</a:t>
            </a:r>
            <a:r>
              <a:rPr kumimoji="1" lang="zh-CN" altLang="en-US" sz="2000" i="0" u="none" strike="noStrike" kern="0" cap="none" spc="0" normalizeH="0" baseline="0" noProof="0" dirty="0" smtClean="0">
                <a:ln>
                  <a:noFill/>
                </a:ln>
                <a:solidFill>
                  <a:srgbClr val="FF0000"/>
                </a:solidFill>
                <a:effectLst/>
                <a:uLnTx/>
                <a:uFillTx/>
                <a:latin typeface="+mn-lt"/>
                <a:ea typeface="+mn-ea"/>
              </a:rPr>
              <a:t>函数通过中序线索找到</a:t>
            </a:r>
            <a:r>
              <a:rPr kumimoji="1" lang="en-US" altLang="zh-CN" sz="2000" i="0" u="none" strike="noStrike" kern="0" cap="none" spc="0" normalizeH="0" baseline="0" noProof="0" dirty="0" smtClean="0">
                <a:ln>
                  <a:noFill/>
                </a:ln>
                <a:solidFill>
                  <a:srgbClr val="FF0000"/>
                </a:solidFill>
                <a:effectLst/>
                <a:uLnTx/>
                <a:uFillTx/>
                <a:latin typeface="+mn-lt"/>
                <a:ea typeface="+mn-ea"/>
              </a:rPr>
              <a:t>t</a:t>
            </a:r>
            <a:r>
              <a:rPr kumimoji="1" lang="zh-CN" altLang="en-US" sz="2000" i="0" u="none" strike="noStrike" kern="0" cap="none" spc="0" normalizeH="0" baseline="0" noProof="0" dirty="0" smtClean="0">
                <a:ln>
                  <a:noFill/>
                </a:ln>
                <a:solidFill>
                  <a:srgbClr val="FF0000"/>
                </a:solidFill>
                <a:effectLst/>
                <a:uLnTx/>
                <a:uFillTx/>
                <a:latin typeface="+mn-lt"/>
                <a:ea typeface="+mn-ea"/>
              </a:rPr>
              <a:t>的双亲。</a:t>
            </a:r>
          </a:p>
          <a:p>
            <a:pPr marL="742950" marR="0" lvl="1" indent="-285750" algn="just" defTabSz="912813" rtl="0" eaLnBrk="1" fontAlgn="base" latinLnBrk="0" hangingPunct="1">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006600"/>
                </a:solidFill>
                <a:effectLst/>
                <a:uLnTx/>
                <a:uFillTx/>
                <a:latin typeface="+mn-lt"/>
                <a:ea typeface="+mn-ea"/>
              </a:rPr>
              <a:t>关键问题：</a:t>
            </a:r>
            <a:r>
              <a:rPr kumimoji="1" lang="en-US" altLang="zh-CN" sz="2400" i="0" u="none" strike="noStrike" kern="0" cap="none" spc="0" normalizeH="0" baseline="0" noProof="0" dirty="0" smtClean="0">
                <a:ln>
                  <a:noFill/>
                </a:ln>
                <a:solidFill>
                  <a:srgbClr val="FF0000"/>
                </a:solidFill>
                <a:effectLst/>
                <a:uLnTx/>
                <a:uFillTx/>
                <a:latin typeface="+mn-lt"/>
                <a:ea typeface="+mn-ea"/>
              </a:rPr>
              <a:t>parent(t)</a:t>
            </a:r>
            <a:r>
              <a:rPr kumimoji="1" lang="zh-CN" altLang="en-US" sz="2400" i="0" u="none" strike="noStrike" kern="0" cap="none" spc="0" normalizeH="0" baseline="0" noProof="0" dirty="0" smtClean="0">
                <a:ln>
                  <a:noFill/>
                </a:ln>
                <a:solidFill>
                  <a:srgbClr val="006600"/>
                </a:solidFill>
                <a:effectLst/>
                <a:uLnTx/>
                <a:uFillTx/>
                <a:latin typeface="+mn-lt"/>
                <a:ea typeface="+mn-ea"/>
              </a:rPr>
              <a:t>怎么找到</a:t>
            </a:r>
            <a:r>
              <a:rPr kumimoji="1" lang="en-US" altLang="zh-CN" sz="2400" i="0" u="none" strike="noStrike" kern="0" cap="none" spc="0" normalizeH="0" baseline="0" noProof="0" dirty="0" smtClean="0">
                <a:ln>
                  <a:noFill/>
                </a:ln>
                <a:solidFill>
                  <a:srgbClr val="FF0000"/>
                </a:solidFill>
                <a:effectLst/>
                <a:uLnTx/>
                <a:uFillTx/>
                <a:latin typeface="+mn-lt"/>
                <a:ea typeface="+mn-ea"/>
              </a:rPr>
              <a:t>t</a:t>
            </a:r>
            <a:r>
              <a:rPr kumimoji="1" lang="zh-CN" altLang="en-US" sz="2400" i="0" u="none" strike="noStrike" kern="0" cap="none" spc="0" normalizeH="0" baseline="0" noProof="0" dirty="0" smtClean="0">
                <a:ln>
                  <a:noFill/>
                </a:ln>
                <a:solidFill>
                  <a:srgbClr val="006600"/>
                </a:solidFill>
                <a:effectLst/>
                <a:uLnTx/>
                <a:uFillTx/>
                <a:latin typeface="+mn-lt"/>
                <a:ea typeface="+mn-ea"/>
              </a:rPr>
              <a:t>的双亲？</a:t>
            </a:r>
          </a:p>
        </p:txBody>
      </p:sp>
    </p:spTree>
  </p:cSld>
  <p:clrMapOvr>
    <a:masterClrMapping/>
  </p:clrMapOvr>
  <p:transition>
    <p:wipe dir="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225</a:t>
            </a:fld>
            <a:endParaRPr lang="en-US" altLang="zh-CN"/>
          </a:p>
        </p:txBody>
      </p:sp>
      <p:sp>
        <p:nvSpPr>
          <p:cNvPr id="3" name="Text Box 4"/>
          <p:cNvSpPr txBox="1">
            <a:spLocks noChangeArrowheads="1"/>
          </p:cNvSpPr>
          <p:nvPr/>
        </p:nvSpPr>
        <p:spPr bwMode="auto">
          <a:xfrm>
            <a:off x="1475656" y="404664"/>
            <a:ext cx="6357954" cy="584200"/>
          </a:xfrm>
          <a:prstGeom prst="rect">
            <a:avLst/>
          </a:prstGeom>
          <a:noFill/>
          <a:ln w="9525">
            <a:noFill/>
            <a:miter lim="800000"/>
            <a:headEnd/>
            <a:tailEnd/>
          </a:ln>
          <a:effectLst/>
        </p:spPr>
        <p:txBody>
          <a:bodyPr wrap="square">
            <a:spAutoFit/>
          </a:bodyPr>
          <a:lstStyle/>
          <a:p>
            <a:pPr algn="ctr">
              <a:defRPr/>
            </a:pPr>
            <a:r>
              <a:rPr lang="zh-CN" altLang="en-US" sz="3200" i="0" u="sng" dirty="0">
                <a:solidFill>
                  <a:srgbClr val="C00000"/>
                </a:solidFill>
                <a:effectLst>
                  <a:outerShdw blurRad="38100" dist="38100" dir="2700000" algn="tl">
                    <a:srgbClr val="C0C0C0"/>
                  </a:outerShdw>
                </a:effectLst>
                <a:ea typeface="仿宋_GB2312" pitchFamily="49" charset="-122"/>
              </a:rPr>
              <a:t>在中序线索二叉树上实现后序</a:t>
            </a:r>
            <a:r>
              <a:rPr lang="zh-CN" altLang="en-US" sz="3200" i="0" u="sng" dirty="0" smtClean="0">
                <a:solidFill>
                  <a:srgbClr val="C00000"/>
                </a:solidFill>
                <a:effectLst>
                  <a:outerShdw blurRad="38100" dist="38100" dir="2700000" algn="tl">
                    <a:srgbClr val="C0C0C0"/>
                  </a:outerShdw>
                </a:effectLst>
                <a:ea typeface="仿宋_GB2312" pitchFamily="49" charset="-122"/>
              </a:rPr>
              <a:t>遍历</a:t>
            </a:r>
            <a:endParaRPr lang="zh-CN" altLang="en-US" sz="3200" i="0" u="sng" dirty="0">
              <a:solidFill>
                <a:srgbClr val="C00000"/>
              </a:solidFill>
              <a:effectLst>
                <a:outerShdw blurRad="38100" dist="38100" dir="2700000" algn="tl">
                  <a:srgbClr val="C0C0C0"/>
                </a:outerShdw>
              </a:effectLst>
              <a:ea typeface="仿宋_GB2312" pitchFamily="49" charset="-122"/>
            </a:endParaRPr>
          </a:p>
        </p:txBody>
      </p:sp>
      <p:sp>
        <p:nvSpPr>
          <p:cNvPr id="4" name="Rectangle 4"/>
          <p:cNvSpPr>
            <a:spLocks noChangeArrowheads="1"/>
          </p:cNvSpPr>
          <p:nvPr/>
        </p:nvSpPr>
        <p:spPr bwMode="auto">
          <a:xfrm>
            <a:off x="539552" y="1124744"/>
            <a:ext cx="8001056" cy="5072098"/>
          </a:xfrm>
          <a:prstGeom prst="rect">
            <a:avLst/>
          </a:prstGeom>
          <a:noFill/>
          <a:ln w="9525">
            <a:noFill/>
            <a:miter lim="800000"/>
            <a:headEnd/>
            <a:tailEnd/>
          </a:ln>
          <a:effectLst/>
        </p:spPr>
        <p:txBody>
          <a:bodyPr lIns="90022" tIns="45011" rIns="90022" bIns="45011"/>
          <a:lstStyle/>
          <a:p>
            <a:pPr marL="342900" indent="-342900" algn="just">
              <a:spcBef>
                <a:spcPct val="20000"/>
              </a:spcBef>
              <a:buClr>
                <a:schemeClr val="tx2"/>
              </a:buClr>
              <a:buFontTx/>
              <a:buChar char="•"/>
              <a:defRPr/>
            </a:pPr>
            <a:r>
              <a:rPr lang="zh-CN" altLang="en-US" sz="2800" i="0" dirty="0" smtClean="0">
                <a:solidFill>
                  <a:schemeClr val="accent2"/>
                </a:solidFill>
                <a:effectLst>
                  <a:outerShdw blurRad="38100" dist="38100" dir="2700000" algn="tl">
                    <a:srgbClr val="C0C0C0"/>
                  </a:outerShdw>
                </a:effectLst>
                <a:ea typeface="仿宋_GB2312" pitchFamily="49" charset="-122"/>
              </a:rPr>
              <a:t>从</a:t>
            </a:r>
            <a:r>
              <a:rPr lang="zh-CN" altLang="en-US" sz="2800" i="0" dirty="0" smtClean="0">
                <a:solidFill>
                  <a:srgbClr val="FF0000"/>
                </a:solidFill>
                <a:effectLst>
                  <a:outerShdw blurRad="38100" dist="38100" dir="2700000" algn="tl">
                    <a:srgbClr val="C0C0C0"/>
                  </a:outerShdw>
                </a:effectLst>
                <a:ea typeface="仿宋_GB2312" pitchFamily="49" charset="-122"/>
              </a:rPr>
              <a:t>根</a:t>
            </a:r>
            <a:r>
              <a:rPr lang="zh-CN" altLang="en-US" sz="2800" i="0" dirty="0" smtClean="0">
                <a:solidFill>
                  <a:schemeClr val="accent2"/>
                </a:solidFill>
                <a:effectLst>
                  <a:outerShdw blurRad="38100" dist="38100" dir="2700000" algn="tl">
                    <a:srgbClr val="C0C0C0"/>
                  </a:outerShdw>
                </a:effectLst>
                <a:ea typeface="仿宋_GB2312" pitchFamily="49" charset="-122"/>
              </a:rPr>
              <a:t>出发，沿着</a:t>
            </a:r>
            <a:r>
              <a:rPr lang="zh-CN" altLang="en-US" sz="2800" i="0" dirty="0" smtClean="0">
                <a:solidFill>
                  <a:srgbClr val="FF0000"/>
                </a:solidFill>
                <a:effectLst>
                  <a:outerShdw blurRad="38100" dist="38100" dir="2700000" algn="tl">
                    <a:srgbClr val="C0C0C0"/>
                  </a:outerShdw>
                </a:effectLst>
                <a:ea typeface="仿宋_GB2312" pitchFamily="49" charset="-122"/>
              </a:rPr>
              <a:t>左子女链</a:t>
            </a:r>
            <a:r>
              <a:rPr lang="zh-CN" altLang="en-US" sz="2800" i="0" dirty="0" smtClean="0">
                <a:solidFill>
                  <a:schemeClr val="accent2"/>
                </a:solidFill>
                <a:effectLst>
                  <a:outerShdw blurRad="38100" dist="38100" dir="2700000" algn="tl">
                    <a:srgbClr val="C0C0C0"/>
                  </a:outerShdw>
                </a:effectLst>
                <a:ea typeface="仿宋_GB2312" pitchFamily="49" charset="-122"/>
              </a:rPr>
              <a:t>一直找下去，找到左</a:t>
            </a:r>
            <a:r>
              <a:rPr lang="zh-CN" altLang="en-US" sz="2800" i="0" dirty="0" smtClean="0">
                <a:solidFill>
                  <a:srgbClr val="FF0000"/>
                </a:solidFill>
                <a:effectLst>
                  <a:outerShdw blurRad="38100" dist="38100" dir="2700000" algn="tl">
                    <a:srgbClr val="C0C0C0"/>
                  </a:outerShdw>
                </a:effectLst>
                <a:ea typeface="仿宋_GB2312" pitchFamily="49" charset="-122"/>
              </a:rPr>
              <a:t>子女不再是左子女指针的结点</a:t>
            </a:r>
            <a:r>
              <a:rPr lang="zh-CN" altLang="en-US" sz="2800" i="0" dirty="0" smtClean="0">
                <a:solidFill>
                  <a:schemeClr val="accent2"/>
                </a:solidFill>
                <a:effectLst>
                  <a:outerShdw blurRad="38100" dist="38100" dir="2700000" algn="tl">
                    <a:srgbClr val="C0C0C0"/>
                  </a:outerShdw>
                </a:effectLst>
                <a:ea typeface="仿宋_GB2312" pitchFamily="49" charset="-122"/>
              </a:rPr>
              <a:t>，再找到该结点的</a:t>
            </a:r>
            <a:r>
              <a:rPr lang="zh-CN" altLang="en-US" sz="2800" i="0" dirty="0" smtClean="0">
                <a:solidFill>
                  <a:srgbClr val="FF0000"/>
                </a:solidFill>
                <a:effectLst>
                  <a:outerShdw blurRad="38100" dist="38100" dir="2700000" algn="tl">
                    <a:srgbClr val="C0C0C0"/>
                  </a:outerShdw>
                </a:effectLst>
                <a:ea typeface="仿宋_GB2312" pitchFamily="49" charset="-122"/>
              </a:rPr>
              <a:t>右子女</a:t>
            </a:r>
            <a:r>
              <a:rPr lang="zh-CN" altLang="en-US" sz="2800" i="0" dirty="0" smtClean="0">
                <a:solidFill>
                  <a:schemeClr val="accent2"/>
                </a:solidFill>
                <a:effectLst>
                  <a:outerShdw blurRad="38100" dist="38100" dir="2700000" algn="tl">
                    <a:srgbClr val="C0C0C0"/>
                  </a:outerShdw>
                </a:effectLst>
                <a:ea typeface="仿宋_GB2312" pitchFamily="49" charset="-122"/>
              </a:rPr>
              <a:t>，在</a:t>
            </a:r>
            <a:r>
              <a:rPr lang="zh-CN" altLang="en-US" sz="2800" i="0" dirty="0" smtClean="0">
                <a:solidFill>
                  <a:srgbClr val="FF0000"/>
                </a:solidFill>
                <a:effectLst>
                  <a:outerShdw blurRad="38100" dist="38100" dir="2700000" algn="tl">
                    <a:srgbClr val="C0C0C0"/>
                  </a:outerShdw>
                </a:effectLst>
                <a:ea typeface="仿宋_GB2312" pitchFamily="49" charset="-122"/>
              </a:rPr>
              <a:t>以此结点为根的子树</a:t>
            </a:r>
            <a:r>
              <a:rPr lang="zh-CN" altLang="en-US" sz="2800" i="0" dirty="0" smtClean="0">
                <a:solidFill>
                  <a:schemeClr val="accent2"/>
                </a:solidFill>
                <a:effectLst>
                  <a:outerShdw blurRad="38100" dist="38100" dir="2700000" algn="tl">
                    <a:srgbClr val="C0C0C0"/>
                  </a:outerShdw>
                </a:effectLst>
                <a:ea typeface="仿宋_GB2312" pitchFamily="49" charset="-122"/>
              </a:rPr>
              <a:t>上再重复上述过程，直到</a:t>
            </a:r>
            <a:r>
              <a:rPr lang="zh-CN" altLang="en-US" sz="2800" i="0" dirty="0" smtClean="0">
                <a:solidFill>
                  <a:srgbClr val="FF0000"/>
                </a:solidFill>
                <a:effectLst>
                  <a:outerShdw blurRad="38100" dist="38100" dir="2700000" algn="tl">
                    <a:srgbClr val="C0C0C0"/>
                  </a:outerShdw>
                </a:effectLst>
                <a:ea typeface="仿宋_GB2312" pitchFamily="49" charset="-122"/>
              </a:rPr>
              <a:t>叶结点</a:t>
            </a:r>
            <a:r>
              <a:rPr lang="zh-CN" altLang="en-US" sz="2800" i="0" dirty="0" smtClean="0">
                <a:solidFill>
                  <a:schemeClr val="accent2"/>
                </a:solidFill>
                <a:effectLst>
                  <a:outerShdw blurRad="38100" dist="38100" dir="2700000" algn="tl">
                    <a:srgbClr val="C0C0C0"/>
                  </a:outerShdw>
                </a:effectLst>
                <a:ea typeface="仿宋_GB2312" pitchFamily="49" charset="-122"/>
              </a:rPr>
              <a:t>为止。</a:t>
            </a:r>
            <a:endParaRPr lang="zh-CN" altLang="en-US" sz="2800" i="0" dirty="0">
              <a:solidFill>
                <a:schemeClr val="accent2"/>
              </a:solidFill>
              <a:effectLst>
                <a:outerShdw blurRad="38100" dist="38100" dir="2700000" algn="tl">
                  <a:srgbClr val="C0C0C0"/>
                </a:outerShdw>
              </a:effectLst>
              <a:ea typeface="仿宋_GB2312" pitchFamily="49" charset="-122"/>
            </a:endParaRPr>
          </a:p>
          <a:p>
            <a:pPr marL="342900" indent="-342900" algn="just">
              <a:spcBef>
                <a:spcPct val="50000"/>
              </a:spcBef>
              <a:buClr>
                <a:schemeClr val="tx2"/>
              </a:buClr>
              <a:buFontTx/>
              <a:buChar char="•"/>
              <a:defRPr/>
            </a:pPr>
            <a:r>
              <a:rPr lang="zh-CN" altLang="en-US" sz="2800" i="0" dirty="0" smtClean="0">
                <a:solidFill>
                  <a:schemeClr val="accent2"/>
                </a:solidFill>
                <a:effectLst>
                  <a:outerShdw blurRad="38100" dist="38100" dir="2700000" algn="tl">
                    <a:srgbClr val="C0C0C0"/>
                  </a:outerShdw>
                </a:effectLst>
                <a:ea typeface="仿宋_GB2312" pitchFamily="49" charset="-122"/>
              </a:rPr>
              <a:t>从此结点开始后序遍历</a:t>
            </a:r>
            <a:r>
              <a:rPr lang="zh-CN" altLang="en-US" sz="2800" i="0" dirty="0" smtClean="0">
                <a:solidFill>
                  <a:srgbClr val="FF0000"/>
                </a:solidFill>
                <a:effectLst>
                  <a:outerShdw blurRad="38100" dist="38100" dir="2700000" algn="tl">
                    <a:srgbClr val="C0C0C0"/>
                  </a:outerShdw>
                </a:effectLst>
                <a:ea typeface="仿宋_GB2312" pitchFamily="49" charset="-122"/>
              </a:rPr>
              <a:t>父结点的右子女</a:t>
            </a:r>
            <a:r>
              <a:rPr lang="zh-CN" altLang="en-US" sz="2800" i="0" dirty="0" smtClean="0">
                <a:solidFill>
                  <a:schemeClr val="accent2"/>
                </a:solidFill>
                <a:effectLst>
                  <a:outerShdw blurRad="38100" dist="38100" dir="2700000" algn="tl">
                    <a:srgbClr val="C0C0C0"/>
                  </a:outerShdw>
                </a:effectLst>
                <a:ea typeface="仿宋_GB2312" pitchFamily="49" charset="-122"/>
              </a:rPr>
              <a:t>，在遍历过程中，每次都先找到</a:t>
            </a:r>
            <a:r>
              <a:rPr lang="zh-CN" altLang="en-US" sz="2800" i="0" dirty="0" smtClean="0">
                <a:solidFill>
                  <a:srgbClr val="FF0000"/>
                </a:solidFill>
                <a:effectLst>
                  <a:outerShdw blurRad="38100" dist="38100" dir="2700000" algn="tl">
                    <a:srgbClr val="C0C0C0"/>
                  </a:outerShdw>
                </a:effectLst>
                <a:ea typeface="仿宋_GB2312" pitchFamily="49" charset="-122"/>
              </a:rPr>
              <a:t>当前结点的父结点</a:t>
            </a:r>
            <a:r>
              <a:rPr lang="zh-CN" altLang="en-US" sz="2800" i="0" dirty="0" smtClean="0">
                <a:solidFill>
                  <a:schemeClr val="accent2"/>
                </a:solidFill>
                <a:effectLst>
                  <a:outerShdw blurRad="38100" dist="38100" dir="2700000" algn="tl">
                    <a:srgbClr val="C0C0C0"/>
                  </a:outerShdw>
                </a:effectLst>
                <a:ea typeface="仿宋_GB2312" pitchFamily="49" charset="-122"/>
              </a:rPr>
              <a:t>，如果当前结点是</a:t>
            </a:r>
            <a:r>
              <a:rPr lang="zh-CN" altLang="en-US" sz="2800" i="0" dirty="0" smtClean="0">
                <a:solidFill>
                  <a:srgbClr val="FF0000"/>
                </a:solidFill>
                <a:effectLst>
                  <a:outerShdw blurRad="38100" dist="38100" dir="2700000" algn="tl">
                    <a:srgbClr val="C0C0C0"/>
                  </a:outerShdw>
                </a:effectLst>
                <a:ea typeface="仿宋_GB2312" pitchFamily="49" charset="-122"/>
              </a:rPr>
              <a:t>父结点的右子女</a:t>
            </a:r>
            <a:r>
              <a:rPr lang="zh-CN" altLang="en-US" sz="2800" i="0" dirty="0" smtClean="0">
                <a:solidFill>
                  <a:schemeClr val="accent2"/>
                </a:solidFill>
                <a:effectLst>
                  <a:outerShdw blurRad="38100" dist="38100" dir="2700000" algn="tl">
                    <a:srgbClr val="C0C0C0"/>
                  </a:outerShdw>
                </a:effectLst>
                <a:ea typeface="仿宋_GB2312" pitchFamily="49" charset="-122"/>
              </a:rPr>
              <a:t>，或者虽然当前结点是</a:t>
            </a:r>
            <a:r>
              <a:rPr lang="zh-CN" altLang="en-US" sz="2800" i="0" dirty="0" smtClean="0">
                <a:solidFill>
                  <a:srgbClr val="FF0000"/>
                </a:solidFill>
                <a:effectLst>
                  <a:outerShdw blurRad="38100" dist="38100" dir="2700000" algn="tl">
                    <a:srgbClr val="C0C0C0"/>
                  </a:outerShdw>
                </a:effectLst>
                <a:ea typeface="仿宋_GB2312" pitchFamily="49" charset="-122"/>
              </a:rPr>
              <a:t>父结点的左子女</a:t>
            </a:r>
            <a:r>
              <a:rPr lang="zh-CN" altLang="en-US" sz="2800" i="0" dirty="0" smtClean="0">
                <a:solidFill>
                  <a:schemeClr val="accent2"/>
                </a:solidFill>
                <a:effectLst>
                  <a:outerShdw blurRad="38100" dist="38100" dir="2700000" algn="tl">
                    <a:srgbClr val="C0C0C0"/>
                  </a:outerShdw>
                </a:effectLst>
                <a:ea typeface="仿宋_GB2312" pitchFamily="49" charset="-122"/>
              </a:rPr>
              <a:t>，但这个</a:t>
            </a:r>
            <a:r>
              <a:rPr lang="zh-CN" altLang="en-US" sz="2800" i="0" dirty="0" smtClean="0">
                <a:solidFill>
                  <a:srgbClr val="FF0000"/>
                </a:solidFill>
                <a:effectLst>
                  <a:outerShdw blurRad="38100" dist="38100" dir="2700000" algn="tl">
                    <a:srgbClr val="C0C0C0"/>
                  </a:outerShdw>
                </a:effectLst>
                <a:ea typeface="仿宋_GB2312" pitchFamily="49" charset="-122"/>
              </a:rPr>
              <a:t>父结点没有右子女</a:t>
            </a:r>
            <a:r>
              <a:rPr lang="zh-CN" altLang="en-US" sz="2800" i="0" dirty="0" smtClean="0">
                <a:solidFill>
                  <a:schemeClr val="accent2"/>
                </a:solidFill>
                <a:effectLst>
                  <a:outerShdw blurRad="38100" dist="38100" dir="2700000" algn="tl">
                    <a:srgbClr val="C0C0C0"/>
                  </a:outerShdw>
                </a:effectLst>
                <a:ea typeface="仿宋_GB2312" pitchFamily="49" charset="-122"/>
              </a:rPr>
              <a:t>，则后序下的后继即为该</a:t>
            </a:r>
            <a:r>
              <a:rPr lang="zh-CN" altLang="en-US" sz="2800" i="0" dirty="0" smtClean="0">
                <a:solidFill>
                  <a:srgbClr val="FF0000"/>
                </a:solidFill>
                <a:effectLst>
                  <a:outerShdw blurRad="38100" dist="38100" dir="2700000" algn="tl">
                    <a:srgbClr val="C0C0C0"/>
                  </a:outerShdw>
                </a:effectLst>
                <a:ea typeface="仿宋_GB2312" pitchFamily="49" charset="-122"/>
              </a:rPr>
              <a:t>父结点</a:t>
            </a:r>
            <a:r>
              <a:rPr lang="zh-CN" altLang="en-US" sz="2800" i="0" dirty="0" smtClean="0">
                <a:solidFill>
                  <a:schemeClr val="accent2"/>
                </a:solidFill>
                <a:effectLst>
                  <a:outerShdw blurRad="38100" dist="38100" dir="2700000" algn="tl">
                    <a:srgbClr val="C0C0C0"/>
                  </a:outerShdw>
                </a:effectLst>
                <a:ea typeface="仿宋_GB2312" pitchFamily="49" charset="-122"/>
              </a:rPr>
              <a:t>；否则，在当前结点的</a:t>
            </a:r>
            <a:r>
              <a:rPr lang="zh-CN" altLang="en-US" sz="2800" i="0" dirty="0" smtClean="0">
                <a:solidFill>
                  <a:srgbClr val="FF0000"/>
                </a:solidFill>
                <a:effectLst>
                  <a:outerShdw blurRad="38100" dist="38100" dir="2700000" algn="tl">
                    <a:srgbClr val="C0C0C0"/>
                  </a:outerShdw>
                </a:effectLst>
                <a:ea typeface="仿宋_GB2312" pitchFamily="49" charset="-122"/>
              </a:rPr>
              <a:t>右子树</a:t>
            </a:r>
            <a:r>
              <a:rPr lang="zh-CN" altLang="en-US" sz="2800" i="0" dirty="0" smtClean="0">
                <a:solidFill>
                  <a:schemeClr val="accent2"/>
                </a:solidFill>
                <a:effectLst>
                  <a:outerShdw blurRad="38100" dist="38100" dir="2700000" algn="tl">
                    <a:srgbClr val="C0C0C0"/>
                  </a:outerShdw>
                </a:effectLst>
                <a:ea typeface="仿宋_GB2312" pitchFamily="49" charset="-122"/>
              </a:rPr>
              <a:t>（如果存在）上重复执行上面的操作。</a:t>
            </a:r>
          </a:p>
        </p:txBody>
      </p:sp>
    </p:spTree>
  </p:cSld>
  <p:clrMapOvr>
    <a:masterClrMapping/>
  </p:clrMapOvr>
  <p:transition>
    <p:wipe dir="r"/>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226</a:t>
            </a:fld>
            <a:endParaRPr lang="en-US" altLang="zh-CN"/>
          </a:p>
        </p:txBody>
      </p:sp>
      <p:sp>
        <p:nvSpPr>
          <p:cNvPr id="3" name="Rectangle 4"/>
          <p:cNvSpPr>
            <a:spLocks noChangeArrowheads="1"/>
          </p:cNvSpPr>
          <p:nvPr/>
        </p:nvSpPr>
        <p:spPr bwMode="auto">
          <a:xfrm>
            <a:off x="395536" y="260648"/>
            <a:ext cx="8501062" cy="6370975"/>
          </a:xfrm>
          <a:prstGeom prst="rect">
            <a:avLst/>
          </a:prstGeom>
          <a:noFill/>
          <a:ln w="9525">
            <a:noFill/>
            <a:miter lim="800000"/>
            <a:headEnd/>
            <a:tailEnd/>
          </a:ln>
        </p:spPr>
        <p:txBody>
          <a:bodyPr>
            <a:spAutoFit/>
          </a:bodyPr>
          <a:lstStyle/>
          <a:p>
            <a:r>
              <a:rPr lang="en-US" altLang="zh-CN" i="0" dirty="0">
                <a:solidFill>
                  <a:schemeClr val="tx2"/>
                </a:solidFill>
                <a:ea typeface="隶书" pitchFamily="49" charset="-122"/>
              </a:rPr>
              <a:t>template &lt;class Type&gt; void</a:t>
            </a:r>
            <a:r>
              <a:rPr lang="en-US" altLang="zh-CN" b="0" i="0" dirty="0">
                <a:solidFill>
                  <a:schemeClr val="tx2"/>
                </a:solidFill>
                <a:ea typeface="隶书" pitchFamily="49" charset="-122"/>
              </a:rPr>
              <a:t> </a:t>
            </a:r>
            <a:r>
              <a:rPr lang="en-US" altLang="zh-CN" b="0" i="0" dirty="0" err="1">
                <a:solidFill>
                  <a:schemeClr val="tx2"/>
                </a:solidFill>
                <a:ea typeface="隶书" pitchFamily="49" charset="-122"/>
              </a:rPr>
              <a:t>ThreadTree</a:t>
            </a:r>
            <a:r>
              <a:rPr lang="en-US" altLang="zh-CN" i="0" dirty="0">
                <a:solidFill>
                  <a:schemeClr val="tx2"/>
                </a:solidFill>
                <a:ea typeface="隶书" pitchFamily="49" charset="-122"/>
              </a:rPr>
              <a:t> &lt;Type&gt; ::</a:t>
            </a:r>
          </a:p>
          <a:p>
            <a:r>
              <a:rPr lang="en-US" altLang="zh-CN" b="0" i="0" dirty="0" err="1" smtClean="0">
                <a:solidFill>
                  <a:schemeClr val="tx2"/>
                </a:solidFill>
                <a:ea typeface="隶书" pitchFamily="49" charset="-122"/>
              </a:rPr>
              <a:t>PostOrder</a:t>
            </a:r>
            <a:r>
              <a:rPr lang="en-US" altLang="zh-CN" i="0" dirty="0" smtClean="0">
                <a:solidFill>
                  <a:schemeClr val="tx2"/>
                </a:solidFill>
                <a:ea typeface="隶书" pitchFamily="49" charset="-122"/>
              </a:rPr>
              <a:t>(void</a:t>
            </a:r>
            <a:r>
              <a:rPr lang="en-US" altLang="zh-CN" b="0" i="0" dirty="0" smtClean="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visit</a:t>
            </a:r>
            <a:r>
              <a:rPr lang="en-US" altLang="zh-CN" i="0" dirty="0" smtClean="0">
                <a:solidFill>
                  <a:schemeClr val="tx2"/>
                </a:solidFill>
                <a:ea typeface="隶书" pitchFamily="49" charset="-122"/>
              </a:rPr>
              <a:t>) (</a:t>
            </a:r>
            <a:r>
              <a:rPr lang="en-US" altLang="zh-CN" b="0" i="0" dirty="0" err="1" smtClean="0">
                <a:solidFill>
                  <a:schemeClr val="tx2"/>
                </a:solidFill>
                <a:ea typeface="隶书" pitchFamily="49" charset="-122"/>
              </a:rPr>
              <a:t>ThreadNode</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&lt;Type&gt; *</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p>
          <a:p>
            <a:r>
              <a:rPr lang="en-US" altLang="zh-CN" i="0" dirty="0">
                <a:solidFill>
                  <a:schemeClr val="tx2"/>
                </a:solidFill>
                <a:ea typeface="隶书" pitchFamily="49" charset="-122"/>
              </a:rPr>
              <a:t>     </a:t>
            </a:r>
            <a:r>
              <a:rPr lang="en-US" altLang="zh-CN" b="0" i="0" dirty="0" err="1">
                <a:solidFill>
                  <a:schemeClr val="tx2"/>
                </a:solidFill>
                <a:ea typeface="隶书" pitchFamily="49" charset="-122"/>
              </a:rPr>
              <a:t>ThreadNode</a:t>
            </a:r>
            <a:r>
              <a:rPr lang="en-US" altLang="zh-CN" b="0" i="0" dirty="0">
                <a:solidFill>
                  <a:schemeClr val="tx2"/>
                </a:solidFill>
                <a:ea typeface="隶书" pitchFamily="49" charset="-122"/>
              </a:rPr>
              <a:t> </a:t>
            </a:r>
            <a:r>
              <a:rPr lang="en-US" altLang="zh-CN" i="0" dirty="0">
                <a:solidFill>
                  <a:schemeClr val="tx2"/>
                </a:solidFill>
                <a:ea typeface="隶书" pitchFamily="49" charset="-122"/>
              </a:rPr>
              <a:t>&lt;Type&gt;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root</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i="0" dirty="0">
                <a:solidFill>
                  <a:schemeClr val="tx2"/>
                </a:solidFill>
                <a:ea typeface="隶书" pitchFamily="49" charset="-122"/>
              </a:rPr>
              <a:t>while</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ltag</a:t>
            </a:r>
            <a:r>
              <a:rPr lang="en-US" altLang="zh-CN" i="0" dirty="0" smtClean="0">
                <a:solidFill>
                  <a:schemeClr val="tx2"/>
                </a:solidFill>
                <a:ea typeface="隶书" pitchFamily="49" charset="-122"/>
              </a:rPr>
              <a:t>==</a:t>
            </a:r>
            <a:r>
              <a:rPr lang="en-US" altLang="zh-CN" b="0" i="0" dirty="0">
                <a:solidFill>
                  <a:schemeClr val="tx2"/>
                </a:solidFill>
                <a:ea typeface="隶书" pitchFamily="49" charset="-122"/>
              </a:rPr>
              <a:t>0 </a:t>
            </a:r>
            <a:r>
              <a:rPr lang="en-US" altLang="zh-CN" i="0" dirty="0">
                <a:solidFill>
                  <a:schemeClr val="tx2"/>
                </a:solidFill>
                <a:ea typeface="隶书" pitchFamily="49" charset="-122"/>
              </a:rPr>
              <a:t>||</a:t>
            </a:r>
            <a:r>
              <a:rPr lang="en-US" altLang="zh-CN" b="0" i="0" dirty="0">
                <a:solidFill>
                  <a:schemeClr val="tx2"/>
                </a:solidFill>
                <a:ea typeface="隶书" pitchFamily="49" charset="-122"/>
              </a:rPr>
              <a:t> 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a:solidFill>
                  <a:schemeClr val="tx2"/>
                </a:solidFill>
                <a:ea typeface="隶书" pitchFamily="49" charset="-122"/>
              </a:rPr>
              <a:t>leftChild</a:t>
            </a:r>
            <a:r>
              <a:rPr lang="en-US" altLang="zh-CN" i="0" dirty="0">
                <a:solidFill>
                  <a:schemeClr val="tx2"/>
                </a:solidFill>
                <a:ea typeface="隶书" pitchFamily="49" charset="-122"/>
              </a:rPr>
              <a:t>;</a:t>
            </a:r>
          </a:p>
          <a:p>
            <a:r>
              <a:rPr lang="en-US" altLang="zh-CN" i="0" dirty="0">
                <a:solidFill>
                  <a:schemeClr val="tx2"/>
                </a:solidFill>
                <a:ea typeface="隶书" pitchFamily="49" charset="-122"/>
              </a:rPr>
              <a:t>          else 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a:solidFill>
                  <a:schemeClr val="tx2"/>
                </a:solidFill>
                <a:ea typeface="隶书" pitchFamily="49" charset="-122"/>
              </a:rPr>
              <a:t>rightChild</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p>
          <a:p>
            <a:r>
              <a:rPr lang="en-US" altLang="zh-CN" i="0" dirty="0">
                <a:solidFill>
                  <a:schemeClr val="tx2"/>
                </a:solidFill>
                <a:ea typeface="隶书" pitchFamily="49" charset="-122"/>
              </a:rPr>
              <a:t>     </a:t>
            </a:r>
            <a:r>
              <a:rPr lang="en-US" altLang="zh-CN" b="0" i="0" dirty="0" smtClean="0">
                <a:solidFill>
                  <a:schemeClr val="tx2"/>
                </a:solidFill>
                <a:ea typeface="隶书" pitchFamily="49" charset="-122"/>
              </a:rPr>
              <a:t>visit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a:t>
            </a:r>
            <a:r>
              <a:rPr lang="en-US" altLang="zh-CN" b="0" i="0" dirty="0" err="1">
                <a:solidFill>
                  <a:schemeClr val="tx2"/>
                </a:solidFill>
                <a:ea typeface="隶书" pitchFamily="49" charset="-122"/>
              </a:rPr>
              <a:t>ThreadNode</a:t>
            </a:r>
            <a:r>
              <a:rPr lang="en-US" altLang="zh-CN" b="0" i="0" dirty="0">
                <a:solidFill>
                  <a:schemeClr val="tx2"/>
                </a:solidFill>
                <a:ea typeface="隶书" pitchFamily="49" charset="-122"/>
              </a:rPr>
              <a:t> </a:t>
            </a:r>
            <a:r>
              <a:rPr lang="en-US" altLang="zh-CN" i="0" dirty="0">
                <a:solidFill>
                  <a:schemeClr val="tx2"/>
                </a:solidFill>
                <a:ea typeface="隶书" pitchFamily="49" charset="-122"/>
              </a:rPr>
              <a:t>&lt;Type&gt;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p</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i="0" dirty="0">
                <a:solidFill>
                  <a:schemeClr val="tx2"/>
                </a:solidFill>
                <a:ea typeface="隶书" pitchFamily="49" charset="-122"/>
              </a:rPr>
              <a:t>while</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Parent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 </a:t>
            </a:r>
            <a:r>
              <a:rPr lang="en-US" altLang="zh-CN" i="0" dirty="0">
                <a:solidFill>
                  <a:schemeClr val="tx2"/>
                </a:solidFill>
                <a:ea typeface="隶书" pitchFamily="49" charset="-122"/>
              </a:rPr>
              <a:t>||</a:t>
            </a:r>
            <a:r>
              <a:rPr lang="en-US" altLang="zh-CN" b="0" i="0" dirty="0">
                <a:solidFill>
                  <a:schemeClr val="tx2"/>
                </a:solidFill>
                <a:ea typeface="隶书" pitchFamily="49" charset="-122"/>
              </a:rPr>
              <a:t> p</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1</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i="0" dirty="0">
                <a:solidFill>
                  <a:schemeClr val="tx2"/>
                </a:solidFill>
                <a:ea typeface="隶书" pitchFamily="49" charset="-122"/>
              </a:rPr>
              <a:t>else {  </a:t>
            </a:r>
          </a:p>
          <a:p>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          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a:solidFill>
                  <a:schemeClr val="tx2"/>
                </a:solidFill>
                <a:ea typeface="隶书" pitchFamily="49" charset="-122"/>
              </a:rPr>
              <a:t>rightChild</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while</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 </a:t>
            </a:r>
            <a:r>
              <a:rPr lang="en-US" altLang="zh-CN" i="0" dirty="0">
                <a:solidFill>
                  <a:schemeClr val="tx2"/>
                </a:solidFill>
                <a:ea typeface="隶书" pitchFamily="49" charset="-122"/>
              </a:rPr>
              <a:t>||</a:t>
            </a:r>
            <a:r>
              <a:rPr lang="en-US" altLang="zh-CN" b="0" i="0" dirty="0">
                <a:solidFill>
                  <a:schemeClr val="tx2"/>
                </a:solidFill>
                <a:ea typeface="隶书" pitchFamily="49" charset="-122"/>
              </a:rPr>
              <a:t> 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 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a:solidFill>
                  <a:schemeClr val="tx2"/>
                </a:solidFill>
                <a:ea typeface="隶书" pitchFamily="49" charset="-122"/>
              </a:rPr>
              <a:t>leftChild</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else if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a:solidFill>
                  <a:schemeClr val="tx2"/>
                </a:solidFill>
                <a:ea typeface="隶书" pitchFamily="49" charset="-122"/>
              </a:rPr>
              <a:t>rightChild</a:t>
            </a:r>
            <a:r>
              <a:rPr lang="en-US" altLang="zh-CN" i="0" dirty="0">
                <a:solidFill>
                  <a:schemeClr val="tx2"/>
                </a:solidFill>
                <a:ea typeface="隶书" pitchFamily="49" charset="-122"/>
              </a:rPr>
              <a:t>;  }</a:t>
            </a:r>
          </a:p>
          <a:p>
            <a:r>
              <a:rPr lang="en-US" altLang="zh-CN" i="0" dirty="0">
                <a:solidFill>
                  <a:schemeClr val="tx2"/>
                </a:solidFill>
                <a:ea typeface="隶书" pitchFamily="49" charset="-122"/>
              </a:rPr>
              <a:t>           </a:t>
            </a:r>
            <a:r>
              <a:rPr lang="en-US" altLang="zh-CN" b="0" i="0" dirty="0" smtClean="0">
                <a:solidFill>
                  <a:schemeClr val="tx2"/>
                </a:solidFill>
                <a:ea typeface="隶书" pitchFamily="49" charset="-122"/>
              </a:rPr>
              <a:t>visit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  </a:t>
            </a:r>
            <a:r>
              <a:rPr lang="en-US" altLang="zh-CN" i="0" dirty="0">
                <a:solidFill>
                  <a:schemeClr val="tx2"/>
                </a:solidFill>
                <a:ea typeface="隶书" pitchFamily="49" charset="-122"/>
              </a:rPr>
              <a:t>}</a:t>
            </a:r>
          </a:p>
          <a:p>
            <a:r>
              <a:rPr lang="en-US" altLang="zh-CN" i="0" dirty="0">
                <a:solidFill>
                  <a:schemeClr val="tx2"/>
                </a:solidFill>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227</a:t>
            </a:fld>
            <a:endParaRPr lang="en-US" altLang="zh-CN"/>
          </a:p>
        </p:txBody>
      </p:sp>
      <p:sp>
        <p:nvSpPr>
          <p:cNvPr id="3" name="Rectangle 2"/>
          <p:cNvSpPr txBox="1">
            <a:spLocks noChangeArrowheads="1"/>
          </p:cNvSpPr>
          <p:nvPr/>
        </p:nvSpPr>
        <p:spPr>
          <a:xfrm>
            <a:off x="683568" y="764704"/>
            <a:ext cx="7772400" cy="1143000"/>
          </a:xfrm>
          <a:prstGeom prst="rect">
            <a:avLst/>
          </a:prstGeom>
        </p:spPr>
        <p:txBody>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通过中序线索寻找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t</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的双亲</a:t>
            </a:r>
          </a:p>
        </p:txBody>
      </p:sp>
      <p:sp>
        <p:nvSpPr>
          <p:cNvPr id="4" name="Rectangle 3"/>
          <p:cNvSpPr txBox="1">
            <a:spLocks noChangeArrowheads="1"/>
          </p:cNvSpPr>
          <p:nvPr/>
        </p:nvSpPr>
        <p:spPr>
          <a:xfrm>
            <a:off x="683568" y="1628800"/>
            <a:ext cx="7772400" cy="4114800"/>
          </a:xfrm>
          <a:prstGeom prst="rect">
            <a:avLst/>
          </a:prstGeom>
        </p:spPr>
        <p:txBody>
          <a:bodyPr/>
          <a:lstStyle/>
          <a:p>
            <a:pPr marL="342900" marR="0" lvl="0" indent="-342900" algn="just" defTabSz="912813" rtl="0" eaLnBrk="1" fontAlgn="base" latinLnBrk="0" hangingPunct="1">
              <a:lnSpc>
                <a:spcPct val="9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先考虑</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是叶子结点的情况</a:t>
            </a:r>
          </a:p>
          <a:p>
            <a:pPr marL="742950" marR="0" lvl="1" indent="-285750" algn="just" defTabSz="912813" rtl="0" eaLnBrk="1" fontAlgn="base" latinLnBrk="0" hangingPunct="1">
              <a:lnSpc>
                <a:spcPct val="9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006600"/>
                </a:solidFill>
                <a:effectLst/>
                <a:uLnTx/>
                <a:uFillTx/>
                <a:latin typeface="+mn-lt"/>
                <a:ea typeface="+mn-ea"/>
              </a:rPr>
              <a:t>先找到</a:t>
            </a:r>
            <a:r>
              <a:rPr kumimoji="1" lang="en-US" altLang="zh-CN" sz="2400" i="0" u="none" strike="noStrike" kern="0" cap="none" spc="0" normalizeH="0" baseline="0" noProof="0" dirty="0" smtClean="0">
                <a:ln>
                  <a:noFill/>
                </a:ln>
                <a:solidFill>
                  <a:srgbClr val="006600"/>
                </a:solidFill>
                <a:effectLst/>
                <a:uLnTx/>
                <a:uFillTx/>
                <a:latin typeface="+mn-lt"/>
                <a:ea typeface="+mn-ea"/>
              </a:rPr>
              <a:t>t</a:t>
            </a:r>
            <a:r>
              <a:rPr kumimoji="1" lang="zh-CN" altLang="en-US" sz="2400" i="0" u="none" strike="noStrike" kern="0" cap="none" spc="0" normalizeH="0" baseline="0" noProof="0" dirty="0" smtClean="0">
                <a:ln>
                  <a:noFill/>
                </a:ln>
                <a:solidFill>
                  <a:srgbClr val="006600"/>
                </a:solidFill>
                <a:effectLst/>
                <a:uLnTx/>
                <a:uFillTx/>
                <a:latin typeface="+mn-lt"/>
                <a:ea typeface="+mn-ea"/>
              </a:rPr>
              <a:t>的中序前驱</a:t>
            </a:r>
            <a:r>
              <a:rPr kumimoji="1" lang="en-US" altLang="zh-CN" sz="2400" i="0" u="none" strike="noStrike" kern="0" cap="none" spc="0" normalizeH="0" baseline="0" noProof="0" dirty="0" smtClean="0">
                <a:ln>
                  <a:noFill/>
                </a:ln>
                <a:solidFill>
                  <a:srgbClr val="006600"/>
                </a:solidFill>
                <a:effectLst/>
                <a:uLnTx/>
                <a:uFillTx/>
                <a:latin typeface="+mn-lt"/>
                <a:ea typeface="+mn-ea"/>
              </a:rPr>
              <a:t>p</a:t>
            </a:r>
          </a:p>
          <a:p>
            <a:pPr marL="1143000" marR="0" lvl="2" indent="-228600" algn="just" defTabSz="912813" rtl="0" eaLnBrk="1" fontAlgn="base" latinLnBrk="0" hangingPunct="1">
              <a:lnSpc>
                <a:spcPct val="9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FF0000"/>
                </a:solidFill>
                <a:effectLst/>
                <a:uLnTx/>
                <a:uFillTx/>
                <a:latin typeface="+mn-lt"/>
                <a:ea typeface="+mn-ea"/>
              </a:rPr>
              <a:t>如果</a:t>
            </a:r>
            <a:r>
              <a:rPr kumimoji="1" lang="en-US" altLang="zh-CN" sz="2000" i="0" u="none" strike="noStrike" kern="0" cap="none" spc="0" normalizeH="0" baseline="0" noProof="0" dirty="0" smtClean="0">
                <a:ln>
                  <a:noFill/>
                </a:ln>
                <a:solidFill>
                  <a:srgbClr val="FF0000"/>
                </a:solidFill>
                <a:effectLst/>
                <a:uLnTx/>
                <a:uFillTx/>
                <a:latin typeface="+mn-lt"/>
                <a:ea typeface="+mn-ea"/>
              </a:rPr>
              <a:t>t</a:t>
            </a:r>
            <a:r>
              <a:rPr kumimoji="1" lang="zh-CN" altLang="en-US" sz="2000" i="0" u="none" strike="noStrike" kern="0" cap="none" spc="0" normalizeH="0" baseline="0" noProof="0" dirty="0" smtClean="0">
                <a:ln>
                  <a:noFill/>
                </a:ln>
                <a:solidFill>
                  <a:srgbClr val="FF0000"/>
                </a:solidFill>
                <a:effectLst/>
                <a:uLnTx/>
                <a:uFillTx/>
                <a:latin typeface="+mn-lt"/>
                <a:ea typeface="+mn-ea"/>
              </a:rPr>
              <a:t>是</a:t>
            </a:r>
            <a:r>
              <a:rPr kumimoji="1" lang="en-US" altLang="zh-CN" sz="2000" i="0" u="none" strike="noStrike" kern="0" cap="none" spc="0" normalizeH="0" baseline="0" noProof="0" dirty="0" smtClean="0">
                <a:ln>
                  <a:noFill/>
                </a:ln>
                <a:solidFill>
                  <a:srgbClr val="FF0000"/>
                </a:solidFill>
                <a:effectLst/>
                <a:uLnTx/>
                <a:uFillTx/>
                <a:latin typeface="+mn-lt"/>
                <a:ea typeface="+mn-ea"/>
              </a:rPr>
              <a:t>p</a:t>
            </a:r>
            <a:r>
              <a:rPr kumimoji="1" lang="zh-CN" altLang="en-US" sz="2000" i="0" u="none" strike="noStrike" kern="0" cap="none" spc="0" normalizeH="0" baseline="0" noProof="0" dirty="0" smtClean="0">
                <a:ln>
                  <a:noFill/>
                </a:ln>
                <a:solidFill>
                  <a:srgbClr val="FF0000"/>
                </a:solidFill>
                <a:effectLst/>
                <a:uLnTx/>
                <a:uFillTx/>
                <a:latin typeface="+mn-lt"/>
                <a:ea typeface="+mn-ea"/>
              </a:rPr>
              <a:t>的右孩子，则找到了双亲结点；否则从</a:t>
            </a:r>
            <a:r>
              <a:rPr kumimoji="1" lang="en-US" altLang="zh-CN" sz="2000" i="0" u="none" strike="noStrike" kern="0" cap="none" spc="0" normalizeH="0" baseline="0" noProof="0" dirty="0" smtClean="0">
                <a:ln>
                  <a:noFill/>
                </a:ln>
                <a:solidFill>
                  <a:srgbClr val="FF0000"/>
                </a:solidFill>
                <a:effectLst/>
                <a:uLnTx/>
                <a:uFillTx/>
                <a:latin typeface="+mn-lt"/>
                <a:ea typeface="+mn-ea"/>
              </a:rPr>
              <a:t>p</a:t>
            </a:r>
            <a:r>
              <a:rPr kumimoji="1" lang="zh-CN" altLang="en-US" sz="2000" i="0" u="none" strike="noStrike" kern="0" cap="none" spc="0" normalizeH="0" baseline="0" noProof="0" dirty="0" smtClean="0">
                <a:ln>
                  <a:noFill/>
                </a:ln>
                <a:solidFill>
                  <a:srgbClr val="FF0000"/>
                </a:solidFill>
                <a:effectLst/>
                <a:uLnTx/>
                <a:uFillTx/>
                <a:latin typeface="+mn-lt"/>
                <a:ea typeface="+mn-ea"/>
              </a:rPr>
              <a:t>的右孩子开始，沿着左孩子，一直到一个结点，</a:t>
            </a:r>
            <a:r>
              <a:rPr kumimoji="1" lang="en-US" altLang="zh-CN" sz="2000" i="0" u="none" strike="noStrike" kern="0" cap="none" spc="0" normalizeH="0" baseline="0" noProof="0" dirty="0" smtClean="0">
                <a:ln>
                  <a:noFill/>
                </a:ln>
                <a:solidFill>
                  <a:srgbClr val="FF0000"/>
                </a:solidFill>
                <a:effectLst/>
                <a:uLnTx/>
                <a:uFillTx/>
                <a:latin typeface="+mn-lt"/>
                <a:ea typeface="+mn-ea"/>
              </a:rPr>
              <a:t>t</a:t>
            </a:r>
            <a:r>
              <a:rPr kumimoji="1" lang="zh-CN" altLang="en-US" sz="2000" i="0" u="none" strike="noStrike" kern="0" cap="none" spc="0" normalizeH="0" baseline="0" noProof="0" dirty="0" smtClean="0">
                <a:ln>
                  <a:noFill/>
                </a:ln>
                <a:solidFill>
                  <a:srgbClr val="FF0000"/>
                </a:solidFill>
                <a:effectLst/>
                <a:uLnTx/>
                <a:uFillTx/>
                <a:latin typeface="+mn-lt"/>
                <a:ea typeface="+mn-ea"/>
              </a:rPr>
              <a:t>是这个结点的左孩子。</a:t>
            </a:r>
          </a:p>
          <a:p>
            <a:pPr marL="742950" marR="0" lvl="1" indent="-285750" algn="just" defTabSz="912813" rtl="0" eaLnBrk="1" fontAlgn="base" latinLnBrk="0" hangingPunct="1">
              <a:lnSpc>
                <a:spcPct val="9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006600"/>
                </a:solidFill>
                <a:effectLst/>
                <a:uLnTx/>
                <a:uFillTx/>
                <a:latin typeface="+mn-lt"/>
                <a:ea typeface="+mn-ea"/>
              </a:rPr>
              <a:t>也可以类似思路，沿</a:t>
            </a:r>
            <a:r>
              <a:rPr kumimoji="1" lang="en-US" altLang="zh-CN" sz="2400" i="0" u="none" strike="noStrike" kern="0" cap="none" spc="0" normalizeH="0" baseline="0" noProof="0" dirty="0" smtClean="0">
                <a:ln>
                  <a:noFill/>
                </a:ln>
                <a:solidFill>
                  <a:srgbClr val="006600"/>
                </a:solidFill>
                <a:effectLst/>
                <a:uLnTx/>
                <a:uFillTx/>
                <a:latin typeface="+mn-lt"/>
                <a:ea typeface="+mn-ea"/>
              </a:rPr>
              <a:t>t</a:t>
            </a:r>
            <a:r>
              <a:rPr kumimoji="1" lang="zh-CN" altLang="en-US" sz="2400" i="0" u="none" strike="noStrike" kern="0" cap="none" spc="0" normalizeH="0" baseline="0" noProof="0" dirty="0" smtClean="0">
                <a:ln>
                  <a:noFill/>
                </a:ln>
                <a:solidFill>
                  <a:srgbClr val="006600"/>
                </a:solidFill>
                <a:effectLst/>
                <a:uLnTx/>
                <a:uFillTx/>
                <a:latin typeface="+mn-lt"/>
                <a:ea typeface="+mn-ea"/>
              </a:rPr>
              <a:t>的中序下的后继找。</a:t>
            </a:r>
          </a:p>
          <a:p>
            <a:pPr marL="342900" marR="0" lvl="0" indent="-342900" algn="just" defTabSz="912813" rtl="0" eaLnBrk="1" fontAlgn="base" latinLnBrk="0" hangingPunct="1">
              <a:lnSpc>
                <a:spcPct val="9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如果</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不是叶子结点，同样可以从前驱或者后继两个方向找。</a:t>
            </a:r>
          </a:p>
          <a:p>
            <a:pPr marL="742950" marR="0" lvl="1" indent="-285750" algn="just" defTabSz="912813" rtl="0" eaLnBrk="1" fontAlgn="base" latinLnBrk="0" hangingPunct="1">
              <a:lnSpc>
                <a:spcPct val="9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006600"/>
                </a:solidFill>
                <a:effectLst/>
                <a:uLnTx/>
                <a:uFillTx/>
                <a:latin typeface="+mn-lt"/>
                <a:ea typeface="+mn-ea"/>
              </a:rPr>
              <a:t>以前驱为例，从</a:t>
            </a:r>
            <a:r>
              <a:rPr kumimoji="1" lang="en-US" altLang="zh-CN" sz="2400" i="0" u="none" strike="noStrike" kern="0" cap="none" spc="0" normalizeH="0" baseline="0" noProof="0" dirty="0" smtClean="0">
                <a:ln>
                  <a:noFill/>
                </a:ln>
                <a:solidFill>
                  <a:srgbClr val="006600"/>
                </a:solidFill>
                <a:effectLst/>
                <a:uLnTx/>
                <a:uFillTx/>
                <a:latin typeface="+mn-lt"/>
                <a:ea typeface="+mn-ea"/>
              </a:rPr>
              <a:t>t</a:t>
            </a:r>
            <a:r>
              <a:rPr kumimoji="1" lang="zh-CN" altLang="en-US" sz="2400" i="0" u="none" strike="noStrike" kern="0" cap="none" spc="0" normalizeH="0" baseline="0" noProof="0" dirty="0" smtClean="0">
                <a:ln>
                  <a:noFill/>
                </a:ln>
                <a:solidFill>
                  <a:srgbClr val="006600"/>
                </a:solidFill>
                <a:effectLst/>
                <a:uLnTx/>
                <a:uFillTx/>
                <a:latin typeface="+mn-lt"/>
                <a:ea typeface="+mn-ea"/>
              </a:rPr>
              <a:t>开始，沿着左孩子，一直走到没有左孩子的结点，从这个结点的前驱线索开始，接下来的过程与前面</a:t>
            </a:r>
            <a:r>
              <a:rPr kumimoji="1" lang="en-US" altLang="zh-CN" sz="2400" i="0" u="none" strike="noStrike" kern="0" cap="none" spc="0" normalizeH="0" baseline="0" noProof="0" dirty="0" smtClean="0">
                <a:ln>
                  <a:noFill/>
                </a:ln>
                <a:solidFill>
                  <a:srgbClr val="006600"/>
                </a:solidFill>
                <a:effectLst/>
                <a:uLnTx/>
                <a:uFillTx/>
                <a:latin typeface="+mn-lt"/>
                <a:ea typeface="+mn-ea"/>
              </a:rPr>
              <a:t>t</a:t>
            </a:r>
            <a:r>
              <a:rPr kumimoji="1" lang="zh-CN" altLang="en-US" sz="2400" i="0" u="none" strike="noStrike" kern="0" cap="none" spc="0" normalizeH="0" baseline="0" noProof="0" dirty="0" smtClean="0">
                <a:ln>
                  <a:noFill/>
                </a:ln>
                <a:solidFill>
                  <a:srgbClr val="006600"/>
                </a:solidFill>
                <a:effectLst/>
                <a:uLnTx/>
                <a:uFillTx/>
                <a:latin typeface="+mn-lt"/>
                <a:ea typeface="+mn-ea"/>
              </a:rPr>
              <a:t>是叶子结点的情况类似。</a:t>
            </a:r>
          </a:p>
        </p:txBody>
      </p:sp>
    </p:spTree>
  </p:cSld>
  <p:clrMapOvr>
    <a:masterClrMapping/>
  </p:clrMapOvr>
  <p:transition>
    <p:wipe dir="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228</a:t>
            </a:fld>
            <a:endParaRPr lang="en-US" altLang="zh-CN"/>
          </a:p>
        </p:txBody>
      </p:sp>
      <p:sp>
        <p:nvSpPr>
          <p:cNvPr id="3" name="Rectangle 2"/>
          <p:cNvSpPr txBox="1">
            <a:spLocks noChangeArrowheads="1"/>
          </p:cNvSpPr>
          <p:nvPr/>
        </p:nvSpPr>
        <p:spPr>
          <a:xfrm>
            <a:off x="683568" y="836712"/>
            <a:ext cx="7772400" cy="659160"/>
          </a:xfrm>
          <a:prstGeom prst="rect">
            <a:avLst/>
          </a:prstGeom>
        </p:spPr>
        <p:txBody>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要注意的特殊情况</a:t>
            </a:r>
          </a:p>
        </p:txBody>
      </p:sp>
      <p:sp>
        <p:nvSpPr>
          <p:cNvPr id="4" name="Rectangle 3"/>
          <p:cNvSpPr txBox="1">
            <a:spLocks noChangeArrowheads="1"/>
          </p:cNvSpPr>
          <p:nvPr/>
        </p:nvSpPr>
        <p:spPr>
          <a:xfrm>
            <a:off x="683568" y="1772816"/>
            <a:ext cx="7772400" cy="4114800"/>
          </a:xfrm>
          <a:prstGeom prst="rect">
            <a:avLst/>
          </a:prstGeom>
        </p:spPr>
        <p:txBody>
          <a:bodyPr/>
          <a:lstStyle/>
          <a:p>
            <a:pPr marL="342900" marR="0" lvl="0" indent="-342900" algn="just" defTabSz="912813" rtl="0" eaLnBrk="1" fontAlgn="base" latinLnBrk="0" hangingPunct="1">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只从一个方向找，未必找得到。</a:t>
            </a:r>
          </a:p>
          <a:p>
            <a:pPr marL="742950" marR="0" lvl="1" indent="-285750" algn="just" defTabSz="912813" rtl="0" eaLnBrk="1" fontAlgn="base" latinLnBrk="0" hangingPunct="1">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FF0000"/>
                </a:solidFill>
                <a:effectLst/>
                <a:uLnTx/>
                <a:uFillTx/>
                <a:latin typeface="+mn-lt"/>
                <a:ea typeface="+mn-ea"/>
              </a:rPr>
              <a:t>因为中序下的第一个结点前驱为空，中序下的最后一个结点后继为空。</a:t>
            </a:r>
          </a:p>
          <a:p>
            <a:pPr marL="342900" marR="0" lvl="0" indent="-342900" algn="just" defTabSz="912813" rtl="0" eaLnBrk="1" fontAlgn="base" latinLnBrk="0" hangingPunct="1">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根结点在一开始就要排除，因为没有双亲结点。</a:t>
            </a:r>
          </a:p>
        </p:txBody>
      </p:sp>
    </p:spTree>
  </p:cSld>
  <p:clrMapOvr>
    <a:masterClrMapping/>
  </p:clrMapOvr>
  <p:transition>
    <p:wipe dir="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229</a:t>
            </a:fld>
            <a:endParaRPr lang="en-US" altLang="zh-CN"/>
          </a:p>
        </p:txBody>
      </p:sp>
      <p:sp>
        <p:nvSpPr>
          <p:cNvPr id="3" name="Text Box 4"/>
          <p:cNvSpPr txBox="1">
            <a:spLocks noChangeArrowheads="1"/>
          </p:cNvSpPr>
          <p:nvPr/>
        </p:nvSpPr>
        <p:spPr bwMode="auto">
          <a:xfrm>
            <a:off x="1428728" y="857232"/>
            <a:ext cx="5786437" cy="584200"/>
          </a:xfrm>
          <a:prstGeom prst="rect">
            <a:avLst/>
          </a:prstGeom>
          <a:noFill/>
          <a:ln w="9525">
            <a:noFill/>
            <a:miter lim="800000"/>
            <a:headEnd/>
            <a:tailEnd/>
          </a:ln>
          <a:effectLst/>
        </p:spPr>
        <p:txBody>
          <a:bodyPr>
            <a:spAutoFit/>
          </a:bodyPr>
          <a:lstStyle/>
          <a:p>
            <a:pPr algn="ctr">
              <a:defRPr/>
            </a:pPr>
            <a:r>
              <a:rPr lang="zh-CN" altLang="en-US" sz="3200" i="0" u="sng" dirty="0">
                <a:solidFill>
                  <a:srgbClr val="C00000"/>
                </a:solidFill>
                <a:effectLst>
                  <a:outerShdw blurRad="38100" dist="38100" dir="2700000" algn="tl">
                    <a:srgbClr val="C0C0C0"/>
                  </a:outerShdw>
                </a:effectLst>
                <a:ea typeface="仿宋_GB2312" pitchFamily="49" charset="-122"/>
              </a:rPr>
              <a:t>在中序线索二叉树中求父结点</a:t>
            </a:r>
          </a:p>
        </p:txBody>
      </p:sp>
      <p:sp>
        <p:nvSpPr>
          <p:cNvPr id="4" name="Rectangle 4"/>
          <p:cNvSpPr>
            <a:spLocks noChangeArrowheads="1"/>
          </p:cNvSpPr>
          <p:nvPr/>
        </p:nvSpPr>
        <p:spPr bwMode="auto">
          <a:xfrm>
            <a:off x="467544" y="1628800"/>
            <a:ext cx="8001056" cy="2428892"/>
          </a:xfrm>
          <a:prstGeom prst="rect">
            <a:avLst/>
          </a:prstGeom>
          <a:noFill/>
          <a:ln w="9525">
            <a:noFill/>
            <a:miter lim="800000"/>
            <a:headEnd/>
            <a:tailEnd/>
          </a:ln>
          <a:effectLst/>
        </p:spPr>
        <p:txBody>
          <a:bodyPr lIns="90022" tIns="45011" rIns="90022" bIns="45011"/>
          <a:lstStyle/>
          <a:p>
            <a:pPr marL="342900" indent="-342900" algn="just">
              <a:spcBef>
                <a:spcPct val="20000"/>
              </a:spcBef>
              <a:buClr>
                <a:schemeClr val="tx2"/>
              </a:buClr>
              <a:buFontTx/>
              <a:buChar char="•"/>
              <a:defRPr/>
            </a:pPr>
            <a:r>
              <a:rPr lang="zh-CN" altLang="en-US" sz="2800" i="0" dirty="0" smtClean="0">
                <a:solidFill>
                  <a:schemeClr val="accent2"/>
                </a:solidFill>
                <a:effectLst>
                  <a:outerShdw blurRad="38100" dist="38100" dir="2700000" algn="tl">
                    <a:srgbClr val="C0C0C0"/>
                  </a:outerShdw>
                </a:effectLst>
                <a:ea typeface="仿宋_GB2312" pitchFamily="49" charset="-122"/>
              </a:rPr>
              <a:t>从当前结点走到树上层的一个</a:t>
            </a:r>
            <a:r>
              <a:rPr lang="zh-CN" altLang="en-US" sz="2800" i="0" dirty="0" smtClean="0">
                <a:solidFill>
                  <a:srgbClr val="FF0000"/>
                </a:solidFill>
                <a:effectLst>
                  <a:outerShdw blurRad="38100" dist="38100" dir="2700000" algn="tl">
                    <a:srgbClr val="C0C0C0"/>
                  </a:outerShdw>
                </a:effectLst>
                <a:ea typeface="仿宋_GB2312" pitchFamily="49" charset="-122"/>
              </a:rPr>
              <a:t>中序前驱</a:t>
            </a:r>
            <a:r>
              <a:rPr lang="zh-CN" altLang="en-US" sz="2800" i="0" dirty="0" smtClean="0">
                <a:solidFill>
                  <a:schemeClr val="accent2"/>
                </a:solidFill>
                <a:effectLst>
                  <a:outerShdw blurRad="38100" dist="38100" dir="2700000" algn="tl">
                    <a:srgbClr val="C0C0C0"/>
                  </a:outerShdw>
                </a:effectLst>
                <a:ea typeface="仿宋_GB2312" pitchFamily="49" charset="-122"/>
              </a:rPr>
              <a:t>（不一定是直接前驱），然后向下找</a:t>
            </a:r>
            <a:r>
              <a:rPr lang="zh-CN" altLang="en-US" sz="2800" i="0" dirty="0" smtClean="0">
                <a:solidFill>
                  <a:srgbClr val="FF0000"/>
                </a:solidFill>
                <a:effectLst>
                  <a:outerShdw blurRad="38100" dist="38100" dir="2700000" algn="tl">
                    <a:srgbClr val="C0C0C0"/>
                  </a:outerShdw>
                </a:effectLst>
                <a:ea typeface="仿宋_GB2312" pitchFamily="49" charset="-122"/>
              </a:rPr>
              <a:t>父结点</a:t>
            </a:r>
            <a:r>
              <a:rPr lang="zh-CN" altLang="en-US" sz="2800" i="0" dirty="0" smtClean="0">
                <a:solidFill>
                  <a:schemeClr val="accent2"/>
                </a:solidFill>
                <a:effectLst>
                  <a:outerShdw blurRad="38100" dist="38100" dir="2700000" algn="tl">
                    <a:srgbClr val="C0C0C0"/>
                  </a:outerShdw>
                </a:effectLst>
                <a:ea typeface="仿宋_GB2312" pitchFamily="49" charset="-122"/>
              </a:rPr>
              <a:t>。</a:t>
            </a:r>
            <a:endParaRPr lang="en-US" altLang="zh-CN" sz="2800" i="0" dirty="0" smtClean="0">
              <a:solidFill>
                <a:schemeClr val="accent2"/>
              </a:solidFill>
              <a:effectLst>
                <a:outerShdw blurRad="38100" dist="38100" dir="2700000" algn="tl">
                  <a:srgbClr val="C0C0C0"/>
                </a:outerShdw>
              </a:effectLst>
              <a:ea typeface="仿宋_GB2312" pitchFamily="49" charset="-122"/>
            </a:endParaRPr>
          </a:p>
          <a:p>
            <a:pPr marL="342900" indent="-342900" algn="just">
              <a:spcBef>
                <a:spcPct val="20000"/>
              </a:spcBef>
              <a:buClr>
                <a:schemeClr val="tx2"/>
              </a:buClr>
              <a:buFontTx/>
              <a:buChar char="•"/>
              <a:defRPr/>
            </a:pPr>
            <a:r>
              <a:rPr lang="zh-CN" altLang="en-US" sz="2800" i="0" dirty="0" smtClean="0">
                <a:solidFill>
                  <a:schemeClr val="accent2"/>
                </a:solidFill>
                <a:effectLst>
                  <a:outerShdw blurRad="38100" dist="38100" dir="2700000" algn="tl">
                    <a:srgbClr val="C0C0C0"/>
                  </a:outerShdw>
                </a:effectLst>
                <a:ea typeface="仿宋_GB2312" pitchFamily="49" charset="-122"/>
              </a:rPr>
              <a:t>从当前结点走到树上层的一个</a:t>
            </a:r>
            <a:r>
              <a:rPr lang="zh-CN" altLang="en-US" sz="2800" i="0" dirty="0" smtClean="0">
                <a:solidFill>
                  <a:srgbClr val="FF0000"/>
                </a:solidFill>
                <a:effectLst>
                  <a:outerShdw blurRad="38100" dist="38100" dir="2700000" algn="tl">
                    <a:srgbClr val="C0C0C0"/>
                  </a:outerShdw>
                </a:effectLst>
                <a:ea typeface="仿宋_GB2312" pitchFamily="49" charset="-122"/>
              </a:rPr>
              <a:t>中序后继</a:t>
            </a:r>
            <a:r>
              <a:rPr lang="zh-CN" altLang="en-US" sz="2800" i="0" dirty="0" smtClean="0">
                <a:solidFill>
                  <a:schemeClr val="accent2"/>
                </a:solidFill>
                <a:effectLst>
                  <a:outerShdw blurRad="38100" dist="38100" dir="2700000" algn="tl">
                    <a:srgbClr val="C0C0C0"/>
                  </a:outerShdw>
                </a:effectLst>
                <a:ea typeface="仿宋_GB2312" pitchFamily="49" charset="-122"/>
              </a:rPr>
              <a:t>（不一定是直接后继），然后向左下找</a:t>
            </a:r>
            <a:r>
              <a:rPr lang="zh-CN" altLang="en-US" sz="2800" i="0" dirty="0" smtClean="0">
                <a:solidFill>
                  <a:srgbClr val="FF0000"/>
                </a:solidFill>
                <a:effectLst>
                  <a:outerShdw blurRad="38100" dist="38100" dir="2700000" algn="tl">
                    <a:srgbClr val="C0C0C0"/>
                  </a:outerShdw>
                </a:effectLst>
                <a:ea typeface="仿宋_GB2312" pitchFamily="49" charset="-122"/>
              </a:rPr>
              <a:t>父结点</a:t>
            </a:r>
            <a:r>
              <a:rPr lang="zh-CN" altLang="en-US" sz="2800" i="0" dirty="0" smtClean="0">
                <a:solidFill>
                  <a:schemeClr val="accent2"/>
                </a:solidFill>
                <a:effectLst>
                  <a:outerShdw blurRad="38100" dist="38100" dir="2700000" algn="tl">
                    <a:srgbClr val="C0C0C0"/>
                  </a:outerShdw>
                </a:effectLst>
                <a:ea typeface="仿宋_GB2312" pitchFamily="49" charset="-122"/>
              </a:rPr>
              <a:t>。</a:t>
            </a:r>
            <a:endParaRPr lang="zh-CN" altLang="en-US" sz="2800" i="0" dirty="0">
              <a:solidFill>
                <a:schemeClr val="accent2"/>
              </a:solidFill>
              <a:effectLst>
                <a:outerShdw blurRad="38100" dist="38100" dir="2700000" algn="tl">
                  <a:srgbClr val="C0C0C0"/>
                </a:outerShdw>
              </a:effectLst>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a:t>
            </a:fld>
            <a:endParaRPr lang="en-US" altLang="zh-CN"/>
          </a:p>
        </p:txBody>
      </p:sp>
      <p:sp>
        <p:nvSpPr>
          <p:cNvPr id="3" name="Rectangle 2"/>
          <p:cNvSpPr>
            <a:spLocks noChangeArrowheads="1"/>
          </p:cNvSpPr>
          <p:nvPr/>
        </p:nvSpPr>
        <p:spPr bwMode="auto">
          <a:xfrm>
            <a:off x="642938" y="857250"/>
            <a:ext cx="8026400" cy="3970338"/>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a:t>
            </a:r>
          </a:p>
          <a:p>
            <a:r>
              <a:rPr lang="en-US" altLang="zh-CN" sz="2800" i="0" dirty="0" err="1">
                <a:solidFill>
                  <a:srgbClr val="CC3300"/>
                </a:solidFill>
              </a:rPr>
              <a:t>bool</a:t>
            </a:r>
            <a:r>
              <a:rPr lang="en-US" altLang="zh-CN" sz="2800" b="0" i="0" dirty="0">
                <a:solidFill>
                  <a:srgbClr val="CC3300"/>
                </a:solidFill>
              </a:rPr>
              <a:t> Tree </a:t>
            </a:r>
            <a:r>
              <a:rPr lang="en-US" altLang="zh-CN" sz="2800" i="0" dirty="0">
                <a:solidFill>
                  <a:srgbClr val="CC3300"/>
                </a:solidFill>
              </a:rPr>
              <a:t>&lt;Type&gt; :: </a:t>
            </a:r>
            <a:r>
              <a:rPr lang="en-US" altLang="zh-CN" sz="2800" b="0" i="0" dirty="0" smtClean="0">
                <a:solidFill>
                  <a:srgbClr val="CC3300"/>
                </a:solidFill>
              </a:rPr>
              <a:t>Parent</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endParaRPr lang="en-US" altLang="zh-CN" sz="2800" b="0" i="0" dirty="0">
              <a:solidFill>
                <a:srgbClr val="CC3300"/>
              </a:solidFill>
            </a:endParaRPr>
          </a:p>
          <a:p>
            <a:r>
              <a:rPr lang="en-US" altLang="zh-CN" sz="2800" i="0" dirty="0">
                <a:solidFill>
                  <a:srgbClr val="000099"/>
                </a:solidFill>
                <a:ea typeface="隶书" pitchFamily="49" charset="-122"/>
              </a:rPr>
              <a:t>//</a:t>
            </a:r>
            <a:r>
              <a:rPr lang="zh-CN" altLang="en-US" sz="2800" b="0" i="0" dirty="0">
                <a:solidFill>
                  <a:srgbClr val="000099"/>
                </a:solidFill>
                <a:ea typeface="隶书" pitchFamily="49" charset="-122"/>
              </a:rPr>
              <a:t>在树中找当前结点的双亲，成为当前结点</a:t>
            </a:r>
            <a:endParaRPr lang="zh-CN" altLang="en-US" sz="2800" i="0" dirty="0">
              <a:solidFill>
                <a:srgbClr val="000099"/>
              </a:solidFill>
              <a:latin typeface="仿宋_GB2312" pitchFamily="49" charset="-122"/>
              <a:ea typeface="仿宋_GB2312" pitchFamily="49" charset="-122"/>
            </a:endParaRPr>
          </a:p>
          <a:p>
            <a:r>
              <a:rPr lang="zh-CN" altLang="en-US" sz="2800" i="0" dirty="0"/>
              <a:t> </a:t>
            </a:r>
            <a:r>
              <a:rPr lang="zh-CN" altLang="en-US"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a:solidFill>
                  <a:srgbClr val="CC3300"/>
                </a:solidFill>
              </a:rPr>
              <a:t>;</a:t>
            </a:r>
          </a:p>
          <a:p>
            <a:r>
              <a:rPr lang="en-US" altLang="zh-CN"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dirty="0" smtClean="0">
                <a:solidFill>
                  <a:srgbClr val="CC3300"/>
                </a:solidFill>
              </a:rPr>
              <a:t>==</a:t>
            </a:r>
            <a:r>
              <a:rPr lang="en-US" altLang="zh-CN" sz="2800" b="0" i="0" dirty="0" smtClean="0">
                <a:solidFill>
                  <a:srgbClr val="CC3300"/>
                </a:solidFill>
              </a:rPr>
              <a:t>NULL </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current</a:t>
            </a:r>
            <a:r>
              <a:rPr lang="en-US" altLang="zh-CN" sz="2800" dirty="0" smtClean="0">
                <a:solidFill>
                  <a:srgbClr val="CC3300"/>
                </a:solidFill>
              </a:rPr>
              <a:t>==</a:t>
            </a:r>
            <a:r>
              <a:rPr lang="en-US" altLang="zh-CN" sz="2800" b="0" i="0" dirty="0" smtClean="0">
                <a:solidFill>
                  <a:srgbClr val="CC3300"/>
                </a:solidFill>
              </a:rPr>
              <a:t>root</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return</a:t>
            </a:r>
            <a:r>
              <a:rPr lang="en-US" altLang="zh-CN" sz="2800" b="0" i="0" dirty="0">
                <a:solidFill>
                  <a:srgbClr val="CC3300"/>
                </a:solidFill>
              </a:rPr>
              <a:t> false</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p>
          <a:p>
            <a:r>
              <a:rPr lang="en-US" altLang="zh-CN" sz="2800" i="0" dirty="0">
                <a:solidFill>
                  <a:srgbClr val="CC3300"/>
                </a:solidFill>
              </a:rPr>
              <a:t>     </a:t>
            </a:r>
            <a:r>
              <a:rPr lang="en-US" altLang="zh-CN" sz="2800" i="0" dirty="0">
                <a:solidFill>
                  <a:srgbClr val="000099"/>
                </a:solidFill>
              </a:rPr>
              <a:t>//</a:t>
            </a:r>
            <a:r>
              <a:rPr lang="zh-CN" altLang="zh-CN" sz="2800" b="0" i="0" dirty="0">
                <a:solidFill>
                  <a:srgbClr val="000099"/>
                </a:solidFill>
                <a:ea typeface="隶书" pitchFamily="49" charset="-122"/>
              </a:rPr>
              <a:t>空树或根为当前结点</a:t>
            </a:r>
            <a:r>
              <a:rPr lang="zh-CN" altLang="en-US" sz="2800" b="0" i="0" dirty="0">
                <a:solidFill>
                  <a:srgbClr val="000099"/>
                </a:solidFill>
                <a:ea typeface="隶书" pitchFamily="49" charset="-122"/>
              </a:rPr>
              <a:t>，</a:t>
            </a:r>
            <a:r>
              <a:rPr lang="zh-CN" altLang="zh-CN" sz="2800" b="0" i="0" dirty="0" smtClean="0">
                <a:solidFill>
                  <a:srgbClr val="000099"/>
                </a:solidFill>
                <a:ea typeface="隶书" pitchFamily="49" charset="-122"/>
              </a:rPr>
              <a:t>返回</a:t>
            </a:r>
            <a:r>
              <a:rPr lang="en-US" altLang="zh-CN" sz="2800" i="0" dirty="0" smtClean="0">
                <a:solidFill>
                  <a:schemeClr val="tx2"/>
                </a:solidFill>
                <a:ea typeface="隶书" pitchFamily="49" charset="-122"/>
              </a:rPr>
              <a:t>false</a:t>
            </a:r>
            <a:r>
              <a:rPr lang="en-US" altLang="zh-CN" sz="2800" b="0" i="0" dirty="0">
                <a:solidFill>
                  <a:srgbClr val="CC3300"/>
                </a:solidFill>
              </a:rPr>
              <a:t>	</a:t>
            </a:r>
          </a:p>
          <a:p>
            <a:r>
              <a:rPr lang="en-US" altLang="zh-CN" sz="2800" i="0" dirty="0">
                <a:solidFill>
                  <a:srgbClr val="CC3300"/>
                </a:solidFill>
              </a:rPr>
              <a:t>     return</a:t>
            </a:r>
            <a:r>
              <a:rPr lang="en-US" altLang="zh-CN" sz="2800" b="0" i="0" dirty="0">
                <a:solidFill>
                  <a:srgbClr val="CC3300"/>
                </a:solidFill>
              </a:rPr>
              <a:t> </a:t>
            </a:r>
            <a:r>
              <a:rPr lang="en-US" altLang="zh-CN" sz="2800" b="0" i="0" dirty="0" err="1" smtClean="0">
                <a:solidFill>
                  <a:srgbClr val="CC3300"/>
                </a:solidFill>
              </a:rPr>
              <a:t>FindParent</a:t>
            </a:r>
            <a:r>
              <a:rPr lang="en-US" altLang="zh-CN" sz="2800" i="0" dirty="0" smtClean="0">
                <a:solidFill>
                  <a:srgbClr val="CC3300"/>
                </a:solidFill>
              </a:rPr>
              <a:t>(</a:t>
            </a:r>
            <a:r>
              <a:rPr lang="en-US" altLang="zh-CN" sz="2800" b="0" i="0" dirty="0" smtClean="0">
                <a:solidFill>
                  <a:srgbClr val="CC3300"/>
                </a:solidFill>
              </a:rPr>
              <a:t>root</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  </a:t>
            </a:r>
            <a:r>
              <a:rPr lang="en-US" altLang="zh-CN" sz="2800" i="0" dirty="0">
                <a:solidFill>
                  <a:srgbClr val="000099"/>
                </a:solidFill>
              </a:rPr>
              <a:t>//</a:t>
            </a:r>
            <a:r>
              <a:rPr lang="zh-CN" altLang="en-US" sz="2800" b="0" i="0" dirty="0" smtClean="0">
                <a:solidFill>
                  <a:srgbClr val="000099"/>
                </a:solidFill>
                <a:ea typeface="隶书" pitchFamily="49" charset="-122"/>
              </a:rPr>
              <a:t>从</a:t>
            </a:r>
            <a:r>
              <a:rPr lang="en-US" altLang="zh-CN" sz="2800" i="0" dirty="0" smtClean="0">
                <a:solidFill>
                  <a:schemeClr val="tx2"/>
                </a:solidFill>
              </a:rPr>
              <a:t>t</a:t>
            </a:r>
            <a:r>
              <a:rPr lang="zh-CN" altLang="en-US" sz="2800" b="0" i="0" dirty="0" smtClean="0">
                <a:solidFill>
                  <a:srgbClr val="000099"/>
                </a:solidFill>
                <a:ea typeface="隶书" pitchFamily="49" charset="-122"/>
              </a:rPr>
              <a:t>找</a:t>
            </a:r>
            <a:r>
              <a:rPr lang="en-US" altLang="zh-CN" sz="2800" i="0" dirty="0" smtClean="0">
                <a:solidFill>
                  <a:schemeClr val="tx2"/>
                </a:solidFill>
              </a:rPr>
              <a:t>p</a:t>
            </a:r>
            <a:r>
              <a:rPr lang="zh-CN" altLang="en-US" sz="2800" b="0" i="0" dirty="0" smtClean="0">
                <a:solidFill>
                  <a:srgbClr val="000099"/>
                </a:solidFill>
                <a:ea typeface="隶书" pitchFamily="49" charset="-122"/>
              </a:rPr>
              <a:t>双亲</a:t>
            </a:r>
            <a:endParaRPr lang="zh-CN" altLang="en-US" sz="2800" i="0" dirty="0">
              <a:solidFill>
                <a:srgbClr val="000099"/>
              </a:solidFill>
            </a:endParaRPr>
          </a:p>
          <a:p>
            <a:r>
              <a:rPr lang="en-US" altLang="zh-CN" sz="2800" i="0" dirty="0">
                <a:solidFill>
                  <a:srgbClr val="CC3300"/>
                </a:solidFill>
              </a:rPr>
              <a:t>}</a:t>
            </a:r>
            <a:endParaRPr lang="en-US" altLang="zh-CN" sz="2800" b="0" i="0" dirty="0">
              <a:solidFill>
                <a:srgbClr val="CC3300"/>
              </a:solidFill>
            </a:endParaRPr>
          </a:p>
        </p:txBody>
      </p:sp>
    </p:spTree>
  </p:cSld>
  <p:clrMapOvr>
    <a:masterClrMapping/>
  </p:clrMapOvr>
  <p:transition>
    <p:wipe dir="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230</a:t>
            </a:fld>
            <a:endParaRPr lang="en-US" altLang="zh-CN"/>
          </a:p>
        </p:txBody>
      </p:sp>
      <p:sp>
        <p:nvSpPr>
          <p:cNvPr id="3" name="Rectangle 4"/>
          <p:cNvSpPr>
            <a:spLocks noChangeArrowheads="1"/>
          </p:cNvSpPr>
          <p:nvPr/>
        </p:nvSpPr>
        <p:spPr bwMode="auto">
          <a:xfrm>
            <a:off x="285720" y="714356"/>
            <a:ext cx="8501063" cy="5632311"/>
          </a:xfrm>
          <a:prstGeom prst="rect">
            <a:avLst/>
          </a:prstGeom>
          <a:noFill/>
          <a:ln w="9525">
            <a:noFill/>
            <a:miter lim="800000"/>
            <a:headEnd/>
            <a:tailEnd/>
          </a:ln>
        </p:spPr>
        <p:txBody>
          <a:bodyPr>
            <a:spAutoFit/>
          </a:bodyPr>
          <a:lstStyle/>
          <a:p>
            <a:r>
              <a:rPr lang="en-US" altLang="zh-CN" i="0" dirty="0">
                <a:solidFill>
                  <a:schemeClr val="tx2"/>
                </a:solidFill>
                <a:ea typeface="隶书" pitchFamily="49" charset="-122"/>
              </a:rPr>
              <a:t>template &lt;class Type&gt; </a:t>
            </a:r>
            <a:r>
              <a:rPr lang="en-US" altLang="zh-CN" b="0" i="0" dirty="0" err="1">
                <a:solidFill>
                  <a:schemeClr val="tx2"/>
                </a:solidFill>
                <a:ea typeface="隶书" pitchFamily="49" charset="-122"/>
              </a:rPr>
              <a:t>ThredNode</a:t>
            </a:r>
            <a:r>
              <a:rPr lang="en-US" altLang="zh-CN" b="0" i="0" dirty="0">
                <a:solidFill>
                  <a:schemeClr val="tx2"/>
                </a:solidFill>
                <a:ea typeface="隶书" pitchFamily="49" charset="-122"/>
              </a:rPr>
              <a:t> &lt;Type&gt;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err="1">
                <a:solidFill>
                  <a:schemeClr val="tx2"/>
                </a:solidFill>
                <a:ea typeface="隶书" pitchFamily="49" charset="-122"/>
              </a:rPr>
              <a:t>ThreadTree</a:t>
            </a:r>
            <a:r>
              <a:rPr lang="en-US" altLang="zh-CN" i="0" dirty="0">
                <a:solidFill>
                  <a:schemeClr val="tx2"/>
                </a:solidFill>
                <a:ea typeface="隶书" pitchFamily="49" charset="-122"/>
              </a:rPr>
              <a:t> &lt;Type&gt; ::</a:t>
            </a:r>
          </a:p>
          <a:p>
            <a:r>
              <a:rPr lang="en-US" altLang="zh-CN" b="0" i="0" dirty="0" smtClean="0">
                <a:solidFill>
                  <a:schemeClr val="tx2"/>
                </a:solidFill>
                <a:ea typeface="隶书" pitchFamily="49" charset="-122"/>
              </a:rPr>
              <a:t>Parent</a:t>
            </a:r>
            <a:r>
              <a:rPr lang="en-US" altLang="zh-CN" i="0" dirty="0" smtClean="0">
                <a:solidFill>
                  <a:schemeClr val="tx2"/>
                </a:solidFill>
                <a:ea typeface="隶书" pitchFamily="49" charset="-122"/>
              </a:rPr>
              <a:t>(</a:t>
            </a:r>
            <a:r>
              <a:rPr lang="en-US" altLang="zh-CN" b="0" i="0" dirty="0" err="1" smtClean="0">
                <a:solidFill>
                  <a:schemeClr val="tx2"/>
                </a:solidFill>
                <a:ea typeface="隶书" pitchFamily="49" charset="-122"/>
              </a:rPr>
              <a:t>ThreadNode</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&lt;Type&gt; *</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p>
          <a:p>
            <a:r>
              <a:rPr lang="en-US" altLang="zh-CN" i="0" dirty="0">
                <a:solidFill>
                  <a:schemeClr val="tx2"/>
                </a:solidFill>
                <a:ea typeface="隶书" pitchFamily="49" charset="-122"/>
              </a:rPr>
              <a:t>    </a:t>
            </a:r>
            <a:r>
              <a:rPr lang="en-US" altLang="zh-CN" b="0" i="0" dirty="0" err="1">
                <a:solidFill>
                  <a:schemeClr val="tx2"/>
                </a:solidFill>
                <a:ea typeface="隶书" pitchFamily="49" charset="-122"/>
              </a:rPr>
              <a:t>ThreadNode</a:t>
            </a:r>
            <a:r>
              <a:rPr lang="en-US" altLang="zh-CN" b="0" i="0" dirty="0">
                <a:solidFill>
                  <a:schemeClr val="tx2"/>
                </a:solidFill>
                <a:ea typeface="隶书" pitchFamily="49" charset="-122"/>
              </a:rPr>
              <a:t> </a:t>
            </a:r>
            <a:r>
              <a:rPr lang="en-US" altLang="zh-CN" i="0" dirty="0">
                <a:solidFill>
                  <a:schemeClr val="tx2"/>
                </a:solidFill>
                <a:ea typeface="隶书" pitchFamily="49" charset="-122"/>
              </a:rPr>
              <a:t>&lt;Type&gt;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p</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 </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return</a:t>
            </a:r>
            <a:r>
              <a:rPr lang="en-US" altLang="zh-CN" b="0" i="0" dirty="0">
                <a:solidFill>
                  <a:schemeClr val="tx2"/>
                </a:solidFill>
                <a:ea typeface="隶书" pitchFamily="49" charset="-122"/>
              </a:rPr>
              <a:t> NULL</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i="0" dirty="0">
                <a:solidFill>
                  <a:schemeClr val="tx2"/>
                </a:solidFill>
                <a:ea typeface="隶书" pitchFamily="49" charset="-122"/>
              </a:rPr>
              <a:t>for</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a:solidFill>
                  <a:schemeClr val="tx2"/>
                </a:solidFill>
                <a:ea typeface="隶书" pitchFamily="49" charset="-122"/>
              </a:rPr>
              <a:t>;</a:t>
            </a:r>
            <a:r>
              <a:rPr lang="en-US" altLang="zh-CN" b="0" i="0" dirty="0">
                <a:solidFill>
                  <a:schemeClr val="tx2"/>
                </a:solidFill>
                <a:ea typeface="隶书" pitchFamily="49" charset="-122"/>
              </a:rPr>
              <a:t> p</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leftChild</a:t>
            </a:r>
            <a:r>
              <a:rPr lang="en-US" altLang="zh-CN" b="0" i="0" dirty="0" smtClean="0">
                <a:solidFill>
                  <a:schemeClr val="tx2"/>
                </a:solidFill>
                <a:ea typeface="隶书" pitchFamily="49" charset="-122"/>
              </a:rPr>
              <a:t>)</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i="0" dirty="0">
                <a:solidFill>
                  <a:schemeClr val="tx2"/>
                </a:solidFill>
                <a:ea typeface="隶书" pitchFamily="49" charset="-122"/>
              </a:rPr>
              <a:t>if</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leftChild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i="0" dirty="0">
                <a:solidFill>
                  <a:schemeClr val="tx2"/>
                </a:solidFill>
                <a:ea typeface="隶书" pitchFamily="49" charset="-122"/>
              </a:rPr>
              <a:t>for</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a:solidFill>
                  <a:schemeClr val="tx2"/>
                </a:solidFill>
                <a:ea typeface="隶书" pitchFamily="49" charset="-122"/>
              </a:rPr>
              <a:t>leftChild</a:t>
            </a:r>
            <a:r>
              <a:rPr lang="en-US" altLang="zh-CN" i="0" dirty="0">
                <a:solidFill>
                  <a:schemeClr val="tx2"/>
                </a:solidFill>
                <a:ea typeface="隶书" pitchFamily="49" charset="-122"/>
              </a:rPr>
              <a:t>;</a:t>
            </a:r>
            <a:r>
              <a:rPr lang="en-US" altLang="zh-CN" b="0" i="0" dirty="0">
                <a:solidFill>
                  <a:schemeClr val="tx2"/>
                </a:solidFill>
                <a:ea typeface="隶书" pitchFamily="49" charset="-122"/>
              </a:rPr>
              <a:t> p</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leftChild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 </a:t>
            </a:r>
            <a:r>
              <a:rPr lang="en-US" altLang="zh-CN" i="0" dirty="0">
                <a:solidFill>
                  <a:schemeClr val="tx2"/>
                </a:solidFill>
                <a:ea typeface="隶书" pitchFamily="49" charset="-122"/>
              </a:rPr>
              <a:t>&amp;&amp;</a:t>
            </a:r>
          </a:p>
          <a:p>
            <a:r>
              <a:rPr lang="en-US" altLang="zh-CN" b="0" i="0" dirty="0">
                <a:solidFill>
                  <a:schemeClr val="tx2"/>
                </a:solidFill>
                <a:ea typeface="隶书" pitchFamily="49" charset="-122"/>
              </a:rPr>
              <a:t>                                              p</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b="0"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else {</a:t>
            </a:r>
          </a:p>
          <a:p>
            <a:r>
              <a:rPr lang="en-US" altLang="zh-CN" b="0" i="0" dirty="0">
                <a:solidFill>
                  <a:schemeClr val="tx2"/>
                </a:solidFill>
                <a:ea typeface="隶书" pitchFamily="49" charset="-122"/>
              </a:rPr>
              <a:t>         </a:t>
            </a:r>
            <a:r>
              <a:rPr lang="en-US" altLang="zh-CN" i="0" dirty="0">
                <a:solidFill>
                  <a:schemeClr val="tx2"/>
                </a:solidFill>
                <a:ea typeface="隶书" pitchFamily="49" charset="-122"/>
              </a:rPr>
              <a:t>for</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a:solidFill>
                  <a:schemeClr val="tx2"/>
                </a:solidFill>
                <a:ea typeface="隶书" pitchFamily="49" charset="-122"/>
              </a:rPr>
              <a:t>;</a:t>
            </a:r>
            <a:r>
              <a:rPr lang="en-US" altLang="zh-CN" b="0" i="0" dirty="0">
                <a:solidFill>
                  <a:schemeClr val="tx2"/>
                </a:solidFill>
                <a:ea typeface="隶书" pitchFamily="49" charset="-122"/>
              </a:rPr>
              <a:t> p</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rtag</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0</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i="0" dirty="0">
                <a:solidFill>
                  <a:schemeClr val="tx2"/>
                </a:solidFill>
                <a:ea typeface="隶书" pitchFamily="49" charset="-122"/>
              </a:rPr>
              <a:t>for</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a:solidFill>
                  <a:schemeClr val="tx2"/>
                </a:solidFill>
                <a:ea typeface="隶书" pitchFamily="49" charset="-122"/>
              </a:rPr>
              <a:t>rightChild</a:t>
            </a:r>
            <a:r>
              <a:rPr lang="en-US" altLang="zh-CN" i="0" dirty="0">
                <a:solidFill>
                  <a:schemeClr val="tx2"/>
                </a:solidFill>
                <a:ea typeface="隶书" pitchFamily="49" charset="-122"/>
              </a:rPr>
              <a:t>;</a:t>
            </a:r>
            <a:r>
              <a:rPr lang="en-US" altLang="zh-CN" b="0" i="0" dirty="0">
                <a:solidFill>
                  <a:schemeClr val="tx2"/>
                </a:solidFill>
                <a:ea typeface="隶书" pitchFamily="49" charset="-122"/>
              </a:rPr>
              <a:t> p</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rightChild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 </a:t>
            </a:r>
            <a:r>
              <a:rPr lang="en-US" altLang="zh-CN" i="0" dirty="0">
                <a:solidFill>
                  <a:schemeClr val="tx2"/>
                </a:solidFill>
                <a:ea typeface="隶书" pitchFamily="49" charset="-122"/>
              </a:rPr>
              <a:t>&amp;&amp;</a:t>
            </a:r>
          </a:p>
          <a:p>
            <a:r>
              <a:rPr lang="en-US" altLang="zh-CN" b="0" i="0" dirty="0">
                <a:solidFill>
                  <a:schemeClr val="tx2"/>
                </a:solidFill>
                <a:ea typeface="隶书" pitchFamily="49" charset="-122"/>
              </a:rPr>
              <a:t>                                                p</a:t>
            </a:r>
            <a:r>
              <a:rPr lang="en-US" altLang="zh-CN" i="0" dirty="0">
                <a:solidFill>
                  <a:schemeClr val="tx2"/>
                </a:solidFill>
                <a:ea typeface="隶书" pitchFamily="49" charset="-122"/>
              </a:rPr>
              <a:t>-</a:t>
            </a:r>
            <a:r>
              <a:rPr lang="en-US" altLang="zh-CN" i="0" dirty="0" smtClean="0">
                <a:solidFill>
                  <a:schemeClr val="tx2"/>
                </a:solidFill>
                <a:ea typeface="隶书" pitchFamily="49" charset="-122"/>
              </a:rPr>
              <a:t>&gt;</a:t>
            </a:r>
            <a:r>
              <a:rPr lang="en-US" altLang="zh-CN" b="0" i="0" dirty="0" err="1" smtClean="0">
                <a:solidFill>
                  <a:schemeClr val="tx2"/>
                </a:solidFill>
                <a:ea typeface="隶书" pitchFamily="49" charset="-122"/>
              </a:rPr>
              <a:t>leftChild</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t</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p</a:t>
            </a:r>
            <a:r>
              <a:rPr lang="en-US" altLang="zh-CN" i="0" dirty="0" smtClean="0">
                <a:solidFill>
                  <a:schemeClr val="tx2"/>
                </a:solidFill>
                <a:ea typeface="隶书" pitchFamily="49" charset="-122"/>
              </a:rPr>
              <a:t>-</a:t>
            </a:r>
            <a:r>
              <a:rPr lang="en-US" altLang="zh-CN" i="0" dirty="0">
                <a:solidFill>
                  <a:schemeClr val="tx2"/>
                </a:solidFill>
                <a:ea typeface="隶书" pitchFamily="49" charset="-122"/>
              </a:rPr>
              <a:t>&gt;</a:t>
            </a:r>
            <a:r>
              <a:rPr lang="en-US" altLang="zh-CN" b="0" i="0" dirty="0" err="1" smtClean="0">
                <a:solidFill>
                  <a:schemeClr val="tx2"/>
                </a:solidFill>
                <a:ea typeface="隶书" pitchFamily="49" charset="-122"/>
              </a:rPr>
              <a:t>leftChild</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return</a:t>
            </a:r>
            <a:r>
              <a:rPr lang="en-US" altLang="zh-CN" b="0" i="0" dirty="0" smtClean="0">
                <a:solidFill>
                  <a:schemeClr val="tx2"/>
                </a:solidFill>
                <a:ea typeface="隶书" pitchFamily="49" charset="-122"/>
              </a:rPr>
              <a:t> </a:t>
            </a:r>
            <a:r>
              <a:rPr lang="en-US" altLang="zh-CN" b="0" i="0" dirty="0">
                <a:solidFill>
                  <a:schemeClr val="tx2"/>
                </a:solidFill>
                <a:ea typeface="隶书" pitchFamily="49" charset="-122"/>
              </a:rPr>
              <a:t>p</a:t>
            </a:r>
            <a:r>
              <a:rPr lang="en-US" altLang="zh-CN" i="0" dirty="0">
                <a:solidFill>
                  <a:schemeClr val="tx2"/>
                </a:solidFill>
                <a:ea typeface="隶书" pitchFamily="49" charset="-122"/>
              </a:rPr>
              <a:t>;</a:t>
            </a:r>
          </a:p>
          <a:p>
            <a:r>
              <a:rPr lang="en-US" altLang="zh-CN" i="0" dirty="0">
                <a:solidFill>
                  <a:schemeClr val="tx2"/>
                </a:solidFill>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231</a:t>
            </a:fld>
            <a:endParaRPr lang="en-US" altLang="zh-CN"/>
          </a:p>
        </p:txBody>
      </p:sp>
      <p:sp>
        <p:nvSpPr>
          <p:cNvPr id="3" name="标题 1"/>
          <p:cNvSpPr txBox="1">
            <a:spLocks/>
          </p:cNvSpPr>
          <p:nvPr/>
        </p:nvSpPr>
        <p:spPr>
          <a:xfrm>
            <a:off x="685800" y="609600"/>
            <a:ext cx="7772400" cy="65916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6-10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中序输出线索树</a:t>
            </a:r>
          </a:p>
        </p:txBody>
      </p:sp>
      <p:sp>
        <p:nvSpPr>
          <p:cNvPr id="4" name="内容占位符 2"/>
          <p:cNvSpPr txBox="1">
            <a:spLocks/>
          </p:cNvSpPr>
          <p:nvPr/>
        </p:nvSpPr>
        <p:spPr>
          <a:xfrm>
            <a:off x="611560" y="1484784"/>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3200" b="0" i="0" u="none" strike="noStrike" kern="0" cap="none" spc="0" normalizeH="0" baseline="0" noProof="0" dirty="0" smtClean="0">
                <a:ln>
                  <a:noFill/>
                </a:ln>
                <a:solidFill>
                  <a:schemeClr val="accent2"/>
                </a:solidFill>
                <a:effectLst/>
                <a:uLnTx/>
                <a:uFillTx/>
                <a:latin typeface="+mn-lt"/>
                <a:ea typeface="隶书" pitchFamily="49" charset="-122"/>
              </a:rPr>
              <a:t>对字符数组</a:t>
            </a:r>
            <a:r>
              <a:rPr kumimoji="1" lang="en-US" altLang="zh-CN" sz="3200" b="0" i="0" u="none" strike="noStrike" kern="0" cap="none" spc="0" normalizeH="0" baseline="0" noProof="0" dirty="0" smtClean="0">
                <a:ln>
                  <a:noFill/>
                </a:ln>
                <a:solidFill>
                  <a:schemeClr val="accent2"/>
                </a:solidFill>
                <a:effectLst/>
                <a:uLnTx/>
                <a:uFillTx/>
                <a:latin typeface="+mn-lt"/>
                <a:ea typeface="隶书" pitchFamily="49" charset="-122"/>
              </a:rPr>
              <a:t>a</a:t>
            </a:r>
            <a:r>
              <a:rPr kumimoji="1" lang="zh-CN" altLang="en-US" sz="3200" b="0" i="0" u="none" strike="noStrike" kern="0" cap="none" spc="0" normalizeH="0" baseline="0" noProof="0" dirty="0" smtClean="0">
                <a:ln>
                  <a:noFill/>
                </a:ln>
                <a:solidFill>
                  <a:schemeClr val="accent2"/>
                </a:solidFill>
                <a:effectLst/>
                <a:uLnTx/>
                <a:uFillTx/>
                <a:latin typeface="+mn-lt"/>
                <a:ea typeface="隶书" pitchFamily="49" charset="-122"/>
              </a:rPr>
              <a:t>的前</a:t>
            </a:r>
            <a:r>
              <a:rPr kumimoji="1" lang="en-US" altLang="zh-CN" sz="3200" b="0" i="0" u="none" strike="noStrike" kern="0" cap="none" spc="0" normalizeH="0" baseline="0" noProof="0" dirty="0" smtClean="0">
                <a:ln>
                  <a:noFill/>
                </a:ln>
                <a:solidFill>
                  <a:schemeClr val="accent2"/>
                </a:solidFill>
                <a:effectLst/>
                <a:uLnTx/>
                <a:uFillTx/>
                <a:latin typeface="+mn-lt"/>
                <a:ea typeface="隶书" pitchFamily="49" charset="-122"/>
              </a:rPr>
              <a:t>n</a:t>
            </a:r>
            <a:r>
              <a:rPr kumimoji="1" lang="zh-CN" altLang="en-US" sz="3200" b="0" i="0" u="none" strike="noStrike" kern="0" cap="none" spc="0" normalizeH="0" baseline="0" noProof="0" dirty="0" smtClean="0">
                <a:ln>
                  <a:noFill/>
                </a:ln>
                <a:solidFill>
                  <a:schemeClr val="accent2"/>
                </a:solidFill>
                <a:effectLst/>
                <a:uLnTx/>
                <a:uFillTx/>
                <a:latin typeface="+mn-lt"/>
                <a:ea typeface="隶书" pitchFamily="49" charset="-122"/>
              </a:rPr>
              <a:t>个元素进行排序</a:t>
            </a:r>
            <a:endParaRPr kumimoji="1" lang="zh-CN" altLang="en-US" sz="3200" b="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1" i="0" u="none" strike="noStrike" kern="0" cap="none" spc="0" normalizeH="0" baseline="0" noProof="0" dirty="0" smtClean="0">
                <a:ln>
                  <a:noFill/>
                </a:ln>
                <a:solidFill>
                  <a:srgbClr val="FF0000"/>
                </a:solidFill>
                <a:effectLst/>
                <a:uLnTx/>
                <a:uFillTx/>
                <a:latin typeface="+mn-lt"/>
                <a:ea typeface="隶书" pitchFamily="49" charset="-122"/>
              </a:rPr>
              <a:t>void</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3200" b="0" i="0" u="none" strike="noStrike" kern="0" cap="none" spc="0" normalizeH="0" baseline="0" noProof="0" dirty="0" err="1" smtClean="0">
                <a:ln>
                  <a:noFill/>
                </a:ln>
                <a:solidFill>
                  <a:srgbClr val="FF0000"/>
                </a:solidFill>
                <a:effectLst/>
                <a:uLnTx/>
                <a:uFillTx/>
                <a:latin typeface="+mn-lt"/>
                <a:ea typeface="隶书" pitchFamily="49" charset="-122"/>
              </a:rPr>
              <a:t>thread</a:t>
            </a:r>
            <a:r>
              <a:rPr kumimoji="1" lang="en-US" altLang="zh-CN" sz="3200" i="0" u="none" strike="noStrike" kern="0" cap="none" spc="0" normalizeH="0" baseline="0" noProof="0" dirty="0" err="1" smtClean="0">
                <a:ln>
                  <a:noFill/>
                </a:ln>
                <a:solidFill>
                  <a:srgbClr val="FF0000"/>
                </a:solidFill>
                <a:effectLst/>
                <a:uLnTx/>
                <a:uFillTx/>
                <a:latin typeface="+mn-lt"/>
                <a:ea typeface="隶书" pitchFamily="49" charset="-122"/>
              </a:rPr>
              <a:t>_</a:t>
            </a:r>
            <a:r>
              <a:rPr kumimoji="1" lang="en-US" altLang="zh-CN" sz="3200" b="0" i="0" u="none" strike="noStrike" kern="0" cap="none" spc="0" normalizeH="0" baseline="0" noProof="0" dirty="0" err="1" smtClean="0">
                <a:ln>
                  <a:noFill/>
                </a:ln>
                <a:solidFill>
                  <a:srgbClr val="FF0000"/>
                </a:solidFill>
                <a:effectLst/>
                <a:uLnTx/>
                <a:uFillTx/>
                <a:latin typeface="+mn-lt"/>
                <a:ea typeface="隶书" pitchFamily="49" charset="-122"/>
              </a:rPr>
              <a:t>sort</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3200" b="1" i="0" u="none" strike="noStrike" kern="0" cap="none" spc="0" normalizeH="0" baseline="0" noProof="0" dirty="0" smtClean="0">
                <a:ln>
                  <a:noFill/>
                </a:ln>
                <a:solidFill>
                  <a:srgbClr val="FF0000"/>
                </a:solidFill>
                <a:effectLst/>
                <a:uLnTx/>
                <a:uFillTx/>
                <a:latin typeface="+mn-lt"/>
                <a:ea typeface="隶书" pitchFamily="49" charset="-122"/>
              </a:rPr>
              <a:t>char</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a</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3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n</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sz="32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NODE </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head</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32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head</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3200" b="0" i="0" u="none" strike="noStrike" kern="0" cap="none" spc="0" normalizeH="0" baseline="0" noProof="0" dirty="0" err="1" smtClean="0">
                <a:ln>
                  <a:noFill/>
                </a:ln>
                <a:solidFill>
                  <a:srgbClr val="FF0000"/>
                </a:solidFill>
                <a:effectLst/>
                <a:uLnTx/>
                <a:uFillTx/>
                <a:latin typeface="+mn-lt"/>
                <a:ea typeface="隶书" pitchFamily="49" charset="-122"/>
              </a:rPr>
              <a:t>thread</a:t>
            </a:r>
            <a:r>
              <a:rPr kumimoji="1" lang="en-US" altLang="zh-CN" sz="3200" i="0" u="none" strike="noStrike" kern="0" cap="none" spc="0" normalizeH="0" baseline="0" noProof="0" dirty="0" err="1" smtClean="0">
                <a:ln>
                  <a:noFill/>
                </a:ln>
                <a:solidFill>
                  <a:srgbClr val="FF0000"/>
                </a:solidFill>
                <a:effectLst/>
                <a:uLnTx/>
                <a:uFillTx/>
                <a:latin typeface="+mn-lt"/>
                <a:ea typeface="隶书" pitchFamily="49" charset="-122"/>
              </a:rPr>
              <a:t>_</a:t>
            </a:r>
            <a:r>
              <a:rPr kumimoji="1" lang="en-US" altLang="zh-CN" sz="3200" b="0" i="0" u="none" strike="noStrike" kern="0" cap="none" spc="0" normalizeH="0" baseline="0" noProof="0" dirty="0" err="1" smtClean="0">
                <a:ln>
                  <a:noFill/>
                </a:ln>
                <a:solidFill>
                  <a:srgbClr val="FF0000"/>
                </a:solidFill>
                <a:effectLst/>
                <a:uLnTx/>
                <a:uFillTx/>
                <a:latin typeface="+mn-lt"/>
                <a:ea typeface="隶书" pitchFamily="49" charset="-122"/>
              </a:rPr>
              <a:t>sort</a:t>
            </a:r>
            <a:r>
              <a:rPr kumimoji="1" lang="en-US" altLang="zh-CN" sz="3200" i="0" u="none" strike="noStrike" kern="0" cap="none" spc="0" normalizeH="0" baseline="0" noProof="0" dirty="0" err="1" smtClean="0">
                <a:ln>
                  <a:noFill/>
                </a:ln>
                <a:solidFill>
                  <a:srgbClr val="FF0000"/>
                </a:solidFill>
                <a:effectLst/>
                <a:uLnTx/>
                <a:uFillTx/>
                <a:latin typeface="+mn-lt"/>
                <a:ea typeface="隶书" pitchFamily="49" charset="-122"/>
              </a:rPr>
              <a:t>_</a:t>
            </a:r>
            <a:r>
              <a:rPr kumimoji="1" lang="en-US" altLang="zh-CN" sz="3200" b="0" i="0" u="none" strike="noStrike" kern="0" cap="none" spc="0" normalizeH="0" baseline="0" noProof="0" dirty="0" err="1" smtClean="0">
                <a:ln>
                  <a:noFill/>
                </a:ln>
                <a:solidFill>
                  <a:srgbClr val="FF0000"/>
                </a:solidFill>
                <a:effectLst/>
                <a:uLnTx/>
                <a:uFillTx/>
                <a:latin typeface="+mn-lt"/>
                <a:ea typeface="隶书" pitchFamily="49" charset="-122"/>
              </a:rPr>
              <a:t>tree</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a</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n</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32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3200" i="0" u="none" strike="noStrike" kern="0" cap="none" spc="0" normalizeH="0" baseline="0" noProof="0" dirty="0" err="1" smtClean="0">
                <a:ln>
                  <a:noFill/>
                </a:ln>
                <a:solidFill>
                  <a:srgbClr val="FF0000"/>
                </a:solidFill>
                <a:effectLst/>
                <a:uLnTx/>
                <a:uFillTx/>
                <a:latin typeface="+mn-lt"/>
                <a:ea typeface="隶书" pitchFamily="49" charset="-122"/>
              </a:rPr>
              <a:t>cout</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&lt;&lt;“</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Output </a:t>
            </a:r>
            <a:r>
              <a:rPr kumimoji="1" lang="en-US" altLang="zh-CN" sz="3200" b="0" i="0" u="none" strike="noStrike" kern="0" cap="none" spc="0" normalizeH="0" baseline="0" noProof="0" dirty="0" err="1" smtClean="0">
                <a:ln>
                  <a:noFill/>
                </a:ln>
                <a:solidFill>
                  <a:srgbClr val="FF0000"/>
                </a:solidFill>
                <a:effectLst/>
                <a:uLnTx/>
                <a:uFillTx/>
                <a:latin typeface="+mn-lt"/>
                <a:ea typeface="隶书" pitchFamily="49" charset="-122"/>
              </a:rPr>
              <a:t>mid_order</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32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3200" b="0" i="0" u="none" strike="noStrike" kern="0" cap="none" spc="0" normalizeH="0" baseline="0" noProof="0" dirty="0" err="1" smtClean="0">
                <a:ln>
                  <a:noFill/>
                </a:ln>
                <a:solidFill>
                  <a:srgbClr val="FF0000"/>
                </a:solidFill>
                <a:effectLst/>
                <a:uLnTx/>
                <a:uFillTx/>
                <a:latin typeface="+mn-lt"/>
                <a:ea typeface="隶书" pitchFamily="49" charset="-122"/>
              </a:rPr>
              <a:t>midorder</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3200" b="0" i="0" u="none" strike="noStrike" kern="0" cap="none" spc="0" normalizeH="0" baseline="0" noProof="0" dirty="0" smtClean="0">
                <a:ln>
                  <a:noFill/>
                </a:ln>
                <a:solidFill>
                  <a:srgbClr val="FF0000"/>
                </a:solidFill>
                <a:effectLst/>
                <a:uLnTx/>
                <a:uFillTx/>
                <a:latin typeface="+mn-lt"/>
                <a:ea typeface="隶书" pitchFamily="49" charset="-122"/>
              </a:rPr>
              <a:t>head</a:t>
            </a: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32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32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zh-CN" altLang="en-US" sz="3200" b="0" i="0" u="none" strike="noStrike" kern="0" cap="none" spc="0" normalizeH="0" baseline="0" noProof="0" dirty="0" smtClean="0">
              <a:ln>
                <a:noFill/>
              </a:ln>
              <a:solidFill>
                <a:srgbClr val="FF0000"/>
              </a:solidFill>
              <a:effectLst/>
              <a:uLnTx/>
              <a:uFillTx/>
              <a:latin typeface="+mn-lt"/>
              <a:ea typeface="隶书" pitchFamily="49" charset="-122"/>
            </a:endParaRPr>
          </a:p>
        </p:txBody>
      </p:sp>
    </p:spTree>
  </p:cSld>
  <p:clrMapOvr>
    <a:masterClrMapping/>
  </p:clrMapOvr>
  <p:transition>
    <p:wipe dir="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232</a:t>
            </a:fld>
            <a:endParaRPr lang="en-US" altLang="zh-CN"/>
          </a:p>
        </p:txBody>
      </p:sp>
      <p:sp>
        <p:nvSpPr>
          <p:cNvPr id="5" name="Text Box 2"/>
          <p:cNvSpPr txBox="1">
            <a:spLocks noChangeArrowheads="1"/>
          </p:cNvSpPr>
          <p:nvPr/>
        </p:nvSpPr>
        <p:spPr bwMode="auto">
          <a:xfrm>
            <a:off x="2411760" y="620688"/>
            <a:ext cx="3887787" cy="641350"/>
          </a:xfrm>
          <a:prstGeom prst="rect">
            <a:avLst/>
          </a:prstGeom>
          <a:noFill/>
          <a:ln w="9525">
            <a:noFill/>
            <a:miter lim="800000"/>
            <a:headEnd/>
            <a:tailEnd/>
          </a:ln>
          <a:effectLst/>
        </p:spPr>
        <p:txBody>
          <a:bodyPr>
            <a:spAutoFit/>
          </a:bodyPr>
          <a:lstStyle/>
          <a:p>
            <a:pPr>
              <a:defRPr/>
            </a:pPr>
            <a:r>
              <a:rPr lang="zh-CN" altLang="en-US" sz="3600" i="0" u="sng" dirty="0">
                <a:solidFill>
                  <a:srgbClr val="CC3300"/>
                </a:solidFill>
                <a:effectLst>
                  <a:outerShdw blurRad="38100" dist="38100" dir="2700000" algn="tl">
                    <a:srgbClr val="C0C0C0"/>
                  </a:outerShdw>
                </a:effectLst>
                <a:latin typeface="Arial" charset="0"/>
                <a:ea typeface="仿宋_GB2312" pitchFamily="49" charset="-122"/>
              </a:rPr>
              <a:t>前序线索二叉树</a:t>
            </a:r>
          </a:p>
        </p:txBody>
      </p:sp>
      <p:sp>
        <p:nvSpPr>
          <p:cNvPr id="6" name="Line 15"/>
          <p:cNvSpPr>
            <a:spLocks noChangeShapeType="1"/>
          </p:cNvSpPr>
          <p:nvPr/>
        </p:nvSpPr>
        <p:spPr bwMode="auto">
          <a:xfrm flipH="1">
            <a:off x="1870422" y="2813026"/>
            <a:ext cx="193675" cy="525462"/>
          </a:xfrm>
          <a:prstGeom prst="line">
            <a:avLst/>
          </a:prstGeom>
          <a:noFill/>
          <a:ln w="38100">
            <a:solidFill>
              <a:schemeClr val="accent2"/>
            </a:solidFill>
            <a:round/>
            <a:headEnd/>
            <a:tailEnd/>
          </a:ln>
        </p:spPr>
        <p:txBody>
          <a:bodyPr wrap="none" anchor="ctr"/>
          <a:lstStyle/>
          <a:p>
            <a:endParaRPr lang="zh-CN" altLang="en-US"/>
          </a:p>
        </p:txBody>
      </p:sp>
      <p:sp>
        <p:nvSpPr>
          <p:cNvPr id="7" name="Line 14"/>
          <p:cNvSpPr>
            <a:spLocks noChangeShapeType="1"/>
          </p:cNvSpPr>
          <p:nvPr/>
        </p:nvSpPr>
        <p:spPr bwMode="auto">
          <a:xfrm>
            <a:off x="841722" y="2747938"/>
            <a:ext cx="192088" cy="590550"/>
          </a:xfrm>
          <a:prstGeom prst="line">
            <a:avLst/>
          </a:prstGeom>
          <a:noFill/>
          <a:ln w="28575">
            <a:solidFill>
              <a:schemeClr val="accent2"/>
            </a:solidFill>
            <a:round/>
            <a:headEnd/>
            <a:tailEnd/>
          </a:ln>
        </p:spPr>
        <p:txBody>
          <a:bodyPr wrap="none" anchor="ctr"/>
          <a:lstStyle/>
          <a:p>
            <a:endParaRPr lang="zh-CN" altLang="en-US"/>
          </a:p>
        </p:txBody>
      </p:sp>
      <p:sp>
        <p:nvSpPr>
          <p:cNvPr id="8" name="Line 13"/>
          <p:cNvSpPr>
            <a:spLocks noChangeShapeType="1"/>
          </p:cNvSpPr>
          <p:nvPr/>
        </p:nvSpPr>
        <p:spPr bwMode="auto">
          <a:xfrm>
            <a:off x="1484660" y="2024038"/>
            <a:ext cx="579437" cy="592138"/>
          </a:xfrm>
          <a:prstGeom prst="line">
            <a:avLst/>
          </a:prstGeom>
          <a:noFill/>
          <a:ln w="28575">
            <a:solidFill>
              <a:schemeClr val="accent2"/>
            </a:solidFill>
            <a:round/>
            <a:headEnd/>
            <a:tailEnd/>
          </a:ln>
        </p:spPr>
        <p:txBody>
          <a:bodyPr wrap="none" anchor="ctr"/>
          <a:lstStyle/>
          <a:p>
            <a:endParaRPr lang="zh-CN" altLang="en-US"/>
          </a:p>
        </p:txBody>
      </p:sp>
      <p:sp>
        <p:nvSpPr>
          <p:cNvPr id="9" name="Line 12"/>
          <p:cNvSpPr>
            <a:spLocks noChangeShapeType="1"/>
          </p:cNvSpPr>
          <p:nvPr/>
        </p:nvSpPr>
        <p:spPr bwMode="auto">
          <a:xfrm flipH="1">
            <a:off x="841722" y="2089126"/>
            <a:ext cx="514350" cy="527050"/>
          </a:xfrm>
          <a:prstGeom prst="line">
            <a:avLst/>
          </a:prstGeom>
          <a:noFill/>
          <a:ln w="28575">
            <a:solidFill>
              <a:schemeClr val="accent2"/>
            </a:solidFill>
            <a:round/>
            <a:headEnd/>
            <a:tailEnd/>
          </a:ln>
        </p:spPr>
        <p:txBody>
          <a:bodyPr wrap="none" anchor="ctr"/>
          <a:lstStyle/>
          <a:p>
            <a:endParaRPr lang="zh-CN" altLang="en-US"/>
          </a:p>
        </p:txBody>
      </p:sp>
      <p:sp>
        <p:nvSpPr>
          <p:cNvPr id="10" name="Text Box 5"/>
          <p:cNvSpPr txBox="1">
            <a:spLocks noChangeArrowheads="1"/>
          </p:cNvSpPr>
          <p:nvPr/>
        </p:nvSpPr>
        <p:spPr bwMode="auto">
          <a:xfrm>
            <a:off x="395635" y="3930626"/>
            <a:ext cx="2014537" cy="1163637"/>
          </a:xfrm>
          <a:prstGeom prst="rect">
            <a:avLst/>
          </a:prstGeom>
          <a:noFill/>
          <a:ln w="9525">
            <a:noFill/>
            <a:miter lim="800000"/>
            <a:headEnd/>
            <a:tailEnd/>
          </a:ln>
          <a:effectLst/>
        </p:spPr>
        <p:txBody>
          <a:bodyPr wrap="none">
            <a:spAutoFit/>
          </a:bodyPr>
          <a:lstStyle/>
          <a:p>
            <a:pPr algn="ctr">
              <a:spcBef>
                <a:spcPct val="20000"/>
              </a:spcBef>
              <a:defRPr/>
            </a:pPr>
            <a:r>
              <a:rPr lang="zh-CN" altLang="en-US" sz="3200" i="0" u="sng">
                <a:solidFill>
                  <a:schemeClr val="hlink"/>
                </a:solidFill>
                <a:effectLst>
                  <a:outerShdw blurRad="38100" dist="38100" dir="2700000" algn="tl">
                    <a:srgbClr val="C0C0C0"/>
                  </a:outerShdw>
                </a:effectLst>
                <a:latin typeface="Arial" charset="0"/>
                <a:ea typeface="隶书" pitchFamily="49" charset="-122"/>
              </a:rPr>
              <a:t>前序序列</a:t>
            </a:r>
            <a:endParaRPr lang="zh-CN" altLang="en-US" sz="3600" b="0" i="0">
              <a:latin typeface="Arial" charset="0"/>
              <a:ea typeface="隶书" pitchFamily="49" charset="-122"/>
            </a:endParaRPr>
          </a:p>
          <a:p>
            <a:pPr algn="ctr">
              <a:spcBef>
                <a:spcPct val="20000"/>
              </a:spcBef>
              <a:defRPr/>
            </a:pPr>
            <a:r>
              <a:rPr lang="en-US" altLang="zh-CN" sz="3200" i="0">
                <a:solidFill>
                  <a:srgbClr val="008000"/>
                </a:solidFill>
                <a:effectLst>
                  <a:outerShdw blurRad="38100" dist="38100" dir="2700000" algn="tl">
                    <a:srgbClr val="C0C0C0"/>
                  </a:outerShdw>
                </a:effectLst>
                <a:ea typeface="黑体" pitchFamily="2" charset="-122"/>
              </a:rPr>
              <a:t>A B D C E</a:t>
            </a:r>
            <a:endParaRPr lang="en-US" altLang="zh-CN" sz="3200" b="0" i="0">
              <a:latin typeface="Arial" charset="0"/>
              <a:ea typeface="黑体" pitchFamily="2" charset="-122"/>
            </a:endParaRPr>
          </a:p>
        </p:txBody>
      </p:sp>
      <p:sp>
        <p:nvSpPr>
          <p:cNvPr id="11" name="Oval 7"/>
          <p:cNvSpPr>
            <a:spLocks noChangeArrowheads="1"/>
          </p:cNvSpPr>
          <p:nvPr/>
        </p:nvSpPr>
        <p:spPr bwMode="auto">
          <a:xfrm>
            <a:off x="1290985" y="1825601"/>
            <a:ext cx="322262" cy="330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2" name="Oval 8"/>
          <p:cNvSpPr>
            <a:spLocks noChangeArrowheads="1"/>
          </p:cNvSpPr>
          <p:nvPr/>
        </p:nvSpPr>
        <p:spPr bwMode="auto">
          <a:xfrm>
            <a:off x="648047" y="2484413"/>
            <a:ext cx="322263" cy="328613"/>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3" name="Oval 9"/>
          <p:cNvSpPr>
            <a:spLocks noChangeArrowheads="1"/>
          </p:cNvSpPr>
          <p:nvPr/>
        </p:nvSpPr>
        <p:spPr bwMode="auto">
          <a:xfrm>
            <a:off x="1935510" y="2484413"/>
            <a:ext cx="322262" cy="328613"/>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Oval 10"/>
          <p:cNvSpPr>
            <a:spLocks noChangeArrowheads="1"/>
          </p:cNvSpPr>
          <p:nvPr/>
        </p:nvSpPr>
        <p:spPr bwMode="auto">
          <a:xfrm>
            <a:off x="905222" y="3273401"/>
            <a:ext cx="322263" cy="328612"/>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5" name="Oval 11"/>
          <p:cNvSpPr>
            <a:spLocks noChangeArrowheads="1"/>
          </p:cNvSpPr>
          <p:nvPr/>
        </p:nvSpPr>
        <p:spPr bwMode="auto">
          <a:xfrm>
            <a:off x="1678335" y="3273401"/>
            <a:ext cx="320675" cy="328612"/>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 name="Freeform 17"/>
          <p:cNvSpPr>
            <a:spLocks/>
          </p:cNvSpPr>
          <p:nvPr/>
        </p:nvSpPr>
        <p:spPr bwMode="auto">
          <a:xfrm>
            <a:off x="1935510" y="3602013"/>
            <a:ext cx="322262" cy="77788"/>
          </a:xfrm>
          <a:custGeom>
            <a:avLst/>
            <a:gdLst>
              <a:gd name="T0" fmla="*/ 0 w 240"/>
              <a:gd name="T1" fmla="*/ 0 h 56"/>
              <a:gd name="T2" fmla="*/ 2147483647 w 240"/>
              <a:gd name="T3" fmla="*/ 2147483647 h 56"/>
              <a:gd name="T4" fmla="*/ 2147483647 w 240"/>
              <a:gd name="T5" fmla="*/ 2147483647 h 56"/>
              <a:gd name="T6" fmla="*/ 2147483647 w 240"/>
              <a:gd name="T7" fmla="*/ 0 h 56"/>
              <a:gd name="T8" fmla="*/ 0 60000 65536"/>
              <a:gd name="T9" fmla="*/ 0 60000 65536"/>
              <a:gd name="T10" fmla="*/ 0 60000 65536"/>
              <a:gd name="T11" fmla="*/ 0 60000 65536"/>
              <a:gd name="T12" fmla="*/ 0 w 240"/>
              <a:gd name="T13" fmla="*/ 0 h 56"/>
              <a:gd name="T14" fmla="*/ 240 w 240"/>
              <a:gd name="T15" fmla="*/ 56 h 56"/>
            </a:gdLst>
            <a:ahLst/>
            <a:cxnLst>
              <a:cxn ang="T8">
                <a:pos x="T0" y="T1"/>
              </a:cxn>
              <a:cxn ang="T9">
                <a:pos x="T2" y="T3"/>
              </a:cxn>
              <a:cxn ang="T10">
                <a:pos x="T4" y="T5"/>
              </a:cxn>
              <a:cxn ang="T11">
                <a:pos x="T6" y="T7"/>
              </a:cxn>
            </a:cxnLst>
            <a:rect l="T12" t="T13" r="T14" b="T15"/>
            <a:pathLst>
              <a:path w="240" h="56">
                <a:moveTo>
                  <a:pt x="0" y="0"/>
                </a:moveTo>
                <a:cubicBezTo>
                  <a:pt x="12" y="20"/>
                  <a:pt x="24" y="40"/>
                  <a:pt x="48" y="48"/>
                </a:cubicBezTo>
                <a:cubicBezTo>
                  <a:pt x="72" y="56"/>
                  <a:pt x="112" y="56"/>
                  <a:pt x="144" y="48"/>
                </a:cubicBezTo>
                <a:cubicBezTo>
                  <a:pt x="176" y="40"/>
                  <a:pt x="224" y="8"/>
                  <a:pt x="240" y="0"/>
                </a:cubicBezTo>
              </a:path>
            </a:pathLst>
          </a:custGeom>
          <a:noFill/>
          <a:ln w="28575">
            <a:solidFill>
              <a:schemeClr val="tx2"/>
            </a:solidFill>
            <a:prstDash val="sysDot"/>
            <a:round/>
            <a:headEnd/>
            <a:tailEnd type="triangle" w="sm" len="lg"/>
          </a:ln>
        </p:spPr>
        <p:txBody>
          <a:bodyPr wrap="none" anchor="ctr"/>
          <a:lstStyle/>
          <a:p>
            <a:endParaRPr lang="zh-CN" altLang="en-US"/>
          </a:p>
        </p:txBody>
      </p:sp>
      <p:sp>
        <p:nvSpPr>
          <p:cNvPr id="17" name="Freeform 20"/>
          <p:cNvSpPr>
            <a:spLocks/>
          </p:cNvSpPr>
          <p:nvPr/>
        </p:nvSpPr>
        <p:spPr bwMode="auto">
          <a:xfrm>
            <a:off x="1484660" y="2813026"/>
            <a:ext cx="514350" cy="876300"/>
          </a:xfrm>
          <a:custGeom>
            <a:avLst/>
            <a:gdLst>
              <a:gd name="T0" fmla="*/ 2147483647 w 384"/>
              <a:gd name="T1" fmla="*/ 2147483647 h 640"/>
              <a:gd name="T2" fmla="*/ 2147483647 w 384"/>
              <a:gd name="T3" fmla="*/ 2147483647 h 640"/>
              <a:gd name="T4" fmla="*/ 2147483647 w 384"/>
              <a:gd name="T5" fmla="*/ 2147483647 h 640"/>
              <a:gd name="T6" fmla="*/ 0 w 384"/>
              <a:gd name="T7" fmla="*/ 2147483647 h 640"/>
              <a:gd name="T8" fmla="*/ 2147483647 w 384"/>
              <a:gd name="T9" fmla="*/ 2147483647 h 640"/>
              <a:gd name="T10" fmla="*/ 2147483647 w 384"/>
              <a:gd name="T11" fmla="*/ 2147483647 h 640"/>
              <a:gd name="T12" fmla="*/ 2147483647 w 384"/>
              <a:gd name="T13" fmla="*/ 2147483647 h 640"/>
              <a:gd name="T14" fmla="*/ 2147483647 w 384"/>
              <a:gd name="T15" fmla="*/ 0 h 640"/>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640"/>
              <a:gd name="T26" fmla="*/ 384 w 384"/>
              <a:gd name="T27" fmla="*/ 640 h 6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a:solidFill>
              <a:srgbClr val="009900"/>
            </a:solidFill>
            <a:prstDash val="sysDot"/>
            <a:round/>
            <a:headEnd/>
            <a:tailEnd type="triangle" w="sm" len="lg"/>
          </a:ln>
        </p:spPr>
        <p:txBody>
          <a:bodyPr wrap="none" anchor="ctr"/>
          <a:lstStyle/>
          <a:p>
            <a:endParaRPr lang="zh-CN" altLang="en-US"/>
          </a:p>
        </p:txBody>
      </p:sp>
      <p:sp>
        <p:nvSpPr>
          <p:cNvPr id="18" name="Freeform 21"/>
          <p:cNvSpPr>
            <a:spLocks/>
          </p:cNvSpPr>
          <p:nvPr/>
        </p:nvSpPr>
        <p:spPr bwMode="auto">
          <a:xfrm>
            <a:off x="1162397" y="2813026"/>
            <a:ext cx="773113" cy="855662"/>
          </a:xfrm>
          <a:custGeom>
            <a:avLst/>
            <a:gdLst>
              <a:gd name="T0" fmla="*/ 0 w 576"/>
              <a:gd name="T1" fmla="*/ 2147483647 h 624"/>
              <a:gd name="T2" fmla="*/ 2147483647 w 576"/>
              <a:gd name="T3" fmla="*/ 2147483647 h 624"/>
              <a:gd name="T4" fmla="*/ 2147483647 w 576"/>
              <a:gd name="T5" fmla="*/ 2147483647 h 624"/>
              <a:gd name="T6" fmla="*/ 2147483647 w 576"/>
              <a:gd name="T7" fmla="*/ 2147483647 h 624"/>
              <a:gd name="T8" fmla="*/ 2147483647 w 576"/>
              <a:gd name="T9" fmla="*/ 2147483647 h 624"/>
              <a:gd name="T10" fmla="*/ 2147483647 w 576"/>
              <a:gd name="T11" fmla="*/ 2147483647 h 624"/>
              <a:gd name="T12" fmla="*/ 2147483647 w 576"/>
              <a:gd name="T13" fmla="*/ 2147483647 h 624"/>
              <a:gd name="T14" fmla="*/ 2147483647 w 576"/>
              <a:gd name="T15" fmla="*/ 2147483647 h 624"/>
              <a:gd name="T16" fmla="*/ 2147483647 w 576"/>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
              <a:gd name="T28" fmla="*/ 0 h 624"/>
              <a:gd name="T29" fmla="*/ 576 w 576"/>
              <a:gd name="T30" fmla="*/ 624 h 6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a:solidFill>
              <a:schemeClr val="tx2"/>
            </a:solidFill>
            <a:prstDash val="sysDot"/>
            <a:round/>
            <a:headEnd/>
            <a:tailEnd type="triangle" w="sm" len="lg"/>
          </a:ln>
        </p:spPr>
        <p:txBody>
          <a:bodyPr wrap="none" anchor="ctr"/>
          <a:lstStyle/>
          <a:p>
            <a:endParaRPr lang="zh-CN" altLang="en-US"/>
          </a:p>
        </p:txBody>
      </p:sp>
      <p:sp>
        <p:nvSpPr>
          <p:cNvPr id="19" name="Freeform 24"/>
          <p:cNvSpPr>
            <a:spLocks/>
          </p:cNvSpPr>
          <p:nvPr/>
        </p:nvSpPr>
        <p:spPr bwMode="auto">
          <a:xfrm>
            <a:off x="433735" y="2024038"/>
            <a:ext cx="857250" cy="854075"/>
          </a:xfrm>
          <a:custGeom>
            <a:avLst/>
            <a:gdLst>
              <a:gd name="T0" fmla="*/ 2147483647 w 640"/>
              <a:gd name="T1" fmla="*/ 2147483647 h 624"/>
              <a:gd name="T2" fmla="*/ 2147483647 w 640"/>
              <a:gd name="T3" fmla="*/ 2147483647 h 624"/>
              <a:gd name="T4" fmla="*/ 2147483647 w 640"/>
              <a:gd name="T5" fmla="*/ 2147483647 h 624"/>
              <a:gd name="T6" fmla="*/ 2147483647 w 640"/>
              <a:gd name="T7" fmla="*/ 2147483647 h 624"/>
              <a:gd name="T8" fmla="*/ 2147483647 w 640"/>
              <a:gd name="T9" fmla="*/ 2147483647 h 624"/>
              <a:gd name="T10" fmla="*/ 2147483647 w 640"/>
              <a:gd name="T11" fmla="*/ 2147483647 h 624"/>
              <a:gd name="T12" fmla="*/ 2147483647 w 640"/>
              <a:gd name="T13" fmla="*/ 2147483647 h 624"/>
              <a:gd name="T14" fmla="*/ 2147483647 w 640"/>
              <a:gd name="T15" fmla="*/ 2147483647 h 624"/>
              <a:gd name="T16" fmla="*/ 2147483647 w 640"/>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0"/>
              <a:gd name="T28" fmla="*/ 0 h 624"/>
              <a:gd name="T29" fmla="*/ 640 w 640"/>
              <a:gd name="T30" fmla="*/ 624 h 6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a:solidFill>
              <a:srgbClr val="009900"/>
            </a:solidFill>
            <a:prstDash val="sysDot"/>
            <a:round/>
            <a:headEnd/>
            <a:tailEnd type="triangle" w="sm" len="lg"/>
          </a:ln>
        </p:spPr>
        <p:txBody>
          <a:bodyPr wrap="none" anchor="ctr"/>
          <a:lstStyle/>
          <a:p>
            <a:endParaRPr lang="zh-CN" altLang="en-US"/>
          </a:p>
        </p:txBody>
      </p:sp>
      <p:sp>
        <p:nvSpPr>
          <p:cNvPr id="20" name="Freeform 25"/>
          <p:cNvSpPr>
            <a:spLocks/>
          </p:cNvSpPr>
          <p:nvPr/>
        </p:nvSpPr>
        <p:spPr bwMode="auto">
          <a:xfrm>
            <a:off x="690910" y="2813026"/>
            <a:ext cx="342900" cy="876300"/>
          </a:xfrm>
          <a:custGeom>
            <a:avLst/>
            <a:gdLst>
              <a:gd name="T0" fmla="*/ 2147483647 w 256"/>
              <a:gd name="T1" fmla="*/ 2147483647 h 640"/>
              <a:gd name="T2" fmla="*/ 2147483647 w 256"/>
              <a:gd name="T3" fmla="*/ 2147483647 h 640"/>
              <a:gd name="T4" fmla="*/ 2147483647 w 256"/>
              <a:gd name="T5" fmla="*/ 2147483647 h 640"/>
              <a:gd name="T6" fmla="*/ 2147483647 w 256"/>
              <a:gd name="T7" fmla="*/ 2147483647 h 640"/>
              <a:gd name="T8" fmla="*/ 2147483647 w 256"/>
              <a:gd name="T9" fmla="*/ 2147483647 h 640"/>
              <a:gd name="T10" fmla="*/ 2147483647 w 256"/>
              <a:gd name="T11" fmla="*/ 0 h 640"/>
              <a:gd name="T12" fmla="*/ 0 60000 65536"/>
              <a:gd name="T13" fmla="*/ 0 60000 65536"/>
              <a:gd name="T14" fmla="*/ 0 60000 65536"/>
              <a:gd name="T15" fmla="*/ 0 60000 65536"/>
              <a:gd name="T16" fmla="*/ 0 60000 65536"/>
              <a:gd name="T17" fmla="*/ 0 60000 65536"/>
              <a:gd name="T18" fmla="*/ 0 w 256"/>
              <a:gd name="T19" fmla="*/ 0 h 640"/>
              <a:gd name="T20" fmla="*/ 256 w 256"/>
              <a:gd name="T21" fmla="*/ 640 h 640"/>
            </a:gdLst>
            <a:ahLst/>
            <a:cxnLst>
              <a:cxn ang="T12">
                <a:pos x="T0" y="T1"/>
              </a:cxn>
              <a:cxn ang="T13">
                <a:pos x="T2" y="T3"/>
              </a:cxn>
              <a:cxn ang="T14">
                <a:pos x="T4" y="T5"/>
              </a:cxn>
              <a:cxn ang="T15">
                <a:pos x="T6" y="T7"/>
              </a:cxn>
              <a:cxn ang="T16">
                <a:pos x="T8" y="T9"/>
              </a:cxn>
              <a:cxn ang="T17">
                <a:pos x="T10" y="T11"/>
              </a:cxn>
            </a:cxnLst>
            <a:rect l="T18" t="T19" r="T20" b="T21"/>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a:solidFill>
              <a:srgbClr val="009900"/>
            </a:solidFill>
            <a:prstDash val="sysDot"/>
            <a:round/>
            <a:headEnd/>
            <a:tailEnd type="triangle" w="sm" len="lg"/>
          </a:ln>
        </p:spPr>
        <p:txBody>
          <a:bodyPr wrap="none" anchor="ctr"/>
          <a:lstStyle/>
          <a:p>
            <a:endParaRPr lang="zh-CN" altLang="en-US"/>
          </a:p>
        </p:txBody>
      </p:sp>
      <p:sp>
        <p:nvSpPr>
          <p:cNvPr id="21" name="Text Box 41"/>
          <p:cNvSpPr txBox="1">
            <a:spLocks noChangeArrowheads="1"/>
          </p:cNvSpPr>
          <p:nvPr/>
        </p:nvSpPr>
        <p:spPr bwMode="auto">
          <a:xfrm>
            <a:off x="1257647" y="1700188"/>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A</a:t>
            </a:r>
            <a:endParaRPr lang="en-US" altLang="zh-CN" b="0" i="0"/>
          </a:p>
        </p:txBody>
      </p:sp>
      <p:sp>
        <p:nvSpPr>
          <p:cNvPr id="22" name="Text Box 42"/>
          <p:cNvSpPr txBox="1">
            <a:spLocks noChangeArrowheads="1"/>
          </p:cNvSpPr>
          <p:nvPr/>
        </p:nvSpPr>
        <p:spPr bwMode="auto">
          <a:xfrm>
            <a:off x="622647" y="2384401"/>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B</a:t>
            </a:r>
            <a:endParaRPr lang="en-US" altLang="zh-CN" b="0" i="0"/>
          </a:p>
        </p:txBody>
      </p:sp>
      <p:sp>
        <p:nvSpPr>
          <p:cNvPr id="23" name="Text Box 43"/>
          <p:cNvSpPr txBox="1">
            <a:spLocks noChangeArrowheads="1"/>
          </p:cNvSpPr>
          <p:nvPr/>
        </p:nvSpPr>
        <p:spPr bwMode="auto">
          <a:xfrm>
            <a:off x="1849785" y="2395513"/>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C</a:t>
            </a:r>
            <a:endParaRPr lang="en-US" altLang="zh-CN" b="0" i="0"/>
          </a:p>
        </p:txBody>
      </p:sp>
      <p:sp>
        <p:nvSpPr>
          <p:cNvPr id="24" name="Text Box 44"/>
          <p:cNvSpPr txBox="1">
            <a:spLocks noChangeArrowheads="1"/>
          </p:cNvSpPr>
          <p:nvPr/>
        </p:nvSpPr>
        <p:spPr bwMode="auto">
          <a:xfrm>
            <a:off x="1654522" y="3186088"/>
            <a:ext cx="420688"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E</a:t>
            </a:r>
            <a:endParaRPr lang="en-US" altLang="zh-CN" b="0" i="0"/>
          </a:p>
        </p:txBody>
      </p:sp>
      <p:sp>
        <p:nvSpPr>
          <p:cNvPr id="25" name="Text Box 45"/>
          <p:cNvSpPr txBox="1">
            <a:spLocks noChangeArrowheads="1"/>
          </p:cNvSpPr>
          <p:nvPr/>
        </p:nvSpPr>
        <p:spPr bwMode="auto">
          <a:xfrm>
            <a:off x="884585" y="3186088"/>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D</a:t>
            </a:r>
            <a:endParaRPr lang="en-US" altLang="zh-CN" b="0" i="0"/>
          </a:p>
        </p:txBody>
      </p:sp>
      <p:cxnSp>
        <p:nvCxnSpPr>
          <p:cNvPr id="26" name="AutoShape 46"/>
          <p:cNvCxnSpPr>
            <a:cxnSpLocks noChangeShapeType="1"/>
            <a:stCxn id="23" idx="3"/>
            <a:endCxn id="24" idx="3"/>
          </p:cNvCxnSpPr>
          <p:nvPr/>
        </p:nvCxnSpPr>
        <p:spPr bwMode="auto">
          <a:xfrm flipH="1">
            <a:off x="2041872" y="2655863"/>
            <a:ext cx="215900" cy="788988"/>
          </a:xfrm>
          <a:prstGeom prst="curvedConnector3">
            <a:avLst>
              <a:gd name="adj1" fmla="val -89440"/>
            </a:avLst>
          </a:prstGeom>
          <a:noFill/>
          <a:ln w="19050">
            <a:solidFill>
              <a:schemeClr val="tx2"/>
            </a:solidFill>
            <a:prstDash val="sysDot"/>
            <a:round/>
            <a:headEnd/>
            <a:tailEnd type="triangle" w="med" len="med"/>
          </a:ln>
        </p:spPr>
      </p:cxnSp>
      <p:pic>
        <p:nvPicPr>
          <p:cNvPr id="27" name="Picture 25"/>
          <p:cNvPicPr>
            <a:picLocks noChangeAspect="1" noChangeArrowheads="1"/>
          </p:cNvPicPr>
          <p:nvPr/>
        </p:nvPicPr>
        <p:blipFill>
          <a:blip r:embed="rId2" cstate="print"/>
          <a:srcRect/>
          <a:stretch>
            <a:fillRect/>
          </a:stretch>
        </p:blipFill>
        <p:spPr bwMode="auto">
          <a:xfrm>
            <a:off x="2572097" y="1282676"/>
            <a:ext cx="6286500" cy="4505325"/>
          </a:xfrm>
          <a:prstGeom prst="rect">
            <a:avLst/>
          </a:prstGeom>
          <a:noFill/>
          <a:ln w="38100">
            <a:noFill/>
            <a:miter lim="800000"/>
            <a:headEnd/>
            <a:tailEnd/>
          </a:ln>
        </p:spPr>
      </p:pic>
    </p:spTree>
  </p:cSld>
  <p:clrMapOvr>
    <a:masterClrMapping/>
  </p:clrMapOvr>
  <p:transition>
    <p:wipe dir="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233</a:t>
            </a:fld>
            <a:endParaRPr lang="en-US" altLang="zh-CN"/>
          </a:p>
        </p:txBody>
      </p:sp>
      <p:sp>
        <p:nvSpPr>
          <p:cNvPr id="3" name="Text Box 6"/>
          <p:cNvSpPr txBox="1">
            <a:spLocks noChangeArrowheads="1"/>
          </p:cNvSpPr>
          <p:nvPr/>
        </p:nvSpPr>
        <p:spPr bwMode="auto">
          <a:xfrm>
            <a:off x="2339975" y="692150"/>
            <a:ext cx="3960813" cy="641350"/>
          </a:xfrm>
          <a:prstGeom prst="rect">
            <a:avLst/>
          </a:prstGeom>
          <a:noFill/>
          <a:ln w="9525">
            <a:noFill/>
            <a:miter lim="800000"/>
            <a:headEnd/>
            <a:tailEnd/>
          </a:ln>
          <a:effectLst/>
        </p:spPr>
        <p:txBody>
          <a:bodyPr>
            <a:spAutoFit/>
          </a:bodyPr>
          <a:lstStyle/>
          <a:p>
            <a:pPr>
              <a:defRPr/>
            </a:pPr>
            <a:r>
              <a:rPr lang="zh-CN" altLang="en-US" sz="3600" i="0" u="sng" dirty="0">
                <a:solidFill>
                  <a:srgbClr val="CC3300"/>
                </a:solidFill>
                <a:effectLst>
                  <a:outerShdw blurRad="38100" dist="38100" dir="2700000" algn="tl">
                    <a:srgbClr val="C0C0C0"/>
                  </a:outerShdw>
                </a:effectLst>
                <a:latin typeface="Arial" charset="0"/>
                <a:ea typeface="仿宋_GB2312" pitchFamily="49" charset="-122"/>
              </a:rPr>
              <a:t>后序线索二叉树</a:t>
            </a:r>
          </a:p>
        </p:txBody>
      </p:sp>
      <p:sp>
        <p:nvSpPr>
          <p:cNvPr id="4" name="Line 2"/>
          <p:cNvSpPr>
            <a:spLocks noChangeShapeType="1"/>
          </p:cNvSpPr>
          <p:nvPr/>
        </p:nvSpPr>
        <p:spPr bwMode="auto">
          <a:xfrm flipH="1">
            <a:off x="1820863" y="3281363"/>
            <a:ext cx="195262" cy="546100"/>
          </a:xfrm>
          <a:prstGeom prst="line">
            <a:avLst/>
          </a:prstGeom>
          <a:noFill/>
          <a:ln w="38100">
            <a:solidFill>
              <a:schemeClr val="accent2"/>
            </a:solidFill>
            <a:round/>
            <a:headEnd/>
            <a:tailEnd/>
          </a:ln>
        </p:spPr>
        <p:txBody>
          <a:bodyPr wrap="none" anchor="ctr"/>
          <a:lstStyle/>
          <a:p>
            <a:endParaRPr lang="zh-CN" altLang="en-US"/>
          </a:p>
        </p:txBody>
      </p:sp>
      <p:sp>
        <p:nvSpPr>
          <p:cNvPr id="5" name="Line 3"/>
          <p:cNvSpPr>
            <a:spLocks noChangeShapeType="1"/>
          </p:cNvSpPr>
          <p:nvPr/>
        </p:nvSpPr>
        <p:spPr bwMode="auto">
          <a:xfrm>
            <a:off x="787400" y="3213100"/>
            <a:ext cx="195263" cy="614363"/>
          </a:xfrm>
          <a:prstGeom prst="line">
            <a:avLst/>
          </a:prstGeom>
          <a:noFill/>
          <a:ln w="28575">
            <a:solidFill>
              <a:schemeClr val="accent2"/>
            </a:solidFill>
            <a:round/>
            <a:headEnd/>
            <a:tailEnd/>
          </a:ln>
        </p:spPr>
        <p:txBody>
          <a:bodyPr wrap="none" anchor="ctr"/>
          <a:lstStyle/>
          <a:p>
            <a:endParaRPr lang="zh-CN" altLang="en-US"/>
          </a:p>
        </p:txBody>
      </p:sp>
      <p:sp>
        <p:nvSpPr>
          <p:cNvPr id="6" name="Line 4"/>
          <p:cNvSpPr>
            <a:spLocks noChangeShapeType="1"/>
          </p:cNvSpPr>
          <p:nvPr/>
        </p:nvSpPr>
        <p:spPr bwMode="auto">
          <a:xfrm>
            <a:off x="1416050" y="2460625"/>
            <a:ext cx="587375" cy="614363"/>
          </a:xfrm>
          <a:prstGeom prst="line">
            <a:avLst/>
          </a:prstGeom>
          <a:noFill/>
          <a:ln w="28575">
            <a:solidFill>
              <a:schemeClr val="accent2"/>
            </a:solidFill>
            <a:round/>
            <a:headEnd/>
            <a:tailEnd/>
          </a:ln>
        </p:spPr>
        <p:txBody>
          <a:bodyPr wrap="none" anchor="ctr"/>
          <a:lstStyle/>
          <a:p>
            <a:endParaRPr lang="zh-CN" altLang="en-US"/>
          </a:p>
        </p:txBody>
      </p:sp>
      <p:sp>
        <p:nvSpPr>
          <p:cNvPr id="7" name="Line 5"/>
          <p:cNvSpPr>
            <a:spLocks noChangeShapeType="1"/>
          </p:cNvSpPr>
          <p:nvPr/>
        </p:nvSpPr>
        <p:spPr bwMode="auto">
          <a:xfrm flipH="1">
            <a:off x="765175" y="2528888"/>
            <a:ext cx="520700" cy="546100"/>
          </a:xfrm>
          <a:prstGeom prst="line">
            <a:avLst/>
          </a:prstGeom>
          <a:noFill/>
          <a:ln w="28575">
            <a:solidFill>
              <a:schemeClr val="accent2"/>
            </a:solidFill>
            <a:round/>
            <a:headEnd/>
            <a:tailEnd/>
          </a:ln>
        </p:spPr>
        <p:txBody>
          <a:bodyPr wrap="none" anchor="ctr"/>
          <a:lstStyle/>
          <a:p>
            <a:endParaRPr lang="zh-CN" altLang="en-US"/>
          </a:p>
        </p:txBody>
      </p:sp>
      <p:sp>
        <p:nvSpPr>
          <p:cNvPr id="8" name="Text Box 7"/>
          <p:cNvSpPr txBox="1">
            <a:spLocks noChangeArrowheads="1"/>
          </p:cNvSpPr>
          <p:nvPr/>
        </p:nvSpPr>
        <p:spPr bwMode="auto">
          <a:xfrm>
            <a:off x="379413" y="4292600"/>
            <a:ext cx="2014537" cy="1163638"/>
          </a:xfrm>
          <a:prstGeom prst="rect">
            <a:avLst/>
          </a:prstGeom>
          <a:noFill/>
          <a:ln w="9525">
            <a:noFill/>
            <a:miter lim="800000"/>
            <a:headEnd/>
            <a:tailEnd/>
          </a:ln>
          <a:effectLst/>
        </p:spPr>
        <p:txBody>
          <a:bodyPr wrap="none">
            <a:spAutoFit/>
          </a:bodyPr>
          <a:lstStyle/>
          <a:p>
            <a:pPr algn="ctr">
              <a:spcBef>
                <a:spcPct val="20000"/>
              </a:spcBef>
              <a:defRPr/>
            </a:pPr>
            <a:r>
              <a:rPr lang="zh-CN" altLang="en-US" sz="3200" i="0" u="sng">
                <a:solidFill>
                  <a:schemeClr val="hlink"/>
                </a:solidFill>
                <a:effectLst>
                  <a:outerShdw blurRad="38100" dist="38100" dir="2700000" algn="tl">
                    <a:srgbClr val="C0C0C0"/>
                  </a:outerShdw>
                </a:effectLst>
                <a:latin typeface="Arial" charset="0"/>
                <a:ea typeface="隶书" pitchFamily="49" charset="-122"/>
              </a:rPr>
              <a:t>后序序列</a:t>
            </a:r>
            <a:endParaRPr lang="zh-CN" altLang="en-US" sz="3200" b="0" i="0">
              <a:latin typeface="Arial" charset="0"/>
              <a:ea typeface="隶书" pitchFamily="49" charset="-122"/>
            </a:endParaRPr>
          </a:p>
          <a:p>
            <a:pPr algn="ctr">
              <a:spcBef>
                <a:spcPct val="20000"/>
              </a:spcBef>
              <a:defRPr/>
            </a:pPr>
            <a:r>
              <a:rPr lang="en-US" altLang="zh-CN" sz="3200" i="0">
                <a:solidFill>
                  <a:srgbClr val="008000"/>
                </a:solidFill>
                <a:effectLst>
                  <a:outerShdw blurRad="38100" dist="38100" dir="2700000" algn="tl">
                    <a:srgbClr val="C0C0C0"/>
                  </a:outerShdw>
                </a:effectLst>
                <a:ea typeface="黑体" pitchFamily="2" charset="-122"/>
              </a:rPr>
              <a:t>D B E C A</a:t>
            </a:r>
            <a:endParaRPr lang="en-US" altLang="zh-CN" sz="3200" b="0" i="0">
              <a:latin typeface="Arial" charset="0"/>
              <a:ea typeface="黑体" pitchFamily="2" charset="-122"/>
            </a:endParaRPr>
          </a:p>
        </p:txBody>
      </p:sp>
      <p:sp>
        <p:nvSpPr>
          <p:cNvPr id="9" name="Oval 9"/>
          <p:cNvSpPr>
            <a:spLocks noChangeArrowheads="1"/>
          </p:cNvSpPr>
          <p:nvPr/>
        </p:nvSpPr>
        <p:spPr bwMode="auto">
          <a:xfrm>
            <a:off x="1220788" y="2254250"/>
            <a:ext cx="325437" cy="3429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0" name="Oval 10"/>
          <p:cNvSpPr>
            <a:spLocks noChangeArrowheads="1"/>
          </p:cNvSpPr>
          <p:nvPr/>
        </p:nvSpPr>
        <p:spPr bwMode="auto">
          <a:xfrm>
            <a:off x="569913" y="2938463"/>
            <a:ext cx="325437" cy="3429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1" name="Oval 11"/>
          <p:cNvSpPr>
            <a:spLocks noChangeArrowheads="1"/>
          </p:cNvSpPr>
          <p:nvPr/>
        </p:nvSpPr>
        <p:spPr bwMode="auto">
          <a:xfrm>
            <a:off x="1873250" y="2938463"/>
            <a:ext cx="325438" cy="3429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2" name="Oval 12"/>
          <p:cNvSpPr>
            <a:spLocks noChangeArrowheads="1"/>
          </p:cNvSpPr>
          <p:nvPr/>
        </p:nvSpPr>
        <p:spPr bwMode="auto">
          <a:xfrm>
            <a:off x="830263" y="3759200"/>
            <a:ext cx="325437" cy="3429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3" name="Oval 13"/>
          <p:cNvSpPr>
            <a:spLocks noChangeArrowheads="1"/>
          </p:cNvSpPr>
          <p:nvPr/>
        </p:nvSpPr>
        <p:spPr bwMode="auto">
          <a:xfrm>
            <a:off x="1611313" y="3759200"/>
            <a:ext cx="327025" cy="3429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Freeform 14"/>
          <p:cNvSpPr>
            <a:spLocks/>
          </p:cNvSpPr>
          <p:nvPr/>
        </p:nvSpPr>
        <p:spPr bwMode="auto">
          <a:xfrm flipH="1">
            <a:off x="635000" y="4102100"/>
            <a:ext cx="325438" cy="79375"/>
          </a:xfrm>
          <a:custGeom>
            <a:avLst/>
            <a:gdLst>
              <a:gd name="T0" fmla="*/ 0 w 240"/>
              <a:gd name="T1" fmla="*/ 0 h 56"/>
              <a:gd name="T2" fmla="*/ 2147483647 w 240"/>
              <a:gd name="T3" fmla="*/ 2147483647 h 56"/>
              <a:gd name="T4" fmla="*/ 2147483647 w 240"/>
              <a:gd name="T5" fmla="*/ 2147483647 h 56"/>
              <a:gd name="T6" fmla="*/ 2147483647 w 240"/>
              <a:gd name="T7" fmla="*/ 0 h 56"/>
              <a:gd name="T8" fmla="*/ 0 60000 65536"/>
              <a:gd name="T9" fmla="*/ 0 60000 65536"/>
              <a:gd name="T10" fmla="*/ 0 60000 65536"/>
              <a:gd name="T11" fmla="*/ 0 60000 65536"/>
              <a:gd name="T12" fmla="*/ 0 w 240"/>
              <a:gd name="T13" fmla="*/ 0 h 56"/>
              <a:gd name="T14" fmla="*/ 240 w 240"/>
              <a:gd name="T15" fmla="*/ 56 h 56"/>
            </a:gdLst>
            <a:ahLst/>
            <a:cxnLst>
              <a:cxn ang="T8">
                <a:pos x="T0" y="T1"/>
              </a:cxn>
              <a:cxn ang="T9">
                <a:pos x="T2" y="T3"/>
              </a:cxn>
              <a:cxn ang="T10">
                <a:pos x="T4" y="T5"/>
              </a:cxn>
              <a:cxn ang="T11">
                <a:pos x="T6" y="T7"/>
              </a:cxn>
            </a:cxnLst>
            <a:rect l="T12" t="T13" r="T14" b="T15"/>
            <a:pathLst>
              <a:path w="240" h="56">
                <a:moveTo>
                  <a:pt x="0" y="0"/>
                </a:moveTo>
                <a:cubicBezTo>
                  <a:pt x="12" y="20"/>
                  <a:pt x="24" y="40"/>
                  <a:pt x="48" y="48"/>
                </a:cubicBezTo>
                <a:cubicBezTo>
                  <a:pt x="72" y="56"/>
                  <a:pt x="112" y="56"/>
                  <a:pt x="144" y="48"/>
                </a:cubicBezTo>
                <a:cubicBezTo>
                  <a:pt x="176" y="40"/>
                  <a:pt x="224" y="8"/>
                  <a:pt x="240" y="0"/>
                </a:cubicBezTo>
              </a:path>
            </a:pathLst>
          </a:custGeom>
          <a:noFill/>
          <a:ln w="28575">
            <a:solidFill>
              <a:srgbClr val="009900"/>
            </a:solidFill>
            <a:prstDash val="sysDot"/>
            <a:round/>
            <a:headEnd/>
            <a:tailEnd type="triangle" w="sm" len="lg"/>
          </a:ln>
        </p:spPr>
        <p:txBody>
          <a:bodyPr wrap="none" anchor="ctr"/>
          <a:lstStyle/>
          <a:p>
            <a:endParaRPr lang="zh-CN" altLang="en-US"/>
          </a:p>
        </p:txBody>
      </p:sp>
      <p:sp>
        <p:nvSpPr>
          <p:cNvPr id="15" name="Freeform 15"/>
          <p:cNvSpPr>
            <a:spLocks/>
          </p:cNvSpPr>
          <p:nvPr/>
        </p:nvSpPr>
        <p:spPr bwMode="auto">
          <a:xfrm flipH="1">
            <a:off x="852488" y="3281363"/>
            <a:ext cx="520700" cy="911225"/>
          </a:xfrm>
          <a:custGeom>
            <a:avLst/>
            <a:gdLst>
              <a:gd name="T0" fmla="*/ 2147483647 w 384"/>
              <a:gd name="T1" fmla="*/ 2147483647 h 640"/>
              <a:gd name="T2" fmla="*/ 2147483647 w 384"/>
              <a:gd name="T3" fmla="*/ 2147483647 h 640"/>
              <a:gd name="T4" fmla="*/ 2147483647 w 384"/>
              <a:gd name="T5" fmla="*/ 2147483647 h 640"/>
              <a:gd name="T6" fmla="*/ 0 w 384"/>
              <a:gd name="T7" fmla="*/ 2147483647 h 640"/>
              <a:gd name="T8" fmla="*/ 2147483647 w 384"/>
              <a:gd name="T9" fmla="*/ 2147483647 h 640"/>
              <a:gd name="T10" fmla="*/ 2147483647 w 384"/>
              <a:gd name="T11" fmla="*/ 2147483647 h 640"/>
              <a:gd name="T12" fmla="*/ 2147483647 w 384"/>
              <a:gd name="T13" fmla="*/ 2147483647 h 640"/>
              <a:gd name="T14" fmla="*/ 2147483647 w 384"/>
              <a:gd name="T15" fmla="*/ 0 h 640"/>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640"/>
              <a:gd name="T26" fmla="*/ 384 w 384"/>
              <a:gd name="T27" fmla="*/ 640 h 6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a:solidFill>
              <a:schemeClr val="tx2"/>
            </a:solidFill>
            <a:prstDash val="sysDot"/>
            <a:round/>
            <a:headEnd/>
            <a:tailEnd type="triangle" w="sm" len="lg"/>
          </a:ln>
        </p:spPr>
        <p:txBody>
          <a:bodyPr wrap="none" anchor="ctr"/>
          <a:lstStyle/>
          <a:p>
            <a:endParaRPr lang="zh-CN" altLang="en-US"/>
          </a:p>
        </p:txBody>
      </p:sp>
      <p:sp>
        <p:nvSpPr>
          <p:cNvPr id="16" name="Freeform 16"/>
          <p:cNvSpPr>
            <a:spLocks/>
          </p:cNvSpPr>
          <p:nvPr/>
        </p:nvSpPr>
        <p:spPr bwMode="auto">
          <a:xfrm flipH="1">
            <a:off x="895350" y="3281363"/>
            <a:ext cx="781050" cy="889000"/>
          </a:xfrm>
          <a:custGeom>
            <a:avLst/>
            <a:gdLst>
              <a:gd name="T0" fmla="*/ 0 w 576"/>
              <a:gd name="T1" fmla="*/ 2147483647 h 624"/>
              <a:gd name="T2" fmla="*/ 2147483647 w 576"/>
              <a:gd name="T3" fmla="*/ 2147483647 h 624"/>
              <a:gd name="T4" fmla="*/ 2147483647 w 576"/>
              <a:gd name="T5" fmla="*/ 2147483647 h 624"/>
              <a:gd name="T6" fmla="*/ 2147483647 w 576"/>
              <a:gd name="T7" fmla="*/ 2147483647 h 624"/>
              <a:gd name="T8" fmla="*/ 2147483647 w 576"/>
              <a:gd name="T9" fmla="*/ 2147483647 h 624"/>
              <a:gd name="T10" fmla="*/ 2147483647 w 576"/>
              <a:gd name="T11" fmla="*/ 2147483647 h 624"/>
              <a:gd name="T12" fmla="*/ 2147483647 w 576"/>
              <a:gd name="T13" fmla="*/ 2147483647 h 624"/>
              <a:gd name="T14" fmla="*/ 2147483647 w 576"/>
              <a:gd name="T15" fmla="*/ 2147483647 h 624"/>
              <a:gd name="T16" fmla="*/ 2147483647 w 576"/>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
              <a:gd name="T28" fmla="*/ 0 h 624"/>
              <a:gd name="T29" fmla="*/ 576 w 576"/>
              <a:gd name="T30" fmla="*/ 624 h 6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a:solidFill>
              <a:srgbClr val="009900"/>
            </a:solidFill>
            <a:prstDash val="sysDot"/>
            <a:round/>
            <a:headEnd/>
            <a:tailEnd type="triangle" w="sm" len="lg"/>
          </a:ln>
        </p:spPr>
        <p:txBody>
          <a:bodyPr wrap="none" anchor="ctr"/>
          <a:lstStyle/>
          <a:p>
            <a:endParaRPr lang="zh-CN" altLang="en-US"/>
          </a:p>
        </p:txBody>
      </p:sp>
      <p:sp>
        <p:nvSpPr>
          <p:cNvPr id="17" name="Freeform 17"/>
          <p:cNvSpPr>
            <a:spLocks/>
          </p:cNvSpPr>
          <p:nvPr/>
        </p:nvSpPr>
        <p:spPr bwMode="auto">
          <a:xfrm flipH="1">
            <a:off x="1546225" y="2460625"/>
            <a:ext cx="868363" cy="889000"/>
          </a:xfrm>
          <a:custGeom>
            <a:avLst/>
            <a:gdLst>
              <a:gd name="T0" fmla="*/ 2147483647 w 640"/>
              <a:gd name="T1" fmla="*/ 2147483647 h 624"/>
              <a:gd name="T2" fmla="*/ 2147483647 w 640"/>
              <a:gd name="T3" fmla="*/ 2147483647 h 624"/>
              <a:gd name="T4" fmla="*/ 2147483647 w 640"/>
              <a:gd name="T5" fmla="*/ 2147483647 h 624"/>
              <a:gd name="T6" fmla="*/ 2147483647 w 640"/>
              <a:gd name="T7" fmla="*/ 2147483647 h 624"/>
              <a:gd name="T8" fmla="*/ 2147483647 w 640"/>
              <a:gd name="T9" fmla="*/ 2147483647 h 624"/>
              <a:gd name="T10" fmla="*/ 2147483647 w 640"/>
              <a:gd name="T11" fmla="*/ 2147483647 h 624"/>
              <a:gd name="T12" fmla="*/ 2147483647 w 640"/>
              <a:gd name="T13" fmla="*/ 2147483647 h 624"/>
              <a:gd name="T14" fmla="*/ 2147483647 w 640"/>
              <a:gd name="T15" fmla="*/ 2147483647 h 624"/>
              <a:gd name="T16" fmla="*/ 2147483647 w 640"/>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0"/>
              <a:gd name="T28" fmla="*/ 0 h 624"/>
              <a:gd name="T29" fmla="*/ 640 w 640"/>
              <a:gd name="T30" fmla="*/ 624 h 6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a:solidFill>
              <a:schemeClr val="tx2"/>
            </a:solidFill>
            <a:prstDash val="sysDot"/>
            <a:round/>
            <a:headEnd/>
            <a:tailEnd type="triangle" w="sm" len="lg"/>
          </a:ln>
        </p:spPr>
        <p:txBody>
          <a:bodyPr wrap="none" anchor="ctr"/>
          <a:lstStyle/>
          <a:p>
            <a:endParaRPr lang="zh-CN" altLang="en-US"/>
          </a:p>
        </p:txBody>
      </p:sp>
      <p:sp>
        <p:nvSpPr>
          <p:cNvPr id="18" name="Freeform 18"/>
          <p:cNvSpPr>
            <a:spLocks/>
          </p:cNvSpPr>
          <p:nvPr/>
        </p:nvSpPr>
        <p:spPr bwMode="auto">
          <a:xfrm flipH="1">
            <a:off x="1863725" y="3257550"/>
            <a:ext cx="347663" cy="912813"/>
          </a:xfrm>
          <a:custGeom>
            <a:avLst/>
            <a:gdLst>
              <a:gd name="T0" fmla="*/ 2147483647 w 256"/>
              <a:gd name="T1" fmla="*/ 2147483647 h 640"/>
              <a:gd name="T2" fmla="*/ 2147483647 w 256"/>
              <a:gd name="T3" fmla="*/ 2147483647 h 640"/>
              <a:gd name="T4" fmla="*/ 2147483647 w 256"/>
              <a:gd name="T5" fmla="*/ 2147483647 h 640"/>
              <a:gd name="T6" fmla="*/ 2147483647 w 256"/>
              <a:gd name="T7" fmla="*/ 2147483647 h 640"/>
              <a:gd name="T8" fmla="*/ 2147483647 w 256"/>
              <a:gd name="T9" fmla="*/ 2147483647 h 640"/>
              <a:gd name="T10" fmla="*/ 2147483647 w 256"/>
              <a:gd name="T11" fmla="*/ 0 h 640"/>
              <a:gd name="T12" fmla="*/ 0 60000 65536"/>
              <a:gd name="T13" fmla="*/ 0 60000 65536"/>
              <a:gd name="T14" fmla="*/ 0 60000 65536"/>
              <a:gd name="T15" fmla="*/ 0 60000 65536"/>
              <a:gd name="T16" fmla="*/ 0 60000 65536"/>
              <a:gd name="T17" fmla="*/ 0 60000 65536"/>
              <a:gd name="T18" fmla="*/ 0 w 256"/>
              <a:gd name="T19" fmla="*/ 0 h 640"/>
              <a:gd name="T20" fmla="*/ 256 w 256"/>
              <a:gd name="T21" fmla="*/ 640 h 640"/>
            </a:gdLst>
            <a:ahLst/>
            <a:cxnLst>
              <a:cxn ang="T12">
                <a:pos x="T0" y="T1"/>
              </a:cxn>
              <a:cxn ang="T13">
                <a:pos x="T2" y="T3"/>
              </a:cxn>
              <a:cxn ang="T14">
                <a:pos x="T4" y="T5"/>
              </a:cxn>
              <a:cxn ang="T15">
                <a:pos x="T6" y="T7"/>
              </a:cxn>
              <a:cxn ang="T16">
                <a:pos x="T8" y="T9"/>
              </a:cxn>
              <a:cxn ang="T17">
                <a:pos x="T10" y="T11"/>
              </a:cxn>
            </a:cxnLst>
            <a:rect l="T18" t="T19" r="T20" b="T21"/>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a:solidFill>
              <a:schemeClr val="tx2"/>
            </a:solidFill>
            <a:prstDash val="sysDot"/>
            <a:round/>
            <a:headEnd/>
            <a:tailEnd type="triangle" w="sm" len="lg"/>
          </a:ln>
        </p:spPr>
        <p:txBody>
          <a:bodyPr wrap="none" anchor="ctr"/>
          <a:lstStyle/>
          <a:p>
            <a:endParaRPr lang="zh-CN" altLang="en-US"/>
          </a:p>
        </p:txBody>
      </p:sp>
      <p:sp>
        <p:nvSpPr>
          <p:cNvPr id="19" name="Text Box 32"/>
          <p:cNvSpPr txBox="1">
            <a:spLocks noChangeArrowheads="1"/>
          </p:cNvSpPr>
          <p:nvPr/>
        </p:nvSpPr>
        <p:spPr bwMode="auto">
          <a:xfrm>
            <a:off x="1158875" y="2133600"/>
            <a:ext cx="442913"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A</a:t>
            </a:r>
            <a:endParaRPr lang="en-US" altLang="zh-CN" b="0" i="0"/>
          </a:p>
        </p:txBody>
      </p:sp>
      <p:sp>
        <p:nvSpPr>
          <p:cNvPr id="20" name="Text Box 33"/>
          <p:cNvSpPr txBox="1">
            <a:spLocks noChangeArrowheads="1"/>
          </p:cNvSpPr>
          <p:nvPr/>
        </p:nvSpPr>
        <p:spPr bwMode="auto">
          <a:xfrm>
            <a:off x="527050" y="2844800"/>
            <a:ext cx="420688"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B</a:t>
            </a:r>
            <a:endParaRPr lang="en-US" altLang="zh-CN" b="0" i="0"/>
          </a:p>
        </p:txBody>
      </p:sp>
      <p:sp>
        <p:nvSpPr>
          <p:cNvPr id="21" name="Text Box 34"/>
          <p:cNvSpPr txBox="1">
            <a:spLocks noChangeArrowheads="1"/>
          </p:cNvSpPr>
          <p:nvPr/>
        </p:nvSpPr>
        <p:spPr bwMode="auto">
          <a:xfrm>
            <a:off x="1789113" y="28575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C</a:t>
            </a:r>
            <a:endParaRPr lang="en-US" altLang="zh-CN" b="0" i="0"/>
          </a:p>
        </p:txBody>
      </p:sp>
      <p:sp>
        <p:nvSpPr>
          <p:cNvPr id="22" name="Text Box 35"/>
          <p:cNvSpPr txBox="1">
            <a:spLocks noChangeArrowheads="1"/>
          </p:cNvSpPr>
          <p:nvPr/>
        </p:nvSpPr>
        <p:spPr bwMode="auto">
          <a:xfrm>
            <a:off x="1603375" y="3678238"/>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E</a:t>
            </a:r>
            <a:endParaRPr lang="en-US" altLang="zh-CN" b="0" i="0"/>
          </a:p>
        </p:txBody>
      </p:sp>
      <p:sp>
        <p:nvSpPr>
          <p:cNvPr id="23" name="Text Box 36"/>
          <p:cNvSpPr txBox="1">
            <a:spLocks noChangeArrowheads="1"/>
          </p:cNvSpPr>
          <p:nvPr/>
        </p:nvSpPr>
        <p:spPr bwMode="auto">
          <a:xfrm>
            <a:off x="790575" y="367823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rPr>
              <a:t>D</a:t>
            </a:r>
            <a:endParaRPr lang="en-US" altLang="zh-CN" b="0" i="0"/>
          </a:p>
        </p:txBody>
      </p:sp>
      <p:cxnSp>
        <p:nvCxnSpPr>
          <p:cNvPr id="24" name="AutoShape 45"/>
          <p:cNvCxnSpPr>
            <a:cxnSpLocks noChangeShapeType="1"/>
            <a:stCxn id="20" idx="1"/>
            <a:endCxn id="23" idx="1"/>
          </p:cNvCxnSpPr>
          <p:nvPr/>
        </p:nvCxnSpPr>
        <p:spPr bwMode="auto">
          <a:xfrm rot="10800000" flipH="1" flipV="1">
            <a:off x="557213" y="3103563"/>
            <a:ext cx="265112" cy="833437"/>
          </a:xfrm>
          <a:prstGeom prst="curvedConnector3">
            <a:avLst>
              <a:gd name="adj1" fmla="val -73468"/>
            </a:avLst>
          </a:prstGeom>
          <a:noFill/>
          <a:ln w="19050" cap="rnd">
            <a:solidFill>
              <a:srgbClr val="009900"/>
            </a:solidFill>
            <a:prstDash val="sysDot"/>
            <a:round/>
            <a:headEnd/>
            <a:tailEnd type="triangle" w="med" len="med"/>
          </a:ln>
        </p:spPr>
      </p:cxnSp>
      <p:pic>
        <p:nvPicPr>
          <p:cNvPr id="26" name="Picture 26"/>
          <p:cNvPicPr>
            <a:picLocks noChangeAspect="1" noChangeArrowheads="1"/>
          </p:cNvPicPr>
          <p:nvPr/>
        </p:nvPicPr>
        <p:blipFill>
          <a:blip r:embed="rId2" cstate="print"/>
          <a:srcRect/>
          <a:stretch>
            <a:fillRect/>
          </a:stretch>
        </p:blipFill>
        <p:spPr bwMode="auto">
          <a:xfrm>
            <a:off x="2500313" y="1428750"/>
            <a:ext cx="6429375" cy="4505325"/>
          </a:xfrm>
          <a:prstGeom prst="rect">
            <a:avLst/>
          </a:prstGeom>
          <a:noFill/>
          <a:ln w="38100">
            <a:noFill/>
            <a:miter lim="800000"/>
            <a:headEnd/>
            <a:tailEnd/>
          </a:ln>
        </p:spPr>
      </p:pic>
    </p:spTree>
  </p:cSld>
  <p:clrMapOvr>
    <a:masterClrMapping/>
  </p:clrMapOvr>
  <p:transition>
    <p:wipe dir="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234</a:t>
            </a:fld>
            <a:endParaRPr lang="en-US" altLang="zh-CN"/>
          </a:p>
        </p:txBody>
      </p:sp>
      <p:sp>
        <p:nvSpPr>
          <p:cNvPr id="3" name="标题 1"/>
          <p:cNvSpPr txBox="1">
            <a:spLocks/>
          </p:cNvSpPr>
          <p:nvPr/>
        </p:nvSpPr>
        <p:spPr>
          <a:xfrm>
            <a:off x="539552" y="54868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线索排序</a:t>
            </a:r>
          </a:p>
        </p:txBody>
      </p:sp>
      <p:sp>
        <p:nvSpPr>
          <p:cNvPr id="4" name="内容占位符 2"/>
          <p:cNvSpPr txBox="1">
            <a:spLocks/>
          </p:cNvSpPr>
          <p:nvPr/>
        </p:nvSpPr>
        <p:spPr>
          <a:xfrm>
            <a:off x="683568" y="1340768"/>
            <a:ext cx="7992888"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首先，用给定的</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个结点的序列建造一棵线索树，使得树中每个结点的值大于该结点的非空左子树中所有结点的值，而都小于该结点的非空右子树中所有结点的值，称这样的树为</a:t>
            </a:r>
            <a:r>
              <a:rPr kumimoji="1" lang="zh-CN" altLang="en-US" sz="3200"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rPr>
              <a:t>线索排序树</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然后，按中序遍历线索排序树，这时得到</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个结点的新序列，它是由小到大排好序的。这种利用线索树进行排序的方法称之为</a:t>
            </a:r>
            <a:r>
              <a:rPr kumimoji="1" lang="zh-CN" altLang="en-US" sz="3200"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rPr>
              <a:t>线索排序</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a:t>
            </a:r>
          </a:p>
        </p:txBody>
      </p:sp>
    </p:spTree>
  </p:cSld>
  <p:clrMapOvr>
    <a:masterClrMapping/>
  </p:clrMapOvr>
  <p:transition>
    <p:wipe dir="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235</a:t>
            </a:fld>
            <a:endParaRPr lang="en-US" altLang="zh-CN"/>
          </a:p>
        </p:txBody>
      </p:sp>
      <p:sp>
        <p:nvSpPr>
          <p:cNvPr id="3" name="标题 1"/>
          <p:cNvSpPr txBox="1">
            <a:spLocks/>
          </p:cNvSpPr>
          <p:nvPr/>
        </p:nvSpPr>
        <p:spPr>
          <a:xfrm>
            <a:off x="755576" y="764704"/>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6-14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线索排序树</a:t>
            </a:r>
          </a:p>
        </p:txBody>
      </p:sp>
      <p:pic>
        <p:nvPicPr>
          <p:cNvPr id="4" name="Picture 4"/>
          <p:cNvPicPr>
            <a:picLocks noChangeAspect="1" noChangeArrowheads="1"/>
          </p:cNvPicPr>
          <p:nvPr/>
        </p:nvPicPr>
        <p:blipFill>
          <a:blip r:embed="rId2" cstate="print"/>
          <a:srcRect/>
          <a:stretch>
            <a:fillRect/>
          </a:stretch>
        </p:blipFill>
        <p:spPr bwMode="auto">
          <a:xfrm>
            <a:off x="971600" y="1700808"/>
            <a:ext cx="7308850" cy="35798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11560" y="260648"/>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2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6-9 </a:t>
            </a:r>
            <a:r>
              <a:rPr kumimoji="1" lang="zh-CN" altLang="en-US" sz="32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建立线索树</a:t>
            </a:r>
          </a:p>
        </p:txBody>
      </p:sp>
      <p:sp>
        <p:nvSpPr>
          <p:cNvPr id="4" name="内容占位符 2"/>
          <p:cNvSpPr txBox="1">
            <a:spLocks/>
          </p:cNvSpPr>
          <p:nvPr/>
        </p:nvSpPr>
        <p:spPr>
          <a:xfrm>
            <a:off x="611560" y="908720"/>
            <a:ext cx="8280920" cy="4114800"/>
          </a:xfrm>
          <a:prstGeom prst="rect">
            <a:avLst/>
          </a:prstGeom>
        </p:spPr>
        <p:txBody>
          <a:bodyPr/>
          <a:lstStyle/>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thread</a:t>
            </a:r>
            <a:r>
              <a:rPr kumimoji="1" lang="en-US" altLang="zh-CN" sz="2000"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sort</a:t>
            </a:r>
            <a:r>
              <a:rPr kumimoji="1" lang="en-US" altLang="zh-CN" sz="2000"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tree</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2000" b="0" i="0" u="none" strike="noStrike" kern="0" cap="none" spc="0" normalizeH="0" baseline="0" noProof="0" dirty="0" smtClean="0">
                <a:ln>
                  <a:noFill/>
                </a:ln>
                <a:solidFill>
                  <a:schemeClr val="accent2"/>
                </a:solidFill>
                <a:effectLst/>
                <a:uLnTx/>
                <a:uFillTx/>
                <a:latin typeface="+mn-lt"/>
                <a:ea typeface="+mn-ea"/>
                <a:cs typeface="+mn-cs"/>
              </a:rPr>
              <a:t>n&gt;=0 </a:t>
            </a:r>
            <a:endParaRPr kumimoji="1" lang="zh-CN" altLang="en-US" sz="20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root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if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return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root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=new</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root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root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root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root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head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root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for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&lt;n</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=new</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root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while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lang="en-US" altLang="zh-CN" sz="2000" b="1" i="0" kern="0" dirty="0" smtClean="0">
                <a:solidFill>
                  <a:srgbClr val="FF0000"/>
                </a:solidFill>
                <a:latin typeface="+mn-lt"/>
                <a:ea typeface="+mn-ea"/>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&amp;&amp;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else break</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else if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&amp;&amp;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lang="en-US" altLang="zh-CN" sz="2000" i="0" kern="0" dirty="0" smtClean="0">
                <a:solidFill>
                  <a:srgbClr val="FF0000"/>
                </a:solidFill>
                <a:latin typeface="+mn-lt"/>
                <a:ea typeface="+mn-ea"/>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else break</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if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lang="en-US" altLang="zh-CN" sz="2000" b="0" i="0" kern="0" dirty="0" smtClean="0">
                <a:solidFill>
                  <a:srgbClr val="FF0000"/>
                </a:solidFill>
                <a:latin typeface="+mn-lt"/>
                <a:ea typeface="+mn-ea"/>
              </a:rPr>
              <a:t> </a:t>
            </a:r>
            <a:r>
              <a:rPr lang="en-US" altLang="zh-CN" sz="2000" b="0" i="0" kern="0" dirty="0" smtClean="0">
                <a:solidFill>
                  <a:srgbClr val="FF0000"/>
                </a:solidFill>
                <a:latin typeface="+mn-lt"/>
                <a:ea typeface="+mn-ea"/>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lang="en-US" altLang="zh-CN" sz="2000" b="0" i="0" kern="0" dirty="0" smtClean="0">
                <a:solidFill>
                  <a:srgbClr val="FF0000"/>
                </a:solidFill>
                <a:latin typeface="+mn-lt"/>
                <a:ea typeface="+mn-ea"/>
              </a:rPr>
              <a:t> </a:t>
            </a:r>
            <a:r>
              <a:rPr lang="en-US" altLang="zh-CN" sz="2000" b="0" i="0" kern="0" dirty="0" smtClean="0">
                <a:solidFill>
                  <a:srgbClr val="FF0000"/>
                </a:solidFill>
                <a:latin typeface="+mn-lt"/>
                <a:ea typeface="+mn-ea"/>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head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else if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lang="en-US" altLang="zh-CN" sz="2000" b="0" i="0" kern="0" dirty="0" smtClean="0">
                <a:solidFill>
                  <a:srgbClr val="FF0000"/>
                </a:solidFill>
                <a:latin typeface="+mn-lt"/>
                <a:ea typeface="+mn-ea"/>
              </a:rPr>
              <a:t> </a:t>
            </a:r>
            <a:r>
              <a:rPr lang="en-US" altLang="zh-CN" sz="2000" b="0" i="0" kern="0" dirty="0" smtClean="0">
                <a:solidFill>
                  <a:srgbClr val="FF0000"/>
                </a:solidFill>
                <a:latin typeface="+mn-lt"/>
                <a:ea typeface="+mn-ea"/>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r</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rtag</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return</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head</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75000"/>
              </a:lnSpc>
              <a:spcBef>
                <a:spcPts val="0"/>
              </a:spcBef>
              <a:spcAft>
                <a:spcPct val="0"/>
              </a:spcAft>
              <a:buClrTx/>
              <a:buSzTx/>
              <a:buFontTx/>
              <a:buChar char="•"/>
              <a:tabLst/>
              <a:defRPr/>
            </a:pP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i="0" u="none" strike="noStrike" kern="0" cap="none" spc="0" normalizeH="0" baseline="0" noProof="0" dirty="0" smtClean="0">
              <a:ln>
                <a:noFill/>
              </a:ln>
              <a:solidFill>
                <a:srgbClr val="FF0000"/>
              </a:solidFill>
              <a:effectLst/>
              <a:uLnTx/>
              <a:uFillTx/>
              <a:latin typeface="+mn-lt"/>
              <a:ea typeface="+mn-ea"/>
              <a:cs typeface="+mn-cs"/>
            </a:endParaRPr>
          </a:p>
        </p:txBody>
      </p:sp>
      <p:sp>
        <p:nvSpPr>
          <p:cNvPr id="5" name="AutoShape 48">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237</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6.9 </a:t>
            </a:r>
            <a:r>
              <a:rPr kumimoji="1" lang="zh-CN" altLang="en-US"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堆</a:t>
            </a:r>
          </a:p>
        </p:txBody>
      </p:sp>
      <p:sp>
        <p:nvSpPr>
          <p:cNvPr id="4" name="内容占位符 2"/>
          <p:cNvSpPr txBox="1">
            <a:spLocks/>
          </p:cNvSpPr>
          <p:nvPr/>
        </p:nvSpPr>
        <p:spPr>
          <a:xfrm>
            <a:off x="683568" y="1412776"/>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假设二叉树</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是一棵完全二叉树，如果树</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中的任一结点的值不小于它的任一子结点的值（如果存在子结点的话），那么称树</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是一个（最大）堆（</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heap</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对于具有</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个结点的完全二叉树</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，可以按层次序把树中的所有结点存放在数组</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a[n]</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中。这样，就可以用数组</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a[n]</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表示完全二叉树</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如果具有</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个结点的完全二叉数</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是一个堆，那么按层次序存放树</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的数组</a:t>
            </a:r>
            <a:r>
              <a:rPr kumimoji="1" lang="en-US" altLang="zh-CN" sz="2400" i="0" u="none" strike="noStrike" kern="0" cap="none" spc="0" normalizeH="0" baseline="0" noProof="0" dirty="0" smtClean="0">
                <a:ln>
                  <a:noFill/>
                </a:ln>
                <a:solidFill>
                  <a:schemeClr val="accent2"/>
                </a:solidFill>
                <a:effectLst/>
                <a:uLnTx/>
                <a:uFillTx/>
                <a:latin typeface="+mn-lt"/>
                <a:ea typeface="+mn-ea"/>
                <a:cs typeface="+mn-cs"/>
              </a:rPr>
              <a:t>a[n]</a:t>
            </a:r>
            <a:r>
              <a:rPr kumimoji="1" lang="zh-CN" altLang="en-US" sz="2400" i="0" u="none" strike="noStrike" kern="0" cap="none" spc="0" normalizeH="0" baseline="0" noProof="0" dirty="0" smtClean="0">
                <a:ln>
                  <a:noFill/>
                </a:ln>
                <a:solidFill>
                  <a:schemeClr val="accent2"/>
                </a:solidFill>
                <a:effectLst/>
                <a:uLnTx/>
                <a:uFillTx/>
                <a:latin typeface="+mn-lt"/>
                <a:ea typeface="+mn-ea"/>
                <a:cs typeface="+mn-cs"/>
              </a:rPr>
              <a:t>中的元素具有如下的性质：</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lang="en-US" altLang="zh-CN" i="0" kern="0" dirty="0" smtClean="0">
                <a:solidFill>
                  <a:srgbClr val="FF0000"/>
                </a:solidFill>
                <a:latin typeface="+mn-lt"/>
                <a:ea typeface="+mn-ea"/>
              </a:rPr>
              <a:t>(</a:t>
            </a:r>
            <a:r>
              <a:rPr kumimoji="1" lang="en-US" altLang="zh-CN" sz="2400" i="0" u="none" strike="noStrike" kern="0" cap="none" spc="0" normalizeH="0" baseline="0" noProof="0" dirty="0" smtClean="0">
                <a:ln>
                  <a:noFill/>
                </a:ln>
                <a:solidFill>
                  <a:srgbClr val="FF0000"/>
                </a:solidFill>
                <a:effectLst/>
                <a:uLnTx/>
                <a:uFillTx/>
                <a:latin typeface="+mn-lt"/>
                <a:ea typeface="+mn-ea"/>
              </a:rPr>
              <a:t>1) </a:t>
            </a:r>
            <a:r>
              <a:rPr kumimoji="1" lang="zh-CN" altLang="en-US" sz="2400" i="0" u="none" strike="noStrike" kern="0" cap="none" spc="0" normalizeH="0" baseline="0" noProof="0" dirty="0" smtClean="0">
                <a:ln>
                  <a:noFill/>
                </a:ln>
                <a:solidFill>
                  <a:srgbClr val="FF0000"/>
                </a:solidFill>
                <a:effectLst/>
                <a:uLnTx/>
                <a:uFillTx/>
                <a:latin typeface="+mn-lt"/>
                <a:ea typeface="+mn-ea"/>
              </a:rPr>
              <a:t>若</a:t>
            </a:r>
            <a:r>
              <a:rPr kumimoji="1" lang="en-US" altLang="zh-CN" sz="2400" i="0" u="none" strike="noStrike" kern="0" cap="none" spc="0" normalizeH="0" baseline="0" noProof="0" dirty="0" smtClean="0">
                <a:ln>
                  <a:noFill/>
                </a:ln>
                <a:solidFill>
                  <a:srgbClr val="FF0000"/>
                </a:solidFill>
                <a:effectLst/>
                <a:uLnTx/>
                <a:uFillTx/>
                <a:latin typeface="+mn-lt"/>
                <a:ea typeface="+mn-ea"/>
              </a:rPr>
              <a:t>2i+1&lt;n</a:t>
            </a:r>
            <a:r>
              <a:rPr kumimoji="1" lang="zh-CN" altLang="en-US" sz="2400" i="0" u="none" strike="noStrike" kern="0" cap="none" spc="0" normalizeH="0" baseline="0" noProof="0" dirty="0" smtClean="0">
                <a:ln>
                  <a:noFill/>
                </a:ln>
                <a:solidFill>
                  <a:srgbClr val="FF0000"/>
                </a:solidFill>
                <a:effectLst/>
                <a:uLnTx/>
                <a:uFillTx/>
                <a:latin typeface="+mn-lt"/>
                <a:ea typeface="+mn-ea"/>
              </a:rPr>
              <a:t>，则</a:t>
            </a:r>
            <a:r>
              <a:rPr kumimoji="1" lang="en-US" altLang="zh-CN" sz="2400" i="0" u="none" strike="noStrike" kern="0" cap="none" spc="0" normalizeH="0" baseline="0" noProof="0" dirty="0" smtClean="0">
                <a:ln>
                  <a:noFill/>
                </a:ln>
                <a:solidFill>
                  <a:srgbClr val="FF0000"/>
                </a:solidFill>
                <a:effectLst/>
                <a:uLnTx/>
                <a:uFillTx/>
                <a:latin typeface="+mn-lt"/>
                <a:ea typeface="+mn-ea"/>
              </a:rPr>
              <a:t>a[</a:t>
            </a:r>
            <a:r>
              <a:rPr kumimoji="1" lang="en-US" altLang="zh-CN" sz="2400" i="0" u="none" strike="noStrike" kern="0" cap="none" spc="0" normalizeH="0" baseline="0" noProof="0" dirty="0" err="1" smtClean="0">
                <a:ln>
                  <a:noFill/>
                </a:ln>
                <a:solidFill>
                  <a:srgbClr val="FF0000"/>
                </a:solidFill>
                <a:effectLst/>
                <a:uLnTx/>
                <a:uFillTx/>
                <a:latin typeface="+mn-lt"/>
                <a:ea typeface="+mn-ea"/>
              </a:rPr>
              <a:t>i</a:t>
            </a:r>
            <a:r>
              <a:rPr kumimoji="1" lang="en-US" altLang="zh-CN" sz="2400" i="0" u="none" strike="noStrike" kern="0" cap="none" spc="0" normalizeH="0" baseline="0" noProof="0" dirty="0" smtClean="0">
                <a:ln>
                  <a:noFill/>
                </a:ln>
                <a:solidFill>
                  <a:srgbClr val="FF0000"/>
                </a:solidFill>
                <a:effectLst/>
                <a:uLnTx/>
                <a:uFillTx/>
                <a:latin typeface="+mn-lt"/>
                <a:ea typeface="+mn-ea"/>
              </a:rPr>
              <a:t>]≥a[2i+1]</a:t>
            </a:r>
            <a:r>
              <a:rPr kumimoji="1" lang="zh-CN" altLang="en-US" sz="2400" i="0" u="none" strike="noStrike" kern="0" cap="none" spc="0" normalizeH="0" baseline="0" noProof="0" dirty="0" smtClean="0">
                <a:ln>
                  <a:noFill/>
                </a:ln>
                <a:solidFill>
                  <a:srgbClr val="FF0000"/>
                </a:solidFill>
                <a:effectLst/>
                <a:uLnTx/>
                <a:uFillTx/>
                <a:latin typeface="+mn-lt"/>
                <a:ea typeface="+mn-ea"/>
              </a:rPr>
              <a:t>；</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lang="en-US" altLang="zh-CN" i="0" kern="0" dirty="0" smtClean="0">
                <a:solidFill>
                  <a:srgbClr val="FF0000"/>
                </a:solidFill>
                <a:latin typeface="+mn-lt"/>
                <a:ea typeface="+mn-ea"/>
              </a:rPr>
              <a:t>(</a:t>
            </a:r>
            <a:r>
              <a:rPr kumimoji="1" lang="en-US" altLang="zh-CN" sz="2400" i="0" u="none" strike="noStrike" kern="0" cap="none" spc="0" normalizeH="0" baseline="0" noProof="0" dirty="0" smtClean="0">
                <a:ln>
                  <a:noFill/>
                </a:ln>
                <a:solidFill>
                  <a:srgbClr val="FF0000"/>
                </a:solidFill>
                <a:effectLst/>
                <a:uLnTx/>
                <a:uFillTx/>
                <a:latin typeface="+mn-lt"/>
                <a:ea typeface="+mn-ea"/>
              </a:rPr>
              <a:t>2) </a:t>
            </a:r>
            <a:r>
              <a:rPr kumimoji="1" lang="zh-CN" altLang="en-US" sz="2400" i="0" u="none" strike="noStrike" kern="0" cap="none" spc="0" normalizeH="0" baseline="0" noProof="0" dirty="0" smtClean="0">
                <a:ln>
                  <a:noFill/>
                </a:ln>
                <a:solidFill>
                  <a:srgbClr val="FF0000"/>
                </a:solidFill>
                <a:effectLst/>
                <a:uLnTx/>
                <a:uFillTx/>
                <a:latin typeface="+mn-lt"/>
                <a:ea typeface="+mn-ea"/>
              </a:rPr>
              <a:t>若</a:t>
            </a:r>
            <a:r>
              <a:rPr kumimoji="1" lang="en-US" altLang="zh-CN" sz="2400" i="0" u="none" strike="noStrike" kern="0" cap="none" spc="0" normalizeH="0" baseline="0" noProof="0" dirty="0" smtClean="0">
                <a:ln>
                  <a:noFill/>
                </a:ln>
                <a:solidFill>
                  <a:srgbClr val="FF0000"/>
                </a:solidFill>
                <a:effectLst/>
                <a:uLnTx/>
                <a:uFillTx/>
                <a:latin typeface="+mn-lt"/>
                <a:ea typeface="+mn-ea"/>
              </a:rPr>
              <a:t>2i+2&lt;n</a:t>
            </a:r>
            <a:r>
              <a:rPr kumimoji="1" lang="zh-CN" altLang="en-US" sz="2400" i="0" u="none" strike="noStrike" kern="0" cap="none" spc="0" normalizeH="0" baseline="0" noProof="0" dirty="0" smtClean="0">
                <a:ln>
                  <a:noFill/>
                </a:ln>
                <a:solidFill>
                  <a:srgbClr val="FF0000"/>
                </a:solidFill>
                <a:effectLst/>
                <a:uLnTx/>
                <a:uFillTx/>
                <a:latin typeface="+mn-lt"/>
                <a:ea typeface="+mn-ea"/>
              </a:rPr>
              <a:t>，则</a:t>
            </a:r>
            <a:r>
              <a:rPr kumimoji="1" lang="en-US" altLang="zh-CN" sz="2400" i="0" u="none" strike="noStrike" kern="0" cap="none" spc="0" normalizeH="0" baseline="0" noProof="0" dirty="0" smtClean="0">
                <a:ln>
                  <a:noFill/>
                </a:ln>
                <a:solidFill>
                  <a:srgbClr val="FF0000"/>
                </a:solidFill>
                <a:effectLst/>
                <a:uLnTx/>
                <a:uFillTx/>
                <a:latin typeface="+mn-lt"/>
                <a:ea typeface="+mn-ea"/>
              </a:rPr>
              <a:t>a[</a:t>
            </a:r>
            <a:r>
              <a:rPr kumimoji="1" lang="en-US" altLang="zh-CN" sz="2400" i="0" u="none" strike="noStrike" kern="0" cap="none" spc="0" normalizeH="0" baseline="0" noProof="0" dirty="0" err="1" smtClean="0">
                <a:ln>
                  <a:noFill/>
                </a:ln>
                <a:solidFill>
                  <a:srgbClr val="FF0000"/>
                </a:solidFill>
                <a:effectLst/>
                <a:uLnTx/>
                <a:uFillTx/>
                <a:latin typeface="+mn-lt"/>
                <a:ea typeface="+mn-ea"/>
              </a:rPr>
              <a:t>i</a:t>
            </a:r>
            <a:r>
              <a:rPr kumimoji="1" lang="en-US" altLang="zh-CN" sz="2400" i="0" u="none" strike="noStrike" kern="0" cap="none" spc="0" normalizeH="0" baseline="0" noProof="0" dirty="0" smtClean="0">
                <a:ln>
                  <a:noFill/>
                </a:ln>
                <a:solidFill>
                  <a:srgbClr val="FF0000"/>
                </a:solidFill>
                <a:effectLst/>
                <a:uLnTx/>
                <a:uFillTx/>
                <a:latin typeface="+mn-lt"/>
                <a:ea typeface="+mn-ea"/>
              </a:rPr>
              <a:t>]≥a[2i+2]</a:t>
            </a:r>
            <a:r>
              <a:rPr kumimoji="1" lang="zh-CN" altLang="en-US" sz="2400" i="0" u="none" strike="noStrike" kern="0" cap="none" spc="0" normalizeH="0" baseline="0" noProof="0" dirty="0" smtClean="0">
                <a:ln>
                  <a:noFill/>
                </a:ln>
                <a:solidFill>
                  <a:srgbClr val="FF0000"/>
                </a:solidFill>
                <a:effectLst/>
                <a:uLnTx/>
                <a:uFillTx/>
                <a:latin typeface="+mn-lt"/>
                <a:ea typeface="+mn-ea"/>
              </a:rPr>
              <a:t>。</a:t>
            </a:r>
            <a:endParaRPr kumimoji="1" lang="en-US" altLang="zh-CN" sz="2400"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238</a:t>
            </a:fld>
            <a:endParaRPr lang="en-US" altLang="zh-CN"/>
          </a:p>
        </p:txBody>
      </p:sp>
      <p:sp>
        <p:nvSpPr>
          <p:cNvPr id="3" name="Text Box 4"/>
          <p:cNvSpPr txBox="1">
            <a:spLocks noChangeArrowheads="1"/>
          </p:cNvSpPr>
          <p:nvPr/>
        </p:nvSpPr>
        <p:spPr bwMode="auto">
          <a:xfrm>
            <a:off x="684213" y="981075"/>
            <a:ext cx="8064500" cy="4184650"/>
          </a:xfrm>
          <a:prstGeom prst="rect">
            <a:avLst/>
          </a:prstGeom>
          <a:noFill/>
          <a:ln w="9525">
            <a:noFill/>
            <a:miter lim="800000"/>
            <a:headEnd/>
            <a:tailEnd/>
          </a:ln>
          <a:effectLst/>
        </p:spPr>
        <p:txBody>
          <a:bodyPr lIns="89401" tIns="44700" rIns="89401" bIns="44700">
            <a:spAutoFit/>
          </a:bodyPr>
          <a:lstStyle/>
          <a:p>
            <a:pPr defTabSz="893763">
              <a:spcBef>
                <a:spcPct val="20000"/>
              </a:spcBef>
              <a:defRPr/>
            </a:pPr>
            <a:r>
              <a:rPr lang="zh-CN" altLang="en-US" sz="3600" i="0" u="sng" dirty="0">
                <a:solidFill>
                  <a:schemeClr val="tx2"/>
                </a:solidFill>
                <a:effectLst>
                  <a:outerShdw blurRad="38100" dist="38100" dir="2700000" algn="tl">
                    <a:srgbClr val="C0C0C0"/>
                  </a:outerShdw>
                </a:effectLst>
                <a:ea typeface="仿宋_GB2312" pitchFamily="49" charset="-122"/>
              </a:rPr>
              <a:t>堆的定义</a:t>
            </a:r>
            <a:r>
              <a:rPr lang="zh-CN" altLang="en-US" sz="3200" i="0" dirty="0">
                <a:solidFill>
                  <a:schemeClr val="tx2"/>
                </a:solidFill>
                <a:effectLst>
                  <a:outerShdw blurRad="38100" dist="38100" dir="2700000" algn="tl">
                    <a:srgbClr val="C0C0C0"/>
                  </a:outerShdw>
                </a:effectLst>
                <a:ea typeface="仿宋_GB2312" pitchFamily="49" charset="-122"/>
              </a:rPr>
              <a:t>  </a:t>
            </a:r>
            <a:r>
              <a:rPr lang="zh-CN" altLang="en-US" sz="2800" i="0" dirty="0">
                <a:effectLst>
                  <a:outerShdw blurRad="38100" dist="38100" dir="2700000" algn="tl">
                    <a:srgbClr val="C0C0C0"/>
                  </a:outerShdw>
                </a:effectLst>
                <a:ea typeface="仿宋_GB2312" pitchFamily="49" charset="-122"/>
              </a:rPr>
              <a:t>  </a:t>
            </a:r>
          </a:p>
          <a:p>
            <a:pPr defTabSz="893763">
              <a:spcBef>
                <a:spcPct val="50000"/>
              </a:spcBef>
              <a:defRPr/>
            </a:pPr>
            <a:r>
              <a:rPr lang="zh-CN" altLang="en-US" sz="2800" i="0" dirty="0">
                <a:effectLst>
                  <a:outerShdw blurRad="38100" dist="38100" dir="2700000" algn="tl">
                    <a:srgbClr val="C0C0C0"/>
                  </a:outerShdw>
                </a:effectLst>
                <a:ea typeface="仿宋_GB2312" pitchFamily="49" charset="-122"/>
              </a:rPr>
              <a:t>        如果有一个关键码集合</a:t>
            </a:r>
            <a:r>
              <a:rPr lang="en-US" altLang="zh-CN" sz="2800" dirty="0">
                <a:solidFill>
                  <a:srgbClr val="CC3300"/>
                </a:solidFill>
                <a:effectLst>
                  <a:outerShdw blurRad="38100" dist="38100" dir="2700000" algn="tl">
                    <a:srgbClr val="C0C0C0"/>
                  </a:outerShdw>
                </a:effectLst>
                <a:ea typeface="仿宋_GB2312" pitchFamily="49" charset="-122"/>
              </a:rPr>
              <a:t>K</a:t>
            </a:r>
            <a:r>
              <a:rPr lang="en-US" altLang="zh-CN" sz="2800" i="0" dirty="0">
                <a:solidFill>
                  <a:srgbClr val="CC3300"/>
                </a:solidFill>
                <a:effectLst>
                  <a:outerShdw blurRad="38100" dist="38100" dir="2700000" algn="tl">
                    <a:srgbClr val="C0C0C0"/>
                  </a:outerShdw>
                </a:effectLst>
                <a:ea typeface="仿宋_GB2312" pitchFamily="49" charset="-122"/>
              </a:rPr>
              <a:t>={</a:t>
            </a:r>
            <a:r>
              <a:rPr lang="en-US" altLang="zh-CN" sz="2800" dirty="0">
                <a:solidFill>
                  <a:srgbClr val="CC3300"/>
                </a:solidFill>
                <a:effectLst>
                  <a:outerShdw blurRad="38100" dist="38100" dir="2700000" algn="tl">
                    <a:srgbClr val="C0C0C0"/>
                  </a:outerShdw>
                </a:effectLst>
                <a:ea typeface="仿宋_GB2312" pitchFamily="49" charset="-122"/>
              </a:rPr>
              <a:t>k</a:t>
            </a:r>
            <a:r>
              <a:rPr lang="en-US" altLang="zh-CN" sz="2800" i="0" baseline="-25000" dirty="0">
                <a:solidFill>
                  <a:srgbClr val="CC3300"/>
                </a:solidFill>
                <a:effectLst>
                  <a:outerShdw blurRad="38100" dist="38100" dir="2700000" algn="tl">
                    <a:srgbClr val="C0C0C0"/>
                  </a:outerShdw>
                </a:effectLst>
                <a:ea typeface="仿宋_GB2312" pitchFamily="49" charset="-122"/>
              </a:rPr>
              <a:t>0</a:t>
            </a:r>
            <a:r>
              <a:rPr lang="en-US" altLang="zh-CN" sz="2800" i="0" dirty="0">
                <a:solidFill>
                  <a:srgbClr val="CC3300"/>
                </a:solidFill>
                <a:effectLst>
                  <a:outerShdw blurRad="38100" dist="38100" dir="2700000" algn="tl">
                    <a:srgbClr val="C0C0C0"/>
                  </a:outerShdw>
                </a:effectLst>
                <a:ea typeface="仿宋_GB2312" pitchFamily="49" charset="-122"/>
              </a:rPr>
              <a:t>, </a:t>
            </a:r>
            <a:r>
              <a:rPr lang="en-US" altLang="zh-CN" sz="2800" dirty="0">
                <a:solidFill>
                  <a:srgbClr val="CC3300"/>
                </a:solidFill>
                <a:effectLst>
                  <a:outerShdw blurRad="38100" dist="38100" dir="2700000" algn="tl">
                    <a:srgbClr val="C0C0C0"/>
                  </a:outerShdw>
                </a:effectLst>
                <a:ea typeface="仿宋_GB2312" pitchFamily="49" charset="-122"/>
              </a:rPr>
              <a:t>k</a:t>
            </a:r>
            <a:r>
              <a:rPr lang="en-US" altLang="zh-CN" sz="2800" i="0" baseline="-25000" dirty="0">
                <a:solidFill>
                  <a:srgbClr val="CC3300"/>
                </a:solidFill>
                <a:effectLst>
                  <a:outerShdw blurRad="38100" dist="38100" dir="2700000" algn="tl">
                    <a:srgbClr val="C0C0C0"/>
                  </a:outerShdw>
                </a:effectLst>
                <a:ea typeface="仿宋_GB2312" pitchFamily="49" charset="-122"/>
              </a:rPr>
              <a:t>1</a:t>
            </a:r>
            <a:r>
              <a:rPr lang="en-US" altLang="zh-CN" sz="2800" i="0" dirty="0">
                <a:solidFill>
                  <a:srgbClr val="CC3300"/>
                </a:solidFill>
                <a:effectLst>
                  <a:outerShdw blurRad="38100" dist="38100" dir="2700000" algn="tl">
                    <a:srgbClr val="C0C0C0"/>
                  </a:outerShdw>
                </a:effectLst>
                <a:ea typeface="仿宋_GB2312" pitchFamily="49" charset="-122"/>
              </a:rPr>
              <a:t>, </a:t>
            </a:r>
            <a:r>
              <a:rPr lang="en-US" altLang="zh-CN" sz="2800" dirty="0">
                <a:solidFill>
                  <a:srgbClr val="CC3300"/>
                </a:solidFill>
                <a:effectLst>
                  <a:outerShdw blurRad="38100" dist="38100" dir="2700000" algn="tl">
                    <a:srgbClr val="C0C0C0"/>
                  </a:outerShdw>
                </a:effectLst>
                <a:ea typeface="仿宋_GB2312" pitchFamily="49" charset="-122"/>
              </a:rPr>
              <a:t>k</a:t>
            </a:r>
            <a:r>
              <a:rPr lang="en-US" altLang="zh-CN" sz="2800" i="0" baseline="-25000" dirty="0">
                <a:solidFill>
                  <a:srgbClr val="CC3300"/>
                </a:solidFill>
                <a:effectLst>
                  <a:outerShdw blurRad="38100" dist="38100" dir="2700000" algn="tl">
                    <a:srgbClr val="C0C0C0"/>
                  </a:outerShdw>
                </a:effectLst>
                <a:ea typeface="仿宋_GB2312" pitchFamily="49" charset="-122"/>
              </a:rPr>
              <a:t>2</a:t>
            </a:r>
            <a:r>
              <a:rPr lang="en-US" altLang="zh-CN" sz="2800" i="0" dirty="0">
                <a:solidFill>
                  <a:srgbClr val="CC3300"/>
                </a:solidFill>
                <a:effectLst>
                  <a:outerShdw blurRad="38100" dist="38100" dir="2700000" algn="tl">
                    <a:srgbClr val="C0C0C0"/>
                  </a:outerShdw>
                </a:effectLst>
                <a:ea typeface="仿宋_GB2312" pitchFamily="49" charset="-122"/>
              </a:rPr>
              <a:t>, …, </a:t>
            </a:r>
            <a:r>
              <a:rPr lang="en-US" altLang="zh-CN" sz="2800" dirty="0">
                <a:solidFill>
                  <a:srgbClr val="CC3300"/>
                </a:solidFill>
                <a:effectLst>
                  <a:outerShdw blurRad="38100" dist="38100" dir="2700000" algn="tl">
                    <a:srgbClr val="C0C0C0"/>
                  </a:outerShdw>
                </a:effectLst>
                <a:ea typeface="仿宋_GB2312" pitchFamily="49" charset="-122"/>
              </a:rPr>
              <a:t>k</a:t>
            </a:r>
            <a:r>
              <a:rPr lang="en-US" altLang="zh-CN" sz="2800" baseline="-25000" dirty="0">
                <a:solidFill>
                  <a:srgbClr val="CC3300"/>
                </a:solidFill>
                <a:effectLst>
                  <a:outerShdw blurRad="38100" dist="38100" dir="2700000" algn="tl">
                    <a:srgbClr val="C0C0C0"/>
                  </a:outerShdw>
                </a:effectLst>
                <a:ea typeface="仿宋_GB2312" pitchFamily="49" charset="-122"/>
              </a:rPr>
              <a:t>n</a:t>
            </a:r>
            <a:r>
              <a:rPr lang="en-US" altLang="zh-CN" sz="2800" i="0" baseline="-25000" dirty="0">
                <a:solidFill>
                  <a:srgbClr val="CC3300"/>
                </a:solidFill>
                <a:effectLst>
                  <a:outerShdw blurRad="38100" dist="38100" dir="2700000" algn="tl">
                    <a:srgbClr val="C0C0C0"/>
                  </a:outerShdw>
                </a:effectLst>
                <a:ea typeface="仿宋_GB2312" pitchFamily="49" charset="-122"/>
              </a:rPr>
              <a:t>-1</a:t>
            </a:r>
            <a:r>
              <a:rPr lang="en-US" altLang="zh-CN" sz="2800" i="0" dirty="0">
                <a:solidFill>
                  <a:srgbClr val="CC3300"/>
                </a:solidFill>
                <a:effectLst>
                  <a:outerShdw blurRad="38100" dist="38100" dir="2700000" algn="tl">
                    <a:srgbClr val="C0C0C0"/>
                  </a:outerShdw>
                </a:effectLst>
                <a:ea typeface="仿宋_GB2312" pitchFamily="49" charset="-122"/>
              </a:rPr>
              <a:t>}</a:t>
            </a:r>
            <a:r>
              <a:rPr lang="zh-CN" altLang="en-US" sz="2800" i="0" dirty="0">
                <a:effectLst>
                  <a:outerShdw blurRad="38100" dist="38100" dir="2700000" algn="tl">
                    <a:srgbClr val="C0C0C0"/>
                  </a:outerShdw>
                </a:effectLst>
                <a:ea typeface="仿宋_GB2312" pitchFamily="49" charset="-122"/>
              </a:rPr>
              <a:t>，把其中所有元素按完全二叉树的顺序（数组）存 储方式存放在一个一维数组中，并且满足：</a:t>
            </a:r>
          </a:p>
          <a:p>
            <a:pPr algn="ctr" defTabSz="893763">
              <a:spcBef>
                <a:spcPct val="20000"/>
              </a:spcBef>
              <a:defRPr/>
            </a:pPr>
            <a:r>
              <a:rPr lang="en-US" altLang="zh-CN" sz="2800" dirty="0" smtClean="0">
                <a:solidFill>
                  <a:srgbClr val="FF3300"/>
                </a:solidFill>
                <a:effectLst>
                  <a:outerShdw blurRad="38100" dist="38100" dir="2700000" algn="tl">
                    <a:srgbClr val="C0C0C0"/>
                  </a:outerShdw>
                </a:effectLst>
                <a:ea typeface="仿宋_GB2312" pitchFamily="49" charset="-122"/>
              </a:rPr>
              <a:t>K</a:t>
            </a:r>
            <a:r>
              <a:rPr lang="en-US" altLang="zh-CN" sz="2800" baseline="-25000" dirty="0" smtClean="0">
                <a:solidFill>
                  <a:srgbClr val="FF3300"/>
                </a:solidFill>
                <a:effectLst>
                  <a:outerShdw blurRad="38100" dist="38100" dir="2700000" algn="tl">
                    <a:srgbClr val="C0C0C0"/>
                  </a:outerShdw>
                </a:effectLst>
                <a:ea typeface="仿宋_GB2312" pitchFamily="49" charset="-122"/>
              </a:rPr>
              <a:t>i</a:t>
            </a:r>
            <a:r>
              <a:rPr lang="en-US" altLang="zh-CN" sz="2800" i="0" dirty="0" smtClean="0">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dirty="0" smtClean="0">
                <a:solidFill>
                  <a:srgbClr val="FF3300"/>
                </a:solidFill>
                <a:effectLst>
                  <a:outerShdw blurRad="38100" dist="38100" dir="2700000" algn="tl">
                    <a:srgbClr val="C0C0C0"/>
                  </a:outerShdw>
                </a:effectLst>
                <a:ea typeface="仿宋_GB2312" pitchFamily="49" charset="-122"/>
                <a:sym typeface="Symbol" pitchFamily="18" charset="2"/>
              </a:rPr>
              <a:t>K</a:t>
            </a:r>
            <a:r>
              <a:rPr lang="en-US" altLang="zh-CN" sz="2800" i="0" baseline="-25000" dirty="0" smtClean="0">
                <a:solidFill>
                  <a:srgbClr val="FF3300"/>
                </a:solidFill>
                <a:effectLst>
                  <a:outerShdw blurRad="38100" dist="38100" dir="2700000" algn="tl">
                    <a:srgbClr val="C0C0C0"/>
                  </a:outerShdw>
                </a:effectLst>
                <a:ea typeface="仿宋_GB2312" pitchFamily="49" charset="-122"/>
                <a:sym typeface="Symbol" pitchFamily="18" charset="2"/>
              </a:rPr>
              <a:t>2</a:t>
            </a:r>
            <a:r>
              <a:rPr lang="en-US" altLang="zh-CN" sz="2800" baseline="-25000" dirty="0" smtClean="0">
                <a:solidFill>
                  <a:srgbClr val="FF3300"/>
                </a:solidFill>
                <a:effectLst>
                  <a:outerShdw blurRad="38100" dist="38100" dir="2700000" algn="tl">
                    <a:srgbClr val="C0C0C0"/>
                  </a:outerShdw>
                </a:effectLst>
                <a:ea typeface="仿宋_GB2312" pitchFamily="49" charset="-122"/>
                <a:sym typeface="Symbol" pitchFamily="18" charset="2"/>
              </a:rPr>
              <a:t>i</a:t>
            </a:r>
            <a:r>
              <a:rPr lang="en-US" altLang="zh-CN" sz="2800" i="0" baseline="-25000" dirty="0" smtClean="0">
                <a:solidFill>
                  <a:srgbClr val="FF3300"/>
                </a:solidFill>
                <a:effectLst>
                  <a:outerShdw blurRad="38100" dist="38100" dir="2700000" algn="tl">
                    <a:srgbClr val="C0C0C0"/>
                  </a:outerShdw>
                </a:effectLst>
                <a:ea typeface="仿宋_GB2312" pitchFamily="49" charset="-122"/>
                <a:sym typeface="Symbol" pitchFamily="18" charset="2"/>
              </a:rPr>
              <a:t>+1</a:t>
            </a:r>
            <a:r>
              <a:rPr lang="en-US" altLang="zh-CN" sz="2800" i="0" dirty="0" smtClean="0">
                <a:solidFill>
                  <a:srgbClr val="FF3300"/>
                </a:solidFill>
                <a:ea typeface="仿宋_GB2312" pitchFamily="49" charset="-122"/>
                <a:sym typeface="Symbol" pitchFamily="18" charset="2"/>
              </a:rPr>
              <a:t>  </a:t>
            </a:r>
            <a:r>
              <a:rPr lang="en-US" altLang="zh-CN" sz="2800" i="0" dirty="0">
                <a:solidFill>
                  <a:srgbClr val="FF3300"/>
                </a:solidFill>
                <a:ea typeface="仿宋_GB2312" pitchFamily="49" charset="-122"/>
                <a:sym typeface="Symbol" pitchFamily="18" charset="2"/>
              </a:rPr>
              <a:t>&amp;&amp;   </a:t>
            </a:r>
            <a:r>
              <a:rPr lang="en-US" altLang="zh-CN" sz="2800" dirty="0" smtClean="0">
                <a:solidFill>
                  <a:srgbClr val="FF3300"/>
                </a:solidFill>
                <a:effectLst>
                  <a:outerShdw blurRad="38100" dist="38100" dir="2700000" algn="tl">
                    <a:srgbClr val="C0C0C0"/>
                  </a:outerShdw>
                </a:effectLst>
                <a:ea typeface="仿宋_GB2312" pitchFamily="49" charset="-122"/>
                <a:sym typeface="Symbol" pitchFamily="18" charset="2"/>
              </a:rPr>
              <a:t>K</a:t>
            </a:r>
            <a:r>
              <a:rPr lang="en-US" altLang="zh-CN" sz="2800" baseline="-25000" dirty="0" smtClean="0">
                <a:solidFill>
                  <a:srgbClr val="FF3300"/>
                </a:solidFill>
                <a:effectLst>
                  <a:outerShdw blurRad="38100" dist="38100" dir="2700000" algn="tl">
                    <a:srgbClr val="C0C0C0"/>
                  </a:outerShdw>
                </a:effectLst>
                <a:ea typeface="仿宋_GB2312" pitchFamily="49" charset="-122"/>
                <a:sym typeface="Symbol" pitchFamily="18" charset="2"/>
              </a:rPr>
              <a:t>i</a:t>
            </a:r>
            <a:r>
              <a:rPr lang="en-US" altLang="zh-CN" sz="2800" i="0" dirty="0" smtClean="0">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dirty="0" smtClean="0">
                <a:solidFill>
                  <a:srgbClr val="FF3300"/>
                </a:solidFill>
                <a:effectLst>
                  <a:outerShdw blurRad="38100" dist="38100" dir="2700000" algn="tl">
                    <a:srgbClr val="C0C0C0"/>
                  </a:outerShdw>
                </a:effectLst>
                <a:ea typeface="仿宋_GB2312" pitchFamily="49" charset="-122"/>
                <a:sym typeface="Symbol" pitchFamily="18" charset="2"/>
              </a:rPr>
              <a:t>K</a:t>
            </a:r>
            <a:r>
              <a:rPr lang="en-US" altLang="zh-CN" sz="2800" i="0" baseline="-25000" dirty="0" smtClean="0">
                <a:solidFill>
                  <a:srgbClr val="FF3300"/>
                </a:solidFill>
                <a:effectLst>
                  <a:outerShdw blurRad="38100" dist="38100" dir="2700000" algn="tl">
                    <a:srgbClr val="C0C0C0"/>
                  </a:outerShdw>
                </a:effectLst>
                <a:ea typeface="仿宋_GB2312" pitchFamily="49" charset="-122"/>
                <a:sym typeface="Symbol" pitchFamily="18" charset="2"/>
              </a:rPr>
              <a:t>2</a:t>
            </a:r>
            <a:r>
              <a:rPr lang="en-US" altLang="zh-CN" sz="2800" baseline="-25000" dirty="0" smtClean="0">
                <a:solidFill>
                  <a:srgbClr val="FF3300"/>
                </a:solidFill>
                <a:effectLst>
                  <a:outerShdw blurRad="38100" dist="38100" dir="2700000" algn="tl">
                    <a:srgbClr val="C0C0C0"/>
                  </a:outerShdw>
                </a:effectLst>
                <a:ea typeface="仿宋_GB2312" pitchFamily="49" charset="-122"/>
                <a:sym typeface="Symbol" pitchFamily="18" charset="2"/>
              </a:rPr>
              <a:t>i</a:t>
            </a:r>
            <a:r>
              <a:rPr lang="en-US" altLang="zh-CN" sz="2800" i="0" baseline="-25000" dirty="0" smtClean="0">
                <a:solidFill>
                  <a:srgbClr val="FF3300"/>
                </a:solidFill>
                <a:effectLst>
                  <a:outerShdw blurRad="38100" dist="38100" dir="2700000" algn="tl">
                    <a:srgbClr val="C0C0C0"/>
                  </a:outerShdw>
                </a:effectLst>
                <a:ea typeface="仿宋_GB2312" pitchFamily="49" charset="-122"/>
                <a:sym typeface="Symbol" pitchFamily="18" charset="2"/>
              </a:rPr>
              <a:t>+2</a:t>
            </a:r>
            <a:endParaRPr lang="en-US" altLang="zh-CN" sz="2800" i="0" baseline="-25000" dirty="0">
              <a:solidFill>
                <a:srgbClr val="FF3300"/>
              </a:solidFill>
              <a:effectLst>
                <a:outerShdw blurRad="38100" dist="38100" dir="2700000" algn="tl">
                  <a:srgbClr val="C0C0C0"/>
                </a:outerShdw>
              </a:effectLst>
              <a:ea typeface="仿宋_GB2312" pitchFamily="49" charset="-122"/>
              <a:sym typeface="Symbol" pitchFamily="18" charset="2"/>
            </a:endParaRPr>
          </a:p>
          <a:p>
            <a:pPr algn="ctr" defTabSz="893763">
              <a:spcBef>
                <a:spcPct val="20000"/>
              </a:spcBef>
              <a:defRPr/>
            </a:pPr>
            <a:r>
              <a:rPr lang="en-US" altLang="zh-CN" sz="2800" dirty="0" smtClean="0">
                <a:solidFill>
                  <a:srgbClr val="FF3300"/>
                </a:solidFill>
                <a:effectLst>
                  <a:outerShdw blurRad="38100" dist="38100" dir="2700000" algn="tl">
                    <a:srgbClr val="C0C0C0"/>
                  </a:outerShdw>
                </a:effectLst>
                <a:ea typeface="仿宋_GB2312" pitchFamily="49" charset="-122"/>
              </a:rPr>
              <a:t>K</a:t>
            </a:r>
            <a:r>
              <a:rPr lang="en-US" altLang="zh-CN" sz="2800" baseline="-25000" dirty="0" smtClean="0">
                <a:solidFill>
                  <a:srgbClr val="FF3300"/>
                </a:solidFill>
                <a:effectLst>
                  <a:outerShdw blurRad="38100" dist="38100" dir="2700000" algn="tl">
                    <a:srgbClr val="C0C0C0"/>
                  </a:outerShdw>
                </a:effectLst>
                <a:ea typeface="仿宋_GB2312" pitchFamily="49" charset="-122"/>
              </a:rPr>
              <a:t>i</a:t>
            </a:r>
            <a:r>
              <a:rPr lang="en-US" altLang="zh-CN" sz="2800" i="0" dirty="0" smtClean="0">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dirty="0" smtClean="0">
                <a:solidFill>
                  <a:srgbClr val="FF3300"/>
                </a:solidFill>
                <a:effectLst>
                  <a:outerShdw blurRad="38100" dist="38100" dir="2700000" algn="tl">
                    <a:srgbClr val="C0C0C0"/>
                  </a:outerShdw>
                </a:effectLst>
                <a:ea typeface="仿宋_GB2312" pitchFamily="49" charset="-122"/>
                <a:sym typeface="Symbol" pitchFamily="18" charset="2"/>
              </a:rPr>
              <a:t>K</a:t>
            </a:r>
            <a:r>
              <a:rPr lang="en-US" altLang="zh-CN" sz="2800" i="0" baseline="-25000" dirty="0" smtClean="0">
                <a:solidFill>
                  <a:srgbClr val="FF3300"/>
                </a:solidFill>
                <a:effectLst>
                  <a:outerShdw blurRad="38100" dist="38100" dir="2700000" algn="tl">
                    <a:srgbClr val="C0C0C0"/>
                  </a:outerShdw>
                </a:effectLst>
                <a:ea typeface="仿宋_GB2312" pitchFamily="49" charset="-122"/>
                <a:sym typeface="Symbol" pitchFamily="18" charset="2"/>
              </a:rPr>
              <a:t>2</a:t>
            </a:r>
            <a:r>
              <a:rPr lang="en-US" altLang="zh-CN" sz="2800" baseline="-25000" dirty="0" smtClean="0">
                <a:solidFill>
                  <a:srgbClr val="FF3300"/>
                </a:solidFill>
                <a:effectLst>
                  <a:outerShdw blurRad="38100" dist="38100" dir="2700000" algn="tl">
                    <a:srgbClr val="C0C0C0"/>
                  </a:outerShdw>
                </a:effectLst>
                <a:ea typeface="仿宋_GB2312" pitchFamily="49" charset="-122"/>
                <a:sym typeface="Symbol" pitchFamily="18" charset="2"/>
              </a:rPr>
              <a:t>i</a:t>
            </a:r>
            <a:r>
              <a:rPr lang="en-US" altLang="zh-CN" sz="2800" i="0" baseline="-25000" dirty="0" smtClean="0">
                <a:solidFill>
                  <a:srgbClr val="FF3300"/>
                </a:solidFill>
                <a:effectLst>
                  <a:outerShdw blurRad="38100" dist="38100" dir="2700000" algn="tl">
                    <a:srgbClr val="C0C0C0"/>
                  </a:outerShdw>
                </a:effectLst>
                <a:ea typeface="仿宋_GB2312" pitchFamily="49" charset="-122"/>
                <a:sym typeface="Symbol" pitchFamily="18" charset="2"/>
              </a:rPr>
              <a:t>+1</a:t>
            </a:r>
            <a:r>
              <a:rPr lang="en-US" altLang="zh-CN" sz="2800" i="0" dirty="0" smtClean="0">
                <a:solidFill>
                  <a:srgbClr val="FF3300"/>
                </a:solidFill>
                <a:ea typeface="仿宋_GB2312" pitchFamily="49" charset="-122"/>
                <a:sym typeface="Symbol" pitchFamily="18" charset="2"/>
              </a:rPr>
              <a:t>  </a:t>
            </a:r>
            <a:r>
              <a:rPr lang="en-US" altLang="zh-CN" sz="2800" i="0" dirty="0">
                <a:solidFill>
                  <a:srgbClr val="FF3300"/>
                </a:solidFill>
                <a:ea typeface="仿宋_GB2312" pitchFamily="49" charset="-122"/>
                <a:sym typeface="Symbol" pitchFamily="18" charset="2"/>
              </a:rPr>
              <a:t>&amp;&amp;  </a:t>
            </a:r>
            <a:r>
              <a:rPr lang="en-US" altLang="zh-CN" sz="2800" dirty="0" smtClean="0">
                <a:solidFill>
                  <a:srgbClr val="FF3300"/>
                </a:solidFill>
                <a:effectLst>
                  <a:outerShdw blurRad="38100" dist="38100" dir="2700000" algn="tl">
                    <a:srgbClr val="C0C0C0"/>
                  </a:outerShdw>
                </a:effectLst>
                <a:ea typeface="仿宋_GB2312" pitchFamily="49" charset="-122"/>
                <a:sym typeface="Symbol" pitchFamily="18" charset="2"/>
              </a:rPr>
              <a:t>K</a:t>
            </a:r>
            <a:r>
              <a:rPr lang="en-US" altLang="zh-CN" sz="2800" baseline="-25000" dirty="0" smtClean="0">
                <a:solidFill>
                  <a:srgbClr val="FF3300"/>
                </a:solidFill>
                <a:effectLst>
                  <a:outerShdw blurRad="38100" dist="38100" dir="2700000" algn="tl">
                    <a:srgbClr val="C0C0C0"/>
                  </a:outerShdw>
                </a:effectLst>
                <a:ea typeface="仿宋_GB2312" pitchFamily="49" charset="-122"/>
                <a:sym typeface="Symbol" pitchFamily="18" charset="2"/>
              </a:rPr>
              <a:t>i</a:t>
            </a:r>
            <a:r>
              <a:rPr lang="en-US" altLang="zh-CN" sz="2800" i="0" dirty="0" smtClean="0">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dirty="0" smtClean="0">
                <a:solidFill>
                  <a:srgbClr val="FF3300"/>
                </a:solidFill>
                <a:effectLst>
                  <a:outerShdw blurRad="38100" dist="38100" dir="2700000" algn="tl">
                    <a:srgbClr val="C0C0C0"/>
                  </a:outerShdw>
                </a:effectLst>
                <a:ea typeface="仿宋_GB2312" pitchFamily="49" charset="-122"/>
                <a:sym typeface="Symbol" pitchFamily="18" charset="2"/>
              </a:rPr>
              <a:t>K</a:t>
            </a:r>
            <a:r>
              <a:rPr lang="en-US" altLang="zh-CN" sz="2800" i="0" baseline="-25000" dirty="0" smtClean="0">
                <a:solidFill>
                  <a:srgbClr val="FF3300"/>
                </a:solidFill>
                <a:effectLst>
                  <a:outerShdw blurRad="38100" dist="38100" dir="2700000" algn="tl">
                    <a:srgbClr val="C0C0C0"/>
                  </a:outerShdw>
                </a:effectLst>
                <a:ea typeface="仿宋_GB2312" pitchFamily="49" charset="-122"/>
                <a:sym typeface="Symbol" pitchFamily="18" charset="2"/>
              </a:rPr>
              <a:t>2</a:t>
            </a:r>
            <a:r>
              <a:rPr lang="en-US" altLang="zh-CN" sz="2800" baseline="-25000" dirty="0" smtClean="0">
                <a:solidFill>
                  <a:srgbClr val="FF3300"/>
                </a:solidFill>
                <a:effectLst>
                  <a:outerShdw blurRad="38100" dist="38100" dir="2700000" algn="tl">
                    <a:srgbClr val="C0C0C0"/>
                  </a:outerShdw>
                </a:effectLst>
                <a:ea typeface="仿宋_GB2312" pitchFamily="49" charset="-122"/>
                <a:sym typeface="Symbol" pitchFamily="18" charset="2"/>
              </a:rPr>
              <a:t>i</a:t>
            </a:r>
            <a:r>
              <a:rPr lang="en-US" altLang="zh-CN" sz="2800" i="0" baseline="-25000" dirty="0" smtClean="0">
                <a:solidFill>
                  <a:srgbClr val="FF3300"/>
                </a:solidFill>
                <a:effectLst>
                  <a:outerShdw blurRad="38100" dist="38100" dir="2700000" algn="tl">
                    <a:srgbClr val="C0C0C0"/>
                  </a:outerShdw>
                </a:effectLst>
                <a:ea typeface="仿宋_GB2312" pitchFamily="49" charset="-122"/>
                <a:sym typeface="Symbol" pitchFamily="18" charset="2"/>
              </a:rPr>
              <a:t>+2</a:t>
            </a:r>
            <a:endParaRPr lang="en-US" altLang="zh-CN" sz="2800" i="0" baseline="-25000" dirty="0">
              <a:solidFill>
                <a:srgbClr val="FF3300"/>
              </a:solidFill>
              <a:effectLst>
                <a:outerShdw blurRad="38100" dist="38100" dir="2700000" algn="tl">
                  <a:srgbClr val="C0C0C0"/>
                </a:outerShdw>
              </a:effectLst>
              <a:ea typeface="仿宋_GB2312" pitchFamily="49" charset="-122"/>
              <a:sym typeface="Symbol" pitchFamily="18" charset="2"/>
            </a:endParaRPr>
          </a:p>
          <a:p>
            <a:pPr algn="ctr" defTabSz="893763">
              <a:spcBef>
                <a:spcPct val="20000"/>
              </a:spcBef>
              <a:defRPr/>
            </a:pPr>
            <a:r>
              <a:rPr lang="en-US" altLang="zh-CN" sz="2800" i="0" dirty="0" smtClean="0">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dirty="0" err="1" smtClean="0">
                <a:solidFill>
                  <a:srgbClr val="FF3300"/>
                </a:solidFill>
                <a:effectLst>
                  <a:outerShdw blurRad="38100" dist="38100" dir="2700000" algn="tl">
                    <a:srgbClr val="C0C0C0"/>
                  </a:outerShdw>
                </a:effectLst>
                <a:ea typeface="仿宋_GB2312" pitchFamily="49" charset="-122"/>
                <a:sym typeface="Symbol" pitchFamily="18" charset="2"/>
              </a:rPr>
              <a:t>i</a:t>
            </a:r>
            <a:r>
              <a:rPr lang="en-US" altLang="zh-CN" sz="2800" i="0" dirty="0" smtClean="0">
                <a:solidFill>
                  <a:srgbClr val="FF3300"/>
                </a:solidFill>
                <a:effectLst>
                  <a:outerShdw blurRad="38100" dist="38100" dir="2700000" algn="tl">
                    <a:srgbClr val="C0C0C0"/>
                  </a:outerShdw>
                </a:effectLst>
                <a:ea typeface="仿宋_GB2312" pitchFamily="49" charset="-122"/>
                <a:sym typeface="Symbol" pitchFamily="18" charset="2"/>
              </a:rPr>
              <a:t>=0</a:t>
            </a:r>
            <a:r>
              <a:rPr lang="en-US" altLang="zh-CN" sz="2800" i="0" dirty="0">
                <a:solidFill>
                  <a:srgbClr val="FF3300"/>
                </a:solidFill>
                <a:effectLst>
                  <a:outerShdw blurRad="38100" dist="38100" dir="2700000" algn="tl">
                    <a:srgbClr val="C0C0C0"/>
                  </a:outerShdw>
                </a:effectLst>
                <a:ea typeface="仿宋_GB2312" pitchFamily="49" charset="-122"/>
                <a:sym typeface="Symbol" pitchFamily="18" charset="2"/>
              </a:rPr>
              <a:t>, 1, …, (</a:t>
            </a:r>
            <a:r>
              <a:rPr lang="en-US" altLang="zh-CN" sz="2800" dirty="0">
                <a:solidFill>
                  <a:srgbClr val="FF3300"/>
                </a:solidFill>
                <a:effectLst>
                  <a:outerShdw blurRad="38100" dist="38100" dir="2700000" algn="tl">
                    <a:srgbClr val="C0C0C0"/>
                  </a:outerShdw>
                </a:effectLst>
                <a:ea typeface="仿宋_GB2312" pitchFamily="49" charset="-122"/>
                <a:sym typeface="Symbol" pitchFamily="18" charset="2"/>
              </a:rPr>
              <a:t>n</a:t>
            </a:r>
            <a:r>
              <a:rPr lang="en-US" altLang="zh-CN" sz="2800" i="0" dirty="0">
                <a:solidFill>
                  <a:srgbClr val="FF3300"/>
                </a:solidFill>
                <a:effectLst>
                  <a:outerShdw blurRad="38100" dist="38100" dir="2700000" algn="tl">
                    <a:srgbClr val="C0C0C0"/>
                  </a:outerShdw>
                </a:effectLst>
                <a:ea typeface="仿宋_GB2312" pitchFamily="49" charset="-122"/>
                <a:sym typeface="Symbol" pitchFamily="18" charset="2"/>
              </a:rPr>
              <a:t>-2)/2 </a:t>
            </a:r>
            <a:r>
              <a:rPr lang="en-US" altLang="zh-CN" sz="2800" i="0" dirty="0" smtClean="0">
                <a:solidFill>
                  <a:srgbClr val="FF3300"/>
                </a:solidFill>
                <a:effectLst>
                  <a:outerShdw blurRad="38100" dist="38100" dir="2700000" algn="tl">
                    <a:srgbClr val="C0C0C0"/>
                  </a:outerShdw>
                </a:effectLst>
                <a:ea typeface="仿宋_GB2312" pitchFamily="49" charset="-122"/>
                <a:sym typeface="Symbol" pitchFamily="18" charset="2"/>
              </a:rPr>
              <a:t>)</a:t>
            </a:r>
            <a:endParaRPr lang="en-US" altLang="zh-CN" sz="2800" i="0" dirty="0">
              <a:effectLst>
                <a:outerShdw blurRad="38100" dist="38100" dir="2700000" algn="tl">
                  <a:srgbClr val="C0C0C0"/>
                </a:outerShdw>
              </a:effectLst>
              <a:ea typeface="仿宋_GB2312" pitchFamily="49" charset="-122"/>
              <a:sym typeface="Symbol" pitchFamily="18" charset="2"/>
            </a:endParaRPr>
          </a:p>
          <a:p>
            <a:pPr defTabSz="893763">
              <a:spcBef>
                <a:spcPct val="20000"/>
              </a:spcBef>
              <a:defRPr/>
            </a:pPr>
            <a:r>
              <a:rPr lang="zh-CN" altLang="en-US" sz="2800" i="0" dirty="0">
                <a:effectLst>
                  <a:outerShdw blurRad="38100" dist="38100" dir="2700000" algn="tl">
                    <a:srgbClr val="C0C0C0"/>
                  </a:outerShdw>
                </a:effectLst>
                <a:ea typeface="仿宋_GB2312" pitchFamily="49" charset="-122"/>
                <a:sym typeface="Symbol" pitchFamily="18" charset="2"/>
              </a:rPr>
              <a:t>则称该集合为</a:t>
            </a:r>
            <a:r>
              <a:rPr lang="zh-CN" altLang="en-US" sz="2800" i="0" u="sng" dirty="0">
                <a:solidFill>
                  <a:schemeClr val="accent2"/>
                </a:solidFill>
                <a:effectLst>
                  <a:outerShdw blurRad="38100" dist="38100" dir="2700000" algn="tl">
                    <a:srgbClr val="C0C0C0"/>
                  </a:outerShdw>
                </a:effectLst>
                <a:ea typeface="仿宋_GB2312" pitchFamily="49" charset="-122"/>
                <a:sym typeface="Symbol" pitchFamily="18" charset="2"/>
              </a:rPr>
              <a:t>最小堆</a:t>
            </a:r>
            <a:r>
              <a:rPr lang="zh-CN" altLang="en-US" sz="2800" i="0" dirty="0">
                <a:effectLst>
                  <a:outerShdw blurRad="38100" dist="38100" dir="2700000" algn="tl">
                    <a:srgbClr val="C0C0C0"/>
                  </a:outerShdw>
                </a:effectLst>
                <a:ea typeface="仿宋_GB2312" pitchFamily="49" charset="-122"/>
                <a:sym typeface="Symbol" pitchFamily="18" charset="2"/>
              </a:rPr>
              <a:t>（或者</a:t>
            </a:r>
            <a:r>
              <a:rPr lang="zh-CN" altLang="en-US" sz="2800" i="0" u="sng" dirty="0">
                <a:solidFill>
                  <a:schemeClr val="accent2"/>
                </a:solidFill>
                <a:effectLst>
                  <a:outerShdw blurRad="38100" dist="38100" dir="2700000" algn="tl">
                    <a:srgbClr val="C0C0C0"/>
                  </a:outerShdw>
                </a:effectLst>
                <a:ea typeface="仿宋_GB2312" pitchFamily="49" charset="-122"/>
                <a:sym typeface="Symbol" pitchFamily="18" charset="2"/>
              </a:rPr>
              <a:t>最大堆</a:t>
            </a:r>
            <a:r>
              <a:rPr lang="zh-CN" altLang="en-US" sz="2800" i="0" dirty="0">
                <a:effectLst>
                  <a:outerShdw blurRad="38100" dist="38100" dir="2700000" algn="tl">
                    <a:srgbClr val="C0C0C0"/>
                  </a:outerShdw>
                </a:effectLst>
                <a:ea typeface="仿宋_GB2312" pitchFamily="49" charset="-122"/>
                <a:sym typeface="Symbol" pitchFamily="18" charset="2"/>
              </a:rPr>
              <a:t>）。</a:t>
            </a:r>
            <a:endParaRPr lang="zh-CN" altLang="en-US" sz="2800" i="0" baseline="-25000" dirty="0">
              <a:solidFill>
                <a:srgbClr val="FF3300"/>
              </a:solidFill>
              <a:effectLst>
                <a:outerShdw blurRad="38100" dist="38100" dir="2700000" algn="tl">
                  <a:srgbClr val="C0C0C0"/>
                </a:outerShdw>
              </a:effectLst>
              <a:ea typeface="仿宋_GB2312" pitchFamily="49" charset="-122"/>
              <a:sym typeface="Symbol" pitchFamily="18" charset="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239</a:t>
            </a:fld>
            <a:endParaRPr lang="en-US" altLang="zh-CN"/>
          </a:p>
        </p:txBody>
      </p:sp>
      <p:sp>
        <p:nvSpPr>
          <p:cNvPr id="33" name="Text Box 2"/>
          <p:cNvSpPr txBox="1">
            <a:spLocks noChangeArrowheads="1"/>
          </p:cNvSpPr>
          <p:nvPr/>
        </p:nvSpPr>
        <p:spPr bwMode="auto">
          <a:xfrm>
            <a:off x="647700" y="533400"/>
            <a:ext cx="7810500" cy="5718489"/>
          </a:xfrm>
          <a:prstGeom prst="rect">
            <a:avLst/>
          </a:prstGeom>
          <a:noFill/>
          <a:ln w="9525">
            <a:noFill/>
            <a:miter lim="800000"/>
            <a:headEnd/>
            <a:tailEnd/>
          </a:ln>
          <a:effectLst/>
        </p:spPr>
        <p:txBody>
          <a:bodyPr>
            <a:spAutoFit/>
          </a:bodyPr>
          <a:lstStyle/>
          <a:p>
            <a:pPr>
              <a:spcBef>
                <a:spcPct val="20000"/>
              </a:spcBef>
              <a:defRPr/>
            </a:pPr>
            <a:r>
              <a:rPr lang="zh-CN" altLang="en-US" sz="3200" i="0" u="sng" dirty="0">
                <a:solidFill>
                  <a:srgbClr val="FF3300"/>
                </a:solidFill>
                <a:effectLst>
                  <a:outerShdw blurRad="38100" dist="38100" dir="2700000" algn="tl">
                    <a:srgbClr val="C0C0C0"/>
                  </a:outerShdw>
                </a:effectLst>
                <a:latin typeface="+mn-lt"/>
                <a:ea typeface="仿宋_GB2312" pitchFamily="49" charset="-122"/>
              </a:rPr>
              <a:t>性质</a:t>
            </a:r>
            <a:r>
              <a:rPr lang="en-US" altLang="zh-CN" sz="3200" i="0" u="sng" dirty="0">
                <a:solidFill>
                  <a:srgbClr val="FF3300"/>
                </a:solidFill>
                <a:effectLst>
                  <a:outerShdw blurRad="38100" dist="38100" dir="2700000" algn="tl">
                    <a:srgbClr val="C0C0C0"/>
                  </a:outerShdw>
                </a:effectLst>
                <a:latin typeface="+mn-lt"/>
                <a:ea typeface="仿宋_GB2312" pitchFamily="49" charset="-122"/>
              </a:rPr>
              <a:t>5</a:t>
            </a:r>
            <a:r>
              <a:rPr lang="en-US" altLang="zh-CN" sz="3200" i="0" dirty="0">
                <a:effectLst>
                  <a:outerShdw blurRad="38100" dist="38100" dir="2700000" algn="tl">
                    <a:srgbClr val="C0C0C0"/>
                  </a:outerShdw>
                </a:effectLst>
                <a:latin typeface="+mn-lt"/>
                <a:ea typeface="仿宋_GB2312" pitchFamily="49" charset="-122"/>
              </a:rPr>
              <a:t>  </a:t>
            </a:r>
            <a:r>
              <a:rPr lang="zh-CN" altLang="en-US" sz="3200" i="0" dirty="0">
                <a:solidFill>
                  <a:srgbClr val="000099"/>
                </a:solidFill>
                <a:effectLst>
                  <a:outerShdw blurRad="38100" dist="38100" dir="2700000" algn="tl">
                    <a:srgbClr val="C0C0C0"/>
                  </a:outerShdw>
                </a:effectLst>
                <a:latin typeface="+mn-lt"/>
                <a:ea typeface="仿宋_GB2312" pitchFamily="49" charset="-122"/>
              </a:rPr>
              <a:t>如将一棵有</a:t>
            </a:r>
            <a:r>
              <a:rPr lang="en-US" altLang="zh-CN" sz="3200" dirty="0">
                <a:solidFill>
                  <a:srgbClr val="CC3300"/>
                </a:solidFill>
                <a:effectLst>
                  <a:outerShdw blurRad="38100" dist="38100" dir="2700000" algn="tl">
                    <a:srgbClr val="C0C0C0"/>
                  </a:outerShdw>
                </a:effectLst>
                <a:latin typeface="+mn-lt"/>
                <a:ea typeface="仿宋_GB2312" pitchFamily="49" charset="-122"/>
              </a:rPr>
              <a:t>n</a:t>
            </a:r>
            <a:r>
              <a:rPr lang="zh-CN" altLang="en-US" sz="3200" i="0" dirty="0">
                <a:solidFill>
                  <a:srgbClr val="000099"/>
                </a:solidFill>
                <a:effectLst>
                  <a:outerShdw blurRad="38100" dist="38100" dir="2700000" algn="tl">
                    <a:srgbClr val="C0C0C0"/>
                  </a:outerShdw>
                </a:effectLst>
                <a:latin typeface="+mn-lt"/>
                <a:ea typeface="仿宋_GB2312" pitchFamily="49" charset="-122"/>
              </a:rPr>
              <a:t>个结点的完全二叉树自顶向下，同一层自左向右连续给结点</a:t>
            </a:r>
            <a:r>
              <a:rPr lang="zh-CN" altLang="en-US" sz="3200" i="0" dirty="0" smtClean="0">
                <a:solidFill>
                  <a:srgbClr val="000099"/>
                </a:solidFill>
                <a:effectLst>
                  <a:outerShdw blurRad="38100" dist="38100" dir="2700000" algn="tl">
                    <a:srgbClr val="C0C0C0"/>
                  </a:outerShdw>
                </a:effectLst>
                <a:latin typeface="+mn-lt"/>
                <a:ea typeface="仿宋_GB2312" pitchFamily="49" charset="-122"/>
              </a:rPr>
              <a:t>编号</a:t>
            </a:r>
            <a:r>
              <a:rPr lang="en-US" altLang="zh-CN" sz="3200" i="0" dirty="0" smtClean="0">
                <a:solidFill>
                  <a:srgbClr val="CC3300"/>
                </a:solidFill>
                <a:effectLst>
                  <a:outerShdw blurRad="38100" dist="38100" dir="2700000" algn="tl">
                    <a:srgbClr val="C0C0C0"/>
                  </a:outerShdw>
                </a:effectLst>
                <a:latin typeface="+mn-lt"/>
                <a:ea typeface="仿宋_GB2312" pitchFamily="49" charset="-122"/>
              </a:rPr>
              <a:t>0, </a:t>
            </a:r>
            <a:r>
              <a:rPr lang="en-US" altLang="zh-CN" sz="3200" i="0" dirty="0">
                <a:solidFill>
                  <a:srgbClr val="CC3300"/>
                </a:solidFill>
                <a:effectLst>
                  <a:outerShdw blurRad="38100" dist="38100" dir="2700000" algn="tl">
                    <a:srgbClr val="C0C0C0"/>
                  </a:outerShdw>
                </a:effectLst>
                <a:latin typeface="+mn-lt"/>
                <a:ea typeface="仿宋_GB2312" pitchFamily="49" charset="-122"/>
              </a:rPr>
              <a:t>2, …, </a:t>
            </a:r>
            <a:r>
              <a:rPr lang="en-US" altLang="zh-CN" sz="3200" dirty="0">
                <a:solidFill>
                  <a:srgbClr val="CC3300"/>
                </a:solidFill>
                <a:effectLst>
                  <a:outerShdw blurRad="38100" dist="38100" dir="2700000" algn="tl">
                    <a:srgbClr val="C0C0C0"/>
                  </a:outerShdw>
                </a:effectLst>
                <a:latin typeface="+mn-lt"/>
                <a:ea typeface="仿宋_GB2312" pitchFamily="49" charset="-122"/>
              </a:rPr>
              <a:t>n</a:t>
            </a:r>
            <a:r>
              <a:rPr lang="en-US" altLang="zh-CN" sz="3200" i="0" dirty="0">
                <a:solidFill>
                  <a:srgbClr val="CC3300"/>
                </a:solidFill>
                <a:effectLst>
                  <a:outerShdw blurRad="38100" dist="38100" dir="2700000" algn="tl">
                    <a:srgbClr val="C0C0C0"/>
                  </a:outerShdw>
                </a:effectLst>
                <a:latin typeface="+mn-lt"/>
                <a:ea typeface="仿宋_GB2312" pitchFamily="49" charset="-122"/>
              </a:rPr>
              <a:t>-1</a:t>
            </a:r>
            <a:r>
              <a:rPr lang="zh-CN" altLang="en-US" sz="3200" i="0" dirty="0">
                <a:solidFill>
                  <a:srgbClr val="000099"/>
                </a:solidFill>
                <a:effectLst>
                  <a:outerShdw blurRad="38100" dist="38100" dir="2700000" algn="tl">
                    <a:srgbClr val="C0C0C0"/>
                  </a:outerShdw>
                </a:effectLst>
                <a:latin typeface="+mn-lt"/>
                <a:ea typeface="仿宋_GB2312" pitchFamily="49" charset="-122"/>
              </a:rPr>
              <a:t>，则有以下关系：</a:t>
            </a:r>
            <a:r>
              <a:rPr lang="zh-CN" altLang="en-US" sz="3200" i="0" dirty="0">
                <a:effectLst>
                  <a:outerShdw blurRad="38100" dist="38100" dir="2700000" algn="tl">
                    <a:srgbClr val="C0C0C0"/>
                  </a:outerShdw>
                </a:effectLst>
                <a:latin typeface="+mn-lt"/>
                <a:ea typeface="仿宋_GB2312" pitchFamily="49" charset="-122"/>
              </a:rPr>
              <a:t> </a:t>
            </a:r>
          </a:p>
          <a:p>
            <a:pPr>
              <a:spcBef>
                <a:spcPct val="30000"/>
              </a:spcBef>
              <a:buClr>
                <a:schemeClr val="tx2"/>
              </a:buClr>
              <a:buFont typeface="Wingdings" pitchFamily="2" charset="2"/>
              <a:buChar char="§"/>
              <a:defRPr/>
            </a:pPr>
            <a:r>
              <a:rPr lang="zh-CN" altLang="en-US" sz="3200" i="0" dirty="0">
                <a:effectLst>
                  <a:outerShdw blurRad="38100" dist="38100" dir="2700000" algn="tl">
                    <a:srgbClr val="C0C0C0"/>
                  </a:outerShdw>
                </a:effectLst>
                <a:latin typeface="+mn-lt"/>
                <a:ea typeface="仿宋_GB2312" pitchFamily="49" charset="-122"/>
              </a:rPr>
              <a:t> </a:t>
            </a:r>
            <a:r>
              <a:rPr lang="zh-CN" altLang="en-US" sz="2800" i="0" dirty="0">
                <a:solidFill>
                  <a:srgbClr val="008000"/>
                </a:solidFill>
                <a:effectLst>
                  <a:outerShdw blurRad="38100" dist="38100" dir="2700000" algn="tl">
                    <a:srgbClr val="C0C0C0"/>
                  </a:outerShdw>
                </a:effectLst>
                <a:latin typeface="+mn-lt"/>
                <a:ea typeface="仿宋_GB2312" pitchFamily="49" charset="-122"/>
              </a:rPr>
              <a:t>若</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0</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，则</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无</a:t>
            </a:r>
            <a:r>
              <a:rPr lang="zh-CN" altLang="en-US" sz="2800" i="0" dirty="0">
                <a:solidFill>
                  <a:srgbClr val="008000"/>
                </a:solidFill>
                <a:effectLst>
                  <a:outerShdw blurRad="38100" dist="38100" dir="2700000" algn="tl">
                    <a:srgbClr val="C0C0C0"/>
                  </a:outerShdw>
                </a:effectLst>
                <a:latin typeface="+mn-lt"/>
                <a:ea typeface="仿宋_GB2312" pitchFamily="49" charset="-122"/>
              </a:rPr>
              <a:t>双亲；</a:t>
            </a: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若</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&gt;0</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，则</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的</a:t>
            </a:r>
            <a:r>
              <a:rPr lang="zh-CN" altLang="en-US" sz="2800" i="0" dirty="0">
                <a:solidFill>
                  <a:srgbClr val="008000"/>
                </a:solidFill>
                <a:effectLst>
                  <a:outerShdw blurRad="38100" dist="38100" dir="2700000" algn="tl">
                    <a:srgbClr val="C0C0C0"/>
                  </a:outerShdw>
                </a:effectLst>
                <a:latin typeface="+mn-lt"/>
                <a:ea typeface="仿宋_GB2312" pitchFamily="49" charset="-122"/>
              </a:rPr>
              <a:t>双亲为</a:t>
            </a:r>
            <a:r>
              <a:rPr lang="zh-CN" altLang="en-US" sz="28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8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 </a:t>
            </a:r>
            <a:r>
              <a:rPr lang="en-US" altLang="zh-CN" sz="2800" i="0" dirty="0">
                <a:solidFill>
                  <a:srgbClr val="CC3300"/>
                </a:solidFill>
                <a:effectLst>
                  <a:outerShdw blurRad="38100" dist="38100" dir="2700000" algn="tl">
                    <a:srgbClr val="C0C0C0"/>
                  </a:outerShdw>
                </a:effectLst>
                <a:latin typeface="+mn-lt"/>
                <a:ea typeface="仿宋_GB2312" pitchFamily="49" charset="-122"/>
              </a:rPr>
              <a:t>/2</a:t>
            </a:r>
            <a:r>
              <a:rPr lang="en-US" altLang="zh-CN" sz="2800" i="0" dirty="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zh-CN" altLang="en-US" sz="2800" i="0" dirty="0">
                <a:solidFill>
                  <a:srgbClr val="008000"/>
                </a:solidFill>
                <a:effectLst>
                  <a:outerShdw blurRad="38100" dist="38100" dir="2700000" algn="tl">
                    <a:srgbClr val="C0C0C0"/>
                  </a:outerShdw>
                </a:effectLst>
                <a:latin typeface="+mn-lt"/>
                <a:ea typeface="仿宋_GB2312" pitchFamily="49" charset="-122"/>
                <a:sym typeface="Symbol" pitchFamily="18" charset="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chemeClr val="tx2"/>
              </a:buClr>
              <a:buFont typeface="Wingdings" pitchFamily="2" charset="2"/>
              <a:buChar char="§"/>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若</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+1&lt;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n</a:t>
            </a:r>
            <a:r>
              <a:rPr lang="zh-CN" altLang="en-US" sz="2800" i="0" dirty="0">
                <a:solidFill>
                  <a:srgbClr val="008000"/>
                </a:solidFill>
                <a:effectLst>
                  <a:outerShdw blurRad="38100" dist="38100" dir="2700000" algn="tl">
                    <a:srgbClr val="C0C0C0"/>
                  </a:outerShdw>
                </a:effectLst>
                <a:latin typeface="+mn-lt"/>
                <a:ea typeface="仿宋_GB2312" pitchFamily="49" charset="-122"/>
              </a:rPr>
              <a:t>，</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则</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的</a:t>
            </a:r>
            <a:r>
              <a:rPr lang="zh-CN" altLang="en-US" sz="2800" i="0" dirty="0">
                <a:solidFill>
                  <a:srgbClr val="008000"/>
                </a:solidFill>
                <a:effectLst>
                  <a:outerShdw blurRad="38100" dist="38100" dir="2700000" algn="tl">
                    <a:srgbClr val="C0C0C0"/>
                  </a:outerShdw>
                </a:effectLst>
                <a:latin typeface="+mn-lt"/>
                <a:ea typeface="仿宋_GB2312" pitchFamily="49" charset="-122"/>
              </a:rPr>
              <a:t>左子女为</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若</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+2&lt;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n</a:t>
            </a:r>
            <a:r>
              <a:rPr lang="zh-CN" altLang="en-US" sz="2800" i="0" dirty="0">
                <a:solidFill>
                  <a:srgbClr val="008000"/>
                </a:solidFill>
                <a:effectLst>
                  <a:outerShdw blurRad="38100" dist="38100" dir="2700000" algn="tl">
                    <a:srgbClr val="C0C0C0"/>
                  </a:outerShdw>
                </a:effectLst>
                <a:latin typeface="+mn-lt"/>
                <a:ea typeface="仿宋_GB2312" pitchFamily="49" charset="-122"/>
              </a:rPr>
              <a:t>，</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则</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的</a:t>
            </a:r>
            <a:r>
              <a:rPr lang="zh-CN" altLang="en-US" sz="2800" i="0" dirty="0">
                <a:solidFill>
                  <a:srgbClr val="008000"/>
                </a:solidFill>
                <a:effectLst>
                  <a:outerShdw blurRad="38100" dist="38100" dir="2700000" algn="tl">
                    <a:srgbClr val="C0C0C0"/>
                  </a:outerShdw>
                </a:effectLst>
                <a:latin typeface="+mn-lt"/>
                <a:ea typeface="仿宋_GB2312" pitchFamily="49" charset="-122"/>
              </a:rPr>
              <a:t>右子女为</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chemeClr val="tx2"/>
              </a:buClr>
              <a:buFont typeface="Wingdings" pitchFamily="2" charset="2"/>
              <a:buChar char="§"/>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若</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为偶数</a:t>
            </a:r>
            <a:r>
              <a:rPr lang="zh-CN" altLang="en-US" sz="2800" i="0" dirty="0">
                <a:solidFill>
                  <a:srgbClr val="008000"/>
                </a:solidFill>
                <a:effectLst>
                  <a:outerShdw blurRad="38100" dist="38100" dir="2700000" algn="tl">
                    <a:srgbClr val="C0C0C0"/>
                  </a:outerShdw>
                </a:effectLst>
                <a:latin typeface="+mn-lt"/>
                <a:ea typeface="仿宋_GB2312" pitchFamily="49" charset="-122"/>
              </a:rPr>
              <a:t>，且</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!=0</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则其左兄弟为</a:t>
            </a:r>
            <a:r>
              <a:rPr lang="en-US" altLang="zh-CN" sz="2800" dirty="0">
                <a:solidFill>
                  <a:srgbClr val="CC3300"/>
                </a:solidFill>
                <a:effectLst>
                  <a:outerShdw blurRad="38100" dist="38100" dir="2700000" algn="tl">
                    <a:srgbClr val="C0C0C0"/>
                  </a:outerShdw>
                </a:effectLst>
                <a:latin typeface="+mn-lt"/>
                <a:ea typeface="仿宋_GB2312" pitchFamily="49" charset="-122"/>
              </a:rPr>
              <a:t>i</a:t>
            </a:r>
            <a:r>
              <a:rPr lang="en-US" altLang="zh-CN" sz="2800" i="0" dirty="0">
                <a:solidFill>
                  <a:srgbClr val="CC3300"/>
                </a:solidFill>
                <a:effectLst>
                  <a:outerShdw blurRad="38100" dist="38100" dir="2700000" algn="tl">
                    <a:srgbClr val="C0C0C0"/>
                  </a:outerShdw>
                </a:effectLst>
                <a:latin typeface="+mn-lt"/>
                <a:ea typeface="仿宋_GB2312" pitchFamily="49" charset="-122"/>
              </a:rPr>
              <a:t>-1</a:t>
            </a:r>
            <a:r>
              <a:rPr lang="zh-CN" altLang="en-US" sz="2800" i="0" dirty="0">
                <a:solidFill>
                  <a:srgbClr val="008000"/>
                </a:solidFill>
                <a:effectLst>
                  <a:outerShdw blurRad="38100" dist="38100" dir="2700000" algn="tl">
                    <a:srgbClr val="C0C0C0"/>
                  </a:outerShdw>
                </a:effectLst>
                <a:latin typeface="+mn-lt"/>
                <a:ea typeface="仿宋_GB2312" pitchFamily="49" charset="-122"/>
              </a:rPr>
              <a:t>；</a:t>
            </a: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若</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为奇数</a:t>
            </a:r>
            <a:r>
              <a:rPr lang="zh-CN" altLang="en-US" sz="2800" i="0" dirty="0">
                <a:solidFill>
                  <a:srgbClr val="008000"/>
                </a:solidFill>
                <a:effectLst>
                  <a:outerShdw blurRad="38100" dist="38100" dir="2700000" algn="tl">
                    <a:srgbClr val="C0C0C0"/>
                  </a:outerShdw>
                </a:effectLst>
                <a:latin typeface="+mn-lt"/>
                <a:ea typeface="仿宋_GB2312" pitchFamily="49" charset="-122"/>
              </a:rPr>
              <a:t>，且</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n</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则其右兄弟为</a:t>
            </a:r>
            <a:r>
              <a:rPr lang="en-US" altLang="zh-CN" sz="2800" dirty="0">
                <a:solidFill>
                  <a:srgbClr val="CC3300"/>
                </a:solidFill>
                <a:effectLst>
                  <a:outerShdw blurRad="38100" dist="38100" dir="2700000" algn="tl">
                    <a:srgbClr val="C0C0C0"/>
                  </a:outerShdw>
                </a:effectLst>
                <a:latin typeface="+mn-lt"/>
                <a:ea typeface="仿宋_GB2312" pitchFamily="49" charset="-122"/>
              </a:rPr>
              <a:t>i</a:t>
            </a:r>
            <a:r>
              <a:rPr lang="en-US" altLang="zh-CN" sz="2800" i="0" dirty="0">
                <a:solidFill>
                  <a:srgbClr val="CC3300"/>
                </a:solidFill>
                <a:effectLst>
                  <a:outerShdw blurRad="38100" dist="38100" dir="2700000" algn="tl">
                    <a:srgbClr val="C0C0C0"/>
                  </a:outerShdw>
                </a:effectLst>
                <a:latin typeface="+mn-lt"/>
                <a:ea typeface="仿宋_GB2312" pitchFamily="49" charset="-122"/>
              </a:rPr>
              <a:t>+1</a:t>
            </a:r>
            <a:r>
              <a:rPr lang="zh-CN" altLang="en-US" sz="2800" i="0" dirty="0">
                <a:solidFill>
                  <a:srgbClr val="008000"/>
                </a:solidFill>
                <a:effectLst>
                  <a:outerShdw blurRad="38100" dist="38100" dir="2700000" algn="tl">
                    <a:srgbClr val="C0C0C0"/>
                  </a:outerShdw>
                </a:effectLst>
                <a:latin typeface="+mn-lt"/>
                <a:ea typeface="仿宋_GB2312" pitchFamily="49" charset="-122"/>
              </a:rPr>
              <a:t>。 </a:t>
            </a:r>
          </a:p>
          <a:p>
            <a:pPr>
              <a:buClr>
                <a:schemeClr val="tx2"/>
              </a:buClr>
              <a:buFont typeface="Wingdings" pitchFamily="2" charset="2"/>
              <a:buChar char="§"/>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所在</a:t>
            </a:r>
            <a:r>
              <a:rPr lang="zh-CN" altLang="en-US" sz="2800" i="0" dirty="0">
                <a:solidFill>
                  <a:srgbClr val="008000"/>
                </a:solidFill>
                <a:effectLst>
                  <a:outerShdw blurRad="38100" dist="38100" dir="2700000" algn="tl">
                    <a:srgbClr val="C0C0C0"/>
                  </a:outerShdw>
                </a:effectLst>
                <a:latin typeface="+mn-lt"/>
                <a:ea typeface="仿宋_GB2312" pitchFamily="49" charset="-122"/>
              </a:rPr>
              <a:t>层次</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为</a:t>
            </a:r>
            <a:r>
              <a:rPr lang="zh-CN" altLang="en-US" sz="28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log</a:t>
            </a:r>
            <a:r>
              <a:rPr lang="en-US" altLang="zh-CN" sz="2800" i="0" baseline="-2500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a:t>
            </a:r>
            <a:r>
              <a:rPr lang="en-US" altLang="zh-CN" sz="2800" i="0" dirty="0" smtClean="0">
                <a:solidFill>
                  <a:srgbClr val="C00000"/>
                </a:solidFill>
                <a:effectLst>
                  <a:outerShdw blurRad="38100" dist="38100" dir="2700000" algn="tl">
                    <a:srgbClr val="C0C0C0"/>
                  </a:outerShdw>
                </a:effectLst>
                <a:ea typeface="仿宋_GB2312" pitchFamily="49" charset="-122"/>
                <a:sym typeface="Symbol" pitchFamily="18" charset="2"/>
              </a:rPr>
              <a:t></a:t>
            </a:r>
            <a:r>
              <a:rPr lang="en-US" altLang="zh-CN" sz="28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800" i="0" dirty="0">
                <a:solidFill>
                  <a:srgbClr val="CC3300"/>
                </a:solidFill>
                <a:effectLst>
                  <a:outerShdw blurRad="38100" dist="38100" dir="2700000" algn="tl">
                    <a:srgbClr val="C0C0C0"/>
                  </a:outerShdw>
                </a:effectLst>
                <a:latin typeface="+mn-lt"/>
                <a:ea typeface="仿宋_GB2312" pitchFamily="49" charset="-122"/>
                <a:sym typeface="Symbol" pitchFamily="18" charset="2"/>
              </a:rPr>
              <a:t>1</a:t>
            </a:r>
            <a:r>
              <a:rPr lang="zh-CN" altLang="en-US" sz="2800" i="0" dirty="0">
                <a:solidFill>
                  <a:srgbClr val="008000"/>
                </a:solidFill>
                <a:effectLst>
                  <a:outerShdw blurRad="38100" dist="38100" dir="2700000" algn="tl">
                    <a:srgbClr val="C0C0C0"/>
                  </a:outerShdw>
                </a:effectLst>
                <a:latin typeface="+mn-lt"/>
                <a:ea typeface="仿宋_GB2312" pitchFamily="49" charset="-122"/>
                <a:sym typeface="Symbol" pitchFamily="18" charset="2"/>
              </a:rPr>
              <a:t>。</a:t>
            </a:r>
            <a:endParaRPr lang="zh-CN" altLang="en-US" sz="3200" i="0" dirty="0">
              <a:solidFill>
                <a:srgbClr val="008000"/>
              </a:solidFill>
              <a:effectLst>
                <a:outerShdw blurRad="38100" dist="38100" dir="2700000" algn="tl">
                  <a:srgbClr val="C0C0C0"/>
                </a:outerShdw>
              </a:effectLst>
              <a:latin typeface="+mn-lt"/>
              <a:ea typeface="仿宋_GB2312" pitchFamily="49" charset="-122"/>
            </a:endParaRPr>
          </a:p>
        </p:txBody>
      </p:sp>
      <p:sp>
        <p:nvSpPr>
          <p:cNvPr id="34" name="Line 3"/>
          <p:cNvSpPr>
            <a:spLocks noChangeShapeType="1"/>
          </p:cNvSpPr>
          <p:nvPr/>
        </p:nvSpPr>
        <p:spPr bwMode="auto">
          <a:xfrm>
            <a:off x="8020050" y="4848225"/>
            <a:ext cx="304800" cy="381000"/>
          </a:xfrm>
          <a:prstGeom prst="line">
            <a:avLst/>
          </a:prstGeom>
          <a:noFill/>
          <a:ln w="38100">
            <a:solidFill>
              <a:srgbClr val="009900"/>
            </a:solidFill>
            <a:round/>
            <a:headEnd/>
            <a:tailEnd/>
          </a:ln>
        </p:spPr>
        <p:txBody>
          <a:bodyPr wrap="none" anchor="ctr"/>
          <a:lstStyle/>
          <a:p>
            <a:endParaRPr lang="zh-CN" altLang="en-US"/>
          </a:p>
        </p:txBody>
      </p:sp>
      <p:sp>
        <p:nvSpPr>
          <p:cNvPr id="35" name="Line 4"/>
          <p:cNvSpPr>
            <a:spLocks noChangeShapeType="1"/>
          </p:cNvSpPr>
          <p:nvPr/>
        </p:nvSpPr>
        <p:spPr bwMode="auto">
          <a:xfrm flipH="1">
            <a:off x="7562850" y="4772025"/>
            <a:ext cx="381000" cy="457200"/>
          </a:xfrm>
          <a:prstGeom prst="line">
            <a:avLst/>
          </a:prstGeom>
          <a:noFill/>
          <a:ln w="38100">
            <a:solidFill>
              <a:srgbClr val="009900"/>
            </a:solidFill>
            <a:round/>
            <a:headEnd/>
            <a:tailEnd/>
          </a:ln>
        </p:spPr>
        <p:txBody>
          <a:bodyPr wrap="none" anchor="ctr"/>
          <a:lstStyle/>
          <a:p>
            <a:endParaRPr lang="zh-CN" altLang="en-US"/>
          </a:p>
        </p:txBody>
      </p:sp>
      <p:sp>
        <p:nvSpPr>
          <p:cNvPr id="36" name="Line 5"/>
          <p:cNvSpPr>
            <a:spLocks noChangeShapeType="1"/>
          </p:cNvSpPr>
          <p:nvPr/>
        </p:nvSpPr>
        <p:spPr bwMode="auto">
          <a:xfrm>
            <a:off x="6191250" y="4772025"/>
            <a:ext cx="304800" cy="457200"/>
          </a:xfrm>
          <a:prstGeom prst="line">
            <a:avLst/>
          </a:prstGeom>
          <a:noFill/>
          <a:ln w="38100">
            <a:solidFill>
              <a:srgbClr val="009900"/>
            </a:solidFill>
            <a:round/>
            <a:headEnd/>
            <a:tailEnd/>
          </a:ln>
        </p:spPr>
        <p:txBody>
          <a:bodyPr wrap="none" anchor="ctr"/>
          <a:lstStyle/>
          <a:p>
            <a:endParaRPr lang="zh-CN" altLang="en-US"/>
          </a:p>
        </p:txBody>
      </p:sp>
      <p:sp>
        <p:nvSpPr>
          <p:cNvPr id="37" name="Line 6"/>
          <p:cNvSpPr>
            <a:spLocks noChangeShapeType="1"/>
          </p:cNvSpPr>
          <p:nvPr/>
        </p:nvSpPr>
        <p:spPr bwMode="auto">
          <a:xfrm flipH="1">
            <a:off x="5657850" y="4848225"/>
            <a:ext cx="381000" cy="457200"/>
          </a:xfrm>
          <a:prstGeom prst="line">
            <a:avLst/>
          </a:prstGeom>
          <a:noFill/>
          <a:ln w="38100">
            <a:solidFill>
              <a:srgbClr val="009900"/>
            </a:solidFill>
            <a:round/>
            <a:headEnd/>
            <a:tailEnd/>
          </a:ln>
        </p:spPr>
        <p:txBody>
          <a:bodyPr wrap="none" anchor="ctr"/>
          <a:lstStyle/>
          <a:p>
            <a:endParaRPr lang="zh-CN" altLang="en-US"/>
          </a:p>
        </p:txBody>
      </p:sp>
      <p:sp>
        <p:nvSpPr>
          <p:cNvPr id="38" name="Line 7"/>
          <p:cNvSpPr>
            <a:spLocks noChangeShapeType="1"/>
          </p:cNvSpPr>
          <p:nvPr/>
        </p:nvSpPr>
        <p:spPr bwMode="auto">
          <a:xfrm>
            <a:off x="7181850" y="4238625"/>
            <a:ext cx="762000" cy="457200"/>
          </a:xfrm>
          <a:prstGeom prst="line">
            <a:avLst/>
          </a:prstGeom>
          <a:noFill/>
          <a:ln w="38100">
            <a:solidFill>
              <a:srgbClr val="009900"/>
            </a:solidFill>
            <a:round/>
            <a:headEnd/>
            <a:tailEnd/>
          </a:ln>
        </p:spPr>
        <p:txBody>
          <a:bodyPr wrap="none" anchor="ctr"/>
          <a:lstStyle/>
          <a:p>
            <a:endParaRPr lang="zh-CN" altLang="en-US"/>
          </a:p>
        </p:txBody>
      </p:sp>
      <p:sp>
        <p:nvSpPr>
          <p:cNvPr id="39" name="Line 8"/>
          <p:cNvSpPr>
            <a:spLocks noChangeShapeType="1"/>
          </p:cNvSpPr>
          <p:nvPr/>
        </p:nvSpPr>
        <p:spPr bwMode="auto">
          <a:xfrm flipH="1">
            <a:off x="6191250" y="4238625"/>
            <a:ext cx="762000" cy="457200"/>
          </a:xfrm>
          <a:prstGeom prst="line">
            <a:avLst/>
          </a:prstGeom>
          <a:noFill/>
          <a:ln w="38100">
            <a:solidFill>
              <a:srgbClr val="009900"/>
            </a:solidFill>
            <a:round/>
            <a:headEnd/>
            <a:tailEnd/>
          </a:ln>
        </p:spPr>
        <p:txBody>
          <a:bodyPr wrap="none" anchor="ctr"/>
          <a:lstStyle/>
          <a:p>
            <a:endParaRPr lang="zh-CN" altLang="en-US"/>
          </a:p>
        </p:txBody>
      </p:sp>
      <p:sp>
        <p:nvSpPr>
          <p:cNvPr id="40" name="Oval 9"/>
          <p:cNvSpPr>
            <a:spLocks noChangeArrowheads="1"/>
          </p:cNvSpPr>
          <p:nvPr/>
        </p:nvSpPr>
        <p:spPr bwMode="auto">
          <a:xfrm>
            <a:off x="6877050" y="4010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1" name="Line 10"/>
          <p:cNvSpPr>
            <a:spLocks noChangeShapeType="1"/>
          </p:cNvSpPr>
          <p:nvPr/>
        </p:nvSpPr>
        <p:spPr bwMode="auto">
          <a:xfrm flipH="1">
            <a:off x="6267450" y="5381625"/>
            <a:ext cx="228600" cy="533400"/>
          </a:xfrm>
          <a:prstGeom prst="line">
            <a:avLst/>
          </a:prstGeom>
          <a:noFill/>
          <a:ln w="38100">
            <a:solidFill>
              <a:srgbClr val="009900"/>
            </a:solidFill>
            <a:round/>
            <a:headEnd/>
            <a:tailEnd/>
          </a:ln>
        </p:spPr>
        <p:txBody>
          <a:bodyPr wrap="none" anchor="ctr"/>
          <a:lstStyle/>
          <a:p>
            <a:endParaRPr lang="zh-CN" altLang="en-US"/>
          </a:p>
        </p:txBody>
      </p:sp>
      <p:sp>
        <p:nvSpPr>
          <p:cNvPr id="42" name="Line 11"/>
          <p:cNvSpPr>
            <a:spLocks noChangeShapeType="1"/>
          </p:cNvSpPr>
          <p:nvPr/>
        </p:nvSpPr>
        <p:spPr bwMode="auto">
          <a:xfrm>
            <a:off x="5734050" y="5457825"/>
            <a:ext cx="152400" cy="457200"/>
          </a:xfrm>
          <a:prstGeom prst="line">
            <a:avLst/>
          </a:prstGeom>
          <a:noFill/>
          <a:ln w="38100">
            <a:solidFill>
              <a:srgbClr val="009900"/>
            </a:solidFill>
            <a:round/>
            <a:headEnd/>
            <a:tailEnd/>
          </a:ln>
        </p:spPr>
        <p:txBody>
          <a:bodyPr wrap="none" anchor="ctr"/>
          <a:lstStyle/>
          <a:p>
            <a:endParaRPr lang="zh-CN" altLang="en-US"/>
          </a:p>
        </p:txBody>
      </p:sp>
      <p:sp>
        <p:nvSpPr>
          <p:cNvPr id="43" name="Line 12"/>
          <p:cNvSpPr>
            <a:spLocks noChangeShapeType="1"/>
          </p:cNvSpPr>
          <p:nvPr/>
        </p:nvSpPr>
        <p:spPr bwMode="auto">
          <a:xfrm flipH="1">
            <a:off x="5395913" y="5381625"/>
            <a:ext cx="261937" cy="457200"/>
          </a:xfrm>
          <a:prstGeom prst="line">
            <a:avLst/>
          </a:prstGeom>
          <a:noFill/>
          <a:ln w="38100">
            <a:solidFill>
              <a:srgbClr val="009900"/>
            </a:solidFill>
            <a:round/>
            <a:headEnd/>
            <a:tailEnd/>
          </a:ln>
        </p:spPr>
        <p:txBody>
          <a:bodyPr wrap="none" anchor="ctr"/>
          <a:lstStyle/>
          <a:p>
            <a:endParaRPr lang="zh-CN" altLang="en-US"/>
          </a:p>
        </p:txBody>
      </p:sp>
      <p:sp>
        <p:nvSpPr>
          <p:cNvPr id="44" name="Oval 13"/>
          <p:cNvSpPr>
            <a:spLocks noChangeArrowheads="1"/>
          </p:cNvSpPr>
          <p:nvPr/>
        </p:nvSpPr>
        <p:spPr bwMode="auto">
          <a:xfrm>
            <a:off x="5200650" y="57626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5" name="Oval 14"/>
          <p:cNvSpPr>
            <a:spLocks noChangeArrowheads="1"/>
          </p:cNvSpPr>
          <p:nvPr/>
        </p:nvSpPr>
        <p:spPr bwMode="auto">
          <a:xfrm>
            <a:off x="5657850" y="57626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6" name="Oval 15"/>
          <p:cNvSpPr>
            <a:spLocks noChangeArrowheads="1"/>
          </p:cNvSpPr>
          <p:nvPr/>
        </p:nvSpPr>
        <p:spPr bwMode="auto">
          <a:xfrm>
            <a:off x="6115050" y="57626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7" name="Oval 16"/>
          <p:cNvSpPr>
            <a:spLocks noChangeArrowheads="1"/>
          </p:cNvSpPr>
          <p:nvPr/>
        </p:nvSpPr>
        <p:spPr bwMode="auto">
          <a:xfrm>
            <a:off x="5505450" y="5153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8" name="Oval 17"/>
          <p:cNvSpPr>
            <a:spLocks noChangeArrowheads="1"/>
          </p:cNvSpPr>
          <p:nvPr/>
        </p:nvSpPr>
        <p:spPr bwMode="auto">
          <a:xfrm>
            <a:off x="6343650" y="5153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9" name="Oval 18"/>
          <p:cNvSpPr>
            <a:spLocks noChangeArrowheads="1"/>
          </p:cNvSpPr>
          <p:nvPr/>
        </p:nvSpPr>
        <p:spPr bwMode="auto">
          <a:xfrm>
            <a:off x="7334250" y="5153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0" name="Oval 19"/>
          <p:cNvSpPr>
            <a:spLocks noChangeArrowheads="1"/>
          </p:cNvSpPr>
          <p:nvPr/>
        </p:nvSpPr>
        <p:spPr bwMode="auto">
          <a:xfrm>
            <a:off x="8172450" y="5153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1" name="Oval 20"/>
          <p:cNvSpPr>
            <a:spLocks noChangeArrowheads="1"/>
          </p:cNvSpPr>
          <p:nvPr/>
        </p:nvSpPr>
        <p:spPr bwMode="auto">
          <a:xfrm>
            <a:off x="5962650" y="45434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2" name="Oval 21"/>
          <p:cNvSpPr>
            <a:spLocks noChangeArrowheads="1"/>
          </p:cNvSpPr>
          <p:nvPr/>
        </p:nvSpPr>
        <p:spPr bwMode="auto">
          <a:xfrm>
            <a:off x="7791450" y="45434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3" name="Text Box 22"/>
          <p:cNvSpPr txBox="1">
            <a:spLocks noChangeArrowheads="1"/>
          </p:cNvSpPr>
          <p:nvPr/>
        </p:nvSpPr>
        <p:spPr bwMode="auto">
          <a:xfrm>
            <a:off x="6877050" y="39338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0</a:t>
            </a:r>
            <a:endParaRPr lang="en-US" altLang="zh-CN" b="0" i="0" dirty="0"/>
          </a:p>
        </p:txBody>
      </p:sp>
      <p:sp>
        <p:nvSpPr>
          <p:cNvPr id="54" name="Text Box 23"/>
          <p:cNvSpPr txBox="1">
            <a:spLocks noChangeArrowheads="1"/>
          </p:cNvSpPr>
          <p:nvPr/>
        </p:nvSpPr>
        <p:spPr bwMode="auto">
          <a:xfrm>
            <a:off x="5962650" y="44672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1</a:t>
            </a:r>
            <a:endParaRPr lang="en-US" altLang="zh-CN" b="0" i="0" dirty="0"/>
          </a:p>
        </p:txBody>
      </p:sp>
      <p:sp>
        <p:nvSpPr>
          <p:cNvPr id="55" name="Text Box 24"/>
          <p:cNvSpPr txBox="1">
            <a:spLocks noChangeArrowheads="1"/>
          </p:cNvSpPr>
          <p:nvPr/>
        </p:nvSpPr>
        <p:spPr bwMode="auto">
          <a:xfrm>
            <a:off x="7791450" y="44672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2</a:t>
            </a:r>
            <a:endParaRPr lang="en-US" altLang="zh-CN" b="0" i="0" dirty="0"/>
          </a:p>
        </p:txBody>
      </p:sp>
      <p:sp>
        <p:nvSpPr>
          <p:cNvPr id="56" name="Text Box 25"/>
          <p:cNvSpPr txBox="1">
            <a:spLocks noChangeArrowheads="1"/>
          </p:cNvSpPr>
          <p:nvPr/>
        </p:nvSpPr>
        <p:spPr bwMode="auto">
          <a:xfrm>
            <a:off x="5505450" y="50768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3</a:t>
            </a:r>
            <a:endParaRPr lang="en-US" altLang="zh-CN" b="0" i="0" dirty="0"/>
          </a:p>
        </p:txBody>
      </p:sp>
      <p:sp>
        <p:nvSpPr>
          <p:cNvPr id="57" name="Text Box 26"/>
          <p:cNvSpPr txBox="1">
            <a:spLocks noChangeArrowheads="1"/>
          </p:cNvSpPr>
          <p:nvPr/>
        </p:nvSpPr>
        <p:spPr bwMode="auto">
          <a:xfrm>
            <a:off x="5200650" y="56864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7</a:t>
            </a:r>
            <a:endParaRPr lang="en-US" altLang="zh-CN" b="0" i="0" dirty="0"/>
          </a:p>
        </p:txBody>
      </p:sp>
      <p:sp>
        <p:nvSpPr>
          <p:cNvPr id="58" name="Text Box 27"/>
          <p:cNvSpPr txBox="1">
            <a:spLocks noChangeArrowheads="1"/>
          </p:cNvSpPr>
          <p:nvPr/>
        </p:nvSpPr>
        <p:spPr bwMode="auto">
          <a:xfrm>
            <a:off x="6343650" y="50768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4</a:t>
            </a:r>
            <a:endParaRPr lang="en-US" altLang="zh-CN" b="0" i="0" dirty="0"/>
          </a:p>
        </p:txBody>
      </p:sp>
      <p:sp>
        <p:nvSpPr>
          <p:cNvPr id="59" name="Text Box 28"/>
          <p:cNvSpPr txBox="1">
            <a:spLocks noChangeArrowheads="1"/>
          </p:cNvSpPr>
          <p:nvPr/>
        </p:nvSpPr>
        <p:spPr bwMode="auto">
          <a:xfrm>
            <a:off x="7334250" y="5076825"/>
            <a:ext cx="363538" cy="523875"/>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5</a:t>
            </a:r>
            <a:endParaRPr lang="en-US" altLang="zh-CN" b="0" i="0" dirty="0"/>
          </a:p>
        </p:txBody>
      </p:sp>
      <p:sp>
        <p:nvSpPr>
          <p:cNvPr id="60" name="Text Box 29"/>
          <p:cNvSpPr txBox="1">
            <a:spLocks noChangeArrowheads="1"/>
          </p:cNvSpPr>
          <p:nvPr/>
        </p:nvSpPr>
        <p:spPr bwMode="auto">
          <a:xfrm>
            <a:off x="8172450" y="50768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6</a:t>
            </a:r>
            <a:endParaRPr lang="en-US" altLang="zh-CN" b="0" i="0" dirty="0"/>
          </a:p>
        </p:txBody>
      </p:sp>
      <p:sp>
        <p:nvSpPr>
          <p:cNvPr id="61" name="Text Box 30"/>
          <p:cNvSpPr txBox="1">
            <a:spLocks noChangeArrowheads="1"/>
          </p:cNvSpPr>
          <p:nvPr/>
        </p:nvSpPr>
        <p:spPr bwMode="auto">
          <a:xfrm>
            <a:off x="5657850" y="56864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8</a:t>
            </a:r>
            <a:endParaRPr lang="en-US" altLang="zh-CN" b="0" i="0" dirty="0"/>
          </a:p>
        </p:txBody>
      </p:sp>
      <p:sp>
        <p:nvSpPr>
          <p:cNvPr id="62" name="Text Box 31"/>
          <p:cNvSpPr txBox="1">
            <a:spLocks noChangeArrowheads="1"/>
          </p:cNvSpPr>
          <p:nvPr/>
        </p:nvSpPr>
        <p:spPr bwMode="auto">
          <a:xfrm>
            <a:off x="6148973" y="5715149"/>
            <a:ext cx="338554" cy="461665"/>
          </a:xfrm>
          <a:prstGeom prst="rect">
            <a:avLst/>
          </a:prstGeom>
          <a:noFill/>
          <a:ln w="38100">
            <a:noFill/>
            <a:miter lim="800000"/>
            <a:headEnd/>
            <a:tailEnd/>
          </a:ln>
        </p:spPr>
        <p:txBody>
          <a:bodyPr wrap="none" anchor="ctr">
            <a:spAutoFit/>
          </a:bodyPr>
          <a:lstStyle/>
          <a:p>
            <a:pPr algn="ctr"/>
            <a:r>
              <a:rPr lang="en-US" altLang="zh-CN" i="0" dirty="0" smtClean="0">
                <a:solidFill>
                  <a:schemeClr val="bg1"/>
                </a:solidFill>
              </a:rPr>
              <a:t>9</a:t>
            </a:r>
            <a:endParaRPr lang="en-US" altLang="zh-CN" b="0" i="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checkerboard(across)">
                                      <p:cBhvr>
                                        <p:cTn id="7" dur="500"/>
                                        <p:tgtEl>
                                          <p:spTgt spid="3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3">
                                            <p:txEl>
                                              <p:pRg st="2" end="2"/>
                                            </p:txEl>
                                          </p:spTgt>
                                        </p:tgtEl>
                                        <p:attrNameLst>
                                          <p:attrName>style.visibility</p:attrName>
                                        </p:attrNameLst>
                                      </p:cBhvr>
                                      <p:to>
                                        <p:strVal val="visible"/>
                                      </p:to>
                                    </p:set>
                                    <p:animEffect transition="in" filter="checkerboard(across)">
                                      <p:cBhvr>
                                        <p:cTn id="10" dur="500"/>
                                        <p:tgtEl>
                                          <p:spTgt spid="3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3">
                                            <p:txEl>
                                              <p:pRg st="3" end="3"/>
                                            </p:txEl>
                                          </p:spTgt>
                                        </p:tgtEl>
                                        <p:attrNameLst>
                                          <p:attrName>style.visibility</p:attrName>
                                        </p:attrNameLst>
                                      </p:cBhvr>
                                      <p:to>
                                        <p:strVal val="visible"/>
                                      </p:to>
                                    </p:set>
                                    <p:animEffect transition="in" filter="checkerboard(across)">
                                      <p:cBhvr>
                                        <p:cTn id="15" dur="500"/>
                                        <p:tgtEl>
                                          <p:spTgt spid="3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3">
                                            <p:txEl>
                                              <p:pRg st="4" end="4"/>
                                            </p:txEl>
                                          </p:spTgt>
                                        </p:tgtEl>
                                        <p:attrNameLst>
                                          <p:attrName>style.visibility</p:attrName>
                                        </p:attrNameLst>
                                      </p:cBhvr>
                                      <p:to>
                                        <p:strVal val="visible"/>
                                      </p:to>
                                    </p:set>
                                    <p:animEffect transition="in" filter="checkerboard(across)">
                                      <p:cBhvr>
                                        <p:cTn id="18" dur="500"/>
                                        <p:tgtEl>
                                          <p:spTgt spid="3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3">
                                            <p:txEl>
                                              <p:pRg st="5" end="5"/>
                                            </p:txEl>
                                          </p:spTgt>
                                        </p:tgtEl>
                                        <p:attrNameLst>
                                          <p:attrName>style.visibility</p:attrName>
                                        </p:attrNameLst>
                                      </p:cBhvr>
                                      <p:to>
                                        <p:strVal val="visible"/>
                                      </p:to>
                                    </p:set>
                                    <p:animEffect transition="in" filter="checkerboard(across)">
                                      <p:cBhvr>
                                        <p:cTn id="23" dur="500"/>
                                        <p:tgtEl>
                                          <p:spTgt spid="33">
                                            <p:txEl>
                                              <p:pRg st="5" end="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3">
                                            <p:txEl>
                                              <p:pRg st="6" end="6"/>
                                            </p:txEl>
                                          </p:spTgt>
                                        </p:tgtEl>
                                        <p:attrNameLst>
                                          <p:attrName>style.visibility</p:attrName>
                                        </p:attrNameLst>
                                      </p:cBhvr>
                                      <p:to>
                                        <p:strVal val="visible"/>
                                      </p:to>
                                    </p:set>
                                    <p:animEffect transition="in" filter="checkerboard(across)">
                                      <p:cBhvr>
                                        <p:cTn id="26" dur="500"/>
                                        <p:tgtEl>
                                          <p:spTgt spid="33">
                                            <p:txEl>
                                              <p:pRg st="6" end="6"/>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3">
                                            <p:txEl>
                                              <p:pRg st="7" end="7"/>
                                            </p:txEl>
                                          </p:spTgt>
                                        </p:tgtEl>
                                        <p:attrNameLst>
                                          <p:attrName>style.visibility</p:attrName>
                                        </p:attrNameLst>
                                      </p:cBhvr>
                                      <p:to>
                                        <p:strVal val="visible"/>
                                      </p:to>
                                    </p:set>
                                    <p:animEffect transition="in" filter="checkerboard(across)">
                                      <p:cBhvr>
                                        <p:cTn id="29" dur="500"/>
                                        <p:tgtEl>
                                          <p:spTgt spid="33">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3">
                                            <p:txEl>
                                              <p:pRg st="8" end="8"/>
                                            </p:txEl>
                                          </p:spTgt>
                                        </p:tgtEl>
                                        <p:attrNameLst>
                                          <p:attrName>style.visibility</p:attrName>
                                        </p:attrNameLst>
                                      </p:cBhvr>
                                      <p:to>
                                        <p:strVal val="visible"/>
                                      </p:to>
                                    </p:set>
                                    <p:animEffect transition="in" filter="checkerboard(across)">
                                      <p:cBhvr>
                                        <p:cTn id="32" dur="500"/>
                                        <p:tgtEl>
                                          <p:spTgt spid="3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3">
                                            <p:txEl>
                                              <p:pRg st="9" end="9"/>
                                            </p:txEl>
                                          </p:spTgt>
                                        </p:tgtEl>
                                        <p:attrNameLst>
                                          <p:attrName>style.visibility</p:attrName>
                                        </p:attrNameLst>
                                      </p:cBhvr>
                                      <p:to>
                                        <p:strVal val="visible"/>
                                      </p:to>
                                    </p:set>
                                    <p:animEffect transition="in" filter="checkerboard(across)">
                                      <p:cBhvr>
                                        <p:cTn id="37" dur="500"/>
                                        <p:tgtEl>
                                          <p:spTgt spid="3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a:t>
            </a:fld>
            <a:endParaRPr lang="en-US" altLang="zh-CN"/>
          </a:p>
        </p:txBody>
      </p:sp>
      <p:sp>
        <p:nvSpPr>
          <p:cNvPr id="3" name="Text Box 2"/>
          <p:cNvSpPr txBox="1">
            <a:spLocks noChangeArrowheads="1"/>
          </p:cNvSpPr>
          <p:nvPr/>
        </p:nvSpPr>
        <p:spPr bwMode="auto">
          <a:xfrm>
            <a:off x="495300" y="430213"/>
            <a:ext cx="8724900" cy="6124575"/>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a:t>
            </a:r>
            <a:r>
              <a:rPr lang="en-US" altLang="zh-CN" sz="2800" i="0" dirty="0" err="1">
                <a:solidFill>
                  <a:srgbClr val="CC3300"/>
                </a:solidFill>
              </a:rPr>
              <a:t>bool</a:t>
            </a:r>
            <a:r>
              <a:rPr lang="en-US" altLang="zh-CN" sz="2800" b="0" i="0" dirty="0">
                <a:solidFill>
                  <a:srgbClr val="CC3300"/>
                </a:solidFill>
              </a:rPr>
              <a:t> Tree </a:t>
            </a:r>
            <a:r>
              <a:rPr lang="en-US" altLang="zh-CN" sz="2800" i="0" dirty="0">
                <a:solidFill>
                  <a:srgbClr val="CC3300"/>
                </a:solidFill>
              </a:rPr>
              <a:t>&lt;Type&gt; :: </a:t>
            </a:r>
          </a:p>
          <a:p>
            <a:r>
              <a:rPr lang="en-US" altLang="zh-CN" sz="2800" b="0" i="0" dirty="0" err="1" smtClean="0">
                <a:solidFill>
                  <a:srgbClr val="CC3300"/>
                </a:solidFill>
              </a:rPr>
              <a:t>FindParent</a:t>
            </a:r>
            <a:r>
              <a:rPr lang="en-US" altLang="zh-CN" sz="2800" i="0" dirty="0" smtClean="0">
                <a:solidFill>
                  <a:srgbClr val="CC3300"/>
                </a:solidFill>
              </a:rPr>
              <a: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t</a:t>
            </a:r>
            <a:r>
              <a:rPr lang="en-US" altLang="zh-CN" sz="2800" i="0" dirty="0">
                <a:solidFill>
                  <a:srgbClr val="CC3300"/>
                </a:solidFill>
              </a:rPr>
              <a:t>,</a:t>
            </a:r>
          </a:p>
          <a:p>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r>
              <a:rPr lang="en-US" altLang="zh-CN" sz="2800" i="0" dirty="0">
                <a:solidFill>
                  <a:schemeClr val="accent2"/>
                </a:solidFill>
              </a:rPr>
              <a:t>//</a:t>
            </a:r>
            <a:r>
              <a:rPr lang="zh-CN" altLang="en-US" sz="2800" b="0" i="0" dirty="0">
                <a:solidFill>
                  <a:schemeClr val="accent2"/>
                </a:solidFill>
                <a:ea typeface="隶书" pitchFamily="49" charset="-122"/>
              </a:rPr>
              <a:t>在根</a:t>
            </a:r>
            <a:r>
              <a:rPr lang="zh-CN" altLang="en-US" sz="2800" b="0" i="0" dirty="0" smtClean="0">
                <a:solidFill>
                  <a:schemeClr val="accent2"/>
                </a:solidFill>
                <a:ea typeface="隶书" pitchFamily="49" charset="-122"/>
              </a:rPr>
              <a:t>为</a:t>
            </a:r>
            <a:r>
              <a:rPr lang="en-US" altLang="zh-CN" sz="2800" i="0" dirty="0" smtClean="0">
                <a:solidFill>
                  <a:schemeClr val="tx2"/>
                </a:solidFill>
                <a:ea typeface="仿宋_GB2312" pitchFamily="49" charset="-122"/>
              </a:rPr>
              <a:t>t</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树中</a:t>
            </a:r>
            <a:r>
              <a:rPr lang="zh-CN" altLang="en-US" sz="2800" b="0" i="0" dirty="0" smtClean="0">
                <a:solidFill>
                  <a:schemeClr val="accent2"/>
                </a:solidFill>
                <a:ea typeface="隶书" pitchFamily="49" charset="-122"/>
              </a:rPr>
              <a:t>找</a:t>
            </a:r>
            <a:r>
              <a:rPr lang="en-US" altLang="zh-CN" sz="2800" i="0" dirty="0" smtClean="0">
                <a:solidFill>
                  <a:schemeClr val="tx2"/>
                </a:solidFill>
                <a:ea typeface="仿宋_GB2312" pitchFamily="49" charset="-122"/>
              </a:rPr>
              <a:t>p</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双亲，成为当前结点</a:t>
            </a:r>
            <a:endParaRPr lang="zh-CN" altLang="en-US" sz="2800" i="0" dirty="0">
              <a:ea typeface="隶书" pitchFamily="49" charset="-122"/>
            </a:endParaRPr>
          </a:p>
          <a:p>
            <a:r>
              <a:rPr lang="zh-CN" altLang="en-US"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q</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a:solidFill>
                  <a:srgbClr val="CC3300"/>
                </a:solidFill>
              </a:rPr>
              <a:t>firstChild</a:t>
            </a:r>
            <a:r>
              <a:rPr lang="en-US" altLang="zh-CN" sz="2800" i="0" dirty="0">
                <a:solidFill>
                  <a:srgbClr val="CC3300"/>
                </a:solidFill>
              </a:rPr>
              <a:t>;  </a:t>
            </a:r>
            <a:r>
              <a:rPr lang="en-US" altLang="zh-CN" sz="2800" i="0" dirty="0" err="1">
                <a:solidFill>
                  <a:srgbClr val="CC3300"/>
                </a:solidFill>
              </a:rPr>
              <a:t>bool</a:t>
            </a:r>
            <a:r>
              <a:rPr lang="en-US" altLang="zh-CN" sz="2800" b="0" i="0" dirty="0">
                <a:solidFill>
                  <a:srgbClr val="CC3300"/>
                </a:solidFill>
              </a:rPr>
              <a:t> </a:t>
            </a:r>
            <a:r>
              <a:rPr lang="en-US" altLang="zh-CN" sz="2800" b="0" i="0" dirty="0" err="1">
                <a:solidFill>
                  <a:srgbClr val="CC3300"/>
                </a:solidFill>
              </a:rPr>
              <a:t>succ</a:t>
            </a:r>
            <a:r>
              <a:rPr lang="en-US" altLang="zh-CN" sz="2800" i="0" dirty="0">
                <a:solidFill>
                  <a:srgbClr val="CC3300"/>
                </a:solidFill>
              </a:rPr>
              <a:t>;</a:t>
            </a:r>
          </a:p>
          <a:p>
            <a:r>
              <a:rPr lang="en-US" altLang="zh-CN" sz="2800" b="0" i="0" dirty="0">
                <a:solidFill>
                  <a:srgbClr val="CC3300"/>
                </a:solidFill>
              </a:rPr>
              <a:t>    </a:t>
            </a:r>
            <a:r>
              <a:rPr lang="en-US" altLang="zh-CN" sz="2800" i="0" dirty="0">
                <a:solidFill>
                  <a:srgbClr val="CC3300"/>
                </a:solidFill>
              </a:rPr>
              <a:t>while</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q</a:t>
            </a:r>
            <a:r>
              <a:rPr lang="en-US" altLang="zh-CN" sz="2800" i="0" dirty="0" smtClean="0">
                <a:solidFill>
                  <a:srgbClr val="CC3300"/>
                </a:solidFill>
              </a:rPr>
              <a:t>!=</a:t>
            </a:r>
            <a:r>
              <a:rPr lang="en-US" altLang="zh-CN" sz="2800" b="0" i="0" dirty="0" smtClean="0">
                <a:solidFill>
                  <a:srgbClr val="CC3300"/>
                </a:solidFill>
              </a:rPr>
              <a:t>NULL </a:t>
            </a:r>
            <a:r>
              <a:rPr lang="en-US" altLang="zh-CN" sz="2800" i="0" dirty="0">
                <a:solidFill>
                  <a:srgbClr val="CC3300"/>
                </a:solidFill>
              </a:rPr>
              <a:t>&amp;&amp;</a:t>
            </a:r>
            <a:r>
              <a:rPr lang="en-US" altLang="zh-CN" sz="2800" b="0" i="0" dirty="0">
                <a:solidFill>
                  <a:srgbClr val="CC3300"/>
                </a:solidFill>
              </a:rPr>
              <a:t> </a:t>
            </a:r>
            <a:r>
              <a:rPr lang="en-US" altLang="zh-CN" sz="2800" b="0" i="0" dirty="0" smtClean="0">
                <a:solidFill>
                  <a:srgbClr val="CC3300"/>
                </a:solidFill>
              </a:rPr>
              <a:t>q</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 </a:t>
            </a:r>
          </a:p>
          <a:p>
            <a:r>
              <a:rPr lang="en-US" altLang="zh-CN" sz="2800" i="0" dirty="0">
                <a:solidFill>
                  <a:srgbClr val="CC3300"/>
                </a:solidFill>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循根的长子的兄弟链，递归在子树中搜索</a:t>
            </a:r>
            <a:endParaRPr lang="zh-CN" altLang="en-US" sz="2800" i="0" dirty="0">
              <a:solidFill>
                <a:srgbClr val="CC3300"/>
              </a:solidFill>
            </a:endParaRPr>
          </a:p>
          <a:p>
            <a:r>
              <a:rPr lang="zh-CN" altLang="en-US"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i="0" dirty="0" err="1" smtClean="0">
                <a:solidFill>
                  <a:srgbClr val="CC3300"/>
                </a:solidFill>
              </a:rPr>
              <a:t>int</a:t>
            </a:r>
            <a:r>
              <a:rPr lang="en-US" altLang="zh-CN" sz="2800" b="0" i="0" dirty="0" smtClean="0">
                <a:solidFill>
                  <a:srgbClr val="CC3300"/>
                </a:solidFill>
              </a:rPr>
              <a:t> </a:t>
            </a:r>
            <a:r>
              <a:rPr lang="en-US" altLang="zh-CN" sz="2800" b="0" i="0" dirty="0" err="1" smtClean="0">
                <a:solidFill>
                  <a:srgbClr val="CC3300"/>
                </a:solidFill>
              </a:rPr>
              <a:t>succ</a:t>
            </a:r>
            <a:r>
              <a:rPr lang="en-US" altLang="zh-CN" sz="2800" i="0" dirty="0" smtClean="0">
                <a:solidFill>
                  <a:srgbClr val="CC3300"/>
                </a:solidFill>
              </a:rPr>
              <a:t>=</a:t>
            </a:r>
            <a:r>
              <a:rPr lang="en-US" altLang="zh-CN" sz="2800" b="0" i="0" dirty="0" err="1" smtClean="0">
                <a:solidFill>
                  <a:srgbClr val="CC3300"/>
                </a:solidFill>
              </a:rPr>
              <a:t>FindParent</a:t>
            </a:r>
            <a:r>
              <a:rPr lang="en-US" altLang="zh-CN" sz="2800" i="0" dirty="0" smtClean="0">
                <a:solidFill>
                  <a:srgbClr val="CC3300"/>
                </a:solidFill>
              </a:rPr>
              <a:t>(</a:t>
            </a:r>
            <a:r>
              <a:rPr lang="en-US" altLang="zh-CN" sz="2800" b="0" i="0" dirty="0" smtClean="0">
                <a:solidFill>
                  <a:srgbClr val="CC3300"/>
                </a:solidFill>
              </a:rPr>
              <a:t>q</a:t>
            </a:r>
            <a:r>
              <a:rPr lang="en-US" altLang="zh-CN" sz="2800" i="0" dirty="0">
                <a:solidFill>
                  <a:srgbClr val="CC3300"/>
                </a:solidFill>
              </a:rPr>
              <a:t>,</a:t>
            </a:r>
            <a:r>
              <a:rPr lang="en-US" altLang="zh-CN" sz="2800" b="0" i="0" dirty="0">
                <a:solidFill>
                  <a:srgbClr val="CC3300"/>
                </a:solidFill>
              </a:rPr>
              <a:t> p</a:t>
            </a:r>
            <a:r>
              <a:rPr lang="en-US" altLang="zh-CN" sz="2800" i="0" dirty="0" smtClean="0">
                <a:solidFill>
                  <a:srgbClr val="CC3300"/>
                </a:solidFill>
              </a:rPr>
              <a:t>))==</a:t>
            </a:r>
            <a:r>
              <a:rPr lang="en-US" altLang="zh-CN" sz="2800" b="0" i="0" dirty="0" smtClean="0">
                <a:solidFill>
                  <a:srgbClr val="CC3300"/>
                </a:solidFill>
              </a:rPr>
              <a:t>true</a:t>
            </a:r>
            <a:r>
              <a:rPr lang="en-US" altLang="zh-CN" sz="2800" i="0" dirty="0" smtClean="0">
                <a:solidFill>
                  <a:srgbClr val="CC3300"/>
                </a:solidFill>
              </a:rPr>
              <a:t>)</a:t>
            </a:r>
            <a:r>
              <a:rPr lang="en-US" altLang="zh-CN" sz="2800" b="0" i="0" dirty="0" smtClean="0">
                <a:solidFill>
                  <a:srgbClr val="CC3300"/>
                </a:solidFill>
              </a:rPr>
              <a:t> </a:t>
            </a:r>
            <a:endParaRPr lang="en-US" altLang="zh-CN" sz="2800" b="0" i="0" dirty="0">
              <a:solidFill>
                <a:srgbClr val="CC3300"/>
              </a:solidFill>
            </a:endParaRPr>
          </a:p>
          <a:p>
            <a:r>
              <a:rPr lang="en-US" altLang="zh-CN" sz="2800" b="0" i="0" dirty="0">
                <a:solidFill>
                  <a:srgbClr val="CC3300"/>
                </a:solidFill>
              </a:rPr>
              <a:t>            </a:t>
            </a:r>
            <a:r>
              <a:rPr lang="en-US" altLang="zh-CN" sz="2800" i="0" dirty="0">
                <a:solidFill>
                  <a:srgbClr val="CC3300"/>
                </a:solidFill>
              </a:rPr>
              <a:t>return</a:t>
            </a:r>
            <a:r>
              <a:rPr lang="en-US" altLang="zh-CN" sz="2800" b="0" i="0" dirty="0">
                <a:solidFill>
                  <a:srgbClr val="CC3300"/>
                </a:solidFill>
              </a:rPr>
              <a:t> </a:t>
            </a:r>
            <a:r>
              <a:rPr lang="en-US" altLang="zh-CN" sz="2800" b="0" i="0" dirty="0" err="1">
                <a:solidFill>
                  <a:srgbClr val="CC3300"/>
                </a:solidFill>
              </a:rPr>
              <a:t>succ</a:t>
            </a:r>
            <a:r>
              <a:rPr lang="en-US" altLang="zh-CN" sz="2800" i="0" dirty="0">
                <a:solidFill>
                  <a:srgbClr val="CC3300"/>
                </a:solidFill>
              </a:rPr>
              <a:t>;    </a:t>
            </a:r>
            <a:endParaRPr lang="en-US" altLang="zh-CN" sz="2800" b="0" i="0" dirty="0">
              <a:solidFill>
                <a:srgbClr val="CC3300"/>
              </a:solidFill>
            </a:endParaRPr>
          </a:p>
          <a:p>
            <a:r>
              <a:rPr lang="en-US" altLang="zh-CN" sz="2800" b="0" i="0" dirty="0">
                <a:solidFill>
                  <a:srgbClr val="CC3300"/>
                </a:solidFill>
              </a:rPr>
              <a:t>        </a:t>
            </a:r>
            <a:r>
              <a:rPr lang="en-US" altLang="zh-CN" sz="2800" b="0" i="0" dirty="0" smtClean="0">
                <a:solidFill>
                  <a:srgbClr val="CC3300"/>
                </a:solidFill>
              </a:rPr>
              <a:t>q</a:t>
            </a:r>
            <a:r>
              <a:rPr lang="en-US" altLang="zh-CN" sz="2800" i="0" dirty="0" smtClean="0">
                <a:solidFill>
                  <a:srgbClr val="CC3300"/>
                </a:solidFill>
              </a:rPr>
              <a:t>=</a:t>
            </a:r>
            <a:r>
              <a:rPr lang="en-US" altLang="zh-CN" sz="2800" b="0" i="0" dirty="0" smtClean="0">
                <a:solidFill>
                  <a:srgbClr val="CC3300"/>
                </a:solidFill>
              </a:rPr>
              <a:t>q</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a:solidFill>
                  <a:srgbClr val="CC3300"/>
                </a:solidFill>
              </a:rPr>
              <a:t>nextSibling</a:t>
            </a:r>
            <a:r>
              <a:rPr lang="en-US" altLang="zh-CN" sz="2800" i="0" dirty="0" smtClean="0">
                <a:solidFill>
                  <a:srgbClr val="CC3300"/>
                </a:solidFill>
              </a:rPr>
              <a:t>;  }</a:t>
            </a:r>
            <a:r>
              <a:rPr lang="en-US" altLang="zh-CN" sz="2800" b="0" i="0" dirty="0" smtClean="0">
                <a:solidFill>
                  <a:srgbClr val="CC3300"/>
                </a:solidFill>
              </a:rPr>
              <a:t>   </a:t>
            </a:r>
            <a:endParaRPr lang="en-US" altLang="zh-CN" sz="2800" b="0" i="0" dirty="0">
              <a:solidFill>
                <a:srgbClr val="CC3300"/>
              </a:solidFill>
            </a:endParaRPr>
          </a:p>
          <a:p>
            <a:r>
              <a:rPr lang="en-US" altLang="zh-CN" sz="2800" i="0" dirty="0"/>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q</a:t>
            </a:r>
            <a:r>
              <a:rPr lang="en-US" altLang="zh-CN" sz="2800" i="0" dirty="0" smtClean="0">
                <a:solidFill>
                  <a:srgbClr val="CC3300"/>
                </a:solidFill>
              </a:rPr>
              <a:t>!=</a:t>
            </a:r>
            <a:r>
              <a:rPr lang="en-US" altLang="zh-CN" sz="2800" b="0" i="0" dirty="0" smtClean="0">
                <a:solidFill>
                  <a:srgbClr val="CC3300"/>
                </a:solidFill>
              </a:rPr>
              <a:t>NULL </a:t>
            </a:r>
            <a:r>
              <a:rPr lang="en-US" altLang="zh-CN" sz="2800" i="0" dirty="0">
                <a:solidFill>
                  <a:srgbClr val="CC3300"/>
                </a:solidFill>
              </a:rPr>
              <a:t>&amp;&amp;</a:t>
            </a:r>
            <a:r>
              <a:rPr lang="en-US" altLang="zh-CN" sz="2800" b="0" i="0" dirty="0">
                <a:solidFill>
                  <a:srgbClr val="CC3300"/>
                </a:solidFill>
              </a:rPr>
              <a:t> </a:t>
            </a:r>
            <a:r>
              <a:rPr lang="en-US" altLang="zh-CN" sz="2800" b="0" i="0" dirty="0" smtClean="0">
                <a:solidFill>
                  <a:srgbClr val="CC3300"/>
                </a:solidFill>
              </a:rPr>
              <a:t>q</a:t>
            </a:r>
            <a:r>
              <a:rPr lang="en-US" altLang="zh-CN" sz="280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t</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return</a:t>
            </a:r>
            <a:r>
              <a:rPr lang="en-US" altLang="zh-CN" sz="2800" b="0" i="0" dirty="0">
                <a:solidFill>
                  <a:srgbClr val="CC3300"/>
                </a:solidFill>
              </a:rPr>
              <a:t> true</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		</a:t>
            </a:r>
          </a:p>
          <a:p>
            <a:r>
              <a:rPr lang="en-US" altLang="zh-CN" sz="2800" b="0" i="0" dirty="0">
                <a:solidFill>
                  <a:srgbClr val="CC3300"/>
                </a:solidFill>
              </a:rPr>
              <a:t>    </a:t>
            </a:r>
            <a:r>
              <a:rPr lang="en-US" altLang="zh-CN" sz="2800" i="0" dirty="0">
                <a:solidFill>
                  <a:srgbClr val="CC3300"/>
                </a:solidFill>
                <a:ea typeface="隶书" pitchFamily="49" charset="-122"/>
              </a:rPr>
              <a:t>else return</a:t>
            </a:r>
            <a:r>
              <a:rPr lang="en-US" altLang="zh-CN" sz="2800" b="0" i="0" dirty="0">
                <a:solidFill>
                  <a:srgbClr val="CC3300"/>
                </a:solidFill>
                <a:ea typeface="隶书" pitchFamily="49" charset="-122"/>
              </a:rPr>
              <a:t> false</a:t>
            </a:r>
            <a:r>
              <a:rPr lang="en-US" altLang="zh-CN" sz="2800" i="0" dirty="0">
                <a:solidFill>
                  <a:srgbClr val="CC3300"/>
                </a:solidFill>
                <a:ea typeface="隶书" pitchFamily="49" charset="-122"/>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未找到双亲，当前结点不变</a:t>
            </a:r>
          </a:p>
          <a:p>
            <a:r>
              <a:rPr lang="en-US" altLang="zh-CN" sz="28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240</a:t>
            </a:fld>
            <a:endParaRPr lang="en-US" altLang="zh-CN"/>
          </a:p>
        </p:txBody>
      </p:sp>
      <p:grpSp>
        <p:nvGrpSpPr>
          <p:cNvPr id="3" name="Group 4"/>
          <p:cNvGrpSpPr>
            <a:grpSpLocks/>
          </p:cNvGrpSpPr>
          <p:nvPr/>
        </p:nvGrpSpPr>
        <p:grpSpPr bwMode="auto">
          <a:xfrm>
            <a:off x="1115616" y="548680"/>
            <a:ext cx="6705600" cy="2590800"/>
            <a:chOff x="672" y="768"/>
            <a:chExt cx="4224" cy="1632"/>
          </a:xfrm>
        </p:grpSpPr>
        <p:sp>
          <p:nvSpPr>
            <p:cNvPr id="4" name="Line 5"/>
            <p:cNvSpPr>
              <a:spLocks noChangeShapeType="1"/>
            </p:cNvSpPr>
            <p:nvPr/>
          </p:nvSpPr>
          <p:spPr bwMode="auto">
            <a:xfrm flipH="1">
              <a:off x="2976" y="1344"/>
              <a:ext cx="480" cy="864"/>
            </a:xfrm>
            <a:prstGeom prst="line">
              <a:avLst/>
            </a:prstGeom>
            <a:noFill/>
            <a:ln w="28575">
              <a:solidFill>
                <a:schemeClr val="accent2"/>
              </a:solidFill>
              <a:round/>
              <a:headEnd/>
              <a:tailEnd/>
            </a:ln>
          </p:spPr>
          <p:txBody>
            <a:bodyPr wrap="none" anchor="ctr"/>
            <a:lstStyle/>
            <a:p>
              <a:endParaRPr lang="zh-CN" altLang="en-US"/>
            </a:p>
          </p:txBody>
        </p:sp>
        <p:sp>
          <p:nvSpPr>
            <p:cNvPr id="5" name="Line 6"/>
            <p:cNvSpPr>
              <a:spLocks noChangeShapeType="1"/>
            </p:cNvSpPr>
            <p:nvPr/>
          </p:nvSpPr>
          <p:spPr bwMode="auto">
            <a:xfrm flipH="1">
              <a:off x="2064" y="1440"/>
              <a:ext cx="192" cy="336"/>
            </a:xfrm>
            <a:prstGeom prst="line">
              <a:avLst/>
            </a:prstGeom>
            <a:noFill/>
            <a:ln w="28575">
              <a:solidFill>
                <a:schemeClr val="accent2"/>
              </a:solidFill>
              <a:round/>
              <a:headEnd/>
              <a:tailEnd/>
            </a:ln>
          </p:spPr>
          <p:txBody>
            <a:bodyPr wrap="none" anchor="ctr"/>
            <a:lstStyle/>
            <a:p>
              <a:endParaRPr lang="zh-CN" altLang="en-US"/>
            </a:p>
          </p:txBody>
        </p:sp>
        <p:sp>
          <p:nvSpPr>
            <p:cNvPr id="6" name="Line 7"/>
            <p:cNvSpPr>
              <a:spLocks noChangeShapeType="1"/>
            </p:cNvSpPr>
            <p:nvPr/>
          </p:nvSpPr>
          <p:spPr bwMode="auto">
            <a:xfrm>
              <a:off x="2352" y="1392"/>
              <a:ext cx="240" cy="384"/>
            </a:xfrm>
            <a:prstGeom prst="line">
              <a:avLst/>
            </a:prstGeom>
            <a:noFill/>
            <a:ln w="28575">
              <a:solidFill>
                <a:schemeClr val="accent2"/>
              </a:solidFill>
              <a:round/>
              <a:headEnd/>
              <a:tailEnd/>
            </a:ln>
          </p:spPr>
          <p:txBody>
            <a:bodyPr wrap="none" anchor="ctr"/>
            <a:lstStyle/>
            <a:p>
              <a:endParaRPr lang="zh-CN" altLang="en-US"/>
            </a:p>
          </p:txBody>
        </p:sp>
        <p:sp>
          <p:nvSpPr>
            <p:cNvPr id="7" name="Line 8"/>
            <p:cNvSpPr>
              <a:spLocks noChangeShapeType="1"/>
            </p:cNvSpPr>
            <p:nvPr/>
          </p:nvSpPr>
          <p:spPr bwMode="auto">
            <a:xfrm>
              <a:off x="1344" y="1440"/>
              <a:ext cx="240" cy="384"/>
            </a:xfrm>
            <a:prstGeom prst="line">
              <a:avLst/>
            </a:prstGeom>
            <a:noFill/>
            <a:ln w="28575">
              <a:solidFill>
                <a:schemeClr val="accent2"/>
              </a:solidFill>
              <a:round/>
              <a:headEnd/>
              <a:tailEnd/>
            </a:ln>
          </p:spPr>
          <p:txBody>
            <a:bodyPr wrap="none" anchor="ctr"/>
            <a:lstStyle/>
            <a:p>
              <a:endParaRPr lang="zh-CN" altLang="en-US"/>
            </a:p>
          </p:txBody>
        </p:sp>
        <p:sp>
          <p:nvSpPr>
            <p:cNvPr id="8" name="Line 9"/>
            <p:cNvSpPr>
              <a:spLocks noChangeShapeType="1"/>
            </p:cNvSpPr>
            <p:nvPr/>
          </p:nvSpPr>
          <p:spPr bwMode="auto">
            <a:xfrm>
              <a:off x="1104" y="1920"/>
              <a:ext cx="192" cy="384"/>
            </a:xfrm>
            <a:prstGeom prst="line">
              <a:avLst/>
            </a:prstGeom>
            <a:noFill/>
            <a:ln w="28575">
              <a:solidFill>
                <a:schemeClr val="accent2"/>
              </a:solidFill>
              <a:round/>
              <a:headEnd/>
              <a:tailEnd/>
            </a:ln>
          </p:spPr>
          <p:txBody>
            <a:bodyPr wrap="none" anchor="ctr"/>
            <a:lstStyle/>
            <a:p>
              <a:endParaRPr lang="zh-CN" altLang="en-US"/>
            </a:p>
          </p:txBody>
        </p:sp>
        <p:sp>
          <p:nvSpPr>
            <p:cNvPr id="9" name="Line 10"/>
            <p:cNvSpPr>
              <a:spLocks noChangeShapeType="1"/>
            </p:cNvSpPr>
            <p:nvPr/>
          </p:nvSpPr>
          <p:spPr bwMode="auto">
            <a:xfrm flipH="1">
              <a:off x="816" y="1344"/>
              <a:ext cx="480" cy="864"/>
            </a:xfrm>
            <a:prstGeom prst="line">
              <a:avLst/>
            </a:prstGeom>
            <a:noFill/>
            <a:ln w="28575">
              <a:solidFill>
                <a:schemeClr val="accent2"/>
              </a:solidFill>
              <a:round/>
              <a:headEnd/>
              <a:tailEnd/>
            </a:ln>
          </p:spPr>
          <p:txBody>
            <a:bodyPr wrap="none" anchor="ctr"/>
            <a:lstStyle/>
            <a:p>
              <a:endParaRPr lang="zh-CN" altLang="en-US"/>
            </a:p>
          </p:txBody>
        </p:sp>
        <p:sp>
          <p:nvSpPr>
            <p:cNvPr id="10" name="Line 11"/>
            <p:cNvSpPr>
              <a:spLocks noChangeShapeType="1"/>
            </p:cNvSpPr>
            <p:nvPr/>
          </p:nvSpPr>
          <p:spPr bwMode="auto">
            <a:xfrm>
              <a:off x="1872" y="1008"/>
              <a:ext cx="432" cy="336"/>
            </a:xfrm>
            <a:prstGeom prst="line">
              <a:avLst/>
            </a:prstGeom>
            <a:noFill/>
            <a:ln w="28575">
              <a:solidFill>
                <a:schemeClr val="accent2"/>
              </a:solidFill>
              <a:round/>
              <a:headEnd/>
              <a:tailEnd/>
            </a:ln>
          </p:spPr>
          <p:txBody>
            <a:bodyPr wrap="none" anchor="ctr"/>
            <a:lstStyle/>
            <a:p>
              <a:endParaRPr lang="zh-CN" altLang="en-US"/>
            </a:p>
          </p:txBody>
        </p:sp>
        <p:sp>
          <p:nvSpPr>
            <p:cNvPr id="11" name="Line 12"/>
            <p:cNvSpPr>
              <a:spLocks noChangeShapeType="1"/>
            </p:cNvSpPr>
            <p:nvPr/>
          </p:nvSpPr>
          <p:spPr bwMode="auto">
            <a:xfrm flipH="1">
              <a:off x="1296" y="960"/>
              <a:ext cx="528" cy="384"/>
            </a:xfrm>
            <a:prstGeom prst="line">
              <a:avLst/>
            </a:prstGeom>
            <a:noFill/>
            <a:ln w="28575">
              <a:solidFill>
                <a:schemeClr val="accent2"/>
              </a:solidFill>
              <a:round/>
              <a:headEnd/>
              <a:tailEnd/>
            </a:ln>
          </p:spPr>
          <p:txBody>
            <a:bodyPr wrap="none" anchor="ctr"/>
            <a:lstStyle/>
            <a:p>
              <a:endParaRPr lang="zh-CN" altLang="en-US"/>
            </a:p>
          </p:txBody>
        </p:sp>
        <p:sp>
          <p:nvSpPr>
            <p:cNvPr id="12" name="Oval 13"/>
            <p:cNvSpPr>
              <a:spLocks noChangeArrowheads="1"/>
            </p:cNvSpPr>
            <p:nvPr/>
          </p:nvSpPr>
          <p:spPr bwMode="auto">
            <a:xfrm>
              <a:off x="168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3" name="Oval 14"/>
            <p:cNvSpPr>
              <a:spLocks noChangeArrowheads="1"/>
            </p:cNvSpPr>
            <p:nvPr/>
          </p:nvSpPr>
          <p:spPr bwMode="auto">
            <a:xfrm>
              <a:off x="115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Oval 15"/>
            <p:cNvSpPr>
              <a:spLocks noChangeArrowheads="1"/>
            </p:cNvSpPr>
            <p:nvPr/>
          </p:nvSpPr>
          <p:spPr bwMode="auto">
            <a:xfrm>
              <a:off x="216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5" name="Oval 16"/>
            <p:cNvSpPr>
              <a:spLocks noChangeArrowheads="1"/>
            </p:cNvSpPr>
            <p:nvPr/>
          </p:nvSpPr>
          <p:spPr bwMode="auto">
            <a:xfrm>
              <a:off x="192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 name="Oval 17"/>
            <p:cNvSpPr>
              <a:spLocks noChangeArrowheads="1"/>
            </p:cNvSpPr>
            <p:nvPr/>
          </p:nvSpPr>
          <p:spPr bwMode="auto">
            <a:xfrm>
              <a:off x="240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7" name="Oval 18"/>
            <p:cNvSpPr>
              <a:spLocks noChangeArrowheads="1"/>
            </p:cNvSpPr>
            <p:nvPr/>
          </p:nvSpPr>
          <p:spPr bwMode="auto">
            <a:xfrm>
              <a:off x="139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8" name="Oval 19"/>
            <p:cNvSpPr>
              <a:spLocks noChangeArrowheads="1"/>
            </p:cNvSpPr>
            <p:nvPr/>
          </p:nvSpPr>
          <p:spPr bwMode="auto">
            <a:xfrm>
              <a:off x="91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9" name="Oval 20"/>
            <p:cNvSpPr>
              <a:spLocks noChangeArrowheads="1"/>
            </p:cNvSpPr>
            <p:nvPr/>
          </p:nvSpPr>
          <p:spPr bwMode="auto">
            <a:xfrm>
              <a:off x="110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0" name="Oval 21"/>
            <p:cNvSpPr>
              <a:spLocks noChangeArrowheads="1"/>
            </p:cNvSpPr>
            <p:nvPr/>
          </p:nvSpPr>
          <p:spPr bwMode="auto">
            <a:xfrm>
              <a:off x="67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1" name="Line 22"/>
            <p:cNvSpPr>
              <a:spLocks noChangeShapeType="1"/>
            </p:cNvSpPr>
            <p:nvPr/>
          </p:nvSpPr>
          <p:spPr bwMode="auto">
            <a:xfrm flipH="1">
              <a:off x="4224" y="1440"/>
              <a:ext cx="192" cy="336"/>
            </a:xfrm>
            <a:prstGeom prst="line">
              <a:avLst/>
            </a:prstGeom>
            <a:noFill/>
            <a:ln w="28575">
              <a:solidFill>
                <a:schemeClr val="accent2"/>
              </a:solidFill>
              <a:round/>
              <a:headEnd/>
              <a:tailEnd/>
            </a:ln>
          </p:spPr>
          <p:txBody>
            <a:bodyPr wrap="none" anchor="ctr"/>
            <a:lstStyle/>
            <a:p>
              <a:endParaRPr lang="zh-CN" altLang="en-US"/>
            </a:p>
          </p:txBody>
        </p:sp>
        <p:sp>
          <p:nvSpPr>
            <p:cNvPr id="22" name="Line 23"/>
            <p:cNvSpPr>
              <a:spLocks noChangeShapeType="1"/>
            </p:cNvSpPr>
            <p:nvPr/>
          </p:nvSpPr>
          <p:spPr bwMode="auto">
            <a:xfrm>
              <a:off x="4512" y="1392"/>
              <a:ext cx="240" cy="384"/>
            </a:xfrm>
            <a:prstGeom prst="line">
              <a:avLst/>
            </a:prstGeom>
            <a:noFill/>
            <a:ln w="28575">
              <a:solidFill>
                <a:schemeClr val="accent2"/>
              </a:solidFill>
              <a:round/>
              <a:headEnd/>
              <a:tailEnd/>
            </a:ln>
          </p:spPr>
          <p:txBody>
            <a:bodyPr wrap="none" anchor="ctr"/>
            <a:lstStyle/>
            <a:p>
              <a:endParaRPr lang="zh-CN" altLang="en-US"/>
            </a:p>
          </p:txBody>
        </p:sp>
        <p:sp>
          <p:nvSpPr>
            <p:cNvPr id="23" name="Line 24"/>
            <p:cNvSpPr>
              <a:spLocks noChangeShapeType="1"/>
            </p:cNvSpPr>
            <p:nvPr/>
          </p:nvSpPr>
          <p:spPr bwMode="auto">
            <a:xfrm>
              <a:off x="3504" y="1440"/>
              <a:ext cx="240" cy="384"/>
            </a:xfrm>
            <a:prstGeom prst="line">
              <a:avLst/>
            </a:prstGeom>
            <a:noFill/>
            <a:ln w="28575">
              <a:solidFill>
                <a:schemeClr val="accent2"/>
              </a:solidFill>
              <a:round/>
              <a:headEnd/>
              <a:tailEnd/>
            </a:ln>
          </p:spPr>
          <p:txBody>
            <a:bodyPr wrap="none" anchor="ctr"/>
            <a:lstStyle/>
            <a:p>
              <a:endParaRPr lang="zh-CN" altLang="en-US"/>
            </a:p>
          </p:txBody>
        </p:sp>
        <p:sp>
          <p:nvSpPr>
            <p:cNvPr id="24" name="Line 25"/>
            <p:cNvSpPr>
              <a:spLocks noChangeShapeType="1"/>
            </p:cNvSpPr>
            <p:nvPr/>
          </p:nvSpPr>
          <p:spPr bwMode="auto">
            <a:xfrm>
              <a:off x="3264" y="1920"/>
              <a:ext cx="192" cy="384"/>
            </a:xfrm>
            <a:prstGeom prst="line">
              <a:avLst/>
            </a:prstGeom>
            <a:noFill/>
            <a:ln w="28575">
              <a:solidFill>
                <a:schemeClr val="accent2"/>
              </a:solidFill>
              <a:round/>
              <a:headEnd/>
              <a:tailEnd/>
            </a:ln>
          </p:spPr>
          <p:txBody>
            <a:bodyPr wrap="none" anchor="ctr"/>
            <a:lstStyle/>
            <a:p>
              <a:endParaRPr lang="zh-CN" altLang="en-US"/>
            </a:p>
          </p:txBody>
        </p:sp>
        <p:sp>
          <p:nvSpPr>
            <p:cNvPr id="25" name="Line 26"/>
            <p:cNvSpPr>
              <a:spLocks noChangeShapeType="1"/>
            </p:cNvSpPr>
            <p:nvPr/>
          </p:nvSpPr>
          <p:spPr bwMode="auto">
            <a:xfrm>
              <a:off x="4032" y="1008"/>
              <a:ext cx="432" cy="336"/>
            </a:xfrm>
            <a:prstGeom prst="line">
              <a:avLst/>
            </a:prstGeom>
            <a:noFill/>
            <a:ln w="28575">
              <a:solidFill>
                <a:schemeClr val="accent2"/>
              </a:solidFill>
              <a:round/>
              <a:headEnd/>
              <a:tailEnd/>
            </a:ln>
          </p:spPr>
          <p:txBody>
            <a:bodyPr wrap="none" anchor="ctr"/>
            <a:lstStyle/>
            <a:p>
              <a:endParaRPr lang="zh-CN" altLang="en-US"/>
            </a:p>
          </p:txBody>
        </p:sp>
        <p:sp>
          <p:nvSpPr>
            <p:cNvPr id="26" name="Line 27"/>
            <p:cNvSpPr>
              <a:spLocks noChangeShapeType="1"/>
            </p:cNvSpPr>
            <p:nvPr/>
          </p:nvSpPr>
          <p:spPr bwMode="auto">
            <a:xfrm flipH="1">
              <a:off x="3456" y="960"/>
              <a:ext cx="528" cy="384"/>
            </a:xfrm>
            <a:prstGeom prst="line">
              <a:avLst/>
            </a:prstGeom>
            <a:noFill/>
            <a:ln w="28575">
              <a:solidFill>
                <a:schemeClr val="accent2"/>
              </a:solidFill>
              <a:round/>
              <a:headEnd/>
              <a:tailEnd/>
            </a:ln>
          </p:spPr>
          <p:txBody>
            <a:bodyPr wrap="none" anchor="ctr"/>
            <a:lstStyle/>
            <a:p>
              <a:endParaRPr lang="zh-CN" altLang="en-US"/>
            </a:p>
          </p:txBody>
        </p:sp>
        <p:sp>
          <p:nvSpPr>
            <p:cNvPr id="27" name="Oval 28"/>
            <p:cNvSpPr>
              <a:spLocks noChangeArrowheads="1"/>
            </p:cNvSpPr>
            <p:nvPr/>
          </p:nvSpPr>
          <p:spPr bwMode="auto">
            <a:xfrm>
              <a:off x="384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8" name="Oval 29"/>
            <p:cNvSpPr>
              <a:spLocks noChangeArrowheads="1"/>
            </p:cNvSpPr>
            <p:nvPr/>
          </p:nvSpPr>
          <p:spPr bwMode="auto">
            <a:xfrm>
              <a:off x="331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9" name="Oval 30"/>
            <p:cNvSpPr>
              <a:spLocks noChangeArrowheads="1"/>
            </p:cNvSpPr>
            <p:nvPr/>
          </p:nvSpPr>
          <p:spPr bwMode="auto">
            <a:xfrm>
              <a:off x="432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0" name="Oval 31"/>
            <p:cNvSpPr>
              <a:spLocks noChangeArrowheads="1"/>
            </p:cNvSpPr>
            <p:nvPr/>
          </p:nvSpPr>
          <p:spPr bwMode="auto">
            <a:xfrm>
              <a:off x="408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 name="Oval 32"/>
            <p:cNvSpPr>
              <a:spLocks noChangeArrowheads="1"/>
            </p:cNvSpPr>
            <p:nvPr/>
          </p:nvSpPr>
          <p:spPr bwMode="auto">
            <a:xfrm>
              <a:off x="456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2" name="Oval 33"/>
            <p:cNvSpPr>
              <a:spLocks noChangeArrowheads="1"/>
            </p:cNvSpPr>
            <p:nvPr/>
          </p:nvSpPr>
          <p:spPr bwMode="auto">
            <a:xfrm>
              <a:off x="355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3" name="Oval 34"/>
            <p:cNvSpPr>
              <a:spLocks noChangeArrowheads="1"/>
            </p:cNvSpPr>
            <p:nvPr/>
          </p:nvSpPr>
          <p:spPr bwMode="auto">
            <a:xfrm>
              <a:off x="307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4" name="Oval 35"/>
            <p:cNvSpPr>
              <a:spLocks noChangeArrowheads="1"/>
            </p:cNvSpPr>
            <p:nvPr/>
          </p:nvSpPr>
          <p:spPr bwMode="auto">
            <a:xfrm>
              <a:off x="326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5" name="Oval 36"/>
            <p:cNvSpPr>
              <a:spLocks noChangeArrowheads="1"/>
            </p:cNvSpPr>
            <p:nvPr/>
          </p:nvSpPr>
          <p:spPr bwMode="auto">
            <a:xfrm>
              <a:off x="283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 name="Text Box 37"/>
            <p:cNvSpPr txBox="1">
              <a:spLocks noChangeArrowheads="1"/>
            </p:cNvSpPr>
            <p:nvPr/>
          </p:nvSpPr>
          <p:spPr bwMode="auto">
            <a:xfrm>
              <a:off x="1686" y="777"/>
              <a:ext cx="330" cy="327"/>
            </a:xfrm>
            <a:prstGeom prst="rect">
              <a:avLst/>
            </a:prstGeom>
            <a:noFill/>
            <a:ln w="38100">
              <a:noFill/>
              <a:miter lim="800000"/>
              <a:headEnd/>
              <a:tailEnd/>
            </a:ln>
          </p:spPr>
          <p:txBody>
            <a:bodyPr anchor="ctr">
              <a:spAutoFit/>
            </a:bodyPr>
            <a:lstStyle/>
            <a:p>
              <a:pPr algn="ctr"/>
              <a:r>
                <a:rPr lang="en-US" altLang="zh-CN" sz="2800" i="0">
                  <a:solidFill>
                    <a:srgbClr val="CC3300"/>
                  </a:solidFill>
                  <a:latin typeface="Arial Narrow" pitchFamily="34" charset="0"/>
                </a:rPr>
                <a:t>09</a:t>
              </a:r>
              <a:endParaRPr lang="en-US" altLang="zh-CN" b="0" i="0"/>
            </a:p>
          </p:txBody>
        </p:sp>
        <p:sp>
          <p:nvSpPr>
            <p:cNvPr id="37" name="Text Box 38"/>
            <p:cNvSpPr txBox="1">
              <a:spLocks noChangeArrowheads="1"/>
            </p:cNvSpPr>
            <p:nvPr/>
          </p:nvSpPr>
          <p:spPr bwMode="auto">
            <a:xfrm>
              <a:off x="4080" y="1584"/>
              <a:ext cx="340" cy="327"/>
            </a:xfrm>
            <a:prstGeom prst="rect">
              <a:avLst/>
            </a:prstGeom>
            <a:noFill/>
            <a:ln w="38100">
              <a:noFill/>
              <a:miter lim="800000"/>
              <a:headEnd/>
              <a:tailEnd/>
            </a:ln>
          </p:spPr>
          <p:txBody>
            <a:bodyPr anchor="ctr">
              <a:spAutoFit/>
            </a:bodyPr>
            <a:lstStyle/>
            <a:p>
              <a:pPr algn="ctr"/>
              <a:r>
                <a:rPr lang="en-US" altLang="zh-CN" sz="2800" i="0">
                  <a:solidFill>
                    <a:srgbClr val="CC3300"/>
                  </a:solidFill>
                  <a:latin typeface="Arial Narrow" pitchFamily="34" charset="0"/>
                </a:rPr>
                <a:t>09</a:t>
              </a:r>
              <a:endParaRPr lang="en-US" altLang="zh-CN" b="0" i="0"/>
            </a:p>
          </p:txBody>
        </p:sp>
        <p:sp>
          <p:nvSpPr>
            <p:cNvPr id="38" name="Text Box 39"/>
            <p:cNvSpPr txBox="1">
              <a:spLocks noChangeArrowheads="1"/>
            </p:cNvSpPr>
            <p:nvPr/>
          </p:nvSpPr>
          <p:spPr bwMode="auto">
            <a:xfrm>
              <a:off x="3856" y="768"/>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87</a:t>
              </a:r>
              <a:endParaRPr lang="en-US" altLang="zh-CN" b="0" i="0"/>
            </a:p>
          </p:txBody>
        </p:sp>
        <p:sp>
          <p:nvSpPr>
            <p:cNvPr id="39" name="Text Box 40"/>
            <p:cNvSpPr txBox="1">
              <a:spLocks noChangeArrowheads="1"/>
            </p:cNvSpPr>
            <p:nvPr/>
          </p:nvSpPr>
          <p:spPr bwMode="auto">
            <a:xfrm>
              <a:off x="2416" y="1584"/>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87</a:t>
              </a:r>
              <a:endParaRPr lang="en-US" altLang="zh-CN" b="0" i="0"/>
            </a:p>
          </p:txBody>
        </p:sp>
        <p:sp>
          <p:nvSpPr>
            <p:cNvPr id="40" name="Text Box 41"/>
            <p:cNvSpPr txBox="1">
              <a:spLocks noChangeArrowheads="1"/>
            </p:cNvSpPr>
            <p:nvPr/>
          </p:nvSpPr>
          <p:spPr bwMode="auto">
            <a:xfrm>
              <a:off x="3328" y="1152"/>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78</a:t>
              </a:r>
              <a:endParaRPr lang="en-US" altLang="zh-CN" b="0" i="0"/>
            </a:p>
          </p:txBody>
        </p:sp>
        <p:sp>
          <p:nvSpPr>
            <p:cNvPr id="41" name="Text Box 42"/>
            <p:cNvSpPr txBox="1">
              <a:spLocks noChangeArrowheads="1"/>
            </p:cNvSpPr>
            <p:nvPr/>
          </p:nvSpPr>
          <p:spPr bwMode="auto">
            <a:xfrm>
              <a:off x="1926" y="1593"/>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78</a:t>
              </a:r>
              <a:endParaRPr lang="en-US" altLang="zh-CN" b="0" i="0"/>
            </a:p>
          </p:txBody>
        </p:sp>
        <p:sp>
          <p:nvSpPr>
            <p:cNvPr id="42" name="Text Box 43"/>
            <p:cNvSpPr txBox="1">
              <a:spLocks noChangeArrowheads="1"/>
            </p:cNvSpPr>
            <p:nvPr/>
          </p:nvSpPr>
          <p:spPr bwMode="auto">
            <a:xfrm>
              <a:off x="1398" y="1593"/>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45</a:t>
              </a:r>
              <a:endParaRPr lang="en-US" altLang="zh-CN" b="0" i="0"/>
            </a:p>
          </p:txBody>
        </p:sp>
        <p:sp>
          <p:nvSpPr>
            <p:cNvPr id="43" name="Text Box 44"/>
            <p:cNvSpPr txBox="1">
              <a:spLocks noChangeArrowheads="1"/>
            </p:cNvSpPr>
            <p:nvPr/>
          </p:nvSpPr>
          <p:spPr bwMode="auto">
            <a:xfrm>
              <a:off x="3088" y="1584"/>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45</a:t>
              </a:r>
              <a:endParaRPr lang="en-US" altLang="zh-CN" b="0" i="0"/>
            </a:p>
          </p:txBody>
        </p:sp>
        <p:sp>
          <p:nvSpPr>
            <p:cNvPr id="44" name="Text Box 45"/>
            <p:cNvSpPr txBox="1">
              <a:spLocks noChangeArrowheads="1"/>
            </p:cNvSpPr>
            <p:nvPr/>
          </p:nvSpPr>
          <p:spPr bwMode="auto">
            <a:xfrm>
              <a:off x="2166" y="1161"/>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65</a:t>
              </a:r>
              <a:endParaRPr lang="en-US" altLang="zh-CN" b="0" i="0"/>
            </a:p>
          </p:txBody>
        </p:sp>
        <p:sp>
          <p:nvSpPr>
            <p:cNvPr id="45" name="Text Box 46"/>
            <p:cNvSpPr txBox="1">
              <a:spLocks noChangeArrowheads="1"/>
            </p:cNvSpPr>
            <p:nvPr/>
          </p:nvSpPr>
          <p:spPr bwMode="auto">
            <a:xfrm>
              <a:off x="3568" y="1584"/>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65</a:t>
              </a:r>
              <a:endParaRPr lang="en-US" altLang="zh-CN" b="0" i="0"/>
            </a:p>
          </p:txBody>
        </p:sp>
        <p:sp>
          <p:nvSpPr>
            <p:cNvPr id="46" name="Text Box 47"/>
            <p:cNvSpPr txBox="1">
              <a:spLocks noChangeArrowheads="1"/>
            </p:cNvSpPr>
            <p:nvPr/>
          </p:nvSpPr>
          <p:spPr bwMode="auto">
            <a:xfrm>
              <a:off x="4576" y="1584"/>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31</a:t>
              </a:r>
              <a:endParaRPr lang="en-US" altLang="zh-CN" b="0" i="0"/>
            </a:p>
          </p:txBody>
        </p:sp>
        <p:sp>
          <p:nvSpPr>
            <p:cNvPr id="47" name="Text Box 48"/>
            <p:cNvSpPr txBox="1">
              <a:spLocks noChangeArrowheads="1"/>
            </p:cNvSpPr>
            <p:nvPr/>
          </p:nvSpPr>
          <p:spPr bwMode="auto">
            <a:xfrm>
              <a:off x="1120" y="2064"/>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31</a:t>
              </a:r>
              <a:endParaRPr lang="en-US" altLang="zh-CN" b="0" i="0"/>
            </a:p>
          </p:txBody>
        </p:sp>
        <p:sp>
          <p:nvSpPr>
            <p:cNvPr id="48" name="Text Box 49"/>
            <p:cNvSpPr txBox="1">
              <a:spLocks noChangeArrowheads="1"/>
            </p:cNvSpPr>
            <p:nvPr/>
          </p:nvSpPr>
          <p:spPr bwMode="auto">
            <a:xfrm>
              <a:off x="688" y="2064"/>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53</a:t>
              </a:r>
              <a:endParaRPr lang="en-US" altLang="zh-CN" b="0" i="0"/>
            </a:p>
          </p:txBody>
        </p:sp>
        <p:sp>
          <p:nvSpPr>
            <p:cNvPr id="49" name="Text Box 50"/>
            <p:cNvSpPr txBox="1">
              <a:spLocks noChangeArrowheads="1"/>
            </p:cNvSpPr>
            <p:nvPr/>
          </p:nvSpPr>
          <p:spPr bwMode="auto">
            <a:xfrm>
              <a:off x="3280" y="2073"/>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23</a:t>
              </a:r>
              <a:endParaRPr lang="en-US" altLang="zh-CN" b="0" i="0"/>
            </a:p>
          </p:txBody>
        </p:sp>
        <p:sp>
          <p:nvSpPr>
            <p:cNvPr id="50" name="Text Box 51"/>
            <p:cNvSpPr txBox="1">
              <a:spLocks noChangeArrowheads="1"/>
            </p:cNvSpPr>
            <p:nvPr/>
          </p:nvSpPr>
          <p:spPr bwMode="auto">
            <a:xfrm>
              <a:off x="928" y="1584"/>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23</a:t>
              </a:r>
              <a:endParaRPr lang="en-US" altLang="zh-CN" b="0" i="0"/>
            </a:p>
          </p:txBody>
        </p:sp>
        <p:sp>
          <p:nvSpPr>
            <p:cNvPr id="51" name="Text Box 52"/>
            <p:cNvSpPr txBox="1">
              <a:spLocks noChangeArrowheads="1"/>
            </p:cNvSpPr>
            <p:nvPr/>
          </p:nvSpPr>
          <p:spPr bwMode="auto">
            <a:xfrm>
              <a:off x="4336" y="1152"/>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53</a:t>
              </a:r>
              <a:endParaRPr lang="en-US" altLang="zh-CN" b="0" i="0"/>
            </a:p>
          </p:txBody>
        </p:sp>
        <p:sp>
          <p:nvSpPr>
            <p:cNvPr id="52" name="Text Box 53"/>
            <p:cNvSpPr txBox="1">
              <a:spLocks noChangeArrowheads="1"/>
            </p:cNvSpPr>
            <p:nvPr/>
          </p:nvSpPr>
          <p:spPr bwMode="auto">
            <a:xfrm>
              <a:off x="2848" y="2073"/>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17</a:t>
              </a:r>
              <a:endParaRPr lang="en-US" altLang="zh-CN" b="0" i="0"/>
            </a:p>
          </p:txBody>
        </p:sp>
        <p:sp>
          <p:nvSpPr>
            <p:cNvPr id="53" name="Text Box 54"/>
            <p:cNvSpPr txBox="1">
              <a:spLocks noChangeArrowheads="1"/>
            </p:cNvSpPr>
            <p:nvPr/>
          </p:nvSpPr>
          <p:spPr bwMode="auto">
            <a:xfrm>
              <a:off x="1168" y="1152"/>
              <a:ext cx="320" cy="327"/>
            </a:xfrm>
            <a:prstGeom prst="rect">
              <a:avLst/>
            </a:prstGeom>
            <a:noFill/>
            <a:ln w="38100">
              <a:noFill/>
              <a:miter lim="800000"/>
              <a:headEnd/>
              <a:tailEnd/>
            </a:ln>
          </p:spPr>
          <p:txBody>
            <a:bodyPr wrap="none" anchor="ctr">
              <a:spAutoFit/>
            </a:bodyPr>
            <a:lstStyle/>
            <a:p>
              <a:pPr algn="ctr"/>
              <a:r>
                <a:rPr lang="en-US" altLang="zh-CN" sz="2800" i="0">
                  <a:solidFill>
                    <a:srgbClr val="CC3300"/>
                  </a:solidFill>
                  <a:latin typeface="Arial Narrow" pitchFamily="34" charset="0"/>
                </a:rPr>
                <a:t>17</a:t>
              </a:r>
              <a:endParaRPr lang="en-US" altLang="zh-CN" b="0" i="0"/>
            </a:p>
          </p:txBody>
        </p:sp>
      </p:grpSp>
      <p:sp>
        <p:nvSpPr>
          <p:cNvPr id="54" name="Text Box 55"/>
          <p:cNvSpPr txBox="1">
            <a:spLocks noChangeArrowheads="1"/>
          </p:cNvSpPr>
          <p:nvPr/>
        </p:nvSpPr>
        <p:spPr bwMode="auto">
          <a:xfrm>
            <a:off x="467917" y="3937993"/>
            <a:ext cx="8280548" cy="2195512"/>
          </a:xfrm>
          <a:prstGeom prst="rect">
            <a:avLst/>
          </a:prstGeom>
          <a:noFill/>
          <a:ln w="9525">
            <a:noFill/>
            <a:miter lim="800000"/>
            <a:headEnd/>
            <a:tailEnd/>
          </a:ln>
          <a:effectLst/>
        </p:spPr>
        <p:txBody>
          <a:bodyPr wrap="square">
            <a:spAutoFit/>
          </a:bodyPr>
          <a:lstStyle/>
          <a:p>
            <a:pPr algn="just">
              <a:spcBef>
                <a:spcPct val="30000"/>
              </a:spcBef>
              <a:defRPr/>
            </a:pPr>
            <a:r>
              <a:rPr lang="en-US" altLang="zh-CN" sz="2600" i="0" dirty="0">
                <a:effectLst>
                  <a:outerShdw blurRad="38100" dist="38100" dir="2700000" algn="tl">
                    <a:srgbClr val="C0C0C0"/>
                  </a:outerShdw>
                </a:effectLst>
                <a:latin typeface="Arial" charset="0"/>
                <a:ea typeface="隶书" pitchFamily="49" charset="-122"/>
              </a:rPr>
              <a:t>**</a:t>
            </a:r>
            <a:r>
              <a:rPr lang="zh-CN" altLang="en-US" sz="2600" i="0" u="sng" dirty="0">
                <a:solidFill>
                  <a:schemeClr val="hlink"/>
                </a:solidFill>
                <a:effectLst>
                  <a:outerShdw blurRad="38100" dist="38100" dir="2700000" algn="tl">
                    <a:srgbClr val="C0C0C0"/>
                  </a:outerShdw>
                </a:effectLst>
                <a:latin typeface="Arial" charset="0"/>
                <a:ea typeface="隶书" pitchFamily="49" charset="-122"/>
              </a:rPr>
              <a:t>最小堆</a:t>
            </a:r>
            <a:r>
              <a:rPr lang="zh-CN" altLang="en-US" sz="2600" i="0" dirty="0">
                <a:effectLst>
                  <a:outerShdw blurRad="38100" dist="38100" dir="2700000" algn="tl">
                    <a:srgbClr val="C0C0C0"/>
                  </a:outerShdw>
                </a:effectLst>
                <a:latin typeface="Arial" charset="0"/>
                <a:ea typeface="隶书" pitchFamily="49" charset="-122"/>
              </a:rPr>
              <a:t>中任一结点的关键码均小于或等于其左、右子  女关键码，位于堆顶（即完全二叉树的根结点位置）的 结点的关键码为整个集合最小值。</a:t>
            </a:r>
          </a:p>
          <a:p>
            <a:pPr algn="just">
              <a:spcBef>
                <a:spcPct val="30000"/>
              </a:spcBef>
              <a:defRPr/>
            </a:pPr>
            <a:r>
              <a:rPr lang="zh-CN" altLang="en-US" sz="2600" i="0" dirty="0">
                <a:effectLst>
                  <a:outerShdw blurRad="38100" dist="38100" dir="2700000" algn="tl">
                    <a:srgbClr val="C0C0C0"/>
                  </a:outerShdw>
                </a:effectLst>
                <a:latin typeface="Arial" charset="0"/>
                <a:ea typeface="隶书" pitchFamily="49" charset="-122"/>
              </a:rPr>
              <a:t>**</a:t>
            </a:r>
            <a:r>
              <a:rPr lang="zh-CN" altLang="en-US" sz="2600" i="0" u="sng" dirty="0">
                <a:solidFill>
                  <a:schemeClr val="hlink"/>
                </a:solidFill>
                <a:effectLst>
                  <a:outerShdw blurRad="38100" dist="38100" dir="2700000" algn="tl">
                    <a:srgbClr val="C0C0C0"/>
                  </a:outerShdw>
                </a:effectLst>
                <a:latin typeface="Arial" charset="0"/>
                <a:ea typeface="隶书" pitchFamily="49" charset="-122"/>
              </a:rPr>
              <a:t>最大堆</a:t>
            </a:r>
            <a:r>
              <a:rPr lang="zh-CN" altLang="en-US" sz="2600" i="0" dirty="0">
                <a:effectLst>
                  <a:outerShdw blurRad="38100" dist="38100" dir="2700000" algn="tl">
                    <a:srgbClr val="C0C0C0"/>
                  </a:outerShdw>
                </a:effectLst>
                <a:latin typeface="Arial" charset="0"/>
                <a:ea typeface="隶书" pitchFamily="49" charset="-122"/>
              </a:rPr>
              <a:t>中任一结点的关键码均大于或等于其左、右子  女关键码，位于堆顶的结点的关键码为整个集合最大值。</a:t>
            </a:r>
            <a:r>
              <a:rPr lang="zh-CN" altLang="en-US" sz="2600" b="0" i="0" dirty="0">
                <a:latin typeface="Arial" charset="0"/>
                <a:ea typeface="黑体" pitchFamily="2" charset="-122"/>
              </a:rPr>
              <a:t>      </a:t>
            </a:r>
          </a:p>
        </p:txBody>
      </p:sp>
      <p:sp>
        <p:nvSpPr>
          <p:cNvPr id="55" name="Text Box 56"/>
          <p:cNvSpPr txBox="1">
            <a:spLocks noChangeArrowheads="1"/>
          </p:cNvSpPr>
          <p:nvPr/>
        </p:nvSpPr>
        <p:spPr bwMode="auto">
          <a:xfrm>
            <a:off x="2052241" y="3214093"/>
            <a:ext cx="5689600" cy="579437"/>
          </a:xfrm>
          <a:prstGeom prst="rect">
            <a:avLst/>
          </a:prstGeom>
          <a:noFill/>
          <a:ln w="9525">
            <a:noFill/>
            <a:miter lim="800000"/>
            <a:headEnd/>
            <a:tailEnd/>
          </a:ln>
          <a:effectLst/>
        </p:spPr>
        <p:txBody>
          <a:bodyPr>
            <a:spAutoFit/>
          </a:bodyPr>
          <a:lstStyle/>
          <a:p>
            <a:pPr>
              <a:defRPr/>
            </a:pPr>
            <a:r>
              <a:rPr lang="zh-CN" altLang="en-US" sz="3200" i="0" u="sng">
                <a:solidFill>
                  <a:schemeClr val="tx2"/>
                </a:solidFill>
                <a:effectLst>
                  <a:outerShdw blurRad="38100" dist="38100" dir="2700000" algn="tl">
                    <a:srgbClr val="C0C0C0"/>
                  </a:outerShdw>
                </a:effectLst>
                <a:latin typeface="Arial" charset="0"/>
                <a:ea typeface="隶书" pitchFamily="49" charset="-122"/>
              </a:rPr>
              <a:t>最小堆</a:t>
            </a:r>
            <a:r>
              <a:rPr lang="zh-CN" altLang="en-US" sz="3200" i="0">
                <a:solidFill>
                  <a:schemeClr val="tx2"/>
                </a:solidFill>
                <a:effectLst>
                  <a:outerShdw blurRad="38100" dist="38100" dir="2700000" algn="tl">
                    <a:srgbClr val="C0C0C0"/>
                  </a:outerShdw>
                </a:effectLst>
                <a:latin typeface="Arial" charset="0"/>
                <a:ea typeface="隶书" pitchFamily="49" charset="-122"/>
              </a:rPr>
              <a:t>                         </a:t>
            </a:r>
            <a:r>
              <a:rPr lang="zh-CN" altLang="en-US" sz="3200" i="0" u="sng">
                <a:solidFill>
                  <a:schemeClr val="tx2"/>
                </a:solidFill>
                <a:effectLst>
                  <a:outerShdw blurRad="38100" dist="38100" dir="2700000" algn="tl">
                    <a:srgbClr val="C0C0C0"/>
                  </a:outerShdw>
                </a:effectLst>
                <a:latin typeface="Arial" charset="0"/>
                <a:ea typeface="隶书" pitchFamily="49" charset="-122"/>
              </a:rPr>
              <a:t>最大堆</a:t>
            </a:r>
            <a:endParaRPr lang="zh-CN" altLang="en-US" sz="3200" b="0" i="0">
              <a:solidFill>
                <a:schemeClr val="tx2"/>
              </a:solidFill>
              <a:latin typeface="Arial" charset="0"/>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checkerboard(across)">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checkerboard(across)">
                                      <p:cBhvr>
                                        <p:cTn id="12" dur="500"/>
                                        <p:tgtEl>
                                          <p:spTgt spid="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241</a:t>
            </a:fld>
            <a:endParaRPr lang="en-US" altLang="zh-CN"/>
          </a:p>
        </p:txBody>
      </p:sp>
      <p:sp>
        <p:nvSpPr>
          <p:cNvPr id="3" name="标题 1"/>
          <p:cNvSpPr txBox="1">
            <a:spLocks/>
          </p:cNvSpPr>
          <p:nvPr/>
        </p:nvSpPr>
        <p:spPr>
          <a:xfrm>
            <a:off x="611560" y="764704"/>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最小堆</a:t>
            </a:r>
          </a:p>
        </p:txBody>
      </p:sp>
      <p:sp>
        <p:nvSpPr>
          <p:cNvPr id="4" name="内容占位符 2"/>
          <p:cNvSpPr txBox="1">
            <a:spLocks/>
          </p:cNvSpPr>
          <p:nvPr/>
        </p:nvSpPr>
        <p:spPr>
          <a:xfrm>
            <a:off x="467544" y="1556792"/>
            <a:ext cx="8134672"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具有</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个结点的完全二叉数</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是一个（最小）堆，那么按层次序存放树</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的数组</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a[n]</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中的元素具有如下的性质：</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rPr>
              <a:t>(1) </a:t>
            </a:r>
            <a:r>
              <a:rPr kumimoji="1" lang="zh-CN" altLang="en-US" sz="2400" i="0" u="none" strike="noStrike" kern="0" cap="none" spc="0" normalizeH="0" baseline="0" noProof="0" dirty="0" smtClean="0">
                <a:ln>
                  <a:noFill/>
                </a:ln>
                <a:solidFill>
                  <a:srgbClr val="FF0000"/>
                </a:solidFill>
                <a:effectLst/>
                <a:uLnTx/>
                <a:uFillTx/>
                <a:latin typeface="+mn-lt"/>
                <a:ea typeface="+mn-ea"/>
              </a:rPr>
              <a:t>若</a:t>
            </a:r>
            <a:r>
              <a:rPr kumimoji="1" lang="en-US" altLang="zh-CN" sz="2400" i="0" u="none" strike="noStrike" kern="0" cap="none" spc="0" normalizeH="0" baseline="0" noProof="0" dirty="0" smtClean="0">
                <a:ln>
                  <a:noFill/>
                </a:ln>
                <a:solidFill>
                  <a:srgbClr val="FF0000"/>
                </a:solidFill>
                <a:effectLst/>
                <a:uLnTx/>
                <a:uFillTx/>
                <a:latin typeface="+mn-lt"/>
                <a:ea typeface="+mn-ea"/>
              </a:rPr>
              <a:t>2i+1&lt;n</a:t>
            </a:r>
            <a:r>
              <a:rPr kumimoji="1" lang="zh-CN" altLang="en-US" sz="2400" i="0" u="none" strike="noStrike" kern="0" cap="none" spc="0" normalizeH="0" baseline="0" noProof="0" dirty="0" smtClean="0">
                <a:ln>
                  <a:noFill/>
                </a:ln>
                <a:solidFill>
                  <a:srgbClr val="FF0000"/>
                </a:solidFill>
                <a:effectLst/>
                <a:uLnTx/>
                <a:uFillTx/>
                <a:latin typeface="+mn-lt"/>
                <a:ea typeface="+mn-ea"/>
              </a:rPr>
              <a:t>，则</a:t>
            </a:r>
            <a:r>
              <a:rPr kumimoji="1" lang="en-US" altLang="zh-CN" sz="2400" i="0" u="none" strike="noStrike" kern="0" cap="none" spc="0" normalizeH="0" baseline="0" noProof="0" dirty="0" smtClean="0">
                <a:ln>
                  <a:noFill/>
                </a:ln>
                <a:solidFill>
                  <a:srgbClr val="FF0000"/>
                </a:solidFill>
                <a:effectLst/>
                <a:uLnTx/>
                <a:uFillTx/>
                <a:latin typeface="+mn-lt"/>
                <a:ea typeface="+mn-ea"/>
              </a:rPr>
              <a:t>a[</a:t>
            </a:r>
            <a:r>
              <a:rPr kumimoji="1" lang="en-US" altLang="zh-CN" sz="2400" i="0" u="none" strike="noStrike" kern="0" cap="none" spc="0" normalizeH="0" baseline="0" noProof="0" dirty="0" err="1" smtClean="0">
                <a:ln>
                  <a:noFill/>
                </a:ln>
                <a:solidFill>
                  <a:srgbClr val="FF0000"/>
                </a:solidFill>
                <a:effectLst/>
                <a:uLnTx/>
                <a:uFillTx/>
                <a:latin typeface="+mn-lt"/>
                <a:ea typeface="+mn-ea"/>
              </a:rPr>
              <a:t>i</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400" i="0" u="none" strike="noStrike" kern="0" cap="none" spc="0" normalizeH="0" baseline="0" noProof="0" dirty="0" smtClean="0">
                <a:ln>
                  <a:noFill/>
                </a:ln>
                <a:solidFill>
                  <a:srgbClr val="FF0000"/>
                </a:solidFill>
                <a:effectLst/>
                <a:uLnTx/>
                <a:uFillTx/>
                <a:latin typeface="+mn-lt"/>
                <a:ea typeface="+mn-ea"/>
              </a:rPr>
              <a:t>a[2i+1]</a:t>
            </a:r>
            <a:r>
              <a:rPr kumimoji="1" lang="zh-CN" altLang="en-US" sz="2400" i="0" u="none" strike="noStrike" kern="0" cap="none" spc="0" normalizeH="0" baseline="0" noProof="0" dirty="0" smtClean="0">
                <a:ln>
                  <a:noFill/>
                </a:ln>
                <a:solidFill>
                  <a:srgbClr val="FF0000"/>
                </a:solidFill>
                <a:effectLst/>
                <a:uLnTx/>
                <a:uFillTx/>
                <a:latin typeface="+mn-lt"/>
                <a:ea typeface="+mn-ea"/>
              </a:rPr>
              <a:t>；</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rPr>
              <a:t>(2) </a:t>
            </a:r>
            <a:r>
              <a:rPr kumimoji="1" lang="zh-CN" altLang="en-US" sz="2400" i="0" u="none" strike="noStrike" kern="0" cap="none" spc="0" normalizeH="0" baseline="0" noProof="0" dirty="0" smtClean="0">
                <a:ln>
                  <a:noFill/>
                </a:ln>
                <a:solidFill>
                  <a:srgbClr val="FF0000"/>
                </a:solidFill>
                <a:effectLst/>
                <a:uLnTx/>
                <a:uFillTx/>
                <a:latin typeface="+mn-lt"/>
                <a:ea typeface="+mn-ea"/>
              </a:rPr>
              <a:t>若</a:t>
            </a:r>
            <a:r>
              <a:rPr kumimoji="1" lang="en-US" altLang="zh-CN" sz="2400" i="0" u="none" strike="noStrike" kern="0" cap="none" spc="0" normalizeH="0" baseline="0" noProof="0" dirty="0" smtClean="0">
                <a:ln>
                  <a:noFill/>
                </a:ln>
                <a:solidFill>
                  <a:srgbClr val="FF0000"/>
                </a:solidFill>
                <a:effectLst/>
                <a:uLnTx/>
                <a:uFillTx/>
                <a:latin typeface="+mn-lt"/>
                <a:ea typeface="+mn-ea"/>
              </a:rPr>
              <a:t>2i+2&lt;n</a:t>
            </a:r>
            <a:r>
              <a:rPr kumimoji="1" lang="zh-CN" altLang="en-US" sz="2400" i="0" u="none" strike="noStrike" kern="0" cap="none" spc="0" normalizeH="0" baseline="0" noProof="0" dirty="0" smtClean="0">
                <a:ln>
                  <a:noFill/>
                </a:ln>
                <a:solidFill>
                  <a:srgbClr val="FF0000"/>
                </a:solidFill>
                <a:effectLst/>
                <a:uLnTx/>
                <a:uFillTx/>
                <a:latin typeface="+mn-lt"/>
                <a:ea typeface="+mn-ea"/>
              </a:rPr>
              <a:t>，则</a:t>
            </a:r>
            <a:r>
              <a:rPr kumimoji="1" lang="en-US" altLang="zh-CN" sz="2400" i="0" u="none" strike="noStrike" kern="0" cap="none" spc="0" normalizeH="0" baseline="0" noProof="0" dirty="0" smtClean="0">
                <a:ln>
                  <a:noFill/>
                </a:ln>
                <a:solidFill>
                  <a:srgbClr val="FF0000"/>
                </a:solidFill>
                <a:effectLst/>
                <a:uLnTx/>
                <a:uFillTx/>
                <a:latin typeface="+mn-lt"/>
                <a:ea typeface="+mn-ea"/>
              </a:rPr>
              <a:t>a[</a:t>
            </a:r>
            <a:r>
              <a:rPr kumimoji="1" lang="en-US" altLang="zh-CN" sz="2400" i="0" u="none" strike="noStrike" kern="0" cap="none" spc="0" normalizeH="0" baseline="0" noProof="0" dirty="0" err="1" smtClean="0">
                <a:ln>
                  <a:noFill/>
                </a:ln>
                <a:solidFill>
                  <a:srgbClr val="FF0000"/>
                </a:solidFill>
                <a:effectLst/>
                <a:uLnTx/>
                <a:uFillTx/>
                <a:latin typeface="+mn-lt"/>
                <a:ea typeface="+mn-ea"/>
              </a:rPr>
              <a:t>i</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en-US" altLang="zh-CN" sz="24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400" i="0" u="none" strike="noStrike" kern="0" cap="none" spc="0" normalizeH="0" baseline="0" noProof="0" dirty="0" smtClean="0">
                <a:ln>
                  <a:noFill/>
                </a:ln>
                <a:solidFill>
                  <a:srgbClr val="FF0000"/>
                </a:solidFill>
                <a:effectLst/>
                <a:uLnTx/>
                <a:uFillTx/>
                <a:latin typeface="+mn-lt"/>
                <a:ea typeface="+mn-ea"/>
              </a:rPr>
              <a:t>a[2i+2]</a:t>
            </a:r>
            <a:r>
              <a:rPr lang="zh-CN" altLang="en-US" i="0" kern="0" dirty="0" smtClean="0">
                <a:solidFill>
                  <a:srgbClr val="FF0000"/>
                </a:solidFill>
                <a:latin typeface="+mn-lt"/>
                <a:ea typeface="+mn-ea"/>
              </a:rPr>
              <a:t>。</a:t>
            </a:r>
            <a:endParaRPr kumimoji="1" lang="en-US" altLang="zh-CN" sz="2400"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242</a:t>
            </a:fld>
            <a:endParaRPr lang="en-US" altLang="zh-CN"/>
          </a:p>
        </p:txBody>
      </p:sp>
      <p:sp>
        <p:nvSpPr>
          <p:cNvPr id="3" name="Text Box 4"/>
          <p:cNvSpPr txBox="1">
            <a:spLocks noChangeArrowheads="1"/>
          </p:cNvSpPr>
          <p:nvPr/>
        </p:nvSpPr>
        <p:spPr bwMode="auto">
          <a:xfrm>
            <a:off x="647700" y="533400"/>
            <a:ext cx="7962900" cy="5978525"/>
          </a:xfrm>
          <a:prstGeom prst="rect">
            <a:avLst/>
          </a:prstGeom>
          <a:noFill/>
          <a:ln w="9525">
            <a:noFill/>
            <a:miter lim="800000"/>
            <a:headEnd/>
            <a:tailEnd/>
          </a:ln>
          <a:effectLst/>
        </p:spPr>
        <p:txBody>
          <a:bodyPr>
            <a:spAutoFit/>
          </a:bodyPr>
          <a:lstStyle/>
          <a:p>
            <a:pPr>
              <a:defRPr/>
            </a:pPr>
            <a:r>
              <a:rPr lang="zh-CN" altLang="en-US" sz="3200" i="0" u="sng" dirty="0">
                <a:effectLst>
                  <a:outerShdw blurRad="38100" dist="38100" dir="2700000" algn="tl">
                    <a:srgbClr val="C0C0C0"/>
                  </a:outerShdw>
                </a:effectLst>
                <a:ea typeface="仿宋_GB2312" pitchFamily="49" charset="-122"/>
              </a:rPr>
              <a:t>最小堆的类定义</a:t>
            </a:r>
            <a:endParaRPr lang="zh-CN" altLang="en-US" sz="3200" b="0" i="0" u="sng" dirty="0">
              <a:solidFill>
                <a:srgbClr val="CC3300"/>
              </a:solidFill>
            </a:endParaRPr>
          </a:p>
          <a:p>
            <a:pPr>
              <a:spcBef>
                <a:spcPct val="50000"/>
              </a:spcBef>
              <a:defRPr/>
            </a:pPr>
            <a:r>
              <a:rPr lang="en-US" altLang="zh-CN" sz="2800" i="0" dirty="0">
                <a:solidFill>
                  <a:srgbClr val="CC3300"/>
                </a:solidFill>
              </a:rPr>
              <a:t>#define </a:t>
            </a:r>
            <a:r>
              <a:rPr lang="en-US" altLang="zh-CN" sz="2800" b="0" i="0" dirty="0" err="1">
                <a:solidFill>
                  <a:srgbClr val="CC3300"/>
                </a:solidFill>
              </a:rPr>
              <a:t>DefaultSize</a:t>
            </a:r>
            <a:r>
              <a:rPr lang="en-US" altLang="zh-CN" sz="2800" b="0" i="0" dirty="0">
                <a:solidFill>
                  <a:srgbClr val="CC3300"/>
                </a:solidFill>
              </a:rPr>
              <a:t>  </a:t>
            </a:r>
            <a:r>
              <a:rPr lang="en-US" altLang="zh-CN" sz="2800" b="0" i="0" dirty="0" smtClean="0">
                <a:solidFill>
                  <a:srgbClr val="CC3300"/>
                </a:solidFill>
              </a:rPr>
              <a:t>10</a:t>
            </a:r>
            <a:r>
              <a:rPr lang="en-US" altLang="zh-CN" sz="2800" i="0" dirty="0" smtClean="0">
                <a:solidFill>
                  <a:srgbClr val="CC3300"/>
                </a:solidFill>
              </a:rPr>
              <a:t>;</a:t>
            </a:r>
            <a:endParaRPr lang="en-US" altLang="zh-CN" sz="2800" i="0" dirty="0">
              <a:solidFill>
                <a:srgbClr val="CC3300"/>
              </a:solidFill>
            </a:endParaRPr>
          </a:p>
          <a:p>
            <a:pPr>
              <a:defRPr/>
            </a:pPr>
            <a:r>
              <a:rPr lang="en-US" altLang="zh-CN" sz="2800" i="0" dirty="0">
                <a:solidFill>
                  <a:srgbClr val="CC3300"/>
                </a:solidFill>
              </a:rPr>
              <a:t>template &lt;class Type&gt; </a:t>
            </a:r>
          </a:p>
          <a:p>
            <a:pPr>
              <a:defRPr/>
            </a:pPr>
            <a:r>
              <a:rPr lang="en-US" altLang="zh-CN" sz="2800" i="0" dirty="0">
                <a:solidFill>
                  <a:srgbClr val="CC3300"/>
                </a:solidFill>
              </a:rPr>
              <a:t>class</a:t>
            </a:r>
            <a:r>
              <a:rPr lang="en-US" altLang="zh-CN" sz="2800" b="0" i="0" dirty="0">
                <a:solidFill>
                  <a:srgbClr val="CC3300"/>
                </a:solidFill>
              </a:rPr>
              <a:t> </a:t>
            </a:r>
            <a:r>
              <a:rPr lang="en-US" altLang="zh-CN" sz="2800" b="0" i="0" dirty="0" err="1">
                <a:solidFill>
                  <a:srgbClr val="CC3300"/>
                </a:solidFill>
              </a:rPr>
              <a:t>MinHeap</a:t>
            </a:r>
            <a:r>
              <a:rPr lang="en-US" altLang="zh-CN" sz="2800" i="0" dirty="0">
                <a:solidFill>
                  <a:srgbClr val="CC3300"/>
                </a:solidFill>
              </a:rPr>
              <a:t> : public </a:t>
            </a:r>
            <a:r>
              <a:rPr lang="en-US" altLang="zh-CN" sz="2800" b="0" i="0" dirty="0" err="1">
                <a:solidFill>
                  <a:srgbClr val="CC3300"/>
                </a:solidFill>
              </a:rPr>
              <a:t>MinPQ</a:t>
            </a:r>
            <a:r>
              <a:rPr lang="en-US" altLang="zh-CN" sz="2800" b="0" i="0" dirty="0">
                <a:solidFill>
                  <a:srgbClr val="CC3300"/>
                </a:solidFill>
              </a:rPr>
              <a:t> </a:t>
            </a:r>
            <a:r>
              <a:rPr lang="en-US" altLang="zh-CN" sz="2800" i="0" dirty="0">
                <a:solidFill>
                  <a:srgbClr val="CC3300"/>
                </a:solidFill>
              </a:rPr>
              <a:t>&lt;Type&gt; {</a:t>
            </a:r>
          </a:p>
          <a:p>
            <a:pPr algn="just">
              <a:defRPr/>
            </a:pPr>
            <a:r>
              <a:rPr lang="en-US" altLang="zh-CN" sz="2800" i="0" dirty="0" smtClean="0">
                <a:solidFill>
                  <a:srgbClr val="CC3300"/>
                </a:solidFill>
              </a:rPr>
              <a:t>  private</a:t>
            </a:r>
            <a:r>
              <a:rPr lang="en-US" altLang="zh-CN" sz="2800" i="0" dirty="0">
                <a:solidFill>
                  <a:srgbClr val="CC3300"/>
                </a:solidFill>
              </a:rPr>
              <a:t>: </a:t>
            </a:r>
            <a:endParaRPr lang="en-US" altLang="zh-CN" sz="2800" b="0" i="0" dirty="0">
              <a:solidFill>
                <a:srgbClr val="CC3300"/>
              </a:solidFill>
            </a:endParaRPr>
          </a:p>
          <a:p>
            <a:pPr algn="just">
              <a:defRPr/>
            </a:pPr>
            <a:r>
              <a:rPr lang="en-US" altLang="zh-CN" sz="2800" i="0" dirty="0">
                <a:solidFill>
                  <a:srgbClr val="CC3300"/>
                </a:solidFill>
              </a:rPr>
              <a:t>    Type *</a:t>
            </a:r>
            <a:r>
              <a:rPr lang="en-US" altLang="zh-CN" sz="2800" b="0" i="0" dirty="0">
                <a:solidFill>
                  <a:srgbClr val="CC3300"/>
                </a:solidFill>
              </a:rPr>
              <a:t>heap</a:t>
            </a:r>
            <a:r>
              <a:rPr lang="en-US" altLang="zh-CN" sz="2800" i="0" dirty="0">
                <a:solidFill>
                  <a:srgbClr val="CC3300"/>
                </a:solidFill>
              </a:rPr>
              <a:t>;</a:t>
            </a:r>
            <a:r>
              <a:rPr lang="en-US" altLang="zh-CN" sz="2800" b="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存放最小堆元素的数组</a:t>
            </a:r>
            <a:endParaRPr lang="zh-CN" altLang="en-US" sz="2800" b="0" i="0" dirty="0">
              <a:solidFill>
                <a:srgbClr val="CC3300"/>
              </a:solidFill>
            </a:endParaRPr>
          </a:p>
          <a:p>
            <a:pPr algn="just">
              <a:defRPr/>
            </a:pPr>
            <a:r>
              <a:rPr lang="zh-CN" altLang="en-US" sz="2800" b="0" i="0" dirty="0">
                <a:solidFill>
                  <a:srgbClr val="CC3300"/>
                </a:solidFill>
              </a:rPr>
              <a:t>    </a:t>
            </a:r>
            <a:r>
              <a:rPr lang="en-US" altLang="zh-CN" sz="2800" i="0" dirty="0" err="1">
                <a:solidFill>
                  <a:srgbClr val="CC3300"/>
                </a:solidFill>
              </a:rPr>
              <a:t>int</a:t>
            </a:r>
            <a:r>
              <a:rPr lang="en-US" altLang="zh-CN" sz="2800" b="0" i="0" dirty="0">
                <a:solidFill>
                  <a:srgbClr val="CC3300"/>
                </a:solidFill>
              </a:rPr>
              <a:t> </a:t>
            </a:r>
            <a:r>
              <a:rPr lang="en-US" altLang="zh-CN" sz="2800" b="0" i="0" dirty="0" err="1">
                <a:solidFill>
                  <a:srgbClr val="CC3300"/>
                </a:solidFill>
              </a:rPr>
              <a:t>currentSize</a:t>
            </a: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最小堆当前元素个数</a:t>
            </a:r>
            <a:endParaRPr lang="zh-CN" altLang="en-US" sz="2800" b="0" i="0" dirty="0">
              <a:solidFill>
                <a:srgbClr val="CC3300"/>
              </a:solidFill>
            </a:endParaRPr>
          </a:p>
          <a:p>
            <a:pPr algn="just">
              <a:defRPr/>
            </a:pPr>
            <a:r>
              <a:rPr lang="zh-CN" altLang="en-US" sz="2800" i="0" dirty="0">
                <a:solidFill>
                  <a:srgbClr val="CC3300"/>
                </a:solidFill>
              </a:rPr>
              <a:t>    </a:t>
            </a:r>
            <a:r>
              <a:rPr lang="en-US" altLang="zh-CN" sz="2800" i="0" dirty="0" err="1">
                <a:solidFill>
                  <a:srgbClr val="CC3300"/>
                </a:solidFill>
              </a:rPr>
              <a:t>int</a:t>
            </a:r>
            <a:r>
              <a:rPr lang="en-US" altLang="zh-CN" sz="2800" b="0" i="0" dirty="0">
                <a:solidFill>
                  <a:srgbClr val="CC3300"/>
                </a:solidFill>
              </a:rPr>
              <a:t> </a:t>
            </a:r>
            <a:r>
              <a:rPr lang="en-US" altLang="zh-CN" sz="2800" b="0" i="0" dirty="0" err="1">
                <a:solidFill>
                  <a:srgbClr val="CC3300"/>
                </a:solidFill>
              </a:rPr>
              <a:t>maxHeapSize</a:t>
            </a:r>
            <a:r>
              <a:rPr lang="en-US" altLang="zh-CN" sz="2800" i="0" dirty="0">
                <a:solidFill>
                  <a:srgbClr val="CC3300"/>
                </a:solidFill>
              </a:rPr>
              <a:t>; </a:t>
            </a:r>
            <a:r>
              <a:rPr lang="en-US" altLang="zh-CN" sz="2800" b="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最多允许元素个数</a:t>
            </a:r>
            <a:endParaRPr lang="zh-CN" altLang="en-US" sz="2800" b="0" i="0" dirty="0">
              <a:solidFill>
                <a:srgbClr val="CC3300"/>
              </a:solidFill>
            </a:endParaRPr>
          </a:p>
          <a:p>
            <a:pPr algn="just">
              <a:defRPr/>
            </a:pPr>
            <a:r>
              <a:rPr lang="zh-CN" altLang="en-US" sz="2800" b="0" i="0" dirty="0">
                <a:solidFill>
                  <a:srgbClr val="CC3300"/>
                </a:solidFill>
              </a:rPr>
              <a:t>    </a:t>
            </a:r>
            <a:r>
              <a:rPr lang="en-US" altLang="zh-CN" sz="2800" i="0" dirty="0">
                <a:solidFill>
                  <a:srgbClr val="CC3300"/>
                </a:solidFill>
              </a:rPr>
              <a:t>void</a:t>
            </a:r>
            <a:r>
              <a:rPr lang="en-US" altLang="zh-CN" sz="2800" b="0" i="0" dirty="0">
                <a:solidFill>
                  <a:srgbClr val="CC3300"/>
                </a:solidFill>
              </a:rPr>
              <a:t> </a:t>
            </a:r>
            <a:r>
              <a:rPr lang="en-US" altLang="zh-CN" sz="2800" b="0" i="0" dirty="0" err="1" smtClean="0">
                <a:solidFill>
                  <a:srgbClr val="CC3300"/>
                </a:solidFill>
              </a:rPr>
              <a:t>SiftDown</a:t>
            </a:r>
            <a:r>
              <a:rPr lang="en-US" altLang="zh-CN" sz="2800" i="0" dirty="0" smtClean="0">
                <a:solidFill>
                  <a:srgbClr val="CC3300"/>
                </a:solidFill>
              </a:rPr>
              <a:t>(</a:t>
            </a:r>
            <a:r>
              <a:rPr lang="en-US" altLang="zh-CN" sz="2800" i="0" dirty="0" err="1" smtClean="0">
                <a:solidFill>
                  <a:srgbClr val="CC3300"/>
                </a:solidFill>
              </a:rPr>
              <a:t>int</a:t>
            </a:r>
            <a:r>
              <a:rPr lang="en-US" altLang="zh-CN" sz="2800" i="0" dirty="0" smtClean="0">
                <a:solidFill>
                  <a:srgbClr val="CC3300"/>
                </a:solidFill>
              </a:rPr>
              <a:t> </a:t>
            </a:r>
            <a:r>
              <a:rPr lang="en-US" altLang="zh-CN" sz="2800" b="0" i="0" dirty="0">
                <a:solidFill>
                  <a:srgbClr val="CC3300"/>
                </a:solidFill>
              </a:rPr>
              <a:t>start</a:t>
            </a:r>
            <a:r>
              <a:rPr lang="en-US" altLang="zh-CN" sz="2800" i="0" dirty="0">
                <a:solidFill>
                  <a:srgbClr val="CC3300"/>
                </a:solidFill>
              </a:rPr>
              <a:t>, </a:t>
            </a:r>
            <a:r>
              <a:rPr lang="en-US" altLang="zh-CN" sz="2800" i="0" dirty="0" err="1">
                <a:solidFill>
                  <a:srgbClr val="CC3300"/>
                </a:solidFill>
              </a:rPr>
              <a:t>int</a:t>
            </a:r>
            <a:r>
              <a:rPr lang="en-US" altLang="zh-CN" sz="2800" b="0" i="0" dirty="0">
                <a:solidFill>
                  <a:srgbClr val="CC3300"/>
                </a:solidFill>
              </a:rPr>
              <a:t> </a:t>
            </a:r>
            <a:r>
              <a:rPr lang="en-US" altLang="zh-CN" sz="2800" b="0" i="0" dirty="0" smtClean="0">
                <a:solidFill>
                  <a:srgbClr val="CC3300"/>
                </a:solidFill>
              </a:rPr>
              <a:t>m</a:t>
            </a:r>
            <a:r>
              <a:rPr lang="en-US" altLang="zh-CN" sz="2800" i="0" dirty="0" smtClean="0">
                <a:solidFill>
                  <a:srgbClr val="CC3300"/>
                </a:solidFill>
              </a:rPr>
              <a:t>);</a:t>
            </a:r>
            <a:endParaRPr lang="en-US" altLang="zh-CN" sz="2800" i="0" dirty="0">
              <a:solidFill>
                <a:srgbClr val="CC3300"/>
              </a:solidFill>
            </a:endParaRPr>
          </a:p>
          <a:p>
            <a:pPr algn="just">
              <a:defRPr/>
            </a:pPr>
            <a:r>
              <a:rPr lang="en-US" altLang="zh-CN" sz="2800" b="0" i="0" dirty="0">
                <a:solidFill>
                  <a:schemeClr val="accent2"/>
                </a:solidFill>
              </a:rPr>
              <a:t>    </a:t>
            </a:r>
            <a:r>
              <a:rPr lang="en-US" altLang="zh-CN" sz="2800" i="0" dirty="0">
                <a:solidFill>
                  <a:schemeClr val="accent2"/>
                </a:solidFill>
              </a:rPr>
              <a:t>//</a:t>
            </a:r>
            <a:r>
              <a:rPr lang="zh-CN" altLang="en-US" sz="2800" b="0" i="0" dirty="0" smtClean="0">
                <a:solidFill>
                  <a:schemeClr val="accent2"/>
                </a:solidFill>
                <a:ea typeface="隶书" pitchFamily="49" charset="-122"/>
              </a:rPr>
              <a:t>从</a:t>
            </a:r>
            <a:r>
              <a:rPr lang="en-US" altLang="zh-CN" sz="2800" i="0" dirty="0" smtClean="0">
                <a:solidFill>
                  <a:schemeClr val="tx2"/>
                </a:solidFill>
              </a:rPr>
              <a:t>start</a:t>
            </a:r>
            <a:r>
              <a:rPr lang="zh-CN" altLang="en-US" sz="2800" b="0" i="0" dirty="0" smtClean="0">
                <a:solidFill>
                  <a:schemeClr val="accent2"/>
                </a:solidFill>
                <a:ea typeface="隶书" pitchFamily="49" charset="-122"/>
              </a:rPr>
              <a:t>到</a:t>
            </a:r>
            <a:r>
              <a:rPr lang="en-US" altLang="zh-CN" sz="2800" i="0" dirty="0" smtClean="0">
                <a:solidFill>
                  <a:schemeClr val="tx2"/>
                </a:solidFill>
              </a:rPr>
              <a:t>m</a:t>
            </a:r>
            <a:r>
              <a:rPr lang="zh-CN" altLang="en-US" sz="2800" b="0" i="0" dirty="0" smtClean="0">
                <a:solidFill>
                  <a:schemeClr val="accent2"/>
                </a:solidFill>
                <a:ea typeface="隶书" pitchFamily="49" charset="-122"/>
              </a:rPr>
              <a:t>自顶向下</a:t>
            </a:r>
            <a:r>
              <a:rPr lang="zh-CN" altLang="en-US" sz="2800" b="0" i="0" dirty="0">
                <a:solidFill>
                  <a:schemeClr val="accent2"/>
                </a:solidFill>
                <a:ea typeface="隶书" pitchFamily="49" charset="-122"/>
              </a:rPr>
              <a:t>进行调整成为最小堆</a:t>
            </a:r>
          </a:p>
          <a:p>
            <a:pPr>
              <a:defRPr/>
            </a:pPr>
            <a:r>
              <a:rPr lang="zh-CN" altLang="en-US" sz="2800" i="0" dirty="0">
                <a:solidFill>
                  <a:srgbClr val="CC3300"/>
                </a:solidFill>
              </a:rPr>
              <a:t>    </a:t>
            </a:r>
            <a:r>
              <a:rPr lang="en-US" altLang="zh-CN" sz="2800" i="0" dirty="0">
                <a:solidFill>
                  <a:srgbClr val="CC3300"/>
                </a:solidFill>
              </a:rPr>
              <a:t>void</a:t>
            </a:r>
            <a:r>
              <a:rPr lang="en-US" altLang="zh-CN" sz="2800" b="0" i="0" dirty="0">
                <a:solidFill>
                  <a:srgbClr val="CC3300"/>
                </a:solidFill>
              </a:rPr>
              <a:t> </a:t>
            </a:r>
            <a:r>
              <a:rPr lang="en-US" altLang="zh-CN" sz="2800" b="0" i="0" dirty="0" err="1" smtClean="0">
                <a:solidFill>
                  <a:srgbClr val="CC3300"/>
                </a:solidFill>
              </a:rPr>
              <a:t>SiftUp</a:t>
            </a:r>
            <a:r>
              <a:rPr lang="en-US" altLang="zh-CN" sz="2800" i="0" dirty="0" smtClean="0">
                <a:solidFill>
                  <a:srgbClr val="CC3300"/>
                </a:solidFill>
              </a:rPr>
              <a:t>(</a:t>
            </a:r>
            <a:r>
              <a:rPr lang="en-US" altLang="zh-CN" sz="2800" i="0" dirty="0" err="1" smtClean="0">
                <a:solidFill>
                  <a:srgbClr val="CC3300"/>
                </a:solidFill>
              </a:rPr>
              <a:t>int</a:t>
            </a:r>
            <a:r>
              <a:rPr lang="en-US" altLang="zh-CN" sz="2800" i="0" dirty="0" smtClean="0">
                <a:solidFill>
                  <a:srgbClr val="CC3300"/>
                </a:solidFill>
              </a:rPr>
              <a:t> </a:t>
            </a:r>
            <a:r>
              <a:rPr lang="en-US" altLang="zh-CN" sz="2800" b="0" i="0" dirty="0" smtClean="0">
                <a:solidFill>
                  <a:srgbClr val="CC3300"/>
                </a:solidFill>
              </a:rPr>
              <a:t>start</a:t>
            </a:r>
            <a:r>
              <a:rPr lang="en-US" altLang="zh-CN" sz="2800" i="0" dirty="0" smtClean="0">
                <a:solidFill>
                  <a:srgbClr val="CC3300"/>
                </a:solidFill>
              </a:rPr>
              <a:t>);</a:t>
            </a:r>
            <a:endParaRPr lang="en-US" altLang="zh-CN" sz="2800" i="0" dirty="0">
              <a:solidFill>
                <a:srgbClr val="CC3300"/>
              </a:solidFill>
            </a:endParaRPr>
          </a:p>
          <a:p>
            <a:pPr>
              <a:defRPr/>
            </a:pPr>
            <a:r>
              <a:rPr lang="en-US" altLang="zh-CN" sz="2800" b="0" i="0" dirty="0">
                <a:solidFill>
                  <a:schemeClr val="accent2"/>
                </a:solidFill>
                <a:ea typeface="隶书" pitchFamily="49" charset="-122"/>
              </a:rPr>
              <a:t>    </a:t>
            </a:r>
            <a:r>
              <a:rPr lang="en-US" altLang="zh-CN" sz="2800" i="0" dirty="0">
                <a:solidFill>
                  <a:schemeClr val="accent2"/>
                </a:solidFill>
                <a:ea typeface="隶书" pitchFamily="49" charset="-122"/>
              </a:rPr>
              <a:t>//</a:t>
            </a:r>
            <a:r>
              <a:rPr lang="zh-CN" altLang="en-US" sz="2800" b="0" i="0" dirty="0" smtClean="0">
                <a:solidFill>
                  <a:schemeClr val="accent2"/>
                </a:solidFill>
                <a:ea typeface="隶书" pitchFamily="49" charset="-122"/>
              </a:rPr>
              <a:t>从</a:t>
            </a:r>
            <a:r>
              <a:rPr lang="en-US" altLang="zh-CN" sz="2800" i="0" dirty="0" smtClean="0">
                <a:solidFill>
                  <a:schemeClr val="tx2"/>
                </a:solidFill>
                <a:ea typeface="隶书" pitchFamily="49" charset="-122"/>
              </a:rPr>
              <a:t>start</a:t>
            </a:r>
            <a:r>
              <a:rPr lang="en-US" altLang="zh-CN" sz="2800" b="0" i="0" dirty="0" smtClean="0">
                <a:solidFill>
                  <a:schemeClr val="accent2"/>
                </a:solidFill>
                <a:ea typeface="隶书" pitchFamily="49" charset="-122"/>
              </a:rPr>
              <a:t> </a:t>
            </a:r>
            <a:r>
              <a:rPr lang="zh-CN" altLang="en-US" sz="2800" b="0" i="0" dirty="0" smtClean="0">
                <a:solidFill>
                  <a:schemeClr val="accent2"/>
                </a:solidFill>
                <a:ea typeface="隶书" pitchFamily="49" charset="-122"/>
              </a:rPr>
              <a:t>到</a:t>
            </a:r>
            <a:r>
              <a:rPr lang="en-US" altLang="zh-CN" sz="2800" i="0" dirty="0" smtClean="0">
                <a:solidFill>
                  <a:schemeClr val="tx2"/>
                </a:solidFill>
                <a:ea typeface="隶书" pitchFamily="49" charset="-122"/>
              </a:rPr>
              <a:t>0</a:t>
            </a:r>
            <a:r>
              <a:rPr lang="zh-CN" altLang="en-US" sz="2800" b="0" i="0" dirty="0" smtClean="0">
                <a:solidFill>
                  <a:schemeClr val="accent2"/>
                </a:solidFill>
                <a:ea typeface="隶书" pitchFamily="49" charset="-122"/>
              </a:rPr>
              <a:t>自底向上</a:t>
            </a:r>
            <a:r>
              <a:rPr lang="zh-CN" altLang="en-US" sz="2800" b="0" i="0" dirty="0">
                <a:solidFill>
                  <a:schemeClr val="accent2"/>
                </a:solidFill>
                <a:ea typeface="隶书" pitchFamily="49" charset="-122"/>
              </a:rPr>
              <a:t>进行调整成为最小堆</a:t>
            </a:r>
            <a:endParaRPr lang="zh-CN" altLang="en-US" sz="2800" b="0" i="0" dirty="0">
              <a:solidFill>
                <a:srgbClr val="CC3300"/>
              </a:solidFill>
              <a:ea typeface="隶书" pitchFamily="49" charset="-122"/>
            </a:endParaRPr>
          </a:p>
          <a:p>
            <a:pPr algn="just">
              <a:defRPr/>
            </a:pPr>
            <a:r>
              <a:rPr lang="zh-CN" altLang="en-US" sz="3200" b="0" i="0" dirty="0">
                <a:solidFill>
                  <a:srgbClr val="CC3300"/>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243</a:t>
            </a:fld>
            <a:endParaRPr lang="en-US" altLang="zh-CN"/>
          </a:p>
        </p:txBody>
      </p:sp>
      <p:sp>
        <p:nvSpPr>
          <p:cNvPr id="3" name="Text Box 4"/>
          <p:cNvSpPr txBox="1">
            <a:spLocks noChangeArrowheads="1"/>
          </p:cNvSpPr>
          <p:nvPr/>
        </p:nvSpPr>
        <p:spPr bwMode="auto">
          <a:xfrm>
            <a:off x="539750" y="765175"/>
            <a:ext cx="7962900" cy="5694363"/>
          </a:xfrm>
          <a:prstGeom prst="rect">
            <a:avLst/>
          </a:prstGeom>
          <a:noFill/>
          <a:ln w="9525">
            <a:noFill/>
            <a:miter lim="800000"/>
            <a:headEnd/>
            <a:tailEnd/>
          </a:ln>
        </p:spPr>
        <p:txBody>
          <a:bodyPr>
            <a:spAutoFit/>
          </a:bodyPr>
          <a:lstStyle/>
          <a:p>
            <a:r>
              <a:rPr lang="zh-CN" altLang="en-US" sz="2600" i="0" dirty="0" smtClean="0">
                <a:solidFill>
                  <a:srgbClr val="CC3300"/>
                </a:solidFill>
              </a:rPr>
              <a:t>  </a:t>
            </a:r>
            <a:r>
              <a:rPr lang="en-US" altLang="zh-CN" sz="2600" i="0" dirty="0" smtClean="0">
                <a:solidFill>
                  <a:srgbClr val="CC3300"/>
                </a:solidFill>
              </a:rPr>
              <a:t>public</a:t>
            </a:r>
            <a:r>
              <a:rPr lang="en-US" altLang="zh-CN" sz="2600" i="0" dirty="0">
                <a:solidFill>
                  <a:srgbClr val="CC3300"/>
                </a:solidFill>
              </a:rPr>
              <a:t>: </a:t>
            </a:r>
            <a:endParaRPr lang="en-US" altLang="zh-CN" sz="2600" b="0" i="0" dirty="0">
              <a:solidFill>
                <a:srgbClr val="CC3300"/>
              </a:solidFill>
            </a:endParaRPr>
          </a:p>
          <a:p>
            <a:pPr algn="just"/>
            <a:r>
              <a:rPr lang="en-US" altLang="zh-CN" sz="2600" b="0" i="0" dirty="0">
                <a:solidFill>
                  <a:srgbClr val="CC3300"/>
                </a:solidFill>
              </a:rPr>
              <a:t>    </a:t>
            </a:r>
            <a:r>
              <a:rPr lang="en-US" altLang="zh-CN" sz="2600" b="0" i="0" dirty="0" err="1" smtClean="0">
                <a:solidFill>
                  <a:srgbClr val="CC3300"/>
                </a:solidFill>
              </a:rPr>
              <a:t>MinHeap</a:t>
            </a:r>
            <a:r>
              <a:rPr lang="en-US" altLang="zh-CN" sz="2600" i="0" dirty="0" smtClean="0">
                <a:solidFill>
                  <a:srgbClr val="CC3300"/>
                </a:solidFill>
              </a:rPr>
              <a:t>(</a:t>
            </a:r>
            <a:r>
              <a:rPr lang="en-US" altLang="zh-CN" sz="2600" i="0" dirty="0" err="1" smtClean="0">
                <a:solidFill>
                  <a:srgbClr val="CC3300"/>
                </a:solidFill>
              </a:rPr>
              <a:t>int</a:t>
            </a:r>
            <a:r>
              <a:rPr lang="en-US" altLang="zh-CN" sz="2600" b="0" i="0" dirty="0" smtClean="0">
                <a:solidFill>
                  <a:srgbClr val="CC3300"/>
                </a:solidFill>
              </a:rPr>
              <a:t> </a:t>
            </a:r>
            <a:r>
              <a:rPr lang="en-US" altLang="zh-CN" sz="2600" b="0" i="0" dirty="0" err="1" smtClean="0">
                <a:solidFill>
                  <a:srgbClr val="CC3300"/>
                </a:solidFill>
              </a:rPr>
              <a:t>sz</a:t>
            </a:r>
            <a:r>
              <a:rPr lang="en-US" altLang="zh-CN" sz="2600" i="0" dirty="0" smtClean="0">
                <a:solidFill>
                  <a:srgbClr val="CC3300"/>
                </a:solidFill>
              </a:rPr>
              <a:t>);  </a:t>
            </a:r>
            <a:r>
              <a:rPr lang="en-US" altLang="zh-CN" sz="2600" i="0" dirty="0">
                <a:solidFill>
                  <a:schemeClr val="accent2"/>
                </a:solidFill>
              </a:rPr>
              <a:t>//</a:t>
            </a:r>
            <a:r>
              <a:rPr lang="zh-CN" altLang="en-US" sz="2600" b="0" i="0" dirty="0">
                <a:solidFill>
                  <a:schemeClr val="accent2"/>
                </a:solidFill>
                <a:ea typeface="隶书" pitchFamily="49" charset="-122"/>
              </a:rPr>
              <a:t>构造函数</a:t>
            </a:r>
            <a:r>
              <a:rPr lang="zh-CN" altLang="en-US" sz="2600" b="0" i="0" dirty="0">
                <a:solidFill>
                  <a:schemeClr val="accent2"/>
                </a:solidFill>
              </a:rPr>
              <a:t>：</a:t>
            </a:r>
            <a:r>
              <a:rPr lang="zh-CN" altLang="en-US" sz="2600" b="0" i="0" dirty="0">
                <a:solidFill>
                  <a:schemeClr val="accent2"/>
                </a:solidFill>
                <a:ea typeface="隶书" pitchFamily="49" charset="-122"/>
              </a:rPr>
              <a:t>建立空堆</a:t>
            </a:r>
            <a:endParaRPr lang="zh-CN" altLang="en-US" sz="2600" b="0" i="0" dirty="0">
              <a:solidFill>
                <a:srgbClr val="CC3300"/>
              </a:solidFill>
            </a:endParaRPr>
          </a:p>
          <a:p>
            <a:pPr algn="just"/>
            <a:r>
              <a:rPr lang="zh-CN" altLang="en-US" sz="2600" b="0" i="0" dirty="0">
                <a:solidFill>
                  <a:srgbClr val="CC3300"/>
                </a:solidFill>
              </a:rPr>
              <a:t>    </a:t>
            </a:r>
            <a:r>
              <a:rPr lang="en-US" altLang="zh-CN" sz="2600" b="0" i="0" dirty="0" err="1" smtClean="0">
                <a:solidFill>
                  <a:srgbClr val="CC3300"/>
                </a:solidFill>
              </a:rPr>
              <a:t>MinHeap</a:t>
            </a:r>
            <a:r>
              <a:rPr lang="en-US" altLang="zh-CN" sz="2600" i="0" dirty="0" smtClean="0">
                <a:solidFill>
                  <a:srgbClr val="CC3300"/>
                </a:solidFill>
              </a:rPr>
              <a:t>(Type</a:t>
            </a:r>
            <a:r>
              <a:rPr lang="en-US" altLang="zh-CN" sz="2600" b="0" i="0" dirty="0" smtClean="0">
                <a:solidFill>
                  <a:srgbClr val="CC3300"/>
                </a:solidFill>
              </a:rPr>
              <a:t> </a:t>
            </a:r>
            <a:r>
              <a:rPr lang="en-US" altLang="zh-CN" sz="2600" b="0" i="0" dirty="0" err="1">
                <a:solidFill>
                  <a:srgbClr val="CC3300"/>
                </a:solidFill>
              </a:rPr>
              <a:t>arr</a:t>
            </a:r>
            <a:r>
              <a:rPr lang="en-US" altLang="zh-CN" sz="2600" i="0" dirty="0">
                <a:solidFill>
                  <a:srgbClr val="CC3300"/>
                </a:solidFill>
              </a:rPr>
              <a:t>[ ],</a:t>
            </a:r>
            <a:r>
              <a:rPr lang="en-US" altLang="zh-CN" sz="2600" b="0" i="0" dirty="0">
                <a:solidFill>
                  <a:srgbClr val="CC3300"/>
                </a:solidFill>
              </a:rPr>
              <a:t> </a:t>
            </a:r>
            <a:r>
              <a:rPr lang="en-US" altLang="zh-CN" sz="2600" i="0" dirty="0" err="1">
                <a:solidFill>
                  <a:srgbClr val="CC3300"/>
                </a:solidFill>
              </a:rPr>
              <a:t>int</a:t>
            </a:r>
            <a:r>
              <a:rPr lang="en-US" altLang="zh-CN" sz="2600" b="0" i="0" dirty="0">
                <a:solidFill>
                  <a:srgbClr val="CC3300"/>
                </a:solidFill>
              </a:rPr>
              <a:t> </a:t>
            </a:r>
            <a:r>
              <a:rPr lang="en-US" altLang="zh-CN" sz="2600" b="0" i="0" dirty="0" smtClean="0">
                <a:solidFill>
                  <a:srgbClr val="CC3300"/>
                </a:solidFill>
              </a:rPr>
              <a:t>n</a:t>
            </a:r>
            <a:r>
              <a:rPr lang="en-US" altLang="zh-CN" sz="2600" i="0" dirty="0" smtClean="0">
                <a:solidFill>
                  <a:srgbClr val="CC3300"/>
                </a:solidFill>
              </a:rPr>
              <a:t>);  </a:t>
            </a:r>
            <a:r>
              <a:rPr lang="en-US" altLang="zh-CN" sz="2600" i="0" dirty="0">
                <a:solidFill>
                  <a:schemeClr val="accent2"/>
                </a:solidFill>
              </a:rPr>
              <a:t>//</a:t>
            </a:r>
            <a:r>
              <a:rPr lang="zh-CN" altLang="en-US" sz="2600" b="0" i="0" dirty="0">
                <a:solidFill>
                  <a:schemeClr val="accent2"/>
                </a:solidFill>
                <a:ea typeface="隶书" pitchFamily="49" charset="-122"/>
              </a:rPr>
              <a:t>构造函数</a:t>
            </a:r>
            <a:endParaRPr lang="zh-CN" altLang="en-US" sz="2600" b="0" i="0" dirty="0">
              <a:solidFill>
                <a:srgbClr val="CC3300"/>
              </a:solidFill>
            </a:endParaRPr>
          </a:p>
          <a:p>
            <a:pPr algn="just"/>
            <a:r>
              <a:rPr lang="zh-CN" altLang="en-US" sz="2600" b="0" i="0" dirty="0">
                <a:solidFill>
                  <a:srgbClr val="CC3300"/>
                </a:solidFill>
              </a:rPr>
              <a:t>    </a:t>
            </a:r>
            <a:r>
              <a:rPr lang="en-US" altLang="zh-CN" sz="2600" b="0" i="0" dirty="0" err="1" smtClean="0">
                <a:solidFill>
                  <a:srgbClr val="CC3300"/>
                </a:solidFill>
              </a:rPr>
              <a:t>MinHeap</a:t>
            </a:r>
            <a:r>
              <a:rPr lang="en-US" altLang="zh-CN" sz="2600" i="0" dirty="0" smtClean="0">
                <a:solidFill>
                  <a:srgbClr val="CC3300"/>
                </a:solidFill>
              </a:rPr>
              <a:t>(const </a:t>
            </a:r>
            <a:r>
              <a:rPr lang="en-US" altLang="zh-CN" sz="2600" b="0" i="0" dirty="0" err="1">
                <a:solidFill>
                  <a:srgbClr val="CC3300"/>
                </a:solidFill>
              </a:rPr>
              <a:t>MinHeap</a:t>
            </a:r>
            <a:r>
              <a:rPr lang="en-US" altLang="zh-CN" sz="2600" b="0" i="0" dirty="0">
                <a:solidFill>
                  <a:srgbClr val="CC3300"/>
                </a:solidFill>
              </a:rPr>
              <a:t> </a:t>
            </a:r>
            <a:r>
              <a:rPr lang="en-US" altLang="zh-CN" sz="2600" i="0" dirty="0">
                <a:solidFill>
                  <a:srgbClr val="CC3300"/>
                </a:solidFill>
              </a:rPr>
              <a:t>&amp;</a:t>
            </a:r>
            <a:r>
              <a:rPr lang="en-US" altLang="zh-CN" sz="2600" b="0" i="0" dirty="0" smtClean="0">
                <a:solidFill>
                  <a:srgbClr val="CC3300"/>
                </a:solidFill>
              </a:rPr>
              <a:t>R</a:t>
            </a:r>
            <a:r>
              <a:rPr lang="en-US" altLang="zh-CN" sz="2600" i="0" dirty="0" smtClean="0">
                <a:solidFill>
                  <a:srgbClr val="CC3300"/>
                </a:solidFill>
              </a:rPr>
              <a:t>); </a:t>
            </a:r>
            <a:endParaRPr lang="en-US" altLang="zh-CN" sz="2600" i="0" dirty="0">
              <a:solidFill>
                <a:srgbClr val="CC3300"/>
              </a:solidFill>
            </a:endParaRPr>
          </a:p>
          <a:p>
            <a:pPr algn="just"/>
            <a:r>
              <a:rPr lang="en-US" altLang="zh-CN" sz="2600" i="0" dirty="0">
                <a:solidFill>
                  <a:srgbClr val="CC3300"/>
                </a:solidFill>
              </a:rPr>
              <a:t>    ~</a:t>
            </a:r>
            <a:r>
              <a:rPr lang="en-US" altLang="zh-CN" sz="2600" b="0" i="0" dirty="0" err="1" smtClean="0">
                <a:solidFill>
                  <a:srgbClr val="CC3300"/>
                </a:solidFill>
              </a:rPr>
              <a:t>MinHeap</a:t>
            </a:r>
            <a:r>
              <a:rPr lang="en-US" altLang="zh-CN" sz="2600" i="0" dirty="0" smtClean="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 delete</a:t>
            </a:r>
            <a:r>
              <a:rPr lang="en-US" altLang="zh-CN" sz="2600" b="0" i="0" dirty="0">
                <a:solidFill>
                  <a:srgbClr val="CC3300"/>
                </a:solidFill>
              </a:rPr>
              <a:t> </a:t>
            </a:r>
            <a:r>
              <a:rPr lang="en-US" altLang="zh-CN" sz="2600" i="0" dirty="0">
                <a:solidFill>
                  <a:srgbClr val="CC3300"/>
                </a:solidFill>
              </a:rPr>
              <a:t>[ ]</a:t>
            </a:r>
            <a:r>
              <a:rPr lang="en-US" altLang="zh-CN" sz="2600" b="0" i="0" dirty="0">
                <a:solidFill>
                  <a:srgbClr val="CC3300"/>
                </a:solidFill>
              </a:rPr>
              <a:t> heap</a:t>
            </a:r>
            <a:r>
              <a:rPr lang="en-US" altLang="zh-CN" sz="2600" i="0" dirty="0">
                <a:solidFill>
                  <a:srgbClr val="CC3300"/>
                </a:solidFill>
              </a:rPr>
              <a:t>; }</a:t>
            </a:r>
            <a:endParaRPr lang="en-US" altLang="zh-CN" sz="2600" b="0" i="0" dirty="0">
              <a:solidFill>
                <a:srgbClr val="CC3300"/>
              </a:solidFill>
            </a:endParaRPr>
          </a:p>
          <a:p>
            <a:pPr algn="just"/>
            <a:r>
              <a:rPr lang="en-US" altLang="zh-CN" sz="2600" b="0" i="0" dirty="0">
                <a:solidFill>
                  <a:srgbClr val="CC3300"/>
                </a:solidFill>
              </a:rPr>
              <a:t>    </a:t>
            </a:r>
            <a:r>
              <a:rPr lang="en-US" altLang="zh-CN" sz="2600" i="0" dirty="0" err="1">
                <a:solidFill>
                  <a:srgbClr val="CC3300"/>
                </a:solidFill>
              </a:rPr>
              <a:t>bool</a:t>
            </a:r>
            <a:r>
              <a:rPr lang="en-US" altLang="zh-CN" sz="2600" i="0" dirty="0">
                <a:solidFill>
                  <a:srgbClr val="CC3300"/>
                </a:solidFill>
              </a:rPr>
              <a:t> </a:t>
            </a:r>
            <a:r>
              <a:rPr lang="en-US" altLang="zh-CN" sz="2600" b="0" i="0" dirty="0" smtClean="0">
                <a:solidFill>
                  <a:srgbClr val="CC3300"/>
                </a:solidFill>
              </a:rPr>
              <a:t>Insert</a:t>
            </a:r>
            <a:r>
              <a:rPr lang="en-US" altLang="zh-CN" sz="2600" i="0" dirty="0" smtClean="0">
                <a:solidFill>
                  <a:srgbClr val="CC3300"/>
                </a:solidFill>
              </a:rPr>
              <a:t>(const </a:t>
            </a:r>
            <a:r>
              <a:rPr lang="en-US" altLang="zh-CN" sz="2600" i="0" dirty="0">
                <a:solidFill>
                  <a:srgbClr val="CC3300"/>
                </a:solidFill>
              </a:rPr>
              <a:t>Type &amp;</a:t>
            </a:r>
            <a:r>
              <a:rPr lang="en-US" altLang="zh-CN" sz="2600" b="0" i="0" dirty="0" smtClean="0">
                <a:solidFill>
                  <a:srgbClr val="CC3300"/>
                </a:solidFill>
              </a:rPr>
              <a:t>x</a:t>
            </a:r>
            <a:r>
              <a:rPr lang="en-US" altLang="zh-CN" sz="2600" i="0" dirty="0" smtClean="0">
                <a:solidFill>
                  <a:srgbClr val="CC3300"/>
                </a:solidFill>
              </a:rPr>
              <a:t>); </a:t>
            </a:r>
            <a:r>
              <a:rPr lang="en-US" altLang="zh-CN" sz="2600" b="0" i="0" dirty="0" smtClean="0">
                <a:solidFill>
                  <a:srgbClr val="CC3300"/>
                </a:solidFill>
              </a:rPr>
              <a:t> </a:t>
            </a:r>
            <a:r>
              <a:rPr lang="en-US" altLang="zh-CN" sz="2600" i="0" dirty="0">
                <a:solidFill>
                  <a:schemeClr val="accent2"/>
                </a:solidFill>
              </a:rPr>
              <a:t>//</a:t>
            </a:r>
            <a:r>
              <a:rPr lang="zh-CN" altLang="en-US" sz="2600" b="0" i="0" dirty="0">
                <a:solidFill>
                  <a:schemeClr val="accent2"/>
                </a:solidFill>
                <a:ea typeface="隶书" pitchFamily="49" charset="-122"/>
              </a:rPr>
              <a:t>插入</a:t>
            </a:r>
            <a:endParaRPr lang="zh-CN" altLang="en-US" sz="2600" b="0" i="0" dirty="0">
              <a:solidFill>
                <a:srgbClr val="CC3300"/>
              </a:solidFill>
            </a:endParaRPr>
          </a:p>
          <a:p>
            <a:pPr algn="just"/>
            <a:r>
              <a:rPr lang="zh-CN" altLang="en-US" sz="2600" b="0" i="0" dirty="0">
                <a:solidFill>
                  <a:srgbClr val="CC3300"/>
                </a:solidFill>
              </a:rPr>
              <a:t>    </a:t>
            </a:r>
            <a:r>
              <a:rPr lang="en-US" altLang="zh-CN" sz="2600" i="0" dirty="0" err="1">
                <a:solidFill>
                  <a:srgbClr val="CC3300"/>
                </a:solidFill>
              </a:rPr>
              <a:t>bool</a:t>
            </a:r>
            <a:r>
              <a:rPr lang="en-US" altLang="zh-CN" sz="2600" i="0" dirty="0">
                <a:solidFill>
                  <a:srgbClr val="CC3300"/>
                </a:solidFill>
              </a:rPr>
              <a:t> </a:t>
            </a:r>
            <a:r>
              <a:rPr lang="en-US" altLang="zh-CN" sz="2600" b="0" i="0" dirty="0" smtClean="0">
                <a:solidFill>
                  <a:srgbClr val="CC3300"/>
                </a:solidFill>
              </a:rPr>
              <a:t>Remove</a:t>
            </a:r>
            <a:r>
              <a:rPr lang="en-US" altLang="zh-CN" sz="2600" i="0" dirty="0" smtClean="0">
                <a:solidFill>
                  <a:srgbClr val="CC3300"/>
                </a:solidFill>
              </a:rPr>
              <a:t>(Type </a:t>
            </a:r>
            <a:r>
              <a:rPr lang="en-US" altLang="zh-CN" sz="2600" i="0" dirty="0">
                <a:solidFill>
                  <a:srgbClr val="CC3300"/>
                </a:solidFill>
              </a:rPr>
              <a:t>&amp;</a:t>
            </a:r>
            <a:r>
              <a:rPr lang="en-US" altLang="zh-CN" sz="2600" b="0" i="0" dirty="0" smtClean="0">
                <a:solidFill>
                  <a:srgbClr val="CC3300"/>
                </a:solidFill>
                <a:ea typeface="隶书" pitchFamily="49" charset="-122"/>
              </a:rPr>
              <a:t>x</a:t>
            </a:r>
            <a:r>
              <a:rPr lang="en-US" altLang="zh-CN" sz="2600" i="0" dirty="0" smtClean="0">
                <a:solidFill>
                  <a:srgbClr val="CC3300"/>
                </a:solidFill>
                <a:ea typeface="隶书" pitchFamily="49" charset="-122"/>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删除</a:t>
            </a:r>
          </a:p>
          <a:p>
            <a:r>
              <a:rPr lang="zh-CN" altLang="en-US" sz="2600" i="0" dirty="0">
                <a:solidFill>
                  <a:srgbClr val="CC3300"/>
                </a:solidFill>
                <a:ea typeface="隶书" pitchFamily="49" charset="-122"/>
              </a:rPr>
              <a:t>    </a:t>
            </a:r>
            <a:r>
              <a:rPr lang="en-US" altLang="zh-CN" sz="2600" i="0" dirty="0" err="1">
                <a:solidFill>
                  <a:srgbClr val="CC3300"/>
                </a:solidFill>
                <a:ea typeface="隶书" pitchFamily="49" charset="-122"/>
              </a:rPr>
              <a:t>bool</a:t>
            </a:r>
            <a:r>
              <a:rPr lang="en-US" altLang="zh-CN" sz="2600" b="0" i="0" dirty="0">
                <a:solidFill>
                  <a:srgbClr val="CC3300"/>
                </a:solidFill>
                <a:ea typeface="隶书" pitchFamily="49" charset="-122"/>
              </a:rPr>
              <a:t> </a:t>
            </a:r>
            <a:r>
              <a:rPr lang="en-US" altLang="zh-CN" sz="2600" b="0" i="0" dirty="0" err="1" smtClean="0">
                <a:solidFill>
                  <a:srgbClr val="CC3300"/>
                </a:solidFill>
                <a:ea typeface="隶书" pitchFamily="49" charset="-122"/>
              </a:rPr>
              <a:t>IsEmpty</a:t>
            </a:r>
            <a:r>
              <a:rPr lang="en-US" altLang="zh-CN" sz="2600" i="0" dirty="0" smtClean="0">
                <a:solidFill>
                  <a:srgbClr val="CC3300"/>
                </a:solidFill>
                <a:ea typeface="隶书" pitchFamily="49" charset="-122"/>
              </a:rPr>
              <a:t>( </a:t>
            </a:r>
            <a:r>
              <a:rPr lang="en-US" altLang="zh-CN" sz="2600" i="0" dirty="0">
                <a:solidFill>
                  <a:srgbClr val="CC3300"/>
                </a:solidFill>
                <a:ea typeface="隶书" pitchFamily="49" charset="-122"/>
              </a:rPr>
              <a:t>)</a:t>
            </a:r>
            <a:r>
              <a:rPr lang="en-US" altLang="zh-CN" sz="2600" b="0" i="0" dirty="0">
                <a:solidFill>
                  <a:srgbClr val="CC3300"/>
                </a:solidFill>
                <a:ea typeface="隶书" pitchFamily="49" charset="-122"/>
              </a:rPr>
              <a:t> </a:t>
            </a:r>
            <a:r>
              <a:rPr lang="en-US" altLang="zh-CN" sz="2600" i="0" dirty="0">
                <a:solidFill>
                  <a:srgbClr val="CC3300"/>
                </a:solidFill>
                <a:ea typeface="隶书" pitchFamily="49" charset="-122"/>
              </a:rPr>
              <a:t>const</a:t>
            </a:r>
            <a:r>
              <a:rPr lang="en-US" altLang="zh-CN" sz="2600" b="0" i="0" dirty="0">
                <a:solidFill>
                  <a:srgbClr val="CC3300"/>
                </a:solidFill>
                <a:ea typeface="隶书" pitchFamily="49" charset="-122"/>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判堆空否</a:t>
            </a:r>
            <a:endParaRPr lang="zh-CN" altLang="en-US" sz="2600" b="0" i="0" dirty="0">
              <a:solidFill>
                <a:srgbClr val="CC3300"/>
              </a:solidFill>
              <a:ea typeface="隶书" pitchFamily="49" charset="-122"/>
            </a:endParaRPr>
          </a:p>
          <a:p>
            <a:r>
              <a:rPr lang="zh-CN" altLang="en-US" sz="2600" b="0" i="0" dirty="0">
                <a:solidFill>
                  <a:srgbClr val="CC3300"/>
                </a:solidFill>
                <a:ea typeface="隶书" pitchFamily="49" charset="-122"/>
              </a:rPr>
              <a:t>       </a:t>
            </a:r>
            <a:r>
              <a:rPr lang="en-US" altLang="zh-CN" sz="2600" i="0" dirty="0">
                <a:solidFill>
                  <a:srgbClr val="CC3300"/>
                </a:solidFill>
                <a:ea typeface="隶书" pitchFamily="49" charset="-122"/>
              </a:rPr>
              <a:t>{ return</a:t>
            </a:r>
            <a:r>
              <a:rPr lang="en-US" altLang="zh-CN" sz="2600" b="0" i="0" dirty="0">
                <a:solidFill>
                  <a:srgbClr val="CC3300"/>
                </a:solidFill>
                <a:ea typeface="隶书" pitchFamily="49" charset="-122"/>
              </a:rPr>
              <a:t> </a:t>
            </a:r>
            <a:r>
              <a:rPr lang="en-US" altLang="zh-CN" sz="2600" i="0" dirty="0" smtClean="0">
                <a:solidFill>
                  <a:srgbClr val="CC3300"/>
                </a:solidFill>
                <a:ea typeface="隶书" pitchFamily="49" charset="-122"/>
              </a:rPr>
              <a:t>(</a:t>
            </a:r>
            <a:r>
              <a:rPr lang="en-US" altLang="zh-CN" sz="2600" b="0" i="0" dirty="0" err="1" smtClean="0">
                <a:solidFill>
                  <a:srgbClr val="CC3300"/>
                </a:solidFill>
                <a:ea typeface="隶书" pitchFamily="49" charset="-122"/>
              </a:rPr>
              <a:t>CurrentSize</a:t>
            </a:r>
            <a:r>
              <a:rPr lang="en-US" altLang="zh-CN" sz="2600" dirty="0" smtClean="0">
                <a:solidFill>
                  <a:srgbClr val="CC3300"/>
                </a:solidFill>
                <a:ea typeface="隶书" pitchFamily="49" charset="-122"/>
              </a:rPr>
              <a:t>==</a:t>
            </a:r>
            <a:r>
              <a:rPr lang="en-US" altLang="zh-CN" sz="2600" b="0" i="0" dirty="0" smtClean="0">
                <a:solidFill>
                  <a:srgbClr val="CC3300"/>
                </a:solidFill>
                <a:ea typeface="隶书" pitchFamily="49" charset="-122"/>
              </a:rPr>
              <a:t>0</a:t>
            </a:r>
            <a:r>
              <a:rPr lang="en-US" altLang="zh-CN" sz="2600" i="0" dirty="0" smtClean="0">
                <a:solidFill>
                  <a:srgbClr val="CC3300"/>
                </a:solidFill>
                <a:ea typeface="隶书" pitchFamily="49" charset="-122"/>
              </a:rPr>
              <a:t>)</a:t>
            </a:r>
            <a:r>
              <a:rPr lang="en-US" altLang="zh-CN" sz="2600" b="0" i="0" dirty="0" smtClean="0">
                <a:solidFill>
                  <a:srgbClr val="CC3300"/>
                </a:solidFill>
                <a:ea typeface="隶书" pitchFamily="49" charset="-122"/>
              </a:rPr>
              <a:t> </a:t>
            </a:r>
            <a:r>
              <a:rPr lang="en-US" altLang="zh-CN" sz="2600" i="0" dirty="0">
                <a:solidFill>
                  <a:srgbClr val="CC3300"/>
                </a:solidFill>
                <a:ea typeface="隶书" pitchFamily="49" charset="-122"/>
              </a:rPr>
              <a:t>?</a:t>
            </a:r>
            <a:r>
              <a:rPr lang="en-US" altLang="zh-CN" sz="2600" b="0" i="0" dirty="0">
                <a:solidFill>
                  <a:srgbClr val="CC3300"/>
                </a:solidFill>
                <a:ea typeface="隶书" pitchFamily="49" charset="-122"/>
              </a:rPr>
              <a:t> true </a:t>
            </a:r>
            <a:r>
              <a:rPr lang="en-US" altLang="zh-CN" sz="2600" i="0" dirty="0">
                <a:solidFill>
                  <a:srgbClr val="CC3300"/>
                </a:solidFill>
                <a:ea typeface="隶书" pitchFamily="49" charset="-122"/>
              </a:rPr>
              <a:t>:</a:t>
            </a:r>
            <a:r>
              <a:rPr lang="en-US" altLang="zh-CN" sz="2600" b="0" i="0" dirty="0">
                <a:solidFill>
                  <a:srgbClr val="CC3300"/>
                </a:solidFill>
                <a:ea typeface="隶书" pitchFamily="49" charset="-122"/>
              </a:rPr>
              <a:t> false</a:t>
            </a:r>
            <a:r>
              <a:rPr lang="en-US" altLang="zh-CN" sz="2600" i="0" dirty="0">
                <a:solidFill>
                  <a:srgbClr val="CC3300"/>
                </a:solidFill>
                <a:ea typeface="隶书" pitchFamily="49" charset="-122"/>
              </a:rPr>
              <a:t>;</a:t>
            </a:r>
            <a:r>
              <a:rPr lang="en-US" altLang="zh-CN" sz="2600" b="0" i="0" dirty="0">
                <a:solidFill>
                  <a:srgbClr val="CC3300"/>
                </a:solidFill>
                <a:ea typeface="隶书" pitchFamily="49" charset="-122"/>
              </a:rPr>
              <a:t> </a:t>
            </a:r>
            <a:r>
              <a:rPr lang="en-US" altLang="zh-CN" sz="2600" i="0" dirty="0">
                <a:solidFill>
                  <a:srgbClr val="CC3300"/>
                </a:solidFill>
                <a:ea typeface="隶书" pitchFamily="49" charset="-122"/>
              </a:rPr>
              <a:t>}</a:t>
            </a:r>
          </a:p>
          <a:p>
            <a:r>
              <a:rPr lang="en-US" altLang="zh-CN" sz="2600" b="0" i="0" dirty="0">
                <a:solidFill>
                  <a:srgbClr val="CC3300"/>
                </a:solidFill>
                <a:ea typeface="隶书" pitchFamily="49" charset="-122"/>
              </a:rPr>
              <a:t>    </a:t>
            </a:r>
            <a:r>
              <a:rPr lang="en-US" altLang="zh-CN" sz="2600" i="0" dirty="0" err="1">
                <a:solidFill>
                  <a:srgbClr val="CC3300"/>
                </a:solidFill>
                <a:ea typeface="隶书" pitchFamily="49" charset="-122"/>
              </a:rPr>
              <a:t>bool</a:t>
            </a:r>
            <a:r>
              <a:rPr lang="en-US" altLang="zh-CN" sz="2600" i="0" dirty="0">
                <a:solidFill>
                  <a:srgbClr val="CC3300"/>
                </a:solidFill>
                <a:ea typeface="隶书" pitchFamily="49" charset="-122"/>
              </a:rPr>
              <a:t> </a:t>
            </a:r>
            <a:r>
              <a:rPr lang="en-US" altLang="zh-CN" sz="2600" b="0" i="0" dirty="0" err="1" smtClean="0">
                <a:solidFill>
                  <a:srgbClr val="CC3300"/>
                </a:solidFill>
                <a:ea typeface="隶书" pitchFamily="49" charset="-122"/>
              </a:rPr>
              <a:t>IsFull</a:t>
            </a:r>
            <a:r>
              <a:rPr lang="en-US" altLang="zh-CN" sz="2600" i="0" dirty="0" smtClean="0">
                <a:solidFill>
                  <a:srgbClr val="CC3300"/>
                </a:solidFill>
                <a:ea typeface="隶书" pitchFamily="49" charset="-122"/>
              </a:rPr>
              <a:t>( </a:t>
            </a:r>
            <a:r>
              <a:rPr lang="en-US" altLang="zh-CN" sz="2600" i="0" dirty="0">
                <a:solidFill>
                  <a:srgbClr val="CC3300"/>
                </a:solidFill>
                <a:ea typeface="隶书" pitchFamily="49" charset="-122"/>
              </a:rPr>
              <a:t>)</a:t>
            </a:r>
            <a:r>
              <a:rPr lang="en-US" altLang="zh-CN" sz="2600" b="0" i="0" dirty="0">
                <a:solidFill>
                  <a:srgbClr val="CC3300"/>
                </a:solidFill>
                <a:ea typeface="隶书" pitchFamily="49" charset="-122"/>
              </a:rPr>
              <a:t> </a:t>
            </a:r>
            <a:r>
              <a:rPr lang="en-US" altLang="zh-CN" sz="2600" i="0" dirty="0">
                <a:solidFill>
                  <a:srgbClr val="CC3300"/>
                </a:solidFill>
                <a:ea typeface="隶书" pitchFamily="49" charset="-122"/>
              </a:rPr>
              <a:t>const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判堆满否</a:t>
            </a:r>
            <a:endParaRPr lang="zh-CN" altLang="en-US" sz="2600" i="0" dirty="0">
              <a:solidFill>
                <a:srgbClr val="CC3300"/>
              </a:solidFill>
              <a:ea typeface="隶书" pitchFamily="49" charset="-122"/>
            </a:endParaRPr>
          </a:p>
          <a:p>
            <a:r>
              <a:rPr lang="zh-CN" altLang="en-US" sz="2600" i="0" dirty="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return</a:t>
            </a:r>
            <a:r>
              <a:rPr lang="en-US" altLang="zh-CN" sz="2600" b="0" i="0" dirty="0">
                <a:solidFill>
                  <a:srgbClr val="CC3300"/>
                </a:solidFill>
              </a:rPr>
              <a:t> </a:t>
            </a:r>
            <a:r>
              <a:rPr lang="en-US" altLang="zh-CN" sz="2600" i="0" dirty="0" smtClean="0">
                <a:solidFill>
                  <a:srgbClr val="CC3300"/>
                </a:solidFill>
              </a:rPr>
              <a:t>(</a:t>
            </a:r>
            <a:r>
              <a:rPr lang="en-US" altLang="zh-CN" sz="2600" b="0" i="0" dirty="0" err="1" smtClean="0">
                <a:solidFill>
                  <a:srgbClr val="CC3300"/>
                </a:solidFill>
              </a:rPr>
              <a:t>CurrentSize</a:t>
            </a:r>
            <a:r>
              <a:rPr lang="en-US" altLang="zh-CN" sz="2600" dirty="0" smtClean="0">
                <a:solidFill>
                  <a:srgbClr val="CC3300"/>
                </a:solidFill>
              </a:rPr>
              <a:t>==</a:t>
            </a:r>
            <a:r>
              <a:rPr lang="en-US" altLang="zh-CN" sz="2600" b="0" i="0" dirty="0" err="1" smtClean="0">
                <a:solidFill>
                  <a:srgbClr val="CC3300"/>
                </a:solidFill>
              </a:rPr>
              <a:t>MaxHeapSize</a:t>
            </a:r>
            <a:r>
              <a:rPr lang="en-US" altLang="zh-CN" sz="2600" i="0" dirty="0" smtClean="0">
                <a:solidFill>
                  <a:srgbClr val="CC3300"/>
                </a:solidFill>
              </a:rPr>
              <a:t>)</a:t>
            </a:r>
            <a:endParaRPr lang="en-US" altLang="zh-CN" sz="2600" i="0" dirty="0">
              <a:solidFill>
                <a:srgbClr val="CC3300"/>
              </a:solidFill>
            </a:endParaRPr>
          </a:p>
          <a:p>
            <a:r>
              <a:rPr lang="en-US" altLang="zh-CN" sz="2600" b="0" i="0" dirty="0">
                <a:solidFill>
                  <a:srgbClr val="CC3300"/>
                </a:solidFill>
              </a:rPr>
              <a:t>                                                    </a:t>
            </a:r>
            <a:r>
              <a:rPr lang="en-US" altLang="zh-CN" sz="2600" i="0" dirty="0">
                <a:solidFill>
                  <a:srgbClr val="CC3300"/>
                </a:solidFill>
              </a:rPr>
              <a:t>?</a:t>
            </a:r>
            <a:r>
              <a:rPr lang="en-US" altLang="zh-CN" sz="2600" b="0" i="0" dirty="0">
                <a:solidFill>
                  <a:srgbClr val="CC3300"/>
                </a:solidFill>
              </a:rPr>
              <a:t> true </a:t>
            </a:r>
            <a:r>
              <a:rPr lang="en-US" altLang="zh-CN" sz="2600" i="0" dirty="0">
                <a:solidFill>
                  <a:srgbClr val="CC3300"/>
                </a:solidFill>
              </a:rPr>
              <a:t>:</a:t>
            </a:r>
            <a:r>
              <a:rPr lang="en-US" altLang="zh-CN" sz="2600" b="0" i="0" dirty="0">
                <a:solidFill>
                  <a:srgbClr val="CC3300"/>
                </a:solidFill>
              </a:rPr>
              <a:t> false</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a:t>
            </a:r>
          </a:p>
          <a:p>
            <a:r>
              <a:rPr lang="en-US" altLang="zh-CN" sz="2600" i="0" dirty="0">
                <a:solidFill>
                  <a:srgbClr val="CC3300"/>
                </a:solidFill>
              </a:rPr>
              <a:t>    void</a:t>
            </a:r>
            <a:r>
              <a:rPr lang="en-US" altLang="zh-CN" sz="2600" b="0" i="0" dirty="0">
                <a:solidFill>
                  <a:srgbClr val="CC3300"/>
                </a:solidFill>
              </a:rPr>
              <a:t> </a:t>
            </a:r>
            <a:r>
              <a:rPr lang="en-US" altLang="zh-CN" sz="2600" b="0" i="0" dirty="0" err="1" smtClean="0">
                <a:solidFill>
                  <a:srgbClr val="CC3300"/>
                </a:solidFill>
              </a:rPr>
              <a:t>MakeEmpty</a:t>
            </a:r>
            <a:r>
              <a:rPr lang="en-US" altLang="zh-CN" sz="2600" i="0" dirty="0" smtClean="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b="0" i="0" dirty="0" err="1" smtClean="0">
                <a:solidFill>
                  <a:srgbClr val="CC3300"/>
                </a:solidFill>
              </a:rPr>
              <a:t>CurrentSize</a:t>
            </a:r>
            <a:r>
              <a:rPr lang="en-US" altLang="zh-CN" sz="2600" i="0" dirty="0" smtClean="0">
                <a:solidFill>
                  <a:srgbClr val="CC3300"/>
                </a:solidFill>
              </a:rPr>
              <a:t>=</a:t>
            </a:r>
            <a:r>
              <a:rPr lang="en-US" altLang="zh-CN" sz="2600" b="0" i="0" dirty="0" smtClean="0">
                <a:solidFill>
                  <a:srgbClr val="CC3300"/>
                </a:solidFill>
              </a:rPr>
              <a:t>0</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a:t>
            </a:r>
          </a:p>
          <a:p>
            <a:r>
              <a:rPr lang="en-US" altLang="zh-CN" sz="26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244</a:t>
            </a:fld>
            <a:endParaRPr lang="en-US" altLang="zh-CN"/>
          </a:p>
        </p:txBody>
      </p:sp>
      <p:sp>
        <p:nvSpPr>
          <p:cNvPr id="3" name="Text Box 4"/>
          <p:cNvSpPr txBox="1">
            <a:spLocks noChangeArrowheads="1"/>
          </p:cNvSpPr>
          <p:nvPr/>
        </p:nvSpPr>
        <p:spPr bwMode="auto">
          <a:xfrm>
            <a:off x="2916238" y="692150"/>
            <a:ext cx="2087562" cy="646331"/>
          </a:xfrm>
          <a:prstGeom prst="rect">
            <a:avLst/>
          </a:prstGeom>
          <a:noFill/>
          <a:ln w="9525">
            <a:noFill/>
            <a:miter lim="800000"/>
            <a:headEnd/>
            <a:tailEnd/>
          </a:ln>
          <a:effectLst/>
        </p:spPr>
        <p:txBody>
          <a:bodyPr>
            <a:spAutoFit/>
          </a:bodyPr>
          <a:lstStyle/>
          <a:p>
            <a:pPr>
              <a:defRPr/>
            </a:pPr>
            <a:r>
              <a:rPr lang="zh-CN" altLang="en-US" sz="3600" i="0" u="sng" dirty="0">
                <a:solidFill>
                  <a:schemeClr val="tx2"/>
                </a:solidFill>
                <a:effectLst>
                  <a:outerShdw blurRad="38100" dist="38100" dir="2700000" algn="tl">
                    <a:srgbClr val="C0C0C0"/>
                  </a:outerShdw>
                </a:effectLst>
                <a:latin typeface="Arial" charset="0"/>
                <a:ea typeface="仿宋_GB2312" pitchFamily="49" charset="-122"/>
              </a:rPr>
              <a:t>堆的建立</a:t>
            </a:r>
            <a:endParaRPr lang="zh-CN" altLang="en-US" sz="3600" b="0" i="0" u="sng" dirty="0">
              <a:solidFill>
                <a:schemeClr val="tx2"/>
              </a:solidFill>
            </a:endParaRPr>
          </a:p>
        </p:txBody>
      </p:sp>
      <p:sp>
        <p:nvSpPr>
          <p:cNvPr id="4" name="Text Box 5"/>
          <p:cNvSpPr txBox="1">
            <a:spLocks noChangeArrowheads="1"/>
          </p:cNvSpPr>
          <p:nvPr/>
        </p:nvSpPr>
        <p:spPr bwMode="auto">
          <a:xfrm>
            <a:off x="357158" y="1428736"/>
            <a:ext cx="8389938" cy="4789488"/>
          </a:xfrm>
          <a:prstGeom prst="rect">
            <a:avLst/>
          </a:prstGeom>
          <a:noFill/>
          <a:ln w="9525">
            <a:noFill/>
            <a:miter lim="800000"/>
            <a:headEnd/>
            <a:tailEnd/>
          </a:ln>
        </p:spPr>
        <p:txBody>
          <a:bodyPr>
            <a:spAutoFit/>
          </a:bodyPr>
          <a:lstStyle/>
          <a:p>
            <a:r>
              <a:rPr lang="en-US" altLang="zh-CN" sz="2800" i="0" dirty="0">
                <a:solidFill>
                  <a:srgbClr val="CC3300"/>
                </a:solidFill>
                <a:ea typeface="仿宋_GB2312" pitchFamily="49" charset="-122"/>
              </a:rPr>
              <a:t>template &lt;class Type&gt; </a:t>
            </a:r>
            <a:r>
              <a:rPr lang="en-US" altLang="zh-CN" sz="2800" b="0" i="0" dirty="0" err="1">
                <a:solidFill>
                  <a:srgbClr val="CC3300"/>
                </a:solidFill>
                <a:ea typeface="仿宋_GB2312" pitchFamily="49" charset="-122"/>
              </a:rPr>
              <a:t>MinHeap</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&lt;Type&gt; ::</a:t>
            </a:r>
          </a:p>
          <a:p>
            <a:r>
              <a:rPr lang="en-US" altLang="zh-CN" sz="2800" b="0" i="0" dirty="0" err="1" smtClean="0">
                <a:solidFill>
                  <a:srgbClr val="CC3300"/>
                </a:solidFill>
                <a:ea typeface="仿宋_GB2312" pitchFamily="49" charset="-122"/>
              </a:rPr>
              <a:t>MinHeap</a:t>
            </a:r>
            <a:r>
              <a:rPr lang="en-US" altLang="zh-CN" sz="2800" i="0" dirty="0" smtClean="0">
                <a:solidFill>
                  <a:srgbClr val="CC3300"/>
                </a:solidFill>
                <a:ea typeface="仿宋_GB2312" pitchFamily="49" charset="-122"/>
              </a:rPr>
              <a:t>(</a:t>
            </a:r>
            <a:r>
              <a:rPr lang="en-US" altLang="zh-CN" sz="2800" i="0" dirty="0" err="1" smtClean="0">
                <a:solidFill>
                  <a:srgbClr val="CC3300"/>
                </a:solidFill>
                <a:ea typeface="仿宋_GB2312" pitchFamily="49" charset="-122"/>
              </a:rPr>
              <a:t>int</a:t>
            </a:r>
            <a:r>
              <a:rPr lang="en-US" altLang="zh-CN" sz="2800" b="0" i="0" dirty="0" smtClean="0">
                <a:solidFill>
                  <a:srgbClr val="CC3300"/>
                </a:solidFill>
                <a:ea typeface="仿宋_GB2312" pitchFamily="49" charset="-122"/>
              </a:rPr>
              <a:t> </a:t>
            </a:r>
            <a:r>
              <a:rPr lang="en-US" altLang="zh-CN" sz="2800" b="0" i="0" dirty="0" err="1" smtClean="0">
                <a:solidFill>
                  <a:srgbClr val="CC3300"/>
                </a:solidFill>
                <a:ea typeface="仿宋_GB2312" pitchFamily="49" charset="-122"/>
              </a:rPr>
              <a:t>sz</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p>
          <a:p>
            <a:r>
              <a:rPr lang="en-US" altLang="zh-CN" sz="2800" i="0" dirty="0">
                <a:solidFill>
                  <a:schemeClr val="accent2"/>
                </a:solidFill>
                <a:ea typeface="仿宋_GB2312" pitchFamily="49" charset="-122"/>
              </a:rPr>
              <a:t>//</a:t>
            </a:r>
            <a:r>
              <a:rPr lang="zh-CN" altLang="zh-CN" sz="2800" b="0" i="0" dirty="0">
                <a:solidFill>
                  <a:schemeClr val="accent2"/>
                </a:solidFill>
                <a:ea typeface="隶书" pitchFamily="49" charset="-122"/>
              </a:rPr>
              <a:t>根据给定</a:t>
            </a:r>
            <a:r>
              <a:rPr lang="zh-CN" altLang="zh-CN" sz="2800" b="0" i="0" dirty="0" smtClean="0">
                <a:solidFill>
                  <a:schemeClr val="accent2"/>
                </a:solidFill>
                <a:ea typeface="隶书" pitchFamily="49" charset="-122"/>
              </a:rPr>
              <a:t>大小</a:t>
            </a:r>
            <a:r>
              <a:rPr lang="en-US" altLang="zh-CN" sz="2800" i="0" dirty="0" err="1" smtClean="0">
                <a:solidFill>
                  <a:schemeClr val="tx2"/>
                </a:solidFill>
                <a:ea typeface="仿宋_GB2312" pitchFamily="49" charset="-122"/>
              </a:rPr>
              <a:t>sz</a:t>
            </a:r>
            <a:r>
              <a:rPr lang="zh-CN" altLang="en-US" sz="2800" i="0" dirty="0" smtClean="0">
                <a:solidFill>
                  <a:schemeClr val="accent2"/>
                </a:solidFill>
                <a:ea typeface="仿宋_GB2312" pitchFamily="49" charset="-122"/>
              </a:rPr>
              <a:t>，</a:t>
            </a:r>
            <a:r>
              <a:rPr lang="zh-CN" altLang="zh-CN" sz="2800" b="0" i="0" dirty="0">
                <a:solidFill>
                  <a:schemeClr val="accent2"/>
                </a:solidFill>
                <a:ea typeface="隶书" pitchFamily="49" charset="-122"/>
              </a:rPr>
              <a:t>建立堆对象</a:t>
            </a:r>
            <a:endParaRPr lang="zh-CN" altLang="en-US" sz="2800" b="0" i="0" dirty="0">
              <a:solidFill>
                <a:schemeClr val="accent2"/>
              </a:solidFill>
              <a:ea typeface="隶书" pitchFamily="49" charset="-122"/>
            </a:endParaRPr>
          </a:p>
          <a:p>
            <a:r>
              <a:rPr lang="zh-CN" altLang="en-US" sz="2800" b="0" i="0" dirty="0">
                <a:solidFill>
                  <a:srgbClr val="CC3300"/>
                </a:solidFill>
              </a:rPr>
              <a:t>    </a:t>
            </a:r>
            <a:r>
              <a:rPr lang="en-US" altLang="zh-CN" sz="2800" b="0" i="0" dirty="0" err="1" smtClean="0">
                <a:solidFill>
                  <a:srgbClr val="CC3300"/>
                </a:solidFill>
              </a:rPr>
              <a:t>maxHeapSize</a:t>
            </a:r>
            <a:r>
              <a:rPr lang="en-US" altLang="zh-CN" sz="2800" i="0" dirty="0" smtClean="0">
                <a:solidFill>
                  <a:srgbClr val="CC3300"/>
                </a:solidFill>
              </a:rPr>
              <a:t>=(</a:t>
            </a:r>
            <a:r>
              <a:rPr lang="en-US" altLang="zh-CN" sz="2800" b="0" i="0" dirty="0" err="1" smtClean="0">
                <a:solidFill>
                  <a:srgbClr val="CC3300"/>
                </a:solidFill>
              </a:rPr>
              <a:t>DefaultSize</a:t>
            </a:r>
            <a:r>
              <a:rPr lang="en-US" altLang="zh-CN" sz="2800" i="0" dirty="0" smtClean="0">
                <a:solidFill>
                  <a:srgbClr val="CC3300"/>
                </a:solidFill>
              </a:rPr>
              <a:t>&lt;</a:t>
            </a:r>
            <a:r>
              <a:rPr lang="en-US" altLang="zh-CN" sz="2800" b="0" i="0" dirty="0" err="1" smtClean="0">
                <a:solidFill>
                  <a:srgbClr val="CC3300"/>
                </a:solidFill>
              </a:rPr>
              <a:t>sz</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b="0" i="0" dirty="0" err="1">
                <a:solidFill>
                  <a:srgbClr val="CC3300"/>
                </a:solidFill>
                <a:ea typeface="隶书" pitchFamily="49" charset="-122"/>
              </a:rPr>
              <a:t>sz</a:t>
            </a:r>
            <a:r>
              <a:rPr lang="en-US" altLang="zh-CN" sz="2800" b="0" i="0" dirty="0">
                <a:solidFill>
                  <a:srgbClr val="CC3300"/>
                </a:solidFill>
                <a:ea typeface="隶书" pitchFamily="49" charset="-122"/>
              </a:rPr>
              <a:t> </a:t>
            </a:r>
            <a:r>
              <a:rPr lang="en-US" altLang="zh-CN" sz="2800" i="0" dirty="0">
                <a:solidFill>
                  <a:srgbClr val="CC3300"/>
                </a:solidFill>
                <a:ea typeface="隶书" pitchFamily="49" charset="-122"/>
              </a:rPr>
              <a:t>:</a:t>
            </a:r>
            <a:r>
              <a:rPr lang="en-US" altLang="zh-CN" sz="2800" b="0" i="0" dirty="0">
                <a:solidFill>
                  <a:srgbClr val="CC3300"/>
                </a:solidFill>
                <a:ea typeface="隶书" pitchFamily="49" charset="-122"/>
              </a:rPr>
              <a:t> </a:t>
            </a:r>
            <a:r>
              <a:rPr lang="en-US" altLang="zh-CN" sz="2800" b="0" i="0" dirty="0" err="1">
                <a:solidFill>
                  <a:srgbClr val="CC3300"/>
                </a:solidFill>
                <a:ea typeface="隶书" pitchFamily="49" charset="-122"/>
              </a:rPr>
              <a:t>DefaultSize</a:t>
            </a:r>
            <a:r>
              <a:rPr lang="en-US" altLang="zh-CN" sz="2800" i="0" dirty="0">
                <a:solidFill>
                  <a:srgbClr val="CC3300"/>
                </a:solidFill>
                <a:ea typeface="隶书" pitchFamily="49" charset="-122"/>
              </a:rPr>
              <a:t>;</a:t>
            </a:r>
            <a:r>
              <a:rPr lang="en-US" altLang="zh-CN" sz="2800" i="0" dirty="0">
                <a:solidFill>
                  <a:srgbClr val="CC3300"/>
                </a:solidFill>
              </a:rPr>
              <a:t>    </a:t>
            </a:r>
          </a:p>
          <a:p>
            <a:r>
              <a:rPr lang="en-US" altLang="zh-CN" sz="2800" i="0" dirty="0">
                <a:solidFill>
                  <a:srgbClr val="CC3300"/>
                </a:solidFill>
                <a:ea typeface="隶书" pitchFamily="49" charset="-122"/>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确定堆的大小</a:t>
            </a:r>
          </a:p>
          <a:p>
            <a:r>
              <a:rPr lang="zh-CN" altLang="en-US" sz="2800" b="0" i="0" dirty="0">
                <a:solidFill>
                  <a:srgbClr val="CC3300"/>
                </a:solidFill>
              </a:rPr>
              <a:t>    </a:t>
            </a:r>
            <a:r>
              <a:rPr lang="en-US" altLang="zh-CN" sz="2800" b="0" i="0" dirty="0" smtClean="0">
                <a:solidFill>
                  <a:srgbClr val="CC3300"/>
                </a:solidFill>
              </a:rPr>
              <a:t>heap</a:t>
            </a:r>
            <a:r>
              <a:rPr lang="en-US" altLang="zh-CN" sz="2800" i="0" dirty="0" smtClean="0">
                <a:solidFill>
                  <a:srgbClr val="CC3300"/>
                </a:solidFill>
              </a:rPr>
              <a:t>=new</a:t>
            </a:r>
            <a:r>
              <a:rPr lang="en-US" altLang="zh-CN" sz="2800" b="0" i="0" dirty="0" smtClean="0">
                <a:solidFill>
                  <a:srgbClr val="CC3300"/>
                </a:solidFill>
              </a:rPr>
              <a:t> </a:t>
            </a:r>
            <a:r>
              <a:rPr lang="en-US" altLang="zh-CN" sz="2800" i="0" dirty="0">
                <a:solidFill>
                  <a:srgbClr val="CC3300"/>
                </a:solidFill>
              </a:rPr>
              <a:t>Type [</a:t>
            </a:r>
            <a:r>
              <a:rPr lang="en-US" altLang="zh-CN" sz="2800" b="0" i="0" dirty="0" err="1">
                <a:solidFill>
                  <a:srgbClr val="CC3300"/>
                </a:solidFill>
              </a:rPr>
              <a:t>maxHeapSize</a:t>
            </a:r>
            <a:r>
              <a:rPr lang="en-US" altLang="zh-CN" sz="2800" i="0" dirty="0">
                <a:solidFill>
                  <a:srgbClr val="CC3300"/>
                </a:solidFill>
              </a:rPr>
              <a:t>]; </a:t>
            </a:r>
          </a:p>
          <a:p>
            <a:r>
              <a:rPr lang="en-US" altLang="zh-CN" sz="2800" b="0" i="0" dirty="0">
                <a:solidFill>
                  <a:srgbClr val="CC3300"/>
                </a:solidFill>
              </a:rPr>
              <a:t>    </a:t>
            </a:r>
            <a:r>
              <a:rPr lang="en-US" altLang="zh-CN" sz="2800" i="0" dirty="0">
                <a:solidFill>
                  <a:srgbClr val="CC3300"/>
                </a:solidFill>
              </a:rPr>
              <a:t>if </a:t>
            </a:r>
            <a:r>
              <a:rPr lang="en-US" altLang="zh-CN" sz="2800" i="0" dirty="0" smtClean="0">
                <a:solidFill>
                  <a:srgbClr val="CC3300"/>
                </a:solidFill>
              </a:rPr>
              <a:t>(</a:t>
            </a:r>
            <a:r>
              <a:rPr lang="en-US" altLang="zh-CN" sz="2800" b="0" i="0" dirty="0" smtClean="0">
                <a:solidFill>
                  <a:srgbClr val="CC3300"/>
                </a:solidFill>
              </a:rPr>
              <a:t>heap</a:t>
            </a:r>
            <a:r>
              <a:rPr lang="en-US" altLang="zh-CN" sz="280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r>
              <a:rPr lang="en-US" altLang="zh-CN" sz="2800" i="0" dirty="0">
                <a:solidFill>
                  <a:srgbClr val="CC3300"/>
                </a:solidFill>
              </a:rPr>
              <a:t>       </a:t>
            </a:r>
            <a:r>
              <a:rPr lang="en-US" altLang="zh-CN" sz="2800" i="0" dirty="0" err="1" smtClean="0">
                <a:solidFill>
                  <a:srgbClr val="CC3300"/>
                </a:solidFill>
              </a:rPr>
              <a:t>cerr</a:t>
            </a:r>
            <a:r>
              <a:rPr lang="en-US" altLang="zh-CN" sz="2800" i="0" dirty="0" smtClean="0">
                <a:solidFill>
                  <a:srgbClr val="CC3300"/>
                </a:solidFill>
              </a:rPr>
              <a:t>&lt;&lt;</a:t>
            </a:r>
            <a:r>
              <a:rPr lang="en-US" altLang="zh-CN" sz="2800" i="0" dirty="0" smtClean="0">
                <a:solidFill>
                  <a:srgbClr val="CC3300"/>
                </a:solidFill>
                <a:ea typeface="隶书" pitchFamily="49" charset="-122"/>
              </a:rPr>
              <a:t>“</a:t>
            </a:r>
            <a:r>
              <a:rPr lang="zh-CN" altLang="en-US" sz="2800" b="0" i="0" dirty="0">
                <a:solidFill>
                  <a:srgbClr val="CC3300"/>
                </a:solidFill>
                <a:ea typeface="隶书" pitchFamily="49" charset="-122"/>
              </a:rPr>
              <a:t>存储分配</a:t>
            </a:r>
            <a:r>
              <a:rPr lang="zh-CN" altLang="en-US" sz="2800" b="0" i="0" dirty="0" smtClean="0">
                <a:solidFill>
                  <a:srgbClr val="CC3300"/>
                </a:solidFill>
                <a:ea typeface="隶书" pitchFamily="49" charset="-122"/>
              </a:rPr>
              <a:t>错！</a:t>
            </a:r>
            <a:r>
              <a:rPr lang="en-US" altLang="zh-CN" sz="2800" i="0" dirty="0" smtClean="0">
                <a:solidFill>
                  <a:srgbClr val="CC3300"/>
                </a:solidFill>
                <a:ea typeface="隶书" pitchFamily="49" charset="-122"/>
              </a:rPr>
              <a:t>”</a:t>
            </a:r>
            <a:r>
              <a:rPr lang="en-US" altLang="zh-CN" sz="2800" i="0" dirty="0" smtClean="0">
                <a:solidFill>
                  <a:srgbClr val="CC3300"/>
                </a:solidFill>
              </a:rPr>
              <a:t>&lt;&lt;</a:t>
            </a:r>
            <a:r>
              <a:rPr lang="en-US" altLang="zh-CN" sz="2800" i="0" dirty="0" err="1" smtClean="0">
                <a:solidFill>
                  <a:srgbClr val="CC3300"/>
                </a:solidFill>
              </a:rPr>
              <a:t>endl</a:t>
            </a:r>
            <a:r>
              <a:rPr lang="en-US" altLang="zh-CN" sz="2800" i="0" dirty="0">
                <a:solidFill>
                  <a:srgbClr val="CC3300"/>
                </a:solidFill>
              </a:rPr>
              <a:t>;  exit(</a:t>
            </a:r>
            <a:r>
              <a:rPr lang="en-US" altLang="zh-CN" sz="2800" b="0" i="0" dirty="0">
                <a:solidFill>
                  <a:srgbClr val="CC3300"/>
                </a:solidFill>
              </a:rPr>
              <a:t>1</a:t>
            </a:r>
            <a:r>
              <a:rPr lang="en-US" altLang="zh-CN" sz="2800" i="0" dirty="0">
                <a:solidFill>
                  <a:srgbClr val="CC3300"/>
                </a:solidFill>
              </a:rPr>
              <a:t>);</a:t>
            </a:r>
          </a:p>
          <a:p>
            <a:r>
              <a:rPr lang="en-US" altLang="zh-CN" sz="2800" i="0" dirty="0">
                <a:solidFill>
                  <a:srgbClr val="CC3300"/>
                </a:solidFill>
              </a:rPr>
              <a:t>    }</a:t>
            </a:r>
          </a:p>
          <a:p>
            <a:r>
              <a:rPr lang="en-US" altLang="zh-CN" sz="2800" b="0" i="0" dirty="0">
                <a:solidFill>
                  <a:srgbClr val="CC3300"/>
                </a:solidFill>
              </a:rPr>
              <a:t>    </a:t>
            </a:r>
            <a:r>
              <a:rPr lang="en-US" altLang="zh-CN" sz="2800" b="0" i="0" dirty="0" err="1" smtClean="0">
                <a:solidFill>
                  <a:srgbClr val="CC3300"/>
                </a:solidFill>
              </a:rPr>
              <a:t>currentSize</a:t>
            </a:r>
            <a:r>
              <a:rPr lang="en-US" altLang="zh-CN" sz="2800" i="0" dirty="0" smtClean="0">
                <a:solidFill>
                  <a:srgbClr val="CC3300"/>
                </a:solidFill>
              </a:rPr>
              <a:t>=</a:t>
            </a:r>
            <a:r>
              <a:rPr lang="en-US" altLang="zh-CN" sz="2800" b="0" i="0" dirty="0" smtClean="0">
                <a:solidFill>
                  <a:srgbClr val="CC3300"/>
                </a:solidFill>
              </a:rPr>
              <a:t>0</a:t>
            </a:r>
            <a:r>
              <a:rPr lang="en-US" altLang="zh-CN" sz="2800" i="0" dirty="0">
                <a:solidFill>
                  <a:srgbClr val="CC3300"/>
                </a:solidFill>
              </a:rPr>
              <a:t>;                              </a:t>
            </a:r>
          </a:p>
          <a:p>
            <a:r>
              <a:rPr lang="en-US" altLang="zh-CN" sz="2800" i="0" dirty="0">
                <a:solidFill>
                  <a:srgbClr val="CC3300"/>
                </a:solidFill>
              </a:rPr>
              <a:t>}</a:t>
            </a:r>
            <a:r>
              <a:rPr lang="en-US" altLang="zh-CN" sz="2800" b="0" i="0" dirty="0">
                <a:solidFill>
                  <a:srgbClr val="CC3300"/>
                </a:solidFill>
                <a:ea typeface="仿宋_GB2312"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500"/>
                                        <p:tgtEl>
                                          <p:spTgt spid="4">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checkerboard(across)">
                                      <p:cBhvr>
                                        <p:cTn id="19" dur="500"/>
                                        <p:tgtEl>
                                          <p:spTgt spid="4">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heckerboard(across)">
                                      <p:cBhvr>
                                        <p:cTn id="22" dur="500"/>
                                        <p:tgtEl>
                                          <p:spTgt spid="4">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checkerboard(across)">
                                      <p:cBhvr>
                                        <p:cTn id="25" dur="500"/>
                                        <p:tgtEl>
                                          <p:spTgt spid="4">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checkerboard(across)">
                                      <p:cBhvr>
                                        <p:cTn id="28" dur="500"/>
                                        <p:tgtEl>
                                          <p:spTgt spid="4">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checkerboard(across)">
                                      <p:cBhvr>
                                        <p:cTn id="31" dur="500"/>
                                        <p:tgtEl>
                                          <p:spTgt spid="4">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checkerboard(across)">
                                      <p:cBhvr>
                                        <p:cTn id="34" dur="500"/>
                                        <p:tgtEl>
                                          <p:spTgt spid="4">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3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245</a:t>
            </a:fld>
            <a:endParaRPr lang="en-US" altLang="zh-CN"/>
          </a:p>
        </p:txBody>
      </p:sp>
      <p:sp>
        <p:nvSpPr>
          <p:cNvPr id="3" name="Text Box 4"/>
          <p:cNvSpPr txBox="1">
            <a:spLocks noChangeArrowheads="1"/>
          </p:cNvSpPr>
          <p:nvPr/>
        </p:nvSpPr>
        <p:spPr bwMode="auto">
          <a:xfrm>
            <a:off x="539750" y="765175"/>
            <a:ext cx="8267700" cy="4362450"/>
          </a:xfrm>
          <a:prstGeom prst="rect">
            <a:avLst/>
          </a:prstGeom>
          <a:noFill/>
          <a:ln w="9525">
            <a:noFill/>
            <a:miter lim="800000"/>
            <a:headEnd/>
            <a:tailEnd/>
          </a:ln>
        </p:spPr>
        <p:txBody>
          <a:bodyPr>
            <a:spAutoFit/>
          </a:bodyPr>
          <a:lstStyle/>
          <a:p>
            <a:r>
              <a:rPr lang="en-US" altLang="zh-CN" sz="2800" i="0" dirty="0">
                <a:solidFill>
                  <a:srgbClr val="CC3300"/>
                </a:solidFill>
                <a:ea typeface="仿宋_GB2312" pitchFamily="49" charset="-122"/>
              </a:rPr>
              <a:t>template &lt;class Type&gt; </a:t>
            </a:r>
            <a:r>
              <a:rPr lang="en-US" altLang="zh-CN" sz="2800" b="0" i="0" dirty="0" err="1">
                <a:solidFill>
                  <a:srgbClr val="CC3300"/>
                </a:solidFill>
                <a:ea typeface="仿宋_GB2312" pitchFamily="49" charset="-122"/>
              </a:rPr>
              <a:t>MinHeap</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&lt;Type&gt; :: </a:t>
            </a:r>
          </a:p>
          <a:p>
            <a:r>
              <a:rPr lang="en-US" altLang="zh-CN" sz="2800" b="0" i="0" dirty="0" err="1" smtClean="0">
                <a:solidFill>
                  <a:srgbClr val="CC3300"/>
                </a:solidFill>
                <a:ea typeface="仿宋_GB2312" pitchFamily="49" charset="-122"/>
              </a:rPr>
              <a:t>MinHeap</a:t>
            </a:r>
            <a:r>
              <a:rPr lang="en-US" altLang="zh-CN" sz="2800" i="0" dirty="0" smtClean="0">
                <a:solidFill>
                  <a:srgbClr val="CC3300"/>
                </a:solidFill>
                <a:ea typeface="仿宋_GB2312" pitchFamily="49" charset="-122"/>
              </a:rPr>
              <a:t>(Type</a:t>
            </a:r>
            <a:r>
              <a:rPr lang="en-US" altLang="zh-CN" sz="2800" b="0" i="0" dirty="0" smtClean="0">
                <a:solidFill>
                  <a:srgbClr val="CC3300"/>
                </a:solidFill>
                <a:ea typeface="仿宋_GB2312" pitchFamily="49" charset="-122"/>
              </a:rPr>
              <a:t> </a:t>
            </a:r>
            <a:r>
              <a:rPr lang="en-US" altLang="zh-CN" sz="2800" b="0" i="0" dirty="0" err="1">
                <a:solidFill>
                  <a:srgbClr val="CC3300"/>
                </a:solidFill>
                <a:ea typeface="仿宋_GB2312" pitchFamily="49" charset="-122"/>
              </a:rPr>
              <a:t>arr</a:t>
            </a:r>
            <a:r>
              <a:rPr lang="en-US" altLang="zh-CN" sz="2800" i="0" dirty="0">
                <a:solidFill>
                  <a:srgbClr val="CC3300"/>
                </a:solidFill>
                <a:ea typeface="仿宋_GB2312" pitchFamily="49" charset="-122"/>
              </a:rPr>
              <a:t>[ ],</a:t>
            </a:r>
            <a:r>
              <a:rPr lang="en-US" altLang="zh-CN" sz="2800" b="0" i="0" dirty="0">
                <a:solidFill>
                  <a:srgbClr val="CC3300"/>
                </a:solidFill>
                <a:ea typeface="仿宋_GB2312" pitchFamily="49" charset="-122"/>
              </a:rPr>
              <a:t> </a:t>
            </a:r>
            <a:r>
              <a:rPr lang="en-US" altLang="zh-CN" sz="2800" i="0" dirty="0" err="1">
                <a:solidFill>
                  <a:srgbClr val="CC3300"/>
                </a:solidFill>
                <a:ea typeface="仿宋_GB2312" pitchFamily="49" charset="-122"/>
              </a:rPr>
              <a:t>int</a:t>
            </a:r>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n</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p>
          <a:p>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根据给定数组中的数据和大小，建立堆对象</a:t>
            </a:r>
          </a:p>
          <a:p>
            <a:r>
              <a:rPr lang="zh-CN" altLang="en-US" sz="2800" b="0" i="0" dirty="0">
                <a:solidFill>
                  <a:srgbClr val="CC3300"/>
                </a:solidFill>
                <a:ea typeface="隶书" pitchFamily="49" charset="-122"/>
              </a:rPr>
              <a:t>    </a:t>
            </a:r>
            <a:r>
              <a:rPr lang="en-US" altLang="zh-CN" sz="2800" b="0" i="0" dirty="0" err="1" smtClean="0">
                <a:solidFill>
                  <a:srgbClr val="CC3300"/>
                </a:solidFill>
                <a:ea typeface="隶书" pitchFamily="49" charset="-122"/>
              </a:rPr>
              <a:t>maxHeapSize</a:t>
            </a:r>
            <a:r>
              <a:rPr lang="en-US" altLang="zh-CN" sz="2800" i="0" dirty="0" smtClean="0">
                <a:solidFill>
                  <a:srgbClr val="CC3300"/>
                </a:solidFill>
                <a:ea typeface="隶书" pitchFamily="49" charset="-122"/>
              </a:rPr>
              <a:t>=</a:t>
            </a:r>
            <a:r>
              <a:rPr lang="en-US" altLang="zh-CN" sz="2800" b="0" i="0" dirty="0" err="1" smtClean="0">
                <a:solidFill>
                  <a:srgbClr val="CC3300"/>
                </a:solidFill>
                <a:ea typeface="隶书" pitchFamily="49" charset="-122"/>
              </a:rPr>
              <a:t>DefaultSize</a:t>
            </a:r>
            <a:r>
              <a:rPr lang="en-US" altLang="zh-CN" sz="2800" i="0" dirty="0" smtClean="0">
                <a:solidFill>
                  <a:srgbClr val="CC3300"/>
                </a:solidFill>
                <a:ea typeface="隶书" pitchFamily="49" charset="-122"/>
              </a:rPr>
              <a:t>&lt;</a:t>
            </a:r>
            <a:r>
              <a:rPr lang="en-US" altLang="zh-CN" sz="2800" b="0" i="0" dirty="0" smtClean="0">
                <a:solidFill>
                  <a:srgbClr val="CC3300"/>
                </a:solidFill>
                <a:ea typeface="隶书" pitchFamily="49" charset="-122"/>
              </a:rPr>
              <a:t>n </a:t>
            </a:r>
            <a:r>
              <a:rPr lang="en-US" altLang="zh-CN" sz="2800" i="0" dirty="0">
                <a:solidFill>
                  <a:srgbClr val="CC3300"/>
                </a:solidFill>
                <a:ea typeface="隶书" pitchFamily="49" charset="-122"/>
              </a:rPr>
              <a:t>? </a:t>
            </a:r>
            <a:r>
              <a:rPr lang="en-US" altLang="zh-CN" sz="2800" b="0" i="0" dirty="0">
                <a:solidFill>
                  <a:srgbClr val="CC3300"/>
                </a:solidFill>
                <a:ea typeface="隶书" pitchFamily="49" charset="-122"/>
              </a:rPr>
              <a:t>n </a:t>
            </a:r>
            <a:r>
              <a:rPr lang="en-US" altLang="zh-CN" sz="2800" i="0" dirty="0">
                <a:solidFill>
                  <a:srgbClr val="CC3300"/>
                </a:solidFill>
                <a:ea typeface="隶书" pitchFamily="49" charset="-122"/>
              </a:rPr>
              <a:t>:</a:t>
            </a:r>
            <a:r>
              <a:rPr lang="en-US" altLang="zh-CN" sz="2800" b="0" i="0" dirty="0">
                <a:solidFill>
                  <a:srgbClr val="CC3300"/>
                </a:solidFill>
                <a:ea typeface="隶书" pitchFamily="49" charset="-122"/>
              </a:rPr>
              <a:t> </a:t>
            </a:r>
            <a:r>
              <a:rPr lang="en-US" altLang="zh-CN" sz="2800" b="0" i="0" dirty="0" err="1">
                <a:solidFill>
                  <a:srgbClr val="CC3300"/>
                </a:solidFill>
                <a:ea typeface="隶书" pitchFamily="49" charset="-122"/>
              </a:rPr>
              <a:t>DefaultSize</a:t>
            </a:r>
            <a:r>
              <a:rPr lang="en-US" altLang="zh-CN" sz="2800" i="0" dirty="0">
                <a:solidFill>
                  <a:srgbClr val="CC3300"/>
                </a:solidFill>
                <a:ea typeface="隶书" pitchFamily="49" charset="-122"/>
              </a:rPr>
              <a:t>;</a:t>
            </a:r>
          </a:p>
          <a:p>
            <a:r>
              <a:rPr lang="en-US" altLang="zh-CN" sz="2800" i="0" dirty="0">
                <a:solidFill>
                  <a:srgbClr val="CC3300"/>
                </a:solidFill>
                <a:ea typeface="隶书" pitchFamily="49" charset="-122"/>
              </a:rPr>
              <a:t>    </a:t>
            </a:r>
            <a:r>
              <a:rPr lang="en-US" altLang="zh-CN" sz="2800" b="0" i="0" dirty="0" smtClean="0">
                <a:solidFill>
                  <a:srgbClr val="CC3300"/>
                </a:solidFill>
                <a:ea typeface="隶书" pitchFamily="49" charset="-122"/>
              </a:rPr>
              <a:t>heap</a:t>
            </a:r>
            <a:r>
              <a:rPr lang="en-US" altLang="zh-CN" sz="2800" i="0" dirty="0" smtClean="0">
                <a:solidFill>
                  <a:srgbClr val="CC3300"/>
                </a:solidFill>
                <a:ea typeface="隶书" pitchFamily="49" charset="-122"/>
              </a:rPr>
              <a:t>=new</a:t>
            </a:r>
            <a:r>
              <a:rPr lang="en-US" altLang="zh-CN" sz="2800" b="0" i="0" dirty="0" smtClean="0">
                <a:solidFill>
                  <a:srgbClr val="CC3300"/>
                </a:solidFill>
                <a:ea typeface="隶书" pitchFamily="49" charset="-122"/>
              </a:rPr>
              <a:t> </a:t>
            </a:r>
            <a:r>
              <a:rPr lang="en-US" altLang="zh-CN" sz="2800" i="0" dirty="0">
                <a:solidFill>
                  <a:srgbClr val="CC3300"/>
                </a:solidFill>
                <a:ea typeface="隶书" pitchFamily="49" charset="-122"/>
              </a:rPr>
              <a:t>Type [</a:t>
            </a:r>
            <a:r>
              <a:rPr lang="en-US" altLang="zh-CN" sz="2800" b="0" i="0" dirty="0" err="1">
                <a:solidFill>
                  <a:srgbClr val="CC3300"/>
                </a:solidFill>
                <a:ea typeface="隶书" pitchFamily="49" charset="-122"/>
              </a:rPr>
              <a:t>maxHeapSize</a:t>
            </a:r>
            <a:r>
              <a:rPr lang="en-US" altLang="zh-CN" sz="2800" i="0" dirty="0">
                <a:solidFill>
                  <a:srgbClr val="CC3300"/>
                </a:solidFill>
                <a:ea typeface="隶书" pitchFamily="49" charset="-122"/>
              </a:rPr>
              <a:t>];</a:t>
            </a:r>
            <a:r>
              <a:rPr lang="en-US" altLang="zh-CN" sz="2800" b="0" dirty="0">
                <a:solidFill>
                  <a:srgbClr val="CC3300"/>
                </a:solidFill>
                <a:ea typeface="隶书" pitchFamily="49" charset="-122"/>
              </a:rPr>
              <a:t> </a:t>
            </a:r>
          </a:p>
          <a:p>
            <a:r>
              <a:rPr lang="en-US" altLang="zh-CN" sz="2800" b="0" dirty="0">
                <a:solidFill>
                  <a:srgbClr val="CC3300"/>
                </a:solidFill>
                <a:ea typeface="隶书" pitchFamily="49" charset="-122"/>
              </a:rPr>
              <a:t>    </a:t>
            </a:r>
            <a:r>
              <a:rPr lang="en-US" altLang="zh-CN" sz="2800" i="0" dirty="0">
                <a:solidFill>
                  <a:srgbClr val="CC3300"/>
                </a:solidFill>
                <a:ea typeface="隶书" pitchFamily="49" charset="-122"/>
              </a:rPr>
              <a:t>if </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heap</a:t>
            </a:r>
            <a:r>
              <a:rPr lang="en-US" altLang="zh-CN" sz="2800" dirty="0" smtClean="0">
                <a:solidFill>
                  <a:srgbClr val="CC3300"/>
                </a:solidFill>
                <a:ea typeface="隶书" pitchFamily="49" charset="-122"/>
              </a:rPr>
              <a:t>==</a:t>
            </a:r>
            <a:r>
              <a:rPr lang="en-US" altLang="zh-CN" sz="2800" b="0" i="0" dirty="0" smtClean="0">
                <a:solidFill>
                  <a:srgbClr val="CC3300"/>
                </a:solidFill>
                <a:ea typeface="隶书" pitchFamily="49" charset="-122"/>
              </a:rPr>
              <a:t>NULL</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 </a:t>
            </a:r>
            <a:r>
              <a:rPr lang="en-US" altLang="zh-CN" sz="2800" i="0" dirty="0">
                <a:solidFill>
                  <a:srgbClr val="CC3300"/>
                </a:solidFill>
                <a:ea typeface="隶书" pitchFamily="49" charset="-122"/>
              </a:rPr>
              <a:t>{</a:t>
            </a:r>
          </a:p>
          <a:p>
            <a:r>
              <a:rPr lang="en-US" altLang="zh-CN" sz="2800" i="0" dirty="0">
                <a:solidFill>
                  <a:srgbClr val="CC3300"/>
                </a:solidFill>
                <a:ea typeface="隶书" pitchFamily="49" charset="-122"/>
              </a:rPr>
              <a:t>       </a:t>
            </a:r>
            <a:r>
              <a:rPr lang="en-US" altLang="zh-CN" sz="2800" i="0" dirty="0" err="1" smtClean="0">
                <a:solidFill>
                  <a:srgbClr val="CC3300"/>
                </a:solidFill>
                <a:ea typeface="隶书" pitchFamily="49" charset="-122"/>
              </a:rPr>
              <a:t>cerr</a:t>
            </a:r>
            <a:r>
              <a:rPr lang="en-US" altLang="zh-CN" sz="2800" i="0" dirty="0" smtClean="0">
                <a:solidFill>
                  <a:srgbClr val="CC3300"/>
                </a:solidFill>
                <a:ea typeface="隶书" pitchFamily="49" charset="-122"/>
              </a:rPr>
              <a:t>&lt;&lt;“</a:t>
            </a:r>
            <a:r>
              <a:rPr lang="zh-CN" altLang="en-US" sz="2800" b="0" i="0" dirty="0">
                <a:solidFill>
                  <a:srgbClr val="CC3300"/>
                </a:solidFill>
                <a:ea typeface="隶书" pitchFamily="49" charset="-122"/>
              </a:rPr>
              <a:t>存储分配</a:t>
            </a:r>
            <a:r>
              <a:rPr lang="zh-CN" altLang="en-US" sz="2800" b="0" i="0" dirty="0" smtClean="0">
                <a:solidFill>
                  <a:srgbClr val="CC3300"/>
                </a:solidFill>
                <a:ea typeface="隶书" pitchFamily="49" charset="-122"/>
              </a:rPr>
              <a:t>错！</a:t>
            </a:r>
            <a:r>
              <a:rPr lang="en-US" altLang="zh-CN" sz="2800" i="0" dirty="0" smtClean="0">
                <a:solidFill>
                  <a:srgbClr val="CC3300"/>
                </a:solidFill>
                <a:ea typeface="隶书" pitchFamily="49" charset="-122"/>
              </a:rPr>
              <a:t>”&lt;&lt;</a:t>
            </a:r>
            <a:r>
              <a:rPr lang="en-US" altLang="zh-CN" sz="2800" i="0" dirty="0" err="1" smtClean="0">
                <a:solidFill>
                  <a:srgbClr val="CC3300"/>
                </a:solidFill>
                <a:ea typeface="隶书" pitchFamily="49" charset="-122"/>
              </a:rPr>
              <a:t>endl</a:t>
            </a:r>
            <a:r>
              <a:rPr lang="en-US" altLang="zh-CN" sz="2800" i="0" dirty="0">
                <a:solidFill>
                  <a:srgbClr val="CC3300"/>
                </a:solidFill>
                <a:ea typeface="隶书" pitchFamily="49" charset="-122"/>
              </a:rPr>
              <a:t>;  exit(</a:t>
            </a:r>
            <a:r>
              <a:rPr lang="en-US" altLang="zh-CN" sz="2800" b="0" i="0" dirty="0">
                <a:solidFill>
                  <a:srgbClr val="CC3300"/>
                </a:solidFill>
                <a:ea typeface="隶书" pitchFamily="49" charset="-122"/>
              </a:rPr>
              <a:t>1</a:t>
            </a:r>
            <a:r>
              <a:rPr lang="en-US" altLang="zh-CN" sz="2800" i="0" dirty="0">
                <a:solidFill>
                  <a:srgbClr val="CC3300"/>
                </a:solidFill>
                <a:ea typeface="隶书" pitchFamily="49" charset="-122"/>
              </a:rPr>
              <a:t>);</a:t>
            </a:r>
          </a:p>
          <a:p>
            <a:r>
              <a:rPr lang="en-US" altLang="zh-CN" sz="2800" i="0" dirty="0">
                <a:solidFill>
                  <a:srgbClr val="CC3300"/>
                </a:solidFill>
                <a:ea typeface="隶书" pitchFamily="49" charset="-122"/>
              </a:rPr>
              <a:t>    }</a:t>
            </a:r>
          </a:p>
          <a:p>
            <a:r>
              <a:rPr lang="en-US" altLang="zh-CN" sz="2800" b="0" dirty="0">
                <a:solidFill>
                  <a:srgbClr val="CC3300"/>
                </a:solidFill>
                <a:ea typeface="隶书" pitchFamily="49" charset="-122"/>
              </a:rPr>
              <a:t>    </a:t>
            </a:r>
            <a:r>
              <a:rPr lang="en-US" altLang="zh-CN" sz="2800" i="0" dirty="0">
                <a:solidFill>
                  <a:srgbClr val="CC3300"/>
                </a:solidFill>
                <a:ea typeface="隶书" pitchFamily="49" charset="-122"/>
              </a:rPr>
              <a:t>for</a:t>
            </a:r>
            <a:r>
              <a:rPr lang="en-US" altLang="zh-CN" sz="2800" b="0" i="0" dirty="0">
                <a:solidFill>
                  <a:srgbClr val="CC3300"/>
                </a:solidFill>
                <a:ea typeface="隶书" pitchFamily="49" charset="-122"/>
              </a:rPr>
              <a:t> </a:t>
            </a:r>
            <a:r>
              <a:rPr lang="en-US" altLang="zh-CN" sz="2800" i="0" dirty="0" smtClean="0">
                <a:solidFill>
                  <a:srgbClr val="CC3300"/>
                </a:solidFill>
                <a:ea typeface="隶书" pitchFamily="49" charset="-122"/>
              </a:rPr>
              <a:t>(</a:t>
            </a:r>
            <a:r>
              <a:rPr lang="en-US" altLang="zh-CN" sz="2800" i="0" dirty="0" err="1" smtClean="0">
                <a:solidFill>
                  <a:srgbClr val="CC3300"/>
                </a:solidFill>
                <a:ea typeface="隶书" pitchFamily="49" charset="-122"/>
              </a:rPr>
              <a:t>int</a:t>
            </a:r>
            <a:r>
              <a:rPr lang="en-US" altLang="zh-CN" sz="2800" b="0" i="0" dirty="0" smtClean="0">
                <a:solidFill>
                  <a:srgbClr val="CC3300"/>
                </a:solidFill>
                <a:ea typeface="隶书" pitchFamily="49" charset="-122"/>
              </a:rPr>
              <a:t> </a:t>
            </a:r>
            <a:r>
              <a:rPr lang="en-US" altLang="zh-CN" sz="2800" b="0" i="0" dirty="0" err="1" smtClean="0">
                <a:solidFill>
                  <a:srgbClr val="CC3300"/>
                </a:solidFill>
                <a:ea typeface="隶书" pitchFamily="49" charset="-122"/>
              </a:rPr>
              <a:t>i</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0</a:t>
            </a:r>
            <a:r>
              <a:rPr lang="en-US" altLang="zh-CN" sz="2800" i="0" dirty="0">
                <a:solidFill>
                  <a:srgbClr val="CC3300"/>
                </a:solidFill>
                <a:ea typeface="隶书" pitchFamily="49" charset="-122"/>
              </a:rPr>
              <a:t>; </a:t>
            </a:r>
            <a:r>
              <a:rPr lang="en-US" altLang="zh-CN" sz="2800" b="0" i="0" dirty="0" err="1" smtClean="0">
                <a:solidFill>
                  <a:srgbClr val="CC3300"/>
                </a:solidFill>
                <a:ea typeface="隶书" pitchFamily="49" charset="-122"/>
              </a:rPr>
              <a:t>i</a:t>
            </a:r>
            <a:r>
              <a:rPr lang="en-US" altLang="zh-CN" sz="2800" i="0" dirty="0" smtClean="0">
                <a:solidFill>
                  <a:srgbClr val="CC3300"/>
                </a:solidFill>
                <a:ea typeface="隶书" pitchFamily="49" charset="-122"/>
              </a:rPr>
              <a:t>&lt;</a:t>
            </a:r>
            <a:r>
              <a:rPr lang="en-US" altLang="zh-CN" sz="2800" b="0" i="0" dirty="0" smtClean="0">
                <a:solidFill>
                  <a:srgbClr val="CC3300"/>
                </a:solidFill>
                <a:ea typeface="隶书" pitchFamily="49" charset="-122"/>
              </a:rPr>
              <a:t>n</a:t>
            </a:r>
            <a:r>
              <a:rPr lang="en-US" altLang="zh-CN" sz="2800" i="0" dirty="0">
                <a:solidFill>
                  <a:srgbClr val="CC3300"/>
                </a:solidFill>
                <a:ea typeface="隶书" pitchFamily="49" charset="-122"/>
              </a:rPr>
              <a:t>; </a:t>
            </a:r>
            <a:r>
              <a:rPr lang="en-US" altLang="zh-CN" sz="2800" b="0" i="0" dirty="0" err="1">
                <a:solidFill>
                  <a:srgbClr val="CC3300"/>
                </a:solidFill>
                <a:ea typeface="隶书" pitchFamily="49" charset="-122"/>
              </a:rPr>
              <a:t>i</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数组传送</a:t>
            </a:r>
            <a:endParaRPr lang="zh-CN" altLang="en-US" sz="2800" b="0" i="0" dirty="0">
              <a:solidFill>
                <a:srgbClr val="CC3300"/>
              </a:solidFill>
              <a:ea typeface="隶书" pitchFamily="49" charset="-122"/>
            </a:endParaRPr>
          </a:p>
          <a:p>
            <a:r>
              <a:rPr lang="zh-CN" altLang="en-US" sz="2800" b="0" i="0" dirty="0">
                <a:solidFill>
                  <a:srgbClr val="CC3300"/>
                </a:solidFill>
                <a:ea typeface="隶书" pitchFamily="49" charset="-122"/>
              </a:rPr>
              <a:t>         </a:t>
            </a:r>
            <a:r>
              <a:rPr lang="en-US" altLang="zh-CN" sz="2800" b="0" i="0" dirty="0">
                <a:solidFill>
                  <a:srgbClr val="CC3300"/>
                </a:solidFill>
                <a:ea typeface="隶书" pitchFamily="49" charset="-122"/>
              </a:rPr>
              <a:t>heap</a:t>
            </a:r>
            <a:r>
              <a:rPr lang="en-US" altLang="zh-CN" sz="2800" i="0" dirty="0">
                <a:solidFill>
                  <a:srgbClr val="CC3300"/>
                </a:solidFill>
                <a:ea typeface="隶书" pitchFamily="49" charset="-122"/>
              </a:rPr>
              <a:t>[</a:t>
            </a:r>
            <a:r>
              <a:rPr lang="en-US" altLang="zh-CN" sz="2800" b="0" i="0" dirty="0" err="1">
                <a:solidFill>
                  <a:srgbClr val="CC3300"/>
                </a:solidFill>
                <a:ea typeface="隶书" pitchFamily="49" charset="-122"/>
              </a:rPr>
              <a:t>i</a:t>
            </a:r>
            <a:r>
              <a:rPr lang="en-US" altLang="zh-CN" sz="2800" i="0" dirty="0" smtClean="0">
                <a:solidFill>
                  <a:srgbClr val="CC3300"/>
                </a:solidFill>
                <a:ea typeface="隶书" pitchFamily="49" charset="-122"/>
              </a:rPr>
              <a:t>]=</a:t>
            </a:r>
            <a:r>
              <a:rPr lang="en-US" altLang="zh-CN" sz="2800" b="0" i="0" dirty="0" err="1" smtClean="0">
                <a:solidFill>
                  <a:srgbClr val="CC3300"/>
                </a:solidFill>
                <a:ea typeface="隶书" pitchFamily="49" charset="-122"/>
              </a:rPr>
              <a:t>arr</a:t>
            </a:r>
            <a:r>
              <a:rPr lang="en-US" altLang="zh-CN" sz="2800" i="0" dirty="0" smtClean="0">
                <a:solidFill>
                  <a:srgbClr val="CC3300"/>
                </a:solidFill>
                <a:ea typeface="隶书" pitchFamily="49" charset="-122"/>
              </a:rPr>
              <a:t>[</a:t>
            </a:r>
            <a:r>
              <a:rPr lang="en-US" altLang="zh-CN" sz="2800" b="0" i="0" dirty="0" err="1" smtClean="0">
                <a:solidFill>
                  <a:srgbClr val="CC3300"/>
                </a:solidFill>
                <a:ea typeface="隶书" pitchFamily="49" charset="-122"/>
              </a:rPr>
              <a:t>i</a:t>
            </a:r>
            <a:r>
              <a:rPr lang="en-US" altLang="zh-CN" sz="2800" i="0" dirty="0">
                <a:solidFill>
                  <a:srgbClr val="CC3300"/>
                </a:solidFill>
                <a:ea typeface="隶书" pitchFamily="49" charset="-122"/>
              </a:rPr>
              <a:t>];</a:t>
            </a:r>
            <a:r>
              <a:rPr lang="en-US" altLang="zh-CN" sz="2800" b="0" i="0" dirty="0">
                <a:solidFill>
                  <a:srgbClr val="CC3300"/>
                </a:solidFill>
              </a:rPr>
              <a:t>   </a:t>
            </a:r>
          </a:p>
        </p:txBody>
      </p:sp>
    </p:spTree>
  </p:cSld>
  <p:clrMapOvr>
    <a:masterClrMapping/>
  </p:clrMapOvr>
  <p:transition>
    <p:wipe dir="r"/>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246</a:t>
            </a:fld>
            <a:endParaRPr lang="en-US" altLang="zh-CN"/>
          </a:p>
        </p:txBody>
      </p:sp>
      <p:sp>
        <p:nvSpPr>
          <p:cNvPr id="3" name="Text Box 4"/>
          <p:cNvSpPr txBox="1">
            <a:spLocks noChangeArrowheads="1"/>
          </p:cNvSpPr>
          <p:nvPr/>
        </p:nvSpPr>
        <p:spPr bwMode="auto">
          <a:xfrm>
            <a:off x="571500" y="1000125"/>
            <a:ext cx="8247063" cy="4400550"/>
          </a:xfrm>
          <a:prstGeom prst="rect">
            <a:avLst/>
          </a:prstGeom>
          <a:noFill/>
          <a:ln w="9525">
            <a:noFill/>
            <a:miter lim="800000"/>
            <a:headEnd/>
            <a:tailEnd/>
          </a:ln>
        </p:spPr>
        <p:txBody>
          <a:bodyPr>
            <a:spAutoFit/>
          </a:bodyPr>
          <a:lstStyle/>
          <a:p>
            <a:r>
              <a:rPr lang="en-US" altLang="zh-CN" sz="2800" b="0" i="0" dirty="0">
                <a:solidFill>
                  <a:srgbClr val="CC3300"/>
                </a:solidFill>
              </a:rPr>
              <a:t>    </a:t>
            </a:r>
            <a:r>
              <a:rPr lang="en-US" altLang="zh-CN" sz="2800" b="0" i="0" dirty="0" err="1" smtClean="0">
                <a:solidFill>
                  <a:srgbClr val="CC3300"/>
                </a:solidFill>
                <a:ea typeface="隶书" pitchFamily="49" charset="-122"/>
              </a:rPr>
              <a:t>currentSize</a:t>
            </a:r>
            <a:r>
              <a:rPr lang="en-US" altLang="zh-CN" sz="2800" b="0" i="0" dirty="0" smtClean="0">
                <a:solidFill>
                  <a:srgbClr val="CC3300"/>
                </a:solidFill>
                <a:ea typeface="隶书" pitchFamily="49" charset="-122"/>
              </a:rPr>
              <a:t>=n</a:t>
            </a:r>
            <a:r>
              <a:rPr lang="en-US" altLang="zh-CN" sz="2800" i="0" dirty="0">
                <a:solidFill>
                  <a:srgbClr val="CC3300"/>
                </a:solidFill>
                <a:ea typeface="隶书" pitchFamily="49" charset="-122"/>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当前堆大小</a:t>
            </a:r>
            <a:endParaRPr lang="zh-CN" altLang="en-US" sz="2800" i="0" dirty="0">
              <a:solidFill>
                <a:srgbClr val="CC3300"/>
              </a:solidFill>
              <a:ea typeface="隶书" pitchFamily="49" charset="-122"/>
            </a:endParaRPr>
          </a:p>
          <a:p>
            <a:r>
              <a:rPr lang="zh-CN" altLang="en-US" sz="2800" b="0" i="0" dirty="0">
                <a:solidFill>
                  <a:srgbClr val="CC3300"/>
                </a:solidFill>
                <a:ea typeface="隶书" pitchFamily="49" charset="-122"/>
              </a:rPr>
              <a:t>    </a:t>
            </a:r>
            <a:r>
              <a:rPr lang="en-US" altLang="zh-CN" sz="2800" i="0" dirty="0" err="1">
                <a:solidFill>
                  <a:srgbClr val="CC3300"/>
                </a:solidFill>
                <a:ea typeface="隶书" pitchFamily="49" charset="-122"/>
              </a:rPr>
              <a:t>int</a:t>
            </a:r>
            <a:r>
              <a:rPr lang="en-US" altLang="zh-CN" sz="2800" i="0" dirty="0">
                <a:solidFill>
                  <a:srgbClr val="CC3300"/>
                </a:solidFill>
                <a:ea typeface="隶书" pitchFamily="49" charset="-122"/>
              </a:rPr>
              <a:t> </a:t>
            </a:r>
            <a:r>
              <a:rPr lang="en-US" altLang="zh-CN" sz="2800" b="0" i="0" dirty="0" err="1" smtClean="0">
                <a:solidFill>
                  <a:srgbClr val="CC3300"/>
                </a:solidFill>
                <a:ea typeface="隶书" pitchFamily="49" charset="-122"/>
              </a:rPr>
              <a:t>currentPos</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currentSize</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2</a:t>
            </a:r>
            <a:r>
              <a:rPr lang="en-US" altLang="zh-CN" sz="2800" i="0" dirty="0" smtClean="0">
                <a:solidFill>
                  <a:srgbClr val="CC3300"/>
                </a:solidFill>
                <a:ea typeface="隶书" pitchFamily="49" charset="-122"/>
              </a:rPr>
              <a:t>)/</a:t>
            </a:r>
            <a:r>
              <a:rPr lang="en-US" altLang="zh-CN" sz="2800" b="0" i="0" dirty="0">
                <a:solidFill>
                  <a:srgbClr val="CC3300"/>
                </a:solidFill>
                <a:ea typeface="隶书" pitchFamily="49" charset="-122"/>
              </a:rPr>
              <a:t>2</a:t>
            </a:r>
            <a:r>
              <a:rPr lang="en-US" altLang="zh-CN" sz="2800" i="0" dirty="0">
                <a:solidFill>
                  <a:srgbClr val="CC3300"/>
                </a:solidFill>
                <a:ea typeface="隶书" pitchFamily="49" charset="-122"/>
              </a:rPr>
              <a:t>;</a:t>
            </a:r>
          </a:p>
          <a:p>
            <a:r>
              <a:rPr lang="en-US" altLang="zh-CN" sz="2800" i="0" dirty="0">
                <a:solidFill>
                  <a:srgbClr val="CC3300"/>
                </a:solidFill>
                <a:ea typeface="隶书" pitchFamily="49" charset="-122"/>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找最初调整位置：最后的分支结点号</a:t>
            </a:r>
            <a:r>
              <a:rPr lang="zh-CN" altLang="en-US" sz="2800" i="0" dirty="0">
                <a:solidFill>
                  <a:srgbClr val="CC3300"/>
                </a:solidFill>
                <a:ea typeface="仿宋_GB2312" pitchFamily="49" charset="-122"/>
              </a:rPr>
              <a:t> </a:t>
            </a:r>
          </a:p>
          <a:p>
            <a:r>
              <a:rPr lang="zh-CN" altLang="en-US" sz="2800" i="0" dirty="0">
                <a:solidFill>
                  <a:srgbClr val="CC3300"/>
                </a:solidFill>
                <a:ea typeface="仿宋_GB2312" pitchFamily="49" charset="-122"/>
              </a:rPr>
              <a:t>    </a:t>
            </a:r>
            <a:r>
              <a:rPr lang="en-US" altLang="zh-CN" sz="2800" i="0" dirty="0">
                <a:solidFill>
                  <a:srgbClr val="CC3300"/>
                </a:solidFill>
                <a:ea typeface="仿宋_GB2312" pitchFamily="49" charset="-122"/>
              </a:rPr>
              <a:t>while</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currentPos</a:t>
            </a:r>
            <a:r>
              <a:rPr lang="en-US" altLang="zh-CN" sz="2800" i="0" dirty="0" smtClean="0">
                <a:solidFill>
                  <a:srgbClr val="CC3300"/>
                </a:solidFill>
                <a:ea typeface="仿宋_GB2312" pitchFamily="49" charset="-122"/>
              </a:rPr>
              <a:t>&gt;=</a:t>
            </a:r>
            <a:r>
              <a:rPr lang="en-US" altLang="zh-CN" sz="2800" b="0" i="0" dirty="0" smtClean="0">
                <a:solidFill>
                  <a:srgbClr val="CC3300"/>
                </a:solidFill>
                <a:ea typeface="仿宋_GB2312" pitchFamily="49" charset="-122"/>
              </a:rPr>
              <a:t>0</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rgbClr val="CC3300"/>
                </a:solidFill>
                <a:ea typeface="仿宋_GB2312" pitchFamily="49" charset="-122"/>
              </a:rPr>
              <a:t>{       </a:t>
            </a:r>
          </a:p>
          <a:p>
            <a:r>
              <a:rPr lang="en-US" altLang="zh-CN" sz="2800" b="0" i="0" dirty="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从下到上逐步扩大，形成堆</a:t>
            </a:r>
            <a:endParaRPr lang="zh-CN" altLang="en-US" sz="2800" i="0" dirty="0">
              <a:solidFill>
                <a:srgbClr val="CC3300"/>
              </a:solidFill>
              <a:ea typeface="仿宋_GB2312" pitchFamily="49" charset="-122"/>
            </a:endParaRPr>
          </a:p>
          <a:p>
            <a:r>
              <a:rPr lang="zh-CN" altLang="en-US" sz="280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SiftDown</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currentPos</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currentSize</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1</a:t>
            </a:r>
            <a:r>
              <a:rPr lang="en-US" altLang="zh-CN" sz="2800" i="0" dirty="0" smtClean="0">
                <a:solidFill>
                  <a:srgbClr val="CC3300"/>
                </a:solidFill>
                <a:ea typeface="仿宋_GB2312" pitchFamily="49" charset="-122"/>
              </a:rPr>
              <a:t>);</a:t>
            </a:r>
            <a:endParaRPr lang="en-US" altLang="zh-CN" sz="280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smtClean="0">
                <a:solidFill>
                  <a:schemeClr val="accent2"/>
                </a:solidFill>
                <a:ea typeface="隶书" pitchFamily="49" charset="-122"/>
              </a:rPr>
              <a:t>从</a:t>
            </a:r>
            <a:r>
              <a:rPr lang="en-US" altLang="zh-CN" sz="2800" i="0" dirty="0" err="1" smtClean="0">
                <a:solidFill>
                  <a:schemeClr val="tx2"/>
                </a:solidFill>
                <a:ea typeface="仿宋_GB2312" pitchFamily="49" charset="-122"/>
              </a:rPr>
              <a:t>currentPos</a:t>
            </a:r>
            <a:r>
              <a:rPr lang="zh-CN" altLang="en-US" sz="2800" b="0" i="0" dirty="0" smtClean="0">
                <a:solidFill>
                  <a:schemeClr val="accent2"/>
                </a:solidFill>
                <a:ea typeface="隶书" pitchFamily="49" charset="-122"/>
              </a:rPr>
              <a:t>开始</a:t>
            </a:r>
            <a:r>
              <a:rPr lang="zh-CN" altLang="en-US" sz="2800" b="0" i="0" dirty="0">
                <a:solidFill>
                  <a:schemeClr val="accent2"/>
                </a:solidFill>
                <a:ea typeface="隶书" pitchFamily="49" charset="-122"/>
              </a:rPr>
              <a:t>，</a:t>
            </a:r>
            <a:r>
              <a:rPr lang="zh-CN" altLang="en-US" sz="2800" b="0" i="0" dirty="0" smtClean="0">
                <a:solidFill>
                  <a:schemeClr val="accent2"/>
                </a:solidFill>
                <a:ea typeface="隶书" pitchFamily="49" charset="-122"/>
              </a:rPr>
              <a:t>到</a:t>
            </a:r>
            <a:r>
              <a:rPr lang="en-US" altLang="zh-CN" sz="2800" i="0" dirty="0" err="1" smtClean="0">
                <a:solidFill>
                  <a:schemeClr val="tx2"/>
                </a:solidFill>
                <a:ea typeface="仿宋_GB2312" pitchFamily="49" charset="-122"/>
              </a:rPr>
              <a:t>CurrentSize</a:t>
            </a:r>
            <a:r>
              <a:rPr lang="zh-CN" altLang="en-US" sz="2800" b="0" i="0" dirty="0" smtClean="0">
                <a:solidFill>
                  <a:schemeClr val="accent2"/>
                </a:solidFill>
                <a:ea typeface="隶书" pitchFamily="49" charset="-122"/>
              </a:rPr>
              <a:t>止</a:t>
            </a:r>
            <a:r>
              <a:rPr lang="zh-CN" altLang="en-US" sz="2800" b="0" i="0" dirty="0">
                <a:solidFill>
                  <a:schemeClr val="accent2"/>
                </a:solidFill>
                <a:ea typeface="隶书" pitchFamily="49" charset="-122"/>
              </a:rPr>
              <a:t>调整</a:t>
            </a:r>
            <a:endParaRPr lang="zh-CN" altLang="en-US" sz="2800" b="0" i="0" dirty="0">
              <a:solidFill>
                <a:schemeClr val="accent2"/>
              </a:solidFill>
              <a:ea typeface="仿宋_GB2312" pitchFamily="49" charset="-122"/>
            </a:endParaRPr>
          </a:p>
          <a:p>
            <a:r>
              <a:rPr lang="zh-CN" altLang="en-US"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currentPos</a:t>
            </a:r>
            <a:r>
              <a:rPr lang="en-US" altLang="zh-CN" sz="2800" i="0" dirty="0">
                <a:solidFill>
                  <a:srgbClr val="CC3300"/>
                </a:solidFill>
                <a:ea typeface="仿宋_GB2312" pitchFamily="49" charset="-122"/>
              </a:rPr>
              <a:t>--;				</a:t>
            </a:r>
            <a:endParaRPr lang="en-US" altLang="zh-CN" sz="2800" b="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a:t>
            </a:r>
            <a:endParaRPr lang="en-US" altLang="zh-CN" sz="2800" b="0" i="0" dirty="0">
              <a:solidFill>
                <a:srgbClr val="CC3300"/>
              </a:solidFill>
              <a:ea typeface="仿宋_GB2312" pitchFamily="49" charset="-122"/>
            </a:endParaRPr>
          </a:p>
          <a:p>
            <a:r>
              <a:rPr lang="en-US" altLang="zh-CN" sz="2800" i="0" dirty="0">
                <a:solidFill>
                  <a:srgbClr val="CC3300"/>
                </a:solidFill>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247</a:t>
            </a:fld>
            <a:endParaRPr lang="en-US" altLang="zh-CN"/>
          </a:p>
        </p:txBody>
      </p:sp>
      <p:sp>
        <p:nvSpPr>
          <p:cNvPr id="3" name="Line 4"/>
          <p:cNvSpPr>
            <a:spLocks noChangeShapeType="1"/>
          </p:cNvSpPr>
          <p:nvPr/>
        </p:nvSpPr>
        <p:spPr bwMode="auto">
          <a:xfrm>
            <a:off x="3581400" y="29718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4" name="Line 5"/>
          <p:cNvSpPr>
            <a:spLocks noChangeShapeType="1"/>
          </p:cNvSpPr>
          <p:nvPr/>
        </p:nvSpPr>
        <p:spPr bwMode="auto">
          <a:xfrm flipH="1">
            <a:off x="3276600" y="30480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5" name="Line 6"/>
          <p:cNvSpPr>
            <a:spLocks noChangeShapeType="1"/>
          </p:cNvSpPr>
          <p:nvPr/>
        </p:nvSpPr>
        <p:spPr bwMode="auto">
          <a:xfrm>
            <a:off x="3048000" y="21336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6" name="Line 7"/>
          <p:cNvSpPr>
            <a:spLocks noChangeShapeType="1"/>
          </p:cNvSpPr>
          <p:nvPr/>
        </p:nvSpPr>
        <p:spPr bwMode="auto">
          <a:xfrm>
            <a:off x="2362200" y="30480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7" name="Line 8"/>
          <p:cNvSpPr>
            <a:spLocks noChangeShapeType="1"/>
          </p:cNvSpPr>
          <p:nvPr/>
        </p:nvSpPr>
        <p:spPr bwMode="auto">
          <a:xfrm flipH="1">
            <a:off x="2438400" y="21336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8" name="Line 9"/>
          <p:cNvSpPr>
            <a:spLocks noChangeShapeType="1"/>
          </p:cNvSpPr>
          <p:nvPr/>
        </p:nvSpPr>
        <p:spPr bwMode="auto">
          <a:xfrm flipH="1">
            <a:off x="1295400" y="30480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9" name="Text Box 10"/>
          <p:cNvSpPr txBox="1">
            <a:spLocks noChangeArrowheads="1"/>
          </p:cNvSpPr>
          <p:nvPr/>
        </p:nvSpPr>
        <p:spPr bwMode="auto">
          <a:xfrm>
            <a:off x="1916113" y="5526088"/>
            <a:ext cx="5127625" cy="579437"/>
          </a:xfrm>
          <a:prstGeom prst="rect">
            <a:avLst/>
          </a:prstGeom>
          <a:noFill/>
          <a:ln w="9525">
            <a:noFill/>
            <a:miter lim="800000"/>
            <a:headEnd/>
            <a:tailEnd/>
          </a:ln>
          <a:effectLst/>
        </p:spPr>
        <p:txBody>
          <a:bodyPr>
            <a:spAutoFit/>
          </a:bodyPr>
          <a:lstStyle/>
          <a:p>
            <a:pPr>
              <a:defRPr/>
            </a:pPr>
            <a:r>
              <a:rPr lang="zh-CN" altLang="en-US" sz="3200" i="0">
                <a:solidFill>
                  <a:srgbClr val="008000"/>
                </a:solidFill>
                <a:effectLst>
                  <a:outerShdw blurRad="38100" dist="38100" dir="2700000" algn="tl">
                    <a:srgbClr val="C0C0C0"/>
                  </a:outerShdw>
                </a:effectLst>
                <a:ea typeface="隶书" pitchFamily="49" charset="-122"/>
              </a:rPr>
              <a:t>自下向上逐步调整为最小堆</a:t>
            </a:r>
            <a:endParaRPr lang="zh-CN" altLang="en-US" sz="2100" b="0" i="0">
              <a:ea typeface="隶书" pitchFamily="49" charset="-122"/>
            </a:endParaRPr>
          </a:p>
        </p:txBody>
      </p:sp>
      <p:sp>
        <p:nvSpPr>
          <p:cNvPr id="10" name="Text Box 11"/>
          <p:cNvSpPr txBox="1">
            <a:spLocks noChangeArrowheads="1"/>
          </p:cNvSpPr>
          <p:nvPr/>
        </p:nvSpPr>
        <p:spPr bwMode="auto">
          <a:xfrm>
            <a:off x="1268413" y="773113"/>
            <a:ext cx="7143750" cy="579437"/>
          </a:xfrm>
          <a:prstGeom prst="rect">
            <a:avLst/>
          </a:prstGeom>
          <a:noFill/>
          <a:ln w="9525">
            <a:noFill/>
            <a:miter lim="800000"/>
            <a:headEnd/>
            <a:tailEnd/>
          </a:ln>
          <a:effectLst/>
        </p:spPr>
        <p:txBody>
          <a:bodyPr>
            <a:spAutoFit/>
          </a:bodyPr>
          <a:lstStyle/>
          <a:p>
            <a:pPr>
              <a:defRPr/>
            </a:pPr>
            <a:r>
              <a:rPr lang="zh-CN" altLang="en-US" sz="3200" i="0" u="sng" dirty="0">
                <a:solidFill>
                  <a:schemeClr val="tx2"/>
                </a:solidFill>
                <a:effectLst>
                  <a:outerShdw blurRad="38100" dist="38100" dir="2700000" algn="tl">
                    <a:srgbClr val="C0C0C0"/>
                  </a:outerShdw>
                </a:effectLst>
                <a:latin typeface="Arial" charset="0"/>
                <a:ea typeface="仿宋_GB2312" pitchFamily="49" charset="-122"/>
              </a:rPr>
              <a:t>将一组用数组存放的任意数据调整成堆</a:t>
            </a:r>
            <a:endParaRPr lang="zh-CN" altLang="en-US" sz="3200" b="0" i="0" u="sng" dirty="0">
              <a:solidFill>
                <a:schemeClr val="tx2"/>
              </a:solidFill>
              <a:latin typeface="Arial" charset="0"/>
              <a:ea typeface="黑体" pitchFamily="2" charset="-122"/>
            </a:endParaRPr>
          </a:p>
        </p:txBody>
      </p:sp>
      <p:sp>
        <p:nvSpPr>
          <p:cNvPr id="11" name="Oval 12"/>
          <p:cNvSpPr>
            <a:spLocks noChangeArrowheads="1"/>
          </p:cNvSpPr>
          <p:nvPr/>
        </p:nvSpPr>
        <p:spPr bwMode="auto">
          <a:xfrm>
            <a:off x="2667000" y="17526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2" name="Oval 13"/>
          <p:cNvSpPr>
            <a:spLocks noChangeArrowheads="1"/>
          </p:cNvSpPr>
          <p:nvPr/>
        </p:nvSpPr>
        <p:spPr bwMode="auto">
          <a:xfrm>
            <a:off x="1524000" y="3505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3" name="Oval 14"/>
          <p:cNvSpPr>
            <a:spLocks noChangeArrowheads="1"/>
          </p:cNvSpPr>
          <p:nvPr/>
        </p:nvSpPr>
        <p:spPr bwMode="auto">
          <a:xfrm>
            <a:off x="2286000" y="3505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4" name="Oval 15"/>
          <p:cNvSpPr>
            <a:spLocks noChangeArrowheads="1"/>
          </p:cNvSpPr>
          <p:nvPr/>
        </p:nvSpPr>
        <p:spPr bwMode="auto">
          <a:xfrm>
            <a:off x="2971800" y="3505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5" name="Oval 16"/>
          <p:cNvSpPr>
            <a:spLocks noChangeArrowheads="1"/>
          </p:cNvSpPr>
          <p:nvPr/>
        </p:nvSpPr>
        <p:spPr bwMode="auto">
          <a:xfrm>
            <a:off x="3733800" y="3505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6" name="Oval 17"/>
          <p:cNvSpPr>
            <a:spLocks noChangeArrowheads="1"/>
          </p:cNvSpPr>
          <p:nvPr/>
        </p:nvSpPr>
        <p:spPr bwMode="auto">
          <a:xfrm>
            <a:off x="990600" y="44196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7" name="Oval 18"/>
          <p:cNvSpPr>
            <a:spLocks noChangeArrowheads="1"/>
          </p:cNvSpPr>
          <p:nvPr/>
        </p:nvSpPr>
        <p:spPr bwMode="auto">
          <a:xfrm>
            <a:off x="2057400" y="2590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8" name="Oval 19"/>
          <p:cNvSpPr>
            <a:spLocks noChangeArrowheads="1"/>
          </p:cNvSpPr>
          <p:nvPr/>
        </p:nvSpPr>
        <p:spPr bwMode="auto">
          <a:xfrm>
            <a:off x="3276600" y="2590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9" name="Line 20"/>
          <p:cNvSpPr>
            <a:spLocks noChangeShapeType="1"/>
          </p:cNvSpPr>
          <p:nvPr/>
        </p:nvSpPr>
        <p:spPr bwMode="auto">
          <a:xfrm>
            <a:off x="7239000" y="29718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20" name="Line 21"/>
          <p:cNvSpPr>
            <a:spLocks noChangeShapeType="1"/>
          </p:cNvSpPr>
          <p:nvPr/>
        </p:nvSpPr>
        <p:spPr bwMode="auto">
          <a:xfrm flipH="1">
            <a:off x="6934200" y="30480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21" name="Line 22"/>
          <p:cNvSpPr>
            <a:spLocks noChangeShapeType="1"/>
          </p:cNvSpPr>
          <p:nvPr/>
        </p:nvSpPr>
        <p:spPr bwMode="auto">
          <a:xfrm>
            <a:off x="6705600" y="21336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2" name="Line 23"/>
          <p:cNvSpPr>
            <a:spLocks noChangeShapeType="1"/>
          </p:cNvSpPr>
          <p:nvPr/>
        </p:nvSpPr>
        <p:spPr bwMode="auto">
          <a:xfrm>
            <a:off x="6019800" y="30480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23" name="Line 24"/>
          <p:cNvSpPr>
            <a:spLocks noChangeShapeType="1"/>
          </p:cNvSpPr>
          <p:nvPr/>
        </p:nvSpPr>
        <p:spPr bwMode="auto">
          <a:xfrm flipH="1">
            <a:off x="6096000" y="21336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4" name="Line 25"/>
          <p:cNvSpPr>
            <a:spLocks noChangeShapeType="1"/>
          </p:cNvSpPr>
          <p:nvPr/>
        </p:nvSpPr>
        <p:spPr bwMode="auto">
          <a:xfrm flipH="1">
            <a:off x="4953000" y="30480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25" name="Oval 26"/>
          <p:cNvSpPr>
            <a:spLocks noChangeArrowheads="1"/>
          </p:cNvSpPr>
          <p:nvPr/>
        </p:nvSpPr>
        <p:spPr bwMode="auto">
          <a:xfrm>
            <a:off x="6324600" y="17526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6" name="Oval 27"/>
          <p:cNvSpPr>
            <a:spLocks noChangeArrowheads="1"/>
          </p:cNvSpPr>
          <p:nvPr/>
        </p:nvSpPr>
        <p:spPr bwMode="auto">
          <a:xfrm>
            <a:off x="5181600" y="3505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7" name="Oval 28"/>
          <p:cNvSpPr>
            <a:spLocks noChangeArrowheads="1"/>
          </p:cNvSpPr>
          <p:nvPr/>
        </p:nvSpPr>
        <p:spPr bwMode="auto">
          <a:xfrm>
            <a:off x="5943600" y="3505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8" name="Oval 29"/>
          <p:cNvSpPr>
            <a:spLocks noChangeArrowheads="1"/>
          </p:cNvSpPr>
          <p:nvPr/>
        </p:nvSpPr>
        <p:spPr bwMode="auto">
          <a:xfrm>
            <a:off x="6629400" y="3505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9" name="Oval 30"/>
          <p:cNvSpPr>
            <a:spLocks noChangeArrowheads="1"/>
          </p:cNvSpPr>
          <p:nvPr/>
        </p:nvSpPr>
        <p:spPr bwMode="auto">
          <a:xfrm>
            <a:off x="7391400" y="3505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0" name="Oval 31"/>
          <p:cNvSpPr>
            <a:spLocks noChangeArrowheads="1"/>
          </p:cNvSpPr>
          <p:nvPr/>
        </p:nvSpPr>
        <p:spPr bwMode="auto">
          <a:xfrm>
            <a:off x="4648200" y="44196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1" name="Oval 32"/>
          <p:cNvSpPr>
            <a:spLocks noChangeArrowheads="1"/>
          </p:cNvSpPr>
          <p:nvPr/>
        </p:nvSpPr>
        <p:spPr bwMode="auto">
          <a:xfrm>
            <a:off x="5715000" y="2590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2" name="Oval 33"/>
          <p:cNvSpPr>
            <a:spLocks noChangeArrowheads="1"/>
          </p:cNvSpPr>
          <p:nvPr/>
        </p:nvSpPr>
        <p:spPr bwMode="auto">
          <a:xfrm>
            <a:off x="6934200" y="2590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3" name="Text Box 34"/>
          <p:cNvSpPr txBox="1">
            <a:spLocks noChangeArrowheads="1"/>
          </p:cNvSpPr>
          <p:nvPr/>
        </p:nvSpPr>
        <p:spPr bwMode="auto">
          <a:xfrm>
            <a:off x="2692400" y="17526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53</a:t>
            </a:r>
            <a:endParaRPr lang="en-US" altLang="zh-CN" b="0" i="0"/>
          </a:p>
        </p:txBody>
      </p:sp>
      <p:sp>
        <p:nvSpPr>
          <p:cNvPr id="34" name="Text Box 35"/>
          <p:cNvSpPr txBox="1">
            <a:spLocks noChangeArrowheads="1"/>
          </p:cNvSpPr>
          <p:nvPr/>
        </p:nvSpPr>
        <p:spPr bwMode="auto">
          <a:xfrm>
            <a:off x="6350000" y="17526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53</a:t>
            </a:r>
            <a:endParaRPr lang="en-US" altLang="zh-CN" b="0" i="0"/>
          </a:p>
        </p:txBody>
      </p:sp>
      <p:sp>
        <p:nvSpPr>
          <p:cNvPr id="35" name="Text Box 36"/>
          <p:cNvSpPr txBox="1">
            <a:spLocks noChangeArrowheads="1"/>
          </p:cNvSpPr>
          <p:nvPr/>
        </p:nvSpPr>
        <p:spPr bwMode="auto">
          <a:xfrm>
            <a:off x="2082800" y="2590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6" name="Text Box 37"/>
          <p:cNvSpPr txBox="1">
            <a:spLocks noChangeArrowheads="1"/>
          </p:cNvSpPr>
          <p:nvPr/>
        </p:nvSpPr>
        <p:spPr bwMode="auto">
          <a:xfrm>
            <a:off x="5740400" y="2590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7" name="Text Box 38"/>
          <p:cNvSpPr txBox="1">
            <a:spLocks noChangeArrowheads="1"/>
          </p:cNvSpPr>
          <p:nvPr/>
        </p:nvSpPr>
        <p:spPr bwMode="auto">
          <a:xfrm>
            <a:off x="3302000" y="2590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8" name="Text Box 39"/>
          <p:cNvSpPr txBox="1">
            <a:spLocks noChangeArrowheads="1"/>
          </p:cNvSpPr>
          <p:nvPr/>
        </p:nvSpPr>
        <p:spPr bwMode="auto">
          <a:xfrm>
            <a:off x="6959600" y="2590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9" name="Text Box 40"/>
          <p:cNvSpPr txBox="1">
            <a:spLocks noChangeArrowheads="1"/>
          </p:cNvSpPr>
          <p:nvPr/>
        </p:nvSpPr>
        <p:spPr bwMode="auto">
          <a:xfrm>
            <a:off x="1016000" y="44338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40" name="Text Box 41"/>
          <p:cNvSpPr txBox="1">
            <a:spLocks noChangeArrowheads="1"/>
          </p:cNvSpPr>
          <p:nvPr/>
        </p:nvSpPr>
        <p:spPr bwMode="auto">
          <a:xfrm>
            <a:off x="1524000" y="3505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41" name="Text Box 42"/>
          <p:cNvSpPr txBox="1">
            <a:spLocks noChangeArrowheads="1"/>
          </p:cNvSpPr>
          <p:nvPr/>
        </p:nvSpPr>
        <p:spPr bwMode="auto">
          <a:xfrm>
            <a:off x="2311400" y="35194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2" name="Text Box 43"/>
          <p:cNvSpPr txBox="1">
            <a:spLocks noChangeArrowheads="1"/>
          </p:cNvSpPr>
          <p:nvPr/>
        </p:nvSpPr>
        <p:spPr bwMode="auto">
          <a:xfrm>
            <a:off x="2997200" y="3505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3" name="Text Box 44"/>
          <p:cNvSpPr txBox="1">
            <a:spLocks noChangeArrowheads="1"/>
          </p:cNvSpPr>
          <p:nvPr/>
        </p:nvSpPr>
        <p:spPr bwMode="auto">
          <a:xfrm>
            <a:off x="3759200" y="3505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44" name="Line 45"/>
          <p:cNvSpPr>
            <a:spLocks noChangeShapeType="1"/>
          </p:cNvSpPr>
          <p:nvPr/>
        </p:nvSpPr>
        <p:spPr bwMode="auto">
          <a:xfrm>
            <a:off x="1447800" y="3124200"/>
            <a:ext cx="228600"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45" name="Text Box 46"/>
          <p:cNvSpPr txBox="1">
            <a:spLocks noChangeArrowheads="1"/>
          </p:cNvSpPr>
          <p:nvPr/>
        </p:nvSpPr>
        <p:spPr bwMode="auto">
          <a:xfrm>
            <a:off x="1212850" y="26670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46" name="Rectangle 47"/>
          <p:cNvSpPr>
            <a:spLocks noChangeArrowheads="1"/>
          </p:cNvSpPr>
          <p:nvPr/>
        </p:nvSpPr>
        <p:spPr bwMode="auto">
          <a:xfrm>
            <a:off x="914400" y="3352800"/>
            <a:ext cx="1219200" cy="1676400"/>
          </a:xfrm>
          <a:prstGeom prst="rect">
            <a:avLst/>
          </a:prstGeom>
          <a:noFill/>
          <a:ln w="38100">
            <a:solidFill>
              <a:srgbClr val="009900"/>
            </a:solidFill>
            <a:prstDash val="sysDot"/>
            <a:miter lim="800000"/>
            <a:headEnd/>
            <a:tailEnd/>
          </a:ln>
        </p:spPr>
        <p:txBody>
          <a:bodyPr wrap="none" anchor="ctr"/>
          <a:lstStyle/>
          <a:p>
            <a:endParaRPr lang="zh-CN" altLang="en-US"/>
          </a:p>
        </p:txBody>
      </p:sp>
      <p:sp>
        <p:nvSpPr>
          <p:cNvPr id="47" name="Text Box 48"/>
          <p:cNvSpPr txBox="1">
            <a:spLocks noChangeArrowheads="1"/>
          </p:cNvSpPr>
          <p:nvPr/>
        </p:nvSpPr>
        <p:spPr bwMode="auto">
          <a:xfrm>
            <a:off x="5207000" y="3505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48" name="Text Box 49"/>
          <p:cNvSpPr txBox="1">
            <a:spLocks noChangeArrowheads="1"/>
          </p:cNvSpPr>
          <p:nvPr/>
        </p:nvSpPr>
        <p:spPr bwMode="auto">
          <a:xfrm>
            <a:off x="4673600" y="44338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49" name="Text Box 50"/>
          <p:cNvSpPr txBox="1">
            <a:spLocks noChangeArrowheads="1"/>
          </p:cNvSpPr>
          <p:nvPr/>
        </p:nvSpPr>
        <p:spPr bwMode="auto">
          <a:xfrm>
            <a:off x="5969000" y="35194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50" name="Text Box 51"/>
          <p:cNvSpPr txBox="1">
            <a:spLocks noChangeArrowheads="1"/>
          </p:cNvSpPr>
          <p:nvPr/>
        </p:nvSpPr>
        <p:spPr bwMode="auto">
          <a:xfrm>
            <a:off x="6654800" y="3505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51" name="Text Box 52"/>
          <p:cNvSpPr txBox="1">
            <a:spLocks noChangeArrowheads="1"/>
          </p:cNvSpPr>
          <p:nvPr/>
        </p:nvSpPr>
        <p:spPr bwMode="auto">
          <a:xfrm>
            <a:off x="7416800" y="3505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52" name="Text Box 53"/>
          <p:cNvSpPr txBox="1">
            <a:spLocks noChangeArrowheads="1"/>
          </p:cNvSpPr>
          <p:nvPr/>
        </p:nvSpPr>
        <p:spPr bwMode="auto">
          <a:xfrm>
            <a:off x="1471004" y="5027147"/>
            <a:ext cx="2561855" cy="523220"/>
          </a:xfrm>
          <a:prstGeom prst="rect">
            <a:avLst/>
          </a:prstGeom>
          <a:noFill/>
          <a:ln w="38100">
            <a:noFill/>
            <a:miter lim="800000"/>
            <a:headEnd/>
            <a:tailEnd/>
          </a:ln>
        </p:spPr>
        <p:txBody>
          <a:bodyPr wrap="none" anchor="ctr">
            <a:spAutoFit/>
          </a:bodyPr>
          <a:lstStyle/>
          <a:p>
            <a:pPr algn="ctr"/>
            <a:r>
              <a:rPr lang="en-US" altLang="zh-CN" sz="2800" i="0" dirty="0" err="1" smtClean="0">
                <a:solidFill>
                  <a:schemeClr val="tx2"/>
                </a:solidFill>
              </a:rPr>
              <a:t>currentPos</a:t>
            </a:r>
            <a:r>
              <a:rPr lang="en-US" altLang="zh-CN" sz="2800" i="0" dirty="0" smtClean="0">
                <a:solidFill>
                  <a:schemeClr val="tx2"/>
                </a:solidFill>
              </a:rPr>
              <a:t>=</a:t>
            </a:r>
            <a:r>
              <a:rPr lang="en-US" altLang="zh-CN" sz="2800" i="0" dirty="0" err="1" smtClean="0">
                <a:solidFill>
                  <a:schemeClr val="tx2"/>
                </a:solidFill>
              </a:rPr>
              <a:t>i</a:t>
            </a:r>
            <a:r>
              <a:rPr lang="en-US" altLang="zh-CN" sz="2800" i="0" dirty="0" smtClean="0">
                <a:solidFill>
                  <a:schemeClr val="tx2"/>
                </a:solidFill>
              </a:rPr>
              <a:t>=3</a:t>
            </a:r>
            <a:endParaRPr lang="en-US" altLang="zh-CN" b="0" i="0" dirty="0"/>
          </a:p>
        </p:txBody>
      </p:sp>
      <p:sp>
        <p:nvSpPr>
          <p:cNvPr id="53" name="Text Box 54"/>
          <p:cNvSpPr txBox="1">
            <a:spLocks noChangeArrowheads="1"/>
          </p:cNvSpPr>
          <p:nvPr/>
        </p:nvSpPr>
        <p:spPr bwMode="auto">
          <a:xfrm>
            <a:off x="5281004" y="5027147"/>
            <a:ext cx="2561855" cy="523220"/>
          </a:xfrm>
          <a:prstGeom prst="rect">
            <a:avLst/>
          </a:prstGeom>
          <a:noFill/>
          <a:ln w="38100">
            <a:noFill/>
            <a:miter lim="800000"/>
            <a:headEnd/>
            <a:tailEnd/>
          </a:ln>
        </p:spPr>
        <p:txBody>
          <a:bodyPr wrap="none" anchor="ctr">
            <a:spAutoFit/>
          </a:bodyPr>
          <a:lstStyle/>
          <a:p>
            <a:pPr algn="ctr"/>
            <a:r>
              <a:rPr lang="en-US" altLang="zh-CN" sz="2800" i="0" dirty="0" err="1" smtClean="0">
                <a:solidFill>
                  <a:schemeClr val="tx2"/>
                </a:solidFill>
              </a:rPr>
              <a:t>currentPos</a:t>
            </a:r>
            <a:r>
              <a:rPr lang="en-US" altLang="zh-CN" sz="2800" i="0" dirty="0" smtClean="0">
                <a:solidFill>
                  <a:schemeClr val="tx2"/>
                </a:solidFill>
              </a:rPr>
              <a:t>=</a:t>
            </a:r>
            <a:r>
              <a:rPr lang="en-US" altLang="zh-CN" sz="2800" i="0" dirty="0" err="1" smtClean="0">
                <a:solidFill>
                  <a:schemeClr val="tx2"/>
                </a:solidFill>
              </a:rPr>
              <a:t>i</a:t>
            </a:r>
            <a:r>
              <a:rPr lang="en-US" altLang="zh-CN" sz="2800" i="0" dirty="0" smtClean="0">
                <a:solidFill>
                  <a:schemeClr val="tx2"/>
                </a:solidFill>
              </a:rPr>
              <a:t>=2</a:t>
            </a:r>
            <a:endParaRPr lang="en-US" altLang="zh-CN" b="0" i="0" dirty="0"/>
          </a:p>
        </p:txBody>
      </p:sp>
      <p:sp>
        <p:nvSpPr>
          <p:cNvPr id="54" name="Line 55"/>
          <p:cNvSpPr>
            <a:spLocks noChangeShapeType="1"/>
          </p:cNvSpPr>
          <p:nvPr/>
        </p:nvSpPr>
        <p:spPr bwMode="auto">
          <a:xfrm flipH="1">
            <a:off x="7272338" y="2209800"/>
            <a:ext cx="271462"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55" name="Text Box 56"/>
          <p:cNvSpPr txBox="1">
            <a:spLocks noChangeArrowheads="1"/>
          </p:cNvSpPr>
          <p:nvPr/>
        </p:nvSpPr>
        <p:spPr bwMode="auto">
          <a:xfrm>
            <a:off x="7461250" y="17526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56" name="Rectangle 57"/>
          <p:cNvSpPr>
            <a:spLocks noChangeArrowheads="1"/>
          </p:cNvSpPr>
          <p:nvPr/>
        </p:nvSpPr>
        <p:spPr bwMode="auto">
          <a:xfrm>
            <a:off x="6553200" y="2514600"/>
            <a:ext cx="1447800" cy="1600200"/>
          </a:xfrm>
          <a:prstGeom prst="rect">
            <a:avLst/>
          </a:prstGeom>
          <a:noFill/>
          <a:ln w="38100">
            <a:solidFill>
              <a:srgbClr val="009900"/>
            </a:solidFill>
            <a:prstDash val="sysDot"/>
            <a:miter lim="800000"/>
            <a:headEnd/>
            <a:tailEnd/>
          </a:ln>
        </p:spPr>
        <p:txBody>
          <a:bodyPr wrap="none" anchor="ctr"/>
          <a:lstStyle/>
          <a:p>
            <a:endParaRPr lang="zh-CN" altLang="en-US"/>
          </a:p>
        </p:txBody>
      </p:sp>
      <p:sp>
        <p:nvSpPr>
          <p:cNvPr id="57" name="Line 58"/>
          <p:cNvSpPr>
            <a:spLocks noChangeShapeType="1"/>
          </p:cNvSpPr>
          <p:nvPr/>
        </p:nvSpPr>
        <p:spPr bwMode="auto">
          <a:xfrm flipH="1">
            <a:off x="1219200" y="3886200"/>
            <a:ext cx="228600" cy="4572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58" name="Line 59"/>
          <p:cNvSpPr>
            <a:spLocks noChangeShapeType="1"/>
          </p:cNvSpPr>
          <p:nvPr/>
        </p:nvSpPr>
        <p:spPr bwMode="auto">
          <a:xfrm flipH="1">
            <a:off x="6781800" y="3048000"/>
            <a:ext cx="152400" cy="381000"/>
          </a:xfrm>
          <a:prstGeom prst="line">
            <a:avLst/>
          </a:prstGeom>
          <a:noFill/>
          <a:ln w="28575">
            <a:solidFill>
              <a:srgbClr val="009900"/>
            </a:solidFill>
            <a:round/>
            <a:headEnd/>
            <a:tailEnd type="triangle" w="sm" len="lg"/>
          </a:ln>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0-#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0-#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0-#ppt_w/2"/>
                                          </p:val>
                                        </p:tav>
                                        <p:tav tm="100000">
                                          <p:val>
                                            <p:strVal val="#ppt_x"/>
                                          </p:val>
                                        </p:tav>
                                      </p:tavLst>
                                    </p:anim>
                                    <p:anim calcmode="lin" valueType="num">
                                      <p:cBhvr additive="base">
                                        <p:cTn id="41" dur="500" fill="hold"/>
                                        <p:tgtEl>
                                          <p:spTgt spid="1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0-#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0-#ppt_w/2"/>
                                          </p:val>
                                        </p:tav>
                                        <p:tav tm="100000">
                                          <p:val>
                                            <p:strVal val="#ppt_x"/>
                                          </p:val>
                                        </p:tav>
                                      </p:tavLst>
                                    </p:anim>
                                    <p:anim calcmode="lin" valueType="num">
                                      <p:cBhvr additive="base">
                                        <p:cTn id="49" dur="500" fill="hold"/>
                                        <p:tgtEl>
                                          <p:spTgt spid="14"/>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0-#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0-#ppt_w/2"/>
                                          </p:val>
                                        </p:tav>
                                        <p:tav tm="100000">
                                          <p:val>
                                            <p:strVal val="#ppt_x"/>
                                          </p:val>
                                        </p:tav>
                                      </p:tavLst>
                                    </p:anim>
                                    <p:anim calcmode="lin" valueType="num">
                                      <p:cBhvr additive="base">
                                        <p:cTn id="57" dur="500" fill="hold"/>
                                        <p:tgtEl>
                                          <p:spTgt spid="1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0-#ppt_w/2"/>
                                          </p:val>
                                        </p:tav>
                                        <p:tav tm="100000">
                                          <p:val>
                                            <p:strVal val="#ppt_x"/>
                                          </p:val>
                                        </p:tav>
                                      </p:tavLst>
                                    </p:anim>
                                    <p:anim calcmode="lin" valueType="num">
                                      <p:cBhvr additive="base">
                                        <p:cTn id="61" dur="500" fill="hold"/>
                                        <p:tgtEl>
                                          <p:spTgt spid="1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 fill="hold"/>
                                        <p:tgtEl>
                                          <p:spTgt spid="18"/>
                                        </p:tgtEl>
                                        <p:attrNameLst>
                                          <p:attrName>ppt_x</p:attrName>
                                        </p:attrNameLst>
                                      </p:cBhvr>
                                      <p:tavLst>
                                        <p:tav tm="0">
                                          <p:val>
                                            <p:strVal val="0-#ppt_w/2"/>
                                          </p:val>
                                        </p:tav>
                                        <p:tav tm="100000">
                                          <p:val>
                                            <p:strVal val="#ppt_x"/>
                                          </p:val>
                                        </p:tav>
                                      </p:tavLst>
                                    </p:anim>
                                    <p:anim calcmode="lin" valueType="num">
                                      <p:cBhvr additive="base">
                                        <p:cTn id="65" dur="500" fill="hold"/>
                                        <p:tgtEl>
                                          <p:spTgt spid="18"/>
                                        </p:tgtEl>
                                        <p:attrNameLst>
                                          <p:attrName>ppt_y</p:attrName>
                                        </p:attrNameLst>
                                      </p:cBhvr>
                                      <p:tavLst>
                                        <p:tav tm="0">
                                          <p:val>
                                            <p:strVal val="#ppt_y"/>
                                          </p:val>
                                        </p:tav>
                                        <p:tav tm="100000">
                                          <p:val>
                                            <p:strVal val="#ppt_y"/>
                                          </p:val>
                                        </p:tav>
                                      </p:tavLst>
                                    </p:anim>
                                  </p:childTnLst>
                                </p:cTn>
                              </p:par>
                              <p:par>
                                <p:cTn id="66" presetID="2" presetClass="entr" presetSubtype="8"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0-#ppt_w/2"/>
                                          </p:val>
                                        </p:tav>
                                        <p:tav tm="100000">
                                          <p:val>
                                            <p:strVal val="#ppt_x"/>
                                          </p:val>
                                        </p:tav>
                                      </p:tavLst>
                                    </p:anim>
                                    <p:anim calcmode="lin" valueType="num">
                                      <p:cBhvr additive="base">
                                        <p:cTn id="69" dur="500" fill="hold"/>
                                        <p:tgtEl>
                                          <p:spTgt spid="33"/>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0-#ppt_w/2"/>
                                          </p:val>
                                        </p:tav>
                                        <p:tav tm="100000">
                                          <p:val>
                                            <p:strVal val="#ppt_x"/>
                                          </p:val>
                                        </p:tav>
                                      </p:tavLst>
                                    </p:anim>
                                    <p:anim calcmode="lin" valueType="num">
                                      <p:cBhvr additive="base">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0-#ppt_w/2"/>
                                          </p:val>
                                        </p:tav>
                                        <p:tav tm="100000">
                                          <p:val>
                                            <p:strVal val="#ppt_x"/>
                                          </p:val>
                                        </p:tav>
                                      </p:tavLst>
                                    </p:anim>
                                    <p:anim calcmode="lin" valueType="num">
                                      <p:cBhvr additive="base">
                                        <p:cTn id="77" dur="500" fill="hold"/>
                                        <p:tgtEl>
                                          <p:spTgt spid="37"/>
                                        </p:tgtEl>
                                        <p:attrNameLst>
                                          <p:attrName>ppt_y</p:attrName>
                                        </p:attrNameLst>
                                      </p:cBhvr>
                                      <p:tavLst>
                                        <p:tav tm="0">
                                          <p:val>
                                            <p:strVal val="#ppt_y"/>
                                          </p:val>
                                        </p:tav>
                                        <p:tav tm="100000">
                                          <p:val>
                                            <p:strVal val="#ppt_y"/>
                                          </p:val>
                                        </p:tav>
                                      </p:tavLst>
                                    </p:anim>
                                  </p:childTnLst>
                                </p:cTn>
                              </p:par>
                              <p:par>
                                <p:cTn id="78" presetID="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0-#ppt_w/2"/>
                                          </p:val>
                                        </p:tav>
                                        <p:tav tm="100000">
                                          <p:val>
                                            <p:strVal val="#ppt_x"/>
                                          </p:val>
                                        </p:tav>
                                      </p:tavLst>
                                    </p:anim>
                                    <p:anim calcmode="lin" valueType="num">
                                      <p:cBhvr additive="base">
                                        <p:cTn id="81" dur="500" fill="hold"/>
                                        <p:tgtEl>
                                          <p:spTgt spid="39"/>
                                        </p:tgtEl>
                                        <p:attrNameLst>
                                          <p:attrName>ppt_y</p:attrName>
                                        </p:attrNameLst>
                                      </p:cBhvr>
                                      <p:tavLst>
                                        <p:tav tm="0">
                                          <p:val>
                                            <p:strVal val="#ppt_y"/>
                                          </p:val>
                                        </p:tav>
                                        <p:tav tm="100000">
                                          <p:val>
                                            <p:strVal val="#ppt_y"/>
                                          </p:val>
                                        </p:tav>
                                      </p:tavLst>
                                    </p:anim>
                                  </p:childTnLst>
                                </p:cTn>
                              </p:par>
                              <p:par>
                                <p:cTn id="82" presetID="2" presetClass="entr" presetSubtype="8" fill="hold" nodeType="with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additive="base">
                                        <p:cTn id="84" dur="500" fill="hold"/>
                                        <p:tgtEl>
                                          <p:spTgt spid="40"/>
                                        </p:tgtEl>
                                        <p:attrNameLst>
                                          <p:attrName>ppt_x</p:attrName>
                                        </p:attrNameLst>
                                      </p:cBhvr>
                                      <p:tavLst>
                                        <p:tav tm="0">
                                          <p:val>
                                            <p:strVal val="0-#ppt_w/2"/>
                                          </p:val>
                                        </p:tav>
                                        <p:tav tm="100000">
                                          <p:val>
                                            <p:strVal val="#ppt_x"/>
                                          </p:val>
                                        </p:tav>
                                      </p:tavLst>
                                    </p:anim>
                                    <p:anim calcmode="lin" valueType="num">
                                      <p:cBhvr additive="base">
                                        <p:cTn id="85" dur="500" fill="hold"/>
                                        <p:tgtEl>
                                          <p:spTgt spid="40"/>
                                        </p:tgtEl>
                                        <p:attrNameLst>
                                          <p:attrName>ppt_y</p:attrName>
                                        </p:attrNameLst>
                                      </p:cBhvr>
                                      <p:tavLst>
                                        <p:tav tm="0">
                                          <p:val>
                                            <p:strVal val="#ppt_y"/>
                                          </p:val>
                                        </p:tav>
                                        <p:tav tm="100000">
                                          <p:val>
                                            <p:strVal val="#ppt_y"/>
                                          </p:val>
                                        </p:tav>
                                      </p:tavLst>
                                    </p:anim>
                                  </p:childTnLst>
                                </p:cTn>
                              </p:par>
                              <p:par>
                                <p:cTn id="86" presetID="2" presetClass="entr" presetSubtype="8" fill="hold" nodeType="withEffect">
                                  <p:stCondLst>
                                    <p:cond delay="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0-#ppt_w/2"/>
                                          </p:val>
                                        </p:tav>
                                        <p:tav tm="100000">
                                          <p:val>
                                            <p:strVal val="#ppt_x"/>
                                          </p:val>
                                        </p:tav>
                                      </p:tavLst>
                                    </p:anim>
                                    <p:anim calcmode="lin" valueType="num">
                                      <p:cBhvr additive="base">
                                        <p:cTn id="89" dur="500" fill="hold"/>
                                        <p:tgtEl>
                                          <p:spTgt spid="41"/>
                                        </p:tgtEl>
                                        <p:attrNameLst>
                                          <p:attrName>ppt_y</p:attrName>
                                        </p:attrNameLst>
                                      </p:cBhvr>
                                      <p:tavLst>
                                        <p:tav tm="0">
                                          <p:val>
                                            <p:strVal val="#ppt_y"/>
                                          </p:val>
                                        </p:tav>
                                        <p:tav tm="100000">
                                          <p:val>
                                            <p:strVal val="#ppt_y"/>
                                          </p:val>
                                        </p:tav>
                                      </p:tavLst>
                                    </p:anim>
                                  </p:childTnLst>
                                </p:cTn>
                              </p:par>
                              <p:par>
                                <p:cTn id="90" presetID="2" presetClass="entr" presetSubtype="8"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additive="base">
                                        <p:cTn id="92" dur="500" fill="hold"/>
                                        <p:tgtEl>
                                          <p:spTgt spid="42"/>
                                        </p:tgtEl>
                                        <p:attrNameLst>
                                          <p:attrName>ppt_x</p:attrName>
                                        </p:attrNameLst>
                                      </p:cBhvr>
                                      <p:tavLst>
                                        <p:tav tm="0">
                                          <p:val>
                                            <p:strVal val="0-#ppt_w/2"/>
                                          </p:val>
                                        </p:tav>
                                        <p:tav tm="100000">
                                          <p:val>
                                            <p:strVal val="#ppt_x"/>
                                          </p:val>
                                        </p:tav>
                                      </p:tavLst>
                                    </p:anim>
                                    <p:anim calcmode="lin" valueType="num">
                                      <p:cBhvr additive="base">
                                        <p:cTn id="93" dur="500" fill="hold"/>
                                        <p:tgtEl>
                                          <p:spTgt spid="42"/>
                                        </p:tgtEl>
                                        <p:attrNameLst>
                                          <p:attrName>ppt_y</p:attrName>
                                        </p:attrNameLst>
                                      </p:cBhvr>
                                      <p:tavLst>
                                        <p:tav tm="0">
                                          <p:val>
                                            <p:strVal val="#ppt_y"/>
                                          </p:val>
                                        </p:tav>
                                        <p:tav tm="100000">
                                          <p:val>
                                            <p:strVal val="#ppt_y"/>
                                          </p:val>
                                        </p:tav>
                                      </p:tavLst>
                                    </p:anim>
                                  </p:childTnLst>
                                </p:cTn>
                              </p:par>
                              <p:par>
                                <p:cTn id="94" presetID="2" presetClass="entr" presetSubtype="8" fill="hold" nodeType="withEffect">
                                  <p:stCondLst>
                                    <p:cond delay="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0-#ppt_w/2"/>
                                          </p:val>
                                        </p:tav>
                                        <p:tav tm="100000">
                                          <p:val>
                                            <p:strVal val="#ppt_x"/>
                                          </p:val>
                                        </p:tav>
                                      </p:tavLst>
                                    </p:anim>
                                    <p:anim calcmode="lin" valueType="num">
                                      <p:cBhvr additive="base">
                                        <p:cTn id="97" dur="500" fill="hold"/>
                                        <p:tgtEl>
                                          <p:spTgt spid="43"/>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 calcmode="lin" valueType="num">
                                      <p:cBhvr additive="base">
                                        <p:cTn id="100" dur="500" fill="hold"/>
                                        <p:tgtEl>
                                          <p:spTgt spid="44"/>
                                        </p:tgtEl>
                                        <p:attrNameLst>
                                          <p:attrName>ppt_x</p:attrName>
                                        </p:attrNameLst>
                                      </p:cBhvr>
                                      <p:tavLst>
                                        <p:tav tm="0">
                                          <p:val>
                                            <p:strVal val="0-#ppt_w/2"/>
                                          </p:val>
                                        </p:tav>
                                        <p:tav tm="100000">
                                          <p:val>
                                            <p:strVal val="#ppt_x"/>
                                          </p:val>
                                        </p:tav>
                                      </p:tavLst>
                                    </p:anim>
                                    <p:anim calcmode="lin" valueType="num">
                                      <p:cBhvr additive="base">
                                        <p:cTn id="101" dur="500" fill="hold"/>
                                        <p:tgtEl>
                                          <p:spTgt spid="44"/>
                                        </p:tgtEl>
                                        <p:attrNameLst>
                                          <p:attrName>ppt_y</p:attrName>
                                        </p:attrNameLst>
                                      </p:cBhvr>
                                      <p:tavLst>
                                        <p:tav tm="0">
                                          <p:val>
                                            <p:strVal val="#ppt_y"/>
                                          </p:val>
                                        </p:tav>
                                        <p:tav tm="100000">
                                          <p:val>
                                            <p:strVal val="#ppt_y"/>
                                          </p:val>
                                        </p:tav>
                                      </p:tavLst>
                                    </p:anim>
                                  </p:childTnLst>
                                </p:cTn>
                              </p:par>
                              <p:par>
                                <p:cTn id="102" presetID="2" presetClass="entr" presetSubtype="8" fill="hold" nodeType="withEffect">
                                  <p:stCondLst>
                                    <p:cond delay="0"/>
                                  </p:stCondLst>
                                  <p:childTnLst>
                                    <p:set>
                                      <p:cBhvr>
                                        <p:cTn id="103" dur="1" fill="hold">
                                          <p:stCondLst>
                                            <p:cond delay="0"/>
                                          </p:stCondLst>
                                        </p:cTn>
                                        <p:tgtEl>
                                          <p:spTgt spid="45"/>
                                        </p:tgtEl>
                                        <p:attrNameLst>
                                          <p:attrName>style.visibility</p:attrName>
                                        </p:attrNameLst>
                                      </p:cBhvr>
                                      <p:to>
                                        <p:strVal val="visible"/>
                                      </p:to>
                                    </p:set>
                                    <p:anim calcmode="lin" valueType="num">
                                      <p:cBhvr additive="base">
                                        <p:cTn id="104" dur="500" fill="hold"/>
                                        <p:tgtEl>
                                          <p:spTgt spid="45"/>
                                        </p:tgtEl>
                                        <p:attrNameLst>
                                          <p:attrName>ppt_x</p:attrName>
                                        </p:attrNameLst>
                                      </p:cBhvr>
                                      <p:tavLst>
                                        <p:tav tm="0">
                                          <p:val>
                                            <p:strVal val="0-#ppt_w/2"/>
                                          </p:val>
                                        </p:tav>
                                        <p:tav tm="100000">
                                          <p:val>
                                            <p:strVal val="#ppt_x"/>
                                          </p:val>
                                        </p:tav>
                                      </p:tavLst>
                                    </p:anim>
                                    <p:anim calcmode="lin" valueType="num">
                                      <p:cBhvr additive="base">
                                        <p:cTn id="105" dur="500" fill="hold"/>
                                        <p:tgtEl>
                                          <p:spTgt spid="45"/>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46"/>
                                        </p:tgtEl>
                                        <p:attrNameLst>
                                          <p:attrName>style.visibility</p:attrName>
                                        </p:attrNameLst>
                                      </p:cBhvr>
                                      <p:to>
                                        <p:strVal val="visible"/>
                                      </p:to>
                                    </p:set>
                                    <p:anim calcmode="lin" valueType="num">
                                      <p:cBhvr additive="base">
                                        <p:cTn id="108" dur="500" fill="hold"/>
                                        <p:tgtEl>
                                          <p:spTgt spid="46"/>
                                        </p:tgtEl>
                                        <p:attrNameLst>
                                          <p:attrName>ppt_x</p:attrName>
                                        </p:attrNameLst>
                                      </p:cBhvr>
                                      <p:tavLst>
                                        <p:tav tm="0">
                                          <p:val>
                                            <p:strVal val="0-#ppt_w/2"/>
                                          </p:val>
                                        </p:tav>
                                        <p:tav tm="100000">
                                          <p:val>
                                            <p:strVal val="#ppt_x"/>
                                          </p:val>
                                        </p:tav>
                                      </p:tavLst>
                                    </p:anim>
                                    <p:anim calcmode="lin" valueType="num">
                                      <p:cBhvr additive="base">
                                        <p:cTn id="109" dur="500" fill="hold"/>
                                        <p:tgtEl>
                                          <p:spTgt spid="46"/>
                                        </p:tgtEl>
                                        <p:attrNameLst>
                                          <p:attrName>ppt_y</p:attrName>
                                        </p:attrNameLst>
                                      </p:cBhvr>
                                      <p:tavLst>
                                        <p:tav tm="0">
                                          <p:val>
                                            <p:strVal val="#ppt_y"/>
                                          </p:val>
                                        </p:tav>
                                        <p:tav tm="100000">
                                          <p:val>
                                            <p:strVal val="#ppt_y"/>
                                          </p:val>
                                        </p:tav>
                                      </p:tavLst>
                                    </p:anim>
                                  </p:childTnLst>
                                </p:cTn>
                              </p:par>
                              <p:par>
                                <p:cTn id="110" presetID="2" presetClass="entr" presetSubtype="8" fill="hold" nodeType="withEffect">
                                  <p:stCondLst>
                                    <p:cond delay="0"/>
                                  </p:stCondLst>
                                  <p:childTnLst>
                                    <p:set>
                                      <p:cBhvr>
                                        <p:cTn id="111" dur="1" fill="hold">
                                          <p:stCondLst>
                                            <p:cond delay="0"/>
                                          </p:stCondLst>
                                        </p:cTn>
                                        <p:tgtEl>
                                          <p:spTgt spid="52"/>
                                        </p:tgtEl>
                                        <p:attrNameLst>
                                          <p:attrName>style.visibility</p:attrName>
                                        </p:attrNameLst>
                                      </p:cBhvr>
                                      <p:to>
                                        <p:strVal val="visible"/>
                                      </p:to>
                                    </p:set>
                                    <p:anim calcmode="lin" valueType="num">
                                      <p:cBhvr additive="base">
                                        <p:cTn id="112" dur="500" fill="hold"/>
                                        <p:tgtEl>
                                          <p:spTgt spid="52"/>
                                        </p:tgtEl>
                                        <p:attrNameLst>
                                          <p:attrName>ppt_x</p:attrName>
                                        </p:attrNameLst>
                                      </p:cBhvr>
                                      <p:tavLst>
                                        <p:tav tm="0">
                                          <p:val>
                                            <p:strVal val="0-#ppt_w/2"/>
                                          </p:val>
                                        </p:tav>
                                        <p:tav tm="100000">
                                          <p:val>
                                            <p:strVal val="#ppt_x"/>
                                          </p:val>
                                        </p:tav>
                                      </p:tavLst>
                                    </p:anim>
                                    <p:anim calcmode="lin" valueType="num">
                                      <p:cBhvr additive="base">
                                        <p:cTn id="113" dur="500" fill="hold"/>
                                        <p:tgtEl>
                                          <p:spTgt spid="52"/>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additive="base">
                                        <p:cTn id="116" dur="500" fill="hold"/>
                                        <p:tgtEl>
                                          <p:spTgt spid="57"/>
                                        </p:tgtEl>
                                        <p:attrNameLst>
                                          <p:attrName>ppt_x</p:attrName>
                                        </p:attrNameLst>
                                      </p:cBhvr>
                                      <p:tavLst>
                                        <p:tav tm="0">
                                          <p:val>
                                            <p:strVal val="0-#ppt_w/2"/>
                                          </p:val>
                                        </p:tav>
                                        <p:tav tm="100000">
                                          <p:val>
                                            <p:strVal val="#ppt_x"/>
                                          </p:val>
                                        </p:tav>
                                      </p:tavLst>
                                    </p:anim>
                                    <p:anim calcmode="lin" valueType="num">
                                      <p:cBhvr additive="base">
                                        <p:cTn id="117"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8" fill="hold" grpId="0" nodeType="clickEffect">
                                  <p:stCondLst>
                                    <p:cond delay="0"/>
                                  </p:stCondLst>
                                  <p:childTnLst>
                                    <p:set>
                                      <p:cBhvr>
                                        <p:cTn id="121" dur="1" fill="hold">
                                          <p:stCondLst>
                                            <p:cond delay="0"/>
                                          </p:stCondLst>
                                        </p:cTn>
                                        <p:tgtEl>
                                          <p:spTgt spid="19"/>
                                        </p:tgtEl>
                                        <p:attrNameLst>
                                          <p:attrName>style.visibility</p:attrName>
                                        </p:attrNameLst>
                                      </p:cBhvr>
                                      <p:to>
                                        <p:strVal val="visible"/>
                                      </p:to>
                                    </p:set>
                                    <p:anim calcmode="lin" valueType="num">
                                      <p:cBhvr additive="base">
                                        <p:cTn id="122" dur="500" fill="hold"/>
                                        <p:tgtEl>
                                          <p:spTgt spid="19"/>
                                        </p:tgtEl>
                                        <p:attrNameLst>
                                          <p:attrName>ppt_x</p:attrName>
                                        </p:attrNameLst>
                                      </p:cBhvr>
                                      <p:tavLst>
                                        <p:tav tm="0">
                                          <p:val>
                                            <p:strVal val="0-#ppt_w/2"/>
                                          </p:val>
                                        </p:tav>
                                        <p:tav tm="100000">
                                          <p:val>
                                            <p:strVal val="#ppt_x"/>
                                          </p:val>
                                        </p:tav>
                                      </p:tavLst>
                                    </p:anim>
                                    <p:anim calcmode="lin" valueType="num">
                                      <p:cBhvr additive="base">
                                        <p:cTn id="123" dur="500" fill="hold"/>
                                        <p:tgtEl>
                                          <p:spTgt spid="19"/>
                                        </p:tgtEl>
                                        <p:attrNameLst>
                                          <p:attrName>ppt_y</p:attrName>
                                        </p:attrNameLst>
                                      </p:cBhvr>
                                      <p:tavLst>
                                        <p:tav tm="0">
                                          <p:val>
                                            <p:strVal val="#ppt_y"/>
                                          </p:val>
                                        </p:tav>
                                        <p:tav tm="100000">
                                          <p:val>
                                            <p:strVal val="#ppt_y"/>
                                          </p:val>
                                        </p:tav>
                                      </p:tavLst>
                                    </p:anim>
                                  </p:childTnLst>
                                </p:cTn>
                              </p:par>
                              <p:par>
                                <p:cTn id="124" presetID="2" presetClass="entr" presetSubtype="8" fill="hold" grpId="0" nodeType="withEffect">
                                  <p:stCondLst>
                                    <p:cond delay="0"/>
                                  </p:stCondLst>
                                  <p:childTnLst>
                                    <p:set>
                                      <p:cBhvr>
                                        <p:cTn id="125" dur="1" fill="hold">
                                          <p:stCondLst>
                                            <p:cond delay="0"/>
                                          </p:stCondLst>
                                        </p:cTn>
                                        <p:tgtEl>
                                          <p:spTgt spid="20"/>
                                        </p:tgtEl>
                                        <p:attrNameLst>
                                          <p:attrName>style.visibility</p:attrName>
                                        </p:attrNameLst>
                                      </p:cBhvr>
                                      <p:to>
                                        <p:strVal val="visible"/>
                                      </p:to>
                                    </p:set>
                                    <p:anim calcmode="lin" valueType="num">
                                      <p:cBhvr additive="base">
                                        <p:cTn id="126" dur="500" fill="hold"/>
                                        <p:tgtEl>
                                          <p:spTgt spid="20"/>
                                        </p:tgtEl>
                                        <p:attrNameLst>
                                          <p:attrName>ppt_x</p:attrName>
                                        </p:attrNameLst>
                                      </p:cBhvr>
                                      <p:tavLst>
                                        <p:tav tm="0">
                                          <p:val>
                                            <p:strVal val="0-#ppt_w/2"/>
                                          </p:val>
                                        </p:tav>
                                        <p:tav tm="100000">
                                          <p:val>
                                            <p:strVal val="#ppt_x"/>
                                          </p:val>
                                        </p:tav>
                                      </p:tavLst>
                                    </p:anim>
                                    <p:anim calcmode="lin" valueType="num">
                                      <p:cBhvr additive="base">
                                        <p:cTn id="127" dur="500" fill="hold"/>
                                        <p:tgtEl>
                                          <p:spTgt spid="20"/>
                                        </p:tgtEl>
                                        <p:attrNameLst>
                                          <p:attrName>ppt_y</p:attrName>
                                        </p:attrNameLst>
                                      </p:cBhvr>
                                      <p:tavLst>
                                        <p:tav tm="0">
                                          <p:val>
                                            <p:strVal val="#ppt_y"/>
                                          </p:val>
                                        </p:tav>
                                        <p:tav tm="100000">
                                          <p:val>
                                            <p:strVal val="#ppt_y"/>
                                          </p:val>
                                        </p:tav>
                                      </p:tavLst>
                                    </p:anim>
                                  </p:childTnLst>
                                </p:cTn>
                              </p:par>
                              <p:par>
                                <p:cTn id="128" presetID="2" presetClass="entr" presetSubtype="8" fill="hold" grpId="0" nodeType="withEffect">
                                  <p:stCondLst>
                                    <p:cond delay="0"/>
                                  </p:stCondLst>
                                  <p:childTnLst>
                                    <p:set>
                                      <p:cBhvr>
                                        <p:cTn id="129" dur="1" fill="hold">
                                          <p:stCondLst>
                                            <p:cond delay="0"/>
                                          </p:stCondLst>
                                        </p:cTn>
                                        <p:tgtEl>
                                          <p:spTgt spid="21"/>
                                        </p:tgtEl>
                                        <p:attrNameLst>
                                          <p:attrName>style.visibility</p:attrName>
                                        </p:attrNameLst>
                                      </p:cBhvr>
                                      <p:to>
                                        <p:strVal val="visible"/>
                                      </p:to>
                                    </p:set>
                                    <p:anim calcmode="lin" valueType="num">
                                      <p:cBhvr additive="base">
                                        <p:cTn id="130" dur="500" fill="hold"/>
                                        <p:tgtEl>
                                          <p:spTgt spid="21"/>
                                        </p:tgtEl>
                                        <p:attrNameLst>
                                          <p:attrName>ppt_x</p:attrName>
                                        </p:attrNameLst>
                                      </p:cBhvr>
                                      <p:tavLst>
                                        <p:tav tm="0">
                                          <p:val>
                                            <p:strVal val="0-#ppt_w/2"/>
                                          </p:val>
                                        </p:tav>
                                        <p:tav tm="100000">
                                          <p:val>
                                            <p:strVal val="#ppt_x"/>
                                          </p:val>
                                        </p:tav>
                                      </p:tavLst>
                                    </p:anim>
                                    <p:anim calcmode="lin" valueType="num">
                                      <p:cBhvr additive="base">
                                        <p:cTn id="131" dur="500" fill="hold"/>
                                        <p:tgtEl>
                                          <p:spTgt spid="21"/>
                                        </p:tgtEl>
                                        <p:attrNameLst>
                                          <p:attrName>ppt_y</p:attrName>
                                        </p:attrNameLst>
                                      </p:cBhvr>
                                      <p:tavLst>
                                        <p:tav tm="0">
                                          <p:val>
                                            <p:strVal val="#ppt_y"/>
                                          </p:val>
                                        </p:tav>
                                        <p:tav tm="100000">
                                          <p:val>
                                            <p:strVal val="#ppt_y"/>
                                          </p:val>
                                        </p:tav>
                                      </p:tavLst>
                                    </p:anim>
                                  </p:childTnLst>
                                </p:cTn>
                              </p:par>
                              <p:par>
                                <p:cTn id="132" presetID="2" presetClass="entr" presetSubtype="8" fill="hold" grpId="0" nodeType="withEffect">
                                  <p:stCondLst>
                                    <p:cond delay="0"/>
                                  </p:stCondLst>
                                  <p:childTnLst>
                                    <p:set>
                                      <p:cBhvr>
                                        <p:cTn id="133" dur="1" fill="hold">
                                          <p:stCondLst>
                                            <p:cond delay="0"/>
                                          </p:stCondLst>
                                        </p:cTn>
                                        <p:tgtEl>
                                          <p:spTgt spid="22"/>
                                        </p:tgtEl>
                                        <p:attrNameLst>
                                          <p:attrName>style.visibility</p:attrName>
                                        </p:attrNameLst>
                                      </p:cBhvr>
                                      <p:to>
                                        <p:strVal val="visible"/>
                                      </p:to>
                                    </p:set>
                                    <p:anim calcmode="lin" valueType="num">
                                      <p:cBhvr additive="base">
                                        <p:cTn id="134" dur="500" fill="hold"/>
                                        <p:tgtEl>
                                          <p:spTgt spid="22"/>
                                        </p:tgtEl>
                                        <p:attrNameLst>
                                          <p:attrName>ppt_x</p:attrName>
                                        </p:attrNameLst>
                                      </p:cBhvr>
                                      <p:tavLst>
                                        <p:tav tm="0">
                                          <p:val>
                                            <p:strVal val="0-#ppt_w/2"/>
                                          </p:val>
                                        </p:tav>
                                        <p:tav tm="100000">
                                          <p:val>
                                            <p:strVal val="#ppt_x"/>
                                          </p:val>
                                        </p:tav>
                                      </p:tavLst>
                                    </p:anim>
                                    <p:anim calcmode="lin" valueType="num">
                                      <p:cBhvr additive="base">
                                        <p:cTn id="135" dur="500" fill="hold"/>
                                        <p:tgtEl>
                                          <p:spTgt spid="22"/>
                                        </p:tgtEl>
                                        <p:attrNameLst>
                                          <p:attrName>ppt_y</p:attrName>
                                        </p:attrNameLst>
                                      </p:cBhvr>
                                      <p:tavLst>
                                        <p:tav tm="0">
                                          <p:val>
                                            <p:strVal val="#ppt_y"/>
                                          </p:val>
                                        </p:tav>
                                        <p:tav tm="100000">
                                          <p:val>
                                            <p:strVal val="#ppt_y"/>
                                          </p:val>
                                        </p:tav>
                                      </p:tavLst>
                                    </p:anim>
                                  </p:childTnLst>
                                </p:cTn>
                              </p:par>
                              <p:par>
                                <p:cTn id="136" presetID="2" presetClass="entr" presetSubtype="8" fill="hold" grpId="0" nodeType="withEffect">
                                  <p:stCondLst>
                                    <p:cond delay="0"/>
                                  </p:stCondLst>
                                  <p:childTnLst>
                                    <p:set>
                                      <p:cBhvr>
                                        <p:cTn id="137" dur="1" fill="hold">
                                          <p:stCondLst>
                                            <p:cond delay="0"/>
                                          </p:stCondLst>
                                        </p:cTn>
                                        <p:tgtEl>
                                          <p:spTgt spid="23"/>
                                        </p:tgtEl>
                                        <p:attrNameLst>
                                          <p:attrName>style.visibility</p:attrName>
                                        </p:attrNameLst>
                                      </p:cBhvr>
                                      <p:to>
                                        <p:strVal val="visible"/>
                                      </p:to>
                                    </p:set>
                                    <p:anim calcmode="lin" valueType="num">
                                      <p:cBhvr additive="base">
                                        <p:cTn id="138" dur="500" fill="hold"/>
                                        <p:tgtEl>
                                          <p:spTgt spid="23"/>
                                        </p:tgtEl>
                                        <p:attrNameLst>
                                          <p:attrName>ppt_x</p:attrName>
                                        </p:attrNameLst>
                                      </p:cBhvr>
                                      <p:tavLst>
                                        <p:tav tm="0">
                                          <p:val>
                                            <p:strVal val="0-#ppt_w/2"/>
                                          </p:val>
                                        </p:tav>
                                        <p:tav tm="100000">
                                          <p:val>
                                            <p:strVal val="#ppt_x"/>
                                          </p:val>
                                        </p:tav>
                                      </p:tavLst>
                                    </p:anim>
                                    <p:anim calcmode="lin" valueType="num">
                                      <p:cBhvr additive="base">
                                        <p:cTn id="139" dur="500" fill="hold"/>
                                        <p:tgtEl>
                                          <p:spTgt spid="23"/>
                                        </p:tgtEl>
                                        <p:attrNameLst>
                                          <p:attrName>ppt_y</p:attrName>
                                        </p:attrNameLst>
                                      </p:cBhvr>
                                      <p:tavLst>
                                        <p:tav tm="0">
                                          <p:val>
                                            <p:strVal val="#ppt_y"/>
                                          </p:val>
                                        </p:tav>
                                        <p:tav tm="100000">
                                          <p:val>
                                            <p:strVal val="#ppt_y"/>
                                          </p:val>
                                        </p:tav>
                                      </p:tavLst>
                                    </p:anim>
                                  </p:childTnLst>
                                </p:cTn>
                              </p:par>
                              <p:par>
                                <p:cTn id="140" presetID="2" presetClass="entr" presetSubtype="8" fill="hold" grpId="0" nodeType="withEffect">
                                  <p:stCondLst>
                                    <p:cond delay="0"/>
                                  </p:stCondLst>
                                  <p:childTnLst>
                                    <p:set>
                                      <p:cBhvr>
                                        <p:cTn id="141" dur="1" fill="hold">
                                          <p:stCondLst>
                                            <p:cond delay="0"/>
                                          </p:stCondLst>
                                        </p:cTn>
                                        <p:tgtEl>
                                          <p:spTgt spid="24"/>
                                        </p:tgtEl>
                                        <p:attrNameLst>
                                          <p:attrName>style.visibility</p:attrName>
                                        </p:attrNameLst>
                                      </p:cBhvr>
                                      <p:to>
                                        <p:strVal val="visible"/>
                                      </p:to>
                                    </p:set>
                                    <p:anim calcmode="lin" valueType="num">
                                      <p:cBhvr additive="base">
                                        <p:cTn id="142" dur="500" fill="hold"/>
                                        <p:tgtEl>
                                          <p:spTgt spid="24"/>
                                        </p:tgtEl>
                                        <p:attrNameLst>
                                          <p:attrName>ppt_x</p:attrName>
                                        </p:attrNameLst>
                                      </p:cBhvr>
                                      <p:tavLst>
                                        <p:tav tm="0">
                                          <p:val>
                                            <p:strVal val="0-#ppt_w/2"/>
                                          </p:val>
                                        </p:tav>
                                        <p:tav tm="100000">
                                          <p:val>
                                            <p:strVal val="#ppt_x"/>
                                          </p:val>
                                        </p:tav>
                                      </p:tavLst>
                                    </p:anim>
                                    <p:anim calcmode="lin" valueType="num">
                                      <p:cBhvr additive="base">
                                        <p:cTn id="143" dur="500" fill="hold"/>
                                        <p:tgtEl>
                                          <p:spTgt spid="24"/>
                                        </p:tgtEl>
                                        <p:attrNameLst>
                                          <p:attrName>ppt_y</p:attrName>
                                        </p:attrNameLst>
                                      </p:cBhvr>
                                      <p:tavLst>
                                        <p:tav tm="0">
                                          <p:val>
                                            <p:strVal val="#ppt_y"/>
                                          </p:val>
                                        </p:tav>
                                        <p:tav tm="100000">
                                          <p:val>
                                            <p:strVal val="#ppt_y"/>
                                          </p:val>
                                        </p:tav>
                                      </p:tavLst>
                                    </p:anim>
                                  </p:childTnLst>
                                </p:cTn>
                              </p:par>
                              <p:par>
                                <p:cTn id="144" presetID="2" presetClass="entr" presetSubtype="8" fill="hold" grpId="0" nodeType="withEffect">
                                  <p:stCondLst>
                                    <p:cond delay="0"/>
                                  </p:stCondLst>
                                  <p:childTnLst>
                                    <p:set>
                                      <p:cBhvr>
                                        <p:cTn id="145" dur="1" fill="hold">
                                          <p:stCondLst>
                                            <p:cond delay="0"/>
                                          </p:stCondLst>
                                        </p:cTn>
                                        <p:tgtEl>
                                          <p:spTgt spid="25"/>
                                        </p:tgtEl>
                                        <p:attrNameLst>
                                          <p:attrName>style.visibility</p:attrName>
                                        </p:attrNameLst>
                                      </p:cBhvr>
                                      <p:to>
                                        <p:strVal val="visible"/>
                                      </p:to>
                                    </p:set>
                                    <p:anim calcmode="lin" valueType="num">
                                      <p:cBhvr additive="base">
                                        <p:cTn id="146" dur="500" fill="hold"/>
                                        <p:tgtEl>
                                          <p:spTgt spid="25"/>
                                        </p:tgtEl>
                                        <p:attrNameLst>
                                          <p:attrName>ppt_x</p:attrName>
                                        </p:attrNameLst>
                                      </p:cBhvr>
                                      <p:tavLst>
                                        <p:tav tm="0">
                                          <p:val>
                                            <p:strVal val="0-#ppt_w/2"/>
                                          </p:val>
                                        </p:tav>
                                        <p:tav tm="100000">
                                          <p:val>
                                            <p:strVal val="#ppt_x"/>
                                          </p:val>
                                        </p:tav>
                                      </p:tavLst>
                                    </p:anim>
                                    <p:anim calcmode="lin" valueType="num">
                                      <p:cBhvr additive="base">
                                        <p:cTn id="147" dur="500" fill="hold"/>
                                        <p:tgtEl>
                                          <p:spTgt spid="25"/>
                                        </p:tgtEl>
                                        <p:attrNameLst>
                                          <p:attrName>ppt_y</p:attrName>
                                        </p:attrNameLst>
                                      </p:cBhvr>
                                      <p:tavLst>
                                        <p:tav tm="0">
                                          <p:val>
                                            <p:strVal val="#ppt_y"/>
                                          </p:val>
                                        </p:tav>
                                        <p:tav tm="100000">
                                          <p:val>
                                            <p:strVal val="#ppt_y"/>
                                          </p:val>
                                        </p:tav>
                                      </p:tavLst>
                                    </p:anim>
                                  </p:childTnLst>
                                </p:cTn>
                              </p:par>
                              <p:par>
                                <p:cTn id="148" presetID="2" presetClass="entr" presetSubtype="8" fill="hold" grpId="0" nodeType="withEffect">
                                  <p:stCondLst>
                                    <p:cond delay="0"/>
                                  </p:stCondLst>
                                  <p:childTnLst>
                                    <p:set>
                                      <p:cBhvr>
                                        <p:cTn id="149" dur="1" fill="hold">
                                          <p:stCondLst>
                                            <p:cond delay="0"/>
                                          </p:stCondLst>
                                        </p:cTn>
                                        <p:tgtEl>
                                          <p:spTgt spid="26"/>
                                        </p:tgtEl>
                                        <p:attrNameLst>
                                          <p:attrName>style.visibility</p:attrName>
                                        </p:attrNameLst>
                                      </p:cBhvr>
                                      <p:to>
                                        <p:strVal val="visible"/>
                                      </p:to>
                                    </p:set>
                                    <p:anim calcmode="lin" valueType="num">
                                      <p:cBhvr additive="base">
                                        <p:cTn id="150" dur="500" fill="hold"/>
                                        <p:tgtEl>
                                          <p:spTgt spid="26"/>
                                        </p:tgtEl>
                                        <p:attrNameLst>
                                          <p:attrName>ppt_x</p:attrName>
                                        </p:attrNameLst>
                                      </p:cBhvr>
                                      <p:tavLst>
                                        <p:tav tm="0">
                                          <p:val>
                                            <p:strVal val="0-#ppt_w/2"/>
                                          </p:val>
                                        </p:tav>
                                        <p:tav tm="100000">
                                          <p:val>
                                            <p:strVal val="#ppt_x"/>
                                          </p:val>
                                        </p:tav>
                                      </p:tavLst>
                                    </p:anim>
                                    <p:anim calcmode="lin" valueType="num">
                                      <p:cBhvr additive="base">
                                        <p:cTn id="151" dur="500" fill="hold"/>
                                        <p:tgtEl>
                                          <p:spTgt spid="26"/>
                                        </p:tgtEl>
                                        <p:attrNameLst>
                                          <p:attrName>ppt_y</p:attrName>
                                        </p:attrNameLst>
                                      </p:cBhvr>
                                      <p:tavLst>
                                        <p:tav tm="0">
                                          <p:val>
                                            <p:strVal val="#ppt_y"/>
                                          </p:val>
                                        </p:tav>
                                        <p:tav tm="100000">
                                          <p:val>
                                            <p:strVal val="#ppt_y"/>
                                          </p:val>
                                        </p:tav>
                                      </p:tavLst>
                                    </p:anim>
                                  </p:childTnLst>
                                </p:cTn>
                              </p:par>
                              <p:par>
                                <p:cTn id="152" presetID="2" presetClass="entr" presetSubtype="8" fill="hold" grpId="0" nodeType="withEffect">
                                  <p:stCondLst>
                                    <p:cond delay="0"/>
                                  </p:stCondLst>
                                  <p:childTnLst>
                                    <p:set>
                                      <p:cBhvr>
                                        <p:cTn id="153" dur="1" fill="hold">
                                          <p:stCondLst>
                                            <p:cond delay="0"/>
                                          </p:stCondLst>
                                        </p:cTn>
                                        <p:tgtEl>
                                          <p:spTgt spid="27"/>
                                        </p:tgtEl>
                                        <p:attrNameLst>
                                          <p:attrName>style.visibility</p:attrName>
                                        </p:attrNameLst>
                                      </p:cBhvr>
                                      <p:to>
                                        <p:strVal val="visible"/>
                                      </p:to>
                                    </p:set>
                                    <p:anim calcmode="lin" valueType="num">
                                      <p:cBhvr additive="base">
                                        <p:cTn id="154" dur="500" fill="hold"/>
                                        <p:tgtEl>
                                          <p:spTgt spid="27"/>
                                        </p:tgtEl>
                                        <p:attrNameLst>
                                          <p:attrName>ppt_x</p:attrName>
                                        </p:attrNameLst>
                                      </p:cBhvr>
                                      <p:tavLst>
                                        <p:tav tm="0">
                                          <p:val>
                                            <p:strVal val="0-#ppt_w/2"/>
                                          </p:val>
                                        </p:tav>
                                        <p:tav tm="100000">
                                          <p:val>
                                            <p:strVal val="#ppt_x"/>
                                          </p:val>
                                        </p:tav>
                                      </p:tavLst>
                                    </p:anim>
                                    <p:anim calcmode="lin" valueType="num">
                                      <p:cBhvr additive="base">
                                        <p:cTn id="155" dur="500" fill="hold"/>
                                        <p:tgtEl>
                                          <p:spTgt spid="27"/>
                                        </p:tgtEl>
                                        <p:attrNameLst>
                                          <p:attrName>ppt_y</p:attrName>
                                        </p:attrNameLst>
                                      </p:cBhvr>
                                      <p:tavLst>
                                        <p:tav tm="0">
                                          <p:val>
                                            <p:strVal val="#ppt_y"/>
                                          </p:val>
                                        </p:tav>
                                        <p:tav tm="100000">
                                          <p:val>
                                            <p:strVal val="#ppt_y"/>
                                          </p:val>
                                        </p:tav>
                                      </p:tavLst>
                                    </p:anim>
                                  </p:childTnLst>
                                </p:cTn>
                              </p:par>
                              <p:par>
                                <p:cTn id="156" presetID="2" presetClass="entr" presetSubtype="8" fill="hold" grpId="0" nodeType="withEffect">
                                  <p:stCondLst>
                                    <p:cond delay="0"/>
                                  </p:stCondLst>
                                  <p:childTnLst>
                                    <p:set>
                                      <p:cBhvr>
                                        <p:cTn id="157" dur="1" fill="hold">
                                          <p:stCondLst>
                                            <p:cond delay="0"/>
                                          </p:stCondLst>
                                        </p:cTn>
                                        <p:tgtEl>
                                          <p:spTgt spid="28"/>
                                        </p:tgtEl>
                                        <p:attrNameLst>
                                          <p:attrName>style.visibility</p:attrName>
                                        </p:attrNameLst>
                                      </p:cBhvr>
                                      <p:to>
                                        <p:strVal val="visible"/>
                                      </p:to>
                                    </p:set>
                                    <p:anim calcmode="lin" valueType="num">
                                      <p:cBhvr additive="base">
                                        <p:cTn id="158" dur="500" fill="hold"/>
                                        <p:tgtEl>
                                          <p:spTgt spid="28"/>
                                        </p:tgtEl>
                                        <p:attrNameLst>
                                          <p:attrName>ppt_x</p:attrName>
                                        </p:attrNameLst>
                                      </p:cBhvr>
                                      <p:tavLst>
                                        <p:tav tm="0">
                                          <p:val>
                                            <p:strVal val="0-#ppt_w/2"/>
                                          </p:val>
                                        </p:tav>
                                        <p:tav tm="100000">
                                          <p:val>
                                            <p:strVal val="#ppt_x"/>
                                          </p:val>
                                        </p:tav>
                                      </p:tavLst>
                                    </p:anim>
                                    <p:anim calcmode="lin" valueType="num">
                                      <p:cBhvr additive="base">
                                        <p:cTn id="159" dur="500" fill="hold"/>
                                        <p:tgtEl>
                                          <p:spTgt spid="28"/>
                                        </p:tgtEl>
                                        <p:attrNameLst>
                                          <p:attrName>ppt_y</p:attrName>
                                        </p:attrNameLst>
                                      </p:cBhvr>
                                      <p:tavLst>
                                        <p:tav tm="0">
                                          <p:val>
                                            <p:strVal val="#ppt_y"/>
                                          </p:val>
                                        </p:tav>
                                        <p:tav tm="100000">
                                          <p:val>
                                            <p:strVal val="#ppt_y"/>
                                          </p:val>
                                        </p:tav>
                                      </p:tavLst>
                                    </p:anim>
                                  </p:childTnLst>
                                </p:cTn>
                              </p:par>
                              <p:par>
                                <p:cTn id="160" presetID="2" presetClass="entr" presetSubtype="8" fill="hold" grpId="0" nodeType="withEffect">
                                  <p:stCondLst>
                                    <p:cond delay="0"/>
                                  </p:stCondLst>
                                  <p:childTnLst>
                                    <p:set>
                                      <p:cBhvr>
                                        <p:cTn id="161" dur="1" fill="hold">
                                          <p:stCondLst>
                                            <p:cond delay="0"/>
                                          </p:stCondLst>
                                        </p:cTn>
                                        <p:tgtEl>
                                          <p:spTgt spid="29"/>
                                        </p:tgtEl>
                                        <p:attrNameLst>
                                          <p:attrName>style.visibility</p:attrName>
                                        </p:attrNameLst>
                                      </p:cBhvr>
                                      <p:to>
                                        <p:strVal val="visible"/>
                                      </p:to>
                                    </p:set>
                                    <p:anim calcmode="lin" valueType="num">
                                      <p:cBhvr additive="base">
                                        <p:cTn id="162" dur="500" fill="hold"/>
                                        <p:tgtEl>
                                          <p:spTgt spid="29"/>
                                        </p:tgtEl>
                                        <p:attrNameLst>
                                          <p:attrName>ppt_x</p:attrName>
                                        </p:attrNameLst>
                                      </p:cBhvr>
                                      <p:tavLst>
                                        <p:tav tm="0">
                                          <p:val>
                                            <p:strVal val="0-#ppt_w/2"/>
                                          </p:val>
                                        </p:tav>
                                        <p:tav tm="100000">
                                          <p:val>
                                            <p:strVal val="#ppt_x"/>
                                          </p:val>
                                        </p:tav>
                                      </p:tavLst>
                                    </p:anim>
                                    <p:anim calcmode="lin" valueType="num">
                                      <p:cBhvr additive="base">
                                        <p:cTn id="163" dur="500" fill="hold"/>
                                        <p:tgtEl>
                                          <p:spTgt spid="29"/>
                                        </p:tgtEl>
                                        <p:attrNameLst>
                                          <p:attrName>ppt_y</p:attrName>
                                        </p:attrNameLst>
                                      </p:cBhvr>
                                      <p:tavLst>
                                        <p:tav tm="0">
                                          <p:val>
                                            <p:strVal val="#ppt_y"/>
                                          </p:val>
                                        </p:tav>
                                        <p:tav tm="100000">
                                          <p:val>
                                            <p:strVal val="#ppt_y"/>
                                          </p:val>
                                        </p:tav>
                                      </p:tavLst>
                                    </p:anim>
                                  </p:childTnLst>
                                </p:cTn>
                              </p:par>
                              <p:par>
                                <p:cTn id="164" presetID="2" presetClass="entr" presetSubtype="8" fill="hold" grpId="0" nodeType="withEffect">
                                  <p:stCondLst>
                                    <p:cond delay="0"/>
                                  </p:stCondLst>
                                  <p:childTnLst>
                                    <p:set>
                                      <p:cBhvr>
                                        <p:cTn id="165" dur="1" fill="hold">
                                          <p:stCondLst>
                                            <p:cond delay="0"/>
                                          </p:stCondLst>
                                        </p:cTn>
                                        <p:tgtEl>
                                          <p:spTgt spid="30"/>
                                        </p:tgtEl>
                                        <p:attrNameLst>
                                          <p:attrName>style.visibility</p:attrName>
                                        </p:attrNameLst>
                                      </p:cBhvr>
                                      <p:to>
                                        <p:strVal val="visible"/>
                                      </p:to>
                                    </p:set>
                                    <p:anim calcmode="lin" valueType="num">
                                      <p:cBhvr additive="base">
                                        <p:cTn id="166" dur="500" fill="hold"/>
                                        <p:tgtEl>
                                          <p:spTgt spid="30"/>
                                        </p:tgtEl>
                                        <p:attrNameLst>
                                          <p:attrName>ppt_x</p:attrName>
                                        </p:attrNameLst>
                                      </p:cBhvr>
                                      <p:tavLst>
                                        <p:tav tm="0">
                                          <p:val>
                                            <p:strVal val="0-#ppt_w/2"/>
                                          </p:val>
                                        </p:tav>
                                        <p:tav tm="100000">
                                          <p:val>
                                            <p:strVal val="#ppt_x"/>
                                          </p:val>
                                        </p:tav>
                                      </p:tavLst>
                                    </p:anim>
                                    <p:anim calcmode="lin" valueType="num">
                                      <p:cBhvr additive="base">
                                        <p:cTn id="167" dur="500" fill="hold"/>
                                        <p:tgtEl>
                                          <p:spTgt spid="30"/>
                                        </p:tgtEl>
                                        <p:attrNameLst>
                                          <p:attrName>ppt_y</p:attrName>
                                        </p:attrNameLst>
                                      </p:cBhvr>
                                      <p:tavLst>
                                        <p:tav tm="0">
                                          <p:val>
                                            <p:strVal val="#ppt_y"/>
                                          </p:val>
                                        </p:tav>
                                        <p:tav tm="100000">
                                          <p:val>
                                            <p:strVal val="#ppt_y"/>
                                          </p:val>
                                        </p:tav>
                                      </p:tavLst>
                                    </p:anim>
                                  </p:childTnLst>
                                </p:cTn>
                              </p:par>
                              <p:par>
                                <p:cTn id="168" presetID="2" presetClass="entr" presetSubtype="8" fill="hold" grpId="0" nodeType="withEffect">
                                  <p:stCondLst>
                                    <p:cond delay="0"/>
                                  </p:stCondLst>
                                  <p:childTnLst>
                                    <p:set>
                                      <p:cBhvr>
                                        <p:cTn id="169" dur="1" fill="hold">
                                          <p:stCondLst>
                                            <p:cond delay="0"/>
                                          </p:stCondLst>
                                        </p:cTn>
                                        <p:tgtEl>
                                          <p:spTgt spid="31"/>
                                        </p:tgtEl>
                                        <p:attrNameLst>
                                          <p:attrName>style.visibility</p:attrName>
                                        </p:attrNameLst>
                                      </p:cBhvr>
                                      <p:to>
                                        <p:strVal val="visible"/>
                                      </p:to>
                                    </p:set>
                                    <p:anim calcmode="lin" valueType="num">
                                      <p:cBhvr additive="base">
                                        <p:cTn id="170" dur="500" fill="hold"/>
                                        <p:tgtEl>
                                          <p:spTgt spid="31"/>
                                        </p:tgtEl>
                                        <p:attrNameLst>
                                          <p:attrName>ppt_x</p:attrName>
                                        </p:attrNameLst>
                                      </p:cBhvr>
                                      <p:tavLst>
                                        <p:tav tm="0">
                                          <p:val>
                                            <p:strVal val="0-#ppt_w/2"/>
                                          </p:val>
                                        </p:tav>
                                        <p:tav tm="100000">
                                          <p:val>
                                            <p:strVal val="#ppt_x"/>
                                          </p:val>
                                        </p:tav>
                                      </p:tavLst>
                                    </p:anim>
                                    <p:anim calcmode="lin" valueType="num">
                                      <p:cBhvr additive="base">
                                        <p:cTn id="171" dur="500" fill="hold"/>
                                        <p:tgtEl>
                                          <p:spTgt spid="31"/>
                                        </p:tgtEl>
                                        <p:attrNameLst>
                                          <p:attrName>ppt_y</p:attrName>
                                        </p:attrNameLst>
                                      </p:cBhvr>
                                      <p:tavLst>
                                        <p:tav tm="0">
                                          <p:val>
                                            <p:strVal val="#ppt_y"/>
                                          </p:val>
                                        </p:tav>
                                        <p:tav tm="100000">
                                          <p:val>
                                            <p:strVal val="#ppt_y"/>
                                          </p:val>
                                        </p:tav>
                                      </p:tavLst>
                                    </p:anim>
                                  </p:childTnLst>
                                </p:cTn>
                              </p:par>
                              <p:par>
                                <p:cTn id="172" presetID="2" presetClass="entr" presetSubtype="8" fill="hold" grpId="0" nodeType="withEffect">
                                  <p:stCondLst>
                                    <p:cond delay="0"/>
                                  </p:stCondLst>
                                  <p:childTnLst>
                                    <p:set>
                                      <p:cBhvr>
                                        <p:cTn id="173" dur="1" fill="hold">
                                          <p:stCondLst>
                                            <p:cond delay="0"/>
                                          </p:stCondLst>
                                        </p:cTn>
                                        <p:tgtEl>
                                          <p:spTgt spid="32"/>
                                        </p:tgtEl>
                                        <p:attrNameLst>
                                          <p:attrName>style.visibility</p:attrName>
                                        </p:attrNameLst>
                                      </p:cBhvr>
                                      <p:to>
                                        <p:strVal val="visible"/>
                                      </p:to>
                                    </p:set>
                                    <p:anim calcmode="lin" valueType="num">
                                      <p:cBhvr additive="base">
                                        <p:cTn id="174" dur="500" fill="hold"/>
                                        <p:tgtEl>
                                          <p:spTgt spid="32"/>
                                        </p:tgtEl>
                                        <p:attrNameLst>
                                          <p:attrName>ppt_x</p:attrName>
                                        </p:attrNameLst>
                                      </p:cBhvr>
                                      <p:tavLst>
                                        <p:tav tm="0">
                                          <p:val>
                                            <p:strVal val="0-#ppt_w/2"/>
                                          </p:val>
                                        </p:tav>
                                        <p:tav tm="100000">
                                          <p:val>
                                            <p:strVal val="#ppt_x"/>
                                          </p:val>
                                        </p:tav>
                                      </p:tavLst>
                                    </p:anim>
                                    <p:anim calcmode="lin" valueType="num">
                                      <p:cBhvr additive="base">
                                        <p:cTn id="175" dur="500" fill="hold"/>
                                        <p:tgtEl>
                                          <p:spTgt spid="32"/>
                                        </p:tgtEl>
                                        <p:attrNameLst>
                                          <p:attrName>ppt_y</p:attrName>
                                        </p:attrNameLst>
                                      </p:cBhvr>
                                      <p:tavLst>
                                        <p:tav tm="0">
                                          <p:val>
                                            <p:strVal val="#ppt_y"/>
                                          </p:val>
                                        </p:tav>
                                        <p:tav tm="100000">
                                          <p:val>
                                            <p:strVal val="#ppt_y"/>
                                          </p:val>
                                        </p:tav>
                                      </p:tavLst>
                                    </p:anim>
                                  </p:childTnLst>
                                </p:cTn>
                              </p:par>
                              <p:par>
                                <p:cTn id="176" presetID="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 calcmode="lin" valueType="num">
                                      <p:cBhvr additive="base">
                                        <p:cTn id="178" dur="500" fill="hold"/>
                                        <p:tgtEl>
                                          <p:spTgt spid="34"/>
                                        </p:tgtEl>
                                        <p:attrNameLst>
                                          <p:attrName>ppt_x</p:attrName>
                                        </p:attrNameLst>
                                      </p:cBhvr>
                                      <p:tavLst>
                                        <p:tav tm="0">
                                          <p:val>
                                            <p:strVal val="0-#ppt_w/2"/>
                                          </p:val>
                                        </p:tav>
                                        <p:tav tm="100000">
                                          <p:val>
                                            <p:strVal val="#ppt_x"/>
                                          </p:val>
                                        </p:tav>
                                      </p:tavLst>
                                    </p:anim>
                                    <p:anim calcmode="lin" valueType="num">
                                      <p:cBhvr additive="base">
                                        <p:cTn id="179" dur="500" fill="hold"/>
                                        <p:tgtEl>
                                          <p:spTgt spid="34"/>
                                        </p:tgtEl>
                                        <p:attrNameLst>
                                          <p:attrName>ppt_y</p:attrName>
                                        </p:attrNameLst>
                                      </p:cBhvr>
                                      <p:tavLst>
                                        <p:tav tm="0">
                                          <p:val>
                                            <p:strVal val="#ppt_y"/>
                                          </p:val>
                                        </p:tav>
                                        <p:tav tm="100000">
                                          <p:val>
                                            <p:strVal val="#ppt_y"/>
                                          </p:val>
                                        </p:tav>
                                      </p:tavLst>
                                    </p:anim>
                                  </p:childTnLst>
                                </p:cTn>
                              </p:par>
                              <p:par>
                                <p:cTn id="180" presetID="2" presetClass="entr" presetSubtype="8" fill="hold" nodeType="withEffect">
                                  <p:stCondLst>
                                    <p:cond delay="0"/>
                                  </p:stCondLst>
                                  <p:childTnLst>
                                    <p:set>
                                      <p:cBhvr>
                                        <p:cTn id="181" dur="1" fill="hold">
                                          <p:stCondLst>
                                            <p:cond delay="0"/>
                                          </p:stCondLst>
                                        </p:cTn>
                                        <p:tgtEl>
                                          <p:spTgt spid="36"/>
                                        </p:tgtEl>
                                        <p:attrNameLst>
                                          <p:attrName>style.visibility</p:attrName>
                                        </p:attrNameLst>
                                      </p:cBhvr>
                                      <p:to>
                                        <p:strVal val="visible"/>
                                      </p:to>
                                    </p:set>
                                    <p:anim calcmode="lin" valueType="num">
                                      <p:cBhvr additive="base">
                                        <p:cTn id="182" dur="500" fill="hold"/>
                                        <p:tgtEl>
                                          <p:spTgt spid="36"/>
                                        </p:tgtEl>
                                        <p:attrNameLst>
                                          <p:attrName>ppt_x</p:attrName>
                                        </p:attrNameLst>
                                      </p:cBhvr>
                                      <p:tavLst>
                                        <p:tav tm="0">
                                          <p:val>
                                            <p:strVal val="0-#ppt_w/2"/>
                                          </p:val>
                                        </p:tav>
                                        <p:tav tm="100000">
                                          <p:val>
                                            <p:strVal val="#ppt_x"/>
                                          </p:val>
                                        </p:tav>
                                      </p:tavLst>
                                    </p:anim>
                                    <p:anim calcmode="lin" valueType="num">
                                      <p:cBhvr additive="base">
                                        <p:cTn id="183" dur="500" fill="hold"/>
                                        <p:tgtEl>
                                          <p:spTgt spid="36"/>
                                        </p:tgtEl>
                                        <p:attrNameLst>
                                          <p:attrName>ppt_y</p:attrName>
                                        </p:attrNameLst>
                                      </p:cBhvr>
                                      <p:tavLst>
                                        <p:tav tm="0">
                                          <p:val>
                                            <p:strVal val="#ppt_y"/>
                                          </p:val>
                                        </p:tav>
                                        <p:tav tm="100000">
                                          <p:val>
                                            <p:strVal val="#ppt_y"/>
                                          </p:val>
                                        </p:tav>
                                      </p:tavLst>
                                    </p:anim>
                                  </p:childTnLst>
                                </p:cTn>
                              </p:par>
                              <p:par>
                                <p:cTn id="184" presetID="2" presetClass="entr" presetSubtype="8" fill="hold" nodeType="withEffect">
                                  <p:stCondLst>
                                    <p:cond delay="0"/>
                                  </p:stCondLst>
                                  <p:childTnLst>
                                    <p:set>
                                      <p:cBhvr>
                                        <p:cTn id="185" dur="1" fill="hold">
                                          <p:stCondLst>
                                            <p:cond delay="0"/>
                                          </p:stCondLst>
                                        </p:cTn>
                                        <p:tgtEl>
                                          <p:spTgt spid="38"/>
                                        </p:tgtEl>
                                        <p:attrNameLst>
                                          <p:attrName>style.visibility</p:attrName>
                                        </p:attrNameLst>
                                      </p:cBhvr>
                                      <p:to>
                                        <p:strVal val="visible"/>
                                      </p:to>
                                    </p:set>
                                    <p:anim calcmode="lin" valueType="num">
                                      <p:cBhvr additive="base">
                                        <p:cTn id="186" dur="500" fill="hold"/>
                                        <p:tgtEl>
                                          <p:spTgt spid="38"/>
                                        </p:tgtEl>
                                        <p:attrNameLst>
                                          <p:attrName>ppt_x</p:attrName>
                                        </p:attrNameLst>
                                      </p:cBhvr>
                                      <p:tavLst>
                                        <p:tav tm="0">
                                          <p:val>
                                            <p:strVal val="0-#ppt_w/2"/>
                                          </p:val>
                                        </p:tav>
                                        <p:tav tm="100000">
                                          <p:val>
                                            <p:strVal val="#ppt_x"/>
                                          </p:val>
                                        </p:tav>
                                      </p:tavLst>
                                    </p:anim>
                                    <p:anim calcmode="lin" valueType="num">
                                      <p:cBhvr additive="base">
                                        <p:cTn id="187" dur="500" fill="hold"/>
                                        <p:tgtEl>
                                          <p:spTgt spid="38"/>
                                        </p:tgtEl>
                                        <p:attrNameLst>
                                          <p:attrName>ppt_y</p:attrName>
                                        </p:attrNameLst>
                                      </p:cBhvr>
                                      <p:tavLst>
                                        <p:tav tm="0">
                                          <p:val>
                                            <p:strVal val="#ppt_y"/>
                                          </p:val>
                                        </p:tav>
                                        <p:tav tm="100000">
                                          <p:val>
                                            <p:strVal val="#ppt_y"/>
                                          </p:val>
                                        </p:tav>
                                      </p:tavLst>
                                    </p:anim>
                                  </p:childTnLst>
                                </p:cTn>
                              </p:par>
                              <p:par>
                                <p:cTn id="188" presetID="2" presetClass="entr" presetSubtype="8" fill="hold" nodeType="withEffect">
                                  <p:stCondLst>
                                    <p:cond delay="0"/>
                                  </p:stCondLst>
                                  <p:childTnLst>
                                    <p:set>
                                      <p:cBhvr>
                                        <p:cTn id="189" dur="1" fill="hold">
                                          <p:stCondLst>
                                            <p:cond delay="0"/>
                                          </p:stCondLst>
                                        </p:cTn>
                                        <p:tgtEl>
                                          <p:spTgt spid="47"/>
                                        </p:tgtEl>
                                        <p:attrNameLst>
                                          <p:attrName>style.visibility</p:attrName>
                                        </p:attrNameLst>
                                      </p:cBhvr>
                                      <p:to>
                                        <p:strVal val="visible"/>
                                      </p:to>
                                    </p:set>
                                    <p:anim calcmode="lin" valueType="num">
                                      <p:cBhvr additive="base">
                                        <p:cTn id="190" dur="500" fill="hold"/>
                                        <p:tgtEl>
                                          <p:spTgt spid="47"/>
                                        </p:tgtEl>
                                        <p:attrNameLst>
                                          <p:attrName>ppt_x</p:attrName>
                                        </p:attrNameLst>
                                      </p:cBhvr>
                                      <p:tavLst>
                                        <p:tav tm="0">
                                          <p:val>
                                            <p:strVal val="0-#ppt_w/2"/>
                                          </p:val>
                                        </p:tav>
                                        <p:tav tm="100000">
                                          <p:val>
                                            <p:strVal val="#ppt_x"/>
                                          </p:val>
                                        </p:tav>
                                      </p:tavLst>
                                    </p:anim>
                                    <p:anim calcmode="lin" valueType="num">
                                      <p:cBhvr additive="base">
                                        <p:cTn id="191" dur="500" fill="hold"/>
                                        <p:tgtEl>
                                          <p:spTgt spid="47"/>
                                        </p:tgtEl>
                                        <p:attrNameLst>
                                          <p:attrName>ppt_y</p:attrName>
                                        </p:attrNameLst>
                                      </p:cBhvr>
                                      <p:tavLst>
                                        <p:tav tm="0">
                                          <p:val>
                                            <p:strVal val="#ppt_y"/>
                                          </p:val>
                                        </p:tav>
                                        <p:tav tm="100000">
                                          <p:val>
                                            <p:strVal val="#ppt_y"/>
                                          </p:val>
                                        </p:tav>
                                      </p:tavLst>
                                    </p:anim>
                                  </p:childTnLst>
                                </p:cTn>
                              </p:par>
                              <p:par>
                                <p:cTn id="192" presetID="2" presetClass="entr" presetSubtype="8" fill="hold" nodeType="withEffect">
                                  <p:stCondLst>
                                    <p:cond delay="0"/>
                                  </p:stCondLst>
                                  <p:childTnLst>
                                    <p:set>
                                      <p:cBhvr>
                                        <p:cTn id="193" dur="1" fill="hold">
                                          <p:stCondLst>
                                            <p:cond delay="0"/>
                                          </p:stCondLst>
                                        </p:cTn>
                                        <p:tgtEl>
                                          <p:spTgt spid="48"/>
                                        </p:tgtEl>
                                        <p:attrNameLst>
                                          <p:attrName>style.visibility</p:attrName>
                                        </p:attrNameLst>
                                      </p:cBhvr>
                                      <p:to>
                                        <p:strVal val="visible"/>
                                      </p:to>
                                    </p:set>
                                    <p:anim calcmode="lin" valueType="num">
                                      <p:cBhvr additive="base">
                                        <p:cTn id="194" dur="500" fill="hold"/>
                                        <p:tgtEl>
                                          <p:spTgt spid="48"/>
                                        </p:tgtEl>
                                        <p:attrNameLst>
                                          <p:attrName>ppt_x</p:attrName>
                                        </p:attrNameLst>
                                      </p:cBhvr>
                                      <p:tavLst>
                                        <p:tav tm="0">
                                          <p:val>
                                            <p:strVal val="0-#ppt_w/2"/>
                                          </p:val>
                                        </p:tav>
                                        <p:tav tm="100000">
                                          <p:val>
                                            <p:strVal val="#ppt_x"/>
                                          </p:val>
                                        </p:tav>
                                      </p:tavLst>
                                    </p:anim>
                                    <p:anim calcmode="lin" valueType="num">
                                      <p:cBhvr additive="base">
                                        <p:cTn id="195" dur="500" fill="hold"/>
                                        <p:tgtEl>
                                          <p:spTgt spid="48"/>
                                        </p:tgtEl>
                                        <p:attrNameLst>
                                          <p:attrName>ppt_y</p:attrName>
                                        </p:attrNameLst>
                                      </p:cBhvr>
                                      <p:tavLst>
                                        <p:tav tm="0">
                                          <p:val>
                                            <p:strVal val="#ppt_y"/>
                                          </p:val>
                                        </p:tav>
                                        <p:tav tm="100000">
                                          <p:val>
                                            <p:strVal val="#ppt_y"/>
                                          </p:val>
                                        </p:tav>
                                      </p:tavLst>
                                    </p:anim>
                                  </p:childTnLst>
                                </p:cTn>
                              </p:par>
                              <p:par>
                                <p:cTn id="196" presetID="2" presetClass="entr" presetSubtype="8" fill="hold" nodeType="withEffect">
                                  <p:stCondLst>
                                    <p:cond delay="0"/>
                                  </p:stCondLst>
                                  <p:childTnLst>
                                    <p:set>
                                      <p:cBhvr>
                                        <p:cTn id="197" dur="1" fill="hold">
                                          <p:stCondLst>
                                            <p:cond delay="0"/>
                                          </p:stCondLst>
                                        </p:cTn>
                                        <p:tgtEl>
                                          <p:spTgt spid="49"/>
                                        </p:tgtEl>
                                        <p:attrNameLst>
                                          <p:attrName>style.visibility</p:attrName>
                                        </p:attrNameLst>
                                      </p:cBhvr>
                                      <p:to>
                                        <p:strVal val="visible"/>
                                      </p:to>
                                    </p:set>
                                    <p:anim calcmode="lin" valueType="num">
                                      <p:cBhvr additive="base">
                                        <p:cTn id="198" dur="500" fill="hold"/>
                                        <p:tgtEl>
                                          <p:spTgt spid="49"/>
                                        </p:tgtEl>
                                        <p:attrNameLst>
                                          <p:attrName>ppt_x</p:attrName>
                                        </p:attrNameLst>
                                      </p:cBhvr>
                                      <p:tavLst>
                                        <p:tav tm="0">
                                          <p:val>
                                            <p:strVal val="0-#ppt_w/2"/>
                                          </p:val>
                                        </p:tav>
                                        <p:tav tm="100000">
                                          <p:val>
                                            <p:strVal val="#ppt_x"/>
                                          </p:val>
                                        </p:tav>
                                      </p:tavLst>
                                    </p:anim>
                                    <p:anim calcmode="lin" valueType="num">
                                      <p:cBhvr additive="base">
                                        <p:cTn id="199" dur="500" fill="hold"/>
                                        <p:tgtEl>
                                          <p:spTgt spid="49"/>
                                        </p:tgtEl>
                                        <p:attrNameLst>
                                          <p:attrName>ppt_y</p:attrName>
                                        </p:attrNameLst>
                                      </p:cBhvr>
                                      <p:tavLst>
                                        <p:tav tm="0">
                                          <p:val>
                                            <p:strVal val="#ppt_y"/>
                                          </p:val>
                                        </p:tav>
                                        <p:tav tm="100000">
                                          <p:val>
                                            <p:strVal val="#ppt_y"/>
                                          </p:val>
                                        </p:tav>
                                      </p:tavLst>
                                    </p:anim>
                                  </p:childTnLst>
                                </p:cTn>
                              </p:par>
                              <p:par>
                                <p:cTn id="200" presetID="2" presetClass="entr" presetSubtype="8" fill="hold" nodeType="withEffect">
                                  <p:stCondLst>
                                    <p:cond delay="0"/>
                                  </p:stCondLst>
                                  <p:childTnLst>
                                    <p:set>
                                      <p:cBhvr>
                                        <p:cTn id="201" dur="1" fill="hold">
                                          <p:stCondLst>
                                            <p:cond delay="0"/>
                                          </p:stCondLst>
                                        </p:cTn>
                                        <p:tgtEl>
                                          <p:spTgt spid="50"/>
                                        </p:tgtEl>
                                        <p:attrNameLst>
                                          <p:attrName>style.visibility</p:attrName>
                                        </p:attrNameLst>
                                      </p:cBhvr>
                                      <p:to>
                                        <p:strVal val="visible"/>
                                      </p:to>
                                    </p:set>
                                    <p:anim calcmode="lin" valueType="num">
                                      <p:cBhvr additive="base">
                                        <p:cTn id="202" dur="500" fill="hold"/>
                                        <p:tgtEl>
                                          <p:spTgt spid="50"/>
                                        </p:tgtEl>
                                        <p:attrNameLst>
                                          <p:attrName>ppt_x</p:attrName>
                                        </p:attrNameLst>
                                      </p:cBhvr>
                                      <p:tavLst>
                                        <p:tav tm="0">
                                          <p:val>
                                            <p:strVal val="0-#ppt_w/2"/>
                                          </p:val>
                                        </p:tav>
                                        <p:tav tm="100000">
                                          <p:val>
                                            <p:strVal val="#ppt_x"/>
                                          </p:val>
                                        </p:tav>
                                      </p:tavLst>
                                    </p:anim>
                                    <p:anim calcmode="lin" valueType="num">
                                      <p:cBhvr additive="base">
                                        <p:cTn id="203" dur="500" fill="hold"/>
                                        <p:tgtEl>
                                          <p:spTgt spid="50"/>
                                        </p:tgtEl>
                                        <p:attrNameLst>
                                          <p:attrName>ppt_y</p:attrName>
                                        </p:attrNameLst>
                                      </p:cBhvr>
                                      <p:tavLst>
                                        <p:tav tm="0">
                                          <p:val>
                                            <p:strVal val="#ppt_y"/>
                                          </p:val>
                                        </p:tav>
                                        <p:tav tm="100000">
                                          <p:val>
                                            <p:strVal val="#ppt_y"/>
                                          </p:val>
                                        </p:tav>
                                      </p:tavLst>
                                    </p:anim>
                                  </p:childTnLst>
                                </p:cTn>
                              </p:par>
                              <p:par>
                                <p:cTn id="204" presetID="2" presetClass="entr" presetSubtype="8" fill="hold" nodeType="withEffect">
                                  <p:stCondLst>
                                    <p:cond delay="0"/>
                                  </p:stCondLst>
                                  <p:childTnLst>
                                    <p:set>
                                      <p:cBhvr>
                                        <p:cTn id="205" dur="1" fill="hold">
                                          <p:stCondLst>
                                            <p:cond delay="0"/>
                                          </p:stCondLst>
                                        </p:cTn>
                                        <p:tgtEl>
                                          <p:spTgt spid="51"/>
                                        </p:tgtEl>
                                        <p:attrNameLst>
                                          <p:attrName>style.visibility</p:attrName>
                                        </p:attrNameLst>
                                      </p:cBhvr>
                                      <p:to>
                                        <p:strVal val="visible"/>
                                      </p:to>
                                    </p:set>
                                    <p:anim calcmode="lin" valueType="num">
                                      <p:cBhvr additive="base">
                                        <p:cTn id="206" dur="500" fill="hold"/>
                                        <p:tgtEl>
                                          <p:spTgt spid="51"/>
                                        </p:tgtEl>
                                        <p:attrNameLst>
                                          <p:attrName>ppt_x</p:attrName>
                                        </p:attrNameLst>
                                      </p:cBhvr>
                                      <p:tavLst>
                                        <p:tav tm="0">
                                          <p:val>
                                            <p:strVal val="0-#ppt_w/2"/>
                                          </p:val>
                                        </p:tav>
                                        <p:tav tm="100000">
                                          <p:val>
                                            <p:strVal val="#ppt_x"/>
                                          </p:val>
                                        </p:tav>
                                      </p:tavLst>
                                    </p:anim>
                                    <p:anim calcmode="lin" valueType="num">
                                      <p:cBhvr additive="base">
                                        <p:cTn id="207" dur="500" fill="hold"/>
                                        <p:tgtEl>
                                          <p:spTgt spid="51"/>
                                        </p:tgtEl>
                                        <p:attrNameLst>
                                          <p:attrName>ppt_y</p:attrName>
                                        </p:attrNameLst>
                                      </p:cBhvr>
                                      <p:tavLst>
                                        <p:tav tm="0">
                                          <p:val>
                                            <p:strVal val="#ppt_y"/>
                                          </p:val>
                                        </p:tav>
                                        <p:tav tm="100000">
                                          <p:val>
                                            <p:strVal val="#ppt_y"/>
                                          </p:val>
                                        </p:tav>
                                      </p:tavLst>
                                    </p:anim>
                                  </p:childTnLst>
                                </p:cTn>
                              </p:par>
                              <p:par>
                                <p:cTn id="208" presetID="2" presetClass="entr" presetSubtype="8" fill="hold" nodeType="withEffect">
                                  <p:stCondLst>
                                    <p:cond delay="0"/>
                                  </p:stCondLst>
                                  <p:childTnLst>
                                    <p:set>
                                      <p:cBhvr>
                                        <p:cTn id="209" dur="1" fill="hold">
                                          <p:stCondLst>
                                            <p:cond delay="0"/>
                                          </p:stCondLst>
                                        </p:cTn>
                                        <p:tgtEl>
                                          <p:spTgt spid="53"/>
                                        </p:tgtEl>
                                        <p:attrNameLst>
                                          <p:attrName>style.visibility</p:attrName>
                                        </p:attrNameLst>
                                      </p:cBhvr>
                                      <p:to>
                                        <p:strVal val="visible"/>
                                      </p:to>
                                    </p:set>
                                    <p:anim calcmode="lin" valueType="num">
                                      <p:cBhvr additive="base">
                                        <p:cTn id="210" dur="500" fill="hold"/>
                                        <p:tgtEl>
                                          <p:spTgt spid="53"/>
                                        </p:tgtEl>
                                        <p:attrNameLst>
                                          <p:attrName>ppt_x</p:attrName>
                                        </p:attrNameLst>
                                      </p:cBhvr>
                                      <p:tavLst>
                                        <p:tav tm="0">
                                          <p:val>
                                            <p:strVal val="0-#ppt_w/2"/>
                                          </p:val>
                                        </p:tav>
                                        <p:tav tm="100000">
                                          <p:val>
                                            <p:strVal val="#ppt_x"/>
                                          </p:val>
                                        </p:tav>
                                      </p:tavLst>
                                    </p:anim>
                                    <p:anim calcmode="lin" valueType="num">
                                      <p:cBhvr additive="base">
                                        <p:cTn id="211" dur="500" fill="hold"/>
                                        <p:tgtEl>
                                          <p:spTgt spid="53"/>
                                        </p:tgtEl>
                                        <p:attrNameLst>
                                          <p:attrName>ppt_y</p:attrName>
                                        </p:attrNameLst>
                                      </p:cBhvr>
                                      <p:tavLst>
                                        <p:tav tm="0">
                                          <p:val>
                                            <p:strVal val="#ppt_y"/>
                                          </p:val>
                                        </p:tav>
                                        <p:tav tm="100000">
                                          <p:val>
                                            <p:strVal val="#ppt_y"/>
                                          </p:val>
                                        </p:tav>
                                      </p:tavLst>
                                    </p:anim>
                                  </p:childTnLst>
                                </p:cTn>
                              </p:par>
                              <p:par>
                                <p:cTn id="212" presetID="2" presetClass="entr" presetSubtype="8" fill="hold" grpId="0" nodeType="withEffect">
                                  <p:stCondLst>
                                    <p:cond delay="0"/>
                                  </p:stCondLst>
                                  <p:childTnLst>
                                    <p:set>
                                      <p:cBhvr>
                                        <p:cTn id="213" dur="1" fill="hold">
                                          <p:stCondLst>
                                            <p:cond delay="0"/>
                                          </p:stCondLst>
                                        </p:cTn>
                                        <p:tgtEl>
                                          <p:spTgt spid="54"/>
                                        </p:tgtEl>
                                        <p:attrNameLst>
                                          <p:attrName>style.visibility</p:attrName>
                                        </p:attrNameLst>
                                      </p:cBhvr>
                                      <p:to>
                                        <p:strVal val="visible"/>
                                      </p:to>
                                    </p:set>
                                    <p:anim calcmode="lin" valueType="num">
                                      <p:cBhvr additive="base">
                                        <p:cTn id="214" dur="500" fill="hold"/>
                                        <p:tgtEl>
                                          <p:spTgt spid="54"/>
                                        </p:tgtEl>
                                        <p:attrNameLst>
                                          <p:attrName>ppt_x</p:attrName>
                                        </p:attrNameLst>
                                      </p:cBhvr>
                                      <p:tavLst>
                                        <p:tav tm="0">
                                          <p:val>
                                            <p:strVal val="0-#ppt_w/2"/>
                                          </p:val>
                                        </p:tav>
                                        <p:tav tm="100000">
                                          <p:val>
                                            <p:strVal val="#ppt_x"/>
                                          </p:val>
                                        </p:tav>
                                      </p:tavLst>
                                    </p:anim>
                                    <p:anim calcmode="lin" valueType="num">
                                      <p:cBhvr additive="base">
                                        <p:cTn id="215" dur="500" fill="hold"/>
                                        <p:tgtEl>
                                          <p:spTgt spid="54"/>
                                        </p:tgtEl>
                                        <p:attrNameLst>
                                          <p:attrName>ppt_y</p:attrName>
                                        </p:attrNameLst>
                                      </p:cBhvr>
                                      <p:tavLst>
                                        <p:tav tm="0">
                                          <p:val>
                                            <p:strVal val="#ppt_y"/>
                                          </p:val>
                                        </p:tav>
                                        <p:tav tm="100000">
                                          <p:val>
                                            <p:strVal val="#ppt_y"/>
                                          </p:val>
                                        </p:tav>
                                      </p:tavLst>
                                    </p:anim>
                                  </p:childTnLst>
                                </p:cTn>
                              </p:par>
                              <p:par>
                                <p:cTn id="216" presetID="2" presetClass="entr" presetSubtype="8" fill="hold" nodeType="withEffect">
                                  <p:stCondLst>
                                    <p:cond delay="0"/>
                                  </p:stCondLst>
                                  <p:childTnLst>
                                    <p:set>
                                      <p:cBhvr>
                                        <p:cTn id="217" dur="1" fill="hold">
                                          <p:stCondLst>
                                            <p:cond delay="0"/>
                                          </p:stCondLst>
                                        </p:cTn>
                                        <p:tgtEl>
                                          <p:spTgt spid="55"/>
                                        </p:tgtEl>
                                        <p:attrNameLst>
                                          <p:attrName>style.visibility</p:attrName>
                                        </p:attrNameLst>
                                      </p:cBhvr>
                                      <p:to>
                                        <p:strVal val="visible"/>
                                      </p:to>
                                    </p:set>
                                    <p:anim calcmode="lin" valueType="num">
                                      <p:cBhvr additive="base">
                                        <p:cTn id="218" dur="500" fill="hold"/>
                                        <p:tgtEl>
                                          <p:spTgt spid="55"/>
                                        </p:tgtEl>
                                        <p:attrNameLst>
                                          <p:attrName>ppt_x</p:attrName>
                                        </p:attrNameLst>
                                      </p:cBhvr>
                                      <p:tavLst>
                                        <p:tav tm="0">
                                          <p:val>
                                            <p:strVal val="0-#ppt_w/2"/>
                                          </p:val>
                                        </p:tav>
                                        <p:tav tm="100000">
                                          <p:val>
                                            <p:strVal val="#ppt_x"/>
                                          </p:val>
                                        </p:tav>
                                      </p:tavLst>
                                    </p:anim>
                                    <p:anim calcmode="lin" valueType="num">
                                      <p:cBhvr additive="base">
                                        <p:cTn id="219" dur="500" fill="hold"/>
                                        <p:tgtEl>
                                          <p:spTgt spid="55"/>
                                        </p:tgtEl>
                                        <p:attrNameLst>
                                          <p:attrName>ppt_y</p:attrName>
                                        </p:attrNameLst>
                                      </p:cBhvr>
                                      <p:tavLst>
                                        <p:tav tm="0">
                                          <p:val>
                                            <p:strVal val="#ppt_y"/>
                                          </p:val>
                                        </p:tav>
                                        <p:tav tm="100000">
                                          <p:val>
                                            <p:strVal val="#ppt_y"/>
                                          </p:val>
                                        </p:tav>
                                      </p:tavLst>
                                    </p:anim>
                                  </p:childTnLst>
                                </p:cTn>
                              </p:par>
                              <p:par>
                                <p:cTn id="220" presetID="2" presetClass="entr" presetSubtype="8" fill="hold" grpId="0" nodeType="withEffect">
                                  <p:stCondLst>
                                    <p:cond delay="0"/>
                                  </p:stCondLst>
                                  <p:childTnLst>
                                    <p:set>
                                      <p:cBhvr>
                                        <p:cTn id="221" dur="1" fill="hold">
                                          <p:stCondLst>
                                            <p:cond delay="0"/>
                                          </p:stCondLst>
                                        </p:cTn>
                                        <p:tgtEl>
                                          <p:spTgt spid="56"/>
                                        </p:tgtEl>
                                        <p:attrNameLst>
                                          <p:attrName>style.visibility</p:attrName>
                                        </p:attrNameLst>
                                      </p:cBhvr>
                                      <p:to>
                                        <p:strVal val="visible"/>
                                      </p:to>
                                    </p:set>
                                    <p:anim calcmode="lin" valueType="num">
                                      <p:cBhvr additive="base">
                                        <p:cTn id="222" dur="500" fill="hold"/>
                                        <p:tgtEl>
                                          <p:spTgt spid="56"/>
                                        </p:tgtEl>
                                        <p:attrNameLst>
                                          <p:attrName>ppt_x</p:attrName>
                                        </p:attrNameLst>
                                      </p:cBhvr>
                                      <p:tavLst>
                                        <p:tav tm="0">
                                          <p:val>
                                            <p:strVal val="0-#ppt_w/2"/>
                                          </p:val>
                                        </p:tav>
                                        <p:tav tm="100000">
                                          <p:val>
                                            <p:strVal val="#ppt_x"/>
                                          </p:val>
                                        </p:tav>
                                      </p:tavLst>
                                    </p:anim>
                                    <p:anim calcmode="lin" valueType="num">
                                      <p:cBhvr additive="base">
                                        <p:cTn id="223" dur="500" fill="hold"/>
                                        <p:tgtEl>
                                          <p:spTgt spid="56"/>
                                        </p:tgtEl>
                                        <p:attrNameLst>
                                          <p:attrName>ppt_y</p:attrName>
                                        </p:attrNameLst>
                                      </p:cBhvr>
                                      <p:tavLst>
                                        <p:tav tm="0">
                                          <p:val>
                                            <p:strVal val="#ppt_y"/>
                                          </p:val>
                                        </p:tav>
                                        <p:tav tm="100000">
                                          <p:val>
                                            <p:strVal val="#ppt_y"/>
                                          </p:val>
                                        </p:tav>
                                      </p:tavLst>
                                    </p:anim>
                                  </p:childTnLst>
                                </p:cTn>
                              </p:par>
                              <p:par>
                                <p:cTn id="224" presetID="2" presetClass="entr" presetSubtype="8" fill="hold" grpId="0" nodeType="withEffect">
                                  <p:stCondLst>
                                    <p:cond delay="0"/>
                                  </p:stCondLst>
                                  <p:childTnLst>
                                    <p:set>
                                      <p:cBhvr>
                                        <p:cTn id="225" dur="1" fill="hold">
                                          <p:stCondLst>
                                            <p:cond delay="0"/>
                                          </p:stCondLst>
                                        </p:cTn>
                                        <p:tgtEl>
                                          <p:spTgt spid="58"/>
                                        </p:tgtEl>
                                        <p:attrNameLst>
                                          <p:attrName>style.visibility</p:attrName>
                                        </p:attrNameLst>
                                      </p:cBhvr>
                                      <p:to>
                                        <p:strVal val="visible"/>
                                      </p:to>
                                    </p:set>
                                    <p:anim calcmode="lin" valueType="num">
                                      <p:cBhvr additive="base">
                                        <p:cTn id="226" dur="500" fill="hold"/>
                                        <p:tgtEl>
                                          <p:spTgt spid="58"/>
                                        </p:tgtEl>
                                        <p:attrNameLst>
                                          <p:attrName>ppt_x</p:attrName>
                                        </p:attrNameLst>
                                      </p:cBhvr>
                                      <p:tavLst>
                                        <p:tav tm="0">
                                          <p:val>
                                            <p:strVal val="0-#ppt_w/2"/>
                                          </p:val>
                                        </p:tav>
                                        <p:tav tm="100000">
                                          <p:val>
                                            <p:strVal val="#ppt_x"/>
                                          </p:val>
                                        </p:tav>
                                      </p:tavLst>
                                    </p:anim>
                                    <p:anim calcmode="lin" valueType="num">
                                      <p:cBhvr additive="base">
                                        <p:cTn id="227"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44" grpId="0" animBg="1"/>
      <p:bldP spid="46" grpId="0" animBg="1"/>
      <p:bldP spid="54" grpId="0" animBg="1"/>
      <p:bldP spid="56" grpId="0" animBg="1"/>
      <p:bldP spid="57" grpId="0" animBg="1"/>
      <p:bldP spid="58" grpId="0" animBg="1"/>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248</a:t>
            </a:fld>
            <a:endParaRPr lang="en-US" altLang="zh-CN"/>
          </a:p>
        </p:txBody>
      </p:sp>
      <p:sp>
        <p:nvSpPr>
          <p:cNvPr id="3" name="Line 4"/>
          <p:cNvSpPr>
            <a:spLocks noChangeShapeType="1"/>
          </p:cNvSpPr>
          <p:nvPr/>
        </p:nvSpPr>
        <p:spPr bwMode="auto">
          <a:xfrm>
            <a:off x="34290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4" name="Line 5"/>
          <p:cNvSpPr>
            <a:spLocks noChangeShapeType="1"/>
          </p:cNvSpPr>
          <p:nvPr/>
        </p:nvSpPr>
        <p:spPr bwMode="auto">
          <a:xfrm flipH="1">
            <a:off x="31242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5" name="Line 6"/>
          <p:cNvSpPr>
            <a:spLocks noChangeShapeType="1"/>
          </p:cNvSpPr>
          <p:nvPr/>
        </p:nvSpPr>
        <p:spPr bwMode="auto">
          <a:xfrm>
            <a:off x="2895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6" name="Line 7"/>
          <p:cNvSpPr>
            <a:spLocks noChangeShapeType="1"/>
          </p:cNvSpPr>
          <p:nvPr/>
        </p:nvSpPr>
        <p:spPr bwMode="auto">
          <a:xfrm>
            <a:off x="22098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7" name="Line 8"/>
          <p:cNvSpPr>
            <a:spLocks noChangeShapeType="1"/>
          </p:cNvSpPr>
          <p:nvPr/>
        </p:nvSpPr>
        <p:spPr bwMode="auto">
          <a:xfrm flipH="1">
            <a:off x="22860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8" name="Line 9"/>
          <p:cNvSpPr>
            <a:spLocks noChangeShapeType="1"/>
          </p:cNvSpPr>
          <p:nvPr/>
        </p:nvSpPr>
        <p:spPr bwMode="auto">
          <a:xfrm flipH="1">
            <a:off x="11430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9" name="Oval 10"/>
          <p:cNvSpPr>
            <a:spLocks noChangeArrowheads="1"/>
          </p:cNvSpPr>
          <p:nvPr/>
        </p:nvSpPr>
        <p:spPr bwMode="auto">
          <a:xfrm>
            <a:off x="25146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0" name="Oval 11"/>
          <p:cNvSpPr>
            <a:spLocks noChangeArrowheads="1"/>
          </p:cNvSpPr>
          <p:nvPr/>
        </p:nvSpPr>
        <p:spPr bwMode="auto">
          <a:xfrm>
            <a:off x="1371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1" name="Oval 12"/>
          <p:cNvSpPr>
            <a:spLocks noChangeArrowheads="1"/>
          </p:cNvSpPr>
          <p:nvPr/>
        </p:nvSpPr>
        <p:spPr bwMode="auto">
          <a:xfrm>
            <a:off x="2133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2" name="Oval 13"/>
          <p:cNvSpPr>
            <a:spLocks noChangeArrowheads="1"/>
          </p:cNvSpPr>
          <p:nvPr/>
        </p:nvSpPr>
        <p:spPr bwMode="auto">
          <a:xfrm>
            <a:off x="2819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3" name="Oval 14"/>
          <p:cNvSpPr>
            <a:spLocks noChangeArrowheads="1"/>
          </p:cNvSpPr>
          <p:nvPr/>
        </p:nvSpPr>
        <p:spPr bwMode="auto">
          <a:xfrm>
            <a:off x="3581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4" name="Oval 15"/>
          <p:cNvSpPr>
            <a:spLocks noChangeArrowheads="1"/>
          </p:cNvSpPr>
          <p:nvPr/>
        </p:nvSpPr>
        <p:spPr bwMode="auto">
          <a:xfrm>
            <a:off x="8382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5" name="Oval 16"/>
          <p:cNvSpPr>
            <a:spLocks noChangeArrowheads="1"/>
          </p:cNvSpPr>
          <p:nvPr/>
        </p:nvSpPr>
        <p:spPr bwMode="auto">
          <a:xfrm>
            <a:off x="19050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6" name="Oval 17"/>
          <p:cNvSpPr>
            <a:spLocks noChangeArrowheads="1"/>
          </p:cNvSpPr>
          <p:nvPr/>
        </p:nvSpPr>
        <p:spPr bwMode="auto">
          <a:xfrm>
            <a:off x="31242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7" name="Line 18"/>
          <p:cNvSpPr>
            <a:spLocks noChangeShapeType="1"/>
          </p:cNvSpPr>
          <p:nvPr/>
        </p:nvSpPr>
        <p:spPr bwMode="auto">
          <a:xfrm>
            <a:off x="70866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18" name="Line 19"/>
          <p:cNvSpPr>
            <a:spLocks noChangeShapeType="1"/>
          </p:cNvSpPr>
          <p:nvPr/>
        </p:nvSpPr>
        <p:spPr bwMode="auto">
          <a:xfrm flipH="1">
            <a:off x="67818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19" name="Line 20"/>
          <p:cNvSpPr>
            <a:spLocks noChangeShapeType="1"/>
          </p:cNvSpPr>
          <p:nvPr/>
        </p:nvSpPr>
        <p:spPr bwMode="auto">
          <a:xfrm>
            <a:off x="65532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0" name="Line 21"/>
          <p:cNvSpPr>
            <a:spLocks noChangeShapeType="1"/>
          </p:cNvSpPr>
          <p:nvPr/>
        </p:nvSpPr>
        <p:spPr bwMode="auto">
          <a:xfrm>
            <a:off x="58674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21" name="Line 22"/>
          <p:cNvSpPr>
            <a:spLocks noChangeShapeType="1"/>
          </p:cNvSpPr>
          <p:nvPr/>
        </p:nvSpPr>
        <p:spPr bwMode="auto">
          <a:xfrm flipH="1">
            <a:off x="5943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2" name="Line 23"/>
          <p:cNvSpPr>
            <a:spLocks noChangeShapeType="1"/>
          </p:cNvSpPr>
          <p:nvPr/>
        </p:nvSpPr>
        <p:spPr bwMode="auto">
          <a:xfrm flipH="1">
            <a:off x="48006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23" name="Oval 24"/>
          <p:cNvSpPr>
            <a:spLocks noChangeArrowheads="1"/>
          </p:cNvSpPr>
          <p:nvPr/>
        </p:nvSpPr>
        <p:spPr bwMode="auto">
          <a:xfrm>
            <a:off x="61722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4" name="Oval 25"/>
          <p:cNvSpPr>
            <a:spLocks noChangeArrowheads="1"/>
          </p:cNvSpPr>
          <p:nvPr/>
        </p:nvSpPr>
        <p:spPr bwMode="auto">
          <a:xfrm>
            <a:off x="5029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5" name="Oval 26"/>
          <p:cNvSpPr>
            <a:spLocks noChangeArrowheads="1"/>
          </p:cNvSpPr>
          <p:nvPr/>
        </p:nvSpPr>
        <p:spPr bwMode="auto">
          <a:xfrm>
            <a:off x="5791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6" name="Oval 27"/>
          <p:cNvSpPr>
            <a:spLocks noChangeArrowheads="1"/>
          </p:cNvSpPr>
          <p:nvPr/>
        </p:nvSpPr>
        <p:spPr bwMode="auto">
          <a:xfrm>
            <a:off x="6477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7" name="Oval 28"/>
          <p:cNvSpPr>
            <a:spLocks noChangeArrowheads="1"/>
          </p:cNvSpPr>
          <p:nvPr/>
        </p:nvSpPr>
        <p:spPr bwMode="auto">
          <a:xfrm>
            <a:off x="7239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8" name="Oval 29"/>
          <p:cNvSpPr>
            <a:spLocks noChangeArrowheads="1"/>
          </p:cNvSpPr>
          <p:nvPr/>
        </p:nvSpPr>
        <p:spPr bwMode="auto">
          <a:xfrm>
            <a:off x="44958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9" name="Oval 30"/>
          <p:cNvSpPr>
            <a:spLocks noChangeArrowheads="1"/>
          </p:cNvSpPr>
          <p:nvPr/>
        </p:nvSpPr>
        <p:spPr bwMode="auto">
          <a:xfrm>
            <a:off x="55626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0" name="Oval 31"/>
          <p:cNvSpPr>
            <a:spLocks noChangeArrowheads="1"/>
          </p:cNvSpPr>
          <p:nvPr/>
        </p:nvSpPr>
        <p:spPr bwMode="auto">
          <a:xfrm>
            <a:off x="67818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1" name="Text Box 32"/>
          <p:cNvSpPr txBox="1">
            <a:spLocks noChangeArrowheads="1"/>
          </p:cNvSpPr>
          <p:nvPr/>
        </p:nvSpPr>
        <p:spPr bwMode="auto">
          <a:xfrm>
            <a:off x="2540000" y="1600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53</a:t>
            </a:r>
            <a:endParaRPr lang="en-US" altLang="zh-CN" b="0" i="0"/>
          </a:p>
        </p:txBody>
      </p:sp>
      <p:sp>
        <p:nvSpPr>
          <p:cNvPr id="32" name="Text Box 33"/>
          <p:cNvSpPr txBox="1">
            <a:spLocks noChangeArrowheads="1"/>
          </p:cNvSpPr>
          <p:nvPr/>
        </p:nvSpPr>
        <p:spPr bwMode="auto">
          <a:xfrm>
            <a:off x="6197600" y="1600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53</a:t>
            </a:r>
            <a:endParaRPr lang="en-US" altLang="zh-CN" b="0" i="0"/>
          </a:p>
        </p:txBody>
      </p:sp>
      <p:sp>
        <p:nvSpPr>
          <p:cNvPr id="33" name="Text Box 34"/>
          <p:cNvSpPr txBox="1">
            <a:spLocks noChangeArrowheads="1"/>
          </p:cNvSpPr>
          <p:nvPr/>
        </p:nvSpPr>
        <p:spPr bwMode="auto">
          <a:xfrm>
            <a:off x="19304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4" name="Text Box 35"/>
          <p:cNvSpPr txBox="1">
            <a:spLocks noChangeArrowheads="1"/>
          </p:cNvSpPr>
          <p:nvPr/>
        </p:nvSpPr>
        <p:spPr bwMode="auto">
          <a:xfrm>
            <a:off x="50546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5" name="Text Box 36"/>
          <p:cNvSpPr txBox="1">
            <a:spLocks noChangeArrowheads="1"/>
          </p:cNvSpPr>
          <p:nvPr/>
        </p:nvSpPr>
        <p:spPr bwMode="auto">
          <a:xfrm>
            <a:off x="28448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6" name="Text Box 37"/>
          <p:cNvSpPr txBox="1">
            <a:spLocks noChangeArrowheads="1"/>
          </p:cNvSpPr>
          <p:nvPr/>
        </p:nvSpPr>
        <p:spPr bwMode="auto">
          <a:xfrm>
            <a:off x="6477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7" name="Text Box 38"/>
          <p:cNvSpPr txBox="1">
            <a:spLocks noChangeArrowheads="1"/>
          </p:cNvSpPr>
          <p:nvPr/>
        </p:nvSpPr>
        <p:spPr bwMode="auto">
          <a:xfrm>
            <a:off x="1397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38" name="Text Box 39"/>
          <p:cNvSpPr txBox="1">
            <a:spLocks noChangeArrowheads="1"/>
          </p:cNvSpPr>
          <p:nvPr/>
        </p:nvSpPr>
        <p:spPr bwMode="auto">
          <a:xfrm>
            <a:off x="863600" y="4267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39" name="Text Box 40"/>
          <p:cNvSpPr txBox="1">
            <a:spLocks noChangeArrowheads="1"/>
          </p:cNvSpPr>
          <p:nvPr/>
        </p:nvSpPr>
        <p:spPr bwMode="auto">
          <a:xfrm>
            <a:off x="2159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0" name="Text Box 41"/>
          <p:cNvSpPr txBox="1">
            <a:spLocks noChangeArrowheads="1"/>
          </p:cNvSpPr>
          <p:nvPr/>
        </p:nvSpPr>
        <p:spPr bwMode="auto">
          <a:xfrm>
            <a:off x="31496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1" name="Text Box 42"/>
          <p:cNvSpPr txBox="1">
            <a:spLocks noChangeArrowheads="1"/>
          </p:cNvSpPr>
          <p:nvPr/>
        </p:nvSpPr>
        <p:spPr bwMode="auto">
          <a:xfrm>
            <a:off x="36068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42" name="Line 43"/>
          <p:cNvSpPr>
            <a:spLocks noChangeShapeType="1"/>
          </p:cNvSpPr>
          <p:nvPr/>
        </p:nvSpPr>
        <p:spPr bwMode="auto">
          <a:xfrm>
            <a:off x="1828800" y="2057400"/>
            <a:ext cx="228600"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43" name="Text Box 44"/>
          <p:cNvSpPr txBox="1">
            <a:spLocks noChangeArrowheads="1"/>
          </p:cNvSpPr>
          <p:nvPr/>
        </p:nvSpPr>
        <p:spPr bwMode="auto">
          <a:xfrm>
            <a:off x="1706563" y="16002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44" name="Rectangle 45"/>
          <p:cNvSpPr>
            <a:spLocks noChangeArrowheads="1"/>
          </p:cNvSpPr>
          <p:nvPr/>
        </p:nvSpPr>
        <p:spPr bwMode="auto">
          <a:xfrm>
            <a:off x="1295400" y="2362200"/>
            <a:ext cx="1447800" cy="1676400"/>
          </a:xfrm>
          <a:prstGeom prst="rect">
            <a:avLst/>
          </a:prstGeom>
          <a:noFill/>
          <a:ln w="38100">
            <a:solidFill>
              <a:srgbClr val="009900"/>
            </a:solidFill>
            <a:prstDash val="sysDot"/>
            <a:miter lim="800000"/>
            <a:headEnd/>
            <a:tailEnd/>
          </a:ln>
        </p:spPr>
        <p:txBody>
          <a:bodyPr wrap="none" anchor="ctr"/>
          <a:lstStyle/>
          <a:p>
            <a:endParaRPr lang="zh-CN" altLang="en-US"/>
          </a:p>
        </p:txBody>
      </p:sp>
      <p:sp>
        <p:nvSpPr>
          <p:cNvPr id="45" name="Text Box 46"/>
          <p:cNvSpPr txBox="1">
            <a:spLocks noChangeArrowheads="1"/>
          </p:cNvSpPr>
          <p:nvPr/>
        </p:nvSpPr>
        <p:spPr bwMode="auto">
          <a:xfrm>
            <a:off x="55880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46" name="Text Box 47"/>
          <p:cNvSpPr txBox="1">
            <a:spLocks noChangeArrowheads="1"/>
          </p:cNvSpPr>
          <p:nvPr/>
        </p:nvSpPr>
        <p:spPr bwMode="auto">
          <a:xfrm>
            <a:off x="4521200" y="42814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47" name="Text Box 48"/>
          <p:cNvSpPr txBox="1">
            <a:spLocks noChangeArrowheads="1"/>
          </p:cNvSpPr>
          <p:nvPr/>
        </p:nvSpPr>
        <p:spPr bwMode="auto">
          <a:xfrm>
            <a:off x="5816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8" name="Text Box 49"/>
          <p:cNvSpPr txBox="1">
            <a:spLocks noChangeArrowheads="1"/>
          </p:cNvSpPr>
          <p:nvPr/>
        </p:nvSpPr>
        <p:spPr bwMode="auto">
          <a:xfrm>
            <a:off x="68072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9" name="Text Box 50"/>
          <p:cNvSpPr txBox="1">
            <a:spLocks noChangeArrowheads="1"/>
          </p:cNvSpPr>
          <p:nvPr/>
        </p:nvSpPr>
        <p:spPr bwMode="auto">
          <a:xfrm>
            <a:off x="72644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50" name="Text Box 51"/>
          <p:cNvSpPr txBox="1">
            <a:spLocks noChangeArrowheads="1"/>
          </p:cNvSpPr>
          <p:nvPr/>
        </p:nvSpPr>
        <p:spPr bwMode="auto">
          <a:xfrm>
            <a:off x="1318604" y="4874747"/>
            <a:ext cx="2561855" cy="523220"/>
          </a:xfrm>
          <a:prstGeom prst="rect">
            <a:avLst/>
          </a:prstGeom>
          <a:noFill/>
          <a:ln w="38100">
            <a:noFill/>
            <a:miter lim="800000"/>
            <a:headEnd/>
            <a:tailEnd/>
          </a:ln>
        </p:spPr>
        <p:txBody>
          <a:bodyPr wrap="none" anchor="ctr">
            <a:spAutoFit/>
          </a:bodyPr>
          <a:lstStyle/>
          <a:p>
            <a:pPr algn="ctr"/>
            <a:r>
              <a:rPr lang="en-US" altLang="zh-CN" sz="2800" i="0" dirty="0" err="1" smtClean="0">
                <a:solidFill>
                  <a:schemeClr val="tx2"/>
                </a:solidFill>
              </a:rPr>
              <a:t>currentPos</a:t>
            </a:r>
            <a:r>
              <a:rPr lang="en-US" altLang="zh-CN" sz="2800" i="0" dirty="0" smtClean="0">
                <a:solidFill>
                  <a:schemeClr val="tx2"/>
                </a:solidFill>
              </a:rPr>
              <a:t>=</a:t>
            </a:r>
            <a:r>
              <a:rPr lang="en-US" altLang="zh-CN" sz="2800" i="0" dirty="0" err="1" smtClean="0">
                <a:solidFill>
                  <a:schemeClr val="tx2"/>
                </a:solidFill>
              </a:rPr>
              <a:t>i</a:t>
            </a:r>
            <a:r>
              <a:rPr lang="en-US" altLang="zh-CN" sz="2800" i="0" dirty="0" smtClean="0">
                <a:solidFill>
                  <a:schemeClr val="tx2"/>
                </a:solidFill>
              </a:rPr>
              <a:t>=1</a:t>
            </a:r>
            <a:endParaRPr lang="en-US" altLang="zh-CN" b="0" i="0" dirty="0"/>
          </a:p>
        </p:txBody>
      </p:sp>
      <p:sp>
        <p:nvSpPr>
          <p:cNvPr id="51" name="Line 52"/>
          <p:cNvSpPr>
            <a:spLocks noChangeShapeType="1"/>
          </p:cNvSpPr>
          <p:nvPr/>
        </p:nvSpPr>
        <p:spPr bwMode="auto">
          <a:xfrm>
            <a:off x="4953000" y="2971800"/>
            <a:ext cx="185738"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52" name="Text Box 53"/>
          <p:cNvSpPr txBox="1">
            <a:spLocks noChangeArrowheads="1"/>
          </p:cNvSpPr>
          <p:nvPr/>
        </p:nvSpPr>
        <p:spPr bwMode="auto">
          <a:xfrm>
            <a:off x="4746625" y="2528888"/>
            <a:ext cx="28257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53" name="Rectangle 54"/>
          <p:cNvSpPr>
            <a:spLocks noChangeArrowheads="1"/>
          </p:cNvSpPr>
          <p:nvPr/>
        </p:nvSpPr>
        <p:spPr bwMode="auto">
          <a:xfrm>
            <a:off x="4267200" y="3276600"/>
            <a:ext cx="1447800" cy="1600200"/>
          </a:xfrm>
          <a:prstGeom prst="rect">
            <a:avLst/>
          </a:prstGeom>
          <a:noFill/>
          <a:ln w="38100">
            <a:solidFill>
              <a:srgbClr val="009900"/>
            </a:solidFill>
            <a:prstDash val="sysDot"/>
            <a:miter lim="800000"/>
            <a:headEnd/>
            <a:tailEnd/>
          </a:ln>
        </p:spPr>
        <p:txBody>
          <a:bodyPr wrap="none" anchor="ctr"/>
          <a:lstStyle/>
          <a:p>
            <a:endParaRPr lang="zh-CN" altLang="en-US"/>
          </a:p>
        </p:txBody>
      </p:sp>
      <p:sp>
        <p:nvSpPr>
          <p:cNvPr id="54" name="Line 55"/>
          <p:cNvSpPr>
            <a:spLocks noChangeShapeType="1"/>
          </p:cNvSpPr>
          <p:nvPr/>
        </p:nvSpPr>
        <p:spPr bwMode="auto">
          <a:xfrm flipH="1">
            <a:off x="1600200" y="2819400"/>
            <a:ext cx="228600" cy="457200"/>
          </a:xfrm>
          <a:prstGeom prst="line">
            <a:avLst/>
          </a:prstGeom>
          <a:noFill/>
          <a:ln w="28575">
            <a:solidFill>
              <a:srgbClr val="009900"/>
            </a:solidFill>
            <a:round/>
            <a:headEnd/>
            <a:tailEnd type="triangle" w="sm" len="lg"/>
          </a:ln>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0-#ppt_w/2"/>
                                          </p:val>
                                        </p:tav>
                                        <p:tav tm="100000">
                                          <p:val>
                                            <p:strVal val="#ppt_x"/>
                                          </p:val>
                                        </p:tav>
                                      </p:tavLst>
                                    </p:anim>
                                    <p:anim calcmode="lin" valueType="num">
                                      <p:cBhvr additive="base">
                                        <p:cTn id="40" dur="500" fill="hold"/>
                                        <p:tgtEl>
                                          <p:spTgt spid="2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0-#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0-#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0-#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0-#ppt_w/2"/>
                                          </p:val>
                                        </p:tav>
                                        <p:tav tm="100000">
                                          <p:val>
                                            <p:strVal val="#ppt_x"/>
                                          </p:val>
                                        </p:tav>
                                      </p:tavLst>
                                    </p:anim>
                                    <p:anim calcmode="lin" valueType="num">
                                      <p:cBhvr additive="base">
                                        <p:cTn id="60" dur="500" fill="hold"/>
                                        <p:tgtEl>
                                          <p:spTgt spid="30"/>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0-#ppt_w/2"/>
                                          </p:val>
                                        </p:tav>
                                        <p:tav tm="100000">
                                          <p:val>
                                            <p:strVal val="#ppt_x"/>
                                          </p:val>
                                        </p:tav>
                                      </p:tavLst>
                                    </p:anim>
                                    <p:anim calcmode="lin" valueType="num">
                                      <p:cBhvr additive="base">
                                        <p:cTn id="64" dur="500" fill="hold"/>
                                        <p:tgtEl>
                                          <p:spTgt spid="32"/>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0-#ppt_w/2"/>
                                          </p:val>
                                        </p:tav>
                                        <p:tav tm="100000">
                                          <p:val>
                                            <p:strVal val="#ppt_x"/>
                                          </p:val>
                                        </p:tav>
                                      </p:tavLst>
                                    </p:anim>
                                    <p:anim calcmode="lin" valueType="num">
                                      <p:cBhvr additive="base">
                                        <p:cTn id="76" dur="500" fill="hold"/>
                                        <p:tgtEl>
                                          <p:spTgt spid="45"/>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0-#ppt_w/2"/>
                                          </p:val>
                                        </p:tav>
                                        <p:tav tm="100000">
                                          <p:val>
                                            <p:strVal val="#ppt_x"/>
                                          </p:val>
                                        </p:tav>
                                      </p:tavLst>
                                    </p:anim>
                                    <p:anim calcmode="lin" valueType="num">
                                      <p:cBhvr additive="base">
                                        <p:cTn id="80" dur="500" fill="hold"/>
                                        <p:tgtEl>
                                          <p:spTgt spid="46"/>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0-#ppt_w/2"/>
                                          </p:val>
                                        </p:tav>
                                        <p:tav tm="100000">
                                          <p:val>
                                            <p:strVal val="#ppt_x"/>
                                          </p:val>
                                        </p:tav>
                                      </p:tavLst>
                                    </p:anim>
                                    <p:anim calcmode="lin" valueType="num">
                                      <p:cBhvr additive="base">
                                        <p:cTn id="84" dur="500" fill="hold"/>
                                        <p:tgtEl>
                                          <p:spTgt spid="47"/>
                                        </p:tgtEl>
                                        <p:attrNameLst>
                                          <p:attrName>ppt_y</p:attrName>
                                        </p:attrNameLst>
                                      </p:cBhvr>
                                      <p:tavLst>
                                        <p:tav tm="0">
                                          <p:val>
                                            <p:strVal val="#ppt_y"/>
                                          </p:val>
                                        </p:tav>
                                        <p:tav tm="100000">
                                          <p:val>
                                            <p:strVal val="#ppt_y"/>
                                          </p:val>
                                        </p:tav>
                                      </p:tavLst>
                                    </p:anim>
                                  </p:childTnLst>
                                </p:cTn>
                              </p:par>
                              <p:par>
                                <p:cTn id="85" presetID="2" presetClass="entr" presetSubtype="8"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0-#ppt_w/2"/>
                                          </p:val>
                                        </p:tav>
                                        <p:tav tm="100000">
                                          <p:val>
                                            <p:strVal val="#ppt_x"/>
                                          </p:val>
                                        </p:tav>
                                      </p:tavLst>
                                    </p:anim>
                                    <p:anim calcmode="lin" valueType="num">
                                      <p:cBhvr additive="base">
                                        <p:cTn id="88" dur="500" fill="hold"/>
                                        <p:tgtEl>
                                          <p:spTgt spid="48"/>
                                        </p:tgtEl>
                                        <p:attrNameLst>
                                          <p:attrName>ppt_y</p:attrName>
                                        </p:attrNameLst>
                                      </p:cBhvr>
                                      <p:tavLst>
                                        <p:tav tm="0">
                                          <p:val>
                                            <p:strVal val="#ppt_y"/>
                                          </p:val>
                                        </p:tav>
                                        <p:tav tm="100000">
                                          <p:val>
                                            <p:strVal val="#ppt_y"/>
                                          </p:val>
                                        </p:tav>
                                      </p:tavLst>
                                    </p:anim>
                                  </p:childTnLst>
                                </p:cTn>
                              </p:par>
                              <p:par>
                                <p:cTn id="89" presetID="2" presetClass="entr" presetSubtype="8"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anim calcmode="lin" valueType="num">
                                      <p:cBhvr additive="base">
                                        <p:cTn id="91" dur="500" fill="hold"/>
                                        <p:tgtEl>
                                          <p:spTgt spid="49"/>
                                        </p:tgtEl>
                                        <p:attrNameLst>
                                          <p:attrName>ppt_x</p:attrName>
                                        </p:attrNameLst>
                                      </p:cBhvr>
                                      <p:tavLst>
                                        <p:tav tm="0">
                                          <p:val>
                                            <p:strVal val="0-#ppt_w/2"/>
                                          </p:val>
                                        </p:tav>
                                        <p:tav tm="100000">
                                          <p:val>
                                            <p:strVal val="#ppt_x"/>
                                          </p:val>
                                        </p:tav>
                                      </p:tavLst>
                                    </p:anim>
                                    <p:anim calcmode="lin" valueType="num">
                                      <p:cBhvr additive="base">
                                        <p:cTn id="92" dur="500" fill="hold"/>
                                        <p:tgtEl>
                                          <p:spTgt spid="49"/>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0-#ppt_w/2"/>
                                          </p:val>
                                        </p:tav>
                                        <p:tav tm="100000">
                                          <p:val>
                                            <p:strVal val="#ppt_x"/>
                                          </p:val>
                                        </p:tav>
                                      </p:tavLst>
                                    </p:anim>
                                    <p:anim calcmode="lin" valueType="num">
                                      <p:cBhvr additive="base">
                                        <p:cTn id="96" dur="500" fill="hold"/>
                                        <p:tgtEl>
                                          <p:spTgt spid="51"/>
                                        </p:tgtEl>
                                        <p:attrNameLst>
                                          <p:attrName>ppt_y</p:attrName>
                                        </p:attrNameLst>
                                      </p:cBhvr>
                                      <p:tavLst>
                                        <p:tav tm="0">
                                          <p:val>
                                            <p:strVal val="#ppt_y"/>
                                          </p:val>
                                        </p:tav>
                                        <p:tav tm="100000">
                                          <p:val>
                                            <p:strVal val="#ppt_y"/>
                                          </p:val>
                                        </p:tav>
                                      </p:tavLst>
                                    </p:anim>
                                  </p:childTnLst>
                                </p:cTn>
                              </p:par>
                              <p:par>
                                <p:cTn id="97" presetID="2" presetClass="entr" presetSubtype="8" fill="hold" nodeType="withEffect">
                                  <p:stCondLst>
                                    <p:cond delay="0"/>
                                  </p:stCondLst>
                                  <p:childTnLst>
                                    <p:set>
                                      <p:cBhvr>
                                        <p:cTn id="98" dur="1" fill="hold">
                                          <p:stCondLst>
                                            <p:cond delay="0"/>
                                          </p:stCondLst>
                                        </p:cTn>
                                        <p:tgtEl>
                                          <p:spTgt spid="52"/>
                                        </p:tgtEl>
                                        <p:attrNameLst>
                                          <p:attrName>style.visibility</p:attrName>
                                        </p:attrNameLst>
                                      </p:cBhvr>
                                      <p:to>
                                        <p:strVal val="visible"/>
                                      </p:to>
                                    </p:set>
                                    <p:anim calcmode="lin" valueType="num">
                                      <p:cBhvr additive="base">
                                        <p:cTn id="99" dur="500" fill="hold"/>
                                        <p:tgtEl>
                                          <p:spTgt spid="52"/>
                                        </p:tgtEl>
                                        <p:attrNameLst>
                                          <p:attrName>ppt_x</p:attrName>
                                        </p:attrNameLst>
                                      </p:cBhvr>
                                      <p:tavLst>
                                        <p:tav tm="0">
                                          <p:val>
                                            <p:strVal val="0-#ppt_w/2"/>
                                          </p:val>
                                        </p:tav>
                                        <p:tav tm="100000">
                                          <p:val>
                                            <p:strVal val="#ppt_x"/>
                                          </p:val>
                                        </p:tav>
                                      </p:tavLst>
                                    </p:anim>
                                    <p:anim calcmode="lin" valueType="num">
                                      <p:cBhvr additive="base">
                                        <p:cTn id="100" dur="500" fill="hold"/>
                                        <p:tgtEl>
                                          <p:spTgt spid="52"/>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 calcmode="lin" valueType="num">
                                      <p:cBhvr additive="base">
                                        <p:cTn id="103" dur="500" fill="hold"/>
                                        <p:tgtEl>
                                          <p:spTgt spid="53"/>
                                        </p:tgtEl>
                                        <p:attrNameLst>
                                          <p:attrName>ppt_x</p:attrName>
                                        </p:attrNameLst>
                                      </p:cBhvr>
                                      <p:tavLst>
                                        <p:tav tm="0">
                                          <p:val>
                                            <p:strVal val="0-#ppt_w/2"/>
                                          </p:val>
                                        </p:tav>
                                        <p:tav tm="100000">
                                          <p:val>
                                            <p:strVal val="#ppt_x"/>
                                          </p:val>
                                        </p:tav>
                                      </p:tavLst>
                                    </p:anim>
                                    <p:anim calcmode="lin" valueType="num">
                                      <p:cBhvr additive="base">
                                        <p:cTn id="10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51" grpId="0" animBg="1"/>
      <p:bldP spid="53" grpId="0" animBg="1"/>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249</a:t>
            </a:fld>
            <a:endParaRPr lang="en-US" altLang="zh-CN"/>
          </a:p>
        </p:txBody>
      </p:sp>
      <p:sp>
        <p:nvSpPr>
          <p:cNvPr id="3" name="Line 4"/>
          <p:cNvSpPr>
            <a:spLocks noChangeShapeType="1"/>
          </p:cNvSpPr>
          <p:nvPr/>
        </p:nvSpPr>
        <p:spPr bwMode="auto">
          <a:xfrm>
            <a:off x="34290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4" name="Line 5"/>
          <p:cNvSpPr>
            <a:spLocks noChangeShapeType="1"/>
          </p:cNvSpPr>
          <p:nvPr/>
        </p:nvSpPr>
        <p:spPr bwMode="auto">
          <a:xfrm flipH="1">
            <a:off x="31242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5" name="Line 6"/>
          <p:cNvSpPr>
            <a:spLocks noChangeShapeType="1"/>
          </p:cNvSpPr>
          <p:nvPr/>
        </p:nvSpPr>
        <p:spPr bwMode="auto">
          <a:xfrm>
            <a:off x="2895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6" name="Line 7"/>
          <p:cNvSpPr>
            <a:spLocks noChangeShapeType="1"/>
          </p:cNvSpPr>
          <p:nvPr/>
        </p:nvSpPr>
        <p:spPr bwMode="auto">
          <a:xfrm>
            <a:off x="22098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7" name="Line 8"/>
          <p:cNvSpPr>
            <a:spLocks noChangeShapeType="1"/>
          </p:cNvSpPr>
          <p:nvPr/>
        </p:nvSpPr>
        <p:spPr bwMode="auto">
          <a:xfrm flipH="1">
            <a:off x="22860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8" name="Line 9"/>
          <p:cNvSpPr>
            <a:spLocks noChangeShapeType="1"/>
          </p:cNvSpPr>
          <p:nvPr/>
        </p:nvSpPr>
        <p:spPr bwMode="auto">
          <a:xfrm flipH="1">
            <a:off x="11430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9" name="Oval 10"/>
          <p:cNvSpPr>
            <a:spLocks noChangeArrowheads="1"/>
          </p:cNvSpPr>
          <p:nvPr/>
        </p:nvSpPr>
        <p:spPr bwMode="auto">
          <a:xfrm>
            <a:off x="25146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0" name="Oval 11"/>
          <p:cNvSpPr>
            <a:spLocks noChangeArrowheads="1"/>
          </p:cNvSpPr>
          <p:nvPr/>
        </p:nvSpPr>
        <p:spPr bwMode="auto">
          <a:xfrm>
            <a:off x="1371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1" name="Oval 12"/>
          <p:cNvSpPr>
            <a:spLocks noChangeArrowheads="1"/>
          </p:cNvSpPr>
          <p:nvPr/>
        </p:nvSpPr>
        <p:spPr bwMode="auto">
          <a:xfrm>
            <a:off x="2133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2" name="Oval 13"/>
          <p:cNvSpPr>
            <a:spLocks noChangeArrowheads="1"/>
          </p:cNvSpPr>
          <p:nvPr/>
        </p:nvSpPr>
        <p:spPr bwMode="auto">
          <a:xfrm>
            <a:off x="2819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3" name="Oval 14"/>
          <p:cNvSpPr>
            <a:spLocks noChangeArrowheads="1"/>
          </p:cNvSpPr>
          <p:nvPr/>
        </p:nvSpPr>
        <p:spPr bwMode="auto">
          <a:xfrm>
            <a:off x="3581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4" name="Oval 15"/>
          <p:cNvSpPr>
            <a:spLocks noChangeArrowheads="1"/>
          </p:cNvSpPr>
          <p:nvPr/>
        </p:nvSpPr>
        <p:spPr bwMode="auto">
          <a:xfrm>
            <a:off x="8382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5" name="Oval 16"/>
          <p:cNvSpPr>
            <a:spLocks noChangeArrowheads="1"/>
          </p:cNvSpPr>
          <p:nvPr/>
        </p:nvSpPr>
        <p:spPr bwMode="auto">
          <a:xfrm>
            <a:off x="19050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6" name="Oval 17"/>
          <p:cNvSpPr>
            <a:spLocks noChangeArrowheads="1"/>
          </p:cNvSpPr>
          <p:nvPr/>
        </p:nvSpPr>
        <p:spPr bwMode="auto">
          <a:xfrm>
            <a:off x="31242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7" name="Line 18"/>
          <p:cNvSpPr>
            <a:spLocks noChangeShapeType="1"/>
          </p:cNvSpPr>
          <p:nvPr/>
        </p:nvSpPr>
        <p:spPr bwMode="auto">
          <a:xfrm>
            <a:off x="70866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18" name="Line 19"/>
          <p:cNvSpPr>
            <a:spLocks noChangeShapeType="1"/>
          </p:cNvSpPr>
          <p:nvPr/>
        </p:nvSpPr>
        <p:spPr bwMode="auto">
          <a:xfrm flipH="1">
            <a:off x="67818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19" name="Line 20"/>
          <p:cNvSpPr>
            <a:spLocks noChangeShapeType="1"/>
          </p:cNvSpPr>
          <p:nvPr/>
        </p:nvSpPr>
        <p:spPr bwMode="auto">
          <a:xfrm>
            <a:off x="65532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0" name="Line 21"/>
          <p:cNvSpPr>
            <a:spLocks noChangeShapeType="1"/>
          </p:cNvSpPr>
          <p:nvPr/>
        </p:nvSpPr>
        <p:spPr bwMode="auto">
          <a:xfrm>
            <a:off x="58674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21" name="Line 22"/>
          <p:cNvSpPr>
            <a:spLocks noChangeShapeType="1"/>
          </p:cNvSpPr>
          <p:nvPr/>
        </p:nvSpPr>
        <p:spPr bwMode="auto">
          <a:xfrm flipH="1">
            <a:off x="5943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2" name="Line 23"/>
          <p:cNvSpPr>
            <a:spLocks noChangeShapeType="1"/>
          </p:cNvSpPr>
          <p:nvPr/>
        </p:nvSpPr>
        <p:spPr bwMode="auto">
          <a:xfrm flipH="1">
            <a:off x="48006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23" name="Oval 24"/>
          <p:cNvSpPr>
            <a:spLocks noChangeArrowheads="1"/>
          </p:cNvSpPr>
          <p:nvPr/>
        </p:nvSpPr>
        <p:spPr bwMode="auto">
          <a:xfrm>
            <a:off x="61722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4" name="Oval 25"/>
          <p:cNvSpPr>
            <a:spLocks noChangeArrowheads="1"/>
          </p:cNvSpPr>
          <p:nvPr/>
        </p:nvSpPr>
        <p:spPr bwMode="auto">
          <a:xfrm>
            <a:off x="5029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5" name="Oval 26"/>
          <p:cNvSpPr>
            <a:spLocks noChangeArrowheads="1"/>
          </p:cNvSpPr>
          <p:nvPr/>
        </p:nvSpPr>
        <p:spPr bwMode="auto">
          <a:xfrm>
            <a:off x="5791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6" name="Oval 27"/>
          <p:cNvSpPr>
            <a:spLocks noChangeArrowheads="1"/>
          </p:cNvSpPr>
          <p:nvPr/>
        </p:nvSpPr>
        <p:spPr bwMode="auto">
          <a:xfrm>
            <a:off x="6477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7" name="Oval 28"/>
          <p:cNvSpPr>
            <a:spLocks noChangeArrowheads="1"/>
          </p:cNvSpPr>
          <p:nvPr/>
        </p:nvSpPr>
        <p:spPr bwMode="auto">
          <a:xfrm>
            <a:off x="7239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8" name="Oval 29"/>
          <p:cNvSpPr>
            <a:spLocks noChangeArrowheads="1"/>
          </p:cNvSpPr>
          <p:nvPr/>
        </p:nvSpPr>
        <p:spPr bwMode="auto">
          <a:xfrm>
            <a:off x="44958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9" name="Oval 30"/>
          <p:cNvSpPr>
            <a:spLocks noChangeArrowheads="1"/>
          </p:cNvSpPr>
          <p:nvPr/>
        </p:nvSpPr>
        <p:spPr bwMode="auto">
          <a:xfrm>
            <a:off x="55626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0" name="Oval 31"/>
          <p:cNvSpPr>
            <a:spLocks noChangeArrowheads="1"/>
          </p:cNvSpPr>
          <p:nvPr/>
        </p:nvSpPr>
        <p:spPr bwMode="auto">
          <a:xfrm>
            <a:off x="67818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1" name="Text Box 32"/>
          <p:cNvSpPr txBox="1">
            <a:spLocks noChangeArrowheads="1"/>
          </p:cNvSpPr>
          <p:nvPr/>
        </p:nvSpPr>
        <p:spPr bwMode="auto">
          <a:xfrm>
            <a:off x="2540000" y="1600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53</a:t>
            </a:r>
            <a:endParaRPr lang="en-US" altLang="zh-CN" b="0" i="0"/>
          </a:p>
        </p:txBody>
      </p:sp>
      <p:sp>
        <p:nvSpPr>
          <p:cNvPr id="32" name="Text Box 33"/>
          <p:cNvSpPr txBox="1">
            <a:spLocks noChangeArrowheads="1"/>
          </p:cNvSpPr>
          <p:nvPr/>
        </p:nvSpPr>
        <p:spPr bwMode="auto">
          <a:xfrm>
            <a:off x="5257800" y="2286000"/>
            <a:ext cx="508000" cy="519113"/>
          </a:xfrm>
          <a:prstGeom prst="rect">
            <a:avLst/>
          </a:prstGeom>
          <a:solidFill>
            <a:schemeClr val="bg1"/>
          </a:solidFill>
          <a:ln w="38100">
            <a:noFill/>
            <a:miter lim="800000"/>
            <a:headEnd/>
            <a:tailEnd/>
          </a:ln>
        </p:spPr>
        <p:txBody>
          <a:bodyPr wrap="none" anchor="ctr">
            <a:spAutoFit/>
          </a:bodyPr>
          <a:lstStyle/>
          <a:p>
            <a:pPr algn="ctr"/>
            <a:r>
              <a:rPr lang="en-US" altLang="zh-CN" sz="2800" i="0">
                <a:solidFill>
                  <a:schemeClr val="accent2"/>
                </a:solidFill>
                <a:latin typeface="Arial Narrow" pitchFamily="34" charset="0"/>
              </a:rPr>
              <a:t>53</a:t>
            </a:r>
            <a:endParaRPr lang="en-US" altLang="zh-CN" b="0" i="0"/>
          </a:p>
        </p:txBody>
      </p:sp>
      <p:sp>
        <p:nvSpPr>
          <p:cNvPr id="33" name="Text Box 34"/>
          <p:cNvSpPr txBox="1">
            <a:spLocks noChangeArrowheads="1"/>
          </p:cNvSpPr>
          <p:nvPr/>
        </p:nvSpPr>
        <p:spPr bwMode="auto">
          <a:xfrm>
            <a:off x="1397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4" name="Text Box 35"/>
          <p:cNvSpPr txBox="1">
            <a:spLocks noChangeArrowheads="1"/>
          </p:cNvSpPr>
          <p:nvPr/>
        </p:nvSpPr>
        <p:spPr bwMode="auto">
          <a:xfrm>
            <a:off x="5054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5" name="Text Box 36"/>
          <p:cNvSpPr txBox="1">
            <a:spLocks noChangeArrowheads="1"/>
          </p:cNvSpPr>
          <p:nvPr/>
        </p:nvSpPr>
        <p:spPr bwMode="auto">
          <a:xfrm>
            <a:off x="28448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6" name="Text Box 37"/>
          <p:cNvSpPr txBox="1">
            <a:spLocks noChangeArrowheads="1"/>
          </p:cNvSpPr>
          <p:nvPr/>
        </p:nvSpPr>
        <p:spPr bwMode="auto">
          <a:xfrm>
            <a:off x="6477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7" name="Text Box 38"/>
          <p:cNvSpPr txBox="1">
            <a:spLocks noChangeArrowheads="1"/>
          </p:cNvSpPr>
          <p:nvPr/>
        </p:nvSpPr>
        <p:spPr bwMode="auto">
          <a:xfrm>
            <a:off x="19304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38" name="Text Box 39"/>
          <p:cNvSpPr txBox="1">
            <a:spLocks noChangeArrowheads="1"/>
          </p:cNvSpPr>
          <p:nvPr/>
        </p:nvSpPr>
        <p:spPr bwMode="auto">
          <a:xfrm>
            <a:off x="863600" y="4267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39" name="Text Box 40"/>
          <p:cNvSpPr txBox="1">
            <a:spLocks noChangeArrowheads="1"/>
          </p:cNvSpPr>
          <p:nvPr/>
        </p:nvSpPr>
        <p:spPr bwMode="auto">
          <a:xfrm>
            <a:off x="2159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0" name="Text Box 41"/>
          <p:cNvSpPr txBox="1">
            <a:spLocks noChangeArrowheads="1"/>
          </p:cNvSpPr>
          <p:nvPr/>
        </p:nvSpPr>
        <p:spPr bwMode="auto">
          <a:xfrm>
            <a:off x="31496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1" name="Text Box 42"/>
          <p:cNvSpPr txBox="1">
            <a:spLocks noChangeArrowheads="1"/>
          </p:cNvSpPr>
          <p:nvPr/>
        </p:nvSpPr>
        <p:spPr bwMode="auto">
          <a:xfrm>
            <a:off x="36068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42" name="Line 43"/>
          <p:cNvSpPr>
            <a:spLocks noChangeShapeType="1"/>
          </p:cNvSpPr>
          <p:nvPr/>
        </p:nvSpPr>
        <p:spPr bwMode="auto">
          <a:xfrm>
            <a:off x="2514600" y="1219200"/>
            <a:ext cx="228600"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43" name="Text Box 44"/>
          <p:cNvSpPr txBox="1">
            <a:spLocks noChangeArrowheads="1"/>
          </p:cNvSpPr>
          <p:nvPr/>
        </p:nvSpPr>
        <p:spPr bwMode="auto">
          <a:xfrm>
            <a:off x="2392363" y="7620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44" name="Rectangle 45"/>
          <p:cNvSpPr>
            <a:spLocks noChangeArrowheads="1"/>
          </p:cNvSpPr>
          <p:nvPr/>
        </p:nvSpPr>
        <p:spPr bwMode="auto">
          <a:xfrm>
            <a:off x="1752600" y="1447800"/>
            <a:ext cx="2057400" cy="1676400"/>
          </a:xfrm>
          <a:prstGeom prst="rect">
            <a:avLst/>
          </a:prstGeom>
          <a:noFill/>
          <a:ln w="38100">
            <a:solidFill>
              <a:srgbClr val="009900"/>
            </a:solidFill>
            <a:prstDash val="sysDot"/>
            <a:miter lim="800000"/>
            <a:headEnd/>
            <a:tailEnd/>
          </a:ln>
        </p:spPr>
        <p:txBody>
          <a:bodyPr wrap="none" anchor="ctr"/>
          <a:lstStyle/>
          <a:p>
            <a:endParaRPr lang="zh-CN" altLang="en-US"/>
          </a:p>
        </p:txBody>
      </p:sp>
      <p:sp>
        <p:nvSpPr>
          <p:cNvPr id="45" name="Text Box 46"/>
          <p:cNvSpPr txBox="1">
            <a:spLocks noChangeArrowheads="1"/>
          </p:cNvSpPr>
          <p:nvPr/>
        </p:nvSpPr>
        <p:spPr bwMode="auto">
          <a:xfrm>
            <a:off x="6197600" y="1600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46" name="Text Box 47"/>
          <p:cNvSpPr txBox="1">
            <a:spLocks noChangeArrowheads="1"/>
          </p:cNvSpPr>
          <p:nvPr/>
        </p:nvSpPr>
        <p:spPr bwMode="auto">
          <a:xfrm>
            <a:off x="4521200" y="42814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47" name="Text Box 48"/>
          <p:cNvSpPr txBox="1">
            <a:spLocks noChangeArrowheads="1"/>
          </p:cNvSpPr>
          <p:nvPr/>
        </p:nvSpPr>
        <p:spPr bwMode="auto">
          <a:xfrm>
            <a:off x="5816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8" name="Text Box 49"/>
          <p:cNvSpPr txBox="1">
            <a:spLocks noChangeArrowheads="1"/>
          </p:cNvSpPr>
          <p:nvPr/>
        </p:nvSpPr>
        <p:spPr bwMode="auto">
          <a:xfrm>
            <a:off x="68072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9" name="Text Box 50"/>
          <p:cNvSpPr txBox="1">
            <a:spLocks noChangeArrowheads="1"/>
          </p:cNvSpPr>
          <p:nvPr/>
        </p:nvSpPr>
        <p:spPr bwMode="auto">
          <a:xfrm>
            <a:off x="72644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50" name="Text Box 51"/>
          <p:cNvSpPr txBox="1">
            <a:spLocks noChangeArrowheads="1"/>
          </p:cNvSpPr>
          <p:nvPr/>
        </p:nvSpPr>
        <p:spPr bwMode="auto">
          <a:xfrm>
            <a:off x="1318604" y="4874747"/>
            <a:ext cx="2561855" cy="523220"/>
          </a:xfrm>
          <a:prstGeom prst="rect">
            <a:avLst/>
          </a:prstGeom>
          <a:noFill/>
          <a:ln w="38100">
            <a:noFill/>
            <a:miter lim="800000"/>
            <a:headEnd/>
            <a:tailEnd/>
          </a:ln>
        </p:spPr>
        <p:txBody>
          <a:bodyPr wrap="none" anchor="ctr">
            <a:spAutoFit/>
          </a:bodyPr>
          <a:lstStyle/>
          <a:p>
            <a:pPr algn="ctr"/>
            <a:r>
              <a:rPr lang="en-US" altLang="zh-CN" sz="2800" i="0" dirty="0" err="1" smtClean="0">
                <a:solidFill>
                  <a:schemeClr val="tx2"/>
                </a:solidFill>
              </a:rPr>
              <a:t>currentPos</a:t>
            </a:r>
            <a:r>
              <a:rPr lang="en-US" altLang="zh-CN" sz="2800" i="0" dirty="0" smtClean="0">
                <a:solidFill>
                  <a:schemeClr val="tx2"/>
                </a:solidFill>
              </a:rPr>
              <a:t>=</a:t>
            </a:r>
            <a:r>
              <a:rPr lang="en-US" altLang="zh-CN" sz="2800" i="0" dirty="0" err="1" smtClean="0">
                <a:solidFill>
                  <a:schemeClr val="tx2"/>
                </a:solidFill>
              </a:rPr>
              <a:t>i</a:t>
            </a:r>
            <a:r>
              <a:rPr lang="en-US" altLang="zh-CN" sz="2800" i="0" dirty="0" smtClean="0">
                <a:solidFill>
                  <a:schemeClr val="tx2"/>
                </a:solidFill>
              </a:rPr>
              <a:t>=0</a:t>
            </a:r>
            <a:endParaRPr lang="en-US" altLang="zh-CN" b="0" i="0" dirty="0"/>
          </a:p>
        </p:txBody>
      </p:sp>
      <p:sp>
        <p:nvSpPr>
          <p:cNvPr id="51" name="Line 52"/>
          <p:cNvSpPr>
            <a:spLocks noChangeShapeType="1"/>
          </p:cNvSpPr>
          <p:nvPr/>
        </p:nvSpPr>
        <p:spPr bwMode="auto">
          <a:xfrm>
            <a:off x="5529263" y="2043113"/>
            <a:ext cx="185737"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52" name="Text Box 53"/>
          <p:cNvSpPr txBox="1">
            <a:spLocks noChangeArrowheads="1"/>
          </p:cNvSpPr>
          <p:nvPr/>
        </p:nvSpPr>
        <p:spPr bwMode="auto">
          <a:xfrm>
            <a:off x="5322888" y="16002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53" name="Rectangle 54"/>
          <p:cNvSpPr>
            <a:spLocks noChangeArrowheads="1"/>
          </p:cNvSpPr>
          <p:nvPr/>
        </p:nvSpPr>
        <p:spPr bwMode="auto">
          <a:xfrm>
            <a:off x="4953000" y="2286000"/>
            <a:ext cx="1447800" cy="1752600"/>
          </a:xfrm>
          <a:prstGeom prst="rect">
            <a:avLst/>
          </a:prstGeom>
          <a:noFill/>
          <a:ln w="38100">
            <a:solidFill>
              <a:srgbClr val="009900"/>
            </a:solidFill>
            <a:prstDash val="sysDot"/>
            <a:miter lim="800000"/>
            <a:headEnd/>
            <a:tailEnd/>
          </a:ln>
        </p:spPr>
        <p:txBody>
          <a:bodyPr wrap="none" anchor="ctr"/>
          <a:lstStyle/>
          <a:p>
            <a:endParaRPr lang="zh-CN" altLang="en-US"/>
          </a:p>
        </p:txBody>
      </p:sp>
      <p:sp>
        <p:nvSpPr>
          <p:cNvPr id="54" name="Line 55"/>
          <p:cNvSpPr>
            <a:spLocks noChangeShapeType="1"/>
          </p:cNvSpPr>
          <p:nvPr/>
        </p:nvSpPr>
        <p:spPr bwMode="auto">
          <a:xfrm flipH="1">
            <a:off x="2209800" y="1905000"/>
            <a:ext cx="228600" cy="4572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55" name="Text Box 56"/>
          <p:cNvSpPr txBox="1">
            <a:spLocks noChangeArrowheads="1"/>
          </p:cNvSpPr>
          <p:nvPr/>
        </p:nvSpPr>
        <p:spPr bwMode="auto">
          <a:xfrm>
            <a:off x="55880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56" name="Line 57"/>
          <p:cNvSpPr>
            <a:spLocks noChangeShapeType="1"/>
          </p:cNvSpPr>
          <p:nvPr/>
        </p:nvSpPr>
        <p:spPr bwMode="auto">
          <a:xfrm flipH="1">
            <a:off x="5257800" y="2819400"/>
            <a:ext cx="228600" cy="457200"/>
          </a:xfrm>
          <a:prstGeom prst="line">
            <a:avLst/>
          </a:prstGeom>
          <a:noFill/>
          <a:ln w="28575">
            <a:solidFill>
              <a:srgbClr val="009900"/>
            </a:solidFill>
            <a:round/>
            <a:headEnd/>
            <a:tailEnd type="triangle" w="sm" len="lg"/>
          </a:ln>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0-#ppt_w/2"/>
                                          </p:val>
                                        </p:tav>
                                        <p:tav tm="100000">
                                          <p:val>
                                            <p:strVal val="#ppt_x"/>
                                          </p:val>
                                        </p:tav>
                                      </p:tavLst>
                                    </p:anim>
                                    <p:anim calcmode="lin" valueType="num">
                                      <p:cBhvr additive="base">
                                        <p:cTn id="40" dur="500" fill="hold"/>
                                        <p:tgtEl>
                                          <p:spTgt spid="2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0-#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0-#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0-#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0-#ppt_w/2"/>
                                          </p:val>
                                        </p:tav>
                                        <p:tav tm="100000">
                                          <p:val>
                                            <p:strVal val="#ppt_x"/>
                                          </p:val>
                                        </p:tav>
                                      </p:tavLst>
                                    </p:anim>
                                    <p:anim calcmode="lin" valueType="num">
                                      <p:cBhvr additive="base">
                                        <p:cTn id="60" dur="500" fill="hold"/>
                                        <p:tgtEl>
                                          <p:spTgt spid="3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0-#ppt_w/2"/>
                                          </p:val>
                                        </p:tav>
                                        <p:tav tm="100000">
                                          <p:val>
                                            <p:strVal val="#ppt_x"/>
                                          </p:val>
                                        </p:tav>
                                      </p:tavLst>
                                    </p:anim>
                                    <p:anim calcmode="lin" valueType="num">
                                      <p:cBhvr additive="base">
                                        <p:cTn id="64" dur="500" fill="hold"/>
                                        <p:tgtEl>
                                          <p:spTgt spid="3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0-#ppt_w/2"/>
                                          </p:val>
                                        </p:tav>
                                        <p:tav tm="100000">
                                          <p:val>
                                            <p:strVal val="#ppt_x"/>
                                          </p:val>
                                        </p:tav>
                                      </p:tavLst>
                                    </p:anim>
                                    <p:anim calcmode="lin" valueType="num">
                                      <p:cBhvr additive="base">
                                        <p:cTn id="76" dur="500" fill="hold"/>
                                        <p:tgtEl>
                                          <p:spTgt spid="4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0-#ppt_w/2"/>
                                          </p:val>
                                        </p:tav>
                                        <p:tav tm="100000">
                                          <p:val>
                                            <p:strVal val="#ppt_x"/>
                                          </p:val>
                                        </p:tav>
                                      </p:tavLst>
                                    </p:anim>
                                    <p:anim calcmode="lin" valueType="num">
                                      <p:cBhvr additive="base">
                                        <p:cTn id="80" dur="500" fill="hold"/>
                                        <p:tgtEl>
                                          <p:spTgt spid="46"/>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0-#ppt_w/2"/>
                                          </p:val>
                                        </p:tav>
                                        <p:tav tm="100000">
                                          <p:val>
                                            <p:strVal val="#ppt_x"/>
                                          </p:val>
                                        </p:tav>
                                      </p:tavLst>
                                    </p:anim>
                                    <p:anim calcmode="lin" valueType="num">
                                      <p:cBhvr additive="base">
                                        <p:cTn id="84" dur="500" fill="hold"/>
                                        <p:tgtEl>
                                          <p:spTgt spid="47"/>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0-#ppt_w/2"/>
                                          </p:val>
                                        </p:tav>
                                        <p:tav tm="100000">
                                          <p:val>
                                            <p:strVal val="#ppt_x"/>
                                          </p:val>
                                        </p:tav>
                                      </p:tavLst>
                                    </p:anim>
                                    <p:anim calcmode="lin" valueType="num">
                                      <p:cBhvr additive="base">
                                        <p:cTn id="88" dur="500" fill="hold"/>
                                        <p:tgtEl>
                                          <p:spTgt spid="4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 calcmode="lin" valueType="num">
                                      <p:cBhvr additive="base">
                                        <p:cTn id="91" dur="500" fill="hold"/>
                                        <p:tgtEl>
                                          <p:spTgt spid="49"/>
                                        </p:tgtEl>
                                        <p:attrNameLst>
                                          <p:attrName>ppt_x</p:attrName>
                                        </p:attrNameLst>
                                      </p:cBhvr>
                                      <p:tavLst>
                                        <p:tav tm="0">
                                          <p:val>
                                            <p:strVal val="0-#ppt_w/2"/>
                                          </p:val>
                                        </p:tav>
                                        <p:tav tm="100000">
                                          <p:val>
                                            <p:strVal val="#ppt_x"/>
                                          </p:val>
                                        </p:tav>
                                      </p:tavLst>
                                    </p:anim>
                                    <p:anim calcmode="lin" valueType="num">
                                      <p:cBhvr additive="base">
                                        <p:cTn id="92" dur="500" fill="hold"/>
                                        <p:tgtEl>
                                          <p:spTgt spid="49"/>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0-#ppt_w/2"/>
                                          </p:val>
                                        </p:tav>
                                        <p:tav tm="100000">
                                          <p:val>
                                            <p:strVal val="#ppt_x"/>
                                          </p:val>
                                        </p:tav>
                                      </p:tavLst>
                                    </p:anim>
                                    <p:anim calcmode="lin" valueType="num">
                                      <p:cBhvr additive="base">
                                        <p:cTn id="96" dur="500" fill="hold"/>
                                        <p:tgtEl>
                                          <p:spTgt spid="51"/>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 calcmode="lin" valueType="num">
                                      <p:cBhvr additive="base">
                                        <p:cTn id="99" dur="500" fill="hold"/>
                                        <p:tgtEl>
                                          <p:spTgt spid="52"/>
                                        </p:tgtEl>
                                        <p:attrNameLst>
                                          <p:attrName>ppt_x</p:attrName>
                                        </p:attrNameLst>
                                      </p:cBhvr>
                                      <p:tavLst>
                                        <p:tav tm="0">
                                          <p:val>
                                            <p:strVal val="0-#ppt_w/2"/>
                                          </p:val>
                                        </p:tav>
                                        <p:tav tm="100000">
                                          <p:val>
                                            <p:strVal val="#ppt_x"/>
                                          </p:val>
                                        </p:tav>
                                      </p:tavLst>
                                    </p:anim>
                                    <p:anim calcmode="lin" valueType="num">
                                      <p:cBhvr additive="base">
                                        <p:cTn id="100" dur="500" fill="hold"/>
                                        <p:tgtEl>
                                          <p:spTgt spid="52"/>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 calcmode="lin" valueType="num">
                                      <p:cBhvr additive="base">
                                        <p:cTn id="103" dur="500" fill="hold"/>
                                        <p:tgtEl>
                                          <p:spTgt spid="53"/>
                                        </p:tgtEl>
                                        <p:attrNameLst>
                                          <p:attrName>ppt_x</p:attrName>
                                        </p:attrNameLst>
                                      </p:cBhvr>
                                      <p:tavLst>
                                        <p:tav tm="0">
                                          <p:val>
                                            <p:strVal val="0-#ppt_w/2"/>
                                          </p:val>
                                        </p:tav>
                                        <p:tav tm="100000">
                                          <p:val>
                                            <p:strVal val="#ppt_x"/>
                                          </p:val>
                                        </p:tav>
                                      </p:tavLst>
                                    </p:anim>
                                    <p:anim calcmode="lin" valueType="num">
                                      <p:cBhvr additive="base">
                                        <p:cTn id="104" dur="500" fill="hold"/>
                                        <p:tgtEl>
                                          <p:spTgt spid="53"/>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500" fill="hold"/>
                                        <p:tgtEl>
                                          <p:spTgt spid="55"/>
                                        </p:tgtEl>
                                        <p:attrNameLst>
                                          <p:attrName>ppt_x</p:attrName>
                                        </p:attrNameLst>
                                      </p:cBhvr>
                                      <p:tavLst>
                                        <p:tav tm="0">
                                          <p:val>
                                            <p:strVal val="0-#ppt_w/2"/>
                                          </p:val>
                                        </p:tav>
                                        <p:tav tm="100000">
                                          <p:val>
                                            <p:strVal val="#ppt_x"/>
                                          </p:val>
                                        </p:tav>
                                      </p:tavLst>
                                    </p:anim>
                                    <p:anim calcmode="lin" valueType="num">
                                      <p:cBhvr additive="base">
                                        <p:cTn id="108" dur="500" fill="hold"/>
                                        <p:tgtEl>
                                          <p:spTgt spid="55"/>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anim calcmode="lin" valueType="num">
                                      <p:cBhvr additive="base">
                                        <p:cTn id="111" dur="500" fill="hold"/>
                                        <p:tgtEl>
                                          <p:spTgt spid="56"/>
                                        </p:tgtEl>
                                        <p:attrNameLst>
                                          <p:attrName>ppt_x</p:attrName>
                                        </p:attrNameLst>
                                      </p:cBhvr>
                                      <p:tavLst>
                                        <p:tav tm="0">
                                          <p:val>
                                            <p:strVal val="0-#ppt_w/2"/>
                                          </p:val>
                                        </p:tav>
                                        <p:tav tm="100000">
                                          <p:val>
                                            <p:strVal val="#ppt_x"/>
                                          </p:val>
                                        </p:tav>
                                      </p:tavLst>
                                    </p:anim>
                                    <p:anim calcmode="lin" valueType="num">
                                      <p:cBhvr additive="base">
                                        <p:cTn id="112"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4" grpId="0"/>
      <p:bldP spid="36" grpId="0"/>
      <p:bldP spid="45" grpId="0"/>
      <p:bldP spid="46" grpId="0"/>
      <p:bldP spid="47" grpId="0"/>
      <p:bldP spid="48" grpId="0"/>
      <p:bldP spid="49" grpId="0"/>
      <p:bldP spid="51" grpId="0" animBg="1"/>
      <p:bldP spid="52" grpId="0"/>
      <p:bldP spid="53" grpId="0" animBg="1"/>
      <p:bldP spid="55" grpId="0"/>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a:t>
            </a:fld>
            <a:endParaRPr lang="en-US" altLang="zh-CN"/>
          </a:p>
        </p:txBody>
      </p:sp>
      <p:sp>
        <p:nvSpPr>
          <p:cNvPr id="3" name="Text Box 2"/>
          <p:cNvSpPr txBox="1">
            <a:spLocks noChangeArrowheads="1"/>
          </p:cNvSpPr>
          <p:nvPr/>
        </p:nvSpPr>
        <p:spPr bwMode="auto">
          <a:xfrm>
            <a:off x="611188" y="1341438"/>
            <a:ext cx="8115300" cy="3508375"/>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a:t>
            </a:r>
          </a:p>
          <a:p>
            <a:r>
              <a:rPr lang="en-US" altLang="zh-CN" sz="2800" i="0" dirty="0" err="1">
                <a:solidFill>
                  <a:srgbClr val="CC3300"/>
                </a:solidFill>
              </a:rPr>
              <a:t>bool</a:t>
            </a:r>
            <a:r>
              <a:rPr lang="en-US" altLang="zh-CN" sz="2800" i="0" dirty="0">
                <a:solidFill>
                  <a:srgbClr val="CC3300"/>
                </a:solidFill>
              </a:rPr>
              <a:t> </a:t>
            </a:r>
            <a:r>
              <a:rPr lang="en-US" altLang="zh-CN" sz="2800" b="0" i="0" dirty="0">
                <a:solidFill>
                  <a:srgbClr val="CC3300"/>
                </a:solidFill>
              </a:rPr>
              <a:t>Tree </a:t>
            </a:r>
            <a:r>
              <a:rPr lang="en-US" altLang="zh-CN" sz="2800" i="0" dirty="0">
                <a:solidFill>
                  <a:srgbClr val="CC3300"/>
                </a:solidFill>
              </a:rPr>
              <a:t>&lt;Type&gt; :: </a:t>
            </a:r>
            <a:r>
              <a:rPr lang="en-US" altLang="zh-CN" sz="2800" b="0" i="0" dirty="0" err="1" smtClean="0">
                <a:solidFill>
                  <a:srgbClr val="CC3300"/>
                </a:solidFill>
              </a:rPr>
              <a:t>FirstChild</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p>
          <a:p>
            <a:r>
              <a:rPr lang="en-US" altLang="zh-CN" sz="2800" i="0" dirty="0">
                <a:solidFill>
                  <a:schemeClr val="accent2"/>
                </a:solidFill>
              </a:rPr>
              <a:t>//</a:t>
            </a:r>
            <a:r>
              <a:rPr lang="zh-CN" altLang="en-US" sz="2800" b="0" i="0" dirty="0">
                <a:solidFill>
                  <a:schemeClr val="accent2"/>
                </a:solidFill>
                <a:ea typeface="隶书" pitchFamily="49" charset="-122"/>
              </a:rPr>
              <a:t>在树中找当前结点的长子，成为当前结点</a:t>
            </a:r>
            <a:endParaRPr lang="zh-CN" altLang="en-US" sz="2800" i="0" dirty="0">
              <a:ea typeface="仿宋_GB2312" pitchFamily="49" charset="-122"/>
            </a:endParaRPr>
          </a:p>
          <a:p>
            <a:r>
              <a:rPr lang="zh-CN" altLang="en-US" sz="280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 </a:t>
            </a:r>
            <a:r>
              <a:rPr lang="en-US" altLang="zh-CN" sz="2800" i="0" dirty="0">
                <a:solidFill>
                  <a:srgbClr val="CC3300"/>
                </a:solidFill>
              </a:rPr>
              <a:t>&amp;&amp;</a:t>
            </a:r>
          </a:p>
          <a:p>
            <a:r>
              <a:rPr lang="en-US" altLang="zh-CN" sz="2800" i="0" dirty="0">
                <a:solidFill>
                  <a:srgbClr val="CC3300"/>
                </a:solidFill>
              </a:rPr>
              <a:t>              </a:t>
            </a:r>
            <a:r>
              <a:rPr lang="en-US" altLang="zh-CN" sz="2800" b="0" i="0" dirty="0">
                <a:solidFill>
                  <a:srgbClr val="CC3300"/>
                </a:solidFill>
              </a:rPr>
              <a:t> current</a:t>
            </a:r>
            <a:r>
              <a:rPr lang="en-US" altLang="zh-CN" sz="2800" i="0" dirty="0">
                <a:solidFill>
                  <a:srgbClr val="CC3300"/>
                </a:solidFill>
                <a:ea typeface="楷体_GB2312" pitchFamily="49" charset="-122"/>
              </a:rPr>
              <a:t>-&gt;</a:t>
            </a:r>
            <a:r>
              <a:rPr lang="en-US" altLang="zh-CN" sz="2800" b="0" i="0" dirty="0" err="1" smtClean="0">
                <a:solidFill>
                  <a:srgbClr val="CC3300"/>
                </a:solidFill>
              </a:rPr>
              <a:t>firstChild</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b="0" i="0" dirty="0" smtClean="0">
                <a:solidFill>
                  <a:srgbClr val="CC3300"/>
                </a:solidFill>
              </a:rPr>
              <a:t> </a:t>
            </a:r>
            <a:r>
              <a:rPr lang="en-US" altLang="zh-CN" sz="2800" i="0" dirty="0" smtClean="0">
                <a:solidFill>
                  <a:srgbClr val="CC3300"/>
                </a:solidFill>
              </a:rPr>
              <a:t>{</a:t>
            </a:r>
            <a:r>
              <a:rPr lang="en-US" altLang="zh-CN" sz="2800" b="0" i="0" dirty="0" smtClean="0">
                <a:solidFill>
                  <a:srgbClr val="CC3300"/>
                </a:solidFill>
              </a:rPr>
              <a:t> current</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a:solidFill>
                  <a:srgbClr val="CC3300"/>
                </a:solidFill>
              </a:rPr>
              <a:t>firstChild</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return</a:t>
            </a:r>
            <a:r>
              <a:rPr lang="en-US" altLang="zh-CN" sz="2800" b="0" i="0" dirty="0">
                <a:solidFill>
                  <a:srgbClr val="CC3300"/>
                </a:solidFill>
              </a:rPr>
              <a:t> true</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endParaRPr lang="en-US" altLang="zh-CN" sz="2800" b="0" i="0" dirty="0">
              <a:solidFill>
                <a:srgbClr val="CC3300"/>
              </a:solidFill>
            </a:endParaRPr>
          </a:p>
          <a:p>
            <a:r>
              <a:rPr lang="en-US" altLang="zh-CN" sz="2800" b="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return</a:t>
            </a:r>
            <a:r>
              <a:rPr lang="en-US" altLang="zh-CN" sz="2800" b="0" i="0" dirty="0">
                <a:solidFill>
                  <a:srgbClr val="CC3300"/>
                </a:solidFill>
              </a:rPr>
              <a:t> false</a:t>
            </a:r>
            <a:r>
              <a:rPr lang="en-US" altLang="zh-CN" sz="2800" i="0" dirty="0">
                <a:solidFill>
                  <a:srgbClr val="CC3300"/>
                </a:solidFill>
              </a:rPr>
              <a:t>;</a:t>
            </a:r>
            <a:endParaRPr lang="en-US" altLang="zh-CN" sz="2800" b="0" i="0" dirty="0">
              <a:solidFill>
                <a:srgbClr val="CC3300"/>
              </a:solidFill>
            </a:endParaRPr>
          </a:p>
          <a:p>
            <a:r>
              <a:rPr lang="en-US" altLang="zh-CN" sz="28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250</a:t>
            </a:fld>
            <a:endParaRPr lang="en-US" altLang="zh-CN"/>
          </a:p>
        </p:txBody>
      </p:sp>
      <p:sp>
        <p:nvSpPr>
          <p:cNvPr id="3" name="Line 4"/>
          <p:cNvSpPr>
            <a:spLocks noChangeShapeType="1"/>
          </p:cNvSpPr>
          <p:nvPr/>
        </p:nvSpPr>
        <p:spPr bwMode="auto">
          <a:xfrm>
            <a:off x="34290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4" name="Line 5"/>
          <p:cNvSpPr>
            <a:spLocks noChangeShapeType="1"/>
          </p:cNvSpPr>
          <p:nvPr/>
        </p:nvSpPr>
        <p:spPr bwMode="auto">
          <a:xfrm flipH="1">
            <a:off x="31242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5" name="Line 6"/>
          <p:cNvSpPr>
            <a:spLocks noChangeShapeType="1"/>
          </p:cNvSpPr>
          <p:nvPr/>
        </p:nvSpPr>
        <p:spPr bwMode="auto">
          <a:xfrm>
            <a:off x="2895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6" name="Line 7"/>
          <p:cNvSpPr>
            <a:spLocks noChangeShapeType="1"/>
          </p:cNvSpPr>
          <p:nvPr/>
        </p:nvSpPr>
        <p:spPr bwMode="auto">
          <a:xfrm>
            <a:off x="22098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7" name="Line 8"/>
          <p:cNvSpPr>
            <a:spLocks noChangeShapeType="1"/>
          </p:cNvSpPr>
          <p:nvPr/>
        </p:nvSpPr>
        <p:spPr bwMode="auto">
          <a:xfrm flipH="1">
            <a:off x="22860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8" name="Line 9"/>
          <p:cNvSpPr>
            <a:spLocks noChangeShapeType="1"/>
          </p:cNvSpPr>
          <p:nvPr/>
        </p:nvSpPr>
        <p:spPr bwMode="auto">
          <a:xfrm flipH="1">
            <a:off x="11430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9" name="Oval 10"/>
          <p:cNvSpPr>
            <a:spLocks noChangeArrowheads="1"/>
          </p:cNvSpPr>
          <p:nvPr/>
        </p:nvSpPr>
        <p:spPr bwMode="auto">
          <a:xfrm>
            <a:off x="25146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0" name="Oval 11"/>
          <p:cNvSpPr>
            <a:spLocks noChangeArrowheads="1"/>
          </p:cNvSpPr>
          <p:nvPr/>
        </p:nvSpPr>
        <p:spPr bwMode="auto">
          <a:xfrm>
            <a:off x="1371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1" name="Oval 12"/>
          <p:cNvSpPr>
            <a:spLocks noChangeArrowheads="1"/>
          </p:cNvSpPr>
          <p:nvPr/>
        </p:nvSpPr>
        <p:spPr bwMode="auto">
          <a:xfrm>
            <a:off x="2133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2" name="Oval 13"/>
          <p:cNvSpPr>
            <a:spLocks noChangeArrowheads="1"/>
          </p:cNvSpPr>
          <p:nvPr/>
        </p:nvSpPr>
        <p:spPr bwMode="auto">
          <a:xfrm>
            <a:off x="2819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3" name="Oval 14"/>
          <p:cNvSpPr>
            <a:spLocks noChangeArrowheads="1"/>
          </p:cNvSpPr>
          <p:nvPr/>
        </p:nvSpPr>
        <p:spPr bwMode="auto">
          <a:xfrm>
            <a:off x="3581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4" name="Oval 15"/>
          <p:cNvSpPr>
            <a:spLocks noChangeArrowheads="1"/>
          </p:cNvSpPr>
          <p:nvPr/>
        </p:nvSpPr>
        <p:spPr bwMode="auto">
          <a:xfrm>
            <a:off x="8382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5" name="Oval 16"/>
          <p:cNvSpPr>
            <a:spLocks noChangeArrowheads="1"/>
          </p:cNvSpPr>
          <p:nvPr/>
        </p:nvSpPr>
        <p:spPr bwMode="auto">
          <a:xfrm>
            <a:off x="19050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6" name="Oval 17"/>
          <p:cNvSpPr>
            <a:spLocks noChangeArrowheads="1"/>
          </p:cNvSpPr>
          <p:nvPr/>
        </p:nvSpPr>
        <p:spPr bwMode="auto">
          <a:xfrm>
            <a:off x="31242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7" name="Line 18"/>
          <p:cNvSpPr>
            <a:spLocks noChangeShapeType="1"/>
          </p:cNvSpPr>
          <p:nvPr/>
        </p:nvSpPr>
        <p:spPr bwMode="auto">
          <a:xfrm>
            <a:off x="70866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18" name="Line 19"/>
          <p:cNvSpPr>
            <a:spLocks noChangeShapeType="1"/>
          </p:cNvSpPr>
          <p:nvPr/>
        </p:nvSpPr>
        <p:spPr bwMode="auto">
          <a:xfrm flipH="1">
            <a:off x="67818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19" name="Line 20"/>
          <p:cNvSpPr>
            <a:spLocks noChangeShapeType="1"/>
          </p:cNvSpPr>
          <p:nvPr/>
        </p:nvSpPr>
        <p:spPr bwMode="auto">
          <a:xfrm>
            <a:off x="65532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0" name="Line 21"/>
          <p:cNvSpPr>
            <a:spLocks noChangeShapeType="1"/>
          </p:cNvSpPr>
          <p:nvPr/>
        </p:nvSpPr>
        <p:spPr bwMode="auto">
          <a:xfrm>
            <a:off x="58674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21" name="Line 22"/>
          <p:cNvSpPr>
            <a:spLocks noChangeShapeType="1"/>
          </p:cNvSpPr>
          <p:nvPr/>
        </p:nvSpPr>
        <p:spPr bwMode="auto">
          <a:xfrm flipH="1">
            <a:off x="5943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2" name="Line 23"/>
          <p:cNvSpPr>
            <a:spLocks noChangeShapeType="1"/>
          </p:cNvSpPr>
          <p:nvPr/>
        </p:nvSpPr>
        <p:spPr bwMode="auto">
          <a:xfrm flipH="1">
            <a:off x="48006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23" name="Oval 24"/>
          <p:cNvSpPr>
            <a:spLocks noChangeArrowheads="1"/>
          </p:cNvSpPr>
          <p:nvPr/>
        </p:nvSpPr>
        <p:spPr bwMode="auto">
          <a:xfrm>
            <a:off x="61722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4" name="Oval 25"/>
          <p:cNvSpPr>
            <a:spLocks noChangeArrowheads="1"/>
          </p:cNvSpPr>
          <p:nvPr/>
        </p:nvSpPr>
        <p:spPr bwMode="auto">
          <a:xfrm>
            <a:off x="5029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5" name="Oval 26"/>
          <p:cNvSpPr>
            <a:spLocks noChangeArrowheads="1"/>
          </p:cNvSpPr>
          <p:nvPr/>
        </p:nvSpPr>
        <p:spPr bwMode="auto">
          <a:xfrm>
            <a:off x="5791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6" name="Oval 27"/>
          <p:cNvSpPr>
            <a:spLocks noChangeArrowheads="1"/>
          </p:cNvSpPr>
          <p:nvPr/>
        </p:nvSpPr>
        <p:spPr bwMode="auto">
          <a:xfrm>
            <a:off x="6477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7" name="Oval 28"/>
          <p:cNvSpPr>
            <a:spLocks noChangeArrowheads="1"/>
          </p:cNvSpPr>
          <p:nvPr/>
        </p:nvSpPr>
        <p:spPr bwMode="auto">
          <a:xfrm>
            <a:off x="7239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8" name="Oval 29"/>
          <p:cNvSpPr>
            <a:spLocks noChangeArrowheads="1"/>
          </p:cNvSpPr>
          <p:nvPr/>
        </p:nvSpPr>
        <p:spPr bwMode="auto">
          <a:xfrm>
            <a:off x="44958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9" name="Oval 30"/>
          <p:cNvSpPr>
            <a:spLocks noChangeArrowheads="1"/>
          </p:cNvSpPr>
          <p:nvPr/>
        </p:nvSpPr>
        <p:spPr bwMode="auto">
          <a:xfrm>
            <a:off x="55626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0" name="Oval 31"/>
          <p:cNvSpPr>
            <a:spLocks noChangeArrowheads="1"/>
          </p:cNvSpPr>
          <p:nvPr/>
        </p:nvSpPr>
        <p:spPr bwMode="auto">
          <a:xfrm>
            <a:off x="67818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1" name="Text Box 32"/>
          <p:cNvSpPr txBox="1">
            <a:spLocks noChangeArrowheads="1"/>
          </p:cNvSpPr>
          <p:nvPr/>
        </p:nvSpPr>
        <p:spPr bwMode="auto">
          <a:xfrm>
            <a:off x="1066800" y="3138488"/>
            <a:ext cx="508000" cy="519112"/>
          </a:xfrm>
          <a:prstGeom prst="rect">
            <a:avLst/>
          </a:prstGeom>
          <a:solidFill>
            <a:schemeClr val="bg1"/>
          </a:solidFill>
          <a:ln w="38100">
            <a:noFill/>
            <a:miter lim="800000"/>
            <a:headEnd/>
            <a:tailEnd/>
          </a:ln>
        </p:spPr>
        <p:txBody>
          <a:bodyPr wrap="none" anchor="ctr">
            <a:spAutoFit/>
          </a:bodyPr>
          <a:lstStyle/>
          <a:p>
            <a:pPr algn="ctr"/>
            <a:r>
              <a:rPr lang="en-US" altLang="zh-CN" sz="2800" i="0">
                <a:solidFill>
                  <a:schemeClr val="accent2"/>
                </a:solidFill>
                <a:latin typeface="Arial Narrow" pitchFamily="34" charset="0"/>
              </a:rPr>
              <a:t>53</a:t>
            </a:r>
            <a:endParaRPr lang="en-US" altLang="zh-CN" b="0" i="0"/>
          </a:p>
        </p:txBody>
      </p:sp>
      <p:sp>
        <p:nvSpPr>
          <p:cNvPr id="32" name="Text Box 33"/>
          <p:cNvSpPr txBox="1">
            <a:spLocks noChangeArrowheads="1"/>
          </p:cNvSpPr>
          <p:nvPr/>
        </p:nvSpPr>
        <p:spPr bwMode="auto">
          <a:xfrm>
            <a:off x="4495800" y="4267200"/>
            <a:ext cx="533400" cy="519113"/>
          </a:xfrm>
          <a:prstGeom prst="rect">
            <a:avLst/>
          </a:prstGeom>
          <a:noFill/>
          <a:ln w="38100">
            <a:noFill/>
            <a:miter lim="800000"/>
            <a:headEnd/>
            <a:tailEnd/>
          </a:ln>
        </p:spPr>
        <p:txBody>
          <a:bodyPr anchor="ctr">
            <a:spAutoFit/>
          </a:bodyPr>
          <a:lstStyle/>
          <a:p>
            <a:pPr algn="ctr"/>
            <a:r>
              <a:rPr lang="en-US" altLang="zh-CN" sz="2800" i="0">
                <a:solidFill>
                  <a:srgbClr val="FFFFCC"/>
                </a:solidFill>
                <a:latin typeface="Arial Narrow" pitchFamily="34" charset="0"/>
              </a:rPr>
              <a:t>53</a:t>
            </a:r>
            <a:endParaRPr lang="en-US" altLang="zh-CN" b="0" i="0">
              <a:solidFill>
                <a:srgbClr val="FFFFCC"/>
              </a:solidFill>
            </a:endParaRPr>
          </a:p>
        </p:txBody>
      </p:sp>
      <p:sp>
        <p:nvSpPr>
          <p:cNvPr id="33" name="Text Box 34"/>
          <p:cNvSpPr txBox="1">
            <a:spLocks noChangeArrowheads="1"/>
          </p:cNvSpPr>
          <p:nvPr/>
        </p:nvSpPr>
        <p:spPr bwMode="auto">
          <a:xfrm>
            <a:off x="19304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4" name="Text Box 35"/>
          <p:cNvSpPr txBox="1">
            <a:spLocks noChangeArrowheads="1"/>
          </p:cNvSpPr>
          <p:nvPr/>
        </p:nvSpPr>
        <p:spPr bwMode="auto">
          <a:xfrm>
            <a:off x="55880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5" name="Text Box 36"/>
          <p:cNvSpPr txBox="1">
            <a:spLocks noChangeArrowheads="1"/>
          </p:cNvSpPr>
          <p:nvPr/>
        </p:nvSpPr>
        <p:spPr bwMode="auto">
          <a:xfrm>
            <a:off x="28448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6" name="Text Box 37"/>
          <p:cNvSpPr txBox="1">
            <a:spLocks noChangeArrowheads="1"/>
          </p:cNvSpPr>
          <p:nvPr/>
        </p:nvSpPr>
        <p:spPr bwMode="auto">
          <a:xfrm>
            <a:off x="6477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7" name="Text Box 38"/>
          <p:cNvSpPr txBox="1">
            <a:spLocks noChangeArrowheads="1"/>
          </p:cNvSpPr>
          <p:nvPr/>
        </p:nvSpPr>
        <p:spPr bwMode="auto">
          <a:xfrm>
            <a:off x="2540000" y="16144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38" name="Text Box 39"/>
          <p:cNvSpPr txBox="1">
            <a:spLocks noChangeArrowheads="1"/>
          </p:cNvSpPr>
          <p:nvPr/>
        </p:nvSpPr>
        <p:spPr bwMode="auto">
          <a:xfrm>
            <a:off x="863600" y="4267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39" name="Text Box 40"/>
          <p:cNvSpPr txBox="1">
            <a:spLocks noChangeArrowheads="1"/>
          </p:cNvSpPr>
          <p:nvPr/>
        </p:nvSpPr>
        <p:spPr bwMode="auto">
          <a:xfrm>
            <a:off x="2159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0" name="Text Box 41"/>
          <p:cNvSpPr txBox="1">
            <a:spLocks noChangeArrowheads="1"/>
          </p:cNvSpPr>
          <p:nvPr/>
        </p:nvSpPr>
        <p:spPr bwMode="auto">
          <a:xfrm>
            <a:off x="31496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1" name="Text Box 42"/>
          <p:cNvSpPr txBox="1">
            <a:spLocks noChangeArrowheads="1"/>
          </p:cNvSpPr>
          <p:nvPr/>
        </p:nvSpPr>
        <p:spPr bwMode="auto">
          <a:xfrm>
            <a:off x="36068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42" name="Line 43"/>
          <p:cNvSpPr>
            <a:spLocks noChangeShapeType="1"/>
          </p:cNvSpPr>
          <p:nvPr/>
        </p:nvSpPr>
        <p:spPr bwMode="auto">
          <a:xfrm>
            <a:off x="1341438" y="2971800"/>
            <a:ext cx="228600"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43" name="Text Box 44"/>
          <p:cNvSpPr txBox="1">
            <a:spLocks noChangeArrowheads="1"/>
          </p:cNvSpPr>
          <p:nvPr/>
        </p:nvSpPr>
        <p:spPr bwMode="auto">
          <a:xfrm>
            <a:off x="1219200" y="25146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44" name="Rectangle 45"/>
          <p:cNvSpPr>
            <a:spLocks noChangeArrowheads="1"/>
          </p:cNvSpPr>
          <p:nvPr/>
        </p:nvSpPr>
        <p:spPr bwMode="auto">
          <a:xfrm>
            <a:off x="685800" y="3200400"/>
            <a:ext cx="1371600" cy="1752600"/>
          </a:xfrm>
          <a:prstGeom prst="rect">
            <a:avLst/>
          </a:prstGeom>
          <a:noFill/>
          <a:ln w="38100">
            <a:solidFill>
              <a:srgbClr val="009900"/>
            </a:solidFill>
            <a:prstDash val="sysDot"/>
            <a:miter lim="800000"/>
            <a:headEnd/>
            <a:tailEnd/>
          </a:ln>
        </p:spPr>
        <p:txBody>
          <a:bodyPr wrap="none" anchor="ctr"/>
          <a:lstStyle/>
          <a:p>
            <a:endParaRPr lang="zh-CN" altLang="en-US"/>
          </a:p>
        </p:txBody>
      </p:sp>
      <p:sp>
        <p:nvSpPr>
          <p:cNvPr id="45" name="Text Box 46"/>
          <p:cNvSpPr txBox="1">
            <a:spLocks noChangeArrowheads="1"/>
          </p:cNvSpPr>
          <p:nvPr/>
        </p:nvSpPr>
        <p:spPr bwMode="auto">
          <a:xfrm>
            <a:off x="6197600" y="1600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46" name="Text Box 47"/>
          <p:cNvSpPr txBox="1">
            <a:spLocks noChangeArrowheads="1"/>
          </p:cNvSpPr>
          <p:nvPr/>
        </p:nvSpPr>
        <p:spPr bwMode="auto">
          <a:xfrm>
            <a:off x="5054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47" name="Text Box 48"/>
          <p:cNvSpPr txBox="1">
            <a:spLocks noChangeArrowheads="1"/>
          </p:cNvSpPr>
          <p:nvPr/>
        </p:nvSpPr>
        <p:spPr bwMode="auto">
          <a:xfrm>
            <a:off x="5816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8" name="Text Box 49"/>
          <p:cNvSpPr txBox="1">
            <a:spLocks noChangeArrowheads="1"/>
          </p:cNvSpPr>
          <p:nvPr/>
        </p:nvSpPr>
        <p:spPr bwMode="auto">
          <a:xfrm>
            <a:off x="68072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9" name="Text Box 50"/>
          <p:cNvSpPr txBox="1">
            <a:spLocks noChangeArrowheads="1"/>
          </p:cNvSpPr>
          <p:nvPr/>
        </p:nvSpPr>
        <p:spPr bwMode="auto">
          <a:xfrm>
            <a:off x="72644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50" name="Line 51"/>
          <p:cNvSpPr>
            <a:spLocks noChangeShapeType="1"/>
          </p:cNvSpPr>
          <p:nvPr/>
        </p:nvSpPr>
        <p:spPr bwMode="auto">
          <a:xfrm>
            <a:off x="4473575" y="3886200"/>
            <a:ext cx="185738"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51" name="Text Box 52"/>
          <p:cNvSpPr txBox="1">
            <a:spLocks noChangeArrowheads="1"/>
          </p:cNvSpPr>
          <p:nvPr/>
        </p:nvSpPr>
        <p:spPr bwMode="auto">
          <a:xfrm>
            <a:off x="4267200" y="3443288"/>
            <a:ext cx="28257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52" name="Line 53"/>
          <p:cNvSpPr>
            <a:spLocks noChangeShapeType="1"/>
          </p:cNvSpPr>
          <p:nvPr/>
        </p:nvSpPr>
        <p:spPr bwMode="auto">
          <a:xfrm flipH="1">
            <a:off x="1066800" y="3733800"/>
            <a:ext cx="228600" cy="4572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53" name="Text Box 54"/>
          <p:cNvSpPr txBox="1">
            <a:spLocks noChangeArrowheads="1"/>
          </p:cNvSpPr>
          <p:nvPr/>
        </p:nvSpPr>
        <p:spPr bwMode="auto">
          <a:xfrm>
            <a:off x="1397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0-#ppt_w/2"/>
                                          </p:val>
                                        </p:tav>
                                        <p:tav tm="100000">
                                          <p:val>
                                            <p:strVal val="#ppt_x"/>
                                          </p:val>
                                        </p:tav>
                                      </p:tavLst>
                                    </p:anim>
                                    <p:anim calcmode="lin" valueType="num">
                                      <p:cBhvr additive="base">
                                        <p:cTn id="40" dur="500" fill="hold"/>
                                        <p:tgtEl>
                                          <p:spTgt spid="2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0-#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0-#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0-#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0-#ppt_w/2"/>
                                          </p:val>
                                        </p:tav>
                                        <p:tav tm="100000">
                                          <p:val>
                                            <p:strVal val="#ppt_x"/>
                                          </p:val>
                                        </p:tav>
                                      </p:tavLst>
                                    </p:anim>
                                    <p:anim calcmode="lin" valueType="num">
                                      <p:cBhvr additive="base">
                                        <p:cTn id="60" dur="500" fill="hold"/>
                                        <p:tgtEl>
                                          <p:spTgt spid="3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0-#ppt_w/2"/>
                                          </p:val>
                                        </p:tav>
                                        <p:tav tm="100000">
                                          <p:val>
                                            <p:strVal val="#ppt_x"/>
                                          </p:val>
                                        </p:tav>
                                      </p:tavLst>
                                    </p:anim>
                                    <p:anim calcmode="lin" valueType="num">
                                      <p:cBhvr additive="base">
                                        <p:cTn id="64" dur="500" fill="hold"/>
                                        <p:tgtEl>
                                          <p:spTgt spid="3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0-#ppt_w/2"/>
                                          </p:val>
                                        </p:tav>
                                        <p:tav tm="100000">
                                          <p:val>
                                            <p:strVal val="#ppt_x"/>
                                          </p:val>
                                        </p:tav>
                                      </p:tavLst>
                                    </p:anim>
                                    <p:anim calcmode="lin" valueType="num">
                                      <p:cBhvr additive="base">
                                        <p:cTn id="76" dur="500" fill="hold"/>
                                        <p:tgtEl>
                                          <p:spTgt spid="4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0-#ppt_w/2"/>
                                          </p:val>
                                        </p:tav>
                                        <p:tav tm="100000">
                                          <p:val>
                                            <p:strVal val="#ppt_x"/>
                                          </p:val>
                                        </p:tav>
                                      </p:tavLst>
                                    </p:anim>
                                    <p:anim calcmode="lin" valueType="num">
                                      <p:cBhvr additive="base">
                                        <p:cTn id="80" dur="500" fill="hold"/>
                                        <p:tgtEl>
                                          <p:spTgt spid="46"/>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0-#ppt_w/2"/>
                                          </p:val>
                                        </p:tav>
                                        <p:tav tm="100000">
                                          <p:val>
                                            <p:strVal val="#ppt_x"/>
                                          </p:val>
                                        </p:tav>
                                      </p:tavLst>
                                    </p:anim>
                                    <p:anim calcmode="lin" valueType="num">
                                      <p:cBhvr additive="base">
                                        <p:cTn id="84" dur="500" fill="hold"/>
                                        <p:tgtEl>
                                          <p:spTgt spid="47"/>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0-#ppt_w/2"/>
                                          </p:val>
                                        </p:tav>
                                        <p:tav tm="100000">
                                          <p:val>
                                            <p:strVal val="#ppt_x"/>
                                          </p:val>
                                        </p:tav>
                                      </p:tavLst>
                                    </p:anim>
                                    <p:anim calcmode="lin" valueType="num">
                                      <p:cBhvr additive="base">
                                        <p:cTn id="88" dur="500" fill="hold"/>
                                        <p:tgtEl>
                                          <p:spTgt spid="4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 calcmode="lin" valueType="num">
                                      <p:cBhvr additive="base">
                                        <p:cTn id="91" dur="500" fill="hold"/>
                                        <p:tgtEl>
                                          <p:spTgt spid="49"/>
                                        </p:tgtEl>
                                        <p:attrNameLst>
                                          <p:attrName>ppt_x</p:attrName>
                                        </p:attrNameLst>
                                      </p:cBhvr>
                                      <p:tavLst>
                                        <p:tav tm="0">
                                          <p:val>
                                            <p:strVal val="0-#ppt_w/2"/>
                                          </p:val>
                                        </p:tav>
                                        <p:tav tm="100000">
                                          <p:val>
                                            <p:strVal val="#ppt_x"/>
                                          </p:val>
                                        </p:tav>
                                      </p:tavLst>
                                    </p:anim>
                                    <p:anim calcmode="lin" valueType="num">
                                      <p:cBhvr additive="base">
                                        <p:cTn id="92" dur="500" fill="hold"/>
                                        <p:tgtEl>
                                          <p:spTgt spid="49"/>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additive="base">
                                        <p:cTn id="95" dur="500" fill="hold"/>
                                        <p:tgtEl>
                                          <p:spTgt spid="50"/>
                                        </p:tgtEl>
                                        <p:attrNameLst>
                                          <p:attrName>ppt_x</p:attrName>
                                        </p:attrNameLst>
                                      </p:cBhvr>
                                      <p:tavLst>
                                        <p:tav tm="0">
                                          <p:val>
                                            <p:strVal val="0-#ppt_w/2"/>
                                          </p:val>
                                        </p:tav>
                                        <p:tav tm="100000">
                                          <p:val>
                                            <p:strVal val="#ppt_x"/>
                                          </p:val>
                                        </p:tav>
                                      </p:tavLst>
                                    </p:anim>
                                    <p:anim calcmode="lin" valueType="num">
                                      <p:cBhvr additive="base">
                                        <p:cTn id="96" dur="500" fill="hold"/>
                                        <p:tgtEl>
                                          <p:spTgt spid="50"/>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p:bldP spid="34" grpId="0"/>
      <p:bldP spid="36" grpId="0"/>
      <p:bldP spid="45" grpId="0"/>
      <p:bldP spid="46" grpId="0"/>
      <p:bldP spid="47" grpId="0"/>
      <p:bldP spid="48" grpId="0"/>
      <p:bldP spid="49" grpId="0"/>
      <p:bldP spid="50" grpId="0" animBg="1"/>
      <p:bldP spid="51" grpId="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251</a:t>
            </a:fld>
            <a:endParaRPr lang="en-US" altLang="zh-CN"/>
          </a:p>
        </p:txBody>
      </p:sp>
      <p:sp>
        <p:nvSpPr>
          <p:cNvPr id="3" name="Text Box 4"/>
          <p:cNvSpPr txBox="1">
            <a:spLocks noChangeArrowheads="1"/>
          </p:cNvSpPr>
          <p:nvPr/>
        </p:nvSpPr>
        <p:spPr bwMode="auto">
          <a:xfrm>
            <a:off x="2339975" y="765175"/>
            <a:ext cx="4824413" cy="641350"/>
          </a:xfrm>
          <a:prstGeom prst="rect">
            <a:avLst/>
          </a:prstGeom>
          <a:noFill/>
          <a:ln w="9525">
            <a:noFill/>
            <a:miter lim="800000"/>
            <a:headEnd/>
            <a:tailEnd/>
          </a:ln>
          <a:effectLst/>
        </p:spPr>
        <p:txBody>
          <a:bodyPr>
            <a:spAutoFit/>
          </a:bodyPr>
          <a:lstStyle/>
          <a:p>
            <a:pPr>
              <a:defRPr/>
            </a:pPr>
            <a:r>
              <a:rPr lang="zh-CN" altLang="en-US" sz="3600" i="0" u="sng" dirty="0">
                <a:solidFill>
                  <a:srgbClr val="CC3300"/>
                </a:solidFill>
                <a:effectLst>
                  <a:outerShdw blurRad="38100" dist="38100" dir="2700000" algn="tl">
                    <a:srgbClr val="C0C0C0"/>
                  </a:outerShdw>
                </a:effectLst>
                <a:ea typeface="仿宋_GB2312" pitchFamily="49" charset="-122"/>
              </a:rPr>
              <a:t>最小堆的向下调整算法</a:t>
            </a:r>
            <a:endParaRPr lang="zh-CN" altLang="en-US" sz="3200" b="0" i="0" u="sng" dirty="0">
              <a:solidFill>
                <a:srgbClr val="CC3300"/>
              </a:solidFill>
              <a:ea typeface="仿宋_GB2312" pitchFamily="49" charset="-122"/>
            </a:endParaRPr>
          </a:p>
        </p:txBody>
      </p:sp>
      <p:sp>
        <p:nvSpPr>
          <p:cNvPr id="4" name="Rectangle 5"/>
          <p:cNvSpPr>
            <a:spLocks noChangeArrowheads="1"/>
          </p:cNvSpPr>
          <p:nvPr/>
        </p:nvSpPr>
        <p:spPr bwMode="auto">
          <a:xfrm>
            <a:off x="533400" y="1600200"/>
            <a:ext cx="8312150" cy="29718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en-US" sz="3200" i="0" dirty="0">
                <a:solidFill>
                  <a:schemeClr val="hlink"/>
                </a:solidFill>
                <a:effectLst>
                  <a:outerShdw blurRad="38100" dist="38100" dir="2700000" algn="tl">
                    <a:srgbClr val="C0C0C0"/>
                  </a:outerShdw>
                </a:effectLst>
                <a:ea typeface="仿宋_GB2312" pitchFamily="49" charset="-122"/>
              </a:rPr>
              <a:t>对有</a:t>
            </a:r>
            <a:r>
              <a:rPr lang="en-US" altLang="zh-CN" sz="3200" i="0" dirty="0">
                <a:solidFill>
                  <a:srgbClr val="CC3300"/>
                </a:solidFill>
                <a:effectLst>
                  <a:outerShdw blurRad="38100" dist="38100" dir="2700000" algn="tl">
                    <a:srgbClr val="C0C0C0"/>
                  </a:outerShdw>
                </a:effectLst>
                <a:ea typeface="仿宋_GB2312" pitchFamily="49" charset="-122"/>
              </a:rPr>
              <a:t>m</a:t>
            </a:r>
            <a:r>
              <a:rPr lang="zh-CN" altLang="en-US" sz="3200" i="0" dirty="0">
                <a:solidFill>
                  <a:schemeClr val="hlink"/>
                </a:solidFill>
                <a:effectLst>
                  <a:outerShdw blurRad="38100" dist="38100" dir="2700000" algn="tl">
                    <a:srgbClr val="C0C0C0"/>
                  </a:outerShdw>
                </a:effectLst>
                <a:ea typeface="仿宋_GB2312" pitchFamily="49" charset="-122"/>
              </a:rPr>
              <a:t>个记录的集合</a:t>
            </a:r>
            <a:r>
              <a:rPr lang="en-US" altLang="zh-CN" sz="3200" i="0" dirty="0">
                <a:solidFill>
                  <a:srgbClr val="CC3300"/>
                </a:solidFill>
                <a:effectLst>
                  <a:outerShdw blurRad="38100" dist="38100" dir="2700000" algn="tl">
                    <a:srgbClr val="C0C0C0"/>
                  </a:outerShdw>
                </a:effectLst>
                <a:ea typeface="仿宋_GB2312" pitchFamily="49" charset="-122"/>
              </a:rPr>
              <a:t>R</a:t>
            </a:r>
            <a:r>
              <a:rPr lang="zh-CN" altLang="en-US" sz="3200" i="0" dirty="0">
                <a:solidFill>
                  <a:schemeClr val="hlink"/>
                </a:solidFill>
                <a:effectLst>
                  <a:outerShdw blurRad="38100" dist="38100" dir="2700000" algn="tl">
                    <a:srgbClr val="C0C0C0"/>
                  </a:outerShdw>
                </a:effectLst>
                <a:ea typeface="仿宋_GB2312" pitchFamily="49" charset="-122"/>
              </a:rPr>
              <a:t>，将其置为完全二叉树的顺序存储。</a:t>
            </a:r>
            <a:endParaRPr lang="zh-CN" altLang="en-US" sz="3200" i="0" dirty="0">
              <a:effectLst>
                <a:outerShdw blurRad="38100" dist="38100" dir="2700000" algn="tl">
                  <a:srgbClr val="C0C0C0"/>
                </a:outerShdw>
              </a:effectLst>
              <a:ea typeface="仿宋_GB2312" pitchFamily="49" charset="-122"/>
            </a:endParaRPr>
          </a:p>
          <a:p>
            <a:pPr marL="742950" lvl="1" indent="-285750">
              <a:spcBef>
                <a:spcPct val="20000"/>
              </a:spcBef>
              <a:buClr>
                <a:schemeClr val="tx2"/>
              </a:buClr>
              <a:buFontTx/>
              <a:buChar char="–"/>
              <a:defRPr/>
            </a:pPr>
            <a:r>
              <a:rPr lang="zh-CN" altLang="en-US" sz="2800" i="0" dirty="0">
                <a:solidFill>
                  <a:srgbClr val="FF3300"/>
                </a:solidFill>
                <a:effectLst>
                  <a:outerShdw blurRad="38100" dist="38100" dir="2700000" algn="tl">
                    <a:srgbClr val="C0C0C0"/>
                  </a:outerShdw>
                </a:effectLst>
                <a:ea typeface="仿宋_GB2312" pitchFamily="49" charset="-122"/>
              </a:rPr>
              <a:t>从某个记录结点</a:t>
            </a:r>
            <a:r>
              <a:rPr lang="en-US" altLang="zh-CN" sz="2800" i="0" dirty="0" err="1">
                <a:solidFill>
                  <a:srgbClr val="CC3300"/>
                </a:solidFill>
                <a:effectLst>
                  <a:outerShdw blurRad="38100" dist="38100" dir="2700000" algn="tl">
                    <a:srgbClr val="C0C0C0"/>
                  </a:outerShdw>
                </a:effectLst>
                <a:ea typeface="仿宋_GB2312" pitchFamily="49" charset="-122"/>
              </a:rPr>
              <a:t>i</a:t>
            </a:r>
            <a:r>
              <a:rPr lang="zh-CN" altLang="en-US" sz="2800" i="0" dirty="0">
                <a:solidFill>
                  <a:srgbClr val="FF3300"/>
                </a:solidFill>
                <a:effectLst>
                  <a:outerShdw blurRad="38100" dist="38100" dir="2700000" algn="tl">
                    <a:srgbClr val="C0C0C0"/>
                  </a:outerShdw>
                </a:effectLst>
                <a:ea typeface="仿宋_GB2312" pitchFamily="49" charset="-122"/>
              </a:rPr>
              <a:t>开始向下调整</a:t>
            </a:r>
            <a:endParaRPr lang="zh-CN" altLang="en-US" sz="2800" i="0" dirty="0">
              <a:effectLst>
                <a:outerShdw blurRad="38100" dist="38100" dir="2700000" algn="tl">
                  <a:srgbClr val="C0C0C0"/>
                </a:outerShdw>
              </a:effectLst>
              <a:ea typeface="仿宋_GB2312" pitchFamily="49" charset="-122"/>
            </a:endParaRP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如果结点</a:t>
            </a:r>
            <a:r>
              <a:rPr lang="en-US" altLang="zh-CN" sz="2600" i="0" dirty="0" err="1">
                <a:solidFill>
                  <a:srgbClr val="CC3300"/>
                </a:solidFill>
                <a:effectLst>
                  <a:outerShdw blurRad="38100" dist="38100" dir="2700000" algn="tl">
                    <a:srgbClr val="C0C0C0"/>
                  </a:outerShdw>
                </a:effectLst>
                <a:ea typeface="仿宋_GB2312" pitchFamily="49" charset="-122"/>
              </a:rPr>
              <a:t>i</a:t>
            </a:r>
            <a:r>
              <a:rPr lang="zh-CN" altLang="en-US" sz="2600" i="0" dirty="0">
                <a:effectLst>
                  <a:outerShdw blurRad="38100" dist="38100" dir="2700000" algn="tl">
                    <a:srgbClr val="C0C0C0"/>
                  </a:outerShdw>
                </a:effectLst>
                <a:ea typeface="仿宋_GB2312" pitchFamily="49" charset="-122"/>
              </a:rPr>
              <a:t>左子女的关键码小于右子女关键码：</a:t>
            </a:r>
            <a:r>
              <a:rPr lang="en-US" altLang="zh-CN" sz="2600" i="0" dirty="0">
                <a:solidFill>
                  <a:srgbClr val="CC3300"/>
                </a:solidFill>
                <a:effectLst>
                  <a:outerShdw blurRad="38100" dist="38100" dir="2700000" algn="tl">
                    <a:srgbClr val="C0C0C0"/>
                  </a:outerShdw>
                </a:effectLst>
                <a:ea typeface="仿宋_GB2312" pitchFamily="49" charset="-122"/>
              </a:rPr>
              <a:t>R[j].</a:t>
            </a:r>
            <a:r>
              <a:rPr lang="en-US" altLang="zh-CN" sz="2600" i="0" dirty="0" smtClean="0">
                <a:solidFill>
                  <a:srgbClr val="CC3300"/>
                </a:solidFill>
                <a:effectLst>
                  <a:outerShdw blurRad="38100" dist="38100" dir="2700000" algn="tl">
                    <a:srgbClr val="C0C0C0"/>
                  </a:outerShdw>
                </a:effectLst>
                <a:ea typeface="仿宋_GB2312" pitchFamily="49" charset="-122"/>
              </a:rPr>
              <a:t>key&lt;R[j+1</a:t>
            </a:r>
            <a:r>
              <a:rPr lang="en-US" altLang="zh-CN" sz="2600" i="0" dirty="0">
                <a:solidFill>
                  <a:srgbClr val="CC3300"/>
                </a:solidFill>
                <a:effectLst>
                  <a:outerShdw blurRad="38100" dist="38100" dir="2700000" algn="tl">
                    <a:srgbClr val="C0C0C0"/>
                  </a:outerShdw>
                </a:effectLst>
                <a:ea typeface="仿宋_GB2312" pitchFamily="49" charset="-122"/>
              </a:rPr>
              <a:t>].key (j=2i+1)</a:t>
            </a:r>
            <a:r>
              <a:rPr lang="zh-CN" altLang="en-US" sz="2600" i="0" dirty="0">
                <a:effectLst>
                  <a:outerShdw blurRad="38100" dist="38100" dir="2700000" algn="tl">
                    <a:srgbClr val="C0C0C0"/>
                  </a:outerShdw>
                </a:effectLst>
                <a:ea typeface="仿宋_GB2312" pitchFamily="49" charset="-122"/>
              </a:rPr>
              <a:t>，则沿结点</a:t>
            </a:r>
            <a:r>
              <a:rPr lang="en-US" altLang="zh-CN" sz="2600" i="0" dirty="0" err="1">
                <a:solidFill>
                  <a:srgbClr val="CC3300"/>
                </a:solidFill>
                <a:effectLst>
                  <a:outerShdw blurRad="38100" dist="38100" dir="2700000" algn="tl">
                    <a:srgbClr val="C0C0C0"/>
                  </a:outerShdw>
                </a:effectLst>
                <a:ea typeface="仿宋_GB2312" pitchFamily="49" charset="-122"/>
              </a:rPr>
              <a:t>i</a:t>
            </a:r>
            <a:r>
              <a:rPr lang="zh-CN" altLang="en-US" sz="2600" i="0" dirty="0">
                <a:effectLst>
                  <a:outerShdw blurRad="38100" dist="38100" dir="2700000" algn="tl">
                    <a:srgbClr val="C0C0C0"/>
                  </a:outerShdw>
                </a:effectLst>
                <a:ea typeface="仿宋_GB2312" pitchFamily="49" charset="-122"/>
              </a:rPr>
              <a:t>的左 分支进行调整。</a:t>
            </a:r>
          </a:p>
          <a:p>
            <a:pPr marL="1143000" lvl="2" indent="-22860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否则，沿结点</a:t>
            </a:r>
            <a:r>
              <a:rPr lang="en-US" altLang="zh-CN" sz="2600" i="0" dirty="0" err="1">
                <a:solidFill>
                  <a:srgbClr val="CC3300"/>
                </a:solidFill>
                <a:effectLst>
                  <a:outerShdw blurRad="38100" dist="38100" dir="2700000" algn="tl">
                    <a:srgbClr val="C0C0C0"/>
                  </a:outerShdw>
                </a:effectLst>
                <a:ea typeface="仿宋_GB2312" pitchFamily="49" charset="-122"/>
              </a:rPr>
              <a:t>i</a:t>
            </a:r>
            <a:r>
              <a:rPr lang="zh-CN" altLang="en-US" sz="2600" i="0" dirty="0">
                <a:effectLst>
                  <a:outerShdw blurRad="38100" dist="38100" dir="2700000" algn="tl">
                    <a:srgbClr val="C0C0C0"/>
                  </a:outerShdw>
                </a:effectLst>
                <a:ea typeface="仿宋_GB2312" pitchFamily="49" charset="-122"/>
              </a:rPr>
              <a:t>的右分支进行调整，让</a:t>
            </a:r>
            <a:r>
              <a:rPr lang="en-US" altLang="zh-CN" sz="2600" i="0" dirty="0">
                <a:solidFill>
                  <a:srgbClr val="CC3300"/>
                </a:solidFill>
                <a:effectLst>
                  <a:outerShdw blurRad="38100" dist="38100" dir="2700000" algn="tl">
                    <a:srgbClr val="C0C0C0"/>
                  </a:outerShdw>
                </a:effectLst>
                <a:ea typeface="仿宋_GB2312" pitchFamily="49" charset="-122"/>
              </a:rPr>
              <a:t>j</a:t>
            </a:r>
            <a:r>
              <a:rPr lang="zh-CN" altLang="en-US" sz="2600" i="0" dirty="0">
                <a:effectLst>
                  <a:outerShdw blurRad="38100" dist="38100" dir="2700000" algn="tl">
                    <a:srgbClr val="C0C0C0"/>
                  </a:outerShdw>
                </a:effectLst>
                <a:ea typeface="仿宋_GB2312" pitchFamily="49" charset="-122"/>
              </a:rPr>
              <a:t>指示参加调整的子女。</a:t>
            </a:r>
            <a:endParaRPr lang="zh-CN" altLang="en-US" i="0" dirty="0">
              <a:solidFill>
                <a:srgbClr val="008000"/>
              </a:solidFill>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252</a:t>
            </a:fld>
            <a:endParaRPr lang="en-US" altLang="zh-CN"/>
          </a:p>
        </p:txBody>
      </p:sp>
      <p:sp>
        <p:nvSpPr>
          <p:cNvPr id="3" name="Text Box 4"/>
          <p:cNvSpPr txBox="1">
            <a:spLocks noChangeArrowheads="1"/>
          </p:cNvSpPr>
          <p:nvPr/>
        </p:nvSpPr>
        <p:spPr bwMode="auto">
          <a:xfrm>
            <a:off x="609600" y="476250"/>
            <a:ext cx="8534400" cy="6124754"/>
          </a:xfrm>
          <a:prstGeom prst="rect">
            <a:avLst/>
          </a:prstGeom>
          <a:noFill/>
          <a:ln w="9525">
            <a:noFill/>
            <a:miter lim="800000"/>
            <a:headEnd/>
            <a:tailEnd/>
          </a:ln>
        </p:spPr>
        <p:txBody>
          <a:bodyPr>
            <a:spAutoFit/>
          </a:bodyPr>
          <a:lstStyle/>
          <a:p>
            <a:r>
              <a:rPr lang="en-US" altLang="zh-CN" sz="2800" i="0" dirty="0">
                <a:solidFill>
                  <a:srgbClr val="CC3300"/>
                </a:solidFill>
                <a:ea typeface="仿宋_GB2312" pitchFamily="49" charset="-122"/>
              </a:rPr>
              <a:t>template &lt;class Type&gt; void</a:t>
            </a:r>
            <a:r>
              <a:rPr lang="en-US" altLang="zh-CN"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MinHeap</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&lt;Type&gt; :: </a:t>
            </a:r>
          </a:p>
          <a:p>
            <a:r>
              <a:rPr lang="en-US" altLang="zh-CN" sz="2800" b="0" i="0" dirty="0" err="1" smtClean="0">
                <a:solidFill>
                  <a:srgbClr val="CC3300"/>
                </a:solidFill>
                <a:ea typeface="仿宋_GB2312" pitchFamily="49" charset="-122"/>
              </a:rPr>
              <a:t>SiftDown</a:t>
            </a:r>
            <a:r>
              <a:rPr lang="en-US" altLang="zh-CN" sz="2800" i="0" dirty="0" smtClean="0">
                <a:solidFill>
                  <a:srgbClr val="CC3300"/>
                </a:solidFill>
                <a:ea typeface="仿宋_GB2312" pitchFamily="49" charset="-122"/>
              </a:rPr>
              <a:t>(</a:t>
            </a:r>
            <a:r>
              <a:rPr lang="en-US" altLang="zh-CN" sz="2800" i="0" dirty="0" err="1" smtClean="0">
                <a:solidFill>
                  <a:srgbClr val="CC3300"/>
                </a:solidFill>
                <a:ea typeface="仿宋_GB2312" pitchFamily="49" charset="-122"/>
              </a:rPr>
              <a:t>int</a:t>
            </a:r>
            <a:r>
              <a:rPr lang="en-US" altLang="zh-CN" sz="2800" b="0" i="0" dirty="0" smtClean="0">
                <a:solidFill>
                  <a:srgbClr val="CC3300"/>
                </a:solidFill>
                <a:ea typeface="仿宋_GB2312" pitchFamily="49" charset="-122"/>
              </a:rPr>
              <a:t> </a:t>
            </a:r>
            <a:r>
              <a:rPr lang="en-US" altLang="zh-CN" sz="2800" b="0" i="0" dirty="0">
                <a:solidFill>
                  <a:srgbClr val="CC3300"/>
                </a:solidFill>
                <a:ea typeface="仿宋_GB2312" pitchFamily="49" charset="-122"/>
              </a:rPr>
              <a:t>start</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err="1">
                <a:solidFill>
                  <a:srgbClr val="CC3300"/>
                </a:solidFill>
                <a:ea typeface="仿宋_GB2312" pitchFamily="49" charset="-122"/>
              </a:rPr>
              <a:t>int</a:t>
            </a:r>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m</a:t>
            </a:r>
            <a:r>
              <a:rPr lang="en-US" altLang="zh-CN" sz="280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p>
          <a:p>
            <a:r>
              <a:rPr lang="en-US" altLang="zh-CN" sz="2800" b="0" i="0" dirty="0">
                <a:solidFill>
                  <a:srgbClr val="CC3300"/>
                </a:solidFill>
                <a:ea typeface="仿宋_GB2312" pitchFamily="49" charset="-122"/>
              </a:rPr>
              <a:t>    </a:t>
            </a:r>
            <a:r>
              <a:rPr lang="en-US" altLang="zh-CN" sz="2800" i="0" dirty="0" err="1">
                <a:solidFill>
                  <a:srgbClr val="CC3300"/>
                </a:solidFill>
                <a:ea typeface="仿宋_GB2312" pitchFamily="49" charset="-122"/>
              </a:rPr>
              <a:t>int</a:t>
            </a:r>
            <a:r>
              <a:rPr lang="en-US" altLang="zh-CN"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i</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start</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j</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2</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i</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1</a:t>
            </a:r>
            <a:r>
              <a:rPr lang="en-US" altLang="zh-CN" sz="2800" i="0" dirty="0">
                <a:solidFill>
                  <a:srgbClr val="CC3300"/>
                </a:solidFill>
                <a:ea typeface="仿宋_GB2312" pitchFamily="49" charset="-122"/>
              </a:rPr>
              <a:t>;  </a:t>
            </a:r>
            <a:r>
              <a:rPr lang="en-US" altLang="zh-CN" sz="2800" i="0" dirty="0" smtClean="0">
                <a:solidFill>
                  <a:schemeClr val="accent2"/>
                </a:solidFill>
                <a:ea typeface="仿宋_GB2312" pitchFamily="49" charset="-122"/>
              </a:rPr>
              <a:t>//</a:t>
            </a:r>
            <a:r>
              <a:rPr lang="en-US" altLang="zh-CN" sz="2800" i="0" dirty="0" smtClean="0">
                <a:solidFill>
                  <a:schemeClr val="tx2"/>
                </a:solidFill>
                <a:ea typeface="仿宋_GB2312" pitchFamily="49" charset="-122"/>
              </a:rPr>
              <a:t>j</a:t>
            </a:r>
            <a:r>
              <a:rPr lang="zh-CN" altLang="zh-CN" sz="2800" b="0" i="0" dirty="0" smtClean="0">
                <a:solidFill>
                  <a:schemeClr val="accent2"/>
                </a:solidFill>
                <a:ea typeface="隶书" pitchFamily="49" charset="-122"/>
              </a:rPr>
              <a:t>是</a:t>
            </a:r>
            <a:r>
              <a:rPr lang="en-US" altLang="zh-CN" sz="2800" i="0" dirty="0" err="1" smtClean="0">
                <a:solidFill>
                  <a:schemeClr val="tx2"/>
                </a:solidFill>
                <a:ea typeface="仿宋_GB2312" pitchFamily="49" charset="-122"/>
              </a:rPr>
              <a:t>i</a:t>
            </a:r>
            <a:r>
              <a:rPr lang="zh-CN" altLang="zh-CN" sz="2800" b="0" i="0" dirty="0" smtClean="0">
                <a:solidFill>
                  <a:schemeClr val="accent2"/>
                </a:solidFill>
                <a:ea typeface="隶书" pitchFamily="49" charset="-122"/>
              </a:rPr>
              <a:t>的</a:t>
            </a:r>
            <a:r>
              <a:rPr lang="zh-CN" altLang="zh-CN" sz="2800" b="0" i="0" dirty="0">
                <a:solidFill>
                  <a:schemeClr val="accent2"/>
                </a:solidFill>
                <a:ea typeface="隶书" pitchFamily="49" charset="-122"/>
              </a:rPr>
              <a:t>左子女</a:t>
            </a:r>
            <a:endParaRPr lang="zh-CN" altLang="zh-CN" sz="2800" i="0" dirty="0">
              <a:ea typeface="仿宋_GB2312" pitchFamily="49" charset="-122"/>
            </a:endParaRPr>
          </a:p>
          <a:p>
            <a:r>
              <a:rPr lang="zh-CN" altLang="en-US" sz="2800" i="0" dirty="0">
                <a:solidFill>
                  <a:srgbClr val="CC3300"/>
                </a:solidFill>
                <a:ea typeface="仿宋_GB2312" pitchFamily="49" charset="-122"/>
              </a:rPr>
              <a:t>    </a:t>
            </a:r>
            <a:r>
              <a:rPr lang="en-US" altLang="zh-CN" sz="2800" i="0" dirty="0">
                <a:solidFill>
                  <a:srgbClr val="CC3300"/>
                </a:solidFill>
                <a:ea typeface="仿宋_GB2312" pitchFamily="49" charset="-122"/>
              </a:rPr>
              <a:t>Type</a:t>
            </a:r>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temp</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heap</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i</a:t>
            </a:r>
            <a:r>
              <a:rPr lang="en-US" altLang="zh-CN" sz="2800" i="0" dirty="0">
                <a:solidFill>
                  <a:srgbClr val="CC3300"/>
                </a:solidFill>
                <a:ea typeface="仿宋_GB2312" pitchFamily="49" charset="-122"/>
              </a:rPr>
              <a:t>];</a:t>
            </a:r>
          </a:p>
          <a:p>
            <a:r>
              <a:rPr lang="en-US" altLang="zh-CN" sz="2800" i="0" dirty="0">
                <a:solidFill>
                  <a:srgbClr val="CC3300"/>
                </a:solidFill>
                <a:ea typeface="仿宋_GB2312" pitchFamily="49" charset="-122"/>
              </a:rPr>
              <a:t> </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while</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j</a:t>
            </a:r>
            <a:r>
              <a:rPr lang="en-US" altLang="zh-CN" sz="2800" i="0" dirty="0" smtClean="0">
                <a:solidFill>
                  <a:srgbClr val="CC3300"/>
                </a:solidFill>
                <a:ea typeface="仿宋_GB2312" pitchFamily="49" charset="-122"/>
              </a:rPr>
              <a:t>&lt;=</a:t>
            </a:r>
            <a:r>
              <a:rPr lang="en-US" altLang="zh-CN" sz="2800" b="0" i="0" dirty="0" smtClean="0">
                <a:solidFill>
                  <a:srgbClr val="CC3300"/>
                </a:solidFill>
                <a:ea typeface="仿宋_GB2312" pitchFamily="49" charset="-122"/>
              </a:rPr>
              <a:t>m</a:t>
            </a:r>
            <a:r>
              <a:rPr lang="en-US" altLang="zh-CN" sz="280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p>
          <a:p>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if</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j</a:t>
            </a:r>
            <a:r>
              <a:rPr lang="en-US" altLang="zh-CN" sz="2800" i="0" dirty="0" smtClean="0">
                <a:solidFill>
                  <a:srgbClr val="CC3300"/>
                </a:solidFill>
                <a:ea typeface="仿宋_GB2312" pitchFamily="49" charset="-122"/>
              </a:rPr>
              <a:t>&lt;</a:t>
            </a:r>
            <a:r>
              <a:rPr lang="en-US" altLang="zh-CN" sz="2800" b="0" i="0" dirty="0" smtClean="0">
                <a:solidFill>
                  <a:srgbClr val="CC3300"/>
                </a:solidFill>
                <a:ea typeface="仿宋_GB2312" pitchFamily="49" charset="-122"/>
              </a:rPr>
              <a:t>m </a:t>
            </a:r>
            <a:r>
              <a:rPr lang="en-US" altLang="zh-CN" sz="2800" i="0" dirty="0">
                <a:solidFill>
                  <a:srgbClr val="CC3300"/>
                </a:solidFill>
                <a:ea typeface="仿宋_GB2312" pitchFamily="49" charset="-122"/>
              </a:rPr>
              <a:t>&amp;&amp; </a:t>
            </a:r>
            <a:r>
              <a:rPr lang="en-US" altLang="zh-CN" sz="2800" b="0" i="0" dirty="0">
                <a:solidFill>
                  <a:srgbClr val="CC3300"/>
                </a:solidFill>
                <a:ea typeface="仿宋_GB2312" pitchFamily="49" charset="-122"/>
              </a:rPr>
              <a:t>heap</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j</a:t>
            </a:r>
            <a:r>
              <a:rPr lang="en-US" altLang="zh-CN" sz="2800" i="0" dirty="0" smtClean="0">
                <a:solidFill>
                  <a:srgbClr val="CC3300"/>
                </a:solidFill>
                <a:ea typeface="仿宋_GB2312" pitchFamily="49" charset="-122"/>
              </a:rPr>
              <a:t>]&gt;</a:t>
            </a:r>
            <a:r>
              <a:rPr lang="en-US" altLang="zh-CN" sz="2800" b="0" i="0" dirty="0" smtClean="0">
                <a:solidFill>
                  <a:srgbClr val="CC3300"/>
                </a:solidFill>
                <a:ea typeface="仿宋_GB2312" pitchFamily="49" charset="-122"/>
              </a:rPr>
              <a:t>heap</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j</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1</a:t>
            </a:r>
            <a:r>
              <a:rPr lang="en-US" altLang="zh-CN" sz="2800" i="0" dirty="0" smtClean="0">
                <a:solidFill>
                  <a:srgbClr val="CC3300"/>
                </a:solidFill>
                <a:ea typeface="仿宋_GB2312" pitchFamily="49" charset="-122"/>
              </a:rPr>
              <a:t>])</a:t>
            </a:r>
            <a:endParaRPr lang="en-US" altLang="zh-CN" sz="2800" i="0" dirty="0">
              <a:solidFill>
                <a:srgbClr val="CC3300"/>
              </a:solidFill>
              <a:ea typeface="仿宋_GB2312" pitchFamily="49" charset="-122"/>
            </a:endParaRPr>
          </a:p>
          <a:p>
            <a:r>
              <a:rPr lang="en-US" altLang="zh-CN" sz="2800" b="0" i="0" dirty="0">
                <a:solidFill>
                  <a:srgbClr val="CC3300"/>
                </a:solidFill>
                <a:ea typeface="仿宋_GB2312" pitchFamily="49" charset="-122"/>
              </a:rPr>
              <a:t>              j</a:t>
            </a:r>
            <a:r>
              <a:rPr lang="en-US" altLang="zh-CN" sz="2800" i="0" dirty="0" smtClean="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zh-CN" sz="2800" b="0" i="0" dirty="0">
                <a:solidFill>
                  <a:schemeClr val="accent2"/>
                </a:solidFill>
                <a:ea typeface="隶书" pitchFamily="49" charset="-122"/>
              </a:rPr>
              <a:t>两子女中选小者</a:t>
            </a:r>
            <a:endParaRPr lang="zh-CN" altLang="en-US" sz="2800" b="0" i="0" dirty="0">
              <a:solidFill>
                <a:schemeClr val="accent2"/>
              </a:solidFill>
              <a:ea typeface="隶书" pitchFamily="49" charset="-122"/>
            </a:endParaRPr>
          </a:p>
          <a:p>
            <a:r>
              <a:rPr lang="zh-CN" altLang="en-US" sz="2800" i="0" dirty="0">
                <a:solidFill>
                  <a:srgbClr val="CC3300"/>
                </a:solidFill>
                <a:ea typeface="隶书" pitchFamily="49" charset="-122"/>
              </a:rPr>
              <a:t>         </a:t>
            </a:r>
            <a:r>
              <a:rPr lang="en-US" altLang="zh-CN" sz="2800" i="0" dirty="0">
                <a:solidFill>
                  <a:srgbClr val="CC3300"/>
                </a:solidFill>
                <a:ea typeface="隶书" pitchFamily="49" charset="-122"/>
              </a:rPr>
              <a:t>if</a:t>
            </a:r>
            <a:r>
              <a:rPr lang="en-US" altLang="zh-CN" sz="2800" b="0" i="0" dirty="0">
                <a:solidFill>
                  <a:srgbClr val="CC3300"/>
                </a:solidFill>
                <a:ea typeface="隶书" pitchFamily="49" charset="-122"/>
              </a:rPr>
              <a:t> </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temp</a:t>
            </a:r>
            <a:r>
              <a:rPr lang="en-US" altLang="zh-CN" sz="2800" i="0" dirty="0" smtClean="0">
                <a:solidFill>
                  <a:srgbClr val="CC3300"/>
                </a:solidFill>
                <a:ea typeface="隶书" pitchFamily="49" charset="-122"/>
              </a:rPr>
              <a:t>&lt;=</a:t>
            </a:r>
            <a:r>
              <a:rPr lang="en-US" altLang="zh-CN" sz="2800" b="0" i="0" dirty="0" smtClean="0">
                <a:solidFill>
                  <a:srgbClr val="CC3300"/>
                </a:solidFill>
                <a:ea typeface="隶书" pitchFamily="49" charset="-122"/>
              </a:rPr>
              <a:t>heap</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j</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  </a:t>
            </a:r>
            <a:r>
              <a:rPr lang="en-US" altLang="zh-CN" sz="2800" i="0" dirty="0" smtClean="0">
                <a:solidFill>
                  <a:srgbClr val="CC3300"/>
                </a:solidFill>
                <a:ea typeface="隶书" pitchFamily="49" charset="-122"/>
              </a:rPr>
              <a:t>break</a:t>
            </a:r>
            <a:r>
              <a:rPr lang="en-US" altLang="zh-CN" sz="2800" i="0" dirty="0">
                <a:solidFill>
                  <a:srgbClr val="CC3300"/>
                </a:solidFill>
                <a:ea typeface="隶书" pitchFamily="49" charset="-122"/>
              </a:rPr>
              <a:t>;</a:t>
            </a:r>
          </a:p>
          <a:p>
            <a:r>
              <a:rPr lang="en-US" altLang="zh-CN" sz="2800" b="0" i="0" dirty="0">
                <a:solidFill>
                  <a:srgbClr val="CC3300"/>
                </a:solidFill>
                <a:ea typeface="隶书" pitchFamily="49" charset="-122"/>
              </a:rPr>
              <a:t>         </a:t>
            </a:r>
            <a:r>
              <a:rPr lang="en-US" altLang="zh-CN" sz="2800" i="0" dirty="0">
                <a:solidFill>
                  <a:srgbClr val="CC3300"/>
                </a:solidFill>
                <a:ea typeface="隶书" pitchFamily="49" charset="-122"/>
              </a:rPr>
              <a:t>else </a:t>
            </a:r>
            <a:r>
              <a:rPr lang="en-US" altLang="zh-CN" sz="2800" i="0" dirty="0" smtClean="0">
                <a:solidFill>
                  <a:srgbClr val="CC3300"/>
                </a:solidFill>
                <a:ea typeface="隶书" pitchFamily="49" charset="-122"/>
              </a:rPr>
              <a:t>{</a:t>
            </a:r>
          </a:p>
          <a:p>
            <a:r>
              <a:rPr lang="en-US" altLang="zh-CN" sz="2800" i="0" dirty="0" smtClean="0">
                <a:solidFill>
                  <a:srgbClr val="CC3300"/>
                </a:solidFill>
                <a:ea typeface="隶书" pitchFamily="49" charset="-122"/>
              </a:rPr>
              <a:t>                   </a:t>
            </a:r>
            <a:r>
              <a:rPr lang="en-US" altLang="zh-CN" sz="2800" b="0" i="0" dirty="0">
                <a:solidFill>
                  <a:srgbClr val="CC3300"/>
                </a:solidFill>
                <a:ea typeface="隶书" pitchFamily="49" charset="-122"/>
              </a:rPr>
              <a:t>heap</a:t>
            </a:r>
            <a:r>
              <a:rPr lang="en-US" altLang="zh-CN" sz="2800" i="0" dirty="0">
                <a:solidFill>
                  <a:srgbClr val="CC3300"/>
                </a:solidFill>
                <a:ea typeface="隶书" pitchFamily="49" charset="-122"/>
              </a:rPr>
              <a:t>[</a:t>
            </a:r>
            <a:r>
              <a:rPr lang="en-US" altLang="zh-CN" sz="2800" b="0" i="0" dirty="0" err="1">
                <a:solidFill>
                  <a:srgbClr val="CC3300"/>
                </a:solidFill>
                <a:ea typeface="隶书" pitchFamily="49" charset="-122"/>
              </a:rPr>
              <a:t>i</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heap</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j</a:t>
            </a:r>
            <a:r>
              <a:rPr lang="en-US" altLang="zh-CN" sz="2800" i="0" dirty="0">
                <a:solidFill>
                  <a:srgbClr val="CC3300"/>
                </a:solidFill>
                <a:ea typeface="隶书" pitchFamily="49" charset="-122"/>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下面的上浮</a:t>
            </a:r>
            <a:endParaRPr lang="zh-CN" altLang="en-US" sz="2800" i="0" dirty="0">
              <a:solidFill>
                <a:srgbClr val="CC3300"/>
              </a:solidFill>
              <a:ea typeface="隶书" pitchFamily="49" charset="-122"/>
            </a:endParaRPr>
          </a:p>
          <a:p>
            <a:r>
              <a:rPr lang="zh-CN" altLang="en-US" sz="2800" i="0" dirty="0">
                <a:solidFill>
                  <a:srgbClr val="CC3300"/>
                </a:solidFill>
                <a:ea typeface="隶书" pitchFamily="49" charset="-122"/>
              </a:rPr>
              <a:t>                   </a:t>
            </a:r>
            <a:r>
              <a:rPr lang="en-US" altLang="zh-CN" sz="2800" b="0" i="0" dirty="0" err="1" smtClean="0">
                <a:solidFill>
                  <a:srgbClr val="CC3300"/>
                </a:solidFill>
                <a:ea typeface="隶书" pitchFamily="49" charset="-122"/>
              </a:rPr>
              <a:t>i</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j</a:t>
            </a:r>
            <a:r>
              <a:rPr lang="en-US" altLang="zh-CN" sz="2800" i="0" dirty="0">
                <a:solidFill>
                  <a:srgbClr val="CC3300"/>
                </a:solidFill>
                <a:ea typeface="隶书" pitchFamily="49" charset="-122"/>
              </a:rPr>
              <a:t>;  </a:t>
            </a:r>
            <a:r>
              <a:rPr lang="en-US" altLang="zh-CN" sz="2800" b="0" i="0" dirty="0" smtClean="0">
                <a:solidFill>
                  <a:srgbClr val="CC3300"/>
                </a:solidFill>
                <a:ea typeface="隶书" pitchFamily="49" charset="-122"/>
              </a:rPr>
              <a:t>j</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2</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j</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1</a:t>
            </a:r>
            <a:r>
              <a:rPr lang="en-US" altLang="zh-CN" sz="2800" i="0" dirty="0">
                <a:solidFill>
                  <a:srgbClr val="CC3300"/>
                </a:solidFill>
                <a:ea typeface="隶书" pitchFamily="49" charset="-122"/>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向下滑动  </a:t>
            </a:r>
            <a:r>
              <a:rPr lang="en-US" altLang="zh-CN" sz="2800" i="0" dirty="0" smtClean="0">
                <a:solidFill>
                  <a:srgbClr val="CC3300"/>
                </a:solidFill>
                <a:ea typeface="隶书" pitchFamily="49" charset="-122"/>
              </a:rPr>
              <a:t>}</a:t>
            </a:r>
            <a:endParaRPr lang="en-US" altLang="zh-CN" sz="2800" i="0" dirty="0">
              <a:solidFill>
                <a:srgbClr val="CC3300"/>
              </a:solidFill>
              <a:ea typeface="隶书" pitchFamily="49" charset="-122"/>
            </a:endParaRPr>
          </a:p>
          <a:p>
            <a:r>
              <a:rPr lang="en-US" altLang="zh-CN" sz="2800" b="0" i="0" dirty="0">
                <a:solidFill>
                  <a:srgbClr val="CC3300"/>
                </a:solidFill>
                <a:ea typeface="隶书" pitchFamily="49" charset="-122"/>
              </a:rPr>
              <a:t>    </a:t>
            </a:r>
            <a:r>
              <a:rPr lang="en-US" altLang="zh-CN" sz="2800" i="0" dirty="0">
                <a:solidFill>
                  <a:srgbClr val="CC3300"/>
                </a:solidFill>
                <a:ea typeface="隶书" pitchFamily="49" charset="-122"/>
              </a:rPr>
              <a:t>}</a:t>
            </a:r>
            <a:endParaRPr lang="en-US" altLang="zh-CN" sz="2800" b="0" i="0" dirty="0">
              <a:solidFill>
                <a:srgbClr val="CC3300"/>
              </a:solidFill>
              <a:ea typeface="隶书" pitchFamily="49" charset="-122"/>
            </a:endParaRPr>
          </a:p>
          <a:p>
            <a:r>
              <a:rPr lang="en-US" altLang="zh-CN" sz="2800" b="0" i="0" dirty="0">
                <a:solidFill>
                  <a:srgbClr val="CC3300"/>
                </a:solidFill>
                <a:ea typeface="隶书" pitchFamily="49" charset="-122"/>
              </a:rPr>
              <a:t>    heap</a:t>
            </a:r>
            <a:r>
              <a:rPr lang="en-US" altLang="zh-CN" sz="2800" i="0" dirty="0">
                <a:solidFill>
                  <a:srgbClr val="CC3300"/>
                </a:solidFill>
                <a:ea typeface="隶书" pitchFamily="49" charset="-122"/>
              </a:rPr>
              <a:t>[</a:t>
            </a:r>
            <a:r>
              <a:rPr lang="en-US" altLang="zh-CN" sz="2800" b="0" i="0" dirty="0" err="1">
                <a:solidFill>
                  <a:srgbClr val="CC3300"/>
                </a:solidFill>
                <a:ea typeface="隶书" pitchFamily="49" charset="-122"/>
              </a:rPr>
              <a:t>i</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temp</a:t>
            </a:r>
            <a:r>
              <a:rPr lang="en-US" altLang="zh-CN" sz="2800" i="0" dirty="0">
                <a:solidFill>
                  <a:srgbClr val="CC3300"/>
                </a:solidFill>
                <a:ea typeface="隶书" pitchFamily="49" charset="-122"/>
              </a:rPr>
              <a:t>;				</a:t>
            </a:r>
            <a:endParaRPr lang="en-US" altLang="zh-CN" sz="2800" b="0" i="0" dirty="0">
              <a:solidFill>
                <a:srgbClr val="CC3300"/>
              </a:solidFill>
              <a:ea typeface="隶书" pitchFamily="49" charset="-122"/>
            </a:endParaRPr>
          </a:p>
          <a:p>
            <a:r>
              <a:rPr lang="en-US" altLang="zh-CN" sz="2800" i="0" dirty="0">
                <a:solidFill>
                  <a:srgbClr val="CC3300"/>
                </a:solidFill>
                <a:ea typeface="隶书" pitchFamily="49" charset="-122"/>
              </a:rPr>
              <a:t>}</a:t>
            </a:r>
            <a:r>
              <a:rPr lang="en-US" altLang="zh-CN" sz="2800" b="0" i="0" dirty="0">
                <a:solidFill>
                  <a:srgbClr val="CC3300"/>
                </a:solidFill>
                <a:ea typeface="隶书" pitchFamily="49" charset="-122"/>
              </a:rPr>
              <a:t> </a:t>
            </a:r>
          </a:p>
        </p:txBody>
      </p:sp>
    </p:spTree>
  </p:cSld>
  <p:clrMapOvr>
    <a:masterClrMapping/>
  </p:clrMapOvr>
  <p:transition>
    <p:wipe dir="r"/>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253</a:t>
            </a:fld>
            <a:endParaRPr lang="en-US" altLang="zh-CN"/>
          </a:p>
        </p:txBody>
      </p:sp>
      <p:sp>
        <p:nvSpPr>
          <p:cNvPr id="4" name="Text Box 4"/>
          <p:cNvSpPr txBox="1">
            <a:spLocks noChangeArrowheads="1"/>
          </p:cNvSpPr>
          <p:nvPr/>
        </p:nvSpPr>
        <p:spPr bwMode="auto">
          <a:xfrm>
            <a:off x="609600" y="533400"/>
            <a:ext cx="8001000" cy="5040313"/>
          </a:xfrm>
          <a:prstGeom prst="rect">
            <a:avLst/>
          </a:prstGeom>
          <a:noFill/>
          <a:ln w="9525">
            <a:noFill/>
            <a:miter lim="800000"/>
            <a:headEnd/>
            <a:tailEnd/>
          </a:ln>
          <a:effectLst/>
        </p:spPr>
        <p:txBody>
          <a:bodyPr>
            <a:spAutoFit/>
          </a:bodyPr>
          <a:lstStyle/>
          <a:p>
            <a:pPr>
              <a:defRPr/>
            </a:pPr>
            <a:r>
              <a:rPr lang="en-US" altLang="zh-CN" sz="3600" i="0" dirty="0">
                <a:effectLst>
                  <a:outerShdw blurRad="38100" dist="38100" dir="2700000" algn="tl">
                    <a:srgbClr val="C0C0C0"/>
                  </a:outerShdw>
                </a:effectLst>
                <a:ea typeface="仿宋_GB2312" pitchFamily="49" charset="-122"/>
              </a:rPr>
              <a:t>                      </a:t>
            </a:r>
            <a:r>
              <a:rPr lang="zh-CN" altLang="en-US" sz="3200" i="0" u="sng" dirty="0">
                <a:effectLst>
                  <a:outerShdw blurRad="38100" dist="38100" dir="2700000" algn="tl">
                    <a:srgbClr val="C0C0C0"/>
                  </a:outerShdw>
                </a:effectLst>
                <a:ea typeface="仿宋_GB2312" pitchFamily="49" charset="-122"/>
              </a:rPr>
              <a:t>堆的插入</a:t>
            </a:r>
          </a:p>
          <a:p>
            <a:pPr>
              <a:spcBef>
                <a:spcPct val="30000"/>
              </a:spcBef>
              <a:defRPr/>
            </a:pPr>
            <a:r>
              <a:rPr lang="en-US" altLang="zh-CN" sz="2800" i="0" dirty="0">
                <a:solidFill>
                  <a:srgbClr val="CC3300"/>
                </a:solidFill>
              </a:rPr>
              <a:t>template &lt;class Type&gt; </a:t>
            </a:r>
            <a:r>
              <a:rPr lang="en-US" altLang="zh-CN" sz="2800" i="0" dirty="0" err="1">
                <a:solidFill>
                  <a:srgbClr val="CC3300"/>
                </a:solidFill>
              </a:rPr>
              <a:t>bool</a:t>
            </a:r>
            <a:r>
              <a:rPr lang="en-US" altLang="zh-CN" sz="2800" b="0" i="0" dirty="0">
                <a:solidFill>
                  <a:srgbClr val="CC3300"/>
                </a:solidFill>
              </a:rPr>
              <a:t> </a:t>
            </a:r>
            <a:r>
              <a:rPr lang="en-US" altLang="zh-CN" sz="2800" b="0" i="0" dirty="0" err="1">
                <a:solidFill>
                  <a:srgbClr val="CC3300"/>
                </a:solidFill>
              </a:rPr>
              <a:t>MinHeap</a:t>
            </a:r>
            <a:r>
              <a:rPr lang="en-US" altLang="zh-CN" sz="2800" b="0" i="0" dirty="0">
                <a:solidFill>
                  <a:srgbClr val="CC3300"/>
                </a:solidFill>
              </a:rPr>
              <a:t> </a:t>
            </a:r>
            <a:r>
              <a:rPr lang="en-US" altLang="zh-CN" sz="2800" i="0" dirty="0">
                <a:solidFill>
                  <a:srgbClr val="CC3300"/>
                </a:solidFill>
              </a:rPr>
              <a:t>&lt;Type&gt; ::</a:t>
            </a:r>
          </a:p>
          <a:p>
            <a:pPr>
              <a:defRPr/>
            </a:pPr>
            <a:r>
              <a:rPr lang="en-US" altLang="zh-CN" sz="2800" b="0" i="0" dirty="0" smtClean="0">
                <a:solidFill>
                  <a:srgbClr val="CC3300"/>
                </a:solidFill>
              </a:rPr>
              <a:t>Insert</a:t>
            </a:r>
            <a:r>
              <a:rPr lang="en-US" altLang="zh-CN" sz="2800" i="0" dirty="0" smtClean="0">
                <a:solidFill>
                  <a:srgbClr val="CC3300"/>
                </a:solidFill>
              </a:rPr>
              <a:t>(const </a:t>
            </a:r>
            <a:r>
              <a:rPr lang="en-US" altLang="zh-CN" sz="2800" i="0" dirty="0">
                <a:solidFill>
                  <a:srgbClr val="CC3300"/>
                </a:solidFill>
              </a:rPr>
              <a:t>Type &amp;</a:t>
            </a:r>
            <a:r>
              <a:rPr lang="en-US" altLang="zh-CN" sz="2800" b="0" i="0" dirty="0" smtClean="0">
                <a:solidFill>
                  <a:srgbClr val="CC3300"/>
                </a:solidFill>
              </a:rPr>
              <a:t>x</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pPr>
              <a:defRPr/>
            </a:pP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在堆中插入新</a:t>
            </a:r>
            <a:r>
              <a:rPr lang="zh-CN" altLang="en-US" sz="2800" b="0" i="0" dirty="0" smtClean="0">
                <a:solidFill>
                  <a:schemeClr val="accent2"/>
                </a:solidFill>
                <a:ea typeface="隶书" pitchFamily="49" charset="-122"/>
              </a:rPr>
              <a:t>元素</a:t>
            </a:r>
            <a:r>
              <a:rPr lang="en-US" altLang="zh-CN" sz="2800" i="0" dirty="0" smtClean="0">
                <a:solidFill>
                  <a:schemeClr val="tx2"/>
                </a:solidFill>
                <a:ea typeface="仿宋_GB2312" pitchFamily="49" charset="-122"/>
              </a:rPr>
              <a:t>x</a:t>
            </a:r>
            <a:endParaRPr lang="en-US" altLang="zh-CN" sz="2800" i="0" dirty="0">
              <a:solidFill>
                <a:schemeClr val="accent2"/>
              </a:solidFill>
              <a:ea typeface="仿宋_GB2312" pitchFamily="49" charset="-122"/>
            </a:endParaRPr>
          </a:p>
          <a:p>
            <a:pPr>
              <a:defRPr/>
            </a:pPr>
            <a:r>
              <a:rPr lang="en-US" altLang="zh-CN" sz="2800" i="0" dirty="0">
                <a:solidFill>
                  <a:srgbClr val="CC3300"/>
                </a:solidFill>
                <a:ea typeface="仿宋_GB2312" pitchFamily="49" charset="-122"/>
              </a:rPr>
              <a:t>    if</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currentSize</a:t>
            </a:r>
            <a:r>
              <a:rPr lang="en-US" altLang="zh-CN" sz="280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maxHeapSize</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堆满</a:t>
            </a:r>
            <a:endParaRPr lang="zh-CN" altLang="en-US" sz="2800" b="0" i="0" dirty="0">
              <a:solidFill>
                <a:srgbClr val="CC3300"/>
              </a:solidFill>
              <a:ea typeface="仿宋_GB2312" pitchFamily="49" charset="-122"/>
            </a:endParaRPr>
          </a:p>
          <a:p>
            <a:pPr>
              <a:defRPr/>
            </a:pPr>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err="1" smtClean="0">
                <a:solidFill>
                  <a:srgbClr val="CC3300"/>
                </a:solidFill>
                <a:ea typeface="仿宋_GB2312" pitchFamily="49" charset="-122"/>
              </a:rPr>
              <a:t>cerr</a:t>
            </a:r>
            <a:r>
              <a:rPr lang="en-US" altLang="zh-CN" sz="2800" i="0" dirty="0" smtClean="0">
                <a:solidFill>
                  <a:srgbClr val="CC3300"/>
                </a:solidFill>
                <a:ea typeface="仿宋_GB2312" pitchFamily="49" charset="-122"/>
              </a:rPr>
              <a:t>&lt;&lt;“</a:t>
            </a:r>
            <a:r>
              <a:rPr lang="zh-CN" altLang="en-US" sz="2800" b="0" i="0" dirty="0">
                <a:solidFill>
                  <a:srgbClr val="CC3300"/>
                </a:solidFill>
                <a:ea typeface="隶书" pitchFamily="49" charset="-122"/>
              </a:rPr>
              <a:t>堆已满</a:t>
            </a:r>
            <a:r>
              <a:rPr lang="en-US" altLang="zh-CN" sz="2800" i="0" dirty="0" smtClean="0">
                <a:solidFill>
                  <a:srgbClr val="CC3300"/>
                </a:solidFill>
                <a:ea typeface="仿宋_GB2312" pitchFamily="49" charset="-122"/>
              </a:rPr>
              <a:t>”&lt;&lt;</a:t>
            </a:r>
            <a:r>
              <a:rPr lang="en-US" altLang="zh-CN" sz="2800" i="0" dirty="0" err="1" smtClean="0">
                <a:solidFill>
                  <a:srgbClr val="CC3300"/>
                </a:solidFill>
                <a:ea typeface="仿宋_GB2312" pitchFamily="49" charset="-122"/>
              </a:rPr>
              <a:t>endl</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return </a:t>
            </a:r>
            <a:r>
              <a:rPr lang="en-US" altLang="zh-CN" sz="2800" b="0" i="0" dirty="0">
                <a:solidFill>
                  <a:srgbClr val="CC3300"/>
                </a:solidFill>
                <a:ea typeface="仿宋_GB2312" pitchFamily="49" charset="-122"/>
              </a:rPr>
              <a:t>false</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a:t>
            </a:r>
          </a:p>
          <a:p>
            <a:pPr>
              <a:defRPr/>
            </a:pPr>
            <a:r>
              <a:rPr lang="en-US" altLang="zh-CN" sz="2800" b="0" i="0" dirty="0">
                <a:solidFill>
                  <a:srgbClr val="CC3300"/>
                </a:solidFill>
                <a:ea typeface="仿宋_GB2312" pitchFamily="49" charset="-122"/>
              </a:rPr>
              <a:t>    heap</a:t>
            </a:r>
            <a:r>
              <a:rPr lang="en-US" altLang="zh-CN" sz="2800" i="0" dirty="0">
                <a:solidFill>
                  <a:srgbClr val="CC3300"/>
                </a:solidFill>
                <a:ea typeface="仿宋_GB2312" pitchFamily="49" charset="-122"/>
              </a:rPr>
              <a:t>[</a:t>
            </a:r>
            <a:r>
              <a:rPr lang="en-US" altLang="zh-CN" sz="2800" b="0" i="0" dirty="0" err="1">
                <a:solidFill>
                  <a:srgbClr val="CC3300"/>
                </a:solidFill>
                <a:ea typeface="仿宋_GB2312" pitchFamily="49" charset="-122"/>
              </a:rPr>
              <a:t>currentSize</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x</a:t>
            </a:r>
            <a:r>
              <a:rPr lang="en-US" altLang="zh-CN" sz="2800" i="0" dirty="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插在表尾</a:t>
            </a:r>
            <a:r>
              <a:rPr lang="zh-CN" altLang="en-US" sz="2800" i="0" dirty="0">
                <a:solidFill>
                  <a:srgbClr val="CC3300"/>
                </a:solidFill>
                <a:ea typeface="仿宋_GB2312" pitchFamily="49" charset="-122"/>
              </a:rPr>
              <a:t>  </a:t>
            </a:r>
          </a:p>
          <a:p>
            <a:pPr>
              <a:defRPr/>
            </a:pPr>
            <a:r>
              <a:rPr lang="zh-CN" altLang="en-US" sz="2800" i="0" dirty="0">
                <a:solidFill>
                  <a:srgbClr val="CC3300"/>
                </a:solidFill>
                <a:ea typeface="仿宋_GB2312" pitchFamily="49" charset="-122"/>
              </a:rPr>
              <a:t>  </a:t>
            </a:r>
            <a:r>
              <a:rPr lang="zh-CN" altLang="en-US"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SiftUp</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currentSize</a:t>
            </a:r>
            <a:r>
              <a:rPr lang="en-US" altLang="zh-CN" sz="2800" i="0" dirty="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向上调整为堆</a:t>
            </a:r>
            <a:endParaRPr lang="zh-CN" altLang="en-US" sz="2800" i="0" dirty="0">
              <a:solidFill>
                <a:srgbClr val="CC3300"/>
              </a:solidFill>
              <a:ea typeface="仿宋_GB2312" pitchFamily="49" charset="-122"/>
            </a:endParaRPr>
          </a:p>
          <a:p>
            <a:pPr>
              <a:defRPr/>
            </a:pPr>
            <a:r>
              <a:rPr lang="zh-CN" altLang="en-US"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currentSize</a:t>
            </a:r>
            <a:r>
              <a:rPr lang="en-US" altLang="zh-CN" sz="2800" i="0" dirty="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堆元素增一</a:t>
            </a:r>
            <a:endParaRPr lang="zh-CN" altLang="en-US" sz="2800" i="0" dirty="0">
              <a:solidFill>
                <a:srgbClr val="CC3300"/>
              </a:solidFill>
              <a:ea typeface="仿宋_GB2312" pitchFamily="49" charset="-122"/>
            </a:endParaRPr>
          </a:p>
          <a:p>
            <a:pPr>
              <a:defRPr/>
            </a:pPr>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return</a:t>
            </a:r>
            <a:r>
              <a:rPr lang="en-US" altLang="zh-CN" sz="2800" b="0" i="0" dirty="0">
                <a:solidFill>
                  <a:srgbClr val="CC3300"/>
                </a:solidFill>
                <a:ea typeface="仿宋_GB2312" pitchFamily="49" charset="-122"/>
              </a:rPr>
              <a:t> true</a:t>
            </a:r>
            <a:r>
              <a:rPr lang="en-US" altLang="zh-CN" sz="2800" i="0" dirty="0">
                <a:solidFill>
                  <a:srgbClr val="CC3300"/>
                </a:solidFill>
                <a:ea typeface="仿宋_GB2312" pitchFamily="49" charset="-122"/>
              </a:rPr>
              <a:t>;</a:t>
            </a:r>
            <a:endParaRPr lang="en-US" altLang="zh-CN" sz="2800" b="0" i="0" dirty="0">
              <a:solidFill>
                <a:srgbClr val="CC3300"/>
              </a:solidFill>
              <a:ea typeface="仿宋_GB2312" pitchFamily="49" charset="-122"/>
            </a:endParaRPr>
          </a:p>
          <a:p>
            <a:pPr>
              <a:defRPr/>
            </a:pPr>
            <a:r>
              <a:rPr lang="en-US" altLang="zh-CN" sz="2800" i="0" dirty="0">
                <a:solidFill>
                  <a:srgbClr val="CC3300"/>
                </a:solidFill>
                <a:ea typeface="仿宋_GB2312" pitchFamily="49"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heckerboard(across)">
                                      <p:cBhvr>
                                        <p:cTn id="10" dur="500"/>
                                        <p:tgtEl>
                                          <p:spTgt spid="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heckerboard(across)">
                                      <p:cBhvr>
                                        <p:cTn id="13" dur="500"/>
                                        <p:tgtEl>
                                          <p:spTgt spid="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checkerboard(across)">
                                      <p:cBhvr>
                                        <p:cTn id="16" dur="500"/>
                                        <p:tgtEl>
                                          <p:spTgt spid="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checkerboard(across)">
                                      <p:cBhvr>
                                        <p:cTn id="19" dur="500"/>
                                        <p:tgtEl>
                                          <p:spTgt spid="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checkerboard(across)">
                                      <p:cBhvr>
                                        <p:cTn id="22" dur="500"/>
                                        <p:tgtEl>
                                          <p:spTgt spid="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checkerboard(across)">
                                      <p:cBhvr>
                                        <p:cTn id="25" dur="500"/>
                                        <p:tgtEl>
                                          <p:spTgt spid="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checkerboard(across)">
                                      <p:cBhvr>
                                        <p:cTn id="28" dur="500"/>
                                        <p:tgtEl>
                                          <p:spTgt spid="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checkerboard(across)">
                                      <p:cBhvr>
                                        <p:cTn id="31" dur="500"/>
                                        <p:tgtEl>
                                          <p:spTgt spid="4">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3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254</a:t>
            </a:fld>
            <a:endParaRPr lang="en-US" altLang="zh-CN"/>
          </a:p>
        </p:txBody>
      </p:sp>
      <p:sp>
        <p:nvSpPr>
          <p:cNvPr id="3" name="Rectangle 4"/>
          <p:cNvSpPr>
            <a:spLocks noChangeArrowheads="1"/>
          </p:cNvSpPr>
          <p:nvPr/>
        </p:nvSpPr>
        <p:spPr bwMode="auto">
          <a:xfrm>
            <a:off x="539750" y="620713"/>
            <a:ext cx="8293100" cy="5405437"/>
          </a:xfrm>
          <a:prstGeom prst="rect">
            <a:avLst/>
          </a:prstGeom>
          <a:noFill/>
          <a:ln w="9525">
            <a:noFill/>
            <a:miter lim="800000"/>
            <a:headEnd/>
            <a:tailEnd/>
          </a:ln>
          <a:effectLst/>
        </p:spPr>
        <p:txBody>
          <a:bodyPr>
            <a:spAutoFit/>
          </a:bodyPr>
          <a:lstStyle/>
          <a:p>
            <a:pPr algn="ctr">
              <a:defRPr/>
            </a:pPr>
            <a:r>
              <a:rPr lang="zh-CN" altLang="en-US" sz="3200" i="0" u="sng" dirty="0">
                <a:effectLst>
                  <a:outerShdw blurRad="38100" dist="38100" dir="2700000" algn="tl">
                    <a:srgbClr val="C0C0C0"/>
                  </a:outerShdw>
                </a:effectLst>
                <a:latin typeface="+mn-lt"/>
                <a:ea typeface="仿宋_GB2312" pitchFamily="49" charset="-122"/>
              </a:rPr>
              <a:t>最小堆的向上调整算法</a:t>
            </a:r>
          </a:p>
          <a:p>
            <a:pPr>
              <a:spcBef>
                <a:spcPct val="30000"/>
              </a:spcBef>
              <a:defRPr/>
            </a:pPr>
            <a:r>
              <a:rPr lang="en-US" altLang="zh-CN" sz="2800" i="0" dirty="0">
                <a:solidFill>
                  <a:srgbClr val="CC3300"/>
                </a:solidFill>
                <a:latin typeface="+mn-lt"/>
                <a:ea typeface="仿宋_GB2312" pitchFamily="49" charset="-122"/>
              </a:rPr>
              <a:t>template &lt;class Type&gt; void</a:t>
            </a:r>
            <a:r>
              <a:rPr lang="en-US" altLang="zh-CN" sz="2800" b="0" i="0" dirty="0">
                <a:solidFill>
                  <a:srgbClr val="CC3300"/>
                </a:solidFill>
                <a:latin typeface="+mn-lt"/>
                <a:ea typeface="仿宋_GB2312" pitchFamily="49" charset="-122"/>
              </a:rPr>
              <a:t> </a:t>
            </a:r>
            <a:r>
              <a:rPr lang="en-US" altLang="zh-CN" sz="2800" b="0" i="0" dirty="0" err="1">
                <a:solidFill>
                  <a:srgbClr val="CC3300"/>
                </a:solidFill>
                <a:latin typeface="+mn-lt"/>
                <a:ea typeface="仿宋_GB2312" pitchFamily="49" charset="-122"/>
              </a:rPr>
              <a:t>MinHeap</a:t>
            </a:r>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&lt;Type&gt; :: </a:t>
            </a:r>
          </a:p>
          <a:p>
            <a:pPr>
              <a:defRPr/>
            </a:pPr>
            <a:r>
              <a:rPr lang="en-US" altLang="zh-CN" sz="2800" b="0" i="0" dirty="0" err="1" smtClean="0">
                <a:solidFill>
                  <a:srgbClr val="CC3300"/>
                </a:solidFill>
                <a:latin typeface="+mn-lt"/>
                <a:ea typeface="仿宋_GB2312" pitchFamily="49" charset="-122"/>
              </a:rPr>
              <a:t>SiftUp</a:t>
            </a:r>
            <a:r>
              <a:rPr lang="en-US" altLang="zh-CN" sz="2800" i="0" dirty="0" smtClean="0">
                <a:solidFill>
                  <a:srgbClr val="CC3300"/>
                </a:solidFill>
                <a:latin typeface="+mn-lt"/>
                <a:ea typeface="仿宋_GB2312" pitchFamily="49" charset="-122"/>
              </a:rPr>
              <a:t>(</a:t>
            </a:r>
            <a:r>
              <a:rPr lang="en-US" altLang="zh-CN" sz="2800" i="0" dirty="0" err="1" smtClean="0">
                <a:solidFill>
                  <a:srgbClr val="CC3300"/>
                </a:solidFill>
                <a:latin typeface="+mn-lt"/>
                <a:ea typeface="仿宋_GB2312" pitchFamily="49" charset="-122"/>
              </a:rPr>
              <a:t>int</a:t>
            </a:r>
            <a:r>
              <a:rPr lang="en-US" altLang="zh-CN" sz="2800" i="0" dirty="0" smtClean="0">
                <a:solidFill>
                  <a:srgbClr val="CC3300"/>
                </a:solidFill>
                <a:latin typeface="+mn-lt"/>
                <a:ea typeface="仿宋_GB2312" pitchFamily="49" charset="-122"/>
              </a:rPr>
              <a:t> </a:t>
            </a:r>
            <a:r>
              <a:rPr lang="en-US" altLang="zh-CN" sz="2800" b="0" i="0" dirty="0" smtClean="0">
                <a:solidFill>
                  <a:srgbClr val="CC3300"/>
                </a:solidFill>
                <a:latin typeface="+mn-lt"/>
                <a:ea typeface="仿宋_GB2312" pitchFamily="49" charset="-122"/>
              </a:rPr>
              <a:t>start</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a:t>
            </a:r>
          </a:p>
          <a:p>
            <a:pPr>
              <a:defRPr/>
            </a:pPr>
            <a:r>
              <a:rPr lang="en-US" altLang="zh-CN" sz="2800" i="0" dirty="0">
                <a:solidFill>
                  <a:schemeClr val="accent2"/>
                </a:solidFill>
                <a:latin typeface="+mn-lt"/>
                <a:ea typeface="仿宋_GB2312" pitchFamily="49" charset="-122"/>
              </a:rPr>
              <a:t>//</a:t>
            </a:r>
            <a:r>
              <a:rPr lang="zh-CN" altLang="en-US" sz="2800" b="0" i="0" dirty="0" smtClean="0">
                <a:solidFill>
                  <a:schemeClr val="accent2"/>
                </a:solidFill>
                <a:latin typeface="+mn-lt"/>
                <a:ea typeface="隶书" pitchFamily="49" charset="-122"/>
              </a:rPr>
              <a:t>从</a:t>
            </a:r>
            <a:r>
              <a:rPr lang="en-US" altLang="zh-CN" sz="2800" i="0" dirty="0" smtClean="0">
                <a:solidFill>
                  <a:schemeClr val="tx2"/>
                </a:solidFill>
                <a:latin typeface="+mn-lt"/>
                <a:ea typeface="仿宋_GB2312" pitchFamily="49" charset="-122"/>
              </a:rPr>
              <a:t>start</a:t>
            </a:r>
            <a:r>
              <a:rPr lang="zh-CN" altLang="en-US" sz="2800" b="0" i="0" dirty="0" smtClean="0">
                <a:solidFill>
                  <a:schemeClr val="accent2"/>
                </a:solidFill>
                <a:latin typeface="+mn-lt"/>
                <a:ea typeface="隶书" pitchFamily="49" charset="-122"/>
              </a:rPr>
              <a:t>开始</a:t>
            </a:r>
            <a:r>
              <a:rPr lang="zh-CN" altLang="en-US" sz="2800" b="0" i="0" dirty="0">
                <a:solidFill>
                  <a:schemeClr val="accent2"/>
                </a:solidFill>
                <a:latin typeface="+mn-lt"/>
                <a:ea typeface="隶书" pitchFamily="49" charset="-122"/>
              </a:rPr>
              <a:t>，向上</a:t>
            </a:r>
            <a:r>
              <a:rPr lang="zh-CN" altLang="en-US" sz="2800" b="0" i="0" dirty="0" smtClean="0">
                <a:solidFill>
                  <a:schemeClr val="accent2"/>
                </a:solidFill>
                <a:latin typeface="+mn-lt"/>
                <a:ea typeface="隶书" pitchFamily="49" charset="-122"/>
              </a:rPr>
              <a:t>直到</a:t>
            </a:r>
            <a:r>
              <a:rPr lang="en-US" altLang="zh-CN" sz="2800" i="0" dirty="0" smtClean="0">
                <a:solidFill>
                  <a:schemeClr val="tx2"/>
                </a:solidFill>
                <a:latin typeface="+mn-lt"/>
                <a:ea typeface="仿宋_GB2312" pitchFamily="49" charset="-122"/>
              </a:rPr>
              <a:t>0</a:t>
            </a:r>
            <a:r>
              <a:rPr lang="zh-CN" altLang="en-US" sz="2800" i="0" dirty="0" smtClean="0">
                <a:solidFill>
                  <a:schemeClr val="accent2"/>
                </a:solidFill>
                <a:latin typeface="+mn-lt"/>
                <a:ea typeface="仿宋_GB2312" pitchFamily="49" charset="-122"/>
              </a:rPr>
              <a:t>，</a:t>
            </a:r>
            <a:r>
              <a:rPr lang="zh-CN" altLang="en-US" sz="2800" b="0" i="0" dirty="0">
                <a:solidFill>
                  <a:schemeClr val="accent2"/>
                </a:solidFill>
                <a:latin typeface="+mn-lt"/>
                <a:ea typeface="隶书" pitchFamily="49" charset="-122"/>
              </a:rPr>
              <a:t>调整堆</a:t>
            </a:r>
            <a:endParaRPr lang="zh-CN" altLang="en-US" sz="2800" i="0" dirty="0">
              <a:solidFill>
                <a:srgbClr val="CC3300"/>
              </a:solidFill>
              <a:latin typeface="+mn-lt"/>
              <a:ea typeface="仿宋_GB2312" pitchFamily="49" charset="-122"/>
            </a:endParaRPr>
          </a:p>
          <a:p>
            <a:pPr>
              <a:defRPr/>
            </a:pPr>
            <a:r>
              <a:rPr lang="zh-CN" altLang="en-US" sz="2800" i="0" dirty="0">
                <a:solidFill>
                  <a:srgbClr val="CC3300"/>
                </a:solidFill>
                <a:latin typeface="+mn-lt"/>
                <a:ea typeface="仿宋_GB2312" pitchFamily="49" charset="-122"/>
              </a:rPr>
              <a:t>    </a:t>
            </a:r>
            <a:r>
              <a:rPr lang="en-US" altLang="zh-CN" sz="2800" i="0" dirty="0" err="1">
                <a:solidFill>
                  <a:srgbClr val="CC3300"/>
                </a:solidFill>
                <a:latin typeface="+mn-lt"/>
                <a:ea typeface="仿宋_GB2312" pitchFamily="49" charset="-122"/>
              </a:rPr>
              <a:t>int</a:t>
            </a:r>
            <a:r>
              <a:rPr lang="en-US" altLang="zh-CN" sz="2800" i="0" dirty="0">
                <a:solidFill>
                  <a:srgbClr val="CC3300"/>
                </a:solidFill>
                <a:latin typeface="+mn-lt"/>
                <a:ea typeface="仿宋_GB2312" pitchFamily="49" charset="-122"/>
              </a:rPr>
              <a:t> </a:t>
            </a:r>
            <a:r>
              <a:rPr lang="en-US" altLang="zh-CN" sz="2800" b="0" i="0" dirty="0" smtClean="0">
                <a:solidFill>
                  <a:srgbClr val="CC3300"/>
                </a:solidFill>
                <a:latin typeface="+mn-lt"/>
                <a:ea typeface="仿宋_GB2312" pitchFamily="49" charset="-122"/>
              </a:rPr>
              <a:t>j</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start</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 </a:t>
            </a:r>
            <a:r>
              <a:rPr lang="en-US" altLang="zh-CN" sz="2800" b="0" i="0" dirty="0" err="1" smtClean="0">
                <a:solidFill>
                  <a:srgbClr val="CC3300"/>
                </a:solidFill>
                <a:latin typeface="+mn-lt"/>
                <a:ea typeface="仿宋_GB2312" pitchFamily="49" charset="-122"/>
              </a:rPr>
              <a:t>i</a:t>
            </a:r>
            <a:r>
              <a:rPr lang="en-US" altLang="zh-CN" sz="2800" i="0" dirty="0" smtClean="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j</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1</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2</a:t>
            </a:r>
            <a:r>
              <a:rPr lang="en-US" altLang="zh-CN" sz="2800" i="0" dirty="0">
                <a:solidFill>
                  <a:srgbClr val="CC3300"/>
                </a:solidFill>
                <a:latin typeface="+mn-lt"/>
                <a:ea typeface="仿宋_GB2312" pitchFamily="49" charset="-122"/>
              </a:rPr>
              <a:t>;  </a:t>
            </a:r>
            <a:r>
              <a:rPr lang="en-US" altLang="zh-CN" sz="2800" i="0" dirty="0" smtClean="0">
                <a:solidFill>
                  <a:schemeClr val="accent2"/>
                </a:solidFill>
                <a:latin typeface="+mn-lt"/>
                <a:ea typeface="仿宋_GB2312" pitchFamily="49" charset="-122"/>
              </a:rPr>
              <a:t>//</a:t>
            </a:r>
            <a:r>
              <a:rPr lang="en-US" altLang="zh-CN" sz="2800" i="0" dirty="0" err="1" smtClean="0">
                <a:solidFill>
                  <a:schemeClr val="tx2"/>
                </a:solidFill>
                <a:latin typeface="+mn-lt"/>
                <a:ea typeface="仿宋_GB2312" pitchFamily="49" charset="-122"/>
              </a:rPr>
              <a:t>i</a:t>
            </a:r>
            <a:r>
              <a:rPr lang="zh-CN" altLang="en-US" sz="2800" b="0" i="0" dirty="0" smtClean="0">
                <a:solidFill>
                  <a:schemeClr val="accent2"/>
                </a:solidFill>
                <a:latin typeface="+mn-lt"/>
                <a:ea typeface="隶书" pitchFamily="49" charset="-122"/>
              </a:rPr>
              <a:t>是</a:t>
            </a:r>
            <a:r>
              <a:rPr lang="en-US" altLang="zh-CN" sz="2800" i="0" dirty="0" smtClean="0">
                <a:solidFill>
                  <a:schemeClr val="tx2"/>
                </a:solidFill>
                <a:latin typeface="+mn-lt"/>
                <a:ea typeface="仿宋_GB2312" pitchFamily="49" charset="-122"/>
              </a:rPr>
              <a:t>j</a:t>
            </a:r>
            <a:r>
              <a:rPr lang="zh-CN" altLang="en-US" sz="2800" b="0" i="0" dirty="0" smtClean="0">
                <a:solidFill>
                  <a:schemeClr val="accent2"/>
                </a:solidFill>
                <a:latin typeface="+mn-lt"/>
                <a:ea typeface="隶书" pitchFamily="49" charset="-122"/>
              </a:rPr>
              <a:t>的</a:t>
            </a:r>
            <a:r>
              <a:rPr lang="zh-CN" altLang="en-US" sz="2800" b="0" i="0" dirty="0">
                <a:solidFill>
                  <a:schemeClr val="accent2"/>
                </a:solidFill>
                <a:latin typeface="+mn-lt"/>
                <a:ea typeface="隶书" pitchFamily="49" charset="-122"/>
              </a:rPr>
              <a:t>双亲</a:t>
            </a:r>
            <a:endParaRPr lang="zh-CN" altLang="en-US" sz="2800" i="0" dirty="0">
              <a:solidFill>
                <a:srgbClr val="CC3300"/>
              </a:solidFill>
              <a:latin typeface="+mn-lt"/>
              <a:ea typeface="仿宋_GB2312" pitchFamily="49" charset="-122"/>
            </a:endParaRPr>
          </a:p>
          <a:p>
            <a:pPr>
              <a:defRPr/>
            </a:pPr>
            <a:r>
              <a:rPr lang="zh-CN" altLang="en-US" sz="2800" i="0" dirty="0">
                <a:solidFill>
                  <a:srgbClr val="CC3300"/>
                </a:solidFill>
                <a:latin typeface="+mn-lt"/>
                <a:ea typeface="仿宋_GB2312" pitchFamily="49" charset="-122"/>
              </a:rPr>
              <a:t>  </a:t>
            </a:r>
            <a:r>
              <a:rPr lang="zh-CN" altLang="en-US"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Type</a:t>
            </a:r>
            <a:r>
              <a:rPr lang="en-US" altLang="zh-CN" sz="2800" b="0" i="0" dirty="0">
                <a:solidFill>
                  <a:srgbClr val="CC3300"/>
                </a:solidFill>
                <a:latin typeface="+mn-lt"/>
                <a:ea typeface="仿宋_GB2312" pitchFamily="49" charset="-122"/>
              </a:rPr>
              <a:t> </a:t>
            </a:r>
            <a:r>
              <a:rPr lang="en-US" altLang="zh-CN" sz="2800" b="0" i="0" dirty="0" smtClean="0">
                <a:solidFill>
                  <a:srgbClr val="CC3300"/>
                </a:solidFill>
                <a:latin typeface="+mn-lt"/>
                <a:ea typeface="仿宋_GB2312" pitchFamily="49" charset="-122"/>
              </a:rPr>
              <a:t>temp</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heap</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j</a:t>
            </a:r>
            <a:r>
              <a:rPr lang="en-US" altLang="zh-CN" sz="2800" i="0" dirty="0">
                <a:solidFill>
                  <a:srgbClr val="CC3300"/>
                </a:solidFill>
                <a:latin typeface="+mn-lt"/>
                <a:ea typeface="仿宋_GB2312" pitchFamily="49" charset="-122"/>
              </a:rPr>
              <a:t>];</a:t>
            </a:r>
            <a:endParaRPr lang="en-US" altLang="zh-CN" sz="2800" b="0" i="0" dirty="0">
              <a:solidFill>
                <a:srgbClr val="CC3300"/>
              </a:solidFill>
              <a:latin typeface="+mn-lt"/>
              <a:ea typeface="仿宋_GB2312" pitchFamily="49" charset="-122"/>
            </a:endParaRPr>
          </a:p>
          <a:p>
            <a:pPr>
              <a:defRPr/>
            </a:pPr>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while </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j</a:t>
            </a:r>
            <a:r>
              <a:rPr lang="en-US" altLang="zh-CN" sz="2800" i="0" dirty="0" smtClean="0">
                <a:solidFill>
                  <a:srgbClr val="CC3300"/>
                </a:solidFill>
                <a:latin typeface="+mn-lt"/>
                <a:ea typeface="仿宋_GB2312" pitchFamily="49" charset="-122"/>
              </a:rPr>
              <a:t>&gt;</a:t>
            </a:r>
            <a:r>
              <a:rPr lang="en-US" altLang="zh-CN" sz="2800" b="0" i="0" dirty="0" smtClean="0">
                <a:solidFill>
                  <a:srgbClr val="CC3300"/>
                </a:solidFill>
                <a:latin typeface="+mn-lt"/>
                <a:ea typeface="仿宋_GB2312" pitchFamily="49" charset="-122"/>
              </a:rPr>
              <a:t>0</a:t>
            </a:r>
            <a:r>
              <a:rPr lang="en-US" altLang="zh-CN" sz="2800" i="0" dirty="0" smtClean="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      </a:t>
            </a:r>
          </a:p>
          <a:p>
            <a:pPr>
              <a:defRPr/>
            </a:pPr>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if</a:t>
            </a:r>
            <a:r>
              <a:rPr lang="en-US" altLang="zh-CN" sz="2800" b="0" i="0" dirty="0">
                <a:solidFill>
                  <a:srgbClr val="CC3300"/>
                </a:solidFill>
                <a:latin typeface="+mn-lt"/>
                <a:ea typeface="仿宋_GB2312" pitchFamily="49" charset="-122"/>
              </a:rPr>
              <a:t> </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heap</a:t>
            </a:r>
            <a:r>
              <a:rPr lang="en-US" altLang="zh-CN" sz="2800" i="0" dirty="0" smtClean="0">
                <a:solidFill>
                  <a:srgbClr val="CC3300"/>
                </a:solidFill>
                <a:latin typeface="+mn-lt"/>
                <a:ea typeface="仿宋_GB2312" pitchFamily="49" charset="-122"/>
              </a:rPr>
              <a:t>[</a:t>
            </a:r>
            <a:r>
              <a:rPr lang="en-US" altLang="zh-CN" sz="2800" b="0" i="0" dirty="0" err="1" smtClean="0">
                <a:solidFill>
                  <a:srgbClr val="CC3300"/>
                </a:solidFill>
                <a:latin typeface="+mn-lt"/>
                <a:ea typeface="仿宋_GB2312" pitchFamily="49" charset="-122"/>
              </a:rPr>
              <a:t>i</a:t>
            </a:r>
            <a:r>
              <a:rPr lang="en-US" altLang="zh-CN" sz="2800" i="0" dirty="0" smtClean="0">
                <a:solidFill>
                  <a:srgbClr val="CC3300"/>
                </a:solidFill>
                <a:latin typeface="+mn-lt"/>
                <a:ea typeface="仿宋_GB2312" pitchFamily="49" charset="-122"/>
              </a:rPr>
              <a:t>]&lt;=</a:t>
            </a:r>
            <a:r>
              <a:rPr lang="en-US" altLang="zh-CN" sz="2800" b="0" i="0" dirty="0" smtClean="0">
                <a:solidFill>
                  <a:srgbClr val="CC3300"/>
                </a:solidFill>
                <a:latin typeface="+mn-lt"/>
                <a:ea typeface="仿宋_GB2312" pitchFamily="49" charset="-122"/>
              </a:rPr>
              <a:t>temp</a:t>
            </a:r>
            <a:r>
              <a:rPr lang="en-US" altLang="zh-CN" sz="2800" i="0" dirty="0" smtClean="0">
                <a:solidFill>
                  <a:srgbClr val="CC3300"/>
                </a:solidFill>
                <a:latin typeface="+mn-lt"/>
                <a:ea typeface="仿宋_GB2312" pitchFamily="49" charset="-122"/>
              </a:rPr>
              <a:t>) </a:t>
            </a:r>
            <a:r>
              <a:rPr lang="en-US" altLang="zh-CN" sz="2800" b="0" i="0" dirty="0" smtClean="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break;</a:t>
            </a:r>
          </a:p>
          <a:p>
            <a:pPr>
              <a:defRPr/>
            </a:pPr>
            <a:r>
              <a:rPr lang="en-US" altLang="zh-CN" sz="2800" i="0" dirty="0">
                <a:solidFill>
                  <a:srgbClr val="CC3300"/>
                </a:solidFill>
                <a:latin typeface="+mn-lt"/>
                <a:ea typeface="仿宋_GB2312" pitchFamily="49" charset="-122"/>
              </a:rPr>
              <a:t>       </a:t>
            </a:r>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else {</a:t>
            </a:r>
            <a:r>
              <a:rPr lang="en-US" altLang="zh-CN" sz="2800" b="0" i="0" dirty="0">
                <a:solidFill>
                  <a:srgbClr val="CC3300"/>
                </a:solidFill>
                <a:latin typeface="+mn-lt"/>
                <a:ea typeface="仿宋_GB2312" pitchFamily="49" charset="-122"/>
              </a:rPr>
              <a:t> heap</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j</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heap</a:t>
            </a:r>
            <a:r>
              <a:rPr lang="en-US" altLang="zh-CN" sz="2800" i="0" dirty="0" smtClean="0">
                <a:solidFill>
                  <a:srgbClr val="CC3300"/>
                </a:solidFill>
                <a:latin typeface="+mn-lt"/>
                <a:ea typeface="仿宋_GB2312" pitchFamily="49" charset="-122"/>
              </a:rPr>
              <a:t>[</a:t>
            </a:r>
            <a:r>
              <a:rPr lang="en-US" altLang="zh-CN" sz="2800" b="0" i="0" dirty="0" err="1" smtClean="0">
                <a:solidFill>
                  <a:srgbClr val="CC3300"/>
                </a:solidFill>
                <a:latin typeface="+mn-lt"/>
                <a:ea typeface="仿宋_GB2312" pitchFamily="49" charset="-122"/>
              </a:rPr>
              <a:t>i</a:t>
            </a:r>
            <a:r>
              <a:rPr lang="en-US" altLang="zh-CN" sz="2800" i="0" dirty="0">
                <a:solidFill>
                  <a:srgbClr val="CC3300"/>
                </a:solidFill>
                <a:latin typeface="+mn-lt"/>
                <a:ea typeface="仿宋_GB2312" pitchFamily="49" charset="-122"/>
              </a:rPr>
              <a:t>];  </a:t>
            </a:r>
            <a:r>
              <a:rPr lang="en-US" altLang="zh-CN" sz="2800" b="0" i="0" dirty="0" smtClean="0">
                <a:solidFill>
                  <a:srgbClr val="CC3300"/>
                </a:solidFill>
                <a:latin typeface="+mn-lt"/>
                <a:ea typeface="仿宋_GB2312" pitchFamily="49" charset="-122"/>
              </a:rPr>
              <a:t>j</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 </a:t>
            </a:r>
            <a:r>
              <a:rPr lang="en-US" altLang="zh-CN" sz="2800" b="0" i="0" dirty="0" err="1">
                <a:solidFill>
                  <a:srgbClr val="CC3300"/>
                </a:solidFill>
                <a:latin typeface="+mn-lt"/>
                <a:ea typeface="仿宋_GB2312" pitchFamily="49" charset="-122"/>
              </a:rPr>
              <a:t>i</a:t>
            </a:r>
            <a:r>
              <a:rPr lang="en-US" altLang="zh-CN" sz="2800" i="0" dirty="0">
                <a:solidFill>
                  <a:srgbClr val="CC3300"/>
                </a:solidFill>
                <a:latin typeface="+mn-lt"/>
                <a:ea typeface="仿宋_GB2312" pitchFamily="49" charset="-122"/>
              </a:rPr>
              <a:t>;  </a:t>
            </a:r>
            <a:r>
              <a:rPr lang="en-US" altLang="zh-CN" sz="2800" b="0" i="0" dirty="0" err="1" smtClean="0">
                <a:solidFill>
                  <a:srgbClr val="CC3300"/>
                </a:solidFill>
                <a:latin typeface="+mn-lt"/>
                <a:ea typeface="仿宋_GB2312" pitchFamily="49" charset="-122"/>
              </a:rPr>
              <a:t>i</a:t>
            </a:r>
            <a:r>
              <a:rPr lang="en-US" altLang="zh-CN" sz="2800" i="0" dirty="0" smtClean="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i</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1</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2</a:t>
            </a:r>
            <a:r>
              <a:rPr lang="en-US" altLang="zh-CN" sz="2800" i="0" dirty="0">
                <a:solidFill>
                  <a:srgbClr val="CC3300"/>
                </a:solidFill>
                <a:latin typeface="+mn-lt"/>
                <a:ea typeface="仿宋_GB2312" pitchFamily="49" charset="-122"/>
              </a:rPr>
              <a:t>; }</a:t>
            </a:r>
          </a:p>
          <a:p>
            <a:pPr>
              <a:defRPr/>
            </a:pPr>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a:t>
            </a:r>
            <a:endParaRPr lang="en-US" altLang="zh-CN" sz="2800" b="0" i="0" dirty="0">
              <a:solidFill>
                <a:srgbClr val="CC3300"/>
              </a:solidFill>
              <a:latin typeface="+mn-lt"/>
              <a:ea typeface="仿宋_GB2312" pitchFamily="49" charset="-122"/>
            </a:endParaRPr>
          </a:p>
          <a:p>
            <a:pPr>
              <a:defRPr/>
            </a:pPr>
            <a:r>
              <a:rPr lang="en-US" altLang="zh-CN" sz="2800" b="0" i="0" dirty="0">
                <a:solidFill>
                  <a:srgbClr val="CC3300"/>
                </a:solidFill>
                <a:latin typeface="+mn-lt"/>
                <a:ea typeface="仿宋_GB2312" pitchFamily="49" charset="-122"/>
              </a:rPr>
              <a:t>    heap</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j</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temp</a:t>
            </a:r>
            <a:r>
              <a:rPr lang="en-US" altLang="zh-CN" sz="2800" i="0" dirty="0">
                <a:solidFill>
                  <a:srgbClr val="CC3300"/>
                </a:solidFill>
                <a:latin typeface="+mn-lt"/>
                <a:ea typeface="仿宋_GB2312" pitchFamily="49" charset="-122"/>
              </a:rPr>
              <a:t>;</a:t>
            </a:r>
          </a:p>
          <a:p>
            <a:pPr>
              <a:defRPr/>
            </a:pPr>
            <a:r>
              <a:rPr lang="en-US" altLang="zh-CN" sz="2800" i="0" dirty="0">
                <a:solidFill>
                  <a:srgbClr val="CC3300"/>
                </a:solidFill>
                <a:latin typeface="+mn-lt"/>
                <a:ea typeface="仿宋_GB2312" pitchFamily="49"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255</a:t>
            </a:fld>
            <a:endParaRPr lang="en-US" altLang="zh-CN"/>
          </a:p>
        </p:txBody>
      </p:sp>
      <p:sp>
        <p:nvSpPr>
          <p:cNvPr id="3" name="Line 4"/>
          <p:cNvSpPr>
            <a:spLocks noChangeShapeType="1"/>
          </p:cNvSpPr>
          <p:nvPr/>
        </p:nvSpPr>
        <p:spPr bwMode="auto">
          <a:xfrm>
            <a:off x="5334000" y="3810000"/>
            <a:ext cx="152400" cy="533400"/>
          </a:xfrm>
          <a:prstGeom prst="line">
            <a:avLst/>
          </a:prstGeom>
          <a:noFill/>
          <a:ln w="28575">
            <a:solidFill>
              <a:srgbClr val="996633"/>
            </a:solidFill>
            <a:round/>
            <a:headEnd/>
            <a:tailEnd/>
          </a:ln>
        </p:spPr>
        <p:txBody>
          <a:bodyPr wrap="none" anchor="ctr"/>
          <a:lstStyle/>
          <a:p>
            <a:endParaRPr lang="zh-CN" altLang="en-US"/>
          </a:p>
        </p:txBody>
      </p:sp>
      <p:sp>
        <p:nvSpPr>
          <p:cNvPr id="4" name="Line 5"/>
          <p:cNvSpPr>
            <a:spLocks noChangeShapeType="1"/>
          </p:cNvSpPr>
          <p:nvPr/>
        </p:nvSpPr>
        <p:spPr bwMode="auto">
          <a:xfrm>
            <a:off x="1752600" y="3810000"/>
            <a:ext cx="152400" cy="533400"/>
          </a:xfrm>
          <a:prstGeom prst="line">
            <a:avLst/>
          </a:prstGeom>
          <a:noFill/>
          <a:ln w="28575">
            <a:solidFill>
              <a:srgbClr val="996633"/>
            </a:solidFill>
            <a:round/>
            <a:headEnd/>
            <a:tailEnd/>
          </a:ln>
        </p:spPr>
        <p:txBody>
          <a:bodyPr wrap="none" anchor="ctr"/>
          <a:lstStyle/>
          <a:p>
            <a:endParaRPr lang="zh-CN" altLang="en-US"/>
          </a:p>
        </p:txBody>
      </p:sp>
      <p:sp>
        <p:nvSpPr>
          <p:cNvPr id="5" name="Line 6"/>
          <p:cNvSpPr>
            <a:spLocks noChangeShapeType="1"/>
          </p:cNvSpPr>
          <p:nvPr/>
        </p:nvSpPr>
        <p:spPr bwMode="auto">
          <a:xfrm>
            <a:off x="34290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6" name="Line 7"/>
          <p:cNvSpPr>
            <a:spLocks noChangeShapeType="1"/>
          </p:cNvSpPr>
          <p:nvPr/>
        </p:nvSpPr>
        <p:spPr bwMode="auto">
          <a:xfrm flipH="1">
            <a:off x="31242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7" name="Line 8"/>
          <p:cNvSpPr>
            <a:spLocks noChangeShapeType="1"/>
          </p:cNvSpPr>
          <p:nvPr/>
        </p:nvSpPr>
        <p:spPr bwMode="auto">
          <a:xfrm>
            <a:off x="2895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8" name="Line 9"/>
          <p:cNvSpPr>
            <a:spLocks noChangeShapeType="1"/>
          </p:cNvSpPr>
          <p:nvPr/>
        </p:nvSpPr>
        <p:spPr bwMode="auto">
          <a:xfrm>
            <a:off x="22098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9" name="Line 10"/>
          <p:cNvSpPr>
            <a:spLocks noChangeShapeType="1"/>
          </p:cNvSpPr>
          <p:nvPr/>
        </p:nvSpPr>
        <p:spPr bwMode="auto">
          <a:xfrm flipH="1">
            <a:off x="22860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10" name="Line 11"/>
          <p:cNvSpPr>
            <a:spLocks noChangeShapeType="1"/>
          </p:cNvSpPr>
          <p:nvPr/>
        </p:nvSpPr>
        <p:spPr bwMode="auto">
          <a:xfrm flipH="1">
            <a:off x="11430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11" name="Oval 12"/>
          <p:cNvSpPr>
            <a:spLocks noChangeArrowheads="1"/>
          </p:cNvSpPr>
          <p:nvPr/>
        </p:nvSpPr>
        <p:spPr bwMode="auto">
          <a:xfrm>
            <a:off x="25146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2" name="Oval 13"/>
          <p:cNvSpPr>
            <a:spLocks noChangeArrowheads="1"/>
          </p:cNvSpPr>
          <p:nvPr/>
        </p:nvSpPr>
        <p:spPr bwMode="auto">
          <a:xfrm>
            <a:off x="1371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3" name="Oval 14"/>
          <p:cNvSpPr>
            <a:spLocks noChangeArrowheads="1"/>
          </p:cNvSpPr>
          <p:nvPr/>
        </p:nvSpPr>
        <p:spPr bwMode="auto">
          <a:xfrm>
            <a:off x="2133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4" name="Oval 15"/>
          <p:cNvSpPr>
            <a:spLocks noChangeArrowheads="1"/>
          </p:cNvSpPr>
          <p:nvPr/>
        </p:nvSpPr>
        <p:spPr bwMode="auto">
          <a:xfrm>
            <a:off x="2819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5" name="Oval 16"/>
          <p:cNvSpPr>
            <a:spLocks noChangeArrowheads="1"/>
          </p:cNvSpPr>
          <p:nvPr/>
        </p:nvSpPr>
        <p:spPr bwMode="auto">
          <a:xfrm>
            <a:off x="3581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6" name="Oval 17"/>
          <p:cNvSpPr>
            <a:spLocks noChangeArrowheads="1"/>
          </p:cNvSpPr>
          <p:nvPr/>
        </p:nvSpPr>
        <p:spPr bwMode="auto">
          <a:xfrm>
            <a:off x="8382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7" name="Oval 18"/>
          <p:cNvSpPr>
            <a:spLocks noChangeArrowheads="1"/>
          </p:cNvSpPr>
          <p:nvPr/>
        </p:nvSpPr>
        <p:spPr bwMode="auto">
          <a:xfrm>
            <a:off x="19050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8" name="Oval 19"/>
          <p:cNvSpPr>
            <a:spLocks noChangeArrowheads="1"/>
          </p:cNvSpPr>
          <p:nvPr/>
        </p:nvSpPr>
        <p:spPr bwMode="auto">
          <a:xfrm>
            <a:off x="31242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9" name="Line 20"/>
          <p:cNvSpPr>
            <a:spLocks noChangeShapeType="1"/>
          </p:cNvSpPr>
          <p:nvPr/>
        </p:nvSpPr>
        <p:spPr bwMode="auto">
          <a:xfrm>
            <a:off x="70866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20" name="Line 21"/>
          <p:cNvSpPr>
            <a:spLocks noChangeShapeType="1"/>
          </p:cNvSpPr>
          <p:nvPr/>
        </p:nvSpPr>
        <p:spPr bwMode="auto">
          <a:xfrm flipH="1">
            <a:off x="67818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21" name="Line 22"/>
          <p:cNvSpPr>
            <a:spLocks noChangeShapeType="1"/>
          </p:cNvSpPr>
          <p:nvPr/>
        </p:nvSpPr>
        <p:spPr bwMode="auto">
          <a:xfrm>
            <a:off x="65532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2" name="Line 23"/>
          <p:cNvSpPr>
            <a:spLocks noChangeShapeType="1"/>
          </p:cNvSpPr>
          <p:nvPr/>
        </p:nvSpPr>
        <p:spPr bwMode="auto">
          <a:xfrm>
            <a:off x="58674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23" name="Line 24"/>
          <p:cNvSpPr>
            <a:spLocks noChangeShapeType="1"/>
          </p:cNvSpPr>
          <p:nvPr/>
        </p:nvSpPr>
        <p:spPr bwMode="auto">
          <a:xfrm flipH="1">
            <a:off x="5943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4" name="Line 25"/>
          <p:cNvSpPr>
            <a:spLocks noChangeShapeType="1"/>
          </p:cNvSpPr>
          <p:nvPr/>
        </p:nvSpPr>
        <p:spPr bwMode="auto">
          <a:xfrm flipH="1">
            <a:off x="48006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25" name="Oval 26"/>
          <p:cNvSpPr>
            <a:spLocks noChangeArrowheads="1"/>
          </p:cNvSpPr>
          <p:nvPr/>
        </p:nvSpPr>
        <p:spPr bwMode="auto">
          <a:xfrm>
            <a:off x="61722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6" name="Oval 27"/>
          <p:cNvSpPr>
            <a:spLocks noChangeArrowheads="1"/>
          </p:cNvSpPr>
          <p:nvPr/>
        </p:nvSpPr>
        <p:spPr bwMode="auto">
          <a:xfrm>
            <a:off x="5029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7" name="Oval 28"/>
          <p:cNvSpPr>
            <a:spLocks noChangeArrowheads="1"/>
          </p:cNvSpPr>
          <p:nvPr/>
        </p:nvSpPr>
        <p:spPr bwMode="auto">
          <a:xfrm>
            <a:off x="5791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8" name="Oval 29"/>
          <p:cNvSpPr>
            <a:spLocks noChangeArrowheads="1"/>
          </p:cNvSpPr>
          <p:nvPr/>
        </p:nvSpPr>
        <p:spPr bwMode="auto">
          <a:xfrm>
            <a:off x="6477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9" name="Oval 30"/>
          <p:cNvSpPr>
            <a:spLocks noChangeArrowheads="1"/>
          </p:cNvSpPr>
          <p:nvPr/>
        </p:nvSpPr>
        <p:spPr bwMode="auto">
          <a:xfrm>
            <a:off x="7239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0" name="Oval 31"/>
          <p:cNvSpPr>
            <a:spLocks noChangeArrowheads="1"/>
          </p:cNvSpPr>
          <p:nvPr/>
        </p:nvSpPr>
        <p:spPr bwMode="auto">
          <a:xfrm>
            <a:off x="44958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1" name="Oval 32"/>
          <p:cNvSpPr>
            <a:spLocks noChangeArrowheads="1"/>
          </p:cNvSpPr>
          <p:nvPr/>
        </p:nvSpPr>
        <p:spPr bwMode="auto">
          <a:xfrm>
            <a:off x="55626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2" name="Oval 33"/>
          <p:cNvSpPr>
            <a:spLocks noChangeArrowheads="1"/>
          </p:cNvSpPr>
          <p:nvPr/>
        </p:nvSpPr>
        <p:spPr bwMode="auto">
          <a:xfrm>
            <a:off x="67818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3" name="Text Box 34"/>
          <p:cNvSpPr txBox="1">
            <a:spLocks noChangeArrowheads="1"/>
          </p:cNvSpPr>
          <p:nvPr/>
        </p:nvSpPr>
        <p:spPr bwMode="auto">
          <a:xfrm>
            <a:off x="4495800" y="4267200"/>
            <a:ext cx="533400" cy="519113"/>
          </a:xfrm>
          <a:prstGeom prst="rect">
            <a:avLst/>
          </a:prstGeom>
          <a:noFill/>
          <a:ln w="38100">
            <a:noFill/>
            <a:miter lim="800000"/>
            <a:headEnd/>
            <a:tailEnd/>
          </a:ln>
        </p:spPr>
        <p:txBody>
          <a:bodyPr anchor="ctr">
            <a:spAutoFit/>
          </a:bodyPr>
          <a:lstStyle/>
          <a:p>
            <a:pPr algn="ctr"/>
            <a:r>
              <a:rPr lang="en-US" altLang="zh-CN" sz="2800" i="0">
                <a:solidFill>
                  <a:srgbClr val="FFFFCC"/>
                </a:solidFill>
                <a:latin typeface="Arial Narrow" pitchFamily="34" charset="0"/>
              </a:rPr>
              <a:t>53</a:t>
            </a:r>
            <a:endParaRPr lang="en-US" altLang="zh-CN" b="0" i="0">
              <a:solidFill>
                <a:srgbClr val="FFFFCC"/>
              </a:solidFill>
            </a:endParaRPr>
          </a:p>
        </p:txBody>
      </p:sp>
      <p:sp>
        <p:nvSpPr>
          <p:cNvPr id="34" name="Text Box 35"/>
          <p:cNvSpPr txBox="1">
            <a:spLocks noChangeArrowheads="1"/>
          </p:cNvSpPr>
          <p:nvPr/>
        </p:nvSpPr>
        <p:spPr bwMode="auto">
          <a:xfrm>
            <a:off x="19304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5" name="Text Box 36"/>
          <p:cNvSpPr txBox="1">
            <a:spLocks noChangeArrowheads="1"/>
          </p:cNvSpPr>
          <p:nvPr/>
        </p:nvSpPr>
        <p:spPr bwMode="auto">
          <a:xfrm>
            <a:off x="55880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6" name="Text Box 37"/>
          <p:cNvSpPr txBox="1">
            <a:spLocks noChangeArrowheads="1"/>
          </p:cNvSpPr>
          <p:nvPr/>
        </p:nvSpPr>
        <p:spPr bwMode="auto">
          <a:xfrm>
            <a:off x="28448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7" name="Text Box 38"/>
          <p:cNvSpPr txBox="1">
            <a:spLocks noChangeArrowheads="1"/>
          </p:cNvSpPr>
          <p:nvPr/>
        </p:nvSpPr>
        <p:spPr bwMode="auto">
          <a:xfrm>
            <a:off x="6477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8" name="Text Box 39"/>
          <p:cNvSpPr txBox="1">
            <a:spLocks noChangeArrowheads="1"/>
          </p:cNvSpPr>
          <p:nvPr/>
        </p:nvSpPr>
        <p:spPr bwMode="auto">
          <a:xfrm>
            <a:off x="2540000" y="16144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39" name="Text Box 40"/>
          <p:cNvSpPr txBox="1">
            <a:spLocks noChangeArrowheads="1"/>
          </p:cNvSpPr>
          <p:nvPr/>
        </p:nvSpPr>
        <p:spPr bwMode="auto">
          <a:xfrm>
            <a:off x="13970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40" name="Text Box 41"/>
          <p:cNvSpPr txBox="1">
            <a:spLocks noChangeArrowheads="1"/>
          </p:cNvSpPr>
          <p:nvPr/>
        </p:nvSpPr>
        <p:spPr bwMode="auto">
          <a:xfrm>
            <a:off x="2159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1" name="Text Box 42"/>
          <p:cNvSpPr txBox="1">
            <a:spLocks noChangeArrowheads="1"/>
          </p:cNvSpPr>
          <p:nvPr/>
        </p:nvSpPr>
        <p:spPr bwMode="auto">
          <a:xfrm>
            <a:off x="31496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2" name="Text Box 43"/>
          <p:cNvSpPr txBox="1">
            <a:spLocks noChangeArrowheads="1"/>
          </p:cNvSpPr>
          <p:nvPr/>
        </p:nvSpPr>
        <p:spPr bwMode="auto">
          <a:xfrm>
            <a:off x="36068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43" name="Line 44"/>
          <p:cNvSpPr>
            <a:spLocks noChangeShapeType="1"/>
          </p:cNvSpPr>
          <p:nvPr/>
        </p:nvSpPr>
        <p:spPr bwMode="auto">
          <a:xfrm>
            <a:off x="1341438" y="2971800"/>
            <a:ext cx="228600"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44" name="Text Box 45"/>
          <p:cNvSpPr txBox="1">
            <a:spLocks noChangeArrowheads="1"/>
          </p:cNvSpPr>
          <p:nvPr/>
        </p:nvSpPr>
        <p:spPr bwMode="auto">
          <a:xfrm>
            <a:off x="1219200" y="25146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45" name="Text Box 46"/>
          <p:cNvSpPr txBox="1">
            <a:spLocks noChangeArrowheads="1"/>
          </p:cNvSpPr>
          <p:nvPr/>
        </p:nvSpPr>
        <p:spPr bwMode="auto">
          <a:xfrm>
            <a:off x="6197600" y="1600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46" name="Text Box 47"/>
          <p:cNvSpPr txBox="1">
            <a:spLocks noChangeArrowheads="1"/>
          </p:cNvSpPr>
          <p:nvPr/>
        </p:nvSpPr>
        <p:spPr bwMode="auto">
          <a:xfrm>
            <a:off x="5054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47" name="Text Box 48"/>
          <p:cNvSpPr txBox="1">
            <a:spLocks noChangeArrowheads="1"/>
          </p:cNvSpPr>
          <p:nvPr/>
        </p:nvSpPr>
        <p:spPr bwMode="auto">
          <a:xfrm>
            <a:off x="5816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8" name="Text Box 49"/>
          <p:cNvSpPr txBox="1">
            <a:spLocks noChangeArrowheads="1"/>
          </p:cNvSpPr>
          <p:nvPr/>
        </p:nvSpPr>
        <p:spPr bwMode="auto">
          <a:xfrm>
            <a:off x="68072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9" name="Text Box 50"/>
          <p:cNvSpPr txBox="1">
            <a:spLocks noChangeArrowheads="1"/>
          </p:cNvSpPr>
          <p:nvPr/>
        </p:nvSpPr>
        <p:spPr bwMode="auto">
          <a:xfrm>
            <a:off x="72644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50" name="Text Box 51"/>
          <p:cNvSpPr txBox="1">
            <a:spLocks noChangeArrowheads="1"/>
          </p:cNvSpPr>
          <p:nvPr/>
        </p:nvSpPr>
        <p:spPr bwMode="auto">
          <a:xfrm>
            <a:off x="4724400" y="2528888"/>
            <a:ext cx="303213"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j</a:t>
            </a:r>
            <a:endParaRPr lang="en-US" altLang="zh-CN" b="0" i="0"/>
          </a:p>
        </p:txBody>
      </p:sp>
      <p:sp>
        <p:nvSpPr>
          <p:cNvPr id="51" name="Oval 52"/>
          <p:cNvSpPr>
            <a:spLocks noChangeArrowheads="1"/>
          </p:cNvSpPr>
          <p:nvPr/>
        </p:nvSpPr>
        <p:spPr bwMode="auto">
          <a:xfrm>
            <a:off x="1676400" y="4267200"/>
            <a:ext cx="533400" cy="533400"/>
          </a:xfrm>
          <a:prstGeom prst="ellipse">
            <a:avLst/>
          </a:prstGeom>
          <a:gradFill rotWithShape="0">
            <a:gsLst>
              <a:gs pos="0">
                <a:schemeClr val="hlink">
                  <a:gamma/>
                  <a:shade val="46275"/>
                  <a:invGamma/>
                </a:schemeClr>
              </a:gs>
              <a:gs pos="100000">
                <a:schemeClr val="hlink"/>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52" name="Text Box 53"/>
          <p:cNvSpPr txBox="1">
            <a:spLocks noChangeArrowheads="1"/>
          </p:cNvSpPr>
          <p:nvPr/>
        </p:nvSpPr>
        <p:spPr bwMode="auto">
          <a:xfrm>
            <a:off x="1701800" y="4267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11</a:t>
            </a:r>
            <a:endParaRPr lang="en-US" altLang="zh-CN" b="0" i="0"/>
          </a:p>
        </p:txBody>
      </p:sp>
      <p:sp>
        <p:nvSpPr>
          <p:cNvPr id="53" name="Text Box 54"/>
          <p:cNvSpPr txBox="1">
            <a:spLocks noChangeArrowheads="1"/>
          </p:cNvSpPr>
          <p:nvPr/>
        </p:nvSpPr>
        <p:spPr bwMode="auto">
          <a:xfrm>
            <a:off x="539750" y="5013325"/>
            <a:ext cx="3854450" cy="579438"/>
          </a:xfrm>
          <a:prstGeom prst="rect">
            <a:avLst/>
          </a:prstGeom>
          <a:noFill/>
          <a:ln w="38100">
            <a:noFill/>
            <a:miter lim="800000"/>
            <a:headEnd/>
            <a:tailEnd/>
          </a:ln>
        </p:spPr>
        <p:txBody>
          <a:bodyPr wrap="none" anchor="ctr">
            <a:spAutoFit/>
          </a:bodyPr>
          <a:lstStyle/>
          <a:p>
            <a:pPr algn="ctr"/>
            <a:r>
              <a:rPr lang="zh-CN" altLang="en-US" sz="3200" i="0">
                <a:solidFill>
                  <a:schemeClr val="accent2"/>
                </a:solidFill>
                <a:ea typeface="隶书" pitchFamily="49" charset="-122"/>
              </a:rPr>
              <a:t>在堆中插入新元素</a:t>
            </a:r>
            <a:r>
              <a:rPr lang="en-US" altLang="zh-CN" sz="3200" i="0">
                <a:solidFill>
                  <a:schemeClr val="tx2"/>
                </a:solidFill>
                <a:ea typeface="仿宋_GB2312" pitchFamily="49" charset="-122"/>
              </a:rPr>
              <a:t>11</a:t>
            </a:r>
          </a:p>
        </p:txBody>
      </p:sp>
      <p:sp>
        <p:nvSpPr>
          <p:cNvPr id="54" name="Line 55"/>
          <p:cNvSpPr>
            <a:spLocks noChangeShapeType="1"/>
          </p:cNvSpPr>
          <p:nvPr/>
        </p:nvSpPr>
        <p:spPr bwMode="auto">
          <a:xfrm>
            <a:off x="1905000" y="3810000"/>
            <a:ext cx="185738" cy="4572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55" name="Text Box 56"/>
          <p:cNvSpPr txBox="1">
            <a:spLocks noChangeArrowheads="1"/>
          </p:cNvSpPr>
          <p:nvPr/>
        </p:nvSpPr>
        <p:spPr bwMode="auto">
          <a:xfrm>
            <a:off x="838200" y="4267200"/>
            <a:ext cx="533400" cy="519113"/>
          </a:xfrm>
          <a:prstGeom prst="rect">
            <a:avLst/>
          </a:prstGeom>
          <a:noFill/>
          <a:ln w="38100">
            <a:noFill/>
            <a:miter lim="800000"/>
            <a:headEnd/>
            <a:tailEnd/>
          </a:ln>
        </p:spPr>
        <p:txBody>
          <a:bodyPr anchor="ctr">
            <a:spAutoFit/>
          </a:bodyPr>
          <a:lstStyle/>
          <a:p>
            <a:pPr algn="ctr"/>
            <a:r>
              <a:rPr lang="en-US" altLang="zh-CN" sz="2800" i="0">
                <a:solidFill>
                  <a:srgbClr val="FFFFCC"/>
                </a:solidFill>
                <a:latin typeface="Arial Narrow" pitchFamily="34" charset="0"/>
              </a:rPr>
              <a:t>53</a:t>
            </a:r>
            <a:endParaRPr lang="en-US" altLang="zh-CN" b="0" i="0">
              <a:solidFill>
                <a:srgbClr val="FFFFCC"/>
              </a:solidFill>
            </a:endParaRPr>
          </a:p>
        </p:txBody>
      </p:sp>
      <p:sp>
        <p:nvSpPr>
          <p:cNvPr id="56" name="Line 57"/>
          <p:cNvSpPr>
            <a:spLocks noChangeShapeType="1"/>
          </p:cNvSpPr>
          <p:nvPr/>
        </p:nvSpPr>
        <p:spPr bwMode="auto">
          <a:xfrm flipH="1">
            <a:off x="2166938" y="4114800"/>
            <a:ext cx="347662" cy="304800"/>
          </a:xfrm>
          <a:prstGeom prst="line">
            <a:avLst/>
          </a:prstGeom>
          <a:noFill/>
          <a:ln w="28575">
            <a:solidFill>
              <a:schemeClr val="tx2"/>
            </a:solidFill>
            <a:round/>
            <a:headEnd/>
            <a:tailEnd type="triangle" w="sm" len="lg"/>
          </a:ln>
        </p:spPr>
        <p:txBody>
          <a:bodyPr wrap="none" anchor="ctr"/>
          <a:lstStyle/>
          <a:p>
            <a:endParaRPr lang="zh-CN" altLang="en-US"/>
          </a:p>
        </p:txBody>
      </p:sp>
      <p:sp>
        <p:nvSpPr>
          <p:cNvPr id="57" name="Text Box 58"/>
          <p:cNvSpPr txBox="1">
            <a:spLocks noChangeArrowheads="1"/>
          </p:cNvSpPr>
          <p:nvPr/>
        </p:nvSpPr>
        <p:spPr bwMode="auto">
          <a:xfrm>
            <a:off x="2516188" y="3810000"/>
            <a:ext cx="303212"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j</a:t>
            </a:r>
            <a:endParaRPr lang="en-US" altLang="zh-CN" b="0" i="0"/>
          </a:p>
        </p:txBody>
      </p:sp>
      <p:sp>
        <p:nvSpPr>
          <p:cNvPr id="58" name="Oval 59"/>
          <p:cNvSpPr>
            <a:spLocks noChangeArrowheads="1"/>
          </p:cNvSpPr>
          <p:nvPr/>
        </p:nvSpPr>
        <p:spPr bwMode="auto">
          <a:xfrm>
            <a:off x="52578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59" name="Text Box 60"/>
          <p:cNvSpPr txBox="1">
            <a:spLocks noChangeArrowheads="1"/>
          </p:cNvSpPr>
          <p:nvPr/>
        </p:nvSpPr>
        <p:spPr bwMode="auto">
          <a:xfrm>
            <a:off x="4673600" y="3200400"/>
            <a:ext cx="508000" cy="519113"/>
          </a:xfrm>
          <a:prstGeom prst="rect">
            <a:avLst/>
          </a:prstGeom>
          <a:solidFill>
            <a:schemeClr val="bg1"/>
          </a:solidFill>
          <a:ln w="38100">
            <a:noFill/>
            <a:miter lim="800000"/>
            <a:headEnd/>
            <a:tailEnd/>
          </a:ln>
        </p:spPr>
        <p:txBody>
          <a:bodyPr wrap="none" anchor="ctr">
            <a:spAutoFit/>
          </a:bodyPr>
          <a:lstStyle/>
          <a:p>
            <a:pPr algn="ctr"/>
            <a:r>
              <a:rPr lang="en-US" altLang="zh-CN" sz="2800" i="0">
                <a:solidFill>
                  <a:schemeClr val="accent2"/>
                </a:solidFill>
                <a:latin typeface="Arial Narrow" pitchFamily="34" charset="0"/>
              </a:rPr>
              <a:t>11</a:t>
            </a:r>
            <a:endParaRPr lang="en-US" altLang="zh-CN" b="0" i="0">
              <a:solidFill>
                <a:schemeClr val="accent2"/>
              </a:solidFill>
            </a:endParaRPr>
          </a:p>
        </p:txBody>
      </p:sp>
      <p:sp>
        <p:nvSpPr>
          <p:cNvPr id="60" name="Text Box 61"/>
          <p:cNvSpPr txBox="1">
            <a:spLocks noChangeArrowheads="1"/>
          </p:cNvSpPr>
          <p:nvPr/>
        </p:nvSpPr>
        <p:spPr bwMode="auto">
          <a:xfrm>
            <a:off x="5283200" y="4267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61" name="Line 62"/>
          <p:cNvSpPr>
            <a:spLocks noChangeShapeType="1"/>
          </p:cNvSpPr>
          <p:nvPr/>
        </p:nvSpPr>
        <p:spPr bwMode="auto">
          <a:xfrm>
            <a:off x="5529263" y="2043113"/>
            <a:ext cx="185737"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62" name="Text Box 63"/>
          <p:cNvSpPr txBox="1">
            <a:spLocks noChangeArrowheads="1"/>
          </p:cNvSpPr>
          <p:nvPr/>
        </p:nvSpPr>
        <p:spPr bwMode="auto">
          <a:xfrm>
            <a:off x="5322888" y="16002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63" name="Line 64"/>
          <p:cNvSpPr>
            <a:spLocks noChangeShapeType="1"/>
          </p:cNvSpPr>
          <p:nvPr/>
        </p:nvSpPr>
        <p:spPr bwMode="auto">
          <a:xfrm>
            <a:off x="4995863" y="2971800"/>
            <a:ext cx="185737"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64" name="Line 65"/>
          <p:cNvSpPr>
            <a:spLocks noChangeShapeType="1"/>
          </p:cNvSpPr>
          <p:nvPr/>
        </p:nvSpPr>
        <p:spPr bwMode="auto">
          <a:xfrm flipH="1">
            <a:off x="5257800" y="2895600"/>
            <a:ext cx="228600" cy="381000"/>
          </a:xfrm>
          <a:prstGeom prst="line">
            <a:avLst/>
          </a:prstGeom>
          <a:noFill/>
          <a:ln w="31750">
            <a:solidFill>
              <a:srgbClr val="009900"/>
            </a:solidFill>
            <a:round/>
            <a:headEnd/>
            <a:tailEnd type="triangle" w="sm" len="lg"/>
          </a:ln>
        </p:spPr>
        <p:txBody>
          <a:bodyPr wrap="none" anchor="ctr"/>
          <a:lstStyle/>
          <a:p>
            <a:endParaRPr lang="zh-CN" altLang="en-US"/>
          </a:p>
        </p:txBody>
      </p:sp>
      <p:sp>
        <p:nvSpPr>
          <p:cNvPr id="65" name="Text Box 66"/>
          <p:cNvSpPr txBox="1">
            <a:spLocks noChangeArrowheads="1"/>
          </p:cNvSpPr>
          <p:nvPr/>
        </p:nvSpPr>
        <p:spPr bwMode="auto">
          <a:xfrm>
            <a:off x="2667000" y="611188"/>
            <a:ext cx="3489325" cy="579437"/>
          </a:xfrm>
          <a:prstGeom prst="rect">
            <a:avLst/>
          </a:prstGeom>
          <a:noFill/>
          <a:ln w="9525">
            <a:noFill/>
            <a:miter lim="800000"/>
            <a:headEnd/>
            <a:tailEnd/>
          </a:ln>
          <a:effectLst/>
        </p:spPr>
        <p:txBody>
          <a:bodyPr>
            <a:spAutoFit/>
          </a:bodyPr>
          <a:lstStyle/>
          <a:p>
            <a:pPr>
              <a:defRPr/>
            </a:pPr>
            <a:r>
              <a:rPr lang="zh-CN" altLang="en-US" sz="3200" i="0" u="sng" dirty="0">
                <a:solidFill>
                  <a:srgbClr val="000099"/>
                </a:solidFill>
                <a:effectLst>
                  <a:outerShdw blurRad="38100" dist="38100" dir="2700000" algn="tl">
                    <a:srgbClr val="C0C0C0"/>
                  </a:outerShdw>
                </a:effectLst>
                <a:ea typeface="仿宋_GB2312" pitchFamily="49" charset="-122"/>
              </a:rPr>
              <a:t>最小堆的向上调整</a:t>
            </a:r>
            <a:endParaRPr lang="zh-CN" altLang="en-US" sz="3200" b="0" i="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0-#ppt_w/2"/>
                                          </p:val>
                                        </p:tav>
                                        <p:tav tm="100000">
                                          <p:val>
                                            <p:strVal val="#ppt_x"/>
                                          </p:val>
                                        </p:tav>
                                      </p:tavLst>
                                    </p:anim>
                                    <p:anim calcmode="lin" valueType="num">
                                      <p:cBhvr additive="base">
                                        <p:cTn id="40" dur="5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0-#ppt_w/2"/>
                                          </p:val>
                                        </p:tav>
                                        <p:tav tm="100000">
                                          <p:val>
                                            <p:strVal val="#ppt_x"/>
                                          </p:val>
                                        </p:tav>
                                      </p:tavLst>
                                    </p:anim>
                                    <p:anim calcmode="lin" valueType="num">
                                      <p:cBhvr additive="base">
                                        <p:cTn id="60" dur="500" fill="hold"/>
                                        <p:tgtEl>
                                          <p:spTgt spid="1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0-#ppt_w/2"/>
                                          </p:val>
                                        </p:tav>
                                        <p:tav tm="100000">
                                          <p:val>
                                            <p:strVal val="#ppt_x"/>
                                          </p:val>
                                        </p:tav>
                                      </p:tavLst>
                                    </p:anim>
                                    <p:anim calcmode="lin" valueType="num">
                                      <p:cBhvr additive="base">
                                        <p:cTn id="64" dur="500" fill="hold"/>
                                        <p:tgtEl>
                                          <p:spTgt spid="1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0-#ppt_w/2"/>
                                          </p:val>
                                        </p:tav>
                                        <p:tav tm="100000">
                                          <p:val>
                                            <p:strVal val="#ppt_x"/>
                                          </p:val>
                                        </p:tav>
                                      </p:tavLst>
                                    </p:anim>
                                    <p:anim calcmode="lin" valueType="num">
                                      <p:cBhvr additive="base">
                                        <p:cTn id="76" dur="500" fill="hold"/>
                                        <p:tgtEl>
                                          <p:spTgt spid="38"/>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0-#ppt_w/2"/>
                                          </p:val>
                                        </p:tav>
                                        <p:tav tm="100000">
                                          <p:val>
                                            <p:strVal val="#ppt_x"/>
                                          </p:val>
                                        </p:tav>
                                      </p:tavLst>
                                    </p:anim>
                                    <p:anim calcmode="lin" valueType="num">
                                      <p:cBhvr additive="base">
                                        <p:cTn id="80" dur="500" fill="hold"/>
                                        <p:tgtEl>
                                          <p:spTgt spid="3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0-#ppt_w/2"/>
                                          </p:val>
                                        </p:tav>
                                        <p:tav tm="100000">
                                          <p:val>
                                            <p:strVal val="#ppt_x"/>
                                          </p:val>
                                        </p:tav>
                                      </p:tavLst>
                                    </p:anim>
                                    <p:anim calcmode="lin" valueType="num">
                                      <p:cBhvr additive="base">
                                        <p:cTn id="84" dur="500" fill="hold"/>
                                        <p:tgtEl>
                                          <p:spTgt spid="40"/>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0-#ppt_w/2"/>
                                          </p:val>
                                        </p:tav>
                                        <p:tav tm="100000">
                                          <p:val>
                                            <p:strVal val="#ppt_x"/>
                                          </p:val>
                                        </p:tav>
                                      </p:tavLst>
                                    </p:anim>
                                    <p:anim calcmode="lin" valueType="num">
                                      <p:cBhvr additive="base">
                                        <p:cTn id="88" dur="500" fill="hold"/>
                                        <p:tgtEl>
                                          <p:spTgt spid="4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0-#ppt_w/2"/>
                                          </p:val>
                                        </p:tav>
                                        <p:tav tm="100000">
                                          <p:val>
                                            <p:strVal val="#ppt_x"/>
                                          </p:val>
                                        </p:tav>
                                      </p:tavLst>
                                    </p:anim>
                                    <p:anim calcmode="lin" valueType="num">
                                      <p:cBhvr additive="base">
                                        <p:cTn id="92" dur="500" fill="hold"/>
                                        <p:tgtEl>
                                          <p:spTgt spid="42"/>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0-#ppt_w/2"/>
                                          </p:val>
                                        </p:tav>
                                        <p:tav tm="100000">
                                          <p:val>
                                            <p:strVal val="#ppt_x"/>
                                          </p:val>
                                        </p:tav>
                                      </p:tavLst>
                                    </p:anim>
                                    <p:anim calcmode="lin" valueType="num">
                                      <p:cBhvr additive="base">
                                        <p:cTn id="96" dur="500" fill="hold"/>
                                        <p:tgtEl>
                                          <p:spTgt spid="43"/>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0-#ppt_w/2"/>
                                          </p:val>
                                        </p:tav>
                                        <p:tav tm="100000">
                                          <p:val>
                                            <p:strVal val="#ppt_x"/>
                                          </p:val>
                                        </p:tav>
                                      </p:tavLst>
                                    </p:anim>
                                    <p:anim calcmode="lin" valueType="num">
                                      <p:cBhvr additive="base">
                                        <p:cTn id="100" dur="500" fill="hold"/>
                                        <p:tgtEl>
                                          <p:spTgt spid="44"/>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 calcmode="lin" valueType="num">
                                      <p:cBhvr additive="base">
                                        <p:cTn id="103" dur="500" fill="hold"/>
                                        <p:tgtEl>
                                          <p:spTgt spid="51"/>
                                        </p:tgtEl>
                                        <p:attrNameLst>
                                          <p:attrName>ppt_x</p:attrName>
                                        </p:attrNameLst>
                                      </p:cBhvr>
                                      <p:tavLst>
                                        <p:tav tm="0">
                                          <p:val>
                                            <p:strVal val="0-#ppt_w/2"/>
                                          </p:val>
                                        </p:tav>
                                        <p:tav tm="100000">
                                          <p:val>
                                            <p:strVal val="#ppt_x"/>
                                          </p:val>
                                        </p:tav>
                                      </p:tavLst>
                                    </p:anim>
                                    <p:anim calcmode="lin" valueType="num">
                                      <p:cBhvr additive="base">
                                        <p:cTn id="104" dur="500" fill="hold"/>
                                        <p:tgtEl>
                                          <p:spTgt spid="51"/>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additive="base">
                                        <p:cTn id="107" dur="500" fill="hold"/>
                                        <p:tgtEl>
                                          <p:spTgt spid="52"/>
                                        </p:tgtEl>
                                        <p:attrNameLst>
                                          <p:attrName>ppt_x</p:attrName>
                                        </p:attrNameLst>
                                      </p:cBhvr>
                                      <p:tavLst>
                                        <p:tav tm="0">
                                          <p:val>
                                            <p:strVal val="0-#ppt_w/2"/>
                                          </p:val>
                                        </p:tav>
                                        <p:tav tm="100000">
                                          <p:val>
                                            <p:strVal val="#ppt_x"/>
                                          </p:val>
                                        </p:tav>
                                      </p:tavLst>
                                    </p:anim>
                                    <p:anim calcmode="lin" valueType="num">
                                      <p:cBhvr additive="base">
                                        <p:cTn id="108" dur="500" fill="hold"/>
                                        <p:tgtEl>
                                          <p:spTgt spid="52"/>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0-#ppt_w/2"/>
                                          </p:val>
                                        </p:tav>
                                        <p:tav tm="100000">
                                          <p:val>
                                            <p:strVal val="#ppt_x"/>
                                          </p:val>
                                        </p:tav>
                                      </p:tavLst>
                                    </p:anim>
                                    <p:anim calcmode="lin" valueType="num">
                                      <p:cBhvr additive="base">
                                        <p:cTn id="112" dur="500" fill="hold"/>
                                        <p:tgtEl>
                                          <p:spTgt spid="53"/>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500" fill="hold"/>
                                        <p:tgtEl>
                                          <p:spTgt spid="54"/>
                                        </p:tgtEl>
                                        <p:attrNameLst>
                                          <p:attrName>ppt_x</p:attrName>
                                        </p:attrNameLst>
                                      </p:cBhvr>
                                      <p:tavLst>
                                        <p:tav tm="0">
                                          <p:val>
                                            <p:strVal val="0-#ppt_w/2"/>
                                          </p:val>
                                        </p:tav>
                                        <p:tav tm="100000">
                                          <p:val>
                                            <p:strVal val="#ppt_x"/>
                                          </p:val>
                                        </p:tav>
                                      </p:tavLst>
                                    </p:anim>
                                    <p:anim calcmode="lin" valueType="num">
                                      <p:cBhvr additive="base">
                                        <p:cTn id="116" dur="500" fill="hold"/>
                                        <p:tgtEl>
                                          <p:spTgt spid="54"/>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anim calcmode="lin" valueType="num">
                                      <p:cBhvr additive="base">
                                        <p:cTn id="119" dur="500" fill="hold"/>
                                        <p:tgtEl>
                                          <p:spTgt spid="55"/>
                                        </p:tgtEl>
                                        <p:attrNameLst>
                                          <p:attrName>ppt_x</p:attrName>
                                        </p:attrNameLst>
                                      </p:cBhvr>
                                      <p:tavLst>
                                        <p:tav tm="0">
                                          <p:val>
                                            <p:strVal val="0-#ppt_w/2"/>
                                          </p:val>
                                        </p:tav>
                                        <p:tav tm="100000">
                                          <p:val>
                                            <p:strVal val="#ppt_x"/>
                                          </p:val>
                                        </p:tav>
                                      </p:tavLst>
                                    </p:anim>
                                    <p:anim calcmode="lin" valueType="num">
                                      <p:cBhvr additive="base">
                                        <p:cTn id="120" dur="500" fill="hold"/>
                                        <p:tgtEl>
                                          <p:spTgt spid="55"/>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anim calcmode="lin" valueType="num">
                                      <p:cBhvr additive="base">
                                        <p:cTn id="123" dur="500" fill="hold"/>
                                        <p:tgtEl>
                                          <p:spTgt spid="56"/>
                                        </p:tgtEl>
                                        <p:attrNameLst>
                                          <p:attrName>ppt_x</p:attrName>
                                        </p:attrNameLst>
                                      </p:cBhvr>
                                      <p:tavLst>
                                        <p:tav tm="0">
                                          <p:val>
                                            <p:strVal val="0-#ppt_w/2"/>
                                          </p:val>
                                        </p:tav>
                                        <p:tav tm="100000">
                                          <p:val>
                                            <p:strVal val="#ppt_x"/>
                                          </p:val>
                                        </p:tav>
                                      </p:tavLst>
                                    </p:anim>
                                    <p:anim calcmode="lin" valueType="num">
                                      <p:cBhvr additive="base">
                                        <p:cTn id="124" dur="500" fill="hold"/>
                                        <p:tgtEl>
                                          <p:spTgt spid="56"/>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anim calcmode="lin" valueType="num">
                                      <p:cBhvr additive="base">
                                        <p:cTn id="127" dur="500" fill="hold"/>
                                        <p:tgtEl>
                                          <p:spTgt spid="57"/>
                                        </p:tgtEl>
                                        <p:attrNameLst>
                                          <p:attrName>ppt_x</p:attrName>
                                        </p:attrNameLst>
                                      </p:cBhvr>
                                      <p:tavLst>
                                        <p:tav tm="0">
                                          <p:val>
                                            <p:strVal val="0-#ppt_w/2"/>
                                          </p:val>
                                        </p:tav>
                                        <p:tav tm="100000">
                                          <p:val>
                                            <p:strVal val="#ppt_x"/>
                                          </p:val>
                                        </p:tav>
                                      </p:tavLst>
                                    </p:anim>
                                    <p:anim calcmode="lin" valueType="num">
                                      <p:cBhvr additive="base">
                                        <p:cTn id="12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3"/>
                                        </p:tgtEl>
                                        <p:attrNameLst>
                                          <p:attrName>style.visibility</p:attrName>
                                        </p:attrNameLst>
                                      </p:cBhvr>
                                      <p:to>
                                        <p:strVal val="visible"/>
                                      </p:to>
                                    </p:set>
                                    <p:anim calcmode="lin" valueType="num">
                                      <p:cBhvr additive="base">
                                        <p:cTn id="133" dur="500" fill="hold"/>
                                        <p:tgtEl>
                                          <p:spTgt spid="3"/>
                                        </p:tgtEl>
                                        <p:attrNameLst>
                                          <p:attrName>ppt_x</p:attrName>
                                        </p:attrNameLst>
                                      </p:cBhvr>
                                      <p:tavLst>
                                        <p:tav tm="0">
                                          <p:val>
                                            <p:strVal val="0-#ppt_w/2"/>
                                          </p:val>
                                        </p:tav>
                                        <p:tav tm="100000">
                                          <p:val>
                                            <p:strVal val="#ppt_x"/>
                                          </p:val>
                                        </p:tav>
                                      </p:tavLst>
                                    </p:anim>
                                    <p:anim calcmode="lin" valueType="num">
                                      <p:cBhvr additive="base">
                                        <p:cTn id="134" dur="500" fill="hold"/>
                                        <p:tgtEl>
                                          <p:spTgt spid="3"/>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19"/>
                                        </p:tgtEl>
                                        <p:attrNameLst>
                                          <p:attrName>style.visibility</p:attrName>
                                        </p:attrNameLst>
                                      </p:cBhvr>
                                      <p:to>
                                        <p:strVal val="visible"/>
                                      </p:to>
                                    </p:set>
                                    <p:anim calcmode="lin" valueType="num">
                                      <p:cBhvr additive="base">
                                        <p:cTn id="137" dur="500" fill="hold"/>
                                        <p:tgtEl>
                                          <p:spTgt spid="19"/>
                                        </p:tgtEl>
                                        <p:attrNameLst>
                                          <p:attrName>ppt_x</p:attrName>
                                        </p:attrNameLst>
                                      </p:cBhvr>
                                      <p:tavLst>
                                        <p:tav tm="0">
                                          <p:val>
                                            <p:strVal val="0-#ppt_w/2"/>
                                          </p:val>
                                        </p:tav>
                                        <p:tav tm="100000">
                                          <p:val>
                                            <p:strVal val="#ppt_x"/>
                                          </p:val>
                                        </p:tav>
                                      </p:tavLst>
                                    </p:anim>
                                    <p:anim calcmode="lin" valueType="num">
                                      <p:cBhvr additive="base">
                                        <p:cTn id="138" dur="500" fill="hold"/>
                                        <p:tgtEl>
                                          <p:spTgt spid="19"/>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 calcmode="lin" valueType="num">
                                      <p:cBhvr additive="base">
                                        <p:cTn id="141" dur="500" fill="hold"/>
                                        <p:tgtEl>
                                          <p:spTgt spid="20"/>
                                        </p:tgtEl>
                                        <p:attrNameLst>
                                          <p:attrName>ppt_x</p:attrName>
                                        </p:attrNameLst>
                                      </p:cBhvr>
                                      <p:tavLst>
                                        <p:tav tm="0">
                                          <p:val>
                                            <p:strVal val="0-#ppt_w/2"/>
                                          </p:val>
                                        </p:tav>
                                        <p:tav tm="100000">
                                          <p:val>
                                            <p:strVal val="#ppt_x"/>
                                          </p:val>
                                        </p:tav>
                                      </p:tavLst>
                                    </p:anim>
                                    <p:anim calcmode="lin" valueType="num">
                                      <p:cBhvr additive="base">
                                        <p:cTn id="142" dur="500" fill="hold"/>
                                        <p:tgtEl>
                                          <p:spTgt spid="20"/>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additive="base">
                                        <p:cTn id="145" dur="500" fill="hold"/>
                                        <p:tgtEl>
                                          <p:spTgt spid="21"/>
                                        </p:tgtEl>
                                        <p:attrNameLst>
                                          <p:attrName>ppt_x</p:attrName>
                                        </p:attrNameLst>
                                      </p:cBhvr>
                                      <p:tavLst>
                                        <p:tav tm="0">
                                          <p:val>
                                            <p:strVal val="0-#ppt_w/2"/>
                                          </p:val>
                                        </p:tav>
                                        <p:tav tm="100000">
                                          <p:val>
                                            <p:strVal val="#ppt_x"/>
                                          </p:val>
                                        </p:tav>
                                      </p:tavLst>
                                    </p:anim>
                                    <p:anim calcmode="lin" valueType="num">
                                      <p:cBhvr additive="base">
                                        <p:cTn id="146" dur="500" fill="hold"/>
                                        <p:tgtEl>
                                          <p:spTgt spid="21"/>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22"/>
                                        </p:tgtEl>
                                        <p:attrNameLst>
                                          <p:attrName>style.visibility</p:attrName>
                                        </p:attrNameLst>
                                      </p:cBhvr>
                                      <p:to>
                                        <p:strVal val="visible"/>
                                      </p:to>
                                    </p:set>
                                    <p:anim calcmode="lin" valueType="num">
                                      <p:cBhvr additive="base">
                                        <p:cTn id="149" dur="500" fill="hold"/>
                                        <p:tgtEl>
                                          <p:spTgt spid="22"/>
                                        </p:tgtEl>
                                        <p:attrNameLst>
                                          <p:attrName>ppt_x</p:attrName>
                                        </p:attrNameLst>
                                      </p:cBhvr>
                                      <p:tavLst>
                                        <p:tav tm="0">
                                          <p:val>
                                            <p:strVal val="0-#ppt_w/2"/>
                                          </p:val>
                                        </p:tav>
                                        <p:tav tm="100000">
                                          <p:val>
                                            <p:strVal val="#ppt_x"/>
                                          </p:val>
                                        </p:tav>
                                      </p:tavLst>
                                    </p:anim>
                                    <p:anim calcmode="lin" valueType="num">
                                      <p:cBhvr additive="base">
                                        <p:cTn id="150" dur="500" fill="hold"/>
                                        <p:tgtEl>
                                          <p:spTgt spid="22"/>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23"/>
                                        </p:tgtEl>
                                        <p:attrNameLst>
                                          <p:attrName>style.visibility</p:attrName>
                                        </p:attrNameLst>
                                      </p:cBhvr>
                                      <p:to>
                                        <p:strVal val="visible"/>
                                      </p:to>
                                    </p:set>
                                    <p:anim calcmode="lin" valueType="num">
                                      <p:cBhvr additive="base">
                                        <p:cTn id="153" dur="500" fill="hold"/>
                                        <p:tgtEl>
                                          <p:spTgt spid="23"/>
                                        </p:tgtEl>
                                        <p:attrNameLst>
                                          <p:attrName>ppt_x</p:attrName>
                                        </p:attrNameLst>
                                      </p:cBhvr>
                                      <p:tavLst>
                                        <p:tav tm="0">
                                          <p:val>
                                            <p:strVal val="0-#ppt_w/2"/>
                                          </p:val>
                                        </p:tav>
                                        <p:tav tm="100000">
                                          <p:val>
                                            <p:strVal val="#ppt_x"/>
                                          </p:val>
                                        </p:tav>
                                      </p:tavLst>
                                    </p:anim>
                                    <p:anim calcmode="lin" valueType="num">
                                      <p:cBhvr additive="base">
                                        <p:cTn id="154" dur="500" fill="hold"/>
                                        <p:tgtEl>
                                          <p:spTgt spid="23"/>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24"/>
                                        </p:tgtEl>
                                        <p:attrNameLst>
                                          <p:attrName>style.visibility</p:attrName>
                                        </p:attrNameLst>
                                      </p:cBhvr>
                                      <p:to>
                                        <p:strVal val="visible"/>
                                      </p:to>
                                    </p:set>
                                    <p:anim calcmode="lin" valueType="num">
                                      <p:cBhvr additive="base">
                                        <p:cTn id="157" dur="500" fill="hold"/>
                                        <p:tgtEl>
                                          <p:spTgt spid="24"/>
                                        </p:tgtEl>
                                        <p:attrNameLst>
                                          <p:attrName>ppt_x</p:attrName>
                                        </p:attrNameLst>
                                      </p:cBhvr>
                                      <p:tavLst>
                                        <p:tav tm="0">
                                          <p:val>
                                            <p:strVal val="0-#ppt_w/2"/>
                                          </p:val>
                                        </p:tav>
                                        <p:tav tm="100000">
                                          <p:val>
                                            <p:strVal val="#ppt_x"/>
                                          </p:val>
                                        </p:tav>
                                      </p:tavLst>
                                    </p:anim>
                                    <p:anim calcmode="lin" valueType="num">
                                      <p:cBhvr additive="base">
                                        <p:cTn id="158" dur="500" fill="hold"/>
                                        <p:tgtEl>
                                          <p:spTgt spid="24"/>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additive="base">
                                        <p:cTn id="161" dur="500" fill="hold"/>
                                        <p:tgtEl>
                                          <p:spTgt spid="25"/>
                                        </p:tgtEl>
                                        <p:attrNameLst>
                                          <p:attrName>ppt_x</p:attrName>
                                        </p:attrNameLst>
                                      </p:cBhvr>
                                      <p:tavLst>
                                        <p:tav tm="0">
                                          <p:val>
                                            <p:strVal val="0-#ppt_w/2"/>
                                          </p:val>
                                        </p:tav>
                                        <p:tav tm="100000">
                                          <p:val>
                                            <p:strVal val="#ppt_x"/>
                                          </p:val>
                                        </p:tav>
                                      </p:tavLst>
                                    </p:anim>
                                    <p:anim calcmode="lin" valueType="num">
                                      <p:cBhvr additive="base">
                                        <p:cTn id="162" dur="500" fill="hold"/>
                                        <p:tgtEl>
                                          <p:spTgt spid="25"/>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26"/>
                                        </p:tgtEl>
                                        <p:attrNameLst>
                                          <p:attrName>style.visibility</p:attrName>
                                        </p:attrNameLst>
                                      </p:cBhvr>
                                      <p:to>
                                        <p:strVal val="visible"/>
                                      </p:to>
                                    </p:set>
                                    <p:anim calcmode="lin" valueType="num">
                                      <p:cBhvr additive="base">
                                        <p:cTn id="165" dur="500" fill="hold"/>
                                        <p:tgtEl>
                                          <p:spTgt spid="26"/>
                                        </p:tgtEl>
                                        <p:attrNameLst>
                                          <p:attrName>ppt_x</p:attrName>
                                        </p:attrNameLst>
                                      </p:cBhvr>
                                      <p:tavLst>
                                        <p:tav tm="0">
                                          <p:val>
                                            <p:strVal val="0-#ppt_w/2"/>
                                          </p:val>
                                        </p:tav>
                                        <p:tav tm="100000">
                                          <p:val>
                                            <p:strVal val="#ppt_x"/>
                                          </p:val>
                                        </p:tav>
                                      </p:tavLst>
                                    </p:anim>
                                    <p:anim calcmode="lin" valueType="num">
                                      <p:cBhvr additive="base">
                                        <p:cTn id="166" dur="500" fill="hold"/>
                                        <p:tgtEl>
                                          <p:spTgt spid="26"/>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additive="base">
                                        <p:cTn id="169" dur="500" fill="hold"/>
                                        <p:tgtEl>
                                          <p:spTgt spid="27"/>
                                        </p:tgtEl>
                                        <p:attrNameLst>
                                          <p:attrName>ppt_x</p:attrName>
                                        </p:attrNameLst>
                                      </p:cBhvr>
                                      <p:tavLst>
                                        <p:tav tm="0">
                                          <p:val>
                                            <p:strVal val="0-#ppt_w/2"/>
                                          </p:val>
                                        </p:tav>
                                        <p:tav tm="100000">
                                          <p:val>
                                            <p:strVal val="#ppt_x"/>
                                          </p:val>
                                        </p:tav>
                                      </p:tavLst>
                                    </p:anim>
                                    <p:anim calcmode="lin" valueType="num">
                                      <p:cBhvr additive="base">
                                        <p:cTn id="170" dur="500" fill="hold"/>
                                        <p:tgtEl>
                                          <p:spTgt spid="27"/>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28"/>
                                        </p:tgtEl>
                                        <p:attrNameLst>
                                          <p:attrName>style.visibility</p:attrName>
                                        </p:attrNameLst>
                                      </p:cBhvr>
                                      <p:to>
                                        <p:strVal val="visible"/>
                                      </p:to>
                                    </p:set>
                                    <p:anim calcmode="lin" valueType="num">
                                      <p:cBhvr additive="base">
                                        <p:cTn id="173" dur="500" fill="hold"/>
                                        <p:tgtEl>
                                          <p:spTgt spid="28"/>
                                        </p:tgtEl>
                                        <p:attrNameLst>
                                          <p:attrName>ppt_x</p:attrName>
                                        </p:attrNameLst>
                                      </p:cBhvr>
                                      <p:tavLst>
                                        <p:tav tm="0">
                                          <p:val>
                                            <p:strVal val="0-#ppt_w/2"/>
                                          </p:val>
                                        </p:tav>
                                        <p:tav tm="100000">
                                          <p:val>
                                            <p:strVal val="#ppt_x"/>
                                          </p:val>
                                        </p:tav>
                                      </p:tavLst>
                                    </p:anim>
                                    <p:anim calcmode="lin" valueType="num">
                                      <p:cBhvr additive="base">
                                        <p:cTn id="174" dur="500" fill="hold"/>
                                        <p:tgtEl>
                                          <p:spTgt spid="28"/>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29"/>
                                        </p:tgtEl>
                                        <p:attrNameLst>
                                          <p:attrName>style.visibility</p:attrName>
                                        </p:attrNameLst>
                                      </p:cBhvr>
                                      <p:to>
                                        <p:strVal val="visible"/>
                                      </p:to>
                                    </p:set>
                                    <p:anim calcmode="lin" valueType="num">
                                      <p:cBhvr additive="base">
                                        <p:cTn id="177" dur="500" fill="hold"/>
                                        <p:tgtEl>
                                          <p:spTgt spid="29"/>
                                        </p:tgtEl>
                                        <p:attrNameLst>
                                          <p:attrName>ppt_x</p:attrName>
                                        </p:attrNameLst>
                                      </p:cBhvr>
                                      <p:tavLst>
                                        <p:tav tm="0">
                                          <p:val>
                                            <p:strVal val="0-#ppt_w/2"/>
                                          </p:val>
                                        </p:tav>
                                        <p:tav tm="100000">
                                          <p:val>
                                            <p:strVal val="#ppt_x"/>
                                          </p:val>
                                        </p:tav>
                                      </p:tavLst>
                                    </p:anim>
                                    <p:anim calcmode="lin" valueType="num">
                                      <p:cBhvr additive="base">
                                        <p:cTn id="178" dur="500" fill="hold"/>
                                        <p:tgtEl>
                                          <p:spTgt spid="29"/>
                                        </p:tgtEl>
                                        <p:attrNameLst>
                                          <p:attrName>ppt_y</p:attrName>
                                        </p:attrNameLst>
                                      </p:cBhvr>
                                      <p:tavLst>
                                        <p:tav tm="0">
                                          <p:val>
                                            <p:strVal val="#ppt_y"/>
                                          </p:val>
                                        </p:tav>
                                        <p:tav tm="100000">
                                          <p:val>
                                            <p:strVal val="#ppt_y"/>
                                          </p:val>
                                        </p:tav>
                                      </p:tavLst>
                                    </p:anim>
                                  </p:childTnLst>
                                </p:cTn>
                              </p:par>
                              <p:par>
                                <p:cTn id="179" presetID="2" presetClass="entr" presetSubtype="8" fill="hold" grpId="0" nodeType="withEffect">
                                  <p:stCondLst>
                                    <p:cond delay="0"/>
                                  </p:stCondLst>
                                  <p:childTnLst>
                                    <p:set>
                                      <p:cBhvr>
                                        <p:cTn id="180" dur="1" fill="hold">
                                          <p:stCondLst>
                                            <p:cond delay="0"/>
                                          </p:stCondLst>
                                        </p:cTn>
                                        <p:tgtEl>
                                          <p:spTgt spid="30"/>
                                        </p:tgtEl>
                                        <p:attrNameLst>
                                          <p:attrName>style.visibility</p:attrName>
                                        </p:attrNameLst>
                                      </p:cBhvr>
                                      <p:to>
                                        <p:strVal val="visible"/>
                                      </p:to>
                                    </p:set>
                                    <p:anim calcmode="lin" valueType="num">
                                      <p:cBhvr additive="base">
                                        <p:cTn id="181" dur="500" fill="hold"/>
                                        <p:tgtEl>
                                          <p:spTgt spid="30"/>
                                        </p:tgtEl>
                                        <p:attrNameLst>
                                          <p:attrName>ppt_x</p:attrName>
                                        </p:attrNameLst>
                                      </p:cBhvr>
                                      <p:tavLst>
                                        <p:tav tm="0">
                                          <p:val>
                                            <p:strVal val="0-#ppt_w/2"/>
                                          </p:val>
                                        </p:tav>
                                        <p:tav tm="100000">
                                          <p:val>
                                            <p:strVal val="#ppt_x"/>
                                          </p:val>
                                        </p:tav>
                                      </p:tavLst>
                                    </p:anim>
                                    <p:anim calcmode="lin" valueType="num">
                                      <p:cBhvr additive="base">
                                        <p:cTn id="182" dur="500" fill="hold"/>
                                        <p:tgtEl>
                                          <p:spTgt spid="30"/>
                                        </p:tgtEl>
                                        <p:attrNameLst>
                                          <p:attrName>ppt_y</p:attrName>
                                        </p:attrNameLst>
                                      </p:cBhvr>
                                      <p:tavLst>
                                        <p:tav tm="0">
                                          <p:val>
                                            <p:strVal val="#ppt_y"/>
                                          </p:val>
                                        </p:tav>
                                        <p:tav tm="100000">
                                          <p:val>
                                            <p:strVal val="#ppt_y"/>
                                          </p:val>
                                        </p:tav>
                                      </p:tavLst>
                                    </p:anim>
                                  </p:childTnLst>
                                </p:cTn>
                              </p:par>
                              <p:par>
                                <p:cTn id="183" presetID="2" presetClass="entr" presetSubtype="8" fill="hold" grpId="0" nodeType="withEffect">
                                  <p:stCondLst>
                                    <p:cond delay="0"/>
                                  </p:stCondLst>
                                  <p:childTnLst>
                                    <p:set>
                                      <p:cBhvr>
                                        <p:cTn id="184" dur="1" fill="hold">
                                          <p:stCondLst>
                                            <p:cond delay="0"/>
                                          </p:stCondLst>
                                        </p:cTn>
                                        <p:tgtEl>
                                          <p:spTgt spid="31"/>
                                        </p:tgtEl>
                                        <p:attrNameLst>
                                          <p:attrName>style.visibility</p:attrName>
                                        </p:attrNameLst>
                                      </p:cBhvr>
                                      <p:to>
                                        <p:strVal val="visible"/>
                                      </p:to>
                                    </p:set>
                                    <p:anim calcmode="lin" valueType="num">
                                      <p:cBhvr additive="base">
                                        <p:cTn id="185" dur="500" fill="hold"/>
                                        <p:tgtEl>
                                          <p:spTgt spid="31"/>
                                        </p:tgtEl>
                                        <p:attrNameLst>
                                          <p:attrName>ppt_x</p:attrName>
                                        </p:attrNameLst>
                                      </p:cBhvr>
                                      <p:tavLst>
                                        <p:tav tm="0">
                                          <p:val>
                                            <p:strVal val="0-#ppt_w/2"/>
                                          </p:val>
                                        </p:tav>
                                        <p:tav tm="100000">
                                          <p:val>
                                            <p:strVal val="#ppt_x"/>
                                          </p:val>
                                        </p:tav>
                                      </p:tavLst>
                                    </p:anim>
                                    <p:anim calcmode="lin" valueType="num">
                                      <p:cBhvr additive="base">
                                        <p:cTn id="186" dur="500" fill="hold"/>
                                        <p:tgtEl>
                                          <p:spTgt spid="31"/>
                                        </p:tgtEl>
                                        <p:attrNameLst>
                                          <p:attrName>ppt_y</p:attrName>
                                        </p:attrNameLst>
                                      </p:cBhvr>
                                      <p:tavLst>
                                        <p:tav tm="0">
                                          <p:val>
                                            <p:strVal val="#ppt_y"/>
                                          </p:val>
                                        </p:tav>
                                        <p:tav tm="100000">
                                          <p:val>
                                            <p:strVal val="#ppt_y"/>
                                          </p:val>
                                        </p:tav>
                                      </p:tavLst>
                                    </p:anim>
                                  </p:childTnLst>
                                </p:cTn>
                              </p:par>
                              <p:par>
                                <p:cTn id="187" presetID="2" presetClass="entr" presetSubtype="8" fill="hold" grpId="0" nodeType="withEffect">
                                  <p:stCondLst>
                                    <p:cond delay="0"/>
                                  </p:stCondLst>
                                  <p:childTnLst>
                                    <p:set>
                                      <p:cBhvr>
                                        <p:cTn id="188" dur="1" fill="hold">
                                          <p:stCondLst>
                                            <p:cond delay="0"/>
                                          </p:stCondLst>
                                        </p:cTn>
                                        <p:tgtEl>
                                          <p:spTgt spid="32"/>
                                        </p:tgtEl>
                                        <p:attrNameLst>
                                          <p:attrName>style.visibility</p:attrName>
                                        </p:attrNameLst>
                                      </p:cBhvr>
                                      <p:to>
                                        <p:strVal val="visible"/>
                                      </p:to>
                                    </p:set>
                                    <p:anim calcmode="lin" valueType="num">
                                      <p:cBhvr additive="base">
                                        <p:cTn id="189" dur="500" fill="hold"/>
                                        <p:tgtEl>
                                          <p:spTgt spid="32"/>
                                        </p:tgtEl>
                                        <p:attrNameLst>
                                          <p:attrName>ppt_x</p:attrName>
                                        </p:attrNameLst>
                                      </p:cBhvr>
                                      <p:tavLst>
                                        <p:tav tm="0">
                                          <p:val>
                                            <p:strVal val="0-#ppt_w/2"/>
                                          </p:val>
                                        </p:tav>
                                        <p:tav tm="100000">
                                          <p:val>
                                            <p:strVal val="#ppt_x"/>
                                          </p:val>
                                        </p:tav>
                                      </p:tavLst>
                                    </p:anim>
                                    <p:anim calcmode="lin" valueType="num">
                                      <p:cBhvr additive="base">
                                        <p:cTn id="190" dur="500" fill="hold"/>
                                        <p:tgtEl>
                                          <p:spTgt spid="32"/>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33"/>
                                        </p:tgtEl>
                                        <p:attrNameLst>
                                          <p:attrName>style.visibility</p:attrName>
                                        </p:attrNameLst>
                                      </p:cBhvr>
                                      <p:to>
                                        <p:strVal val="visible"/>
                                      </p:to>
                                    </p:set>
                                    <p:anim calcmode="lin" valueType="num">
                                      <p:cBhvr additive="base">
                                        <p:cTn id="193" dur="500" fill="hold"/>
                                        <p:tgtEl>
                                          <p:spTgt spid="33"/>
                                        </p:tgtEl>
                                        <p:attrNameLst>
                                          <p:attrName>ppt_x</p:attrName>
                                        </p:attrNameLst>
                                      </p:cBhvr>
                                      <p:tavLst>
                                        <p:tav tm="0">
                                          <p:val>
                                            <p:strVal val="0-#ppt_w/2"/>
                                          </p:val>
                                        </p:tav>
                                        <p:tav tm="100000">
                                          <p:val>
                                            <p:strVal val="#ppt_x"/>
                                          </p:val>
                                        </p:tav>
                                      </p:tavLst>
                                    </p:anim>
                                    <p:anim calcmode="lin" valueType="num">
                                      <p:cBhvr additive="base">
                                        <p:cTn id="194" dur="500" fill="hold"/>
                                        <p:tgtEl>
                                          <p:spTgt spid="33"/>
                                        </p:tgtEl>
                                        <p:attrNameLst>
                                          <p:attrName>ppt_y</p:attrName>
                                        </p:attrNameLst>
                                      </p:cBhvr>
                                      <p:tavLst>
                                        <p:tav tm="0">
                                          <p:val>
                                            <p:strVal val="#ppt_y"/>
                                          </p:val>
                                        </p:tav>
                                        <p:tav tm="100000">
                                          <p:val>
                                            <p:strVal val="#ppt_y"/>
                                          </p:val>
                                        </p:tav>
                                      </p:tavLst>
                                    </p:anim>
                                  </p:childTnLst>
                                </p:cTn>
                              </p:par>
                              <p:par>
                                <p:cTn id="195" presetID="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 calcmode="lin" valueType="num">
                                      <p:cBhvr additive="base">
                                        <p:cTn id="197" dur="500" fill="hold"/>
                                        <p:tgtEl>
                                          <p:spTgt spid="35"/>
                                        </p:tgtEl>
                                        <p:attrNameLst>
                                          <p:attrName>ppt_x</p:attrName>
                                        </p:attrNameLst>
                                      </p:cBhvr>
                                      <p:tavLst>
                                        <p:tav tm="0">
                                          <p:val>
                                            <p:strVal val="0-#ppt_w/2"/>
                                          </p:val>
                                        </p:tav>
                                        <p:tav tm="100000">
                                          <p:val>
                                            <p:strVal val="#ppt_x"/>
                                          </p:val>
                                        </p:tav>
                                      </p:tavLst>
                                    </p:anim>
                                    <p:anim calcmode="lin" valueType="num">
                                      <p:cBhvr additive="base">
                                        <p:cTn id="198" dur="500" fill="hold"/>
                                        <p:tgtEl>
                                          <p:spTgt spid="35"/>
                                        </p:tgtEl>
                                        <p:attrNameLst>
                                          <p:attrName>ppt_y</p:attrName>
                                        </p:attrNameLst>
                                      </p:cBhvr>
                                      <p:tavLst>
                                        <p:tav tm="0">
                                          <p:val>
                                            <p:strVal val="#ppt_y"/>
                                          </p:val>
                                        </p:tav>
                                        <p:tav tm="100000">
                                          <p:val>
                                            <p:strVal val="#ppt_y"/>
                                          </p:val>
                                        </p:tav>
                                      </p:tavLst>
                                    </p:anim>
                                  </p:childTnLst>
                                </p:cTn>
                              </p:par>
                              <p:par>
                                <p:cTn id="199" presetID="2" presetClass="entr" presetSubtype="8" fill="hold" grpId="0" nodeType="withEffect">
                                  <p:stCondLst>
                                    <p:cond delay="0"/>
                                  </p:stCondLst>
                                  <p:childTnLst>
                                    <p:set>
                                      <p:cBhvr>
                                        <p:cTn id="200" dur="1" fill="hold">
                                          <p:stCondLst>
                                            <p:cond delay="0"/>
                                          </p:stCondLst>
                                        </p:cTn>
                                        <p:tgtEl>
                                          <p:spTgt spid="37"/>
                                        </p:tgtEl>
                                        <p:attrNameLst>
                                          <p:attrName>style.visibility</p:attrName>
                                        </p:attrNameLst>
                                      </p:cBhvr>
                                      <p:to>
                                        <p:strVal val="visible"/>
                                      </p:to>
                                    </p:set>
                                    <p:anim calcmode="lin" valueType="num">
                                      <p:cBhvr additive="base">
                                        <p:cTn id="201" dur="500" fill="hold"/>
                                        <p:tgtEl>
                                          <p:spTgt spid="37"/>
                                        </p:tgtEl>
                                        <p:attrNameLst>
                                          <p:attrName>ppt_x</p:attrName>
                                        </p:attrNameLst>
                                      </p:cBhvr>
                                      <p:tavLst>
                                        <p:tav tm="0">
                                          <p:val>
                                            <p:strVal val="0-#ppt_w/2"/>
                                          </p:val>
                                        </p:tav>
                                        <p:tav tm="100000">
                                          <p:val>
                                            <p:strVal val="#ppt_x"/>
                                          </p:val>
                                        </p:tav>
                                      </p:tavLst>
                                    </p:anim>
                                    <p:anim calcmode="lin" valueType="num">
                                      <p:cBhvr additive="base">
                                        <p:cTn id="202" dur="500" fill="hold"/>
                                        <p:tgtEl>
                                          <p:spTgt spid="37"/>
                                        </p:tgtEl>
                                        <p:attrNameLst>
                                          <p:attrName>ppt_y</p:attrName>
                                        </p:attrNameLst>
                                      </p:cBhvr>
                                      <p:tavLst>
                                        <p:tav tm="0">
                                          <p:val>
                                            <p:strVal val="#ppt_y"/>
                                          </p:val>
                                        </p:tav>
                                        <p:tav tm="100000">
                                          <p:val>
                                            <p:strVal val="#ppt_y"/>
                                          </p:val>
                                        </p:tav>
                                      </p:tavLst>
                                    </p:anim>
                                  </p:childTnLst>
                                </p:cTn>
                              </p:par>
                              <p:par>
                                <p:cTn id="203" presetID="2" presetClass="entr" presetSubtype="8" fill="hold" grpId="0" nodeType="withEffect">
                                  <p:stCondLst>
                                    <p:cond delay="0"/>
                                  </p:stCondLst>
                                  <p:childTnLst>
                                    <p:set>
                                      <p:cBhvr>
                                        <p:cTn id="204" dur="1" fill="hold">
                                          <p:stCondLst>
                                            <p:cond delay="0"/>
                                          </p:stCondLst>
                                        </p:cTn>
                                        <p:tgtEl>
                                          <p:spTgt spid="45"/>
                                        </p:tgtEl>
                                        <p:attrNameLst>
                                          <p:attrName>style.visibility</p:attrName>
                                        </p:attrNameLst>
                                      </p:cBhvr>
                                      <p:to>
                                        <p:strVal val="visible"/>
                                      </p:to>
                                    </p:set>
                                    <p:anim calcmode="lin" valueType="num">
                                      <p:cBhvr additive="base">
                                        <p:cTn id="205" dur="500" fill="hold"/>
                                        <p:tgtEl>
                                          <p:spTgt spid="45"/>
                                        </p:tgtEl>
                                        <p:attrNameLst>
                                          <p:attrName>ppt_x</p:attrName>
                                        </p:attrNameLst>
                                      </p:cBhvr>
                                      <p:tavLst>
                                        <p:tav tm="0">
                                          <p:val>
                                            <p:strVal val="0-#ppt_w/2"/>
                                          </p:val>
                                        </p:tav>
                                        <p:tav tm="100000">
                                          <p:val>
                                            <p:strVal val="#ppt_x"/>
                                          </p:val>
                                        </p:tav>
                                      </p:tavLst>
                                    </p:anim>
                                    <p:anim calcmode="lin" valueType="num">
                                      <p:cBhvr additive="base">
                                        <p:cTn id="206" dur="500" fill="hold"/>
                                        <p:tgtEl>
                                          <p:spTgt spid="45"/>
                                        </p:tgtEl>
                                        <p:attrNameLst>
                                          <p:attrName>ppt_y</p:attrName>
                                        </p:attrNameLst>
                                      </p:cBhvr>
                                      <p:tavLst>
                                        <p:tav tm="0">
                                          <p:val>
                                            <p:strVal val="#ppt_y"/>
                                          </p:val>
                                        </p:tav>
                                        <p:tav tm="100000">
                                          <p:val>
                                            <p:strVal val="#ppt_y"/>
                                          </p:val>
                                        </p:tav>
                                      </p:tavLst>
                                    </p:anim>
                                  </p:childTnLst>
                                </p:cTn>
                              </p:par>
                              <p:par>
                                <p:cTn id="207" presetID="2" presetClass="entr" presetSubtype="8" fill="hold" grpId="0" nodeType="withEffect">
                                  <p:stCondLst>
                                    <p:cond delay="0"/>
                                  </p:stCondLst>
                                  <p:childTnLst>
                                    <p:set>
                                      <p:cBhvr>
                                        <p:cTn id="208" dur="1" fill="hold">
                                          <p:stCondLst>
                                            <p:cond delay="0"/>
                                          </p:stCondLst>
                                        </p:cTn>
                                        <p:tgtEl>
                                          <p:spTgt spid="46"/>
                                        </p:tgtEl>
                                        <p:attrNameLst>
                                          <p:attrName>style.visibility</p:attrName>
                                        </p:attrNameLst>
                                      </p:cBhvr>
                                      <p:to>
                                        <p:strVal val="visible"/>
                                      </p:to>
                                    </p:set>
                                    <p:anim calcmode="lin" valueType="num">
                                      <p:cBhvr additive="base">
                                        <p:cTn id="209" dur="500" fill="hold"/>
                                        <p:tgtEl>
                                          <p:spTgt spid="46"/>
                                        </p:tgtEl>
                                        <p:attrNameLst>
                                          <p:attrName>ppt_x</p:attrName>
                                        </p:attrNameLst>
                                      </p:cBhvr>
                                      <p:tavLst>
                                        <p:tav tm="0">
                                          <p:val>
                                            <p:strVal val="0-#ppt_w/2"/>
                                          </p:val>
                                        </p:tav>
                                        <p:tav tm="100000">
                                          <p:val>
                                            <p:strVal val="#ppt_x"/>
                                          </p:val>
                                        </p:tav>
                                      </p:tavLst>
                                    </p:anim>
                                    <p:anim calcmode="lin" valueType="num">
                                      <p:cBhvr additive="base">
                                        <p:cTn id="210" dur="500" fill="hold"/>
                                        <p:tgtEl>
                                          <p:spTgt spid="46"/>
                                        </p:tgtEl>
                                        <p:attrNameLst>
                                          <p:attrName>ppt_y</p:attrName>
                                        </p:attrNameLst>
                                      </p:cBhvr>
                                      <p:tavLst>
                                        <p:tav tm="0">
                                          <p:val>
                                            <p:strVal val="#ppt_y"/>
                                          </p:val>
                                        </p:tav>
                                        <p:tav tm="100000">
                                          <p:val>
                                            <p:strVal val="#ppt_y"/>
                                          </p:val>
                                        </p:tav>
                                      </p:tavLst>
                                    </p:anim>
                                  </p:childTnLst>
                                </p:cTn>
                              </p:par>
                              <p:par>
                                <p:cTn id="211" presetID="2" presetClass="entr" presetSubtype="8" fill="hold" grpId="0" nodeType="withEffect">
                                  <p:stCondLst>
                                    <p:cond delay="0"/>
                                  </p:stCondLst>
                                  <p:childTnLst>
                                    <p:set>
                                      <p:cBhvr>
                                        <p:cTn id="212" dur="1" fill="hold">
                                          <p:stCondLst>
                                            <p:cond delay="0"/>
                                          </p:stCondLst>
                                        </p:cTn>
                                        <p:tgtEl>
                                          <p:spTgt spid="47"/>
                                        </p:tgtEl>
                                        <p:attrNameLst>
                                          <p:attrName>style.visibility</p:attrName>
                                        </p:attrNameLst>
                                      </p:cBhvr>
                                      <p:to>
                                        <p:strVal val="visible"/>
                                      </p:to>
                                    </p:set>
                                    <p:anim calcmode="lin" valueType="num">
                                      <p:cBhvr additive="base">
                                        <p:cTn id="213" dur="500" fill="hold"/>
                                        <p:tgtEl>
                                          <p:spTgt spid="47"/>
                                        </p:tgtEl>
                                        <p:attrNameLst>
                                          <p:attrName>ppt_x</p:attrName>
                                        </p:attrNameLst>
                                      </p:cBhvr>
                                      <p:tavLst>
                                        <p:tav tm="0">
                                          <p:val>
                                            <p:strVal val="0-#ppt_w/2"/>
                                          </p:val>
                                        </p:tav>
                                        <p:tav tm="100000">
                                          <p:val>
                                            <p:strVal val="#ppt_x"/>
                                          </p:val>
                                        </p:tav>
                                      </p:tavLst>
                                    </p:anim>
                                    <p:anim calcmode="lin" valueType="num">
                                      <p:cBhvr additive="base">
                                        <p:cTn id="214" dur="500" fill="hold"/>
                                        <p:tgtEl>
                                          <p:spTgt spid="47"/>
                                        </p:tgtEl>
                                        <p:attrNameLst>
                                          <p:attrName>ppt_y</p:attrName>
                                        </p:attrNameLst>
                                      </p:cBhvr>
                                      <p:tavLst>
                                        <p:tav tm="0">
                                          <p:val>
                                            <p:strVal val="#ppt_y"/>
                                          </p:val>
                                        </p:tav>
                                        <p:tav tm="100000">
                                          <p:val>
                                            <p:strVal val="#ppt_y"/>
                                          </p:val>
                                        </p:tav>
                                      </p:tavLst>
                                    </p:anim>
                                  </p:childTnLst>
                                </p:cTn>
                              </p:par>
                              <p:par>
                                <p:cTn id="215" presetID="2" presetClass="entr" presetSubtype="8" fill="hold" grpId="0" nodeType="withEffect">
                                  <p:stCondLst>
                                    <p:cond delay="0"/>
                                  </p:stCondLst>
                                  <p:childTnLst>
                                    <p:set>
                                      <p:cBhvr>
                                        <p:cTn id="216" dur="1" fill="hold">
                                          <p:stCondLst>
                                            <p:cond delay="0"/>
                                          </p:stCondLst>
                                        </p:cTn>
                                        <p:tgtEl>
                                          <p:spTgt spid="48"/>
                                        </p:tgtEl>
                                        <p:attrNameLst>
                                          <p:attrName>style.visibility</p:attrName>
                                        </p:attrNameLst>
                                      </p:cBhvr>
                                      <p:to>
                                        <p:strVal val="visible"/>
                                      </p:to>
                                    </p:set>
                                    <p:anim calcmode="lin" valueType="num">
                                      <p:cBhvr additive="base">
                                        <p:cTn id="217" dur="500" fill="hold"/>
                                        <p:tgtEl>
                                          <p:spTgt spid="48"/>
                                        </p:tgtEl>
                                        <p:attrNameLst>
                                          <p:attrName>ppt_x</p:attrName>
                                        </p:attrNameLst>
                                      </p:cBhvr>
                                      <p:tavLst>
                                        <p:tav tm="0">
                                          <p:val>
                                            <p:strVal val="0-#ppt_w/2"/>
                                          </p:val>
                                        </p:tav>
                                        <p:tav tm="100000">
                                          <p:val>
                                            <p:strVal val="#ppt_x"/>
                                          </p:val>
                                        </p:tav>
                                      </p:tavLst>
                                    </p:anim>
                                    <p:anim calcmode="lin" valueType="num">
                                      <p:cBhvr additive="base">
                                        <p:cTn id="218" dur="500" fill="hold"/>
                                        <p:tgtEl>
                                          <p:spTgt spid="48"/>
                                        </p:tgtEl>
                                        <p:attrNameLst>
                                          <p:attrName>ppt_y</p:attrName>
                                        </p:attrNameLst>
                                      </p:cBhvr>
                                      <p:tavLst>
                                        <p:tav tm="0">
                                          <p:val>
                                            <p:strVal val="#ppt_y"/>
                                          </p:val>
                                        </p:tav>
                                        <p:tav tm="100000">
                                          <p:val>
                                            <p:strVal val="#ppt_y"/>
                                          </p:val>
                                        </p:tav>
                                      </p:tavLst>
                                    </p:anim>
                                  </p:childTnLst>
                                </p:cTn>
                              </p:par>
                              <p:par>
                                <p:cTn id="219" presetID="2" presetClass="entr" presetSubtype="8" fill="hold" grpId="0" nodeType="withEffect">
                                  <p:stCondLst>
                                    <p:cond delay="0"/>
                                  </p:stCondLst>
                                  <p:childTnLst>
                                    <p:set>
                                      <p:cBhvr>
                                        <p:cTn id="220" dur="1" fill="hold">
                                          <p:stCondLst>
                                            <p:cond delay="0"/>
                                          </p:stCondLst>
                                        </p:cTn>
                                        <p:tgtEl>
                                          <p:spTgt spid="49"/>
                                        </p:tgtEl>
                                        <p:attrNameLst>
                                          <p:attrName>style.visibility</p:attrName>
                                        </p:attrNameLst>
                                      </p:cBhvr>
                                      <p:to>
                                        <p:strVal val="visible"/>
                                      </p:to>
                                    </p:set>
                                    <p:anim calcmode="lin" valueType="num">
                                      <p:cBhvr additive="base">
                                        <p:cTn id="221" dur="500" fill="hold"/>
                                        <p:tgtEl>
                                          <p:spTgt spid="49"/>
                                        </p:tgtEl>
                                        <p:attrNameLst>
                                          <p:attrName>ppt_x</p:attrName>
                                        </p:attrNameLst>
                                      </p:cBhvr>
                                      <p:tavLst>
                                        <p:tav tm="0">
                                          <p:val>
                                            <p:strVal val="0-#ppt_w/2"/>
                                          </p:val>
                                        </p:tav>
                                        <p:tav tm="100000">
                                          <p:val>
                                            <p:strVal val="#ppt_x"/>
                                          </p:val>
                                        </p:tav>
                                      </p:tavLst>
                                    </p:anim>
                                    <p:anim calcmode="lin" valueType="num">
                                      <p:cBhvr additive="base">
                                        <p:cTn id="222" dur="500" fill="hold"/>
                                        <p:tgtEl>
                                          <p:spTgt spid="49"/>
                                        </p:tgtEl>
                                        <p:attrNameLst>
                                          <p:attrName>ppt_y</p:attrName>
                                        </p:attrNameLst>
                                      </p:cBhvr>
                                      <p:tavLst>
                                        <p:tav tm="0">
                                          <p:val>
                                            <p:strVal val="#ppt_y"/>
                                          </p:val>
                                        </p:tav>
                                        <p:tav tm="100000">
                                          <p:val>
                                            <p:strVal val="#ppt_y"/>
                                          </p:val>
                                        </p:tav>
                                      </p:tavLst>
                                    </p:anim>
                                  </p:childTnLst>
                                </p:cTn>
                              </p:par>
                              <p:par>
                                <p:cTn id="223" presetID="2" presetClass="entr" presetSubtype="8" fill="hold" grpId="0" nodeType="withEffect">
                                  <p:stCondLst>
                                    <p:cond delay="0"/>
                                  </p:stCondLst>
                                  <p:childTnLst>
                                    <p:set>
                                      <p:cBhvr>
                                        <p:cTn id="224" dur="1" fill="hold">
                                          <p:stCondLst>
                                            <p:cond delay="0"/>
                                          </p:stCondLst>
                                        </p:cTn>
                                        <p:tgtEl>
                                          <p:spTgt spid="50"/>
                                        </p:tgtEl>
                                        <p:attrNameLst>
                                          <p:attrName>style.visibility</p:attrName>
                                        </p:attrNameLst>
                                      </p:cBhvr>
                                      <p:to>
                                        <p:strVal val="visible"/>
                                      </p:to>
                                    </p:set>
                                    <p:anim calcmode="lin" valueType="num">
                                      <p:cBhvr additive="base">
                                        <p:cTn id="225" dur="500" fill="hold"/>
                                        <p:tgtEl>
                                          <p:spTgt spid="50"/>
                                        </p:tgtEl>
                                        <p:attrNameLst>
                                          <p:attrName>ppt_x</p:attrName>
                                        </p:attrNameLst>
                                      </p:cBhvr>
                                      <p:tavLst>
                                        <p:tav tm="0">
                                          <p:val>
                                            <p:strVal val="0-#ppt_w/2"/>
                                          </p:val>
                                        </p:tav>
                                        <p:tav tm="100000">
                                          <p:val>
                                            <p:strVal val="#ppt_x"/>
                                          </p:val>
                                        </p:tav>
                                      </p:tavLst>
                                    </p:anim>
                                    <p:anim calcmode="lin" valueType="num">
                                      <p:cBhvr additive="base">
                                        <p:cTn id="226" dur="500" fill="hold"/>
                                        <p:tgtEl>
                                          <p:spTgt spid="50"/>
                                        </p:tgtEl>
                                        <p:attrNameLst>
                                          <p:attrName>ppt_y</p:attrName>
                                        </p:attrNameLst>
                                      </p:cBhvr>
                                      <p:tavLst>
                                        <p:tav tm="0">
                                          <p:val>
                                            <p:strVal val="#ppt_y"/>
                                          </p:val>
                                        </p:tav>
                                        <p:tav tm="100000">
                                          <p:val>
                                            <p:strVal val="#ppt_y"/>
                                          </p:val>
                                        </p:tav>
                                      </p:tavLst>
                                    </p:anim>
                                  </p:childTnLst>
                                </p:cTn>
                              </p:par>
                              <p:par>
                                <p:cTn id="227" presetID="2" presetClass="entr" presetSubtype="8" fill="hold" grpId="0" nodeType="withEffect">
                                  <p:stCondLst>
                                    <p:cond delay="0"/>
                                  </p:stCondLst>
                                  <p:childTnLst>
                                    <p:set>
                                      <p:cBhvr>
                                        <p:cTn id="228" dur="1" fill="hold">
                                          <p:stCondLst>
                                            <p:cond delay="0"/>
                                          </p:stCondLst>
                                        </p:cTn>
                                        <p:tgtEl>
                                          <p:spTgt spid="58"/>
                                        </p:tgtEl>
                                        <p:attrNameLst>
                                          <p:attrName>style.visibility</p:attrName>
                                        </p:attrNameLst>
                                      </p:cBhvr>
                                      <p:to>
                                        <p:strVal val="visible"/>
                                      </p:to>
                                    </p:set>
                                    <p:anim calcmode="lin" valueType="num">
                                      <p:cBhvr additive="base">
                                        <p:cTn id="229" dur="500" fill="hold"/>
                                        <p:tgtEl>
                                          <p:spTgt spid="58"/>
                                        </p:tgtEl>
                                        <p:attrNameLst>
                                          <p:attrName>ppt_x</p:attrName>
                                        </p:attrNameLst>
                                      </p:cBhvr>
                                      <p:tavLst>
                                        <p:tav tm="0">
                                          <p:val>
                                            <p:strVal val="0-#ppt_w/2"/>
                                          </p:val>
                                        </p:tav>
                                        <p:tav tm="100000">
                                          <p:val>
                                            <p:strVal val="#ppt_x"/>
                                          </p:val>
                                        </p:tav>
                                      </p:tavLst>
                                    </p:anim>
                                    <p:anim calcmode="lin" valueType="num">
                                      <p:cBhvr additive="base">
                                        <p:cTn id="230" dur="500" fill="hold"/>
                                        <p:tgtEl>
                                          <p:spTgt spid="58"/>
                                        </p:tgtEl>
                                        <p:attrNameLst>
                                          <p:attrName>ppt_y</p:attrName>
                                        </p:attrNameLst>
                                      </p:cBhvr>
                                      <p:tavLst>
                                        <p:tav tm="0">
                                          <p:val>
                                            <p:strVal val="#ppt_y"/>
                                          </p:val>
                                        </p:tav>
                                        <p:tav tm="100000">
                                          <p:val>
                                            <p:strVal val="#ppt_y"/>
                                          </p:val>
                                        </p:tav>
                                      </p:tavLst>
                                    </p:anim>
                                  </p:childTnLst>
                                </p:cTn>
                              </p:par>
                              <p:par>
                                <p:cTn id="231" presetID="2" presetClass="entr" presetSubtype="8" fill="hold" grpId="0" nodeType="withEffect">
                                  <p:stCondLst>
                                    <p:cond delay="0"/>
                                  </p:stCondLst>
                                  <p:childTnLst>
                                    <p:set>
                                      <p:cBhvr>
                                        <p:cTn id="232" dur="1" fill="hold">
                                          <p:stCondLst>
                                            <p:cond delay="0"/>
                                          </p:stCondLst>
                                        </p:cTn>
                                        <p:tgtEl>
                                          <p:spTgt spid="59"/>
                                        </p:tgtEl>
                                        <p:attrNameLst>
                                          <p:attrName>style.visibility</p:attrName>
                                        </p:attrNameLst>
                                      </p:cBhvr>
                                      <p:to>
                                        <p:strVal val="visible"/>
                                      </p:to>
                                    </p:set>
                                    <p:anim calcmode="lin" valueType="num">
                                      <p:cBhvr additive="base">
                                        <p:cTn id="233" dur="500" fill="hold"/>
                                        <p:tgtEl>
                                          <p:spTgt spid="59"/>
                                        </p:tgtEl>
                                        <p:attrNameLst>
                                          <p:attrName>ppt_x</p:attrName>
                                        </p:attrNameLst>
                                      </p:cBhvr>
                                      <p:tavLst>
                                        <p:tav tm="0">
                                          <p:val>
                                            <p:strVal val="0-#ppt_w/2"/>
                                          </p:val>
                                        </p:tav>
                                        <p:tav tm="100000">
                                          <p:val>
                                            <p:strVal val="#ppt_x"/>
                                          </p:val>
                                        </p:tav>
                                      </p:tavLst>
                                    </p:anim>
                                    <p:anim calcmode="lin" valueType="num">
                                      <p:cBhvr additive="base">
                                        <p:cTn id="234" dur="500" fill="hold"/>
                                        <p:tgtEl>
                                          <p:spTgt spid="59"/>
                                        </p:tgtEl>
                                        <p:attrNameLst>
                                          <p:attrName>ppt_y</p:attrName>
                                        </p:attrNameLst>
                                      </p:cBhvr>
                                      <p:tavLst>
                                        <p:tav tm="0">
                                          <p:val>
                                            <p:strVal val="#ppt_y"/>
                                          </p:val>
                                        </p:tav>
                                        <p:tav tm="100000">
                                          <p:val>
                                            <p:strVal val="#ppt_y"/>
                                          </p:val>
                                        </p:tav>
                                      </p:tavLst>
                                    </p:anim>
                                  </p:childTnLst>
                                </p:cTn>
                              </p:par>
                              <p:par>
                                <p:cTn id="235" presetID="2" presetClass="entr" presetSubtype="8" fill="hold" grpId="0" nodeType="withEffect">
                                  <p:stCondLst>
                                    <p:cond delay="0"/>
                                  </p:stCondLst>
                                  <p:childTnLst>
                                    <p:set>
                                      <p:cBhvr>
                                        <p:cTn id="236" dur="1" fill="hold">
                                          <p:stCondLst>
                                            <p:cond delay="0"/>
                                          </p:stCondLst>
                                        </p:cTn>
                                        <p:tgtEl>
                                          <p:spTgt spid="60"/>
                                        </p:tgtEl>
                                        <p:attrNameLst>
                                          <p:attrName>style.visibility</p:attrName>
                                        </p:attrNameLst>
                                      </p:cBhvr>
                                      <p:to>
                                        <p:strVal val="visible"/>
                                      </p:to>
                                    </p:set>
                                    <p:anim calcmode="lin" valueType="num">
                                      <p:cBhvr additive="base">
                                        <p:cTn id="237" dur="500" fill="hold"/>
                                        <p:tgtEl>
                                          <p:spTgt spid="60"/>
                                        </p:tgtEl>
                                        <p:attrNameLst>
                                          <p:attrName>ppt_x</p:attrName>
                                        </p:attrNameLst>
                                      </p:cBhvr>
                                      <p:tavLst>
                                        <p:tav tm="0">
                                          <p:val>
                                            <p:strVal val="0-#ppt_w/2"/>
                                          </p:val>
                                        </p:tav>
                                        <p:tav tm="100000">
                                          <p:val>
                                            <p:strVal val="#ppt_x"/>
                                          </p:val>
                                        </p:tav>
                                      </p:tavLst>
                                    </p:anim>
                                    <p:anim calcmode="lin" valueType="num">
                                      <p:cBhvr additive="base">
                                        <p:cTn id="238" dur="500" fill="hold"/>
                                        <p:tgtEl>
                                          <p:spTgt spid="60"/>
                                        </p:tgtEl>
                                        <p:attrNameLst>
                                          <p:attrName>ppt_y</p:attrName>
                                        </p:attrNameLst>
                                      </p:cBhvr>
                                      <p:tavLst>
                                        <p:tav tm="0">
                                          <p:val>
                                            <p:strVal val="#ppt_y"/>
                                          </p:val>
                                        </p:tav>
                                        <p:tav tm="100000">
                                          <p:val>
                                            <p:strVal val="#ppt_y"/>
                                          </p:val>
                                        </p:tav>
                                      </p:tavLst>
                                    </p:anim>
                                  </p:childTnLst>
                                </p:cTn>
                              </p:par>
                              <p:par>
                                <p:cTn id="239" presetID="2" presetClass="entr" presetSubtype="8" fill="hold" grpId="0" nodeType="withEffect">
                                  <p:stCondLst>
                                    <p:cond delay="0"/>
                                  </p:stCondLst>
                                  <p:childTnLst>
                                    <p:set>
                                      <p:cBhvr>
                                        <p:cTn id="240" dur="1" fill="hold">
                                          <p:stCondLst>
                                            <p:cond delay="0"/>
                                          </p:stCondLst>
                                        </p:cTn>
                                        <p:tgtEl>
                                          <p:spTgt spid="61"/>
                                        </p:tgtEl>
                                        <p:attrNameLst>
                                          <p:attrName>style.visibility</p:attrName>
                                        </p:attrNameLst>
                                      </p:cBhvr>
                                      <p:to>
                                        <p:strVal val="visible"/>
                                      </p:to>
                                    </p:set>
                                    <p:anim calcmode="lin" valueType="num">
                                      <p:cBhvr additive="base">
                                        <p:cTn id="241" dur="500" fill="hold"/>
                                        <p:tgtEl>
                                          <p:spTgt spid="61"/>
                                        </p:tgtEl>
                                        <p:attrNameLst>
                                          <p:attrName>ppt_x</p:attrName>
                                        </p:attrNameLst>
                                      </p:cBhvr>
                                      <p:tavLst>
                                        <p:tav tm="0">
                                          <p:val>
                                            <p:strVal val="0-#ppt_w/2"/>
                                          </p:val>
                                        </p:tav>
                                        <p:tav tm="100000">
                                          <p:val>
                                            <p:strVal val="#ppt_x"/>
                                          </p:val>
                                        </p:tav>
                                      </p:tavLst>
                                    </p:anim>
                                    <p:anim calcmode="lin" valueType="num">
                                      <p:cBhvr additive="base">
                                        <p:cTn id="242" dur="500" fill="hold"/>
                                        <p:tgtEl>
                                          <p:spTgt spid="61"/>
                                        </p:tgtEl>
                                        <p:attrNameLst>
                                          <p:attrName>ppt_y</p:attrName>
                                        </p:attrNameLst>
                                      </p:cBhvr>
                                      <p:tavLst>
                                        <p:tav tm="0">
                                          <p:val>
                                            <p:strVal val="#ppt_y"/>
                                          </p:val>
                                        </p:tav>
                                        <p:tav tm="100000">
                                          <p:val>
                                            <p:strVal val="#ppt_y"/>
                                          </p:val>
                                        </p:tav>
                                      </p:tavLst>
                                    </p:anim>
                                  </p:childTnLst>
                                </p:cTn>
                              </p:par>
                              <p:par>
                                <p:cTn id="243" presetID="2" presetClass="entr" presetSubtype="8" fill="hold" grpId="0" nodeType="withEffect">
                                  <p:stCondLst>
                                    <p:cond delay="0"/>
                                  </p:stCondLst>
                                  <p:childTnLst>
                                    <p:set>
                                      <p:cBhvr>
                                        <p:cTn id="244" dur="1" fill="hold">
                                          <p:stCondLst>
                                            <p:cond delay="0"/>
                                          </p:stCondLst>
                                        </p:cTn>
                                        <p:tgtEl>
                                          <p:spTgt spid="62"/>
                                        </p:tgtEl>
                                        <p:attrNameLst>
                                          <p:attrName>style.visibility</p:attrName>
                                        </p:attrNameLst>
                                      </p:cBhvr>
                                      <p:to>
                                        <p:strVal val="visible"/>
                                      </p:to>
                                    </p:set>
                                    <p:anim calcmode="lin" valueType="num">
                                      <p:cBhvr additive="base">
                                        <p:cTn id="245" dur="500" fill="hold"/>
                                        <p:tgtEl>
                                          <p:spTgt spid="62"/>
                                        </p:tgtEl>
                                        <p:attrNameLst>
                                          <p:attrName>ppt_x</p:attrName>
                                        </p:attrNameLst>
                                      </p:cBhvr>
                                      <p:tavLst>
                                        <p:tav tm="0">
                                          <p:val>
                                            <p:strVal val="0-#ppt_w/2"/>
                                          </p:val>
                                        </p:tav>
                                        <p:tav tm="100000">
                                          <p:val>
                                            <p:strVal val="#ppt_x"/>
                                          </p:val>
                                        </p:tav>
                                      </p:tavLst>
                                    </p:anim>
                                    <p:anim calcmode="lin" valueType="num">
                                      <p:cBhvr additive="base">
                                        <p:cTn id="246" dur="500" fill="hold"/>
                                        <p:tgtEl>
                                          <p:spTgt spid="62"/>
                                        </p:tgtEl>
                                        <p:attrNameLst>
                                          <p:attrName>ppt_y</p:attrName>
                                        </p:attrNameLst>
                                      </p:cBhvr>
                                      <p:tavLst>
                                        <p:tav tm="0">
                                          <p:val>
                                            <p:strVal val="#ppt_y"/>
                                          </p:val>
                                        </p:tav>
                                        <p:tav tm="100000">
                                          <p:val>
                                            <p:strVal val="#ppt_y"/>
                                          </p:val>
                                        </p:tav>
                                      </p:tavLst>
                                    </p:anim>
                                  </p:childTnLst>
                                </p:cTn>
                              </p:par>
                              <p:par>
                                <p:cTn id="247" presetID="2" presetClass="entr" presetSubtype="8" fill="hold" grpId="0" nodeType="withEffect">
                                  <p:stCondLst>
                                    <p:cond delay="0"/>
                                  </p:stCondLst>
                                  <p:childTnLst>
                                    <p:set>
                                      <p:cBhvr>
                                        <p:cTn id="248" dur="1" fill="hold">
                                          <p:stCondLst>
                                            <p:cond delay="0"/>
                                          </p:stCondLst>
                                        </p:cTn>
                                        <p:tgtEl>
                                          <p:spTgt spid="63"/>
                                        </p:tgtEl>
                                        <p:attrNameLst>
                                          <p:attrName>style.visibility</p:attrName>
                                        </p:attrNameLst>
                                      </p:cBhvr>
                                      <p:to>
                                        <p:strVal val="visible"/>
                                      </p:to>
                                    </p:set>
                                    <p:anim calcmode="lin" valueType="num">
                                      <p:cBhvr additive="base">
                                        <p:cTn id="249" dur="500" fill="hold"/>
                                        <p:tgtEl>
                                          <p:spTgt spid="63"/>
                                        </p:tgtEl>
                                        <p:attrNameLst>
                                          <p:attrName>ppt_x</p:attrName>
                                        </p:attrNameLst>
                                      </p:cBhvr>
                                      <p:tavLst>
                                        <p:tav tm="0">
                                          <p:val>
                                            <p:strVal val="0-#ppt_w/2"/>
                                          </p:val>
                                        </p:tav>
                                        <p:tav tm="100000">
                                          <p:val>
                                            <p:strVal val="#ppt_x"/>
                                          </p:val>
                                        </p:tav>
                                      </p:tavLst>
                                    </p:anim>
                                    <p:anim calcmode="lin" valueType="num">
                                      <p:cBhvr additive="base">
                                        <p:cTn id="250" dur="500" fill="hold"/>
                                        <p:tgtEl>
                                          <p:spTgt spid="63"/>
                                        </p:tgtEl>
                                        <p:attrNameLst>
                                          <p:attrName>ppt_y</p:attrName>
                                        </p:attrNameLst>
                                      </p:cBhvr>
                                      <p:tavLst>
                                        <p:tav tm="0">
                                          <p:val>
                                            <p:strVal val="#ppt_y"/>
                                          </p:val>
                                        </p:tav>
                                        <p:tav tm="100000">
                                          <p:val>
                                            <p:strVal val="#ppt_y"/>
                                          </p:val>
                                        </p:tav>
                                      </p:tavLst>
                                    </p:anim>
                                  </p:childTnLst>
                                </p:cTn>
                              </p:par>
                              <p:par>
                                <p:cTn id="251" presetID="2" presetClass="entr" presetSubtype="8" fill="hold" grpId="0" nodeType="withEffect">
                                  <p:stCondLst>
                                    <p:cond delay="0"/>
                                  </p:stCondLst>
                                  <p:childTnLst>
                                    <p:set>
                                      <p:cBhvr>
                                        <p:cTn id="252" dur="1" fill="hold">
                                          <p:stCondLst>
                                            <p:cond delay="0"/>
                                          </p:stCondLst>
                                        </p:cTn>
                                        <p:tgtEl>
                                          <p:spTgt spid="64"/>
                                        </p:tgtEl>
                                        <p:attrNameLst>
                                          <p:attrName>style.visibility</p:attrName>
                                        </p:attrNameLst>
                                      </p:cBhvr>
                                      <p:to>
                                        <p:strVal val="visible"/>
                                      </p:to>
                                    </p:set>
                                    <p:anim calcmode="lin" valueType="num">
                                      <p:cBhvr additive="base">
                                        <p:cTn id="253" dur="500" fill="hold"/>
                                        <p:tgtEl>
                                          <p:spTgt spid="64"/>
                                        </p:tgtEl>
                                        <p:attrNameLst>
                                          <p:attrName>ppt_x</p:attrName>
                                        </p:attrNameLst>
                                      </p:cBhvr>
                                      <p:tavLst>
                                        <p:tav tm="0">
                                          <p:val>
                                            <p:strVal val="0-#ppt_w/2"/>
                                          </p:val>
                                        </p:tav>
                                        <p:tav tm="100000">
                                          <p:val>
                                            <p:strVal val="#ppt_x"/>
                                          </p:val>
                                        </p:tav>
                                      </p:tavLst>
                                    </p:anim>
                                    <p:anim calcmode="lin" valueType="num">
                                      <p:cBhvr additive="base">
                                        <p:cTn id="254"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P spid="37" grpId="0"/>
      <p:bldP spid="38" grpId="0"/>
      <p:bldP spid="39" grpId="0"/>
      <p:bldP spid="40" grpId="0"/>
      <p:bldP spid="41" grpId="0"/>
      <p:bldP spid="42" grpId="0"/>
      <p:bldP spid="43" grpId="0" animBg="1"/>
      <p:bldP spid="44" grpId="0"/>
      <p:bldP spid="45" grpId="0"/>
      <p:bldP spid="46" grpId="0"/>
      <p:bldP spid="47" grpId="0"/>
      <p:bldP spid="48" grpId="0"/>
      <p:bldP spid="49" grpId="0"/>
      <p:bldP spid="50" grpId="0"/>
      <p:bldP spid="51" grpId="0" animBg="1"/>
      <p:bldP spid="52" grpId="0"/>
      <p:bldP spid="53" grpId="0"/>
      <p:bldP spid="54" grpId="0" animBg="1"/>
      <p:bldP spid="55" grpId="0"/>
      <p:bldP spid="56" grpId="0" animBg="1"/>
      <p:bldP spid="57" grpId="0"/>
      <p:bldP spid="58" grpId="0" animBg="1"/>
      <p:bldP spid="59" grpId="0" animBg="1"/>
      <p:bldP spid="60" grpId="0"/>
      <p:bldP spid="61" grpId="0" animBg="1"/>
      <p:bldP spid="62" grpId="0"/>
      <p:bldP spid="63" grpId="0" animBg="1"/>
      <p:bldP spid="64" grpId="0" animBg="1"/>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256</a:t>
            </a:fld>
            <a:endParaRPr lang="en-US" altLang="zh-CN"/>
          </a:p>
        </p:txBody>
      </p:sp>
      <p:sp>
        <p:nvSpPr>
          <p:cNvPr id="3" name="Line 4"/>
          <p:cNvSpPr>
            <a:spLocks noChangeShapeType="1"/>
          </p:cNvSpPr>
          <p:nvPr/>
        </p:nvSpPr>
        <p:spPr bwMode="auto">
          <a:xfrm>
            <a:off x="5334000" y="3810000"/>
            <a:ext cx="152400" cy="533400"/>
          </a:xfrm>
          <a:prstGeom prst="line">
            <a:avLst/>
          </a:prstGeom>
          <a:noFill/>
          <a:ln w="28575">
            <a:solidFill>
              <a:srgbClr val="996633"/>
            </a:solidFill>
            <a:round/>
            <a:headEnd/>
            <a:tailEnd/>
          </a:ln>
        </p:spPr>
        <p:txBody>
          <a:bodyPr wrap="none" anchor="ctr"/>
          <a:lstStyle/>
          <a:p>
            <a:endParaRPr lang="zh-CN" altLang="en-US"/>
          </a:p>
        </p:txBody>
      </p:sp>
      <p:sp>
        <p:nvSpPr>
          <p:cNvPr id="4" name="Line 5"/>
          <p:cNvSpPr>
            <a:spLocks noChangeShapeType="1"/>
          </p:cNvSpPr>
          <p:nvPr/>
        </p:nvSpPr>
        <p:spPr bwMode="auto">
          <a:xfrm>
            <a:off x="1752600" y="3810000"/>
            <a:ext cx="152400" cy="533400"/>
          </a:xfrm>
          <a:prstGeom prst="line">
            <a:avLst/>
          </a:prstGeom>
          <a:noFill/>
          <a:ln w="28575">
            <a:solidFill>
              <a:srgbClr val="996633"/>
            </a:solidFill>
            <a:round/>
            <a:headEnd/>
            <a:tailEnd/>
          </a:ln>
        </p:spPr>
        <p:txBody>
          <a:bodyPr wrap="none" anchor="ctr"/>
          <a:lstStyle/>
          <a:p>
            <a:endParaRPr lang="zh-CN" altLang="en-US"/>
          </a:p>
        </p:txBody>
      </p:sp>
      <p:sp>
        <p:nvSpPr>
          <p:cNvPr id="5" name="Line 6"/>
          <p:cNvSpPr>
            <a:spLocks noChangeShapeType="1"/>
          </p:cNvSpPr>
          <p:nvPr/>
        </p:nvSpPr>
        <p:spPr bwMode="auto">
          <a:xfrm>
            <a:off x="34290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6" name="Line 7"/>
          <p:cNvSpPr>
            <a:spLocks noChangeShapeType="1"/>
          </p:cNvSpPr>
          <p:nvPr/>
        </p:nvSpPr>
        <p:spPr bwMode="auto">
          <a:xfrm flipH="1">
            <a:off x="31242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7" name="Line 8"/>
          <p:cNvSpPr>
            <a:spLocks noChangeShapeType="1"/>
          </p:cNvSpPr>
          <p:nvPr/>
        </p:nvSpPr>
        <p:spPr bwMode="auto">
          <a:xfrm>
            <a:off x="2895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8" name="Line 9"/>
          <p:cNvSpPr>
            <a:spLocks noChangeShapeType="1"/>
          </p:cNvSpPr>
          <p:nvPr/>
        </p:nvSpPr>
        <p:spPr bwMode="auto">
          <a:xfrm>
            <a:off x="22098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9" name="Line 10"/>
          <p:cNvSpPr>
            <a:spLocks noChangeShapeType="1"/>
          </p:cNvSpPr>
          <p:nvPr/>
        </p:nvSpPr>
        <p:spPr bwMode="auto">
          <a:xfrm flipH="1">
            <a:off x="22860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10" name="Line 11"/>
          <p:cNvSpPr>
            <a:spLocks noChangeShapeType="1"/>
          </p:cNvSpPr>
          <p:nvPr/>
        </p:nvSpPr>
        <p:spPr bwMode="auto">
          <a:xfrm flipH="1">
            <a:off x="11430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11" name="Oval 12"/>
          <p:cNvSpPr>
            <a:spLocks noChangeArrowheads="1"/>
          </p:cNvSpPr>
          <p:nvPr/>
        </p:nvSpPr>
        <p:spPr bwMode="auto">
          <a:xfrm>
            <a:off x="25146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2" name="Oval 13"/>
          <p:cNvSpPr>
            <a:spLocks noChangeArrowheads="1"/>
          </p:cNvSpPr>
          <p:nvPr/>
        </p:nvSpPr>
        <p:spPr bwMode="auto">
          <a:xfrm>
            <a:off x="1371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3" name="Oval 14"/>
          <p:cNvSpPr>
            <a:spLocks noChangeArrowheads="1"/>
          </p:cNvSpPr>
          <p:nvPr/>
        </p:nvSpPr>
        <p:spPr bwMode="auto">
          <a:xfrm>
            <a:off x="21336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4" name="Oval 15"/>
          <p:cNvSpPr>
            <a:spLocks noChangeArrowheads="1"/>
          </p:cNvSpPr>
          <p:nvPr/>
        </p:nvSpPr>
        <p:spPr bwMode="auto">
          <a:xfrm>
            <a:off x="2819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5" name="Oval 16"/>
          <p:cNvSpPr>
            <a:spLocks noChangeArrowheads="1"/>
          </p:cNvSpPr>
          <p:nvPr/>
        </p:nvSpPr>
        <p:spPr bwMode="auto">
          <a:xfrm>
            <a:off x="35814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6" name="Oval 17"/>
          <p:cNvSpPr>
            <a:spLocks noChangeArrowheads="1"/>
          </p:cNvSpPr>
          <p:nvPr/>
        </p:nvSpPr>
        <p:spPr bwMode="auto">
          <a:xfrm>
            <a:off x="8382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7" name="Oval 18"/>
          <p:cNvSpPr>
            <a:spLocks noChangeArrowheads="1"/>
          </p:cNvSpPr>
          <p:nvPr/>
        </p:nvSpPr>
        <p:spPr bwMode="auto">
          <a:xfrm>
            <a:off x="19050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8" name="Oval 19"/>
          <p:cNvSpPr>
            <a:spLocks noChangeArrowheads="1"/>
          </p:cNvSpPr>
          <p:nvPr/>
        </p:nvSpPr>
        <p:spPr bwMode="auto">
          <a:xfrm>
            <a:off x="31242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19" name="Line 20"/>
          <p:cNvSpPr>
            <a:spLocks noChangeShapeType="1"/>
          </p:cNvSpPr>
          <p:nvPr/>
        </p:nvSpPr>
        <p:spPr bwMode="auto">
          <a:xfrm>
            <a:off x="7086600" y="2819400"/>
            <a:ext cx="381000" cy="685800"/>
          </a:xfrm>
          <a:prstGeom prst="line">
            <a:avLst/>
          </a:prstGeom>
          <a:noFill/>
          <a:ln w="38100">
            <a:solidFill>
              <a:srgbClr val="996633"/>
            </a:solidFill>
            <a:round/>
            <a:headEnd/>
            <a:tailEnd/>
          </a:ln>
        </p:spPr>
        <p:txBody>
          <a:bodyPr wrap="none" anchor="ctr"/>
          <a:lstStyle/>
          <a:p>
            <a:endParaRPr lang="zh-CN" altLang="en-US"/>
          </a:p>
        </p:txBody>
      </p:sp>
      <p:sp>
        <p:nvSpPr>
          <p:cNvPr id="20" name="Line 21"/>
          <p:cNvSpPr>
            <a:spLocks noChangeShapeType="1"/>
          </p:cNvSpPr>
          <p:nvPr/>
        </p:nvSpPr>
        <p:spPr bwMode="auto">
          <a:xfrm flipH="1">
            <a:off x="6781800" y="2895600"/>
            <a:ext cx="228600" cy="533400"/>
          </a:xfrm>
          <a:prstGeom prst="line">
            <a:avLst/>
          </a:prstGeom>
          <a:noFill/>
          <a:ln w="38100">
            <a:solidFill>
              <a:srgbClr val="996633"/>
            </a:solidFill>
            <a:round/>
            <a:headEnd/>
            <a:tailEnd/>
          </a:ln>
        </p:spPr>
        <p:txBody>
          <a:bodyPr wrap="none" anchor="ctr"/>
          <a:lstStyle/>
          <a:p>
            <a:endParaRPr lang="zh-CN" altLang="en-US"/>
          </a:p>
        </p:txBody>
      </p:sp>
      <p:sp>
        <p:nvSpPr>
          <p:cNvPr id="21" name="Line 22"/>
          <p:cNvSpPr>
            <a:spLocks noChangeShapeType="1"/>
          </p:cNvSpPr>
          <p:nvPr/>
        </p:nvSpPr>
        <p:spPr bwMode="auto">
          <a:xfrm>
            <a:off x="65532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2" name="Line 23"/>
          <p:cNvSpPr>
            <a:spLocks noChangeShapeType="1"/>
          </p:cNvSpPr>
          <p:nvPr/>
        </p:nvSpPr>
        <p:spPr bwMode="auto">
          <a:xfrm>
            <a:off x="5867400" y="2895600"/>
            <a:ext cx="152400" cy="533400"/>
          </a:xfrm>
          <a:prstGeom prst="line">
            <a:avLst/>
          </a:prstGeom>
          <a:noFill/>
          <a:ln w="38100">
            <a:solidFill>
              <a:srgbClr val="996633"/>
            </a:solidFill>
            <a:round/>
            <a:headEnd/>
            <a:tailEnd/>
          </a:ln>
        </p:spPr>
        <p:txBody>
          <a:bodyPr wrap="none" anchor="ctr"/>
          <a:lstStyle/>
          <a:p>
            <a:endParaRPr lang="zh-CN" altLang="en-US"/>
          </a:p>
        </p:txBody>
      </p:sp>
      <p:sp>
        <p:nvSpPr>
          <p:cNvPr id="23" name="Line 24"/>
          <p:cNvSpPr>
            <a:spLocks noChangeShapeType="1"/>
          </p:cNvSpPr>
          <p:nvPr/>
        </p:nvSpPr>
        <p:spPr bwMode="auto">
          <a:xfrm flipH="1">
            <a:off x="5943600" y="1981200"/>
            <a:ext cx="381000" cy="533400"/>
          </a:xfrm>
          <a:prstGeom prst="line">
            <a:avLst/>
          </a:prstGeom>
          <a:noFill/>
          <a:ln w="38100">
            <a:solidFill>
              <a:srgbClr val="996633"/>
            </a:solidFill>
            <a:round/>
            <a:headEnd/>
            <a:tailEnd/>
          </a:ln>
        </p:spPr>
        <p:txBody>
          <a:bodyPr wrap="none" anchor="ctr"/>
          <a:lstStyle/>
          <a:p>
            <a:endParaRPr lang="zh-CN" altLang="en-US"/>
          </a:p>
        </p:txBody>
      </p:sp>
      <p:sp>
        <p:nvSpPr>
          <p:cNvPr id="24" name="Line 25"/>
          <p:cNvSpPr>
            <a:spLocks noChangeShapeType="1"/>
          </p:cNvSpPr>
          <p:nvPr/>
        </p:nvSpPr>
        <p:spPr bwMode="auto">
          <a:xfrm flipH="1">
            <a:off x="4800600" y="2895600"/>
            <a:ext cx="914400" cy="1524000"/>
          </a:xfrm>
          <a:prstGeom prst="line">
            <a:avLst/>
          </a:prstGeom>
          <a:noFill/>
          <a:ln w="38100">
            <a:solidFill>
              <a:srgbClr val="996633"/>
            </a:solidFill>
            <a:round/>
            <a:headEnd/>
            <a:tailEnd/>
          </a:ln>
        </p:spPr>
        <p:txBody>
          <a:bodyPr wrap="none" anchor="ctr"/>
          <a:lstStyle/>
          <a:p>
            <a:endParaRPr lang="zh-CN" altLang="en-US"/>
          </a:p>
        </p:txBody>
      </p:sp>
      <p:sp>
        <p:nvSpPr>
          <p:cNvPr id="25" name="Oval 26"/>
          <p:cNvSpPr>
            <a:spLocks noChangeArrowheads="1"/>
          </p:cNvSpPr>
          <p:nvPr/>
        </p:nvSpPr>
        <p:spPr bwMode="auto">
          <a:xfrm>
            <a:off x="6172200" y="1600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6" name="Oval 27"/>
          <p:cNvSpPr>
            <a:spLocks noChangeArrowheads="1"/>
          </p:cNvSpPr>
          <p:nvPr/>
        </p:nvSpPr>
        <p:spPr bwMode="auto">
          <a:xfrm>
            <a:off x="5029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7" name="Oval 28"/>
          <p:cNvSpPr>
            <a:spLocks noChangeArrowheads="1"/>
          </p:cNvSpPr>
          <p:nvPr/>
        </p:nvSpPr>
        <p:spPr bwMode="auto">
          <a:xfrm>
            <a:off x="57912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8" name="Oval 29"/>
          <p:cNvSpPr>
            <a:spLocks noChangeArrowheads="1"/>
          </p:cNvSpPr>
          <p:nvPr/>
        </p:nvSpPr>
        <p:spPr bwMode="auto">
          <a:xfrm>
            <a:off x="6477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29" name="Oval 30"/>
          <p:cNvSpPr>
            <a:spLocks noChangeArrowheads="1"/>
          </p:cNvSpPr>
          <p:nvPr/>
        </p:nvSpPr>
        <p:spPr bwMode="auto">
          <a:xfrm>
            <a:off x="7239000" y="33528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0" name="Oval 31"/>
          <p:cNvSpPr>
            <a:spLocks noChangeArrowheads="1"/>
          </p:cNvSpPr>
          <p:nvPr/>
        </p:nvSpPr>
        <p:spPr bwMode="auto">
          <a:xfrm>
            <a:off x="44958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1" name="Oval 32"/>
          <p:cNvSpPr>
            <a:spLocks noChangeArrowheads="1"/>
          </p:cNvSpPr>
          <p:nvPr/>
        </p:nvSpPr>
        <p:spPr bwMode="auto">
          <a:xfrm>
            <a:off x="55626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2" name="Oval 33"/>
          <p:cNvSpPr>
            <a:spLocks noChangeArrowheads="1"/>
          </p:cNvSpPr>
          <p:nvPr/>
        </p:nvSpPr>
        <p:spPr bwMode="auto">
          <a:xfrm>
            <a:off x="6781800" y="24384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33" name="Text Box 34"/>
          <p:cNvSpPr txBox="1">
            <a:spLocks noChangeArrowheads="1"/>
          </p:cNvSpPr>
          <p:nvPr/>
        </p:nvSpPr>
        <p:spPr bwMode="auto">
          <a:xfrm>
            <a:off x="4495800" y="4267200"/>
            <a:ext cx="533400" cy="519113"/>
          </a:xfrm>
          <a:prstGeom prst="rect">
            <a:avLst/>
          </a:prstGeom>
          <a:noFill/>
          <a:ln w="38100">
            <a:noFill/>
            <a:miter lim="800000"/>
            <a:headEnd/>
            <a:tailEnd/>
          </a:ln>
        </p:spPr>
        <p:txBody>
          <a:bodyPr anchor="ctr">
            <a:spAutoFit/>
          </a:bodyPr>
          <a:lstStyle/>
          <a:p>
            <a:pPr algn="ctr"/>
            <a:r>
              <a:rPr lang="en-US" altLang="zh-CN" sz="2800" i="0">
                <a:solidFill>
                  <a:srgbClr val="FFFFCC"/>
                </a:solidFill>
                <a:latin typeface="Arial Narrow" pitchFamily="34" charset="0"/>
              </a:rPr>
              <a:t>53</a:t>
            </a:r>
            <a:endParaRPr lang="en-US" altLang="zh-CN" b="0" i="0">
              <a:solidFill>
                <a:srgbClr val="FFFFCC"/>
              </a:solidFill>
            </a:endParaRPr>
          </a:p>
        </p:txBody>
      </p:sp>
      <p:sp>
        <p:nvSpPr>
          <p:cNvPr id="34" name="Text Box 35"/>
          <p:cNvSpPr txBox="1">
            <a:spLocks noChangeArrowheads="1"/>
          </p:cNvSpPr>
          <p:nvPr/>
        </p:nvSpPr>
        <p:spPr bwMode="auto">
          <a:xfrm>
            <a:off x="19304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35" name="Text Box 36"/>
          <p:cNvSpPr txBox="1">
            <a:spLocks noChangeArrowheads="1"/>
          </p:cNvSpPr>
          <p:nvPr/>
        </p:nvSpPr>
        <p:spPr bwMode="auto">
          <a:xfrm>
            <a:off x="55880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11</a:t>
            </a:r>
            <a:endParaRPr lang="en-US" altLang="zh-CN" b="0" i="0"/>
          </a:p>
        </p:txBody>
      </p:sp>
      <p:sp>
        <p:nvSpPr>
          <p:cNvPr id="36" name="Text Box 37"/>
          <p:cNvSpPr txBox="1">
            <a:spLocks noChangeArrowheads="1"/>
          </p:cNvSpPr>
          <p:nvPr/>
        </p:nvSpPr>
        <p:spPr bwMode="auto">
          <a:xfrm>
            <a:off x="28448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7" name="Text Box 38"/>
          <p:cNvSpPr txBox="1">
            <a:spLocks noChangeArrowheads="1"/>
          </p:cNvSpPr>
          <p:nvPr/>
        </p:nvSpPr>
        <p:spPr bwMode="auto">
          <a:xfrm>
            <a:off x="6477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78</a:t>
            </a:r>
            <a:endParaRPr lang="en-US" altLang="zh-CN" b="0" i="0"/>
          </a:p>
        </p:txBody>
      </p:sp>
      <p:sp>
        <p:nvSpPr>
          <p:cNvPr id="38" name="Text Box 39"/>
          <p:cNvSpPr txBox="1">
            <a:spLocks noChangeArrowheads="1"/>
          </p:cNvSpPr>
          <p:nvPr/>
        </p:nvSpPr>
        <p:spPr bwMode="auto">
          <a:xfrm>
            <a:off x="2540000" y="16144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39" name="Text Box 40"/>
          <p:cNvSpPr txBox="1">
            <a:spLocks noChangeArrowheads="1"/>
          </p:cNvSpPr>
          <p:nvPr/>
        </p:nvSpPr>
        <p:spPr bwMode="auto">
          <a:xfrm>
            <a:off x="21590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0" name="Text Box 41"/>
          <p:cNvSpPr txBox="1">
            <a:spLocks noChangeArrowheads="1"/>
          </p:cNvSpPr>
          <p:nvPr/>
        </p:nvSpPr>
        <p:spPr bwMode="auto">
          <a:xfrm>
            <a:off x="31496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1" name="Text Box 42"/>
          <p:cNvSpPr txBox="1">
            <a:spLocks noChangeArrowheads="1"/>
          </p:cNvSpPr>
          <p:nvPr/>
        </p:nvSpPr>
        <p:spPr bwMode="auto">
          <a:xfrm>
            <a:off x="36068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42" name="Text Box 43"/>
          <p:cNvSpPr txBox="1">
            <a:spLocks noChangeArrowheads="1"/>
          </p:cNvSpPr>
          <p:nvPr/>
        </p:nvSpPr>
        <p:spPr bwMode="auto">
          <a:xfrm>
            <a:off x="6197600" y="1600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09</a:t>
            </a:r>
            <a:endParaRPr lang="en-US" altLang="zh-CN" b="0" i="0"/>
          </a:p>
        </p:txBody>
      </p:sp>
      <p:sp>
        <p:nvSpPr>
          <p:cNvPr id="43" name="Text Box 44"/>
          <p:cNvSpPr txBox="1">
            <a:spLocks noChangeArrowheads="1"/>
          </p:cNvSpPr>
          <p:nvPr/>
        </p:nvSpPr>
        <p:spPr bwMode="auto">
          <a:xfrm>
            <a:off x="5054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44" name="Text Box 45"/>
          <p:cNvSpPr txBox="1">
            <a:spLocks noChangeArrowheads="1"/>
          </p:cNvSpPr>
          <p:nvPr/>
        </p:nvSpPr>
        <p:spPr bwMode="auto">
          <a:xfrm>
            <a:off x="5816600" y="3367088"/>
            <a:ext cx="50800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45</a:t>
            </a:r>
            <a:endParaRPr lang="en-US" altLang="zh-CN" b="0" i="0"/>
          </a:p>
        </p:txBody>
      </p:sp>
      <p:sp>
        <p:nvSpPr>
          <p:cNvPr id="45" name="Text Box 46"/>
          <p:cNvSpPr txBox="1">
            <a:spLocks noChangeArrowheads="1"/>
          </p:cNvSpPr>
          <p:nvPr/>
        </p:nvSpPr>
        <p:spPr bwMode="auto">
          <a:xfrm>
            <a:off x="6807200" y="24384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65</a:t>
            </a:r>
            <a:endParaRPr lang="en-US" altLang="zh-CN" b="0" i="0"/>
          </a:p>
        </p:txBody>
      </p:sp>
      <p:sp>
        <p:nvSpPr>
          <p:cNvPr id="46" name="Text Box 47"/>
          <p:cNvSpPr txBox="1">
            <a:spLocks noChangeArrowheads="1"/>
          </p:cNvSpPr>
          <p:nvPr/>
        </p:nvSpPr>
        <p:spPr bwMode="auto">
          <a:xfrm>
            <a:off x="72644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87</a:t>
            </a:r>
            <a:endParaRPr lang="en-US" altLang="zh-CN" b="0" i="0"/>
          </a:p>
        </p:txBody>
      </p:sp>
      <p:sp>
        <p:nvSpPr>
          <p:cNvPr id="47" name="Text Box 48"/>
          <p:cNvSpPr txBox="1">
            <a:spLocks noChangeArrowheads="1"/>
          </p:cNvSpPr>
          <p:nvPr/>
        </p:nvSpPr>
        <p:spPr bwMode="auto">
          <a:xfrm>
            <a:off x="1600200" y="1614488"/>
            <a:ext cx="303213"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j</a:t>
            </a:r>
            <a:endParaRPr lang="en-US" altLang="zh-CN" b="0" i="0"/>
          </a:p>
        </p:txBody>
      </p:sp>
      <p:sp>
        <p:nvSpPr>
          <p:cNvPr id="48" name="Oval 49"/>
          <p:cNvSpPr>
            <a:spLocks noChangeArrowheads="1"/>
          </p:cNvSpPr>
          <p:nvPr/>
        </p:nvSpPr>
        <p:spPr bwMode="auto">
          <a:xfrm>
            <a:off x="16764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49" name="Text Box 50"/>
          <p:cNvSpPr txBox="1">
            <a:spLocks noChangeArrowheads="1"/>
          </p:cNvSpPr>
          <p:nvPr/>
        </p:nvSpPr>
        <p:spPr bwMode="auto">
          <a:xfrm>
            <a:off x="1549400" y="2286000"/>
            <a:ext cx="508000" cy="519113"/>
          </a:xfrm>
          <a:prstGeom prst="rect">
            <a:avLst/>
          </a:prstGeom>
          <a:solidFill>
            <a:schemeClr val="bg1"/>
          </a:solidFill>
          <a:ln w="38100">
            <a:noFill/>
            <a:miter lim="800000"/>
            <a:headEnd/>
            <a:tailEnd/>
          </a:ln>
        </p:spPr>
        <p:txBody>
          <a:bodyPr wrap="none" anchor="ctr">
            <a:spAutoFit/>
          </a:bodyPr>
          <a:lstStyle/>
          <a:p>
            <a:pPr algn="ctr"/>
            <a:r>
              <a:rPr lang="en-US" altLang="zh-CN" sz="2800" i="0">
                <a:solidFill>
                  <a:schemeClr val="accent2"/>
                </a:solidFill>
                <a:latin typeface="Arial Narrow" pitchFamily="34" charset="0"/>
              </a:rPr>
              <a:t>11</a:t>
            </a:r>
            <a:endParaRPr lang="en-US" altLang="zh-CN" b="0" i="0">
              <a:solidFill>
                <a:schemeClr val="accent2"/>
              </a:solidFill>
            </a:endParaRPr>
          </a:p>
        </p:txBody>
      </p:sp>
      <p:sp>
        <p:nvSpPr>
          <p:cNvPr id="50" name="Text Box 51"/>
          <p:cNvSpPr txBox="1">
            <a:spLocks noChangeArrowheads="1"/>
          </p:cNvSpPr>
          <p:nvPr/>
        </p:nvSpPr>
        <p:spPr bwMode="auto">
          <a:xfrm>
            <a:off x="838200" y="4267200"/>
            <a:ext cx="533400" cy="519113"/>
          </a:xfrm>
          <a:prstGeom prst="rect">
            <a:avLst/>
          </a:prstGeom>
          <a:noFill/>
          <a:ln w="38100">
            <a:noFill/>
            <a:miter lim="800000"/>
            <a:headEnd/>
            <a:tailEnd/>
          </a:ln>
        </p:spPr>
        <p:txBody>
          <a:bodyPr anchor="ctr">
            <a:spAutoFit/>
          </a:bodyPr>
          <a:lstStyle/>
          <a:p>
            <a:pPr algn="ctr"/>
            <a:r>
              <a:rPr lang="en-US" altLang="zh-CN" sz="2800" i="0">
                <a:solidFill>
                  <a:srgbClr val="FFFFCC"/>
                </a:solidFill>
                <a:latin typeface="Arial Narrow" pitchFamily="34" charset="0"/>
              </a:rPr>
              <a:t>53</a:t>
            </a:r>
            <a:endParaRPr lang="en-US" altLang="zh-CN" b="0" i="0">
              <a:solidFill>
                <a:srgbClr val="FFFFCC"/>
              </a:solidFill>
            </a:endParaRPr>
          </a:p>
        </p:txBody>
      </p:sp>
      <p:sp>
        <p:nvSpPr>
          <p:cNvPr id="51" name="Oval 52"/>
          <p:cNvSpPr>
            <a:spLocks noChangeArrowheads="1"/>
          </p:cNvSpPr>
          <p:nvPr/>
        </p:nvSpPr>
        <p:spPr bwMode="auto">
          <a:xfrm>
            <a:off x="5257800" y="4267200"/>
            <a:ext cx="533400" cy="533400"/>
          </a:xfrm>
          <a:prstGeom prst="ellipse">
            <a:avLst/>
          </a:prstGeom>
          <a:gradFill rotWithShape="0">
            <a:gsLst>
              <a:gs pos="0">
                <a:srgbClr val="472F18"/>
              </a:gs>
              <a:gs pos="100000">
                <a:srgbClr val="996633"/>
              </a:gs>
            </a:gsLst>
            <a:path path="shape">
              <a:fillToRect l="50000" t="50000" r="50000" b="50000"/>
            </a:path>
          </a:gradFill>
          <a:ln w="38100">
            <a:noFill/>
            <a:round/>
            <a:headEnd/>
            <a:tailEnd/>
          </a:ln>
        </p:spPr>
        <p:txBody>
          <a:bodyPr wrap="none" anchor="ctr"/>
          <a:lstStyle/>
          <a:p>
            <a:endParaRPr lang="zh-CN" altLang="en-US"/>
          </a:p>
        </p:txBody>
      </p:sp>
      <p:sp>
        <p:nvSpPr>
          <p:cNvPr id="52" name="Text Box 53"/>
          <p:cNvSpPr txBox="1">
            <a:spLocks noChangeArrowheads="1"/>
          </p:cNvSpPr>
          <p:nvPr/>
        </p:nvSpPr>
        <p:spPr bwMode="auto">
          <a:xfrm>
            <a:off x="5283200" y="4267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53" name="Line 54"/>
          <p:cNvSpPr>
            <a:spLocks noChangeShapeType="1"/>
          </p:cNvSpPr>
          <p:nvPr/>
        </p:nvSpPr>
        <p:spPr bwMode="auto">
          <a:xfrm>
            <a:off x="2481263" y="1219200"/>
            <a:ext cx="185737"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54" name="Text Box 55"/>
          <p:cNvSpPr txBox="1">
            <a:spLocks noChangeArrowheads="1"/>
          </p:cNvSpPr>
          <p:nvPr/>
        </p:nvSpPr>
        <p:spPr bwMode="auto">
          <a:xfrm>
            <a:off x="2308225" y="776288"/>
            <a:ext cx="28257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55" name="Line 56"/>
          <p:cNvSpPr>
            <a:spLocks noChangeShapeType="1"/>
          </p:cNvSpPr>
          <p:nvPr/>
        </p:nvSpPr>
        <p:spPr bwMode="auto">
          <a:xfrm>
            <a:off x="1871663" y="2057400"/>
            <a:ext cx="185737"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56" name="Text Box 57"/>
          <p:cNvSpPr txBox="1">
            <a:spLocks noChangeArrowheads="1"/>
          </p:cNvSpPr>
          <p:nvPr/>
        </p:nvSpPr>
        <p:spPr bwMode="auto">
          <a:xfrm>
            <a:off x="1701800" y="42672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23</a:t>
            </a:r>
            <a:endParaRPr lang="en-US" altLang="zh-CN" b="0" i="0"/>
          </a:p>
        </p:txBody>
      </p:sp>
      <p:sp>
        <p:nvSpPr>
          <p:cNvPr id="57" name="Text Box 58"/>
          <p:cNvSpPr txBox="1">
            <a:spLocks noChangeArrowheads="1"/>
          </p:cNvSpPr>
          <p:nvPr/>
        </p:nvSpPr>
        <p:spPr bwMode="auto">
          <a:xfrm>
            <a:off x="1371600" y="3352800"/>
            <a:ext cx="50800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Narrow" pitchFamily="34" charset="0"/>
              </a:rPr>
              <a:t>17</a:t>
            </a:r>
            <a:endParaRPr lang="en-US" altLang="zh-CN" b="0" i="0"/>
          </a:p>
        </p:txBody>
      </p:sp>
      <p:sp>
        <p:nvSpPr>
          <p:cNvPr id="58" name="Text Box 59"/>
          <p:cNvSpPr txBox="1">
            <a:spLocks noChangeArrowheads="1"/>
          </p:cNvSpPr>
          <p:nvPr/>
        </p:nvSpPr>
        <p:spPr bwMode="auto">
          <a:xfrm>
            <a:off x="5257800" y="1600200"/>
            <a:ext cx="303213"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j</a:t>
            </a:r>
            <a:endParaRPr lang="en-US" altLang="zh-CN" b="0" i="0"/>
          </a:p>
        </p:txBody>
      </p:sp>
      <p:sp>
        <p:nvSpPr>
          <p:cNvPr id="59" name="Line 60"/>
          <p:cNvSpPr>
            <a:spLocks noChangeShapeType="1"/>
          </p:cNvSpPr>
          <p:nvPr/>
        </p:nvSpPr>
        <p:spPr bwMode="auto">
          <a:xfrm>
            <a:off x="6138863" y="1204913"/>
            <a:ext cx="185737" cy="457200"/>
          </a:xfrm>
          <a:prstGeom prst="line">
            <a:avLst/>
          </a:prstGeom>
          <a:noFill/>
          <a:ln w="28575">
            <a:solidFill>
              <a:schemeClr val="tx2"/>
            </a:solidFill>
            <a:round/>
            <a:headEnd/>
            <a:tailEnd type="triangle" w="sm" len="lg"/>
          </a:ln>
        </p:spPr>
        <p:txBody>
          <a:bodyPr wrap="none" anchor="ctr"/>
          <a:lstStyle/>
          <a:p>
            <a:endParaRPr lang="zh-CN" altLang="en-US"/>
          </a:p>
        </p:txBody>
      </p:sp>
      <p:sp>
        <p:nvSpPr>
          <p:cNvPr id="60" name="Text Box 61"/>
          <p:cNvSpPr txBox="1">
            <a:spLocks noChangeArrowheads="1"/>
          </p:cNvSpPr>
          <p:nvPr/>
        </p:nvSpPr>
        <p:spPr bwMode="auto">
          <a:xfrm>
            <a:off x="5965825" y="762000"/>
            <a:ext cx="282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i</a:t>
            </a:r>
            <a:endParaRPr lang="en-US" altLang="zh-CN" b="0" i="0"/>
          </a:p>
        </p:txBody>
      </p:sp>
      <p:sp>
        <p:nvSpPr>
          <p:cNvPr id="61" name="Line 62"/>
          <p:cNvSpPr>
            <a:spLocks noChangeShapeType="1"/>
          </p:cNvSpPr>
          <p:nvPr/>
        </p:nvSpPr>
        <p:spPr bwMode="auto">
          <a:xfrm>
            <a:off x="5529263" y="2043113"/>
            <a:ext cx="185737" cy="457200"/>
          </a:xfrm>
          <a:prstGeom prst="line">
            <a:avLst/>
          </a:prstGeom>
          <a:noFill/>
          <a:ln w="28575">
            <a:solidFill>
              <a:schemeClr val="tx2"/>
            </a:solidFill>
            <a:round/>
            <a:headEnd/>
            <a:tailEnd type="triangle" w="sm" len="lg"/>
          </a:ln>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0-#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0-#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0-#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0-#ppt_w/2"/>
                                          </p:val>
                                        </p:tav>
                                        <p:tav tm="100000">
                                          <p:val>
                                            <p:strVal val="#ppt_x"/>
                                          </p:val>
                                        </p:tav>
                                      </p:tavLst>
                                    </p:anim>
                                    <p:anim calcmode="lin" valueType="num">
                                      <p:cBhvr additive="base">
                                        <p:cTn id="56" dur="500" fill="hold"/>
                                        <p:tgtEl>
                                          <p:spTgt spid="3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0-#ppt_w/2"/>
                                          </p:val>
                                        </p:tav>
                                        <p:tav tm="100000">
                                          <p:val>
                                            <p:strVal val="#ppt_x"/>
                                          </p:val>
                                        </p:tav>
                                      </p:tavLst>
                                    </p:anim>
                                    <p:anim calcmode="lin" valueType="num">
                                      <p:cBhvr additive="base">
                                        <p:cTn id="60" dur="500" fill="hold"/>
                                        <p:tgtEl>
                                          <p:spTgt spid="3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0-#ppt_w/2"/>
                                          </p:val>
                                        </p:tav>
                                        <p:tav tm="100000">
                                          <p:val>
                                            <p:strVal val="#ppt_x"/>
                                          </p:val>
                                        </p:tav>
                                      </p:tavLst>
                                    </p:anim>
                                    <p:anim calcmode="lin" valueType="num">
                                      <p:cBhvr additive="base">
                                        <p:cTn id="64" dur="500" fill="hold"/>
                                        <p:tgtEl>
                                          <p:spTgt spid="3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0-#ppt_w/2"/>
                                          </p:val>
                                        </p:tav>
                                        <p:tav tm="100000">
                                          <p:val>
                                            <p:strVal val="#ppt_x"/>
                                          </p:val>
                                        </p:tav>
                                      </p:tavLst>
                                    </p:anim>
                                    <p:anim calcmode="lin" valueType="num">
                                      <p:cBhvr additive="base">
                                        <p:cTn id="68" dur="500" fill="hold"/>
                                        <p:tgtEl>
                                          <p:spTgt spid="3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fill="hold"/>
                                        <p:tgtEl>
                                          <p:spTgt spid="35"/>
                                        </p:tgtEl>
                                        <p:attrNameLst>
                                          <p:attrName>ppt_x</p:attrName>
                                        </p:attrNameLst>
                                      </p:cBhvr>
                                      <p:tavLst>
                                        <p:tav tm="0">
                                          <p:val>
                                            <p:strVal val="0-#ppt_w/2"/>
                                          </p:val>
                                        </p:tav>
                                        <p:tav tm="100000">
                                          <p:val>
                                            <p:strVal val="#ppt_x"/>
                                          </p:val>
                                        </p:tav>
                                      </p:tavLst>
                                    </p:anim>
                                    <p:anim calcmode="lin" valueType="num">
                                      <p:cBhvr additive="base">
                                        <p:cTn id="72" dur="500" fill="hold"/>
                                        <p:tgtEl>
                                          <p:spTgt spid="35"/>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0-#ppt_w/2"/>
                                          </p:val>
                                        </p:tav>
                                        <p:tav tm="100000">
                                          <p:val>
                                            <p:strVal val="#ppt_x"/>
                                          </p:val>
                                        </p:tav>
                                      </p:tavLst>
                                    </p:anim>
                                    <p:anim calcmode="lin" valueType="num">
                                      <p:cBhvr additive="base">
                                        <p:cTn id="76" dur="500" fill="hold"/>
                                        <p:tgtEl>
                                          <p:spTgt spid="3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0-#ppt_w/2"/>
                                          </p:val>
                                        </p:tav>
                                        <p:tav tm="100000">
                                          <p:val>
                                            <p:strVal val="#ppt_x"/>
                                          </p:val>
                                        </p:tav>
                                      </p:tavLst>
                                    </p:anim>
                                    <p:anim calcmode="lin" valueType="num">
                                      <p:cBhvr additive="base">
                                        <p:cTn id="80" dur="500" fill="hold"/>
                                        <p:tgtEl>
                                          <p:spTgt spid="4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0-#ppt_w/2"/>
                                          </p:val>
                                        </p:tav>
                                        <p:tav tm="100000">
                                          <p:val>
                                            <p:strVal val="#ppt_x"/>
                                          </p:val>
                                        </p:tav>
                                      </p:tavLst>
                                    </p:anim>
                                    <p:anim calcmode="lin" valueType="num">
                                      <p:cBhvr additive="base">
                                        <p:cTn id="84" dur="500" fill="hold"/>
                                        <p:tgtEl>
                                          <p:spTgt spid="4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500" fill="hold"/>
                                        <p:tgtEl>
                                          <p:spTgt spid="45"/>
                                        </p:tgtEl>
                                        <p:attrNameLst>
                                          <p:attrName>ppt_x</p:attrName>
                                        </p:attrNameLst>
                                      </p:cBhvr>
                                      <p:tavLst>
                                        <p:tav tm="0">
                                          <p:val>
                                            <p:strVal val="0-#ppt_w/2"/>
                                          </p:val>
                                        </p:tav>
                                        <p:tav tm="100000">
                                          <p:val>
                                            <p:strVal val="#ppt_x"/>
                                          </p:val>
                                        </p:tav>
                                      </p:tavLst>
                                    </p:anim>
                                    <p:anim calcmode="lin" valueType="num">
                                      <p:cBhvr additive="base">
                                        <p:cTn id="92" dur="500" fill="hold"/>
                                        <p:tgtEl>
                                          <p:spTgt spid="4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500" fill="hold"/>
                                        <p:tgtEl>
                                          <p:spTgt spid="46"/>
                                        </p:tgtEl>
                                        <p:attrNameLst>
                                          <p:attrName>ppt_x</p:attrName>
                                        </p:attrNameLst>
                                      </p:cBhvr>
                                      <p:tavLst>
                                        <p:tav tm="0">
                                          <p:val>
                                            <p:strVal val="0-#ppt_w/2"/>
                                          </p:val>
                                        </p:tav>
                                        <p:tav tm="100000">
                                          <p:val>
                                            <p:strVal val="#ppt_x"/>
                                          </p:val>
                                        </p:tav>
                                      </p:tavLst>
                                    </p:anim>
                                    <p:anim calcmode="lin" valueType="num">
                                      <p:cBhvr additive="base">
                                        <p:cTn id="96" dur="500" fill="hold"/>
                                        <p:tgtEl>
                                          <p:spTgt spid="4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0-#ppt_w/2"/>
                                          </p:val>
                                        </p:tav>
                                        <p:tav tm="100000">
                                          <p:val>
                                            <p:strVal val="#ppt_x"/>
                                          </p:val>
                                        </p:tav>
                                      </p:tavLst>
                                    </p:anim>
                                    <p:anim calcmode="lin" valueType="num">
                                      <p:cBhvr additive="base">
                                        <p:cTn id="104" dur="500" fill="hold"/>
                                        <p:tgtEl>
                                          <p:spTgt spid="52"/>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 calcmode="lin" valueType="num">
                                      <p:cBhvr additive="base">
                                        <p:cTn id="107" dur="500" fill="hold"/>
                                        <p:tgtEl>
                                          <p:spTgt spid="58"/>
                                        </p:tgtEl>
                                        <p:attrNameLst>
                                          <p:attrName>ppt_x</p:attrName>
                                        </p:attrNameLst>
                                      </p:cBhvr>
                                      <p:tavLst>
                                        <p:tav tm="0">
                                          <p:val>
                                            <p:strVal val="0-#ppt_w/2"/>
                                          </p:val>
                                        </p:tav>
                                        <p:tav tm="100000">
                                          <p:val>
                                            <p:strVal val="#ppt_x"/>
                                          </p:val>
                                        </p:tav>
                                      </p:tavLst>
                                    </p:anim>
                                    <p:anim calcmode="lin" valueType="num">
                                      <p:cBhvr additive="base">
                                        <p:cTn id="108" dur="500" fill="hold"/>
                                        <p:tgtEl>
                                          <p:spTgt spid="58"/>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anim calcmode="lin" valueType="num">
                                      <p:cBhvr additive="base">
                                        <p:cTn id="111" dur="500" fill="hold"/>
                                        <p:tgtEl>
                                          <p:spTgt spid="59"/>
                                        </p:tgtEl>
                                        <p:attrNameLst>
                                          <p:attrName>ppt_x</p:attrName>
                                        </p:attrNameLst>
                                      </p:cBhvr>
                                      <p:tavLst>
                                        <p:tav tm="0">
                                          <p:val>
                                            <p:strVal val="0-#ppt_w/2"/>
                                          </p:val>
                                        </p:tav>
                                        <p:tav tm="100000">
                                          <p:val>
                                            <p:strVal val="#ppt_x"/>
                                          </p:val>
                                        </p:tav>
                                      </p:tavLst>
                                    </p:anim>
                                    <p:anim calcmode="lin" valueType="num">
                                      <p:cBhvr additive="base">
                                        <p:cTn id="112" dur="500" fill="hold"/>
                                        <p:tgtEl>
                                          <p:spTgt spid="59"/>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anim calcmode="lin" valueType="num">
                                      <p:cBhvr additive="base">
                                        <p:cTn id="115" dur="500" fill="hold"/>
                                        <p:tgtEl>
                                          <p:spTgt spid="60"/>
                                        </p:tgtEl>
                                        <p:attrNameLst>
                                          <p:attrName>ppt_x</p:attrName>
                                        </p:attrNameLst>
                                      </p:cBhvr>
                                      <p:tavLst>
                                        <p:tav tm="0">
                                          <p:val>
                                            <p:strVal val="0-#ppt_w/2"/>
                                          </p:val>
                                        </p:tav>
                                        <p:tav tm="100000">
                                          <p:val>
                                            <p:strVal val="#ppt_x"/>
                                          </p:val>
                                        </p:tav>
                                      </p:tavLst>
                                    </p:anim>
                                    <p:anim calcmode="lin" valueType="num">
                                      <p:cBhvr additive="base">
                                        <p:cTn id="116" dur="500" fill="hold"/>
                                        <p:tgtEl>
                                          <p:spTgt spid="60"/>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fill="hold"/>
                                        <p:tgtEl>
                                          <p:spTgt spid="61"/>
                                        </p:tgtEl>
                                        <p:attrNameLst>
                                          <p:attrName>ppt_x</p:attrName>
                                        </p:attrNameLst>
                                      </p:cBhvr>
                                      <p:tavLst>
                                        <p:tav tm="0">
                                          <p:val>
                                            <p:strVal val="0-#ppt_w/2"/>
                                          </p:val>
                                        </p:tav>
                                        <p:tav tm="100000">
                                          <p:val>
                                            <p:strVal val="#ppt_x"/>
                                          </p:val>
                                        </p:tav>
                                      </p:tavLst>
                                    </p:anim>
                                    <p:anim calcmode="lin" valueType="num">
                                      <p:cBhvr additive="base">
                                        <p:cTn id="12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5" grpId="0"/>
      <p:bldP spid="37" grpId="0"/>
      <p:bldP spid="42" grpId="0"/>
      <p:bldP spid="43" grpId="0"/>
      <p:bldP spid="44" grpId="0"/>
      <p:bldP spid="45" grpId="0"/>
      <p:bldP spid="46" grpId="0"/>
      <p:bldP spid="51" grpId="0" animBg="1"/>
      <p:bldP spid="52" grpId="0"/>
      <p:bldP spid="58" grpId="0"/>
      <p:bldP spid="59" grpId="0" animBg="1"/>
      <p:bldP spid="60" grpId="0"/>
      <p:bldP spid="61" grpId="0" animBg="1"/>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257</a:t>
            </a:fld>
            <a:endParaRPr lang="en-US" altLang="zh-CN"/>
          </a:p>
        </p:txBody>
      </p:sp>
      <p:sp>
        <p:nvSpPr>
          <p:cNvPr id="3" name="Text Box 4"/>
          <p:cNvSpPr txBox="1">
            <a:spLocks noChangeArrowheads="1"/>
          </p:cNvSpPr>
          <p:nvPr/>
        </p:nvSpPr>
        <p:spPr bwMode="auto">
          <a:xfrm>
            <a:off x="2627313" y="692150"/>
            <a:ext cx="4106862" cy="641350"/>
          </a:xfrm>
          <a:prstGeom prst="rect">
            <a:avLst/>
          </a:prstGeom>
          <a:noFill/>
          <a:ln w="9525">
            <a:noFill/>
            <a:miter lim="800000"/>
            <a:headEnd/>
            <a:tailEnd/>
          </a:ln>
          <a:effectLst/>
        </p:spPr>
        <p:txBody>
          <a:bodyPr>
            <a:spAutoFit/>
          </a:bodyPr>
          <a:lstStyle/>
          <a:p>
            <a:pPr>
              <a:defRPr/>
            </a:pPr>
            <a:r>
              <a:rPr lang="zh-CN" altLang="en-US" sz="3600" i="0" u="sng">
                <a:solidFill>
                  <a:srgbClr val="000099"/>
                </a:solidFill>
                <a:effectLst>
                  <a:outerShdw blurRad="38100" dist="38100" dir="2700000" algn="tl">
                    <a:srgbClr val="C0C0C0"/>
                  </a:outerShdw>
                </a:effectLst>
                <a:ea typeface="仿宋_GB2312" pitchFamily="49" charset="-122"/>
              </a:rPr>
              <a:t>最小堆的删除算法</a:t>
            </a:r>
            <a:endParaRPr lang="zh-CN" altLang="en-US" sz="1000" i="0" u="sng">
              <a:solidFill>
                <a:srgbClr val="CC3300"/>
              </a:solidFill>
              <a:ea typeface="仿宋_GB2312" pitchFamily="49" charset="-122"/>
            </a:endParaRPr>
          </a:p>
        </p:txBody>
      </p:sp>
      <p:sp>
        <p:nvSpPr>
          <p:cNvPr id="4" name="Rectangle 5"/>
          <p:cNvSpPr>
            <a:spLocks noChangeArrowheads="1"/>
          </p:cNvSpPr>
          <p:nvPr/>
        </p:nvSpPr>
        <p:spPr bwMode="auto">
          <a:xfrm>
            <a:off x="395288" y="1412875"/>
            <a:ext cx="8228012" cy="3810000"/>
          </a:xfrm>
          <a:prstGeom prst="rect">
            <a:avLst/>
          </a:prstGeom>
          <a:noFill/>
          <a:ln w="9525">
            <a:noFill/>
            <a:miter lim="800000"/>
            <a:headEnd/>
            <a:tailEnd/>
          </a:ln>
          <a:effectLst/>
        </p:spPr>
        <p:txBody>
          <a:bodyPr lIns="90022" tIns="45011" rIns="90022" bIns="45011"/>
          <a:lstStyle/>
          <a:p>
            <a:pPr marL="342900" indent="-342900" algn="just">
              <a:spcBef>
                <a:spcPct val="30000"/>
              </a:spcBef>
              <a:defRPr/>
            </a:pPr>
            <a:r>
              <a:rPr lang="en-US" altLang="zh-CN" sz="3200" i="0" dirty="0">
                <a:effectLst>
                  <a:outerShdw blurRad="38100" dist="38100" dir="2700000" algn="tl">
                    <a:srgbClr val="C0C0C0"/>
                  </a:outerShdw>
                </a:effectLst>
                <a:ea typeface="隶书" pitchFamily="49" charset="-122"/>
              </a:rPr>
              <a:t>           </a:t>
            </a:r>
            <a:r>
              <a:rPr lang="zh-CN" altLang="en-US" sz="3200" i="0" dirty="0">
                <a:effectLst>
                  <a:outerShdw blurRad="38100" dist="38100" dir="2700000" algn="tl">
                    <a:srgbClr val="C0C0C0"/>
                  </a:outerShdw>
                </a:effectLst>
                <a:ea typeface="仿宋_GB2312" pitchFamily="49" charset="-122"/>
              </a:rPr>
              <a:t>从最小堆删除具有最小关键码记录的操作，是</a:t>
            </a:r>
            <a:r>
              <a:rPr lang="zh-CN" altLang="en-US" sz="3200" i="0" dirty="0">
                <a:solidFill>
                  <a:srgbClr val="FF3300"/>
                </a:solidFill>
                <a:effectLst>
                  <a:outerShdw blurRad="38100" dist="38100" dir="2700000" algn="tl">
                    <a:srgbClr val="C0C0C0"/>
                  </a:outerShdw>
                </a:effectLst>
                <a:ea typeface="仿宋_GB2312" pitchFamily="49" charset="-122"/>
              </a:rPr>
              <a:t>将最小堆的堆顶元素</a:t>
            </a:r>
            <a:r>
              <a:rPr lang="zh-CN" altLang="en-US" sz="3200" i="0" dirty="0">
                <a:effectLst>
                  <a:outerShdw blurRad="38100" dist="38100" dir="2700000" algn="tl">
                    <a:srgbClr val="C0C0C0"/>
                  </a:outerShdw>
                </a:effectLst>
                <a:ea typeface="仿宋_GB2312" pitchFamily="49" charset="-122"/>
              </a:rPr>
              <a:t>（即完全二叉树的顺序表示的第</a:t>
            </a:r>
            <a:r>
              <a:rPr lang="en-US" altLang="zh-CN" sz="3200" i="0" dirty="0">
                <a:solidFill>
                  <a:srgbClr val="CC3300"/>
                </a:solidFill>
                <a:effectLst>
                  <a:outerShdw blurRad="38100" dist="38100" dir="2700000" algn="tl">
                    <a:srgbClr val="C0C0C0"/>
                  </a:outerShdw>
                </a:effectLst>
                <a:ea typeface="仿宋_GB2312" pitchFamily="49" charset="-122"/>
              </a:rPr>
              <a:t>0</a:t>
            </a:r>
            <a:r>
              <a:rPr lang="zh-CN" altLang="en-US" sz="3200" i="0" dirty="0">
                <a:effectLst>
                  <a:outerShdw blurRad="38100" dist="38100" dir="2700000" algn="tl">
                    <a:srgbClr val="C0C0C0"/>
                  </a:outerShdw>
                </a:effectLst>
                <a:ea typeface="仿宋_GB2312" pitchFamily="49" charset="-122"/>
              </a:rPr>
              <a:t>号元素）</a:t>
            </a:r>
            <a:r>
              <a:rPr lang="zh-CN" altLang="en-US" sz="3200" i="0" dirty="0">
                <a:solidFill>
                  <a:srgbClr val="FF3300"/>
                </a:solidFill>
                <a:effectLst>
                  <a:outerShdw blurRad="38100" dist="38100" dir="2700000" algn="tl">
                    <a:srgbClr val="C0C0C0"/>
                  </a:outerShdw>
                </a:effectLst>
                <a:ea typeface="仿宋_GB2312" pitchFamily="49" charset="-122"/>
              </a:rPr>
              <a:t>删除</a:t>
            </a:r>
            <a:r>
              <a:rPr lang="zh-CN" altLang="en-US" sz="3200" i="0" dirty="0">
                <a:effectLst>
                  <a:outerShdw blurRad="38100" dist="38100" dir="2700000" algn="tl">
                    <a:srgbClr val="C0C0C0"/>
                  </a:outerShdw>
                </a:effectLst>
                <a:ea typeface="仿宋_GB2312" pitchFamily="49" charset="-122"/>
              </a:rPr>
              <a:t>。</a:t>
            </a:r>
          </a:p>
          <a:p>
            <a:pPr marL="342900" indent="-342900" algn="just">
              <a:spcBef>
                <a:spcPct val="30000"/>
              </a:spcBef>
              <a:defRPr/>
            </a:pPr>
            <a:r>
              <a:rPr lang="zh-CN" altLang="en-US" sz="3200" i="0" dirty="0">
                <a:effectLst>
                  <a:outerShdw blurRad="38100" dist="38100" dir="2700000" algn="tl">
                    <a:srgbClr val="C0C0C0"/>
                  </a:outerShdw>
                </a:effectLst>
                <a:ea typeface="仿宋_GB2312" pitchFamily="49" charset="-122"/>
              </a:rPr>
              <a:t>	        在将该元素取走后，一般</a:t>
            </a:r>
            <a:r>
              <a:rPr lang="zh-CN" altLang="en-US" sz="3200" i="0" dirty="0">
                <a:solidFill>
                  <a:srgbClr val="FF3300"/>
                </a:solidFill>
                <a:effectLst>
                  <a:outerShdw blurRad="38100" dist="38100" dir="2700000" algn="tl">
                    <a:srgbClr val="C0C0C0"/>
                  </a:outerShdw>
                </a:effectLst>
                <a:ea typeface="仿宋_GB2312" pitchFamily="49" charset="-122"/>
              </a:rPr>
              <a:t>以堆的最后一个结点填补取走的堆顶元素</a:t>
            </a:r>
            <a:r>
              <a:rPr lang="zh-CN" altLang="en-US" sz="3200" i="0" dirty="0">
                <a:effectLst>
                  <a:outerShdw blurRad="38100" dist="38100" dir="2700000" algn="tl">
                    <a:srgbClr val="C0C0C0"/>
                  </a:outerShdw>
                </a:effectLst>
                <a:ea typeface="仿宋_GB2312" pitchFamily="49" charset="-122"/>
              </a:rPr>
              <a:t>，并将堆的实际元素个数减</a:t>
            </a:r>
            <a:r>
              <a:rPr lang="en-US" altLang="zh-CN" sz="3200" i="0" dirty="0">
                <a:solidFill>
                  <a:srgbClr val="CC3300"/>
                </a:solidFill>
                <a:effectLst>
                  <a:outerShdw blurRad="38100" dist="38100" dir="2700000" algn="tl">
                    <a:srgbClr val="C0C0C0"/>
                  </a:outerShdw>
                </a:effectLst>
                <a:ea typeface="仿宋_GB2312" pitchFamily="49" charset="-122"/>
              </a:rPr>
              <a:t>1</a:t>
            </a:r>
            <a:r>
              <a:rPr lang="zh-CN" altLang="en-US" sz="3200" i="0" dirty="0">
                <a:effectLst>
                  <a:outerShdw blurRad="38100" dist="38100" dir="2700000" algn="tl">
                    <a:srgbClr val="C0C0C0"/>
                  </a:outerShdw>
                </a:effectLst>
                <a:ea typeface="仿宋_GB2312" pitchFamily="49" charset="-122"/>
              </a:rPr>
              <a:t>。</a:t>
            </a:r>
          </a:p>
          <a:p>
            <a:pPr marL="342900" indent="-342900" algn="just">
              <a:spcBef>
                <a:spcPct val="30000"/>
              </a:spcBef>
              <a:defRPr/>
            </a:pPr>
            <a:r>
              <a:rPr lang="zh-CN" altLang="en-US" sz="3200" i="0" dirty="0">
                <a:effectLst>
                  <a:outerShdw blurRad="38100" dist="38100" dir="2700000" algn="tl">
                    <a:srgbClr val="C0C0C0"/>
                  </a:outerShdw>
                </a:effectLst>
                <a:ea typeface="仿宋_GB2312" pitchFamily="49" charset="-122"/>
              </a:rPr>
              <a:t>	        用最后一个元素取代堆顶元素将破坏堆，需要</a:t>
            </a:r>
            <a:r>
              <a:rPr lang="zh-CN" altLang="en-US" sz="3200" i="0" dirty="0">
                <a:solidFill>
                  <a:srgbClr val="FF3300"/>
                </a:solidFill>
                <a:effectLst>
                  <a:outerShdw blurRad="38100" dist="38100" dir="2700000" algn="tl">
                    <a:srgbClr val="C0C0C0"/>
                  </a:outerShdw>
                </a:effectLst>
                <a:ea typeface="仿宋_GB2312" pitchFamily="49" charset="-122"/>
              </a:rPr>
              <a:t>从堆顶向下进行调整</a:t>
            </a:r>
            <a:r>
              <a:rPr lang="zh-CN" altLang="en-US" sz="3200" i="0" dirty="0">
                <a:effectLst>
                  <a:outerShdw blurRad="38100" dist="38100" dir="2700000" algn="tl">
                    <a:srgbClr val="C0C0C0"/>
                  </a:outerShdw>
                </a:effectLst>
                <a:ea typeface="仿宋_GB2312" pitchFamily="49"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258</a:t>
            </a:fld>
            <a:endParaRPr lang="en-US" altLang="zh-CN"/>
          </a:p>
        </p:txBody>
      </p:sp>
      <p:sp>
        <p:nvSpPr>
          <p:cNvPr id="3" name="Text Box 4"/>
          <p:cNvSpPr txBox="1">
            <a:spLocks noChangeArrowheads="1"/>
          </p:cNvSpPr>
          <p:nvPr/>
        </p:nvSpPr>
        <p:spPr bwMode="auto">
          <a:xfrm>
            <a:off x="611188" y="1052513"/>
            <a:ext cx="8191500" cy="4362450"/>
          </a:xfrm>
          <a:prstGeom prst="rect">
            <a:avLst/>
          </a:prstGeom>
          <a:noFill/>
          <a:ln w="9525">
            <a:noFill/>
            <a:miter lim="800000"/>
            <a:headEnd/>
            <a:tailEnd/>
          </a:ln>
        </p:spPr>
        <p:txBody>
          <a:bodyPr>
            <a:spAutoFit/>
          </a:bodyPr>
          <a:lstStyle/>
          <a:p>
            <a:r>
              <a:rPr lang="en-US" altLang="zh-CN" sz="2800" i="0" dirty="0">
                <a:solidFill>
                  <a:srgbClr val="CC3300"/>
                </a:solidFill>
                <a:latin typeface="+mn-lt"/>
                <a:ea typeface="仿宋_GB2312" pitchFamily="49" charset="-122"/>
              </a:rPr>
              <a:t>template &lt;class Type&gt; </a:t>
            </a:r>
            <a:r>
              <a:rPr lang="en-US" altLang="zh-CN" sz="2800" i="0" dirty="0" err="1">
                <a:solidFill>
                  <a:srgbClr val="CC3300"/>
                </a:solidFill>
                <a:latin typeface="+mn-lt"/>
                <a:ea typeface="仿宋_GB2312" pitchFamily="49" charset="-122"/>
              </a:rPr>
              <a:t>bool</a:t>
            </a:r>
            <a:r>
              <a:rPr lang="en-US" altLang="zh-CN" sz="2800" b="0" i="0" dirty="0">
                <a:solidFill>
                  <a:srgbClr val="CC3300"/>
                </a:solidFill>
                <a:latin typeface="+mn-lt"/>
                <a:ea typeface="仿宋_GB2312" pitchFamily="49" charset="-122"/>
              </a:rPr>
              <a:t> </a:t>
            </a:r>
            <a:r>
              <a:rPr lang="en-US" altLang="zh-CN" sz="2800" b="0" i="0" dirty="0" err="1">
                <a:solidFill>
                  <a:srgbClr val="CC3300"/>
                </a:solidFill>
                <a:latin typeface="+mn-lt"/>
                <a:ea typeface="仿宋_GB2312" pitchFamily="49" charset="-122"/>
              </a:rPr>
              <a:t>MinHeap</a:t>
            </a:r>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&lt;Type&gt; ::</a:t>
            </a:r>
            <a:endParaRPr lang="en-US" altLang="zh-CN" sz="2800" b="0" i="0" dirty="0">
              <a:solidFill>
                <a:srgbClr val="CC3300"/>
              </a:solidFill>
              <a:latin typeface="+mn-lt"/>
              <a:ea typeface="仿宋_GB2312" pitchFamily="49" charset="-122"/>
            </a:endParaRPr>
          </a:p>
          <a:p>
            <a:r>
              <a:rPr lang="en-US" altLang="zh-CN" sz="2800" b="0" i="0" dirty="0" smtClean="0">
                <a:solidFill>
                  <a:srgbClr val="CC3300"/>
                </a:solidFill>
                <a:latin typeface="+mn-lt"/>
                <a:ea typeface="仿宋_GB2312" pitchFamily="49" charset="-122"/>
              </a:rPr>
              <a:t>Remove</a:t>
            </a:r>
            <a:r>
              <a:rPr lang="en-US" altLang="zh-CN" sz="2800" i="0" dirty="0" smtClean="0">
                <a:solidFill>
                  <a:srgbClr val="CC3300"/>
                </a:solidFill>
                <a:latin typeface="+mn-lt"/>
                <a:ea typeface="仿宋_GB2312" pitchFamily="49" charset="-122"/>
              </a:rPr>
              <a:t>(Type </a:t>
            </a:r>
            <a:r>
              <a:rPr lang="en-US" altLang="zh-CN" sz="2800" i="0" dirty="0">
                <a:solidFill>
                  <a:srgbClr val="CC3300"/>
                </a:solidFill>
                <a:latin typeface="+mn-lt"/>
                <a:ea typeface="仿宋_GB2312" pitchFamily="49" charset="-122"/>
              </a:rPr>
              <a:t>&amp;</a:t>
            </a:r>
            <a:r>
              <a:rPr lang="en-US" altLang="zh-CN" sz="2800" b="0" i="0" dirty="0" smtClean="0">
                <a:solidFill>
                  <a:srgbClr val="CC3300"/>
                </a:solidFill>
                <a:latin typeface="+mn-lt"/>
                <a:ea typeface="仿宋_GB2312" pitchFamily="49" charset="-122"/>
              </a:rPr>
              <a:t>x</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a:t>
            </a:r>
          </a:p>
          <a:p>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if </a:t>
            </a:r>
            <a:r>
              <a:rPr lang="en-US" altLang="zh-CN" sz="2800" i="0" dirty="0" smtClean="0">
                <a:solidFill>
                  <a:srgbClr val="CC3300"/>
                </a:solidFill>
                <a:latin typeface="+mn-lt"/>
                <a:ea typeface="仿宋_GB2312" pitchFamily="49" charset="-122"/>
              </a:rPr>
              <a:t>(!</a:t>
            </a:r>
            <a:r>
              <a:rPr lang="en-US" altLang="zh-CN" sz="2800" b="0" i="0" dirty="0" err="1" smtClean="0">
                <a:solidFill>
                  <a:srgbClr val="CC3300"/>
                </a:solidFill>
                <a:latin typeface="+mn-lt"/>
                <a:ea typeface="仿宋_GB2312" pitchFamily="49" charset="-122"/>
              </a:rPr>
              <a:t>CurrentSize</a:t>
            </a:r>
            <a:r>
              <a:rPr lang="en-US" altLang="zh-CN" sz="2800" i="0" dirty="0" smtClean="0">
                <a:solidFill>
                  <a:srgbClr val="CC3300"/>
                </a:solidFill>
                <a:latin typeface="+mn-lt"/>
                <a:ea typeface="仿宋_GB2312" pitchFamily="49" charset="-122"/>
              </a:rPr>
              <a:t>)</a:t>
            </a:r>
            <a:endParaRPr lang="en-US" altLang="zh-CN" sz="2800" i="0" dirty="0">
              <a:solidFill>
                <a:srgbClr val="CC3300"/>
              </a:solidFill>
              <a:latin typeface="+mn-lt"/>
              <a:ea typeface="仿宋_GB2312" pitchFamily="49" charset="-122"/>
            </a:endParaRPr>
          </a:p>
          <a:p>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 </a:t>
            </a:r>
            <a:r>
              <a:rPr lang="en-US" altLang="zh-CN" sz="2800" i="0" dirty="0" err="1" smtClean="0">
                <a:solidFill>
                  <a:srgbClr val="CC3300"/>
                </a:solidFill>
                <a:latin typeface="+mn-lt"/>
                <a:ea typeface="仿宋_GB2312" pitchFamily="49" charset="-122"/>
              </a:rPr>
              <a:t>cout</a:t>
            </a:r>
            <a:r>
              <a:rPr lang="en-US" altLang="zh-CN" sz="2800" i="0" dirty="0" smtClean="0">
                <a:solidFill>
                  <a:srgbClr val="CC3300"/>
                </a:solidFill>
                <a:latin typeface="+mn-lt"/>
                <a:ea typeface="仿宋_GB2312" pitchFamily="49" charset="-122"/>
              </a:rPr>
              <a:t>&lt;&lt;“</a:t>
            </a:r>
            <a:r>
              <a:rPr lang="zh-CN" altLang="en-US" sz="2800" b="0" i="0" dirty="0">
                <a:solidFill>
                  <a:srgbClr val="CC3300"/>
                </a:solidFill>
                <a:latin typeface="+mn-lt"/>
                <a:ea typeface="隶书" pitchFamily="49" charset="-122"/>
              </a:rPr>
              <a:t>堆已空</a:t>
            </a:r>
            <a:r>
              <a:rPr lang="en-US" altLang="zh-CN" sz="2800" i="0" dirty="0" smtClean="0">
                <a:solidFill>
                  <a:srgbClr val="CC3300"/>
                </a:solidFill>
                <a:latin typeface="+mn-lt"/>
                <a:ea typeface="仿宋_GB2312" pitchFamily="49" charset="-122"/>
              </a:rPr>
              <a:t>”&lt;&lt;</a:t>
            </a:r>
            <a:r>
              <a:rPr lang="en-US" altLang="zh-CN" sz="2800" i="0" dirty="0" err="1" smtClean="0">
                <a:solidFill>
                  <a:srgbClr val="CC3300"/>
                </a:solidFill>
                <a:latin typeface="+mn-lt"/>
                <a:ea typeface="仿宋_GB2312" pitchFamily="49" charset="-122"/>
              </a:rPr>
              <a:t>endl</a:t>
            </a:r>
            <a:r>
              <a:rPr lang="en-US" altLang="zh-CN" sz="2800" i="0" dirty="0">
                <a:solidFill>
                  <a:srgbClr val="CC3300"/>
                </a:solidFill>
                <a:latin typeface="+mn-lt"/>
                <a:ea typeface="仿宋_GB2312" pitchFamily="49" charset="-122"/>
              </a:rPr>
              <a:t>;  return </a:t>
            </a:r>
            <a:r>
              <a:rPr lang="en-US" altLang="zh-CN" sz="2800" b="0" i="0" dirty="0">
                <a:solidFill>
                  <a:srgbClr val="CC3300"/>
                </a:solidFill>
                <a:latin typeface="+mn-lt"/>
                <a:ea typeface="仿宋_GB2312" pitchFamily="49" charset="-122"/>
              </a:rPr>
              <a:t>false</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a:t>
            </a:r>
          </a:p>
          <a:p>
            <a:r>
              <a:rPr lang="en-US" altLang="zh-CN" sz="2800" b="0" i="0" dirty="0">
                <a:solidFill>
                  <a:srgbClr val="CC3300"/>
                </a:solidFill>
                <a:latin typeface="+mn-lt"/>
                <a:ea typeface="仿宋_GB2312" pitchFamily="49" charset="-122"/>
              </a:rPr>
              <a:t>    </a:t>
            </a:r>
            <a:r>
              <a:rPr lang="en-US" altLang="zh-CN" sz="2800" b="0" i="0" dirty="0" smtClean="0">
                <a:solidFill>
                  <a:srgbClr val="CC3300"/>
                </a:solidFill>
                <a:latin typeface="+mn-lt"/>
                <a:ea typeface="仿宋_GB2312" pitchFamily="49" charset="-122"/>
              </a:rPr>
              <a:t>x</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heap</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0</a:t>
            </a:r>
            <a:r>
              <a:rPr lang="en-US" altLang="zh-CN" sz="2800" i="0" dirty="0">
                <a:solidFill>
                  <a:srgbClr val="CC3300"/>
                </a:solidFill>
                <a:latin typeface="+mn-lt"/>
                <a:ea typeface="仿宋_GB2312" pitchFamily="49" charset="-122"/>
              </a:rPr>
              <a:t>];  </a:t>
            </a:r>
            <a:r>
              <a:rPr lang="en-US" altLang="zh-CN" sz="2800" i="0" dirty="0">
                <a:solidFill>
                  <a:schemeClr val="accent2"/>
                </a:solidFill>
                <a:latin typeface="+mn-lt"/>
                <a:ea typeface="仿宋_GB2312" pitchFamily="49" charset="-122"/>
              </a:rPr>
              <a:t>//</a:t>
            </a:r>
            <a:r>
              <a:rPr lang="zh-CN" altLang="en-US" sz="2800" b="0" i="0" dirty="0">
                <a:solidFill>
                  <a:schemeClr val="accent2"/>
                </a:solidFill>
                <a:latin typeface="+mn-lt"/>
                <a:ea typeface="隶书" pitchFamily="49" charset="-122"/>
              </a:rPr>
              <a:t>最小元素出队列</a:t>
            </a:r>
            <a:endParaRPr lang="zh-CN" altLang="en-US" sz="2800" b="0" i="0" dirty="0">
              <a:solidFill>
                <a:srgbClr val="CC3300"/>
              </a:solidFill>
              <a:latin typeface="+mn-lt"/>
              <a:ea typeface="仿宋_GB2312" pitchFamily="49" charset="-122"/>
            </a:endParaRPr>
          </a:p>
          <a:p>
            <a:r>
              <a:rPr lang="zh-CN" altLang="en-US" sz="2800" b="0" i="0" dirty="0">
                <a:solidFill>
                  <a:srgbClr val="CC3300"/>
                </a:solidFill>
                <a:latin typeface="+mn-lt"/>
                <a:ea typeface="仿宋_GB2312" pitchFamily="49" charset="-122"/>
              </a:rPr>
              <a:t>    </a:t>
            </a:r>
            <a:r>
              <a:rPr lang="en-US" altLang="zh-CN" sz="2800" b="0" i="0" dirty="0">
                <a:solidFill>
                  <a:srgbClr val="CC3300"/>
                </a:solidFill>
                <a:latin typeface="+mn-lt"/>
                <a:ea typeface="仿宋_GB2312" pitchFamily="49" charset="-122"/>
              </a:rPr>
              <a:t>heap</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0</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heap</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currentSize</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1</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	    </a:t>
            </a:r>
          </a:p>
          <a:p>
            <a:r>
              <a:rPr lang="en-US" altLang="zh-CN" sz="2800" b="0" i="0" dirty="0">
                <a:solidFill>
                  <a:srgbClr val="CC3300"/>
                </a:solidFill>
                <a:latin typeface="+mn-lt"/>
                <a:ea typeface="仿宋_GB2312" pitchFamily="49" charset="-122"/>
              </a:rPr>
              <a:t>    </a:t>
            </a:r>
            <a:r>
              <a:rPr lang="en-US" altLang="zh-CN" sz="2800" b="0" i="0" dirty="0" err="1">
                <a:solidFill>
                  <a:srgbClr val="CC3300"/>
                </a:solidFill>
                <a:latin typeface="+mn-lt"/>
                <a:ea typeface="仿宋_GB2312" pitchFamily="49" charset="-122"/>
              </a:rPr>
              <a:t>currentSize</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  </a:t>
            </a:r>
            <a:r>
              <a:rPr lang="en-US" altLang="zh-CN" sz="2800" i="0" dirty="0">
                <a:solidFill>
                  <a:schemeClr val="accent2"/>
                </a:solidFill>
                <a:latin typeface="+mn-lt"/>
                <a:ea typeface="仿宋_GB2312" pitchFamily="49" charset="-122"/>
              </a:rPr>
              <a:t>//</a:t>
            </a:r>
            <a:r>
              <a:rPr lang="zh-CN" altLang="en-US" sz="2800" b="0" i="0" dirty="0">
                <a:solidFill>
                  <a:schemeClr val="accent2"/>
                </a:solidFill>
                <a:latin typeface="+mn-lt"/>
                <a:ea typeface="隶书" pitchFamily="49" charset="-122"/>
              </a:rPr>
              <a:t>用最小元素填补</a:t>
            </a:r>
            <a:endParaRPr lang="zh-CN" altLang="en-US" sz="2800" b="0" i="0" dirty="0">
              <a:solidFill>
                <a:srgbClr val="CC3300"/>
              </a:solidFill>
              <a:latin typeface="+mn-lt"/>
              <a:ea typeface="仿宋_GB2312" pitchFamily="49" charset="-122"/>
            </a:endParaRPr>
          </a:p>
          <a:p>
            <a:r>
              <a:rPr lang="zh-CN" altLang="en-US" sz="2800" b="0" i="0" dirty="0">
                <a:solidFill>
                  <a:srgbClr val="CC3300"/>
                </a:solidFill>
                <a:latin typeface="+mn-lt"/>
                <a:ea typeface="仿宋_GB2312" pitchFamily="49" charset="-122"/>
              </a:rPr>
              <a:t>    </a:t>
            </a:r>
            <a:r>
              <a:rPr lang="en-US" altLang="zh-CN" sz="2800" b="0" i="0" dirty="0" err="1" smtClean="0">
                <a:solidFill>
                  <a:srgbClr val="CC3300"/>
                </a:solidFill>
                <a:latin typeface="+mn-lt"/>
                <a:ea typeface="仿宋_GB2312" pitchFamily="49" charset="-122"/>
              </a:rPr>
              <a:t>SiftDown</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0</a:t>
            </a:r>
            <a:r>
              <a:rPr lang="en-US" altLang="zh-CN" sz="2800" i="0" dirty="0">
                <a:solidFill>
                  <a:srgbClr val="CC3300"/>
                </a:solidFill>
                <a:latin typeface="+mn-lt"/>
                <a:ea typeface="仿宋_GB2312" pitchFamily="49" charset="-122"/>
              </a:rPr>
              <a:t>,</a:t>
            </a:r>
            <a:r>
              <a:rPr lang="en-US" altLang="zh-CN" sz="2800" b="0" i="0" dirty="0">
                <a:solidFill>
                  <a:srgbClr val="CC3300"/>
                </a:solidFill>
                <a:latin typeface="+mn-lt"/>
                <a:ea typeface="仿宋_GB2312" pitchFamily="49" charset="-122"/>
              </a:rPr>
              <a:t> </a:t>
            </a:r>
            <a:r>
              <a:rPr lang="en-US" altLang="zh-CN" sz="2800" b="0" i="0" dirty="0" smtClean="0">
                <a:solidFill>
                  <a:srgbClr val="CC3300"/>
                </a:solidFill>
                <a:latin typeface="+mn-lt"/>
                <a:ea typeface="仿宋_GB2312" pitchFamily="49" charset="-122"/>
              </a:rPr>
              <a:t>currentSize</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1</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ea typeface="仿宋_GB2312" pitchFamily="49" charset="-122"/>
              </a:rPr>
              <a:t>  </a:t>
            </a:r>
            <a:r>
              <a:rPr lang="en-US" altLang="zh-CN" sz="2800" i="0" dirty="0">
                <a:solidFill>
                  <a:schemeClr val="accent2"/>
                </a:solidFill>
                <a:latin typeface="+mn-lt"/>
                <a:ea typeface="仿宋_GB2312" pitchFamily="49" charset="-122"/>
              </a:rPr>
              <a:t>//</a:t>
            </a:r>
            <a:r>
              <a:rPr lang="zh-CN" altLang="en-US" sz="2800" b="0" i="0" dirty="0">
                <a:solidFill>
                  <a:schemeClr val="accent2"/>
                </a:solidFill>
                <a:latin typeface="+mn-lt"/>
                <a:ea typeface="隶书" pitchFamily="49" charset="-122"/>
              </a:rPr>
              <a:t>调整</a:t>
            </a:r>
            <a:endParaRPr lang="zh-CN" altLang="en-US" sz="2800" b="0" i="0" dirty="0">
              <a:solidFill>
                <a:srgbClr val="CC3300"/>
              </a:solidFill>
              <a:latin typeface="+mn-lt"/>
              <a:ea typeface="仿宋_GB2312" pitchFamily="49" charset="-122"/>
            </a:endParaRPr>
          </a:p>
          <a:p>
            <a:r>
              <a:rPr lang="zh-CN" altLang="en-US" sz="2800" b="0" i="0" dirty="0">
                <a:solidFill>
                  <a:srgbClr val="CC3300"/>
                </a:solidFill>
                <a:latin typeface="+mn-lt"/>
                <a:ea typeface="仿宋_GB2312" pitchFamily="49" charset="-122"/>
              </a:rPr>
              <a:t>    </a:t>
            </a:r>
            <a:r>
              <a:rPr lang="en-US" altLang="zh-CN" sz="2800" i="0" dirty="0">
                <a:solidFill>
                  <a:srgbClr val="CC3300"/>
                </a:solidFill>
                <a:latin typeface="+mn-lt"/>
                <a:ea typeface="仿宋_GB2312" pitchFamily="49" charset="-122"/>
              </a:rPr>
              <a:t>return</a:t>
            </a:r>
            <a:r>
              <a:rPr lang="en-US" altLang="zh-CN" sz="2800" b="0" i="0" dirty="0">
                <a:solidFill>
                  <a:srgbClr val="CC3300"/>
                </a:solidFill>
                <a:latin typeface="+mn-lt"/>
                <a:ea typeface="仿宋_GB2312" pitchFamily="49" charset="-122"/>
              </a:rPr>
              <a:t> true</a:t>
            </a:r>
            <a:r>
              <a:rPr lang="en-US" altLang="zh-CN" sz="2800" i="0" dirty="0">
                <a:solidFill>
                  <a:srgbClr val="CC3300"/>
                </a:solidFill>
                <a:latin typeface="+mn-lt"/>
                <a:ea typeface="仿宋_GB2312" pitchFamily="49" charset="-122"/>
              </a:rPr>
              <a:t>;</a:t>
            </a:r>
            <a:endParaRPr lang="en-US" altLang="zh-CN" sz="2800" b="0" i="0" dirty="0">
              <a:solidFill>
                <a:srgbClr val="CC3300"/>
              </a:solidFill>
              <a:latin typeface="+mn-lt"/>
              <a:ea typeface="仿宋_GB2312" pitchFamily="49" charset="-122"/>
            </a:endParaRPr>
          </a:p>
          <a:p>
            <a:r>
              <a:rPr lang="en-US" altLang="zh-CN" sz="2800" i="0" dirty="0">
                <a:solidFill>
                  <a:srgbClr val="CC3300"/>
                </a:solidFill>
                <a:latin typeface="+mn-lt"/>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259</a:t>
            </a:fld>
            <a:endParaRPr lang="en-US" altLang="zh-CN"/>
          </a:p>
        </p:txBody>
      </p:sp>
      <p:sp>
        <p:nvSpPr>
          <p:cNvPr id="3" name="标题 1"/>
          <p:cNvSpPr txBox="1">
            <a:spLocks/>
          </p:cNvSpPr>
          <p:nvPr/>
        </p:nvSpPr>
        <p:spPr>
          <a:xfrm>
            <a:off x="611560" y="404664"/>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堆排序</a:t>
            </a:r>
          </a:p>
        </p:txBody>
      </p:sp>
      <p:sp>
        <p:nvSpPr>
          <p:cNvPr id="4" name="内容占位符 2"/>
          <p:cNvSpPr txBox="1">
            <a:spLocks/>
          </p:cNvSpPr>
          <p:nvPr/>
        </p:nvSpPr>
        <p:spPr>
          <a:xfrm>
            <a:off x="539552" y="1124744"/>
            <a:ext cx="8208912"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堆排序是借助堆结构的排序，称这样的处理过程为堆排序。 </a:t>
            </a:r>
            <a:endParaRPr kumimoji="1" lang="en-US" altLang="zh-CN" sz="28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rgbClr val="FF0000"/>
                </a:solidFill>
                <a:effectLst/>
                <a:uLnTx/>
                <a:uFillTx/>
                <a:latin typeface="+mn-lt"/>
                <a:ea typeface="+mn-ea"/>
              </a:rPr>
              <a:t>以最大堆为例，如果</a:t>
            </a:r>
            <a:r>
              <a:rPr kumimoji="1" lang="en-US" altLang="zh-CN" i="0" u="none" strike="noStrike" kern="0" cap="none" spc="0" normalizeH="0" baseline="0" noProof="0" dirty="0" smtClean="0">
                <a:ln>
                  <a:noFill/>
                </a:ln>
                <a:solidFill>
                  <a:srgbClr val="FF0000"/>
                </a:solidFill>
                <a:effectLst/>
                <a:uLnTx/>
                <a:uFillTx/>
                <a:latin typeface="+mn-lt"/>
                <a:ea typeface="+mn-ea"/>
              </a:rPr>
              <a:t>a[0], a[1], …, a[n-1]</a:t>
            </a:r>
            <a:r>
              <a:rPr kumimoji="1" lang="zh-CN" altLang="en-US" i="0" u="none" strike="noStrike" kern="0" cap="none" spc="0" normalizeH="0" baseline="0" noProof="0" dirty="0" smtClean="0">
                <a:ln>
                  <a:noFill/>
                </a:ln>
                <a:solidFill>
                  <a:srgbClr val="FF0000"/>
                </a:solidFill>
                <a:effectLst/>
                <a:uLnTx/>
                <a:uFillTx/>
                <a:latin typeface="+mn-lt"/>
                <a:ea typeface="+mn-ea"/>
              </a:rPr>
              <a:t>表示一个堆，那么</a:t>
            </a:r>
            <a:r>
              <a:rPr kumimoji="1" lang="en-US" altLang="zh-CN" i="0" u="none" strike="noStrike" kern="0" cap="none" spc="0" normalizeH="0" baseline="0" noProof="0" dirty="0" smtClean="0">
                <a:ln>
                  <a:noFill/>
                </a:ln>
                <a:solidFill>
                  <a:srgbClr val="FF0000"/>
                </a:solidFill>
                <a:effectLst/>
                <a:uLnTx/>
                <a:uFillTx/>
                <a:latin typeface="+mn-lt"/>
                <a:ea typeface="+mn-ea"/>
              </a:rPr>
              <a:t>a[0]</a:t>
            </a:r>
            <a:r>
              <a:rPr kumimoji="1" lang="zh-CN" altLang="en-US" i="0" u="none" strike="noStrike" kern="0" cap="none" spc="0" normalizeH="0" baseline="0" noProof="0" dirty="0" smtClean="0">
                <a:ln>
                  <a:noFill/>
                </a:ln>
                <a:solidFill>
                  <a:srgbClr val="FF0000"/>
                </a:solidFill>
                <a:effectLst/>
                <a:uLnTx/>
                <a:uFillTx/>
                <a:latin typeface="+mn-lt"/>
                <a:ea typeface="+mn-ea"/>
              </a:rPr>
              <a:t>是最大的。将</a:t>
            </a:r>
            <a:r>
              <a:rPr kumimoji="1" lang="en-US" altLang="zh-CN" i="0" u="none" strike="noStrike" kern="0" cap="none" spc="0" normalizeH="0" baseline="0" noProof="0" dirty="0" smtClean="0">
                <a:ln>
                  <a:noFill/>
                </a:ln>
                <a:solidFill>
                  <a:srgbClr val="FF0000"/>
                </a:solidFill>
                <a:effectLst/>
                <a:uLnTx/>
                <a:uFillTx/>
                <a:latin typeface="+mn-lt"/>
                <a:ea typeface="+mn-ea"/>
              </a:rPr>
              <a:t>a[0]</a:t>
            </a:r>
            <a:r>
              <a:rPr kumimoji="1" lang="zh-CN" altLang="en-US" i="0" u="none" strike="noStrike" kern="0" cap="none" spc="0" normalizeH="0" baseline="0" noProof="0" dirty="0" smtClean="0">
                <a:ln>
                  <a:noFill/>
                </a:ln>
                <a:solidFill>
                  <a:srgbClr val="FF0000"/>
                </a:solidFill>
                <a:effectLst/>
                <a:uLnTx/>
                <a:uFillTx/>
                <a:latin typeface="+mn-lt"/>
                <a:ea typeface="+mn-ea"/>
              </a:rPr>
              <a:t>与</a:t>
            </a:r>
            <a:r>
              <a:rPr kumimoji="1" lang="en-US" altLang="zh-CN" i="0" u="none" strike="noStrike" kern="0" cap="none" spc="0" normalizeH="0" baseline="0" noProof="0" dirty="0" smtClean="0">
                <a:ln>
                  <a:noFill/>
                </a:ln>
                <a:solidFill>
                  <a:srgbClr val="FF0000"/>
                </a:solidFill>
                <a:effectLst/>
                <a:uLnTx/>
                <a:uFillTx/>
                <a:latin typeface="+mn-lt"/>
                <a:ea typeface="+mn-ea"/>
              </a:rPr>
              <a:t>a[n-1]</a:t>
            </a:r>
            <a:r>
              <a:rPr kumimoji="1" lang="zh-CN" altLang="en-US" i="0" u="none" strike="noStrike" kern="0" cap="none" spc="0" normalizeH="0" baseline="0" noProof="0" dirty="0" smtClean="0">
                <a:ln>
                  <a:noFill/>
                </a:ln>
                <a:solidFill>
                  <a:srgbClr val="FF0000"/>
                </a:solidFill>
                <a:effectLst/>
                <a:uLnTx/>
                <a:uFillTx/>
                <a:latin typeface="+mn-lt"/>
                <a:ea typeface="+mn-ea"/>
              </a:rPr>
              <a:t>对调，把最大值调到</a:t>
            </a:r>
            <a:r>
              <a:rPr kumimoji="1" lang="en-US" altLang="zh-CN" i="0" u="none" strike="noStrike" kern="0" cap="none" spc="0" normalizeH="0" baseline="0" noProof="0" dirty="0" smtClean="0">
                <a:ln>
                  <a:noFill/>
                </a:ln>
                <a:solidFill>
                  <a:srgbClr val="FF0000"/>
                </a:solidFill>
                <a:effectLst/>
                <a:uLnTx/>
                <a:uFillTx/>
                <a:latin typeface="+mn-lt"/>
                <a:ea typeface="+mn-ea"/>
              </a:rPr>
              <a:t>a[n-1]</a:t>
            </a:r>
            <a:r>
              <a:rPr kumimoji="1" lang="zh-CN" altLang="en-US" i="0" u="none" strike="noStrike" kern="0" cap="none" spc="0" normalizeH="0" baseline="0" noProof="0" dirty="0" smtClean="0">
                <a:ln>
                  <a:noFill/>
                </a:ln>
                <a:solidFill>
                  <a:srgbClr val="FF0000"/>
                </a:solidFill>
                <a:effectLst/>
                <a:uLnTx/>
                <a:uFillTx/>
                <a:latin typeface="+mn-lt"/>
                <a:ea typeface="+mn-ea"/>
              </a:rPr>
              <a:t>。</a:t>
            </a:r>
            <a:endParaRPr kumimoji="1" lang="en-US" altLang="zh-CN"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rgbClr val="FF0000"/>
                </a:solidFill>
                <a:effectLst/>
                <a:uLnTx/>
                <a:uFillTx/>
                <a:latin typeface="+mn-lt"/>
                <a:ea typeface="+mn-ea"/>
              </a:rPr>
              <a:t>然后，对</a:t>
            </a:r>
            <a:r>
              <a:rPr kumimoji="1" lang="en-US" altLang="zh-CN" i="0" u="none" strike="noStrike" kern="0" cap="none" spc="0" normalizeH="0" baseline="0" noProof="0" dirty="0" smtClean="0">
                <a:ln>
                  <a:noFill/>
                </a:ln>
                <a:solidFill>
                  <a:srgbClr val="FF0000"/>
                </a:solidFill>
                <a:effectLst/>
                <a:uLnTx/>
                <a:uFillTx/>
                <a:latin typeface="+mn-lt"/>
                <a:ea typeface="+mn-ea"/>
              </a:rPr>
              <a:t>a[0], a[1], …, a[n-2]</a:t>
            </a:r>
            <a:r>
              <a:rPr kumimoji="1" lang="zh-CN" altLang="en-US" i="0" u="none" strike="noStrike" kern="0" cap="none" spc="0" normalizeH="0" baseline="0" noProof="0" dirty="0" smtClean="0">
                <a:ln>
                  <a:noFill/>
                </a:ln>
                <a:solidFill>
                  <a:srgbClr val="FF0000"/>
                </a:solidFill>
                <a:effectLst/>
                <a:uLnTx/>
                <a:uFillTx/>
                <a:latin typeface="+mn-lt"/>
                <a:ea typeface="+mn-ea"/>
              </a:rPr>
              <a:t>进行调整，使之成为一个新的堆。调整后，</a:t>
            </a:r>
            <a:r>
              <a:rPr kumimoji="1" lang="en-US" altLang="zh-CN" i="0" u="none" strike="noStrike" kern="0" cap="none" spc="0" normalizeH="0" baseline="0" noProof="0" dirty="0" smtClean="0">
                <a:ln>
                  <a:noFill/>
                </a:ln>
                <a:solidFill>
                  <a:srgbClr val="FF0000"/>
                </a:solidFill>
                <a:effectLst/>
                <a:uLnTx/>
                <a:uFillTx/>
                <a:latin typeface="+mn-lt"/>
                <a:ea typeface="+mn-ea"/>
              </a:rPr>
              <a:t>a[0]</a:t>
            </a:r>
            <a:r>
              <a:rPr kumimoji="1" lang="zh-CN" altLang="en-US" i="0" u="none" strike="noStrike" kern="0" cap="none" spc="0" normalizeH="0" baseline="0" noProof="0" dirty="0" smtClean="0">
                <a:ln>
                  <a:noFill/>
                </a:ln>
                <a:solidFill>
                  <a:srgbClr val="FF0000"/>
                </a:solidFill>
                <a:effectLst/>
                <a:uLnTx/>
                <a:uFillTx/>
                <a:latin typeface="+mn-lt"/>
                <a:ea typeface="+mn-ea"/>
              </a:rPr>
              <a:t>是</a:t>
            </a:r>
            <a:r>
              <a:rPr kumimoji="1" lang="en-US" altLang="zh-CN" i="0" u="none" strike="noStrike" kern="0" cap="none" spc="0" normalizeH="0" baseline="0" noProof="0" dirty="0" smtClean="0">
                <a:ln>
                  <a:noFill/>
                </a:ln>
                <a:solidFill>
                  <a:srgbClr val="FF0000"/>
                </a:solidFill>
                <a:effectLst/>
                <a:uLnTx/>
                <a:uFillTx/>
                <a:latin typeface="+mn-lt"/>
                <a:ea typeface="+mn-ea"/>
              </a:rPr>
              <a:t>a[0], a[1], …, a[n-2]</a:t>
            </a:r>
            <a:r>
              <a:rPr kumimoji="1" lang="zh-CN" altLang="en-US" i="0" u="none" strike="noStrike" kern="0" cap="none" spc="0" normalizeH="0" baseline="0" noProof="0" dirty="0" smtClean="0">
                <a:ln>
                  <a:noFill/>
                </a:ln>
                <a:solidFill>
                  <a:srgbClr val="FF0000"/>
                </a:solidFill>
                <a:effectLst/>
                <a:uLnTx/>
                <a:uFillTx/>
                <a:latin typeface="+mn-lt"/>
                <a:ea typeface="+mn-ea"/>
              </a:rPr>
              <a:t>中最大的，也是全部结点中值第二大的。再将</a:t>
            </a:r>
            <a:r>
              <a:rPr kumimoji="1" lang="en-US" altLang="zh-CN" i="0" u="none" strike="noStrike" kern="0" cap="none" spc="0" normalizeH="0" baseline="0" noProof="0" dirty="0" smtClean="0">
                <a:ln>
                  <a:noFill/>
                </a:ln>
                <a:solidFill>
                  <a:srgbClr val="FF0000"/>
                </a:solidFill>
                <a:effectLst/>
                <a:uLnTx/>
                <a:uFillTx/>
                <a:latin typeface="+mn-lt"/>
                <a:ea typeface="+mn-ea"/>
              </a:rPr>
              <a:t>a[0]</a:t>
            </a:r>
            <a:r>
              <a:rPr kumimoji="1" lang="zh-CN" altLang="en-US" i="0" u="none" strike="noStrike" kern="0" cap="none" spc="0" normalizeH="0" baseline="0" noProof="0" dirty="0" smtClean="0">
                <a:ln>
                  <a:noFill/>
                </a:ln>
                <a:solidFill>
                  <a:srgbClr val="FF0000"/>
                </a:solidFill>
                <a:effectLst/>
                <a:uLnTx/>
                <a:uFillTx/>
                <a:latin typeface="+mn-lt"/>
                <a:ea typeface="+mn-ea"/>
              </a:rPr>
              <a:t>与</a:t>
            </a:r>
            <a:r>
              <a:rPr kumimoji="1" lang="en-US" altLang="zh-CN" i="0" u="none" strike="noStrike" kern="0" cap="none" spc="0" normalizeH="0" baseline="0" noProof="0" dirty="0" smtClean="0">
                <a:ln>
                  <a:noFill/>
                </a:ln>
                <a:solidFill>
                  <a:srgbClr val="FF0000"/>
                </a:solidFill>
                <a:effectLst/>
                <a:uLnTx/>
                <a:uFillTx/>
                <a:latin typeface="+mn-lt"/>
                <a:ea typeface="+mn-ea"/>
              </a:rPr>
              <a:t>a[n-2]</a:t>
            </a:r>
            <a:r>
              <a:rPr kumimoji="1" lang="zh-CN" altLang="en-US" i="0" u="none" strike="noStrike" kern="0" cap="none" spc="0" normalizeH="0" baseline="0" noProof="0" dirty="0" smtClean="0">
                <a:ln>
                  <a:noFill/>
                </a:ln>
                <a:solidFill>
                  <a:srgbClr val="FF0000"/>
                </a:solidFill>
                <a:effectLst/>
                <a:uLnTx/>
                <a:uFillTx/>
                <a:latin typeface="+mn-lt"/>
                <a:ea typeface="+mn-ea"/>
              </a:rPr>
              <a:t>对调，把值第二大的结点调到</a:t>
            </a:r>
            <a:r>
              <a:rPr kumimoji="1" lang="en-US" altLang="zh-CN" i="0" u="none" strike="noStrike" kern="0" cap="none" spc="0" normalizeH="0" baseline="0" noProof="0" dirty="0" smtClean="0">
                <a:ln>
                  <a:noFill/>
                </a:ln>
                <a:solidFill>
                  <a:srgbClr val="FF0000"/>
                </a:solidFill>
                <a:effectLst/>
                <a:uLnTx/>
                <a:uFillTx/>
                <a:latin typeface="+mn-lt"/>
                <a:ea typeface="+mn-ea"/>
              </a:rPr>
              <a:t>a[n-2]</a:t>
            </a:r>
            <a:r>
              <a:rPr kumimoji="1" lang="zh-CN" altLang="en-US" i="0" u="none" strike="noStrike" kern="0" cap="none" spc="0" normalizeH="0" baseline="0" noProof="0" dirty="0" smtClean="0">
                <a:ln>
                  <a:noFill/>
                </a:ln>
                <a:solidFill>
                  <a:srgbClr val="FF0000"/>
                </a:solidFill>
                <a:effectLst/>
                <a:uLnTx/>
                <a:uFillTx/>
                <a:latin typeface="+mn-lt"/>
                <a:ea typeface="+mn-ea"/>
              </a:rPr>
              <a:t>。</a:t>
            </a:r>
            <a:endParaRPr kumimoji="1" lang="en-US" altLang="zh-CN"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rgbClr val="FF0000"/>
                </a:solidFill>
                <a:effectLst/>
                <a:uLnTx/>
                <a:uFillTx/>
                <a:latin typeface="+mn-lt"/>
                <a:ea typeface="+mn-ea"/>
              </a:rPr>
              <a:t>如此重复进行，直到调整范围内只含一个结点</a:t>
            </a:r>
            <a:r>
              <a:rPr kumimoji="1" lang="en-US" altLang="zh-CN" i="0" u="none" strike="noStrike" kern="0" cap="none" spc="0" normalizeH="0" baseline="0" noProof="0" dirty="0" smtClean="0">
                <a:ln>
                  <a:noFill/>
                </a:ln>
                <a:solidFill>
                  <a:srgbClr val="FF0000"/>
                </a:solidFill>
                <a:effectLst/>
                <a:uLnTx/>
                <a:uFillTx/>
                <a:latin typeface="+mn-lt"/>
                <a:ea typeface="+mn-ea"/>
              </a:rPr>
              <a:t>a[0]</a:t>
            </a:r>
            <a:r>
              <a:rPr kumimoji="1" lang="zh-CN" altLang="en-US" i="0" u="none" strike="noStrike" kern="0" cap="none" spc="0" normalizeH="0" baseline="0" noProof="0" dirty="0" smtClean="0">
                <a:ln>
                  <a:noFill/>
                </a:ln>
                <a:solidFill>
                  <a:srgbClr val="FF0000"/>
                </a:solidFill>
                <a:effectLst/>
                <a:uLnTx/>
                <a:uFillTx/>
                <a:latin typeface="+mn-lt"/>
                <a:ea typeface="+mn-ea"/>
              </a:rPr>
              <a:t>为止。这时，</a:t>
            </a:r>
            <a:r>
              <a:rPr kumimoji="1" lang="en-US" altLang="zh-CN" i="0" u="none" strike="noStrike" kern="0" cap="none" spc="0" normalizeH="0" baseline="0" noProof="0" dirty="0" smtClean="0">
                <a:ln>
                  <a:noFill/>
                </a:ln>
                <a:solidFill>
                  <a:srgbClr val="FF0000"/>
                </a:solidFill>
                <a:effectLst/>
                <a:uLnTx/>
                <a:uFillTx/>
                <a:latin typeface="+mn-lt"/>
                <a:ea typeface="+mn-ea"/>
              </a:rPr>
              <a:t>a[0]</a:t>
            </a:r>
            <a:r>
              <a:rPr kumimoji="1" lang="zh-CN" altLang="en-US" i="0" u="none" strike="noStrike" kern="0" cap="none" spc="0" normalizeH="0" baseline="0" noProof="0" dirty="0" smtClean="0">
                <a:ln>
                  <a:noFill/>
                </a:ln>
                <a:solidFill>
                  <a:srgbClr val="FF0000"/>
                </a:solidFill>
                <a:effectLst/>
                <a:uLnTx/>
                <a:uFillTx/>
                <a:latin typeface="+mn-lt"/>
                <a:ea typeface="+mn-ea"/>
              </a:rPr>
              <a:t>是全部结点中值最小的。</a:t>
            </a:r>
            <a:endParaRPr kumimoji="1" lang="en-US" altLang="zh-CN"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rgbClr val="FF0000"/>
                </a:solidFill>
                <a:effectLst/>
                <a:uLnTx/>
                <a:uFillTx/>
                <a:latin typeface="+mn-lt"/>
                <a:ea typeface="+mn-ea"/>
              </a:rPr>
              <a:t>经过这样处理之后，</a:t>
            </a:r>
            <a:r>
              <a:rPr kumimoji="1" lang="en-US" altLang="zh-CN" i="0" u="none" strike="noStrike" kern="0" cap="none" spc="0" normalizeH="0" baseline="0" noProof="0" dirty="0" smtClean="0">
                <a:ln>
                  <a:noFill/>
                </a:ln>
                <a:solidFill>
                  <a:srgbClr val="FF0000"/>
                </a:solidFill>
                <a:effectLst/>
                <a:uLnTx/>
                <a:uFillTx/>
                <a:latin typeface="+mn-lt"/>
                <a:ea typeface="+mn-ea"/>
              </a:rPr>
              <a:t>a[0], a[1], …, a[n-1]</a:t>
            </a:r>
            <a:r>
              <a:rPr kumimoji="1" lang="zh-CN" altLang="en-US" i="0" u="none" strike="noStrike" kern="0" cap="none" spc="0" normalizeH="0" baseline="0" noProof="0" dirty="0" smtClean="0">
                <a:ln>
                  <a:noFill/>
                </a:ln>
                <a:solidFill>
                  <a:srgbClr val="FF0000"/>
                </a:solidFill>
                <a:effectLst/>
                <a:uLnTx/>
                <a:uFillTx/>
                <a:latin typeface="+mn-lt"/>
                <a:ea typeface="+mn-ea"/>
              </a:rPr>
              <a:t>已按从小到大的次序排了序。</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a:t>
            </a:fld>
            <a:endParaRPr lang="en-US" altLang="zh-CN"/>
          </a:p>
        </p:txBody>
      </p:sp>
      <p:sp>
        <p:nvSpPr>
          <p:cNvPr id="3" name="Text Box 2"/>
          <p:cNvSpPr txBox="1">
            <a:spLocks noChangeArrowheads="1"/>
          </p:cNvSpPr>
          <p:nvPr/>
        </p:nvSpPr>
        <p:spPr bwMode="auto">
          <a:xfrm>
            <a:off x="533400" y="422275"/>
            <a:ext cx="8382000" cy="6130925"/>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a:t>
            </a:r>
          </a:p>
          <a:p>
            <a:r>
              <a:rPr lang="en-US" altLang="zh-CN" sz="2800" i="0" dirty="0" err="1">
                <a:solidFill>
                  <a:srgbClr val="CC3300"/>
                </a:solidFill>
              </a:rPr>
              <a:t>bool</a:t>
            </a:r>
            <a:r>
              <a:rPr lang="en-US" altLang="zh-CN" sz="2800" b="0" i="0" dirty="0">
                <a:solidFill>
                  <a:srgbClr val="CC3300"/>
                </a:solidFill>
              </a:rPr>
              <a:t> Tree </a:t>
            </a:r>
            <a:r>
              <a:rPr lang="en-US" altLang="zh-CN" sz="2800" i="0" dirty="0">
                <a:solidFill>
                  <a:srgbClr val="CC3300"/>
                </a:solidFill>
              </a:rPr>
              <a:t>&lt;Type&gt; :: </a:t>
            </a:r>
            <a:r>
              <a:rPr lang="en-US" altLang="zh-CN" sz="2800" b="0" i="0" dirty="0" err="1" smtClean="0">
                <a:solidFill>
                  <a:srgbClr val="CC3300"/>
                </a:solidFill>
              </a:rPr>
              <a:t>NextSibling</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endParaRPr lang="en-US" altLang="zh-CN" sz="2800" b="0" i="0" dirty="0">
              <a:solidFill>
                <a:srgbClr val="CC3300"/>
              </a:solidFill>
            </a:endParaRPr>
          </a:p>
          <a:p>
            <a:r>
              <a:rPr lang="en-US" altLang="zh-CN" sz="2800" i="0" dirty="0">
                <a:solidFill>
                  <a:schemeClr val="accent2"/>
                </a:solidFill>
              </a:rPr>
              <a:t>//</a:t>
            </a:r>
            <a:r>
              <a:rPr lang="zh-CN" altLang="en-US" sz="2800" b="0" i="0" dirty="0">
                <a:solidFill>
                  <a:schemeClr val="accent2"/>
                </a:solidFill>
                <a:ea typeface="隶书" pitchFamily="49" charset="-122"/>
              </a:rPr>
              <a:t>在树中找当前结点的兄弟，成为当前结点</a:t>
            </a:r>
            <a:endParaRPr lang="zh-CN" altLang="en-US" sz="2800" i="0" dirty="0">
              <a:ea typeface="仿宋_GB2312" pitchFamily="49" charset="-122"/>
            </a:endParaRPr>
          </a:p>
          <a:p>
            <a:r>
              <a:rPr lang="zh-CN" altLang="en-US" sz="280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 </a:t>
            </a:r>
            <a:r>
              <a:rPr lang="en-US" altLang="zh-CN" sz="2800" i="0" dirty="0">
                <a:solidFill>
                  <a:srgbClr val="CC3300"/>
                </a:solidFill>
              </a:rPr>
              <a:t>&amp;&amp;</a:t>
            </a:r>
            <a:r>
              <a:rPr lang="en-US" altLang="zh-CN" sz="2800" b="0" i="0" dirty="0">
                <a:solidFill>
                  <a:srgbClr val="CC3300"/>
                </a:solidFill>
              </a:rPr>
              <a:t> </a:t>
            </a:r>
          </a:p>
          <a:p>
            <a:r>
              <a:rPr lang="en-US" altLang="zh-CN" sz="2800" b="0" i="0" dirty="0">
                <a:solidFill>
                  <a:srgbClr val="CC3300"/>
                </a:solidFill>
              </a:rPr>
              <a:t>              current</a:t>
            </a:r>
            <a:r>
              <a:rPr lang="en-US" altLang="zh-CN" sz="2800" i="0" dirty="0">
                <a:solidFill>
                  <a:srgbClr val="CC3300"/>
                </a:solidFill>
                <a:ea typeface="楷体_GB2312" pitchFamily="49" charset="-122"/>
              </a:rPr>
              <a:t>-&gt;</a:t>
            </a:r>
            <a:r>
              <a:rPr lang="en-US" altLang="zh-CN" sz="2800" b="0" i="0" dirty="0" err="1" smtClean="0">
                <a:solidFill>
                  <a:srgbClr val="CC3300"/>
                </a:solidFill>
              </a:rPr>
              <a:t>nextSibling</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b="0" i="0" dirty="0" smtClean="0">
                <a:solidFill>
                  <a:srgbClr val="CC3300"/>
                </a:solidFill>
              </a:rPr>
              <a:t> </a:t>
            </a:r>
            <a:r>
              <a:rPr lang="en-US" altLang="zh-CN" sz="2800" i="0" dirty="0" smtClean="0">
                <a:solidFill>
                  <a:srgbClr val="CC3300"/>
                </a:solidFill>
              </a:rPr>
              <a:t>{</a:t>
            </a:r>
            <a:r>
              <a:rPr lang="en-US" altLang="zh-CN" sz="2800" b="0" i="0" dirty="0" smtClean="0">
                <a:solidFill>
                  <a:srgbClr val="CC3300"/>
                </a:solidFill>
              </a:rPr>
              <a:t> current</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ea typeface="楷体_GB2312" pitchFamily="49" charset="-122"/>
              </a:rPr>
              <a:t>-</a:t>
            </a:r>
            <a:r>
              <a:rPr lang="en-US" altLang="zh-CN" sz="2800" i="0" dirty="0">
                <a:solidFill>
                  <a:srgbClr val="CC3300"/>
                </a:solidFill>
                <a:ea typeface="楷体_GB2312" pitchFamily="49" charset="-122"/>
              </a:rPr>
              <a:t>&gt;</a:t>
            </a:r>
            <a:r>
              <a:rPr lang="en-US" altLang="zh-CN" sz="2800" b="0" i="0" dirty="0" err="1">
                <a:solidFill>
                  <a:srgbClr val="CC3300"/>
                </a:solidFill>
              </a:rPr>
              <a:t>nextSibling</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return</a:t>
            </a:r>
            <a:r>
              <a:rPr lang="en-US" altLang="zh-CN" sz="2800" b="0" i="0" dirty="0">
                <a:solidFill>
                  <a:srgbClr val="CC3300"/>
                </a:solidFill>
              </a:rPr>
              <a:t> true</a:t>
            </a:r>
            <a:r>
              <a:rPr lang="en-US" altLang="zh-CN" sz="2800" i="0" dirty="0">
                <a:solidFill>
                  <a:srgbClr val="CC3300"/>
                </a:solidFill>
              </a:rPr>
              <a:t>; }</a:t>
            </a:r>
            <a:endParaRPr lang="en-US" altLang="zh-CN" sz="2800" b="0" i="0" dirty="0">
              <a:solidFill>
                <a:srgbClr val="CC3300"/>
              </a:solidFill>
            </a:endParaRPr>
          </a:p>
          <a:p>
            <a:r>
              <a:rPr lang="en-US" altLang="zh-CN" sz="2800" b="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 return</a:t>
            </a:r>
            <a:r>
              <a:rPr lang="en-US" altLang="zh-CN" sz="2800" b="0" i="0" dirty="0">
                <a:solidFill>
                  <a:srgbClr val="CC3300"/>
                </a:solidFill>
              </a:rPr>
              <a:t> false</a:t>
            </a:r>
            <a:r>
              <a:rPr lang="en-US" altLang="zh-CN" sz="2800" i="0" dirty="0">
                <a:solidFill>
                  <a:srgbClr val="CC3300"/>
                </a:solidFill>
              </a:rPr>
              <a:t>;</a:t>
            </a:r>
            <a:endParaRPr lang="en-US" altLang="zh-CN" sz="2800" b="0" i="0" dirty="0">
              <a:solidFill>
                <a:srgbClr val="CC3300"/>
              </a:solidFill>
            </a:endParaRPr>
          </a:p>
          <a:p>
            <a:r>
              <a:rPr lang="en-US" altLang="zh-CN" sz="2800" i="0" dirty="0">
                <a:solidFill>
                  <a:srgbClr val="CC3300"/>
                </a:solidFill>
              </a:rPr>
              <a:t>}</a:t>
            </a:r>
          </a:p>
          <a:p>
            <a:endParaRPr lang="en-US" altLang="zh-CN" sz="2800" i="0" dirty="0">
              <a:solidFill>
                <a:srgbClr val="CC3300"/>
              </a:solidFill>
            </a:endParaRPr>
          </a:p>
          <a:p>
            <a:r>
              <a:rPr lang="en-US" altLang="zh-CN" sz="2800" i="0" dirty="0">
                <a:solidFill>
                  <a:srgbClr val="CC3300"/>
                </a:solidFill>
              </a:rPr>
              <a:t>template &lt;class Type&gt; </a:t>
            </a:r>
          </a:p>
          <a:p>
            <a:r>
              <a:rPr lang="en-US" altLang="zh-CN" sz="2800" i="0" dirty="0" err="1">
                <a:solidFill>
                  <a:srgbClr val="CC3300"/>
                </a:solidFill>
              </a:rPr>
              <a:t>bool</a:t>
            </a:r>
            <a:r>
              <a:rPr lang="en-US" altLang="zh-CN" sz="2800" b="0" i="0" dirty="0">
                <a:solidFill>
                  <a:srgbClr val="CC3300"/>
                </a:solidFill>
              </a:rPr>
              <a:t> Tree </a:t>
            </a:r>
            <a:r>
              <a:rPr lang="en-US" altLang="zh-CN" sz="2800" i="0" dirty="0">
                <a:solidFill>
                  <a:srgbClr val="CC3300"/>
                </a:solidFill>
              </a:rPr>
              <a:t>&lt;Type&gt; :: </a:t>
            </a:r>
            <a:r>
              <a:rPr lang="en-US" altLang="zh-CN" sz="2800" b="0" i="0" dirty="0" smtClean="0">
                <a:solidFill>
                  <a:srgbClr val="CC3300"/>
                </a:solidFill>
              </a:rPr>
              <a:t>Find</a:t>
            </a:r>
            <a:r>
              <a:rPr lang="en-US" altLang="zh-CN" sz="2800" i="0" dirty="0" smtClean="0">
                <a:solidFill>
                  <a:srgbClr val="CC3300"/>
                </a:solidFill>
              </a:rPr>
              <a:t>(Type</a:t>
            </a:r>
            <a:r>
              <a:rPr lang="en-US" altLang="zh-CN" sz="2800" b="0" i="0" dirty="0" smtClean="0">
                <a:solidFill>
                  <a:srgbClr val="CC3300"/>
                </a:solidFill>
              </a:rPr>
              <a:t> value</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r>
              <a:rPr lang="en-US" altLang="zh-CN"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err="1" smtClean="0">
                <a:solidFill>
                  <a:srgbClr val="CC3300"/>
                </a:solidFill>
              </a:rPr>
              <a:t>IsEmpty</a:t>
            </a:r>
            <a:r>
              <a:rPr lang="en-US" altLang="zh-CN" sz="2800" i="0" dirty="0" smtClean="0">
                <a:solidFill>
                  <a:srgbClr val="CC3300"/>
                </a:solidFill>
              </a:rPr>
              <a:t>( ))</a:t>
            </a:r>
            <a:r>
              <a:rPr lang="en-US" altLang="zh-CN" sz="2800" b="0" i="0" dirty="0" smtClean="0">
                <a:solidFill>
                  <a:srgbClr val="CC3300"/>
                </a:solidFill>
              </a:rPr>
              <a:t>  </a:t>
            </a:r>
            <a:r>
              <a:rPr lang="en-US" altLang="zh-CN" sz="2800" i="0" dirty="0" smtClean="0">
                <a:solidFill>
                  <a:srgbClr val="CC3300"/>
                </a:solidFill>
              </a:rPr>
              <a:t>return</a:t>
            </a:r>
            <a:r>
              <a:rPr lang="en-US" altLang="zh-CN" sz="2800" b="0" i="0" dirty="0" smtClean="0">
                <a:solidFill>
                  <a:srgbClr val="CC3300"/>
                </a:solidFill>
              </a:rPr>
              <a:t> </a:t>
            </a:r>
            <a:r>
              <a:rPr lang="en-US" altLang="zh-CN" sz="2800" b="0" i="0" dirty="0">
                <a:solidFill>
                  <a:srgbClr val="CC3300"/>
                </a:solidFill>
              </a:rPr>
              <a:t>0</a:t>
            </a:r>
            <a:r>
              <a:rPr lang="en-US" altLang="zh-CN" sz="2800" i="0" dirty="0">
                <a:solidFill>
                  <a:srgbClr val="CC3300"/>
                </a:solidFill>
              </a:rPr>
              <a:t>;</a:t>
            </a:r>
          </a:p>
          <a:p>
            <a:r>
              <a:rPr lang="en-US" altLang="zh-CN" sz="2800" i="0" dirty="0">
                <a:solidFill>
                  <a:srgbClr val="CC3300"/>
                </a:solidFill>
              </a:rPr>
              <a:t>    return</a:t>
            </a:r>
            <a:r>
              <a:rPr lang="en-US" altLang="zh-CN" sz="2800" b="0" dirty="0">
                <a:solidFill>
                  <a:srgbClr val="CC3300"/>
                </a:solidFill>
              </a:rPr>
              <a:t> </a:t>
            </a:r>
            <a:r>
              <a:rPr lang="en-US" altLang="zh-CN" sz="2800" b="0" i="0" dirty="0" smtClean="0">
                <a:solidFill>
                  <a:srgbClr val="CC3300"/>
                </a:solidFill>
              </a:rPr>
              <a:t>Find</a:t>
            </a:r>
            <a:r>
              <a:rPr lang="en-US" altLang="zh-CN" sz="2800" i="0" dirty="0" smtClean="0">
                <a:solidFill>
                  <a:srgbClr val="CC3300"/>
                </a:solidFill>
              </a:rPr>
              <a:t>(</a:t>
            </a:r>
            <a:r>
              <a:rPr lang="en-US" altLang="zh-CN" sz="2800" b="0" i="0" dirty="0" smtClean="0">
                <a:solidFill>
                  <a:srgbClr val="CC3300"/>
                </a:solidFill>
              </a:rPr>
              <a:t>root</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value</a:t>
            </a:r>
            <a:r>
              <a:rPr lang="en-US" altLang="zh-CN" sz="2800" i="0" dirty="0" smtClean="0">
                <a:solidFill>
                  <a:srgbClr val="CC3300"/>
                </a:solidFill>
              </a:rPr>
              <a:t>);</a:t>
            </a:r>
            <a:endParaRPr lang="en-US" altLang="zh-CN" sz="2800" i="0" dirty="0">
              <a:solidFill>
                <a:srgbClr val="CC3300"/>
              </a:solidFill>
            </a:endParaRPr>
          </a:p>
          <a:p>
            <a:r>
              <a:rPr lang="en-US" altLang="zh-CN" sz="2800" i="0" dirty="0">
                <a:solidFill>
                  <a:srgbClr val="CC3300"/>
                </a:solidFill>
              </a:rPr>
              <a:t>}</a:t>
            </a:r>
            <a:r>
              <a:rPr lang="en-US" altLang="zh-CN" sz="3200" b="0" i="0" dirty="0">
                <a:solidFill>
                  <a:srgbClr val="CC3300"/>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checkerboard(across)">
                                      <p:cBhvr>
                                        <p:cTn id="7" dur="500"/>
                                        <p:tgtEl>
                                          <p:spTgt spid="3">
                                            <p:txEl>
                                              <p:pRg st="9" end="9"/>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10" dur="500"/>
                                        <p:tgtEl>
                                          <p:spTgt spid="3">
                                            <p:txEl>
                                              <p:pRg st="10" end="1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13" dur="500"/>
                                        <p:tgtEl>
                                          <p:spTgt spid="3">
                                            <p:txEl>
                                              <p:pRg st="11" end="11"/>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16" dur="500"/>
                                        <p:tgtEl>
                                          <p:spTgt spid="3">
                                            <p:txEl>
                                              <p:pRg st="12" end="1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1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260</a:t>
            </a:fld>
            <a:endParaRPr lang="en-US" altLang="zh-CN"/>
          </a:p>
        </p:txBody>
      </p:sp>
      <p:sp>
        <p:nvSpPr>
          <p:cNvPr id="3" name="Rectangle 5"/>
          <p:cNvSpPr>
            <a:spLocks noChangeArrowheads="1"/>
          </p:cNvSpPr>
          <p:nvPr/>
        </p:nvSpPr>
        <p:spPr bwMode="auto">
          <a:xfrm>
            <a:off x="468313" y="1484313"/>
            <a:ext cx="8104215" cy="4114800"/>
          </a:xfrm>
          <a:prstGeom prst="rect">
            <a:avLst/>
          </a:prstGeom>
          <a:noFill/>
          <a:ln w="9525">
            <a:noFill/>
            <a:miter lim="800000"/>
            <a:headEnd/>
            <a:tailEnd/>
          </a:ln>
          <a:effectLst/>
        </p:spPr>
        <p:txBody>
          <a:bodyPr lIns="92075" tIns="46038" rIns="92075" bIns="46038"/>
          <a:lstStyle/>
          <a:p>
            <a:pPr marL="342900" indent="-342900" algn="just">
              <a:spcBef>
                <a:spcPct val="30000"/>
              </a:spcBef>
              <a:buClr>
                <a:srgbClr val="FF7C80"/>
              </a:buClr>
              <a:buSzPct val="50000"/>
              <a:buFont typeface="Wingdings" pitchFamily="2" charset="2"/>
              <a:buChar char="n"/>
            </a:pPr>
            <a:r>
              <a:rPr lang="zh-CN" altLang="en-US" sz="2800" b="1" i="0" dirty="0">
                <a:solidFill>
                  <a:srgbClr val="006600"/>
                </a:solidFill>
                <a:effectLst>
                  <a:outerShdw blurRad="38100" dist="38100" dir="2700000" algn="tl">
                    <a:srgbClr val="C0C0C0"/>
                  </a:outerShdw>
                </a:effectLst>
                <a:ea typeface="仿宋_GB2312" pitchFamily="49" charset="-122"/>
              </a:rPr>
              <a:t>利用堆及其运算，可以很容易地实现选择</a:t>
            </a:r>
            <a:r>
              <a:rPr lang="zh-CN" altLang="en-US" sz="2800" b="1" i="0" dirty="0" smtClean="0">
                <a:solidFill>
                  <a:srgbClr val="006600"/>
                </a:solidFill>
                <a:effectLst>
                  <a:outerShdw blurRad="38100" dist="38100" dir="2700000" algn="tl">
                    <a:srgbClr val="C0C0C0"/>
                  </a:outerShdw>
                </a:effectLst>
                <a:ea typeface="仿宋_GB2312" pitchFamily="49" charset="-122"/>
              </a:rPr>
              <a:t>排序 的</a:t>
            </a:r>
            <a:r>
              <a:rPr lang="zh-CN" altLang="en-US" sz="2800" b="1" i="0" dirty="0">
                <a:solidFill>
                  <a:srgbClr val="006600"/>
                </a:solidFill>
                <a:effectLst>
                  <a:outerShdw blurRad="38100" dist="38100" dir="2700000" algn="tl">
                    <a:srgbClr val="C0C0C0"/>
                  </a:outerShdw>
                </a:effectLst>
                <a:ea typeface="仿宋_GB2312" pitchFamily="49" charset="-122"/>
              </a:rPr>
              <a:t>思路。</a:t>
            </a:r>
          </a:p>
          <a:p>
            <a:pPr marL="342900" indent="-342900" algn="just">
              <a:spcBef>
                <a:spcPct val="30000"/>
              </a:spcBef>
              <a:buClr>
                <a:srgbClr val="FF7C80"/>
              </a:buClr>
              <a:buSzPct val="50000"/>
              <a:buFont typeface="Wingdings" pitchFamily="2" charset="2"/>
              <a:buChar char="n"/>
            </a:pPr>
            <a:r>
              <a:rPr lang="zh-CN" altLang="en-US" sz="2800" b="1" i="0" dirty="0">
                <a:solidFill>
                  <a:srgbClr val="006600"/>
                </a:solidFill>
                <a:effectLst>
                  <a:outerShdw blurRad="38100" dist="38100" dir="2700000" algn="tl">
                    <a:srgbClr val="C0C0C0"/>
                  </a:outerShdw>
                </a:effectLst>
                <a:ea typeface="仿宋_GB2312" pitchFamily="49" charset="-122"/>
              </a:rPr>
              <a:t>堆排序分为两个步骤：</a:t>
            </a:r>
          </a:p>
          <a:p>
            <a:pPr marL="742950" lvl="1" indent="-285750" algn="just">
              <a:spcBef>
                <a:spcPct val="30000"/>
              </a:spcBef>
              <a:buClr>
                <a:srgbClr val="990099"/>
              </a:buClr>
              <a:buSzPct val="50000"/>
              <a:buFont typeface="Wingdings" pitchFamily="2" charset="2"/>
              <a:buChar char="u"/>
            </a:pPr>
            <a:r>
              <a:rPr lang="zh-CN" altLang="en-US" sz="2800" b="1" i="0" dirty="0">
                <a:solidFill>
                  <a:schemeClr val="accent2"/>
                </a:solidFill>
                <a:effectLst>
                  <a:outerShdw blurRad="38100" dist="38100" dir="2700000" algn="tl">
                    <a:srgbClr val="C0C0C0"/>
                  </a:outerShdw>
                </a:effectLst>
                <a:ea typeface="仿宋_GB2312" pitchFamily="49" charset="-122"/>
              </a:rPr>
              <a:t>根据初始输入数据，利用堆的调整算法  </a:t>
            </a:r>
            <a:r>
              <a:rPr lang="en-US" altLang="zh-CN" sz="2800" b="1" i="0" dirty="0" err="1">
                <a:solidFill>
                  <a:schemeClr val="tx2"/>
                </a:solidFill>
                <a:effectLst>
                  <a:outerShdw blurRad="38100" dist="38100" dir="2700000" algn="tl">
                    <a:srgbClr val="C0C0C0"/>
                  </a:outerShdw>
                </a:effectLst>
                <a:ea typeface="仿宋_GB2312" pitchFamily="49" charset="-122"/>
              </a:rPr>
              <a:t>FilterDown</a:t>
            </a:r>
            <a:r>
              <a:rPr lang="en-US" altLang="zh-CN" sz="2800" b="1" i="0" dirty="0">
                <a:solidFill>
                  <a:schemeClr val="tx2"/>
                </a:solidFill>
                <a:effectLst>
                  <a:outerShdw blurRad="38100" dist="38100" dir="2700000" algn="tl">
                    <a:srgbClr val="C0C0C0"/>
                  </a:outerShdw>
                </a:effectLst>
                <a:ea typeface="仿宋_GB2312" pitchFamily="49" charset="-122"/>
              </a:rPr>
              <a:t>( )</a:t>
            </a:r>
            <a:r>
              <a:rPr lang="zh-CN" altLang="en-US" sz="2800" b="1" i="0" dirty="0">
                <a:solidFill>
                  <a:schemeClr val="accent2"/>
                </a:solidFill>
                <a:effectLst>
                  <a:outerShdw blurRad="38100" dist="38100" dir="2700000" algn="tl">
                    <a:srgbClr val="C0C0C0"/>
                  </a:outerShdw>
                </a:effectLst>
                <a:ea typeface="仿宋_GB2312" pitchFamily="49" charset="-122"/>
              </a:rPr>
              <a:t>形成初始堆</a:t>
            </a:r>
            <a:r>
              <a:rPr lang="en-US" altLang="zh-CN" sz="2800" b="1" i="0" dirty="0">
                <a:solidFill>
                  <a:schemeClr val="accent2"/>
                </a:solidFill>
                <a:effectLst>
                  <a:outerShdw blurRad="38100" dist="38100" dir="2700000" algn="tl">
                    <a:srgbClr val="C0C0C0"/>
                  </a:outerShdw>
                </a:effectLst>
                <a:ea typeface="仿宋_GB2312" pitchFamily="49" charset="-122"/>
              </a:rPr>
              <a:t>;</a:t>
            </a:r>
          </a:p>
          <a:p>
            <a:pPr marL="742950" lvl="1" indent="-285750" algn="just">
              <a:spcBef>
                <a:spcPct val="30000"/>
              </a:spcBef>
              <a:buClr>
                <a:srgbClr val="990099"/>
              </a:buClr>
              <a:buSzPct val="50000"/>
              <a:buFont typeface="Wingdings" pitchFamily="2" charset="2"/>
              <a:buChar char="u"/>
            </a:pPr>
            <a:r>
              <a:rPr lang="zh-CN" altLang="en-US" sz="2800" b="1" i="0" dirty="0">
                <a:solidFill>
                  <a:schemeClr val="accent2"/>
                </a:solidFill>
                <a:effectLst>
                  <a:outerShdw blurRad="38100" dist="38100" dir="2700000" algn="tl">
                    <a:srgbClr val="C0C0C0"/>
                  </a:outerShdw>
                </a:effectLst>
                <a:ea typeface="仿宋_GB2312" pitchFamily="49" charset="-122"/>
              </a:rPr>
              <a:t>通过一系列对象交换和重新调整堆进行排序。</a:t>
            </a:r>
            <a:endParaRPr lang="zh-CN" altLang="en-US" sz="2800" i="0" dirty="0">
              <a:solidFill>
                <a:schemeClr val="accent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261</a:t>
            </a:fld>
            <a:endParaRPr lang="en-US" altLang="zh-CN"/>
          </a:p>
        </p:txBody>
      </p:sp>
      <p:sp>
        <p:nvSpPr>
          <p:cNvPr id="3" name="Line 2"/>
          <p:cNvSpPr>
            <a:spLocks noChangeShapeType="1"/>
          </p:cNvSpPr>
          <p:nvPr/>
        </p:nvSpPr>
        <p:spPr bwMode="auto">
          <a:xfrm flipH="1">
            <a:off x="7009185" y="3100934"/>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4" name="Line 3"/>
          <p:cNvSpPr>
            <a:spLocks noChangeShapeType="1"/>
          </p:cNvSpPr>
          <p:nvPr/>
        </p:nvSpPr>
        <p:spPr bwMode="auto">
          <a:xfrm>
            <a:off x="6628185" y="2186534"/>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5" name="Line 4"/>
          <p:cNvSpPr>
            <a:spLocks noChangeShapeType="1"/>
          </p:cNvSpPr>
          <p:nvPr/>
        </p:nvSpPr>
        <p:spPr bwMode="auto">
          <a:xfrm>
            <a:off x="5958260" y="3100934"/>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6" name="Line 5"/>
          <p:cNvSpPr>
            <a:spLocks noChangeShapeType="1"/>
          </p:cNvSpPr>
          <p:nvPr/>
        </p:nvSpPr>
        <p:spPr bwMode="auto">
          <a:xfrm flipH="1">
            <a:off x="5196260" y="2186534"/>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7" name="Line 6"/>
          <p:cNvSpPr>
            <a:spLocks noChangeShapeType="1"/>
          </p:cNvSpPr>
          <p:nvPr/>
        </p:nvSpPr>
        <p:spPr bwMode="auto">
          <a:xfrm flipH="1">
            <a:off x="2929310" y="3100934"/>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8" name="Line 7"/>
          <p:cNvSpPr>
            <a:spLocks noChangeShapeType="1"/>
          </p:cNvSpPr>
          <p:nvPr/>
        </p:nvSpPr>
        <p:spPr bwMode="auto">
          <a:xfrm>
            <a:off x="1862510" y="3100934"/>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9" name="Line 8"/>
          <p:cNvSpPr>
            <a:spLocks noChangeShapeType="1"/>
          </p:cNvSpPr>
          <p:nvPr/>
        </p:nvSpPr>
        <p:spPr bwMode="auto">
          <a:xfrm>
            <a:off x="2700710" y="2186534"/>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10" name="Line 9"/>
          <p:cNvSpPr>
            <a:spLocks noChangeShapeType="1"/>
          </p:cNvSpPr>
          <p:nvPr/>
        </p:nvSpPr>
        <p:spPr bwMode="auto">
          <a:xfrm flipH="1">
            <a:off x="1100510" y="2186534"/>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11" name="Text Box 10"/>
          <p:cNvSpPr txBox="1">
            <a:spLocks noChangeArrowheads="1"/>
          </p:cNvSpPr>
          <p:nvPr/>
        </p:nvSpPr>
        <p:spPr bwMode="auto">
          <a:xfrm>
            <a:off x="611560" y="692696"/>
            <a:ext cx="3448050" cy="579438"/>
          </a:xfrm>
          <a:prstGeom prst="rect">
            <a:avLst/>
          </a:prstGeom>
          <a:noFill/>
          <a:ln w="9525">
            <a:noFill/>
            <a:miter lim="800000"/>
            <a:headEnd/>
            <a:tailEnd/>
          </a:ln>
        </p:spPr>
        <p:txBody>
          <a:bodyPr wrap="none">
            <a:spAutoFit/>
          </a:bodyPr>
          <a:lstStyle/>
          <a:p>
            <a:r>
              <a:rPr lang="zh-CN" altLang="en-US" sz="3200" b="1" i="0" u="sng">
                <a:solidFill>
                  <a:schemeClr val="tx2"/>
                </a:solidFill>
                <a:effectLst>
                  <a:outerShdw blurRad="38100" dist="38100" dir="2700000" algn="tl">
                    <a:srgbClr val="C0C0C0"/>
                  </a:outerShdw>
                </a:effectLst>
                <a:ea typeface="隶书" pitchFamily="49" charset="-122"/>
              </a:rPr>
              <a:t>建立初始的最大堆</a:t>
            </a:r>
            <a:endParaRPr lang="zh-CN" altLang="en-US" i="0">
              <a:ea typeface="隶书" pitchFamily="49" charset="-122"/>
            </a:endParaRPr>
          </a:p>
        </p:txBody>
      </p:sp>
      <p:sp>
        <p:nvSpPr>
          <p:cNvPr id="12" name="Oval 12"/>
          <p:cNvSpPr>
            <a:spLocks noChangeArrowheads="1"/>
          </p:cNvSpPr>
          <p:nvPr/>
        </p:nvSpPr>
        <p:spPr bwMode="auto">
          <a:xfrm>
            <a:off x="2243510" y="18055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3" name="Oval 13"/>
          <p:cNvSpPr>
            <a:spLocks noChangeArrowheads="1"/>
          </p:cNvSpPr>
          <p:nvPr/>
        </p:nvSpPr>
        <p:spPr bwMode="auto">
          <a:xfrm>
            <a:off x="1481510" y="26437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4" name="Oval 14"/>
          <p:cNvSpPr>
            <a:spLocks noChangeArrowheads="1"/>
          </p:cNvSpPr>
          <p:nvPr/>
        </p:nvSpPr>
        <p:spPr bwMode="auto">
          <a:xfrm>
            <a:off x="719510" y="35581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rgbClr val="FFFFCC"/>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5" name="Oval 15"/>
          <p:cNvSpPr>
            <a:spLocks noChangeArrowheads="1"/>
          </p:cNvSpPr>
          <p:nvPr/>
        </p:nvSpPr>
        <p:spPr bwMode="auto">
          <a:xfrm>
            <a:off x="3005510" y="26437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49</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6" name="Oval 16"/>
          <p:cNvSpPr>
            <a:spLocks noChangeArrowheads="1"/>
          </p:cNvSpPr>
          <p:nvPr/>
        </p:nvSpPr>
        <p:spPr bwMode="auto">
          <a:xfrm>
            <a:off x="1786310" y="35581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7" name="Oval 17"/>
          <p:cNvSpPr>
            <a:spLocks noChangeArrowheads="1"/>
          </p:cNvSpPr>
          <p:nvPr/>
        </p:nvSpPr>
        <p:spPr bwMode="auto">
          <a:xfrm>
            <a:off x="2624510" y="35581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08</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8" name="Text Box 18"/>
          <p:cNvSpPr txBox="1">
            <a:spLocks noChangeArrowheads="1"/>
          </p:cNvSpPr>
          <p:nvPr/>
        </p:nvSpPr>
        <p:spPr bwMode="auto">
          <a:xfrm>
            <a:off x="2033960" y="1438821"/>
            <a:ext cx="361950" cy="519113"/>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9" name="Text Box 19"/>
          <p:cNvSpPr txBox="1">
            <a:spLocks noChangeArrowheads="1"/>
          </p:cNvSpPr>
          <p:nvPr/>
        </p:nvSpPr>
        <p:spPr bwMode="auto">
          <a:xfrm>
            <a:off x="1348160" y="2186534"/>
            <a:ext cx="361950" cy="519112"/>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0" name="Text Box 20"/>
          <p:cNvSpPr txBox="1">
            <a:spLocks noChangeArrowheads="1"/>
          </p:cNvSpPr>
          <p:nvPr/>
        </p:nvSpPr>
        <p:spPr bwMode="auto">
          <a:xfrm>
            <a:off x="3481760" y="2338934"/>
            <a:ext cx="361950" cy="519112"/>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1" name="Text Box 21"/>
          <p:cNvSpPr txBox="1">
            <a:spLocks noChangeArrowheads="1"/>
          </p:cNvSpPr>
          <p:nvPr/>
        </p:nvSpPr>
        <p:spPr bwMode="auto">
          <a:xfrm>
            <a:off x="643310" y="3115221"/>
            <a:ext cx="361950" cy="519113"/>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2" name="Text Box 22"/>
          <p:cNvSpPr txBox="1">
            <a:spLocks noChangeArrowheads="1"/>
          </p:cNvSpPr>
          <p:nvPr/>
        </p:nvSpPr>
        <p:spPr bwMode="auto">
          <a:xfrm>
            <a:off x="2014910" y="3115221"/>
            <a:ext cx="361950" cy="519113"/>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3" name="Text Box 23"/>
          <p:cNvSpPr txBox="1">
            <a:spLocks noChangeArrowheads="1"/>
          </p:cNvSpPr>
          <p:nvPr/>
        </p:nvSpPr>
        <p:spPr bwMode="auto">
          <a:xfrm>
            <a:off x="2567360" y="3115221"/>
            <a:ext cx="361950" cy="519113"/>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4" name="Line 24"/>
          <p:cNvSpPr>
            <a:spLocks noChangeShapeType="1"/>
          </p:cNvSpPr>
          <p:nvPr/>
        </p:nvSpPr>
        <p:spPr bwMode="auto">
          <a:xfrm flipH="1">
            <a:off x="3386510" y="2262734"/>
            <a:ext cx="228600" cy="381000"/>
          </a:xfrm>
          <a:prstGeom prst="line">
            <a:avLst/>
          </a:prstGeom>
          <a:noFill/>
          <a:ln w="38100">
            <a:solidFill>
              <a:srgbClr val="FF3300"/>
            </a:solidFill>
            <a:round/>
            <a:headEnd/>
            <a:tailEnd type="triangle" w="sm" len="lg"/>
          </a:ln>
        </p:spPr>
        <p:txBody>
          <a:bodyPr wrap="none" anchor="ctr"/>
          <a:lstStyle/>
          <a:p>
            <a:endParaRPr lang="zh-CN" altLang="en-US" i="0"/>
          </a:p>
        </p:txBody>
      </p:sp>
      <p:sp>
        <p:nvSpPr>
          <p:cNvPr id="25" name="Text Box 25"/>
          <p:cNvSpPr txBox="1">
            <a:spLocks noChangeArrowheads="1"/>
          </p:cNvSpPr>
          <p:nvPr/>
        </p:nvSpPr>
        <p:spPr bwMode="auto">
          <a:xfrm>
            <a:off x="3561135" y="1772196"/>
            <a:ext cx="296862" cy="579438"/>
          </a:xfrm>
          <a:prstGeom prst="rect">
            <a:avLst/>
          </a:prstGeom>
          <a:noFill/>
          <a:ln w="9525">
            <a:noFill/>
            <a:miter lim="800000"/>
            <a:headEnd/>
            <a:tailEnd/>
          </a:ln>
        </p:spPr>
        <p:txBody>
          <a:bodyPr wrap="none">
            <a:spAutoFit/>
          </a:bodyPr>
          <a:lstStyle/>
          <a:p>
            <a:r>
              <a:rPr lang="en-US" altLang="zh-CN" sz="3200" b="1" i="0">
                <a:solidFill>
                  <a:srgbClr val="FF3300"/>
                </a:solidFill>
                <a:effectLst>
                  <a:outerShdw blurRad="38100" dist="38100" dir="2700000" algn="tl">
                    <a:srgbClr val="C0C0C0"/>
                  </a:outerShdw>
                </a:effectLst>
              </a:rPr>
              <a:t>i</a:t>
            </a:r>
            <a:endParaRPr lang="en-US" altLang="zh-CN" sz="32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6" name="AutoShape 26"/>
          <p:cNvSpPr>
            <a:spLocks noChangeArrowheads="1"/>
          </p:cNvSpPr>
          <p:nvPr/>
        </p:nvSpPr>
        <p:spPr bwMode="auto">
          <a:xfrm>
            <a:off x="4072310" y="2719934"/>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27" name="Oval 27"/>
          <p:cNvSpPr>
            <a:spLocks noChangeArrowheads="1"/>
          </p:cNvSpPr>
          <p:nvPr/>
        </p:nvSpPr>
        <p:spPr bwMode="auto">
          <a:xfrm>
            <a:off x="6263060" y="18055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8" name="Oval 28"/>
          <p:cNvSpPr>
            <a:spLocks noChangeArrowheads="1"/>
          </p:cNvSpPr>
          <p:nvPr/>
        </p:nvSpPr>
        <p:spPr bwMode="auto">
          <a:xfrm>
            <a:off x="5577260" y="26437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9" name="Oval 29"/>
          <p:cNvSpPr>
            <a:spLocks noChangeArrowheads="1"/>
          </p:cNvSpPr>
          <p:nvPr/>
        </p:nvSpPr>
        <p:spPr bwMode="auto">
          <a:xfrm>
            <a:off x="4815260" y="35581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rgbClr val="FFFFCC"/>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30" name="Oval 30"/>
          <p:cNvSpPr>
            <a:spLocks noChangeArrowheads="1"/>
          </p:cNvSpPr>
          <p:nvPr/>
        </p:nvSpPr>
        <p:spPr bwMode="auto">
          <a:xfrm>
            <a:off x="5882060" y="35581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31" name="Oval 31"/>
          <p:cNvSpPr>
            <a:spLocks noChangeArrowheads="1"/>
          </p:cNvSpPr>
          <p:nvPr/>
        </p:nvSpPr>
        <p:spPr bwMode="auto">
          <a:xfrm>
            <a:off x="7025060" y="26437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49</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32" name="Oval 32"/>
          <p:cNvSpPr>
            <a:spLocks noChangeArrowheads="1"/>
          </p:cNvSpPr>
          <p:nvPr/>
        </p:nvSpPr>
        <p:spPr bwMode="auto">
          <a:xfrm>
            <a:off x="6720260" y="3558134"/>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08</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33" name="Text Box 33"/>
          <p:cNvSpPr txBox="1">
            <a:spLocks noChangeArrowheads="1"/>
          </p:cNvSpPr>
          <p:nvPr/>
        </p:nvSpPr>
        <p:spPr bwMode="auto">
          <a:xfrm>
            <a:off x="6529760" y="1424534"/>
            <a:ext cx="361950" cy="519112"/>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4"/>
          <p:cNvSpPr txBox="1">
            <a:spLocks noChangeArrowheads="1"/>
          </p:cNvSpPr>
          <p:nvPr/>
        </p:nvSpPr>
        <p:spPr bwMode="auto">
          <a:xfrm>
            <a:off x="7501310" y="2415134"/>
            <a:ext cx="361950" cy="519112"/>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5"/>
          <p:cNvSpPr txBox="1">
            <a:spLocks noChangeArrowheads="1"/>
          </p:cNvSpPr>
          <p:nvPr/>
        </p:nvSpPr>
        <p:spPr bwMode="auto">
          <a:xfrm>
            <a:off x="6586910" y="3177134"/>
            <a:ext cx="361950" cy="519112"/>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Text Box 36"/>
          <p:cNvSpPr txBox="1">
            <a:spLocks noChangeArrowheads="1"/>
          </p:cNvSpPr>
          <p:nvPr/>
        </p:nvSpPr>
        <p:spPr bwMode="auto">
          <a:xfrm>
            <a:off x="6186860" y="3177134"/>
            <a:ext cx="361950" cy="519112"/>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7" name="Text Box 37"/>
          <p:cNvSpPr txBox="1">
            <a:spLocks noChangeArrowheads="1"/>
          </p:cNvSpPr>
          <p:nvPr/>
        </p:nvSpPr>
        <p:spPr bwMode="auto">
          <a:xfrm>
            <a:off x="4681910" y="3177134"/>
            <a:ext cx="361950" cy="519112"/>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8" name="Text Box 38"/>
          <p:cNvSpPr txBox="1">
            <a:spLocks noChangeArrowheads="1"/>
          </p:cNvSpPr>
          <p:nvPr/>
        </p:nvSpPr>
        <p:spPr bwMode="auto">
          <a:xfrm>
            <a:off x="5332785" y="2277021"/>
            <a:ext cx="361950" cy="519113"/>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9" name="Text Box 40"/>
          <p:cNvSpPr txBox="1">
            <a:spLocks noChangeArrowheads="1"/>
          </p:cNvSpPr>
          <p:nvPr/>
        </p:nvSpPr>
        <p:spPr bwMode="auto">
          <a:xfrm>
            <a:off x="5569322" y="1759496"/>
            <a:ext cx="296863" cy="579438"/>
          </a:xfrm>
          <a:prstGeom prst="rect">
            <a:avLst/>
          </a:prstGeom>
          <a:noFill/>
          <a:ln w="9525">
            <a:noFill/>
            <a:miter lim="800000"/>
            <a:headEnd/>
            <a:tailEnd/>
          </a:ln>
        </p:spPr>
        <p:txBody>
          <a:bodyPr wrap="none">
            <a:spAutoFit/>
          </a:bodyPr>
          <a:lstStyle/>
          <a:p>
            <a:r>
              <a:rPr lang="en-US" altLang="zh-CN" sz="3200" b="1" i="0">
                <a:solidFill>
                  <a:srgbClr val="FF3300"/>
                </a:solidFill>
                <a:effectLst>
                  <a:outerShdw blurRad="38100" dist="38100" dir="2700000" algn="tl">
                    <a:srgbClr val="C0C0C0"/>
                  </a:outerShdw>
                </a:effectLst>
              </a:rPr>
              <a:t>i</a:t>
            </a:r>
            <a:endParaRPr lang="en-US" altLang="zh-CN" sz="32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40" name="Line 41"/>
          <p:cNvSpPr>
            <a:spLocks noChangeShapeType="1"/>
          </p:cNvSpPr>
          <p:nvPr/>
        </p:nvSpPr>
        <p:spPr bwMode="auto">
          <a:xfrm>
            <a:off x="5713785" y="2262734"/>
            <a:ext cx="76200" cy="381000"/>
          </a:xfrm>
          <a:prstGeom prst="line">
            <a:avLst/>
          </a:prstGeom>
          <a:noFill/>
          <a:ln w="38100">
            <a:solidFill>
              <a:srgbClr val="FF3300"/>
            </a:solidFill>
            <a:round/>
            <a:headEnd/>
            <a:tailEnd type="triangle" w="sm" len="lg"/>
          </a:ln>
        </p:spPr>
        <p:txBody>
          <a:bodyPr wrap="none" anchor="ctr"/>
          <a:lstStyle/>
          <a:p>
            <a:endParaRPr lang="zh-CN" altLang="en-US" i="0"/>
          </a:p>
        </p:txBody>
      </p:sp>
      <p:sp>
        <p:nvSpPr>
          <p:cNvPr id="41" name="Rectangle 42" descr="永恒"/>
          <p:cNvSpPr>
            <a:spLocks noChangeArrowheads="1"/>
          </p:cNvSpPr>
          <p:nvPr/>
        </p:nvSpPr>
        <p:spPr bwMode="auto">
          <a:xfrm>
            <a:off x="719510" y="4701134"/>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21  25  49  25* 16  08</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42" name="Line 43"/>
          <p:cNvSpPr>
            <a:spLocks noChangeShapeType="1"/>
          </p:cNvSpPr>
          <p:nvPr/>
        </p:nvSpPr>
        <p:spPr bwMode="auto">
          <a:xfrm>
            <a:off x="125291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43" name="Line 44"/>
          <p:cNvSpPr>
            <a:spLocks noChangeShapeType="1"/>
          </p:cNvSpPr>
          <p:nvPr/>
        </p:nvSpPr>
        <p:spPr bwMode="auto">
          <a:xfrm>
            <a:off x="178631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44" name="Line 45"/>
          <p:cNvSpPr>
            <a:spLocks noChangeShapeType="1"/>
          </p:cNvSpPr>
          <p:nvPr/>
        </p:nvSpPr>
        <p:spPr bwMode="auto">
          <a:xfrm>
            <a:off x="231971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45" name="Line 46"/>
          <p:cNvSpPr>
            <a:spLocks noChangeShapeType="1"/>
          </p:cNvSpPr>
          <p:nvPr/>
        </p:nvSpPr>
        <p:spPr bwMode="auto">
          <a:xfrm>
            <a:off x="292931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46" name="Line 47"/>
          <p:cNvSpPr>
            <a:spLocks noChangeShapeType="1"/>
          </p:cNvSpPr>
          <p:nvPr/>
        </p:nvSpPr>
        <p:spPr bwMode="auto">
          <a:xfrm>
            <a:off x="346271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47" name="Text Box 48"/>
          <p:cNvSpPr txBox="1">
            <a:spLocks noChangeArrowheads="1"/>
          </p:cNvSpPr>
          <p:nvPr/>
        </p:nvSpPr>
        <p:spPr bwMode="auto">
          <a:xfrm>
            <a:off x="995735" y="5386934"/>
            <a:ext cx="2684462" cy="519112"/>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初始排序码集合</a:t>
            </a:r>
            <a:endParaRPr lang="zh-CN" altLang="en-US"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
        <p:nvSpPr>
          <p:cNvPr id="48" name="Rectangle 49" descr="永恒"/>
          <p:cNvSpPr>
            <a:spLocks noChangeArrowheads="1"/>
          </p:cNvSpPr>
          <p:nvPr/>
        </p:nvSpPr>
        <p:spPr bwMode="auto">
          <a:xfrm>
            <a:off x="4739060" y="4701134"/>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21  25  49  25* 16  08</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49" name="Line 50"/>
          <p:cNvSpPr>
            <a:spLocks noChangeShapeType="1"/>
          </p:cNvSpPr>
          <p:nvPr/>
        </p:nvSpPr>
        <p:spPr bwMode="auto">
          <a:xfrm>
            <a:off x="527246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50" name="Line 51"/>
          <p:cNvSpPr>
            <a:spLocks noChangeShapeType="1"/>
          </p:cNvSpPr>
          <p:nvPr/>
        </p:nvSpPr>
        <p:spPr bwMode="auto">
          <a:xfrm>
            <a:off x="580586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51" name="Line 52"/>
          <p:cNvSpPr>
            <a:spLocks noChangeShapeType="1"/>
          </p:cNvSpPr>
          <p:nvPr/>
        </p:nvSpPr>
        <p:spPr bwMode="auto">
          <a:xfrm>
            <a:off x="633926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52" name="Line 53"/>
          <p:cNvSpPr>
            <a:spLocks noChangeShapeType="1"/>
          </p:cNvSpPr>
          <p:nvPr/>
        </p:nvSpPr>
        <p:spPr bwMode="auto">
          <a:xfrm>
            <a:off x="694886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53" name="Line 54"/>
          <p:cNvSpPr>
            <a:spLocks noChangeShapeType="1"/>
          </p:cNvSpPr>
          <p:nvPr/>
        </p:nvSpPr>
        <p:spPr bwMode="auto">
          <a:xfrm>
            <a:off x="7482260" y="4701134"/>
            <a:ext cx="0" cy="533400"/>
          </a:xfrm>
          <a:prstGeom prst="line">
            <a:avLst/>
          </a:prstGeom>
          <a:noFill/>
          <a:ln w="28575">
            <a:solidFill>
              <a:schemeClr val="tx1"/>
            </a:solidFill>
            <a:round/>
            <a:headEnd/>
            <a:tailEnd/>
          </a:ln>
        </p:spPr>
        <p:txBody>
          <a:bodyPr wrap="none" anchor="ctr"/>
          <a:lstStyle/>
          <a:p>
            <a:endParaRPr lang="zh-CN" altLang="en-US" i="0"/>
          </a:p>
        </p:txBody>
      </p:sp>
      <p:sp>
        <p:nvSpPr>
          <p:cNvPr id="54" name="Text Box 55"/>
          <p:cNvSpPr txBox="1">
            <a:spLocks noChangeArrowheads="1"/>
          </p:cNvSpPr>
          <p:nvPr/>
        </p:nvSpPr>
        <p:spPr bwMode="auto">
          <a:xfrm>
            <a:off x="4951785" y="5401221"/>
            <a:ext cx="2922595" cy="523220"/>
          </a:xfrm>
          <a:prstGeom prst="rect">
            <a:avLst/>
          </a:prstGeom>
          <a:noFill/>
          <a:ln w="9525">
            <a:noFill/>
            <a:miter lim="800000"/>
            <a:headEnd/>
            <a:tailEnd/>
          </a:ln>
        </p:spPr>
        <p:txBody>
          <a:bodyPr wrap="none">
            <a:spAutoFit/>
          </a:bodyPr>
          <a:lstStyle/>
          <a:p>
            <a:r>
              <a:rPr lang="en-US" altLang="zh-CN" sz="2800" b="1" i="0" dirty="0" err="1" smtClean="0">
                <a:effectLst>
                  <a:outerShdw blurRad="38100" dist="38100" dir="2700000" algn="tl">
                    <a:srgbClr val="C0C0C0"/>
                  </a:outerShdw>
                </a:effectLst>
                <a:ea typeface="隶书" pitchFamily="49" charset="-122"/>
              </a:rPr>
              <a:t>i</a:t>
            </a:r>
            <a:r>
              <a:rPr lang="en-US" altLang="zh-CN" sz="2800" b="1" i="0" dirty="0" smtClean="0">
                <a:effectLst>
                  <a:outerShdw blurRad="38100" dist="38100" dir="2700000" algn="tl">
                    <a:srgbClr val="C0C0C0"/>
                  </a:outerShdw>
                </a:effectLst>
                <a:ea typeface="隶书" pitchFamily="49" charset="-122"/>
              </a:rPr>
              <a:t>=2</a:t>
            </a:r>
            <a:r>
              <a:rPr lang="zh-CN" altLang="en-US" sz="2800" b="1" i="0" dirty="0" smtClean="0">
                <a:effectLst>
                  <a:outerShdw blurRad="38100" dist="38100" dir="2700000" algn="tl">
                    <a:srgbClr val="C0C0C0"/>
                  </a:outerShdw>
                </a:effectLst>
                <a:ea typeface="隶书" pitchFamily="49" charset="-122"/>
              </a:rPr>
              <a:t>时</a:t>
            </a:r>
            <a:r>
              <a:rPr lang="zh-CN" altLang="en-US" sz="2800" b="1" i="0" dirty="0">
                <a:effectLst>
                  <a:outerShdw blurRad="38100" dist="38100" dir="2700000" algn="tl">
                    <a:srgbClr val="C0C0C0"/>
                  </a:outerShdw>
                </a:effectLst>
                <a:ea typeface="隶书" pitchFamily="49" charset="-122"/>
              </a:rPr>
              <a:t>的局部调整</a:t>
            </a:r>
            <a:endParaRPr lang="zh-CN" altLang="en-US" i="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0-#ppt_w/2"/>
                                          </p:val>
                                        </p:tav>
                                        <p:tav tm="100000">
                                          <p:val>
                                            <p:strVal val="#ppt_x"/>
                                          </p:val>
                                        </p:tav>
                                      </p:tavLst>
                                    </p:anim>
                                    <p:anim calcmode="lin" valueType="num">
                                      <p:cBhvr additive="base">
                                        <p:cTn id="72" dur="500" fill="hold"/>
                                        <p:tgtEl>
                                          <p:spTgt spid="24"/>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0-#ppt_w/2"/>
                                          </p:val>
                                        </p:tav>
                                        <p:tav tm="100000">
                                          <p:val>
                                            <p:strVal val="#ppt_x"/>
                                          </p:val>
                                        </p:tav>
                                      </p:tavLst>
                                    </p:anim>
                                    <p:anim calcmode="lin" valueType="num">
                                      <p:cBhvr additive="base">
                                        <p:cTn id="76" dur="500" fill="hold"/>
                                        <p:tgtEl>
                                          <p:spTgt spid="2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0-#ppt_w/2"/>
                                          </p:val>
                                        </p:tav>
                                        <p:tav tm="100000">
                                          <p:val>
                                            <p:strVal val="#ppt_x"/>
                                          </p:val>
                                        </p:tav>
                                      </p:tavLst>
                                    </p:anim>
                                    <p:anim calcmode="lin" valueType="num">
                                      <p:cBhvr additive="base">
                                        <p:cTn id="80" dur="500" fill="hold"/>
                                        <p:tgtEl>
                                          <p:spTgt spid="41"/>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0-#ppt_w/2"/>
                                          </p:val>
                                        </p:tav>
                                        <p:tav tm="100000">
                                          <p:val>
                                            <p:strVal val="#ppt_x"/>
                                          </p:val>
                                        </p:tav>
                                      </p:tavLst>
                                    </p:anim>
                                    <p:anim calcmode="lin" valueType="num">
                                      <p:cBhvr additive="base">
                                        <p:cTn id="84" dur="500" fill="hold"/>
                                        <p:tgtEl>
                                          <p:spTgt spid="42"/>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additive="base">
                                        <p:cTn id="87" dur="500" fill="hold"/>
                                        <p:tgtEl>
                                          <p:spTgt spid="43"/>
                                        </p:tgtEl>
                                        <p:attrNameLst>
                                          <p:attrName>ppt_x</p:attrName>
                                        </p:attrNameLst>
                                      </p:cBhvr>
                                      <p:tavLst>
                                        <p:tav tm="0">
                                          <p:val>
                                            <p:strVal val="0-#ppt_w/2"/>
                                          </p:val>
                                        </p:tav>
                                        <p:tav tm="100000">
                                          <p:val>
                                            <p:strVal val="#ppt_x"/>
                                          </p:val>
                                        </p:tav>
                                      </p:tavLst>
                                    </p:anim>
                                    <p:anim calcmode="lin" valueType="num">
                                      <p:cBhvr additive="base">
                                        <p:cTn id="88" dur="500" fill="hold"/>
                                        <p:tgtEl>
                                          <p:spTgt spid="43"/>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0-#ppt_w/2"/>
                                          </p:val>
                                        </p:tav>
                                        <p:tav tm="100000">
                                          <p:val>
                                            <p:strVal val="#ppt_x"/>
                                          </p:val>
                                        </p:tav>
                                      </p:tavLst>
                                    </p:anim>
                                    <p:anim calcmode="lin" valueType="num">
                                      <p:cBhvr additive="base">
                                        <p:cTn id="92" dur="500" fill="hold"/>
                                        <p:tgtEl>
                                          <p:spTgt spid="44"/>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 calcmode="lin" valueType="num">
                                      <p:cBhvr additive="base">
                                        <p:cTn id="95" dur="500" fill="hold"/>
                                        <p:tgtEl>
                                          <p:spTgt spid="45"/>
                                        </p:tgtEl>
                                        <p:attrNameLst>
                                          <p:attrName>ppt_x</p:attrName>
                                        </p:attrNameLst>
                                      </p:cBhvr>
                                      <p:tavLst>
                                        <p:tav tm="0">
                                          <p:val>
                                            <p:strVal val="0-#ppt_w/2"/>
                                          </p:val>
                                        </p:tav>
                                        <p:tav tm="100000">
                                          <p:val>
                                            <p:strVal val="#ppt_x"/>
                                          </p:val>
                                        </p:tav>
                                      </p:tavLst>
                                    </p:anim>
                                    <p:anim calcmode="lin" valueType="num">
                                      <p:cBhvr additive="base">
                                        <p:cTn id="96" dur="500" fill="hold"/>
                                        <p:tgtEl>
                                          <p:spTgt spid="45"/>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0-#ppt_w/2"/>
                                          </p:val>
                                        </p:tav>
                                        <p:tav tm="100000">
                                          <p:val>
                                            <p:strVal val="#ppt_x"/>
                                          </p:val>
                                        </p:tav>
                                      </p:tavLst>
                                    </p:anim>
                                    <p:anim calcmode="lin" valueType="num">
                                      <p:cBhvr additive="base">
                                        <p:cTn id="100" dur="500" fill="hold"/>
                                        <p:tgtEl>
                                          <p:spTgt spid="46"/>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fill="hold"/>
                                        <p:tgtEl>
                                          <p:spTgt spid="47"/>
                                        </p:tgtEl>
                                        <p:attrNameLst>
                                          <p:attrName>ppt_x</p:attrName>
                                        </p:attrNameLst>
                                      </p:cBhvr>
                                      <p:tavLst>
                                        <p:tav tm="0">
                                          <p:val>
                                            <p:strVal val="0-#ppt_w/2"/>
                                          </p:val>
                                        </p:tav>
                                        <p:tav tm="100000">
                                          <p:val>
                                            <p:strVal val="#ppt_x"/>
                                          </p:val>
                                        </p:tav>
                                      </p:tavLst>
                                    </p:anim>
                                    <p:anim calcmode="lin" valueType="num">
                                      <p:cBhvr additive="base">
                                        <p:cTn id="10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 presetClass="entr" presetSubtype="16" fill="hold" grpId="0" nodeType="click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box(in)">
                                      <p:cBhvr>
                                        <p:cTn id="109" dur="500"/>
                                        <p:tgtEl>
                                          <p:spTgt spid="26"/>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2" fill="hold" grpId="0" nodeType="clickEffect">
                                  <p:stCondLst>
                                    <p:cond delay="0"/>
                                  </p:stCondLst>
                                  <p:childTnLst>
                                    <p:set>
                                      <p:cBhvr>
                                        <p:cTn id="113" dur="1" fill="hold">
                                          <p:stCondLst>
                                            <p:cond delay="0"/>
                                          </p:stCondLst>
                                        </p:cTn>
                                        <p:tgtEl>
                                          <p:spTgt spid="3"/>
                                        </p:tgtEl>
                                        <p:attrNameLst>
                                          <p:attrName>style.visibility</p:attrName>
                                        </p:attrNameLst>
                                      </p:cBhvr>
                                      <p:to>
                                        <p:strVal val="visible"/>
                                      </p:to>
                                    </p:set>
                                    <p:anim calcmode="lin" valueType="num">
                                      <p:cBhvr additive="base">
                                        <p:cTn id="114" dur="500" fill="hold"/>
                                        <p:tgtEl>
                                          <p:spTgt spid="3"/>
                                        </p:tgtEl>
                                        <p:attrNameLst>
                                          <p:attrName>ppt_x</p:attrName>
                                        </p:attrNameLst>
                                      </p:cBhvr>
                                      <p:tavLst>
                                        <p:tav tm="0">
                                          <p:val>
                                            <p:strVal val="1+#ppt_w/2"/>
                                          </p:val>
                                        </p:tav>
                                        <p:tav tm="100000">
                                          <p:val>
                                            <p:strVal val="#ppt_x"/>
                                          </p:val>
                                        </p:tav>
                                      </p:tavLst>
                                    </p:anim>
                                    <p:anim calcmode="lin" valueType="num">
                                      <p:cBhvr additive="base">
                                        <p:cTn id="115" dur="500" fill="hold"/>
                                        <p:tgtEl>
                                          <p:spTgt spid="3"/>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4"/>
                                        </p:tgtEl>
                                        <p:attrNameLst>
                                          <p:attrName>style.visibility</p:attrName>
                                        </p:attrNameLst>
                                      </p:cBhvr>
                                      <p:to>
                                        <p:strVal val="visible"/>
                                      </p:to>
                                    </p:set>
                                    <p:anim calcmode="lin" valueType="num">
                                      <p:cBhvr additive="base">
                                        <p:cTn id="118" dur="500" fill="hold"/>
                                        <p:tgtEl>
                                          <p:spTgt spid="4"/>
                                        </p:tgtEl>
                                        <p:attrNameLst>
                                          <p:attrName>ppt_x</p:attrName>
                                        </p:attrNameLst>
                                      </p:cBhvr>
                                      <p:tavLst>
                                        <p:tav tm="0">
                                          <p:val>
                                            <p:strVal val="1+#ppt_w/2"/>
                                          </p:val>
                                        </p:tav>
                                        <p:tav tm="100000">
                                          <p:val>
                                            <p:strVal val="#ppt_x"/>
                                          </p:val>
                                        </p:tav>
                                      </p:tavLst>
                                    </p:anim>
                                    <p:anim calcmode="lin" valueType="num">
                                      <p:cBhvr additive="base">
                                        <p:cTn id="119" dur="500" fill="hold"/>
                                        <p:tgtEl>
                                          <p:spTgt spid="4"/>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5"/>
                                        </p:tgtEl>
                                        <p:attrNameLst>
                                          <p:attrName>style.visibility</p:attrName>
                                        </p:attrNameLst>
                                      </p:cBhvr>
                                      <p:to>
                                        <p:strVal val="visible"/>
                                      </p:to>
                                    </p:set>
                                    <p:anim calcmode="lin" valueType="num">
                                      <p:cBhvr additive="base">
                                        <p:cTn id="122" dur="500" fill="hold"/>
                                        <p:tgtEl>
                                          <p:spTgt spid="5"/>
                                        </p:tgtEl>
                                        <p:attrNameLst>
                                          <p:attrName>ppt_x</p:attrName>
                                        </p:attrNameLst>
                                      </p:cBhvr>
                                      <p:tavLst>
                                        <p:tav tm="0">
                                          <p:val>
                                            <p:strVal val="1+#ppt_w/2"/>
                                          </p:val>
                                        </p:tav>
                                        <p:tav tm="100000">
                                          <p:val>
                                            <p:strVal val="#ppt_x"/>
                                          </p:val>
                                        </p:tav>
                                      </p:tavLst>
                                    </p:anim>
                                    <p:anim calcmode="lin" valueType="num">
                                      <p:cBhvr additive="base">
                                        <p:cTn id="123" dur="500" fill="hold"/>
                                        <p:tgtEl>
                                          <p:spTgt spid="5"/>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6"/>
                                        </p:tgtEl>
                                        <p:attrNameLst>
                                          <p:attrName>style.visibility</p:attrName>
                                        </p:attrNameLst>
                                      </p:cBhvr>
                                      <p:to>
                                        <p:strVal val="visible"/>
                                      </p:to>
                                    </p:set>
                                    <p:anim calcmode="lin" valueType="num">
                                      <p:cBhvr additive="base">
                                        <p:cTn id="126" dur="500" fill="hold"/>
                                        <p:tgtEl>
                                          <p:spTgt spid="6"/>
                                        </p:tgtEl>
                                        <p:attrNameLst>
                                          <p:attrName>ppt_x</p:attrName>
                                        </p:attrNameLst>
                                      </p:cBhvr>
                                      <p:tavLst>
                                        <p:tav tm="0">
                                          <p:val>
                                            <p:strVal val="1+#ppt_w/2"/>
                                          </p:val>
                                        </p:tav>
                                        <p:tav tm="100000">
                                          <p:val>
                                            <p:strVal val="#ppt_x"/>
                                          </p:val>
                                        </p:tav>
                                      </p:tavLst>
                                    </p:anim>
                                    <p:anim calcmode="lin" valueType="num">
                                      <p:cBhvr additive="base">
                                        <p:cTn id="127" dur="500" fill="hold"/>
                                        <p:tgtEl>
                                          <p:spTgt spid="6"/>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27"/>
                                        </p:tgtEl>
                                        <p:attrNameLst>
                                          <p:attrName>style.visibility</p:attrName>
                                        </p:attrNameLst>
                                      </p:cBhvr>
                                      <p:to>
                                        <p:strVal val="visible"/>
                                      </p:to>
                                    </p:set>
                                    <p:anim calcmode="lin" valueType="num">
                                      <p:cBhvr additive="base">
                                        <p:cTn id="130" dur="500" fill="hold"/>
                                        <p:tgtEl>
                                          <p:spTgt spid="27"/>
                                        </p:tgtEl>
                                        <p:attrNameLst>
                                          <p:attrName>ppt_x</p:attrName>
                                        </p:attrNameLst>
                                      </p:cBhvr>
                                      <p:tavLst>
                                        <p:tav tm="0">
                                          <p:val>
                                            <p:strVal val="1+#ppt_w/2"/>
                                          </p:val>
                                        </p:tav>
                                        <p:tav tm="100000">
                                          <p:val>
                                            <p:strVal val="#ppt_x"/>
                                          </p:val>
                                        </p:tav>
                                      </p:tavLst>
                                    </p:anim>
                                    <p:anim calcmode="lin" valueType="num">
                                      <p:cBhvr additive="base">
                                        <p:cTn id="131" dur="500" fill="hold"/>
                                        <p:tgtEl>
                                          <p:spTgt spid="27"/>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anim calcmode="lin" valueType="num">
                                      <p:cBhvr additive="base">
                                        <p:cTn id="134" dur="500" fill="hold"/>
                                        <p:tgtEl>
                                          <p:spTgt spid="28"/>
                                        </p:tgtEl>
                                        <p:attrNameLst>
                                          <p:attrName>ppt_x</p:attrName>
                                        </p:attrNameLst>
                                      </p:cBhvr>
                                      <p:tavLst>
                                        <p:tav tm="0">
                                          <p:val>
                                            <p:strVal val="1+#ppt_w/2"/>
                                          </p:val>
                                        </p:tav>
                                        <p:tav tm="100000">
                                          <p:val>
                                            <p:strVal val="#ppt_x"/>
                                          </p:val>
                                        </p:tav>
                                      </p:tavLst>
                                    </p:anim>
                                    <p:anim calcmode="lin" valueType="num">
                                      <p:cBhvr additive="base">
                                        <p:cTn id="135" dur="500" fill="hold"/>
                                        <p:tgtEl>
                                          <p:spTgt spid="28"/>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29"/>
                                        </p:tgtEl>
                                        <p:attrNameLst>
                                          <p:attrName>style.visibility</p:attrName>
                                        </p:attrNameLst>
                                      </p:cBhvr>
                                      <p:to>
                                        <p:strVal val="visible"/>
                                      </p:to>
                                    </p:set>
                                    <p:anim calcmode="lin" valueType="num">
                                      <p:cBhvr additive="base">
                                        <p:cTn id="138" dur="500" fill="hold"/>
                                        <p:tgtEl>
                                          <p:spTgt spid="29"/>
                                        </p:tgtEl>
                                        <p:attrNameLst>
                                          <p:attrName>ppt_x</p:attrName>
                                        </p:attrNameLst>
                                      </p:cBhvr>
                                      <p:tavLst>
                                        <p:tav tm="0">
                                          <p:val>
                                            <p:strVal val="1+#ppt_w/2"/>
                                          </p:val>
                                        </p:tav>
                                        <p:tav tm="100000">
                                          <p:val>
                                            <p:strVal val="#ppt_x"/>
                                          </p:val>
                                        </p:tav>
                                      </p:tavLst>
                                    </p:anim>
                                    <p:anim calcmode="lin" valueType="num">
                                      <p:cBhvr additive="base">
                                        <p:cTn id="139" dur="500" fill="hold"/>
                                        <p:tgtEl>
                                          <p:spTgt spid="29"/>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30"/>
                                        </p:tgtEl>
                                        <p:attrNameLst>
                                          <p:attrName>style.visibility</p:attrName>
                                        </p:attrNameLst>
                                      </p:cBhvr>
                                      <p:to>
                                        <p:strVal val="visible"/>
                                      </p:to>
                                    </p:set>
                                    <p:anim calcmode="lin" valueType="num">
                                      <p:cBhvr additive="base">
                                        <p:cTn id="142" dur="500" fill="hold"/>
                                        <p:tgtEl>
                                          <p:spTgt spid="30"/>
                                        </p:tgtEl>
                                        <p:attrNameLst>
                                          <p:attrName>ppt_x</p:attrName>
                                        </p:attrNameLst>
                                      </p:cBhvr>
                                      <p:tavLst>
                                        <p:tav tm="0">
                                          <p:val>
                                            <p:strVal val="1+#ppt_w/2"/>
                                          </p:val>
                                        </p:tav>
                                        <p:tav tm="100000">
                                          <p:val>
                                            <p:strVal val="#ppt_x"/>
                                          </p:val>
                                        </p:tav>
                                      </p:tavLst>
                                    </p:anim>
                                    <p:anim calcmode="lin" valueType="num">
                                      <p:cBhvr additive="base">
                                        <p:cTn id="143" dur="500" fill="hold"/>
                                        <p:tgtEl>
                                          <p:spTgt spid="30"/>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31"/>
                                        </p:tgtEl>
                                        <p:attrNameLst>
                                          <p:attrName>style.visibility</p:attrName>
                                        </p:attrNameLst>
                                      </p:cBhvr>
                                      <p:to>
                                        <p:strVal val="visible"/>
                                      </p:to>
                                    </p:set>
                                    <p:anim calcmode="lin" valueType="num">
                                      <p:cBhvr additive="base">
                                        <p:cTn id="146" dur="500" fill="hold"/>
                                        <p:tgtEl>
                                          <p:spTgt spid="31"/>
                                        </p:tgtEl>
                                        <p:attrNameLst>
                                          <p:attrName>ppt_x</p:attrName>
                                        </p:attrNameLst>
                                      </p:cBhvr>
                                      <p:tavLst>
                                        <p:tav tm="0">
                                          <p:val>
                                            <p:strVal val="1+#ppt_w/2"/>
                                          </p:val>
                                        </p:tav>
                                        <p:tav tm="100000">
                                          <p:val>
                                            <p:strVal val="#ppt_x"/>
                                          </p:val>
                                        </p:tav>
                                      </p:tavLst>
                                    </p:anim>
                                    <p:anim calcmode="lin" valueType="num">
                                      <p:cBhvr additive="base">
                                        <p:cTn id="147" dur="500" fill="hold"/>
                                        <p:tgtEl>
                                          <p:spTgt spid="31"/>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32"/>
                                        </p:tgtEl>
                                        <p:attrNameLst>
                                          <p:attrName>style.visibility</p:attrName>
                                        </p:attrNameLst>
                                      </p:cBhvr>
                                      <p:to>
                                        <p:strVal val="visible"/>
                                      </p:to>
                                    </p:set>
                                    <p:anim calcmode="lin" valueType="num">
                                      <p:cBhvr additive="base">
                                        <p:cTn id="150" dur="500" fill="hold"/>
                                        <p:tgtEl>
                                          <p:spTgt spid="32"/>
                                        </p:tgtEl>
                                        <p:attrNameLst>
                                          <p:attrName>ppt_x</p:attrName>
                                        </p:attrNameLst>
                                      </p:cBhvr>
                                      <p:tavLst>
                                        <p:tav tm="0">
                                          <p:val>
                                            <p:strVal val="1+#ppt_w/2"/>
                                          </p:val>
                                        </p:tav>
                                        <p:tav tm="100000">
                                          <p:val>
                                            <p:strVal val="#ppt_x"/>
                                          </p:val>
                                        </p:tav>
                                      </p:tavLst>
                                    </p:anim>
                                    <p:anim calcmode="lin" valueType="num">
                                      <p:cBhvr additive="base">
                                        <p:cTn id="151" dur="500" fill="hold"/>
                                        <p:tgtEl>
                                          <p:spTgt spid="32"/>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additive="base">
                                        <p:cTn id="154" dur="500" fill="hold"/>
                                        <p:tgtEl>
                                          <p:spTgt spid="33"/>
                                        </p:tgtEl>
                                        <p:attrNameLst>
                                          <p:attrName>ppt_x</p:attrName>
                                        </p:attrNameLst>
                                      </p:cBhvr>
                                      <p:tavLst>
                                        <p:tav tm="0">
                                          <p:val>
                                            <p:strVal val="1+#ppt_w/2"/>
                                          </p:val>
                                        </p:tav>
                                        <p:tav tm="100000">
                                          <p:val>
                                            <p:strVal val="#ppt_x"/>
                                          </p:val>
                                        </p:tav>
                                      </p:tavLst>
                                    </p:anim>
                                    <p:anim calcmode="lin" valueType="num">
                                      <p:cBhvr additive="base">
                                        <p:cTn id="155" dur="500" fill="hold"/>
                                        <p:tgtEl>
                                          <p:spTgt spid="33"/>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34"/>
                                        </p:tgtEl>
                                        <p:attrNameLst>
                                          <p:attrName>style.visibility</p:attrName>
                                        </p:attrNameLst>
                                      </p:cBhvr>
                                      <p:to>
                                        <p:strVal val="visible"/>
                                      </p:to>
                                    </p:set>
                                    <p:anim calcmode="lin" valueType="num">
                                      <p:cBhvr additive="base">
                                        <p:cTn id="158" dur="500" fill="hold"/>
                                        <p:tgtEl>
                                          <p:spTgt spid="34"/>
                                        </p:tgtEl>
                                        <p:attrNameLst>
                                          <p:attrName>ppt_x</p:attrName>
                                        </p:attrNameLst>
                                      </p:cBhvr>
                                      <p:tavLst>
                                        <p:tav tm="0">
                                          <p:val>
                                            <p:strVal val="1+#ppt_w/2"/>
                                          </p:val>
                                        </p:tav>
                                        <p:tav tm="100000">
                                          <p:val>
                                            <p:strVal val="#ppt_x"/>
                                          </p:val>
                                        </p:tav>
                                      </p:tavLst>
                                    </p:anim>
                                    <p:anim calcmode="lin" valueType="num">
                                      <p:cBhvr additive="base">
                                        <p:cTn id="159" dur="500" fill="hold"/>
                                        <p:tgtEl>
                                          <p:spTgt spid="34"/>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35"/>
                                        </p:tgtEl>
                                        <p:attrNameLst>
                                          <p:attrName>style.visibility</p:attrName>
                                        </p:attrNameLst>
                                      </p:cBhvr>
                                      <p:to>
                                        <p:strVal val="visible"/>
                                      </p:to>
                                    </p:set>
                                    <p:anim calcmode="lin" valueType="num">
                                      <p:cBhvr additive="base">
                                        <p:cTn id="162" dur="500" fill="hold"/>
                                        <p:tgtEl>
                                          <p:spTgt spid="35"/>
                                        </p:tgtEl>
                                        <p:attrNameLst>
                                          <p:attrName>ppt_x</p:attrName>
                                        </p:attrNameLst>
                                      </p:cBhvr>
                                      <p:tavLst>
                                        <p:tav tm="0">
                                          <p:val>
                                            <p:strVal val="1+#ppt_w/2"/>
                                          </p:val>
                                        </p:tav>
                                        <p:tav tm="100000">
                                          <p:val>
                                            <p:strVal val="#ppt_x"/>
                                          </p:val>
                                        </p:tav>
                                      </p:tavLst>
                                    </p:anim>
                                    <p:anim calcmode="lin" valueType="num">
                                      <p:cBhvr additive="base">
                                        <p:cTn id="163" dur="500" fill="hold"/>
                                        <p:tgtEl>
                                          <p:spTgt spid="35"/>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36"/>
                                        </p:tgtEl>
                                        <p:attrNameLst>
                                          <p:attrName>style.visibility</p:attrName>
                                        </p:attrNameLst>
                                      </p:cBhvr>
                                      <p:to>
                                        <p:strVal val="visible"/>
                                      </p:to>
                                    </p:set>
                                    <p:anim calcmode="lin" valueType="num">
                                      <p:cBhvr additive="base">
                                        <p:cTn id="166" dur="500" fill="hold"/>
                                        <p:tgtEl>
                                          <p:spTgt spid="36"/>
                                        </p:tgtEl>
                                        <p:attrNameLst>
                                          <p:attrName>ppt_x</p:attrName>
                                        </p:attrNameLst>
                                      </p:cBhvr>
                                      <p:tavLst>
                                        <p:tav tm="0">
                                          <p:val>
                                            <p:strVal val="1+#ppt_w/2"/>
                                          </p:val>
                                        </p:tav>
                                        <p:tav tm="100000">
                                          <p:val>
                                            <p:strVal val="#ppt_x"/>
                                          </p:val>
                                        </p:tav>
                                      </p:tavLst>
                                    </p:anim>
                                    <p:anim calcmode="lin" valueType="num">
                                      <p:cBhvr additive="base">
                                        <p:cTn id="167" dur="500" fill="hold"/>
                                        <p:tgtEl>
                                          <p:spTgt spid="36"/>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37"/>
                                        </p:tgtEl>
                                        <p:attrNameLst>
                                          <p:attrName>style.visibility</p:attrName>
                                        </p:attrNameLst>
                                      </p:cBhvr>
                                      <p:to>
                                        <p:strVal val="visible"/>
                                      </p:to>
                                    </p:set>
                                    <p:anim calcmode="lin" valueType="num">
                                      <p:cBhvr additive="base">
                                        <p:cTn id="170" dur="500" fill="hold"/>
                                        <p:tgtEl>
                                          <p:spTgt spid="37"/>
                                        </p:tgtEl>
                                        <p:attrNameLst>
                                          <p:attrName>ppt_x</p:attrName>
                                        </p:attrNameLst>
                                      </p:cBhvr>
                                      <p:tavLst>
                                        <p:tav tm="0">
                                          <p:val>
                                            <p:strVal val="1+#ppt_w/2"/>
                                          </p:val>
                                        </p:tav>
                                        <p:tav tm="100000">
                                          <p:val>
                                            <p:strVal val="#ppt_x"/>
                                          </p:val>
                                        </p:tav>
                                      </p:tavLst>
                                    </p:anim>
                                    <p:anim calcmode="lin" valueType="num">
                                      <p:cBhvr additive="base">
                                        <p:cTn id="171" dur="500" fill="hold"/>
                                        <p:tgtEl>
                                          <p:spTgt spid="37"/>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38"/>
                                        </p:tgtEl>
                                        <p:attrNameLst>
                                          <p:attrName>style.visibility</p:attrName>
                                        </p:attrNameLst>
                                      </p:cBhvr>
                                      <p:to>
                                        <p:strVal val="visible"/>
                                      </p:to>
                                    </p:set>
                                    <p:anim calcmode="lin" valueType="num">
                                      <p:cBhvr additive="base">
                                        <p:cTn id="174" dur="500" fill="hold"/>
                                        <p:tgtEl>
                                          <p:spTgt spid="38"/>
                                        </p:tgtEl>
                                        <p:attrNameLst>
                                          <p:attrName>ppt_x</p:attrName>
                                        </p:attrNameLst>
                                      </p:cBhvr>
                                      <p:tavLst>
                                        <p:tav tm="0">
                                          <p:val>
                                            <p:strVal val="1+#ppt_w/2"/>
                                          </p:val>
                                        </p:tav>
                                        <p:tav tm="100000">
                                          <p:val>
                                            <p:strVal val="#ppt_x"/>
                                          </p:val>
                                        </p:tav>
                                      </p:tavLst>
                                    </p:anim>
                                    <p:anim calcmode="lin" valueType="num">
                                      <p:cBhvr additive="base">
                                        <p:cTn id="175" dur="500" fill="hold"/>
                                        <p:tgtEl>
                                          <p:spTgt spid="38"/>
                                        </p:tgtEl>
                                        <p:attrNameLst>
                                          <p:attrName>ppt_y</p:attrName>
                                        </p:attrNameLst>
                                      </p:cBhvr>
                                      <p:tavLst>
                                        <p:tav tm="0">
                                          <p:val>
                                            <p:strVal val="#ppt_y"/>
                                          </p:val>
                                        </p:tav>
                                        <p:tav tm="100000">
                                          <p:val>
                                            <p:strVal val="#ppt_y"/>
                                          </p:val>
                                        </p:tav>
                                      </p:tavLst>
                                    </p:anim>
                                  </p:childTnLst>
                                </p:cTn>
                              </p:par>
                              <p:par>
                                <p:cTn id="176" presetID="2" presetClass="entr" presetSubtype="2" fill="hold" grpId="0" nodeType="withEffect">
                                  <p:stCondLst>
                                    <p:cond delay="0"/>
                                  </p:stCondLst>
                                  <p:childTnLst>
                                    <p:set>
                                      <p:cBhvr>
                                        <p:cTn id="177" dur="1" fill="hold">
                                          <p:stCondLst>
                                            <p:cond delay="0"/>
                                          </p:stCondLst>
                                        </p:cTn>
                                        <p:tgtEl>
                                          <p:spTgt spid="39"/>
                                        </p:tgtEl>
                                        <p:attrNameLst>
                                          <p:attrName>style.visibility</p:attrName>
                                        </p:attrNameLst>
                                      </p:cBhvr>
                                      <p:to>
                                        <p:strVal val="visible"/>
                                      </p:to>
                                    </p:set>
                                    <p:anim calcmode="lin" valueType="num">
                                      <p:cBhvr additive="base">
                                        <p:cTn id="178" dur="500" fill="hold"/>
                                        <p:tgtEl>
                                          <p:spTgt spid="39"/>
                                        </p:tgtEl>
                                        <p:attrNameLst>
                                          <p:attrName>ppt_x</p:attrName>
                                        </p:attrNameLst>
                                      </p:cBhvr>
                                      <p:tavLst>
                                        <p:tav tm="0">
                                          <p:val>
                                            <p:strVal val="1+#ppt_w/2"/>
                                          </p:val>
                                        </p:tav>
                                        <p:tav tm="100000">
                                          <p:val>
                                            <p:strVal val="#ppt_x"/>
                                          </p:val>
                                        </p:tav>
                                      </p:tavLst>
                                    </p:anim>
                                    <p:anim calcmode="lin" valueType="num">
                                      <p:cBhvr additive="base">
                                        <p:cTn id="179" dur="500" fill="hold"/>
                                        <p:tgtEl>
                                          <p:spTgt spid="39"/>
                                        </p:tgtEl>
                                        <p:attrNameLst>
                                          <p:attrName>ppt_y</p:attrName>
                                        </p:attrNameLst>
                                      </p:cBhvr>
                                      <p:tavLst>
                                        <p:tav tm="0">
                                          <p:val>
                                            <p:strVal val="#ppt_y"/>
                                          </p:val>
                                        </p:tav>
                                        <p:tav tm="100000">
                                          <p:val>
                                            <p:strVal val="#ppt_y"/>
                                          </p:val>
                                        </p:tav>
                                      </p:tavLst>
                                    </p:anim>
                                  </p:childTnLst>
                                </p:cTn>
                              </p:par>
                              <p:par>
                                <p:cTn id="180" presetID="2" presetClass="entr" presetSubtype="2" fill="hold" grpId="0" nodeType="withEffect">
                                  <p:stCondLst>
                                    <p:cond delay="0"/>
                                  </p:stCondLst>
                                  <p:childTnLst>
                                    <p:set>
                                      <p:cBhvr>
                                        <p:cTn id="181" dur="1" fill="hold">
                                          <p:stCondLst>
                                            <p:cond delay="0"/>
                                          </p:stCondLst>
                                        </p:cTn>
                                        <p:tgtEl>
                                          <p:spTgt spid="40"/>
                                        </p:tgtEl>
                                        <p:attrNameLst>
                                          <p:attrName>style.visibility</p:attrName>
                                        </p:attrNameLst>
                                      </p:cBhvr>
                                      <p:to>
                                        <p:strVal val="visible"/>
                                      </p:to>
                                    </p:set>
                                    <p:anim calcmode="lin" valueType="num">
                                      <p:cBhvr additive="base">
                                        <p:cTn id="182" dur="500" fill="hold"/>
                                        <p:tgtEl>
                                          <p:spTgt spid="40"/>
                                        </p:tgtEl>
                                        <p:attrNameLst>
                                          <p:attrName>ppt_x</p:attrName>
                                        </p:attrNameLst>
                                      </p:cBhvr>
                                      <p:tavLst>
                                        <p:tav tm="0">
                                          <p:val>
                                            <p:strVal val="1+#ppt_w/2"/>
                                          </p:val>
                                        </p:tav>
                                        <p:tav tm="100000">
                                          <p:val>
                                            <p:strVal val="#ppt_x"/>
                                          </p:val>
                                        </p:tav>
                                      </p:tavLst>
                                    </p:anim>
                                    <p:anim calcmode="lin" valueType="num">
                                      <p:cBhvr additive="base">
                                        <p:cTn id="183" dur="500" fill="hold"/>
                                        <p:tgtEl>
                                          <p:spTgt spid="40"/>
                                        </p:tgtEl>
                                        <p:attrNameLst>
                                          <p:attrName>ppt_y</p:attrName>
                                        </p:attrNameLst>
                                      </p:cBhvr>
                                      <p:tavLst>
                                        <p:tav tm="0">
                                          <p:val>
                                            <p:strVal val="#ppt_y"/>
                                          </p:val>
                                        </p:tav>
                                        <p:tav tm="100000">
                                          <p:val>
                                            <p:strVal val="#ppt_y"/>
                                          </p:val>
                                        </p:tav>
                                      </p:tavLst>
                                    </p:anim>
                                  </p:childTnLst>
                                </p:cTn>
                              </p:par>
                              <p:par>
                                <p:cTn id="184" presetID="2" presetClass="entr" presetSubtype="2" fill="hold" grpId="0" nodeType="withEffect">
                                  <p:stCondLst>
                                    <p:cond delay="0"/>
                                  </p:stCondLst>
                                  <p:childTnLst>
                                    <p:set>
                                      <p:cBhvr>
                                        <p:cTn id="185" dur="1" fill="hold">
                                          <p:stCondLst>
                                            <p:cond delay="0"/>
                                          </p:stCondLst>
                                        </p:cTn>
                                        <p:tgtEl>
                                          <p:spTgt spid="48"/>
                                        </p:tgtEl>
                                        <p:attrNameLst>
                                          <p:attrName>style.visibility</p:attrName>
                                        </p:attrNameLst>
                                      </p:cBhvr>
                                      <p:to>
                                        <p:strVal val="visible"/>
                                      </p:to>
                                    </p:set>
                                    <p:anim calcmode="lin" valueType="num">
                                      <p:cBhvr additive="base">
                                        <p:cTn id="186" dur="500" fill="hold"/>
                                        <p:tgtEl>
                                          <p:spTgt spid="48"/>
                                        </p:tgtEl>
                                        <p:attrNameLst>
                                          <p:attrName>ppt_x</p:attrName>
                                        </p:attrNameLst>
                                      </p:cBhvr>
                                      <p:tavLst>
                                        <p:tav tm="0">
                                          <p:val>
                                            <p:strVal val="1+#ppt_w/2"/>
                                          </p:val>
                                        </p:tav>
                                        <p:tav tm="100000">
                                          <p:val>
                                            <p:strVal val="#ppt_x"/>
                                          </p:val>
                                        </p:tav>
                                      </p:tavLst>
                                    </p:anim>
                                    <p:anim calcmode="lin" valueType="num">
                                      <p:cBhvr additive="base">
                                        <p:cTn id="187" dur="500" fill="hold"/>
                                        <p:tgtEl>
                                          <p:spTgt spid="48"/>
                                        </p:tgtEl>
                                        <p:attrNameLst>
                                          <p:attrName>ppt_y</p:attrName>
                                        </p:attrNameLst>
                                      </p:cBhvr>
                                      <p:tavLst>
                                        <p:tav tm="0">
                                          <p:val>
                                            <p:strVal val="#ppt_y"/>
                                          </p:val>
                                        </p:tav>
                                        <p:tav tm="100000">
                                          <p:val>
                                            <p:strVal val="#ppt_y"/>
                                          </p:val>
                                        </p:tav>
                                      </p:tavLst>
                                    </p:anim>
                                  </p:childTnLst>
                                </p:cTn>
                              </p:par>
                              <p:par>
                                <p:cTn id="188" presetID="2" presetClass="entr" presetSubtype="2" fill="hold" grpId="0" nodeType="withEffect">
                                  <p:stCondLst>
                                    <p:cond delay="0"/>
                                  </p:stCondLst>
                                  <p:childTnLst>
                                    <p:set>
                                      <p:cBhvr>
                                        <p:cTn id="189" dur="1" fill="hold">
                                          <p:stCondLst>
                                            <p:cond delay="0"/>
                                          </p:stCondLst>
                                        </p:cTn>
                                        <p:tgtEl>
                                          <p:spTgt spid="49"/>
                                        </p:tgtEl>
                                        <p:attrNameLst>
                                          <p:attrName>style.visibility</p:attrName>
                                        </p:attrNameLst>
                                      </p:cBhvr>
                                      <p:to>
                                        <p:strVal val="visible"/>
                                      </p:to>
                                    </p:set>
                                    <p:anim calcmode="lin" valueType="num">
                                      <p:cBhvr additive="base">
                                        <p:cTn id="190" dur="500" fill="hold"/>
                                        <p:tgtEl>
                                          <p:spTgt spid="49"/>
                                        </p:tgtEl>
                                        <p:attrNameLst>
                                          <p:attrName>ppt_x</p:attrName>
                                        </p:attrNameLst>
                                      </p:cBhvr>
                                      <p:tavLst>
                                        <p:tav tm="0">
                                          <p:val>
                                            <p:strVal val="1+#ppt_w/2"/>
                                          </p:val>
                                        </p:tav>
                                        <p:tav tm="100000">
                                          <p:val>
                                            <p:strVal val="#ppt_x"/>
                                          </p:val>
                                        </p:tav>
                                      </p:tavLst>
                                    </p:anim>
                                    <p:anim calcmode="lin" valueType="num">
                                      <p:cBhvr additive="base">
                                        <p:cTn id="191" dur="500" fill="hold"/>
                                        <p:tgtEl>
                                          <p:spTgt spid="49"/>
                                        </p:tgtEl>
                                        <p:attrNameLst>
                                          <p:attrName>ppt_y</p:attrName>
                                        </p:attrNameLst>
                                      </p:cBhvr>
                                      <p:tavLst>
                                        <p:tav tm="0">
                                          <p:val>
                                            <p:strVal val="#ppt_y"/>
                                          </p:val>
                                        </p:tav>
                                        <p:tav tm="100000">
                                          <p:val>
                                            <p:strVal val="#ppt_y"/>
                                          </p:val>
                                        </p:tav>
                                      </p:tavLst>
                                    </p:anim>
                                  </p:childTnLst>
                                </p:cTn>
                              </p:par>
                              <p:par>
                                <p:cTn id="192" presetID="2" presetClass="entr" presetSubtype="2" fill="hold" grpId="0" nodeType="withEffect">
                                  <p:stCondLst>
                                    <p:cond delay="0"/>
                                  </p:stCondLst>
                                  <p:childTnLst>
                                    <p:set>
                                      <p:cBhvr>
                                        <p:cTn id="193" dur="1" fill="hold">
                                          <p:stCondLst>
                                            <p:cond delay="0"/>
                                          </p:stCondLst>
                                        </p:cTn>
                                        <p:tgtEl>
                                          <p:spTgt spid="50"/>
                                        </p:tgtEl>
                                        <p:attrNameLst>
                                          <p:attrName>style.visibility</p:attrName>
                                        </p:attrNameLst>
                                      </p:cBhvr>
                                      <p:to>
                                        <p:strVal val="visible"/>
                                      </p:to>
                                    </p:set>
                                    <p:anim calcmode="lin" valueType="num">
                                      <p:cBhvr additive="base">
                                        <p:cTn id="194" dur="500" fill="hold"/>
                                        <p:tgtEl>
                                          <p:spTgt spid="50"/>
                                        </p:tgtEl>
                                        <p:attrNameLst>
                                          <p:attrName>ppt_x</p:attrName>
                                        </p:attrNameLst>
                                      </p:cBhvr>
                                      <p:tavLst>
                                        <p:tav tm="0">
                                          <p:val>
                                            <p:strVal val="1+#ppt_w/2"/>
                                          </p:val>
                                        </p:tav>
                                        <p:tav tm="100000">
                                          <p:val>
                                            <p:strVal val="#ppt_x"/>
                                          </p:val>
                                        </p:tav>
                                      </p:tavLst>
                                    </p:anim>
                                    <p:anim calcmode="lin" valueType="num">
                                      <p:cBhvr additive="base">
                                        <p:cTn id="195" dur="500" fill="hold"/>
                                        <p:tgtEl>
                                          <p:spTgt spid="50"/>
                                        </p:tgtEl>
                                        <p:attrNameLst>
                                          <p:attrName>ppt_y</p:attrName>
                                        </p:attrNameLst>
                                      </p:cBhvr>
                                      <p:tavLst>
                                        <p:tav tm="0">
                                          <p:val>
                                            <p:strVal val="#ppt_y"/>
                                          </p:val>
                                        </p:tav>
                                        <p:tav tm="100000">
                                          <p:val>
                                            <p:strVal val="#ppt_y"/>
                                          </p:val>
                                        </p:tav>
                                      </p:tavLst>
                                    </p:anim>
                                  </p:childTnLst>
                                </p:cTn>
                              </p:par>
                              <p:par>
                                <p:cTn id="196" presetID="2" presetClass="entr" presetSubtype="2" fill="hold" grpId="0" nodeType="withEffect">
                                  <p:stCondLst>
                                    <p:cond delay="0"/>
                                  </p:stCondLst>
                                  <p:childTnLst>
                                    <p:set>
                                      <p:cBhvr>
                                        <p:cTn id="197" dur="1" fill="hold">
                                          <p:stCondLst>
                                            <p:cond delay="0"/>
                                          </p:stCondLst>
                                        </p:cTn>
                                        <p:tgtEl>
                                          <p:spTgt spid="51"/>
                                        </p:tgtEl>
                                        <p:attrNameLst>
                                          <p:attrName>style.visibility</p:attrName>
                                        </p:attrNameLst>
                                      </p:cBhvr>
                                      <p:to>
                                        <p:strVal val="visible"/>
                                      </p:to>
                                    </p:set>
                                    <p:anim calcmode="lin" valueType="num">
                                      <p:cBhvr additive="base">
                                        <p:cTn id="198" dur="500" fill="hold"/>
                                        <p:tgtEl>
                                          <p:spTgt spid="51"/>
                                        </p:tgtEl>
                                        <p:attrNameLst>
                                          <p:attrName>ppt_x</p:attrName>
                                        </p:attrNameLst>
                                      </p:cBhvr>
                                      <p:tavLst>
                                        <p:tav tm="0">
                                          <p:val>
                                            <p:strVal val="1+#ppt_w/2"/>
                                          </p:val>
                                        </p:tav>
                                        <p:tav tm="100000">
                                          <p:val>
                                            <p:strVal val="#ppt_x"/>
                                          </p:val>
                                        </p:tav>
                                      </p:tavLst>
                                    </p:anim>
                                    <p:anim calcmode="lin" valueType="num">
                                      <p:cBhvr additive="base">
                                        <p:cTn id="199" dur="500" fill="hold"/>
                                        <p:tgtEl>
                                          <p:spTgt spid="51"/>
                                        </p:tgtEl>
                                        <p:attrNameLst>
                                          <p:attrName>ppt_y</p:attrName>
                                        </p:attrNameLst>
                                      </p:cBhvr>
                                      <p:tavLst>
                                        <p:tav tm="0">
                                          <p:val>
                                            <p:strVal val="#ppt_y"/>
                                          </p:val>
                                        </p:tav>
                                        <p:tav tm="100000">
                                          <p:val>
                                            <p:strVal val="#ppt_y"/>
                                          </p:val>
                                        </p:tav>
                                      </p:tavLst>
                                    </p:anim>
                                  </p:childTnLst>
                                </p:cTn>
                              </p:par>
                              <p:par>
                                <p:cTn id="200" presetID="2" presetClass="entr" presetSubtype="2" fill="hold" grpId="0" nodeType="withEffect">
                                  <p:stCondLst>
                                    <p:cond delay="0"/>
                                  </p:stCondLst>
                                  <p:childTnLst>
                                    <p:set>
                                      <p:cBhvr>
                                        <p:cTn id="201" dur="1" fill="hold">
                                          <p:stCondLst>
                                            <p:cond delay="0"/>
                                          </p:stCondLst>
                                        </p:cTn>
                                        <p:tgtEl>
                                          <p:spTgt spid="52"/>
                                        </p:tgtEl>
                                        <p:attrNameLst>
                                          <p:attrName>style.visibility</p:attrName>
                                        </p:attrNameLst>
                                      </p:cBhvr>
                                      <p:to>
                                        <p:strVal val="visible"/>
                                      </p:to>
                                    </p:set>
                                    <p:anim calcmode="lin" valueType="num">
                                      <p:cBhvr additive="base">
                                        <p:cTn id="202" dur="500" fill="hold"/>
                                        <p:tgtEl>
                                          <p:spTgt spid="52"/>
                                        </p:tgtEl>
                                        <p:attrNameLst>
                                          <p:attrName>ppt_x</p:attrName>
                                        </p:attrNameLst>
                                      </p:cBhvr>
                                      <p:tavLst>
                                        <p:tav tm="0">
                                          <p:val>
                                            <p:strVal val="1+#ppt_w/2"/>
                                          </p:val>
                                        </p:tav>
                                        <p:tav tm="100000">
                                          <p:val>
                                            <p:strVal val="#ppt_x"/>
                                          </p:val>
                                        </p:tav>
                                      </p:tavLst>
                                    </p:anim>
                                    <p:anim calcmode="lin" valueType="num">
                                      <p:cBhvr additive="base">
                                        <p:cTn id="203" dur="500" fill="hold"/>
                                        <p:tgtEl>
                                          <p:spTgt spid="52"/>
                                        </p:tgtEl>
                                        <p:attrNameLst>
                                          <p:attrName>ppt_y</p:attrName>
                                        </p:attrNameLst>
                                      </p:cBhvr>
                                      <p:tavLst>
                                        <p:tav tm="0">
                                          <p:val>
                                            <p:strVal val="#ppt_y"/>
                                          </p:val>
                                        </p:tav>
                                        <p:tav tm="100000">
                                          <p:val>
                                            <p:strVal val="#ppt_y"/>
                                          </p:val>
                                        </p:tav>
                                      </p:tavLst>
                                    </p:anim>
                                  </p:childTnLst>
                                </p:cTn>
                              </p:par>
                              <p:par>
                                <p:cTn id="204" presetID="2" presetClass="entr" presetSubtype="2" fill="hold" grpId="0" nodeType="withEffect">
                                  <p:stCondLst>
                                    <p:cond delay="0"/>
                                  </p:stCondLst>
                                  <p:childTnLst>
                                    <p:set>
                                      <p:cBhvr>
                                        <p:cTn id="205" dur="1" fill="hold">
                                          <p:stCondLst>
                                            <p:cond delay="0"/>
                                          </p:stCondLst>
                                        </p:cTn>
                                        <p:tgtEl>
                                          <p:spTgt spid="53"/>
                                        </p:tgtEl>
                                        <p:attrNameLst>
                                          <p:attrName>style.visibility</p:attrName>
                                        </p:attrNameLst>
                                      </p:cBhvr>
                                      <p:to>
                                        <p:strVal val="visible"/>
                                      </p:to>
                                    </p:set>
                                    <p:anim calcmode="lin" valueType="num">
                                      <p:cBhvr additive="base">
                                        <p:cTn id="206" dur="500" fill="hold"/>
                                        <p:tgtEl>
                                          <p:spTgt spid="53"/>
                                        </p:tgtEl>
                                        <p:attrNameLst>
                                          <p:attrName>ppt_x</p:attrName>
                                        </p:attrNameLst>
                                      </p:cBhvr>
                                      <p:tavLst>
                                        <p:tav tm="0">
                                          <p:val>
                                            <p:strVal val="1+#ppt_w/2"/>
                                          </p:val>
                                        </p:tav>
                                        <p:tav tm="100000">
                                          <p:val>
                                            <p:strVal val="#ppt_x"/>
                                          </p:val>
                                        </p:tav>
                                      </p:tavLst>
                                    </p:anim>
                                    <p:anim calcmode="lin" valueType="num">
                                      <p:cBhvr additive="base">
                                        <p:cTn id="207" dur="500" fill="hold"/>
                                        <p:tgtEl>
                                          <p:spTgt spid="53"/>
                                        </p:tgtEl>
                                        <p:attrNameLst>
                                          <p:attrName>ppt_y</p:attrName>
                                        </p:attrNameLst>
                                      </p:cBhvr>
                                      <p:tavLst>
                                        <p:tav tm="0">
                                          <p:val>
                                            <p:strVal val="#ppt_y"/>
                                          </p:val>
                                        </p:tav>
                                        <p:tav tm="100000">
                                          <p:val>
                                            <p:strVal val="#ppt_y"/>
                                          </p:val>
                                        </p:tav>
                                      </p:tavLst>
                                    </p:anim>
                                  </p:childTnLst>
                                </p:cTn>
                              </p:par>
                              <p:par>
                                <p:cTn id="208" presetID="2" presetClass="entr" presetSubtype="2" fill="hold" grpId="0" nodeType="withEffect">
                                  <p:stCondLst>
                                    <p:cond delay="0"/>
                                  </p:stCondLst>
                                  <p:childTnLst>
                                    <p:set>
                                      <p:cBhvr>
                                        <p:cTn id="209" dur="1" fill="hold">
                                          <p:stCondLst>
                                            <p:cond delay="0"/>
                                          </p:stCondLst>
                                        </p:cTn>
                                        <p:tgtEl>
                                          <p:spTgt spid="54"/>
                                        </p:tgtEl>
                                        <p:attrNameLst>
                                          <p:attrName>style.visibility</p:attrName>
                                        </p:attrNameLst>
                                      </p:cBhvr>
                                      <p:to>
                                        <p:strVal val="visible"/>
                                      </p:to>
                                    </p:set>
                                    <p:anim calcmode="lin" valueType="num">
                                      <p:cBhvr additive="base">
                                        <p:cTn id="210" dur="500" fill="hold"/>
                                        <p:tgtEl>
                                          <p:spTgt spid="54"/>
                                        </p:tgtEl>
                                        <p:attrNameLst>
                                          <p:attrName>ppt_x</p:attrName>
                                        </p:attrNameLst>
                                      </p:cBhvr>
                                      <p:tavLst>
                                        <p:tav tm="0">
                                          <p:val>
                                            <p:strVal val="1+#ppt_w/2"/>
                                          </p:val>
                                        </p:tav>
                                        <p:tav tm="100000">
                                          <p:val>
                                            <p:strVal val="#ppt_x"/>
                                          </p:val>
                                        </p:tav>
                                      </p:tavLst>
                                    </p:anim>
                                    <p:anim calcmode="lin" valueType="num">
                                      <p:cBhvr additive="base">
                                        <p:cTn id="211"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animBg="1"/>
      <p:bldP spid="25" grpId="0"/>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P spid="37" grpId="0"/>
      <p:bldP spid="38" grpId="0"/>
      <p:bldP spid="39" grpId="0"/>
      <p:bldP spid="40" grpId="0" animBg="1"/>
      <p:bldP spid="41" grpId="0" animBg="1"/>
      <p:bldP spid="42" grpId="0" animBg="1"/>
      <p:bldP spid="43" grpId="0" animBg="1"/>
      <p:bldP spid="44" grpId="0" animBg="1"/>
      <p:bldP spid="45" grpId="0" animBg="1"/>
      <p:bldP spid="46" grpId="0" animBg="1"/>
      <p:bldP spid="47" grpId="0"/>
      <p:bldP spid="48" grpId="0" animBg="1"/>
      <p:bldP spid="49" grpId="0" animBg="1"/>
      <p:bldP spid="50" grpId="0" animBg="1"/>
      <p:bldP spid="51" grpId="0" animBg="1"/>
      <p:bldP spid="52" grpId="0" animBg="1"/>
      <p:bldP spid="53" grpId="0" animBg="1"/>
      <p:bldP spid="54" grpId="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262</a:t>
            </a:fld>
            <a:endParaRPr lang="en-US" altLang="zh-CN"/>
          </a:p>
        </p:txBody>
      </p:sp>
      <p:sp>
        <p:nvSpPr>
          <p:cNvPr id="3" name="Line 2"/>
          <p:cNvSpPr>
            <a:spLocks noChangeShapeType="1"/>
          </p:cNvSpPr>
          <p:nvPr/>
        </p:nvSpPr>
        <p:spPr bwMode="auto">
          <a:xfrm flipH="1">
            <a:off x="73914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4" name="Line 3"/>
          <p:cNvSpPr>
            <a:spLocks noChangeShapeType="1"/>
          </p:cNvSpPr>
          <p:nvPr/>
        </p:nvSpPr>
        <p:spPr bwMode="auto">
          <a:xfrm>
            <a:off x="70104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5" name="Line 4"/>
          <p:cNvSpPr>
            <a:spLocks noChangeShapeType="1"/>
          </p:cNvSpPr>
          <p:nvPr/>
        </p:nvSpPr>
        <p:spPr bwMode="auto">
          <a:xfrm>
            <a:off x="63246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6" name="Line 5"/>
          <p:cNvSpPr>
            <a:spLocks noChangeShapeType="1"/>
          </p:cNvSpPr>
          <p:nvPr/>
        </p:nvSpPr>
        <p:spPr bwMode="auto">
          <a:xfrm flipH="1">
            <a:off x="55626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7" name="Line 6"/>
          <p:cNvSpPr>
            <a:spLocks noChangeShapeType="1"/>
          </p:cNvSpPr>
          <p:nvPr/>
        </p:nvSpPr>
        <p:spPr bwMode="auto">
          <a:xfrm flipH="1">
            <a:off x="33528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8" name="Line 7"/>
          <p:cNvSpPr>
            <a:spLocks noChangeShapeType="1"/>
          </p:cNvSpPr>
          <p:nvPr/>
        </p:nvSpPr>
        <p:spPr bwMode="auto">
          <a:xfrm>
            <a:off x="22860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9" name="Line 8"/>
          <p:cNvSpPr>
            <a:spLocks noChangeShapeType="1"/>
          </p:cNvSpPr>
          <p:nvPr/>
        </p:nvSpPr>
        <p:spPr bwMode="auto">
          <a:xfrm>
            <a:off x="31242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10" name="Line 9"/>
          <p:cNvSpPr>
            <a:spLocks noChangeShapeType="1"/>
          </p:cNvSpPr>
          <p:nvPr/>
        </p:nvSpPr>
        <p:spPr bwMode="auto">
          <a:xfrm flipH="1">
            <a:off x="15240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11" name="Oval 11"/>
          <p:cNvSpPr>
            <a:spLocks noChangeArrowheads="1"/>
          </p:cNvSpPr>
          <p:nvPr/>
        </p:nvSpPr>
        <p:spPr bwMode="auto">
          <a:xfrm>
            <a:off x="2667000" y="14478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2" name="Oval 12"/>
          <p:cNvSpPr>
            <a:spLocks noChangeArrowheads="1"/>
          </p:cNvSpPr>
          <p:nvPr/>
        </p:nvSpPr>
        <p:spPr bwMode="auto">
          <a:xfrm>
            <a:off x="19050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3" name="Oval 13"/>
          <p:cNvSpPr>
            <a:spLocks noChangeArrowheads="1"/>
          </p:cNvSpPr>
          <p:nvPr/>
        </p:nvSpPr>
        <p:spPr bwMode="auto">
          <a:xfrm>
            <a:off x="11430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rgbClr val="FFFFCC"/>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4" name="Oval 14"/>
          <p:cNvSpPr>
            <a:spLocks noChangeArrowheads="1"/>
          </p:cNvSpPr>
          <p:nvPr/>
        </p:nvSpPr>
        <p:spPr bwMode="auto">
          <a:xfrm>
            <a:off x="34290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49</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5" name="Oval 15"/>
          <p:cNvSpPr>
            <a:spLocks noChangeArrowheads="1"/>
          </p:cNvSpPr>
          <p:nvPr/>
        </p:nvSpPr>
        <p:spPr bwMode="auto">
          <a:xfrm>
            <a:off x="22098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6" name="Oval 16"/>
          <p:cNvSpPr>
            <a:spLocks noChangeArrowheads="1"/>
          </p:cNvSpPr>
          <p:nvPr/>
        </p:nvSpPr>
        <p:spPr bwMode="auto">
          <a:xfrm>
            <a:off x="30480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08</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7" name="Text Box 17"/>
          <p:cNvSpPr txBox="1">
            <a:spLocks noChangeArrowheads="1"/>
          </p:cNvSpPr>
          <p:nvPr/>
        </p:nvSpPr>
        <p:spPr bwMode="auto">
          <a:xfrm>
            <a:off x="2457450" y="1081088"/>
            <a:ext cx="361950" cy="519112"/>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8" name="Text Box 18"/>
          <p:cNvSpPr txBox="1">
            <a:spLocks noChangeArrowheads="1"/>
          </p:cNvSpPr>
          <p:nvPr/>
        </p:nvSpPr>
        <p:spPr bwMode="auto">
          <a:xfrm>
            <a:off x="1771650" y="1828800"/>
            <a:ext cx="361950" cy="519113"/>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9" name="Text Box 19"/>
          <p:cNvSpPr txBox="1">
            <a:spLocks noChangeArrowheads="1"/>
          </p:cNvSpPr>
          <p:nvPr/>
        </p:nvSpPr>
        <p:spPr bwMode="auto">
          <a:xfrm>
            <a:off x="3905250" y="19812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0" name="Text Box 20"/>
          <p:cNvSpPr txBox="1">
            <a:spLocks noChangeArrowheads="1"/>
          </p:cNvSpPr>
          <p:nvPr/>
        </p:nvSpPr>
        <p:spPr bwMode="auto">
          <a:xfrm>
            <a:off x="1066800" y="2757488"/>
            <a:ext cx="361950" cy="519112"/>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1" name="Text Box 21"/>
          <p:cNvSpPr txBox="1">
            <a:spLocks noChangeArrowheads="1"/>
          </p:cNvSpPr>
          <p:nvPr/>
        </p:nvSpPr>
        <p:spPr bwMode="auto">
          <a:xfrm>
            <a:off x="2438400" y="2757488"/>
            <a:ext cx="361950" cy="519112"/>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2" name="Text Box 22"/>
          <p:cNvSpPr txBox="1">
            <a:spLocks noChangeArrowheads="1"/>
          </p:cNvSpPr>
          <p:nvPr/>
        </p:nvSpPr>
        <p:spPr bwMode="auto">
          <a:xfrm>
            <a:off x="2990850" y="2757488"/>
            <a:ext cx="361950" cy="519112"/>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3" name="Line 23"/>
          <p:cNvSpPr>
            <a:spLocks noChangeShapeType="1"/>
          </p:cNvSpPr>
          <p:nvPr/>
        </p:nvSpPr>
        <p:spPr bwMode="auto">
          <a:xfrm flipH="1">
            <a:off x="3048000" y="1066800"/>
            <a:ext cx="228600" cy="381000"/>
          </a:xfrm>
          <a:prstGeom prst="line">
            <a:avLst/>
          </a:prstGeom>
          <a:noFill/>
          <a:ln w="38100">
            <a:solidFill>
              <a:srgbClr val="FF3300"/>
            </a:solidFill>
            <a:round/>
            <a:headEnd/>
            <a:tailEnd type="triangle" w="med" len="med"/>
          </a:ln>
        </p:spPr>
        <p:txBody>
          <a:bodyPr wrap="none" anchor="ctr"/>
          <a:lstStyle/>
          <a:p>
            <a:endParaRPr lang="zh-CN" altLang="en-US" i="0"/>
          </a:p>
        </p:txBody>
      </p:sp>
      <p:sp>
        <p:nvSpPr>
          <p:cNvPr id="24" name="Text Box 24"/>
          <p:cNvSpPr txBox="1">
            <a:spLocks noChangeArrowheads="1"/>
          </p:cNvSpPr>
          <p:nvPr/>
        </p:nvSpPr>
        <p:spPr bwMode="auto">
          <a:xfrm>
            <a:off x="3200400" y="563563"/>
            <a:ext cx="296863" cy="579437"/>
          </a:xfrm>
          <a:prstGeom prst="rect">
            <a:avLst/>
          </a:prstGeom>
          <a:noFill/>
          <a:ln w="9525">
            <a:noFill/>
            <a:miter lim="800000"/>
            <a:headEnd/>
            <a:tailEnd/>
          </a:ln>
        </p:spPr>
        <p:txBody>
          <a:bodyPr wrap="none">
            <a:spAutoFit/>
          </a:bodyPr>
          <a:lstStyle/>
          <a:p>
            <a:r>
              <a:rPr lang="en-US" altLang="zh-CN" sz="3200" b="1" i="0">
                <a:solidFill>
                  <a:srgbClr val="FF3300"/>
                </a:solidFill>
                <a:effectLst>
                  <a:outerShdw blurRad="38100" dist="38100" dir="2700000" algn="tl">
                    <a:srgbClr val="C0C0C0"/>
                  </a:outerShdw>
                </a:effectLst>
              </a:rPr>
              <a:t>i</a:t>
            </a:r>
            <a:endParaRPr lang="en-US" altLang="zh-CN" sz="32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5" name="AutoShape 25"/>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26" name="Oval 26"/>
          <p:cNvSpPr>
            <a:spLocks noChangeArrowheads="1"/>
          </p:cNvSpPr>
          <p:nvPr/>
        </p:nvSpPr>
        <p:spPr bwMode="auto">
          <a:xfrm>
            <a:off x="6629400" y="14478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49</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7" name="Oval 27"/>
          <p:cNvSpPr>
            <a:spLocks noChangeArrowheads="1"/>
          </p:cNvSpPr>
          <p:nvPr/>
        </p:nvSpPr>
        <p:spPr bwMode="auto">
          <a:xfrm>
            <a:off x="59436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8" name="Oval 28"/>
          <p:cNvSpPr>
            <a:spLocks noChangeArrowheads="1"/>
          </p:cNvSpPr>
          <p:nvPr/>
        </p:nvSpPr>
        <p:spPr bwMode="auto">
          <a:xfrm>
            <a:off x="51816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rgbClr val="FFFFCC"/>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9" name="Oval 29"/>
          <p:cNvSpPr>
            <a:spLocks noChangeArrowheads="1"/>
          </p:cNvSpPr>
          <p:nvPr/>
        </p:nvSpPr>
        <p:spPr bwMode="auto">
          <a:xfrm>
            <a:off x="62484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30" name="Oval 30"/>
          <p:cNvSpPr>
            <a:spLocks noChangeArrowheads="1"/>
          </p:cNvSpPr>
          <p:nvPr/>
        </p:nvSpPr>
        <p:spPr bwMode="auto">
          <a:xfrm>
            <a:off x="73914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31" name="Oval 31"/>
          <p:cNvSpPr>
            <a:spLocks noChangeArrowheads="1"/>
          </p:cNvSpPr>
          <p:nvPr/>
        </p:nvSpPr>
        <p:spPr bwMode="auto">
          <a:xfrm>
            <a:off x="70866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rgbClr val="FFFFCC"/>
                </a:solidFill>
                <a:effectLst>
                  <a:outerShdw blurRad="38100" dist="38100" dir="2700000" algn="tl">
                    <a:srgbClr val="000000"/>
                  </a:outerShdw>
                </a:effectLst>
              </a:rPr>
              <a:t>08</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32" name="Text Box 32"/>
          <p:cNvSpPr txBox="1">
            <a:spLocks noChangeArrowheads="1"/>
          </p:cNvSpPr>
          <p:nvPr/>
        </p:nvSpPr>
        <p:spPr bwMode="auto">
          <a:xfrm>
            <a:off x="6496050" y="1066800"/>
            <a:ext cx="361950" cy="519113"/>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3" name="Text Box 33"/>
          <p:cNvSpPr txBox="1">
            <a:spLocks noChangeArrowheads="1"/>
          </p:cNvSpPr>
          <p:nvPr/>
        </p:nvSpPr>
        <p:spPr bwMode="auto">
          <a:xfrm>
            <a:off x="7867650" y="20574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4"/>
          <p:cNvSpPr txBox="1">
            <a:spLocks noChangeArrowheads="1"/>
          </p:cNvSpPr>
          <p:nvPr/>
        </p:nvSpPr>
        <p:spPr bwMode="auto">
          <a:xfrm>
            <a:off x="6953250" y="2819400"/>
            <a:ext cx="361950" cy="519113"/>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5"/>
          <p:cNvSpPr txBox="1">
            <a:spLocks noChangeArrowheads="1"/>
          </p:cNvSpPr>
          <p:nvPr/>
        </p:nvSpPr>
        <p:spPr bwMode="auto">
          <a:xfrm>
            <a:off x="6553200" y="2819400"/>
            <a:ext cx="361950" cy="519113"/>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Text Box 36"/>
          <p:cNvSpPr txBox="1">
            <a:spLocks noChangeArrowheads="1"/>
          </p:cNvSpPr>
          <p:nvPr/>
        </p:nvSpPr>
        <p:spPr bwMode="auto">
          <a:xfrm>
            <a:off x="5048250" y="2819400"/>
            <a:ext cx="361950" cy="519113"/>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7" name="Text Box 37"/>
          <p:cNvSpPr txBox="1">
            <a:spLocks noChangeArrowheads="1"/>
          </p:cNvSpPr>
          <p:nvPr/>
        </p:nvSpPr>
        <p:spPr bwMode="auto">
          <a:xfrm>
            <a:off x="5715000" y="1919288"/>
            <a:ext cx="361950" cy="519112"/>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8" name="Rectangle 38" descr="永恒"/>
          <p:cNvSpPr>
            <a:spLocks noChangeArrowheads="1"/>
          </p:cNvSpPr>
          <p:nvPr/>
        </p:nvSpPr>
        <p:spPr bwMode="auto">
          <a:xfrm>
            <a:off x="9906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21  25  49  25* 16  08</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9" name="Line 39"/>
          <p:cNvSpPr>
            <a:spLocks noChangeShapeType="1"/>
          </p:cNvSpPr>
          <p:nvPr/>
        </p:nvSpPr>
        <p:spPr bwMode="auto">
          <a:xfrm>
            <a:off x="156527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0" name="Line 40"/>
          <p:cNvSpPr>
            <a:spLocks noChangeShapeType="1"/>
          </p:cNvSpPr>
          <p:nvPr/>
        </p:nvSpPr>
        <p:spPr bwMode="auto">
          <a:xfrm>
            <a:off x="209867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1" name="Line 41"/>
          <p:cNvSpPr>
            <a:spLocks noChangeShapeType="1"/>
          </p:cNvSpPr>
          <p:nvPr/>
        </p:nvSpPr>
        <p:spPr bwMode="auto">
          <a:xfrm>
            <a:off x="263207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2" name="Line 42"/>
          <p:cNvSpPr>
            <a:spLocks noChangeShapeType="1"/>
          </p:cNvSpPr>
          <p:nvPr/>
        </p:nvSpPr>
        <p:spPr bwMode="auto">
          <a:xfrm>
            <a:off x="324167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3" name="Line 43"/>
          <p:cNvSpPr>
            <a:spLocks noChangeShapeType="1"/>
          </p:cNvSpPr>
          <p:nvPr/>
        </p:nvSpPr>
        <p:spPr bwMode="auto">
          <a:xfrm>
            <a:off x="377507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4" name="Rectangle 44" descr="永恒"/>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49  25  21  25* 16  08</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45" name="Line 45"/>
          <p:cNvSpPr>
            <a:spLocks noChangeShapeType="1"/>
          </p:cNvSpPr>
          <p:nvPr/>
        </p:nvSpPr>
        <p:spPr bwMode="auto">
          <a:xfrm>
            <a:off x="5638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6" name="Line 46"/>
          <p:cNvSpPr>
            <a:spLocks noChangeShapeType="1"/>
          </p:cNvSpPr>
          <p:nvPr/>
        </p:nvSpPr>
        <p:spPr bwMode="auto">
          <a:xfrm>
            <a:off x="6172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7" name="Line 47"/>
          <p:cNvSpPr>
            <a:spLocks noChangeShapeType="1"/>
          </p:cNvSpPr>
          <p:nvPr/>
        </p:nvSpPr>
        <p:spPr bwMode="auto">
          <a:xfrm>
            <a:off x="6705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8" name="Line 48"/>
          <p:cNvSpPr>
            <a:spLocks noChangeShapeType="1"/>
          </p:cNvSpPr>
          <p:nvPr/>
        </p:nvSpPr>
        <p:spPr bwMode="auto">
          <a:xfrm>
            <a:off x="7315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9" name="Line 49"/>
          <p:cNvSpPr>
            <a:spLocks noChangeShapeType="1"/>
          </p:cNvSpPr>
          <p:nvPr/>
        </p:nvSpPr>
        <p:spPr bwMode="auto">
          <a:xfrm>
            <a:off x="7848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50" name="Text Box 50"/>
          <p:cNvSpPr txBox="1">
            <a:spLocks noChangeArrowheads="1"/>
          </p:cNvSpPr>
          <p:nvPr/>
        </p:nvSpPr>
        <p:spPr bwMode="auto">
          <a:xfrm>
            <a:off x="5257800" y="5043488"/>
            <a:ext cx="2922595" cy="954107"/>
          </a:xfrm>
          <a:prstGeom prst="rect">
            <a:avLst/>
          </a:prstGeom>
          <a:noFill/>
          <a:ln w="9525">
            <a:noFill/>
            <a:miter lim="800000"/>
            <a:headEnd/>
            <a:tailEnd/>
          </a:ln>
        </p:spPr>
        <p:txBody>
          <a:bodyPr wrap="none">
            <a:spAutoFit/>
          </a:bodyPr>
          <a:lstStyle/>
          <a:p>
            <a:r>
              <a:rPr lang="en-US" altLang="zh-CN" sz="2800" b="1" i="0" dirty="0" err="1" smtClean="0">
                <a:effectLst>
                  <a:outerShdw blurRad="38100" dist="38100" dir="2700000" algn="tl">
                    <a:srgbClr val="C0C0C0"/>
                  </a:outerShdw>
                </a:effectLst>
                <a:ea typeface="隶书" pitchFamily="49" charset="-122"/>
              </a:rPr>
              <a:t>i</a:t>
            </a:r>
            <a:r>
              <a:rPr lang="en-US" altLang="zh-CN" sz="2800" b="1" i="0" dirty="0" smtClean="0">
                <a:effectLst>
                  <a:outerShdw blurRad="38100" dist="38100" dir="2700000" algn="tl">
                    <a:srgbClr val="C0C0C0"/>
                  </a:outerShdw>
                </a:effectLst>
                <a:ea typeface="隶书" pitchFamily="49" charset="-122"/>
              </a:rPr>
              <a:t>=0</a:t>
            </a:r>
            <a:r>
              <a:rPr lang="zh-CN" altLang="en-US" sz="2800" b="1" i="0" dirty="0" smtClean="0">
                <a:effectLst>
                  <a:outerShdw blurRad="38100" dist="38100" dir="2700000" algn="tl">
                    <a:srgbClr val="C0C0C0"/>
                  </a:outerShdw>
                </a:effectLst>
                <a:ea typeface="隶书" pitchFamily="49" charset="-122"/>
              </a:rPr>
              <a:t>时</a:t>
            </a:r>
            <a:r>
              <a:rPr lang="zh-CN" altLang="en-US" sz="2800" b="1" i="0" dirty="0">
                <a:effectLst>
                  <a:outerShdw blurRad="38100" dist="38100" dir="2700000" algn="tl">
                    <a:srgbClr val="C0C0C0"/>
                  </a:outerShdw>
                </a:effectLst>
                <a:ea typeface="隶书" pitchFamily="49" charset="-122"/>
              </a:rPr>
              <a:t>的局部调整</a:t>
            </a:r>
          </a:p>
          <a:p>
            <a:r>
              <a:rPr lang="zh-CN" altLang="en-US" sz="2800" b="1" i="0" dirty="0">
                <a:effectLst>
                  <a:outerShdw blurRad="38100" dist="38100" dir="2700000" algn="tl">
                    <a:srgbClr val="C0C0C0"/>
                  </a:outerShdw>
                </a:effectLst>
                <a:ea typeface="隶书" pitchFamily="49" charset="-122"/>
              </a:rPr>
              <a:t>形成最大堆</a:t>
            </a:r>
            <a:endParaRPr lang="zh-CN" altLang="en-US" i="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
        <p:nvSpPr>
          <p:cNvPr id="51" name="AutoShape 51"/>
          <p:cNvSpPr>
            <a:spLocks noChangeArrowheads="1"/>
          </p:cNvSpPr>
          <p:nvPr/>
        </p:nvSpPr>
        <p:spPr bwMode="auto">
          <a:xfrm>
            <a:off x="4572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52" name="Text Box 52"/>
          <p:cNvSpPr txBox="1">
            <a:spLocks noChangeArrowheads="1"/>
          </p:cNvSpPr>
          <p:nvPr/>
        </p:nvSpPr>
        <p:spPr bwMode="auto">
          <a:xfrm>
            <a:off x="1184275" y="5029200"/>
            <a:ext cx="2922595" cy="523220"/>
          </a:xfrm>
          <a:prstGeom prst="rect">
            <a:avLst/>
          </a:prstGeom>
          <a:noFill/>
          <a:ln w="9525">
            <a:noFill/>
            <a:miter lim="800000"/>
            <a:headEnd/>
            <a:tailEnd/>
          </a:ln>
        </p:spPr>
        <p:txBody>
          <a:bodyPr wrap="none">
            <a:spAutoFit/>
          </a:bodyPr>
          <a:lstStyle/>
          <a:p>
            <a:r>
              <a:rPr lang="en-US" altLang="zh-CN" sz="2800" b="1" i="0" dirty="0" err="1" smtClean="0">
                <a:effectLst>
                  <a:outerShdw blurRad="38100" dist="38100" dir="2700000" algn="tl">
                    <a:srgbClr val="C0C0C0"/>
                  </a:outerShdw>
                </a:effectLst>
                <a:ea typeface="隶书" pitchFamily="49" charset="-122"/>
              </a:rPr>
              <a:t>i</a:t>
            </a:r>
            <a:r>
              <a:rPr lang="en-US" altLang="zh-CN" sz="2800" b="1" i="0" dirty="0" smtClean="0">
                <a:effectLst>
                  <a:outerShdw blurRad="38100" dist="38100" dir="2700000" algn="tl">
                    <a:srgbClr val="C0C0C0"/>
                  </a:outerShdw>
                </a:effectLst>
                <a:ea typeface="隶书" pitchFamily="49" charset="-122"/>
              </a:rPr>
              <a:t>=1</a:t>
            </a:r>
            <a:r>
              <a:rPr lang="zh-CN" altLang="en-US" sz="2800" b="1" i="0" dirty="0" smtClean="0">
                <a:effectLst>
                  <a:outerShdw blurRad="38100" dist="38100" dir="2700000" algn="tl">
                    <a:srgbClr val="C0C0C0"/>
                  </a:outerShdw>
                </a:effectLst>
                <a:ea typeface="隶书" pitchFamily="49" charset="-122"/>
              </a:rPr>
              <a:t>时</a:t>
            </a:r>
            <a:r>
              <a:rPr lang="zh-CN" altLang="en-US" sz="2800" b="1" i="0" dirty="0">
                <a:effectLst>
                  <a:outerShdw blurRad="38100" dist="38100" dir="2700000" algn="tl">
                    <a:srgbClr val="C0C0C0"/>
                  </a:outerShdw>
                </a:effectLst>
                <a:ea typeface="隶书" pitchFamily="49" charset="-122"/>
              </a:rPr>
              <a:t>的局部调整</a:t>
            </a:r>
            <a:endParaRPr lang="zh-CN" altLang="en-US" i="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
        <p:nvSpPr>
          <p:cNvPr id="53" name="Line 53"/>
          <p:cNvSpPr>
            <a:spLocks noChangeShapeType="1"/>
          </p:cNvSpPr>
          <p:nvPr/>
        </p:nvSpPr>
        <p:spPr bwMode="auto">
          <a:xfrm flipH="1" flipV="1">
            <a:off x="7239000" y="1828800"/>
            <a:ext cx="304800" cy="381000"/>
          </a:xfrm>
          <a:prstGeom prst="line">
            <a:avLst/>
          </a:prstGeom>
          <a:noFill/>
          <a:ln w="28575">
            <a:solidFill>
              <a:schemeClr val="tx1"/>
            </a:solidFill>
            <a:round/>
            <a:headEnd/>
            <a:tailEnd type="triangle" w="sm" len="lg"/>
          </a:ln>
        </p:spPr>
        <p:txBody>
          <a:bodyPr wrap="none" anchor="ctr"/>
          <a:lstStyle/>
          <a:p>
            <a:endParaRPr lang="zh-CN" altLang="en-US" i="0"/>
          </a:p>
        </p:txBody>
      </p:sp>
      <p:sp>
        <p:nvSpPr>
          <p:cNvPr id="54" name="Line 54"/>
          <p:cNvSpPr>
            <a:spLocks noChangeShapeType="1"/>
          </p:cNvSpPr>
          <p:nvPr/>
        </p:nvSpPr>
        <p:spPr bwMode="auto">
          <a:xfrm>
            <a:off x="7315200" y="1752600"/>
            <a:ext cx="381000" cy="457200"/>
          </a:xfrm>
          <a:prstGeom prst="line">
            <a:avLst/>
          </a:prstGeom>
          <a:noFill/>
          <a:ln w="28575">
            <a:solidFill>
              <a:srgbClr val="FF3300"/>
            </a:solidFill>
            <a:round/>
            <a:headEnd/>
            <a:tailEnd type="triangle" w="sm" len="lg"/>
          </a:ln>
        </p:spPr>
        <p:txBody>
          <a:bodyPr wrap="none" anchor="ctr"/>
          <a:lstStyle/>
          <a:p>
            <a:endParaRPr lang="zh-CN" altLang="en-US"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0-#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0-#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0-#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0-#ppt_w/2"/>
                                          </p:val>
                                        </p:tav>
                                        <p:tav tm="100000">
                                          <p:val>
                                            <p:strVal val="#ppt_x"/>
                                          </p:val>
                                        </p:tav>
                                      </p:tavLst>
                                    </p:anim>
                                    <p:anim calcmode="lin" valueType="num">
                                      <p:cBhvr additive="base">
                                        <p:cTn id="68" dur="500" fill="hold"/>
                                        <p:tgtEl>
                                          <p:spTgt spid="22"/>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0-#ppt_w/2"/>
                                          </p:val>
                                        </p:tav>
                                        <p:tav tm="100000">
                                          <p:val>
                                            <p:strVal val="#ppt_x"/>
                                          </p:val>
                                        </p:tav>
                                      </p:tavLst>
                                    </p:anim>
                                    <p:anim calcmode="lin" valueType="num">
                                      <p:cBhvr additive="base">
                                        <p:cTn id="72" dur="500" fill="hold"/>
                                        <p:tgtEl>
                                          <p:spTgt spid="23"/>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0-#ppt_w/2"/>
                                          </p:val>
                                        </p:tav>
                                        <p:tav tm="100000">
                                          <p:val>
                                            <p:strVal val="#ppt_x"/>
                                          </p:val>
                                        </p:tav>
                                      </p:tavLst>
                                    </p:anim>
                                    <p:anim calcmode="lin" valueType="num">
                                      <p:cBhvr additive="base">
                                        <p:cTn id="76" dur="5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0-#ppt_w/2"/>
                                          </p:val>
                                        </p:tav>
                                        <p:tav tm="100000">
                                          <p:val>
                                            <p:strVal val="#ppt_x"/>
                                          </p:val>
                                        </p:tav>
                                      </p:tavLst>
                                    </p:anim>
                                    <p:anim calcmode="lin" valueType="num">
                                      <p:cBhvr additive="base">
                                        <p:cTn id="84" dur="500" fill="hold"/>
                                        <p:tgtEl>
                                          <p:spTgt spid="3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0-#ppt_w/2"/>
                                          </p:val>
                                        </p:tav>
                                        <p:tav tm="100000">
                                          <p:val>
                                            <p:strVal val="#ppt_x"/>
                                          </p:val>
                                        </p:tav>
                                      </p:tavLst>
                                    </p:anim>
                                    <p:anim calcmode="lin" valueType="num">
                                      <p:cBhvr additive="base">
                                        <p:cTn id="92" dur="500" fill="hold"/>
                                        <p:tgtEl>
                                          <p:spTgt spid="41"/>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0-#ppt_w/2"/>
                                          </p:val>
                                        </p:tav>
                                        <p:tav tm="100000">
                                          <p:val>
                                            <p:strVal val="#ppt_x"/>
                                          </p:val>
                                        </p:tav>
                                      </p:tavLst>
                                    </p:anim>
                                    <p:anim calcmode="lin" valueType="num">
                                      <p:cBhvr additive="base">
                                        <p:cTn id="96" dur="500" fill="hold"/>
                                        <p:tgtEl>
                                          <p:spTgt spid="42"/>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0-#ppt_w/2"/>
                                          </p:val>
                                        </p:tav>
                                        <p:tav tm="100000">
                                          <p:val>
                                            <p:strVal val="#ppt_x"/>
                                          </p:val>
                                        </p:tav>
                                      </p:tavLst>
                                    </p:anim>
                                    <p:anim calcmode="lin" valueType="num">
                                      <p:cBhvr additive="base">
                                        <p:cTn id="100" dur="500" fill="hold"/>
                                        <p:tgtEl>
                                          <p:spTgt spid="43"/>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0-#ppt_w/2"/>
                                          </p:val>
                                        </p:tav>
                                        <p:tav tm="100000">
                                          <p:val>
                                            <p:strVal val="#ppt_x"/>
                                          </p:val>
                                        </p:tav>
                                      </p:tavLst>
                                    </p:anim>
                                    <p:anim calcmode="lin" valueType="num">
                                      <p:cBhvr additive="base">
                                        <p:cTn id="10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 presetClass="entr" presetSubtype="16" fill="hold" grpId="0" nodeType="click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box(in)">
                                      <p:cBhvr>
                                        <p:cTn id="109" dur="500"/>
                                        <p:tgtEl>
                                          <p:spTgt spid="25"/>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2" fill="hold" grpId="0" nodeType="clickEffect">
                                  <p:stCondLst>
                                    <p:cond delay="0"/>
                                  </p:stCondLst>
                                  <p:childTnLst>
                                    <p:set>
                                      <p:cBhvr>
                                        <p:cTn id="113" dur="1" fill="hold">
                                          <p:stCondLst>
                                            <p:cond delay="0"/>
                                          </p:stCondLst>
                                        </p:cTn>
                                        <p:tgtEl>
                                          <p:spTgt spid="3"/>
                                        </p:tgtEl>
                                        <p:attrNameLst>
                                          <p:attrName>style.visibility</p:attrName>
                                        </p:attrNameLst>
                                      </p:cBhvr>
                                      <p:to>
                                        <p:strVal val="visible"/>
                                      </p:to>
                                    </p:set>
                                    <p:anim calcmode="lin" valueType="num">
                                      <p:cBhvr additive="base">
                                        <p:cTn id="114" dur="500" fill="hold"/>
                                        <p:tgtEl>
                                          <p:spTgt spid="3"/>
                                        </p:tgtEl>
                                        <p:attrNameLst>
                                          <p:attrName>ppt_x</p:attrName>
                                        </p:attrNameLst>
                                      </p:cBhvr>
                                      <p:tavLst>
                                        <p:tav tm="0">
                                          <p:val>
                                            <p:strVal val="1+#ppt_w/2"/>
                                          </p:val>
                                        </p:tav>
                                        <p:tav tm="100000">
                                          <p:val>
                                            <p:strVal val="#ppt_x"/>
                                          </p:val>
                                        </p:tav>
                                      </p:tavLst>
                                    </p:anim>
                                    <p:anim calcmode="lin" valueType="num">
                                      <p:cBhvr additive="base">
                                        <p:cTn id="115" dur="500" fill="hold"/>
                                        <p:tgtEl>
                                          <p:spTgt spid="3"/>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4"/>
                                        </p:tgtEl>
                                        <p:attrNameLst>
                                          <p:attrName>style.visibility</p:attrName>
                                        </p:attrNameLst>
                                      </p:cBhvr>
                                      <p:to>
                                        <p:strVal val="visible"/>
                                      </p:to>
                                    </p:set>
                                    <p:anim calcmode="lin" valueType="num">
                                      <p:cBhvr additive="base">
                                        <p:cTn id="118" dur="500" fill="hold"/>
                                        <p:tgtEl>
                                          <p:spTgt spid="4"/>
                                        </p:tgtEl>
                                        <p:attrNameLst>
                                          <p:attrName>ppt_x</p:attrName>
                                        </p:attrNameLst>
                                      </p:cBhvr>
                                      <p:tavLst>
                                        <p:tav tm="0">
                                          <p:val>
                                            <p:strVal val="1+#ppt_w/2"/>
                                          </p:val>
                                        </p:tav>
                                        <p:tav tm="100000">
                                          <p:val>
                                            <p:strVal val="#ppt_x"/>
                                          </p:val>
                                        </p:tav>
                                      </p:tavLst>
                                    </p:anim>
                                    <p:anim calcmode="lin" valueType="num">
                                      <p:cBhvr additive="base">
                                        <p:cTn id="119" dur="500" fill="hold"/>
                                        <p:tgtEl>
                                          <p:spTgt spid="4"/>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5"/>
                                        </p:tgtEl>
                                        <p:attrNameLst>
                                          <p:attrName>style.visibility</p:attrName>
                                        </p:attrNameLst>
                                      </p:cBhvr>
                                      <p:to>
                                        <p:strVal val="visible"/>
                                      </p:to>
                                    </p:set>
                                    <p:anim calcmode="lin" valueType="num">
                                      <p:cBhvr additive="base">
                                        <p:cTn id="122" dur="500" fill="hold"/>
                                        <p:tgtEl>
                                          <p:spTgt spid="5"/>
                                        </p:tgtEl>
                                        <p:attrNameLst>
                                          <p:attrName>ppt_x</p:attrName>
                                        </p:attrNameLst>
                                      </p:cBhvr>
                                      <p:tavLst>
                                        <p:tav tm="0">
                                          <p:val>
                                            <p:strVal val="1+#ppt_w/2"/>
                                          </p:val>
                                        </p:tav>
                                        <p:tav tm="100000">
                                          <p:val>
                                            <p:strVal val="#ppt_x"/>
                                          </p:val>
                                        </p:tav>
                                      </p:tavLst>
                                    </p:anim>
                                    <p:anim calcmode="lin" valueType="num">
                                      <p:cBhvr additive="base">
                                        <p:cTn id="123" dur="500" fill="hold"/>
                                        <p:tgtEl>
                                          <p:spTgt spid="5"/>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6"/>
                                        </p:tgtEl>
                                        <p:attrNameLst>
                                          <p:attrName>style.visibility</p:attrName>
                                        </p:attrNameLst>
                                      </p:cBhvr>
                                      <p:to>
                                        <p:strVal val="visible"/>
                                      </p:to>
                                    </p:set>
                                    <p:anim calcmode="lin" valueType="num">
                                      <p:cBhvr additive="base">
                                        <p:cTn id="126" dur="500" fill="hold"/>
                                        <p:tgtEl>
                                          <p:spTgt spid="6"/>
                                        </p:tgtEl>
                                        <p:attrNameLst>
                                          <p:attrName>ppt_x</p:attrName>
                                        </p:attrNameLst>
                                      </p:cBhvr>
                                      <p:tavLst>
                                        <p:tav tm="0">
                                          <p:val>
                                            <p:strVal val="1+#ppt_w/2"/>
                                          </p:val>
                                        </p:tav>
                                        <p:tav tm="100000">
                                          <p:val>
                                            <p:strVal val="#ppt_x"/>
                                          </p:val>
                                        </p:tav>
                                      </p:tavLst>
                                    </p:anim>
                                    <p:anim calcmode="lin" valueType="num">
                                      <p:cBhvr additive="base">
                                        <p:cTn id="127" dur="500" fill="hold"/>
                                        <p:tgtEl>
                                          <p:spTgt spid="6"/>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26"/>
                                        </p:tgtEl>
                                        <p:attrNameLst>
                                          <p:attrName>style.visibility</p:attrName>
                                        </p:attrNameLst>
                                      </p:cBhvr>
                                      <p:to>
                                        <p:strVal val="visible"/>
                                      </p:to>
                                    </p:set>
                                    <p:anim calcmode="lin" valueType="num">
                                      <p:cBhvr additive="base">
                                        <p:cTn id="130" dur="500" fill="hold"/>
                                        <p:tgtEl>
                                          <p:spTgt spid="26"/>
                                        </p:tgtEl>
                                        <p:attrNameLst>
                                          <p:attrName>ppt_x</p:attrName>
                                        </p:attrNameLst>
                                      </p:cBhvr>
                                      <p:tavLst>
                                        <p:tav tm="0">
                                          <p:val>
                                            <p:strVal val="1+#ppt_w/2"/>
                                          </p:val>
                                        </p:tav>
                                        <p:tav tm="100000">
                                          <p:val>
                                            <p:strVal val="#ppt_x"/>
                                          </p:val>
                                        </p:tav>
                                      </p:tavLst>
                                    </p:anim>
                                    <p:anim calcmode="lin" valueType="num">
                                      <p:cBhvr additive="base">
                                        <p:cTn id="131" dur="500" fill="hold"/>
                                        <p:tgtEl>
                                          <p:spTgt spid="26"/>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27"/>
                                        </p:tgtEl>
                                        <p:attrNameLst>
                                          <p:attrName>style.visibility</p:attrName>
                                        </p:attrNameLst>
                                      </p:cBhvr>
                                      <p:to>
                                        <p:strVal val="visible"/>
                                      </p:to>
                                    </p:set>
                                    <p:anim calcmode="lin" valueType="num">
                                      <p:cBhvr additive="base">
                                        <p:cTn id="134" dur="500" fill="hold"/>
                                        <p:tgtEl>
                                          <p:spTgt spid="27"/>
                                        </p:tgtEl>
                                        <p:attrNameLst>
                                          <p:attrName>ppt_x</p:attrName>
                                        </p:attrNameLst>
                                      </p:cBhvr>
                                      <p:tavLst>
                                        <p:tav tm="0">
                                          <p:val>
                                            <p:strVal val="1+#ppt_w/2"/>
                                          </p:val>
                                        </p:tav>
                                        <p:tav tm="100000">
                                          <p:val>
                                            <p:strVal val="#ppt_x"/>
                                          </p:val>
                                        </p:tav>
                                      </p:tavLst>
                                    </p:anim>
                                    <p:anim calcmode="lin" valueType="num">
                                      <p:cBhvr additive="base">
                                        <p:cTn id="135" dur="500" fill="hold"/>
                                        <p:tgtEl>
                                          <p:spTgt spid="27"/>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 calcmode="lin" valueType="num">
                                      <p:cBhvr additive="base">
                                        <p:cTn id="138" dur="500" fill="hold"/>
                                        <p:tgtEl>
                                          <p:spTgt spid="28"/>
                                        </p:tgtEl>
                                        <p:attrNameLst>
                                          <p:attrName>ppt_x</p:attrName>
                                        </p:attrNameLst>
                                      </p:cBhvr>
                                      <p:tavLst>
                                        <p:tav tm="0">
                                          <p:val>
                                            <p:strVal val="1+#ppt_w/2"/>
                                          </p:val>
                                        </p:tav>
                                        <p:tav tm="100000">
                                          <p:val>
                                            <p:strVal val="#ppt_x"/>
                                          </p:val>
                                        </p:tav>
                                      </p:tavLst>
                                    </p:anim>
                                    <p:anim calcmode="lin" valueType="num">
                                      <p:cBhvr additive="base">
                                        <p:cTn id="139" dur="500" fill="hold"/>
                                        <p:tgtEl>
                                          <p:spTgt spid="28"/>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29"/>
                                        </p:tgtEl>
                                        <p:attrNameLst>
                                          <p:attrName>style.visibility</p:attrName>
                                        </p:attrNameLst>
                                      </p:cBhvr>
                                      <p:to>
                                        <p:strVal val="visible"/>
                                      </p:to>
                                    </p:set>
                                    <p:anim calcmode="lin" valueType="num">
                                      <p:cBhvr additive="base">
                                        <p:cTn id="142" dur="500" fill="hold"/>
                                        <p:tgtEl>
                                          <p:spTgt spid="29"/>
                                        </p:tgtEl>
                                        <p:attrNameLst>
                                          <p:attrName>ppt_x</p:attrName>
                                        </p:attrNameLst>
                                      </p:cBhvr>
                                      <p:tavLst>
                                        <p:tav tm="0">
                                          <p:val>
                                            <p:strVal val="1+#ppt_w/2"/>
                                          </p:val>
                                        </p:tav>
                                        <p:tav tm="100000">
                                          <p:val>
                                            <p:strVal val="#ppt_x"/>
                                          </p:val>
                                        </p:tav>
                                      </p:tavLst>
                                    </p:anim>
                                    <p:anim calcmode="lin" valueType="num">
                                      <p:cBhvr additive="base">
                                        <p:cTn id="143" dur="500" fill="hold"/>
                                        <p:tgtEl>
                                          <p:spTgt spid="29"/>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30"/>
                                        </p:tgtEl>
                                        <p:attrNameLst>
                                          <p:attrName>style.visibility</p:attrName>
                                        </p:attrNameLst>
                                      </p:cBhvr>
                                      <p:to>
                                        <p:strVal val="visible"/>
                                      </p:to>
                                    </p:set>
                                    <p:anim calcmode="lin" valueType="num">
                                      <p:cBhvr additive="base">
                                        <p:cTn id="146" dur="500" fill="hold"/>
                                        <p:tgtEl>
                                          <p:spTgt spid="30"/>
                                        </p:tgtEl>
                                        <p:attrNameLst>
                                          <p:attrName>ppt_x</p:attrName>
                                        </p:attrNameLst>
                                      </p:cBhvr>
                                      <p:tavLst>
                                        <p:tav tm="0">
                                          <p:val>
                                            <p:strVal val="1+#ppt_w/2"/>
                                          </p:val>
                                        </p:tav>
                                        <p:tav tm="100000">
                                          <p:val>
                                            <p:strVal val="#ppt_x"/>
                                          </p:val>
                                        </p:tav>
                                      </p:tavLst>
                                    </p:anim>
                                    <p:anim calcmode="lin" valueType="num">
                                      <p:cBhvr additive="base">
                                        <p:cTn id="147" dur="500" fill="hold"/>
                                        <p:tgtEl>
                                          <p:spTgt spid="30"/>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31"/>
                                        </p:tgtEl>
                                        <p:attrNameLst>
                                          <p:attrName>style.visibility</p:attrName>
                                        </p:attrNameLst>
                                      </p:cBhvr>
                                      <p:to>
                                        <p:strVal val="visible"/>
                                      </p:to>
                                    </p:set>
                                    <p:anim calcmode="lin" valueType="num">
                                      <p:cBhvr additive="base">
                                        <p:cTn id="150" dur="500" fill="hold"/>
                                        <p:tgtEl>
                                          <p:spTgt spid="31"/>
                                        </p:tgtEl>
                                        <p:attrNameLst>
                                          <p:attrName>ppt_x</p:attrName>
                                        </p:attrNameLst>
                                      </p:cBhvr>
                                      <p:tavLst>
                                        <p:tav tm="0">
                                          <p:val>
                                            <p:strVal val="1+#ppt_w/2"/>
                                          </p:val>
                                        </p:tav>
                                        <p:tav tm="100000">
                                          <p:val>
                                            <p:strVal val="#ppt_x"/>
                                          </p:val>
                                        </p:tav>
                                      </p:tavLst>
                                    </p:anim>
                                    <p:anim calcmode="lin" valueType="num">
                                      <p:cBhvr additive="base">
                                        <p:cTn id="151" dur="500" fill="hold"/>
                                        <p:tgtEl>
                                          <p:spTgt spid="31"/>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32"/>
                                        </p:tgtEl>
                                        <p:attrNameLst>
                                          <p:attrName>style.visibility</p:attrName>
                                        </p:attrNameLst>
                                      </p:cBhvr>
                                      <p:to>
                                        <p:strVal val="visible"/>
                                      </p:to>
                                    </p:set>
                                    <p:anim calcmode="lin" valueType="num">
                                      <p:cBhvr additive="base">
                                        <p:cTn id="154" dur="500" fill="hold"/>
                                        <p:tgtEl>
                                          <p:spTgt spid="32"/>
                                        </p:tgtEl>
                                        <p:attrNameLst>
                                          <p:attrName>ppt_x</p:attrName>
                                        </p:attrNameLst>
                                      </p:cBhvr>
                                      <p:tavLst>
                                        <p:tav tm="0">
                                          <p:val>
                                            <p:strVal val="1+#ppt_w/2"/>
                                          </p:val>
                                        </p:tav>
                                        <p:tav tm="100000">
                                          <p:val>
                                            <p:strVal val="#ppt_x"/>
                                          </p:val>
                                        </p:tav>
                                      </p:tavLst>
                                    </p:anim>
                                    <p:anim calcmode="lin" valueType="num">
                                      <p:cBhvr additive="base">
                                        <p:cTn id="155" dur="500" fill="hold"/>
                                        <p:tgtEl>
                                          <p:spTgt spid="32"/>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33"/>
                                        </p:tgtEl>
                                        <p:attrNameLst>
                                          <p:attrName>style.visibility</p:attrName>
                                        </p:attrNameLst>
                                      </p:cBhvr>
                                      <p:to>
                                        <p:strVal val="visible"/>
                                      </p:to>
                                    </p:set>
                                    <p:anim calcmode="lin" valueType="num">
                                      <p:cBhvr additive="base">
                                        <p:cTn id="158" dur="500" fill="hold"/>
                                        <p:tgtEl>
                                          <p:spTgt spid="33"/>
                                        </p:tgtEl>
                                        <p:attrNameLst>
                                          <p:attrName>ppt_x</p:attrName>
                                        </p:attrNameLst>
                                      </p:cBhvr>
                                      <p:tavLst>
                                        <p:tav tm="0">
                                          <p:val>
                                            <p:strVal val="1+#ppt_w/2"/>
                                          </p:val>
                                        </p:tav>
                                        <p:tav tm="100000">
                                          <p:val>
                                            <p:strVal val="#ppt_x"/>
                                          </p:val>
                                        </p:tav>
                                      </p:tavLst>
                                    </p:anim>
                                    <p:anim calcmode="lin" valueType="num">
                                      <p:cBhvr additive="base">
                                        <p:cTn id="159" dur="500" fill="hold"/>
                                        <p:tgtEl>
                                          <p:spTgt spid="33"/>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34"/>
                                        </p:tgtEl>
                                        <p:attrNameLst>
                                          <p:attrName>style.visibility</p:attrName>
                                        </p:attrNameLst>
                                      </p:cBhvr>
                                      <p:to>
                                        <p:strVal val="visible"/>
                                      </p:to>
                                    </p:set>
                                    <p:anim calcmode="lin" valueType="num">
                                      <p:cBhvr additive="base">
                                        <p:cTn id="162" dur="500" fill="hold"/>
                                        <p:tgtEl>
                                          <p:spTgt spid="34"/>
                                        </p:tgtEl>
                                        <p:attrNameLst>
                                          <p:attrName>ppt_x</p:attrName>
                                        </p:attrNameLst>
                                      </p:cBhvr>
                                      <p:tavLst>
                                        <p:tav tm="0">
                                          <p:val>
                                            <p:strVal val="1+#ppt_w/2"/>
                                          </p:val>
                                        </p:tav>
                                        <p:tav tm="100000">
                                          <p:val>
                                            <p:strVal val="#ppt_x"/>
                                          </p:val>
                                        </p:tav>
                                      </p:tavLst>
                                    </p:anim>
                                    <p:anim calcmode="lin" valueType="num">
                                      <p:cBhvr additive="base">
                                        <p:cTn id="163" dur="500" fill="hold"/>
                                        <p:tgtEl>
                                          <p:spTgt spid="34"/>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35"/>
                                        </p:tgtEl>
                                        <p:attrNameLst>
                                          <p:attrName>style.visibility</p:attrName>
                                        </p:attrNameLst>
                                      </p:cBhvr>
                                      <p:to>
                                        <p:strVal val="visible"/>
                                      </p:to>
                                    </p:set>
                                    <p:anim calcmode="lin" valueType="num">
                                      <p:cBhvr additive="base">
                                        <p:cTn id="166" dur="500" fill="hold"/>
                                        <p:tgtEl>
                                          <p:spTgt spid="35"/>
                                        </p:tgtEl>
                                        <p:attrNameLst>
                                          <p:attrName>ppt_x</p:attrName>
                                        </p:attrNameLst>
                                      </p:cBhvr>
                                      <p:tavLst>
                                        <p:tav tm="0">
                                          <p:val>
                                            <p:strVal val="1+#ppt_w/2"/>
                                          </p:val>
                                        </p:tav>
                                        <p:tav tm="100000">
                                          <p:val>
                                            <p:strVal val="#ppt_x"/>
                                          </p:val>
                                        </p:tav>
                                      </p:tavLst>
                                    </p:anim>
                                    <p:anim calcmode="lin" valueType="num">
                                      <p:cBhvr additive="base">
                                        <p:cTn id="167" dur="500" fill="hold"/>
                                        <p:tgtEl>
                                          <p:spTgt spid="35"/>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36"/>
                                        </p:tgtEl>
                                        <p:attrNameLst>
                                          <p:attrName>style.visibility</p:attrName>
                                        </p:attrNameLst>
                                      </p:cBhvr>
                                      <p:to>
                                        <p:strVal val="visible"/>
                                      </p:to>
                                    </p:set>
                                    <p:anim calcmode="lin" valueType="num">
                                      <p:cBhvr additive="base">
                                        <p:cTn id="170" dur="500" fill="hold"/>
                                        <p:tgtEl>
                                          <p:spTgt spid="36"/>
                                        </p:tgtEl>
                                        <p:attrNameLst>
                                          <p:attrName>ppt_x</p:attrName>
                                        </p:attrNameLst>
                                      </p:cBhvr>
                                      <p:tavLst>
                                        <p:tav tm="0">
                                          <p:val>
                                            <p:strVal val="1+#ppt_w/2"/>
                                          </p:val>
                                        </p:tav>
                                        <p:tav tm="100000">
                                          <p:val>
                                            <p:strVal val="#ppt_x"/>
                                          </p:val>
                                        </p:tav>
                                      </p:tavLst>
                                    </p:anim>
                                    <p:anim calcmode="lin" valueType="num">
                                      <p:cBhvr additive="base">
                                        <p:cTn id="171" dur="500" fill="hold"/>
                                        <p:tgtEl>
                                          <p:spTgt spid="36"/>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37"/>
                                        </p:tgtEl>
                                        <p:attrNameLst>
                                          <p:attrName>style.visibility</p:attrName>
                                        </p:attrNameLst>
                                      </p:cBhvr>
                                      <p:to>
                                        <p:strVal val="visible"/>
                                      </p:to>
                                    </p:set>
                                    <p:anim calcmode="lin" valueType="num">
                                      <p:cBhvr additive="base">
                                        <p:cTn id="174" dur="500" fill="hold"/>
                                        <p:tgtEl>
                                          <p:spTgt spid="37"/>
                                        </p:tgtEl>
                                        <p:attrNameLst>
                                          <p:attrName>ppt_x</p:attrName>
                                        </p:attrNameLst>
                                      </p:cBhvr>
                                      <p:tavLst>
                                        <p:tav tm="0">
                                          <p:val>
                                            <p:strVal val="1+#ppt_w/2"/>
                                          </p:val>
                                        </p:tav>
                                        <p:tav tm="100000">
                                          <p:val>
                                            <p:strVal val="#ppt_x"/>
                                          </p:val>
                                        </p:tav>
                                      </p:tavLst>
                                    </p:anim>
                                    <p:anim calcmode="lin" valueType="num">
                                      <p:cBhvr additive="base">
                                        <p:cTn id="175" dur="500" fill="hold"/>
                                        <p:tgtEl>
                                          <p:spTgt spid="37"/>
                                        </p:tgtEl>
                                        <p:attrNameLst>
                                          <p:attrName>ppt_y</p:attrName>
                                        </p:attrNameLst>
                                      </p:cBhvr>
                                      <p:tavLst>
                                        <p:tav tm="0">
                                          <p:val>
                                            <p:strVal val="#ppt_y"/>
                                          </p:val>
                                        </p:tav>
                                        <p:tav tm="100000">
                                          <p:val>
                                            <p:strVal val="#ppt_y"/>
                                          </p:val>
                                        </p:tav>
                                      </p:tavLst>
                                    </p:anim>
                                  </p:childTnLst>
                                </p:cTn>
                              </p:par>
                              <p:par>
                                <p:cTn id="176" presetID="2" presetClass="entr" presetSubtype="2" fill="hold" grpId="0" nodeType="withEffect">
                                  <p:stCondLst>
                                    <p:cond delay="0"/>
                                  </p:stCondLst>
                                  <p:childTnLst>
                                    <p:set>
                                      <p:cBhvr>
                                        <p:cTn id="177" dur="1" fill="hold">
                                          <p:stCondLst>
                                            <p:cond delay="0"/>
                                          </p:stCondLst>
                                        </p:cTn>
                                        <p:tgtEl>
                                          <p:spTgt spid="44"/>
                                        </p:tgtEl>
                                        <p:attrNameLst>
                                          <p:attrName>style.visibility</p:attrName>
                                        </p:attrNameLst>
                                      </p:cBhvr>
                                      <p:to>
                                        <p:strVal val="visible"/>
                                      </p:to>
                                    </p:set>
                                    <p:anim calcmode="lin" valueType="num">
                                      <p:cBhvr additive="base">
                                        <p:cTn id="178" dur="500" fill="hold"/>
                                        <p:tgtEl>
                                          <p:spTgt spid="44"/>
                                        </p:tgtEl>
                                        <p:attrNameLst>
                                          <p:attrName>ppt_x</p:attrName>
                                        </p:attrNameLst>
                                      </p:cBhvr>
                                      <p:tavLst>
                                        <p:tav tm="0">
                                          <p:val>
                                            <p:strVal val="1+#ppt_w/2"/>
                                          </p:val>
                                        </p:tav>
                                        <p:tav tm="100000">
                                          <p:val>
                                            <p:strVal val="#ppt_x"/>
                                          </p:val>
                                        </p:tav>
                                      </p:tavLst>
                                    </p:anim>
                                    <p:anim calcmode="lin" valueType="num">
                                      <p:cBhvr additive="base">
                                        <p:cTn id="179" dur="500" fill="hold"/>
                                        <p:tgtEl>
                                          <p:spTgt spid="44"/>
                                        </p:tgtEl>
                                        <p:attrNameLst>
                                          <p:attrName>ppt_y</p:attrName>
                                        </p:attrNameLst>
                                      </p:cBhvr>
                                      <p:tavLst>
                                        <p:tav tm="0">
                                          <p:val>
                                            <p:strVal val="#ppt_y"/>
                                          </p:val>
                                        </p:tav>
                                        <p:tav tm="100000">
                                          <p:val>
                                            <p:strVal val="#ppt_y"/>
                                          </p:val>
                                        </p:tav>
                                      </p:tavLst>
                                    </p:anim>
                                  </p:childTnLst>
                                </p:cTn>
                              </p:par>
                              <p:par>
                                <p:cTn id="180" presetID="2" presetClass="entr" presetSubtype="2" fill="hold" grpId="0" nodeType="withEffect">
                                  <p:stCondLst>
                                    <p:cond delay="0"/>
                                  </p:stCondLst>
                                  <p:childTnLst>
                                    <p:set>
                                      <p:cBhvr>
                                        <p:cTn id="181" dur="1" fill="hold">
                                          <p:stCondLst>
                                            <p:cond delay="0"/>
                                          </p:stCondLst>
                                        </p:cTn>
                                        <p:tgtEl>
                                          <p:spTgt spid="45"/>
                                        </p:tgtEl>
                                        <p:attrNameLst>
                                          <p:attrName>style.visibility</p:attrName>
                                        </p:attrNameLst>
                                      </p:cBhvr>
                                      <p:to>
                                        <p:strVal val="visible"/>
                                      </p:to>
                                    </p:set>
                                    <p:anim calcmode="lin" valueType="num">
                                      <p:cBhvr additive="base">
                                        <p:cTn id="182" dur="500" fill="hold"/>
                                        <p:tgtEl>
                                          <p:spTgt spid="45"/>
                                        </p:tgtEl>
                                        <p:attrNameLst>
                                          <p:attrName>ppt_x</p:attrName>
                                        </p:attrNameLst>
                                      </p:cBhvr>
                                      <p:tavLst>
                                        <p:tav tm="0">
                                          <p:val>
                                            <p:strVal val="1+#ppt_w/2"/>
                                          </p:val>
                                        </p:tav>
                                        <p:tav tm="100000">
                                          <p:val>
                                            <p:strVal val="#ppt_x"/>
                                          </p:val>
                                        </p:tav>
                                      </p:tavLst>
                                    </p:anim>
                                    <p:anim calcmode="lin" valueType="num">
                                      <p:cBhvr additive="base">
                                        <p:cTn id="183" dur="500" fill="hold"/>
                                        <p:tgtEl>
                                          <p:spTgt spid="45"/>
                                        </p:tgtEl>
                                        <p:attrNameLst>
                                          <p:attrName>ppt_y</p:attrName>
                                        </p:attrNameLst>
                                      </p:cBhvr>
                                      <p:tavLst>
                                        <p:tav tm="0">
                                          <p:val>
                                            <p:strVal val="#ppt_y"/>
                                          </p:val>
                                        </p:tav>
                                        <p:tav tm="100000">
                                          <p:val>
                                            <p:strVal val="#ppt_y"/>
                                          </p:val>
                                        </p:tav>
                                      </p:tavLst>
                                    </p:anim>
                                  </p:childTnLst>
                                </p:cTn>
                              </p:par>
                              <p:par>
                                <p:cTn id="184" presetID="2" presetClass="entr" presetSubtype="2" fill="hold" grpId="0" nodeType="withEffect">
                                  <p:stCondLst>
                                    <p:cond delay="0"/>
                                  </p:stCondLst>
                                  <p:childTnLst>
                                    <p:set>
                                      <p:cBhvr>
                                        <p:cTn id="185" dur="1" fill="hold">
                                          <p:stCondLst>
                                            <p:cond delay="0"/>
                                          </p:stCondLst>
                                        </p:cTn>
                                        <p:tgtEl>
                                          <p:spTgt spid="46"/>
                                        </p:tgtEl>
                                        <p:attrNameLst>
                                          <p:attrName>style.visibility</p:attrName>
                                        </p:attrNameLst>
                                      </p:cBhvr>
                                      <p:to>
                                        <p:strVal val="visible"/>
                                      </p:to>
                                    </p:set>
                                    <p:anim calcmode="lin" valueType="num">
                                      <p:cBhvr additive="base">
                                        <p:cTn id="186" dur="500" fill="hold"/>
                                        <p:tgtEl>
                                          <p:spTgt spid="46"/>
                                        </p:tgtEl>
                                        <p:attrNameLst>
                                          <p:attrName>ppt_x</p:attrName>
                                        </p:attrNameLst>
                                      </p:cBhvr>
                                      <p:tavLst>
                                        <p:tav tm="0">
                                          <p:val>
                                            <p:strVal val="1+#ppt_w/2"/>
                                          </p:val>
                                        </p:tav>
                                        <p:tav tm="100000">
                                          <p:val>
                                            <p:strVal val="#ppt_x"/>
                                          </p:val>
                                        </p:tav>
                                      </p:tavLst>
                                    </p:anim>
                                    <p:anim calcmode="lin" valueType="num">
                                      <p:cBhvr additive="base">
                                        <p:cTn id="187" dur="500" fill="hold"/>
                                        <p:tgtEl>
                                          <p:spTgt spid="46"/>
                                        </p:tgtEl>
                                        <p:attrNameLst>
                                          <p:attrName>ppt_y</p:attrName>
                                        </p:attrNameLst>
                                      </p:cBhvr>
                                      <p:tavLst>
                                        <p:tav tm="0">
                                          <p:val>
                                            <p:strVal val="#ppt_y"/>
                                          </p:val>
                                        </p:tav>
                                        <p:tav tm="100000">
                                          <p:val>
                                            <p:strVal val="#ppt_y"/>
                                          </p:val>
                                        </p:tav>
                                      </p:tavLst>
                                    </p:anim>
                                  </p:childTnLst>
                                </p:cTn>
                              </p:par>
                              <p:par>
                                <p:cTn id="188" presetID="2" presetClass="entr" presetSubtype="2" fill="hold" grpId="0" nodeType="withEffect">
                                  <p:stCondLst>
                                    <p:cond delay="0"/>
                                  </p:stCondLst>
                                  <p:childTnLst>
                                    <p:set>
                                      <p:cBhvr>
                                        <p:cTn id="189" dur="1" fill="hold">
                                          <p:stCondLst>
                                            <p:cond delay="0"/>
                                          </p:stCondLst>
                                        </p:cTn>
                                        <p:tgtEl>
                                          <p:spTgt spid="47"/>
                                        </p:tgtEl>
                                        <p:attrNameLst>
                                          <p:attrName>style.visibility</p:attrName>
                                        </p:attrNameLst>
                                      </p:cBhvr>
                                      <p:to>
                                        <p:strVal val="visible"/>
                                      </p:to>
                                    </p:set>
                                    <p:anim calcmode="lin" valueType="num">
                                      <p:cBhvr additive="base">
                                        <p:cTn id="190" dur="500" fill="hold"/>
                                        <p:tgtEl>
                                          <p:spTgt spid="47"/>
                                        </p:tgtEl>
                                        <p:attrNameLst>
                                          <p:attrName>ppt_x</p:attrName>
                                        </p:attrNameLst>
                                      </p:cBhvr>
                                      <p:tavLst>
                                        <p:tav tm="0">
                                          <p:val>
                                            <p:strVal val="1+#ppt_w/2"/>
                                          </p:val>
                                        </p:tav>
                                        <p:tav tm="100000">
                                          <p:val>
                                            <p:strVal val="#ppt_x"/>
                                          </p:val>
                                        </p:tav>
                                      </p:tavLst>
                                    </p:anim>
                                    <p:anim calcmode="lin" valueType="num">
                                      <p:cBhvr additive="base">
                                        <p:cTn id="191" dur="500" fill="hold"/>
                                        <p:tgtEl>
                                          <p:spTgt spid="47"/>
                                        </p:tgtEl>
                                        <p:attrNameLst>
                                          <p:attrName>ppt_y</p:attrName>
                                        </p:attrNameLst>
                                      </p:cBhvr>
                                      <p:tavLst>
                                        <p:tav tm="0">
                                          <p:val>
                                            <p:strVal val="#ppt_y"/>
                                          </p:val>
                                        </p:tav>
                                        <p:tav tm="100000">
                                          <p:val>
                                            <p:strVal val="#ppt_y"/>
                                          </p:val>
                                        </p:tav>
                                      </p:tavLst>
                                    </p:anim>
                                  </p:childTnLst>
                                </p:cTn>
                              </p:par>
                              <p:par>
                                <p:cTn id="192" presetID="2" presetClass="entr" presetSubtype="2" fill="hold" grpId="0" nodeType="withEffect">
                                  <p:stCondLst>
                                    <p:cond delay="0"/>
                                  </p:stCondLst>
                                  <p:childTnLst>
                                    <p:set>
                                      <p:cBhvr>
                                        <p:cTn id="193" dur="1" fill="hold">
                                          <p:stCondLst>
                                            <p:cond delay="0"/>
                                          </p:stCondLst>
                                        </p:cTn>
                                        <p:tgtEl>
                                          <p:spTgt spid="48"/>
                                        </p:tgtEl>
                                        <p:attrNameLst>
                                          <p:attrName>style.visibility</p:attrName>
                                        </p:attrNameLst>
                                      </p:cBhvr>
                                      <p:to>
                                        <p:strVal val="visible"/>
                                      </p:to>
                                    </p:set>
                                    <p:anim calcmode="lin" valueType="num">
                                      <p:cBhvr additive="base">
                                        <p:cTn id="194" dur="500" fill="hold"/>
                                        <p:tgtEl>
                                          <p:spTgt spid="48"/>
                                        </p:tgtEl>
                                        <p:attrNameLst>
                                          <p:attrName>ppt_x</p:attrName>
                                        </p:attrNameLst>
                                      </p:cBhvr>
                                      <p:tavLst>
                                        <p:tav tm="0">
                                          <p:val>
                                            <p:strVal val="1+#ppt_w/2"/>
                                          </p:val>
                                        </p:tav>
                                        <p:tav tm="100000">
                                          <p:val>
                                            <p:strVal val="#ppt_x"/>
                                          </p:val>
                                        </p:tav>
                                      </p:tavLst>
                                    </p:anim>
                                    <p:anim calcmode="lin" valueType="num">
                                      <p:cBhvr additive="base">
                                        <p:cTn id="195" dur="500" fill="hold"/>
                                        <p:tgtEl>
                                          <p:spTgt spid="48"/>
                                        </p:tgtEl>
                                        <p:attrNameLst>
                                          <p:attrName>ppt_y</p:attrName>
                                        </p:attrNameLst>
                                      </p:cBhvr>
                                      <p:tavLst>
                                        <p:tav tm="0">
                                          <p:val>
                                            <p:strVal val="#ppt_y"/>
                                          </p:val>
                                        </p:tav>
                                        <p:tav tm="100000">
                                          <p:val>
                                            <p:strVal val="#ppt_y"/>
                                          </p:val>
                                        </p:tav>
                                      </p:tavLst>
                                    </p:anim>
                                  </p:childTnLst>
                                </p:cTn>
                              </p:par>
                              <p:par>
                                <p:cTn id="196" presetID="2" presetClass="entr" presetSubtype="2" fill="hold" grpId="0" nodeType="withEffect">
                                  <p:stCondLst>
                                    <p:cond delay="0"/>
                                  </p:stCondLst>
                                  <p:childTnLst>
                                    <p:set>
                                      <p:cBhvr>
                                        <p:cTn id="197" dur="1" fill="hold">
                                          <p:stCondLst>
                                            <p:cond delay="0"/>
                                          </p:stCondLst>
                                        </p:cTn>
                                        <p:tgtEl>
                                          <p:spTgt spid="49"/>
                                        </p:tgtEl>
                                        <p:attrNameLst>
                                          <p:attrName>style.visibility</p:attrName>
                                        </p:attrNameLst>
                                      </p:cBhvr>
                                      <p:to>
                                        <p:strVal val="visible"/>
                                      </p:to>
                                    </p:set>
                                    <p:anim calcmode="lin" valueType="num">
                                      <p:cBhvr additive="base">
                                        <p:cTn id="198" dur="500" fill="hold"/>
                                        <p:tgtEl>
                                          <p:spTgt spid="49"/>
                                        </p:tgtEl>
                                        <p:attrNameLst>
                                          <p:attrName>ppt_x</p:attrName>
                                        </p:attrNameLst>
                                      </p:cBhvr>
                                      <p:tavLst>
                                        <p:tav tm="0">
                                          <p:val>
                                            <p:strVal val="1+#ppt_w/2"/>
                                          </p:val>
                                        </p:tav>
                                        <p:tav tm="100000">
                                          <p:val>
                                            <p:strVal val="#ppt_x"/>
                                          </p:val>
                                        </p:tav>
                                      </p:tavLst>
                                    </p:anim>
                                    <p:anim calcmode="lin" valueType="num">
                                      <p:cBhvr additive="base">
                                        <p:cTn id="199" dur="500" fill="hold"/>
                                        <p:tgtEl>
                                          <p:spTgt spid="49"/>
                                        </p:tgtEl>
                                        <p:attrNameLst>
                                          <p:attrName>ppt_y</p:attrName>
                                        </p:attrNameLst>
                                      </p:cBhvr>
                                      <p:tavLst>
                                        <p:tav tm="0">
                                          <p:val>
                                            <p:strVal val="#ppt_y"/>
                                          </p:val>
                                        </p:tav>
                                        <p:tav tm="100000">
                                          <p:val>
                                            <p:strVal val="#ppt_y"/>
                                          </p:val>
                                        </p:tav>
                                      </p:tavLst>
                                    </p:anim>
                                  </p:childTnLst>
                                </p:cTn>
                              </p:par>
                              <p:par>
                                <p:cTn id="200" presetID="2" presetClass="entr" presetSubtype="2" fill="hold" grpId="0" nodeType="withEffect">
                                  <p:stCondLst>
                                    <p:cond delay="0"/>
                                  </p:stCondLst>
                                  <p:childTnLst>
                                    <p:set>
                                      <p:cBhvr>
                                        <p:cTn id="201" dur="1" fill="hold">
                                          <p:stCondLst>
                                            <p:cond delay="0"/>
                                          </p:stCondLst>
                                        </p:cTn>
                                        <p:tgtEl>
                                          <p:spTgt spid="50"/>
                                        </p:tgtEl>
                                        <p:attrNameLst>
                                          <p:attrName>style.visibility</p:attrName>
                                        </p:attrNameLst>
                                      </p:cBhvr>
                                      <p:to>
                                        <p:strVal val="visible"/>
                                      </p:to>
                                    </p:set>
                                    <p:anim calcmode="lin" valueType="num">
                                      <p:cBhvr additive="base">
                                        <p:cTn id="202" dur="500" fill="hold"/>
                                        <p:tgtEl>
                                          <p:spTgt spid="50"/>
                                        </p:tgtEl>
                                        <p:attrNameLst>
                                          <p:attrName>ppt_x</p:attrName>
                                        </p:attrNameLst>
                                      </p:cBhvr>
                                      <p:tavLst>
                                        <p:tav tm="0">
                                          <p:val>
                                            <p:strVal val="1+#ppt_w/2"/>
                                          </p:val>
                                        </p:tav>
                                        <p:tav tm="100000">
                                          <p:val>
                                            <p:strVal val="#ppt_x"/>
                                          </p:val>
                                        </p:tav>
                                      </p:tavLst>
                                    </p:anim>
                                    <p:anim calcmode="lin" valueType="num">
                                      <p:cBhvr additive="base">
                                        <p:cTn id="203" dur="500" fill="hold"/>
                                        <p:tgtEl>
                                          <p:spTgt spid="50"/>
                                        </p:tgtEl>
                                        <p:attrNameLst>
                                          <p:attrName>ppt_y</p:attrName>
                                        </p:attrNameLst>
                                      </p:cBhvr>
                                      <p:tavLst>
                                        <p:tav tm="0">
                                          <p:val>
                                            <p:strVal val="#ppt_y"/>
                                          </p:val>
                                        </p:tav>
                                        <p:tav tm="100000">
                                          <p:val>
                                            <p:strVal val="#ppt_y"/>
                                          </p:val>
                                        </p:tav>
                                      </p:tavLst>
                                    </p:anim>
                                  </p:childTnLst>
                                </p:cTn>
                              </p:par>
                              <p:par>
                                <p:cTn id="204" presetID="2" presetClass="entr" presetSubtype="2" fill="hold" grpId="0" nodeType="withEffect">
                                  <p:stCondLst>
                                    <p:cond delay="0"/>
                                  </p:stCondLst>
                                  <p:childTnLst>
                                    <p:set>
                                      <p:cBhvr>
                                        <p:cTn id="205" dur="1" fill="hold">
                                          <p:stCondLst>
                                            <p:cond delay="0"/>
                                          </p:stCondLst>
                                        </p:cTn>
                                        <p:tgtEl>
                                          <p:spTgt spid="53"/>
                                        </p:tgtEl>
                                        <p:attrNameLst>
                                          <p:attrName>style.visibility</p:attrName>
                                        </p:attrNameLst>
                                      </p:cBhvr>
                                      <p:to>
                                        <p:strVal val="visible"/>
                                      </p:to>
                                    </p:set>
                                    <p:anim calcmode="lin" valueType="num">
                                      <p:cBhvr additive="base">
                                        <p:cTn id="206" dur="500" fill="hold"/>
                                        <p:tgtEl>
                                          <p:spTgt spid="53"/>
                                        </p:tgtEl>
                                        <p:attrNameLst>
                                          <p:attrName>ppt_x</p:attrName>
                                        </p:attrNameLst>
                                      </p:cBhvr>
                                      <p:tavLst>
                                        <p:tav tm="0">
                                          <p:val>
                                            <p:strVal val="1+#ppt_w/2"/>
                                          </p:val>
                                        </p:tav>
                                        <p:tav tm="100000">
                                          <p:val>
                                            <p:strVal val="#ppt_x"/>
                                          </p:val>
                                        </p:tav>
                                      </p:tavLst>
                                    </p:anim>
                                    <p:anim calcmode="lin" valueType="num">
                                      <p:cBhvr additive="base">
                                        <p:cTn id="207" dur="500" fill="hold"/>
                                        <p:tgtEl>
                                          <p:spTgt spid="53"/>
                                        </p:tgtEl>
                                        <p:attrNameLst>
                                          <p:attrName>ppt_y</p:attrName>
                                        </p:attrNameLst>
                                      </p:cBhvr>
                                      <p:tavLst>
                                        <p:tav tm="0">
                                          <p:val>
                                            <p:strVal val="#ppt_y"/>
                                          </p:val>
                                        </p:tav>
                                        <p:tav tm="100000">
                                          <p:val>
                                            <p:strVal val="#ppt_y"/>
                                          </p:val>
                                        </p:tav>
                                      </p:tavLst>
                                    </p:anim>
                                  </p:childTnLst>
                                </p:cTn>
                              </p:par>
                              <p:par>
                                <p:cTn id="208" presetID="2" presetClass="entr" presetSubtype="2" fill="hold" grpId="0" nodeType="withEffect">
                                  <p:stCondLst>
                                    <p:cond delay="0"/>
                                  </p:stCondLst>
                                  <p:childTnLst>
                                    <p:set>
                                      <p:cBhvr>
                                        <p:cTn id="209" dur="1" fill="hold">
                                          <p:stCondLst>
                                            <p:cond delay="0"/>
                                          </p:stCondLst>
                                        </p:cTn>
                                        <p:tgtEl>
                                          <p:spTgt spid="54"/>
                                        </p:tgtEl>
                                        <p:attrNameLst>
                                          <p:attrName>style.visibility</p:attrName>
                                        </p:attrNameLst>
                                      </p:cBhvr>
                                      <p:to>
                                        <p:strVal val="visible"/>
                                      </p:to>
                                    </p:set>
                                    <p:anim calcmode="lin" valueType="num">
                                      <p:cBhvr additive="base">
                                        <p:cTn id="210" dur="500" fill="hold"/>
                                        <p:tgtEl>
                                          <p:spTgt spid="54"/>
                                        </p:tgtEl>
                                        <p:attrNameLst>
                                          <p:attrName>ppt_x</p:attrName>
                                        </p:attrNameLst>
                                      </p:cBhvr>
                                      <p:tavLst>
                                        <p:tav tm="0">
                                          <p:val>
                                            <p:strVal val="1+#ppt_w/2"/>
                                          </p:val>
                                        </p:tav>
                                        <p:tav tm="100000">
                                          <p:val>
                                            <p:strVal val="#ppt_x"/>
                                          </p:val>
                                        </p:tav>
                                      </p:tavLst>
                                    </p:anim>
                                    <p:anim calcmode="lin" valueType="num">
                                      <p:cBhvr additive="base">
                                        <p:cTn id="211"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animBg="1"/>
      <p:bldP spid="24" grpId="0"/>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36" grpId="0"/>
      <p:bldP spid="37"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2" grpId="0"/>
      <p:bldP spid="53" grpId="0" animBg="1"/>
      <p:bldP spid="54" grpId="0" animBg="1"/>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263</a:t>
            </a:fld>
            <a:endParaRPr lang="en-US" altLang="zh-CN"/>
          </a:p>
        </p:txBody>
      </p:sp>
      <p:sp>
        <p:nvSpPr>
          <p:cNvPr id="3" name="Rectangle 2"/>
          <p:cNvSpPr txBox="1">
            <a:spLocks noChangeArrowheads="1"/>
          </p:cNvSpPr>
          <p:nvPr/>
        </p:nvSpPr>
        <p:spPr>
          <a:xfrm>
            <a:off x="395288" y="549275"/>
            <a:ext cx="4800600" cy="609600"/>
          </a:xfrm>
          <a:prstGeom prst="rect">
            <a:avLst/>
          </a:prstGeom>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800" b="1" i="0" u="sng"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仿宋_GB2312" pitchFamily="49" charset="-122"/>
                <a:cs typeface="+mj-cs"/>
              </a:rPr>
              <a:t>最大堆的向下调整算法</a:t>
            </a:r>
            <a:endParaRPr kumimoji="1" lang="zh-CN" altLang="en-US" sz="2800" b="0" i="0" u="sng" strike="noStrike" kern="0" cap="none" spc="0" normalizeH="0" baseline="0" noProof="0" dirty="0">
              <a:ln>
                <a:noFill/>
              </a:ln>
              <a:solidFill>
                <a:schemeClr val="tx2"/>
              </a:solidFill>
              <a:effectLst/>
              <a:uLnTx/>
              <a:uFillTx/>
              <a:latin typeface="+mj-lt"/>
              <a:ea typeface="仿宋_GB2312" pitchFamily="49" charset="-122"/>
              <a:cs typeface="+mj-cs"/>
            </a:endParaRPr>
          </a:p>
        </p:txBody>
      </p:sp>
      <p:sp>
        <p:nvSpPr>
          <p:cNvPr id="4" name="Rectangle 3"/>
          <p:cNvSpPr>
            <a:spLocks noChangeArrowheads="1"/>
          </p:cNvSpPr>
          <p:nvPr/>
        </p:nvSpPr>
        <p:spPr bwMode="auto">
          <a:xfrm>
            <a:off x="395288" y="1196975"/>
            <a:ext cx="8458200" cy="4849813"/>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void </a:t>
            </a:r>
            <a:r>
              <a:rPr lang="en-US" altLang="zh-CN" sz="2800" b="0" i="0" dirty="0" err="1">
                <a:solidFill>
                  <a:srgbClr val="CC3300"/>
                </a:solidFill>
              </a:rPr>
              <a:t>MaxHeap</a:t>
            </a:r>
            <a:r>
              <a:rPr lang="en-US" altLang="zh-CN" sz="2800" b="0" i="0" dirty="0">
                <a:solidFill>
                  <a:srgbClr val="CC3300"/>
                </a:solidFill>
              </a:rPr>
              <a:t> </a:t>
            </a:r>
            <a:r>
              <a:rPr lang="en-US" altLang="zh-CN" sz="2800" i="0" dirty="0">
                <a:solidFill>
                  <a:srgbClr val="CC3300"/>
                </a:solidFill>
              </a:rPr>
              <a:t>&lt;Type&gt; ::</a:t>
            </a:r>
          </a:p>
          <a:p>
            <a:r>
              <a:rPr lang="en-US" altLang="zh-CN" sz="2800" b="0" i="0" dirty="0" err="1" smtClean="0">
                <a:solidFill>
                  <a:srgbClr val="CC3300"/>
                </a:solidFill>
              </a:rPr>
              <a:t>FilterDown</a:t>
            </a:r>
            <a:r>
              <a:rPr lang="en-US" altLang="zh-CN" sz="2800" i="0" dirty="0" smtClean="0">
                <a:solidFill>
                  <a:srgbClr val="CC3300"/>
                </a:solidFill>
              </a:rPr>
              <a:t>(const </a:t>
            </a:r>
            <a:r>
              <a:rPr lang="en-US" altLang="zh-CN" sz="2800" i="0" dirty="0" err="1">
                <a:solidFill>
                  <a:srgbClr val="CC3300"/>
                </a:solidFill>
              </a:rPr>
              <a:t>int</a:t>
            </a:r>
            <a:r>
              <a:rPr lang="en-US" altLang="zh-CN" sz="2800" b="0" i="0" dirty="0">
                <a:solidFill>
                  <a:srgbClr val="CC3300"/>
                </a:solidFill>
              </a:rPr>
              <a:t> </a:t>
            </a:r>
            <a:r>
              <a:rPr lang="en-US" altLang="zh-CN" sz="2800" b="0" i="0" dirty="0" err="1">
                <a:solidFill>
                  <a:srgbClr val="CC3300"/>
                </a:solidFill>
              </a:rPr>
              <a:t>i</a:t>
            </a:r>
            <a:r>
              <a:rPr lang="en-US" altLang="zh-CN" sz="2800" i="0" dirty="0">
                <a:solidFill>
                  <a:srgbClr val="CC3300"/>
                </a:solidFill>
              </a:rPr>
              <a:t>, const </a:t>
            </a:r>
            <a:r>
              <a:rPr lang="en-US" altLang="zh-CN" sz="2800" i="0" dirty="0" err="1">
                <a:solidFill>
                  <a:srgbClr val="CC3300"/>
                </a:solidFill>
              </a:rPr>
              <a:t>int</a:t>
            </a:r>
            <a:r>
              <a:rPr lang="en-US" altLang="zh-CN" sz="2800" b="0" i="0" dirty="0">
                <a:solidFill>
                  <a:srgbClr val="CC3300"/>
                </a:solidFill>
              </a:rPr>
              <a:t> </a:t>
            </a:r>
            <a:r>
              <a:rPr lang="en-US" altLang="zh-CN" sz="2800" b="0" i="0" dirty="0" err="1" smtClean="0">
                <a:solidFill>
                  <a:srgbClr val="CC3300"/>
                </a:solidFill>
              </a:rPr>
              <a:t>EndOfHeap</a:t>
            </a:r>
            <a:r>
              <a:rPr lang="en-US" altLang="zh-CN" sz="2800" i="0" dirty="0" smtClean="0">
                <a:solidFill>
                  <a:srgbClr val="CC3300"/>
                </a:solidFill>
              </a:rPr>
              <a:t>) </a:t>
            </a:r>
            <a:r>
              <a:rPr lang="en-US" altLang="zh-CN" sz="2800" i="0" dirty="0">
                <a:solidFill>
                  <a:srgbClr val="CC3300"/>
                </a:solidFill>
              </a:rPr>
              <a:t>{</a:t>
            </a:r>
          </a:p>
          <a:p>
            <a:r>
              <a:rPr lang="en-US" altLang="zh-CN" sz="2800" b="0" i="0" dirty="0">
                <a:solidFill>
                  <a:srgbClr val="CC3300"/>
                </a:solidFill>
              </a:rPr>
              <a:t>    </a:t>
            </a:r>
            <a:r>
              <a:rPr lang="en-US" altLang="zh-CN" sz="2800" i="0" dirty="0" err="1">
                <a:solidFill>
                  <a:srgbClr val="CC3300"/>
                </a:solidFill>
              </a:rPr>
              <a:t>int</a:t>
            </a:r>
            <a:r>
              <a:rPr lang="en-US" altLang="zh-CN" sz="280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err="1" smtClean="0">
                <a:solidFill>
                  <a:srgbClr val="CC3300"/>
                </a:solidFill>
              </a:rPr>
              <a:t>i</a:t>
            </a:r>
            <a:r>
              <a:rPr lang="en-US" altLang="zh-CN" sz="2800" i="0" dirty="0">
                <a:solidFill>
                  <a:srgbClr val="CC3300"/>
                </a:solidFill>
              </a:rPr>
              <a:t>;</a:t>
            </a:r>
            <a:r>
              <a:rPr lang="en-US" altLang="zh-CN" sz="2800" b="0" i="0" dirty="0">
                <a:solidFill>
                  <a:srgbClr val="CC3300"/>
                </a:solidFill>
              </a:rPr>
              <a:t>  </a:t>
            </a:r>
            <a:r>
              <a:rPr lang="en-US" altLang="zh-CN" sz="2800" i="0" dirty="0" err="1">
                <a:solidFill>
                  <a:srgbClr val="CC3300"/>
                </a:solidFill>
              </a:rPr>
              <a:t>int</a:t>
            </a:r>
            <a:r>
              <a:rPr lang="en-US" altLang="zh-CN" sz="2800" b="0" i="0" dirty="0">
                <a:solidFill>
                  <a:srgbClr val="CC3300"/>
                </a:solidFill>
              </a:rPr>
              <a:t> </a:t>
            </a:r>
            <a:r>
              <a:rPr lang="en-US" altLang="zh-CN" sz="2800" b="0" i="0" dirty="0" smtClean="0">
                <a:solidFill>
                  <a:srgbClr val="CC3300"/>
                </a:solidFill>
              </a:rPr>
              <a:t>child</a:t>
            </a:r>
            <a:r>
              <a:rPr lang="en-US" altLang="zh-CN" sz="2800" i="0" dirty="0" smtClean="0">
                <a:solidFill>
                  <a:srgbClr val="CC3300"/>
                </a:solidFill>
              </a:rPr>
              <a:t>=</a:t>
            </a:r>
            <a:r>
              <a:rPr lang="en-US" altLang="zh-CN" sz="2800" b="0" i="0" dirty="0" smtClean="0">
                <a:solidFill>
                  <a:srgbClr val="CC3300"/>
                </a:solidFill>
              </a:rPr>
              <a:t>2</a:t>
            </a:r>
            <a:r>
              <a:rPr lang="en-US" altLang="zh-CN" sz="2800" i="0" dirty="0" smtClean="0">
                <a:solidFill>
                  <a:srgbClr val="CC3300"/>
                </a:solidFill>
              </a:rPr>
              <a:t>*</a:t>
            </a:r>
            <a:r>
              <a:rPr lang="en-US" altLang="zh-CN" sz="2800" b="0" i="0" dirty="0" smtClean="0">
                <a:solidFill>
                  <a:srgbClr val="CC3300"/>
                </a:solidFill>
              </a:rPr>
              <a:t>i</a:t>
            </a:r>
            <a:r>
              <a:rPr lang="en-US" altLang="zh-CN" sz="2800" i="0" dirty="0" smtClean="0">
                <a:solidFill>
                  <a:srgbClr val="CC3300"/>
                </a:solidFill>
              </a:rPr>
              <a:t>+</a:t>
            </a:r>
            <a:r>
              <a:rPr lang="en-US" altLang="zh-CN" sz="2800" b="0" i="0" dirty="0" smtClean="0">
                <a:solidFill>
                  <a:srgbClr val="CC3300"/>
                </a:solidFill>
              </a:rPr>
              <a:t>1</a:t>
            </a:r>
            <a:r>
              <a:rPr lang="en-US" altLang="zh-CN" sz="2800" i="0" dirty="0">
                <a:solidFill>
                  <a:srgbClr val="CC3300"/>
                </a:solidFill>
              </a:rPr>
              <a:t>;</a:t>
            </a:r>
          </a:p>
          <a:p>
            <a:r>
              <a:rPr lang="en-US" altLang="zh-CN" sz="2800" b="0" i="0" dirty="0">
                <a:solidFill>
                  <a:srgbClr val="CC3300"/>
                </a:solidFill>
              </a:rPr>
              <a:t>    </a:t>
            </a:r>
            <a:r>
              <a:rPr lang="en-US" altLang="zh-CN" sz="2800" i="0" dirty="0">
                <a:solidFill>
                  <a:srgbClr val="CC3300"/>
                </a:solidFill>
              </a:rPr>
              <a:t>Type</a:t>
            </a:r>
            <a:r>
              <a:rPr lang="en-US" altLang="zh-CN" sz="2800" b="0" i="0" dirty="0">
                <a:solidFill>
                  <a:srgbClr val="CC3300"/>
                </a:solidFill>
              </a:rPr>
              <a:t> </a:t>
            </a:r>
            <a:r>
              <a:rPr lang="en-US" altLang="zh-CN" sz="2800" b="0" i="0" dirty="0" smtClean="0">
                <a:solidFill>
                  <a:srgbClr val="CC3300"/>
                </a:solidFill>
              </a:rPr>
              <a:t>temp</a:t>
            </a:r>
            <a:r>
              <a:rPr lang="en-US" altLang="zh-CN" sz="2800" i="0" dirty="0" smtClean="0">
                <a:solidFill>
                  <a:srgbClr val="CC3300"/>
                </a:solidFill>
              </a:rPr>
              <a:t>=</a:t>
            </a:r>
            <a:r>
              <a:rPr lang="en-US" altLang="zh-CN" sz="2800" b="0" i="0" dirty="0" smtClean="0">
                <a:solidFill>
                  <a:srgbClr val="CC3300"/>
                </a:solidFill>
              </a:rPr>
              <a:t>heap</a:t>
            </a:r>
            <a:r>
              <a:rPr lang="en-US" altLang="zh-CN" sz="2800" i="0" dirty="0" smtClean="0">
                <a:solidFill>
                  <a:srgbClr val="CC3300"/>
                </a:solidFill>
              </a:rPr>
              <a:t>[</a:t>
            </a:r>
            <a:r>
              <a:rPr lang="en-US" altLang="zh-CN" sz="2800" b="0" i="0" dirty="0" err="1" smtClean="0">
                <a:solidFill>
                  <a:srgbClr val="CC3300"/>
                </a:solidFill>
              </a:rPr>
              <a:t>i</a:t>
            </a:r>
            <a:r>
              <a:rPr lang="en-US" altLang="zh-CN" sz="2800" i="0" dirty="0">
                <a:solidFill>
                  <a:srgbClr val="CC3300"/>
                </a:solidFill>
              </a:rPr>
              <a:t>];</a:t>
            </a:r>
          </a:p>
          <a:p>
            <a:r>
              <a:rPr lang="en-US" altLang="zh-CN" sz="2800" b="0" i="0" dirty="0">
                <a:solidFill>
                  <a:srgbClr val="CC3300"/>
                </a:solidFill>
              </a:rPr>
              <a:t>    </a:t>
            </a:r>
            <a:r>
              <a:rPr lang="en-US" altLang="zh-CN" sz="2800" i="0" dirty="0">
                <a:solidFill>
                  <a:srgbClr val="CC3300"/>
                </a:solidFill>
              </a:rPr>
              <a:t>while </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smtClean="0">
                <a:solidFill>
                  <a:srgbClr val="CC3300"/>
                </a:solidFill>
              </a:rPr>
              <a:t>&lt;=</a:t>
            </a:r>
            <a:r>
              <a:rPr lang="en-US" altLang="zh-CN" sz="2800" b="0" i="0" dirty="0" err="1" smtClean="0">
                <a:solidFill>
                  <a:srgbClr val="CC3300"/>
                </a:solidFill>
              </a:rPr>
              <a:t>EndOfHeap</a:t>
            </a:r>
            <a:r>
              <a:rPr lang="en-US" altLang="zh-CN" sz="2800" i="0" dirty="0" smtClean="0">
                <a:solidFill>
                  <a:srgbClr val="CC3300"/>
                </a:solidFill>
              </a:rPr>
              <a:t>) </a:t>
            </a:r>
            <a:r>
              <a:rPr lang="en-US" altLang="zh-CN" sz="2800" i="0" dirty="0">
                <a:solidFill>
                  <a:srgbClr val="CC3300"/>
                </a:solidFill>
              </a:rPr>
              <a:t>{</a:t>
            </a:r>
            <a:r>
              <a:rPr lang="en-US" altLang="zh-CN" sz="2800" b="0" i="0" dirty="0">
                <a:solidFill>
                  <a:schemeClr val="tx2"/>
                </a:solidFill>
              </a:rPr>
              <a:t>  </a:t>
            </a:r>
            <a:r>
              <a:rPr lang="en-US" altLang="zh-CN" sz="2800" i="0" dirty="0">
                <a:solidFill>
                  <a:schemeClr val="accent2"/>
                </a:solidFill>
              </a:rPr>
              <a:t>//</a:t>
            </a:r>
            <a:r>
              <a:rPr lang="zh-CN" altLang="zh-CN" sz="2800" b="0" i="0" dirty="0">
                <a:solidFill>
                  <a:schemeClr val="accent2"/>
                </a:solidFill>
                <a:ea typeface="隶书" pitchFamily="49" charset="-122"/>
              </a:rPr>
              <a:t>最后位置</a:t>
            </a:r>
            <a:endParaRPr lang="zh-CN" altLang="en-US" sz="2800" b="0" i="0" dirty="0">
              <a:solidFill>
                <a:schemeClr val="tx2"/>
              </a:solidFill>
            </a:endParaRPr>
          </a:p>
          <a:p>
            <a:r>
              <a:rPr lang="zh-CN" altLang="en-US" sz="2800" b="0" i="0" dirty="0">
                <a:solidFill>
                  <a:schemeClr val="tx2"/>
                </a:solidFill>
              </a:rPr>
              <a:t>        </a:t>
            </a:r>
            <a:r>
              <a:rPr lang="en-US" altLang="zh-CN" sz="2800" i="0" dirty="0">
                <a:solidFill>
                  <a:srgbClr val="CC3300"/>
                </a:solidFill>
              </a:rPr>
              <a:t>if </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smtClean="0">
                <a:solidFill>
                  <a:srgbClr val="CC3300"/>
                </a:solidFill>
              </a:rPr>
              <a:t>+</a:t>
            </a:r>
            <a:r>
              <a:rPr lang="en-US" altLang="zh-CN" sz="2800" b="0" i="0" dirty="0" smtClean="0">
                <a:solidFill>
                  <a:srgbClr val="CC3300"/>
                </a:solidFill>
              </a:rPr>
              <a:t>1</a:t>
            </a:r>
            <a:r>
              <a:rPr lang="en-US" altLang="zh-CN" sz="2800" i="0" dirty="0" smtClean="0">
                <a:solidFill>
                  <a:srgbClr val="CC3300"/>
                </a:solidFill>
              </a:rPr>
              <a:t>&lt;</a:t>
            </a:r>
            <a:r>
              <a:rPr lang="en-US" altLang="zh-CN" sz="2800" b="0" i="0" dirty="0" err="1" smtClean="0">
                <a:solidFill>
                  <a:srgbClr val="CC3300"/>
                </a:solidFill>
              </a:rPr>
              <a:t>EndOfHeap</a:t>
            </a:r>
            <a:r>
              <a:rPr lang="en-US" altLang="zh-CN" sz="2800" b="0" i="0" dirty="0" smtClean="0">
                <a:solidFill>
                  <a:srgbClr val="CC3300"/>
                </a:solidFill>
              </a:rPr>
              <a:t> </a:t>
            </a:r>
            <a:r>
              <a:rPr lang="en-US" altLang="zh-CN" sz="2800" i="0" dirty="0">
                <a:solidFill>
                  <a:srgbClr val="CC3300"/>
                </a:solidFill>
              </a:rPr>
              <a:t>&amp;&amp;</a:t>
            </a:r>
            <a:r>
              <a:rPr lang="en-US" altLang="zh-CN" sz="2800" b="0" i="0" dirty="0">
                <a:solidFill>
                  <a:srgbClr val="CC3300"/>
                </a:solidFill>
              </a:rPr>
              <a:t> </a:t>
            </a:r>
          </a:p>
          <a:p>
            <a:r>
              <a:rPr lang="en-US" altLang="zh-CN" sz="2800" b="0" i="0" dirty="0">
                <a:solidFill>
                  <a:srgbClr val="CC3300"/>
                </a:solidFill>
              </a:rPr>
              <a:t>	   </a:t>
            </a:r>
            <a:r>
              <a:rPr lang="en-US" altLang="zh-CN" sz="2800" b="0" i="0" dirty="0" smtClean="0">
                <a:solidFill>
                  <a:srgbClr val="CC3300"/>
                </a:solidFill>
              </a:rPr>
              <a:t>	heap</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smtClean="0">
                <a:solidFill>
                  <a:srgbClr val="CC3300"/>
                </a:solidFill>
              </a:rPr>
              <a:t>]&lt;</a:t>
            </a:r>
            <a:r>
              <a:rPr lang="en-US" altLang="zh-CN" sz="2800" b="0" i="0" dirty="0" smtClean="0">
                <a:solidFill>
                  <a:srgbClr val="CC3300"/>
                </a:solidFill>
              </a:rPr>
              <a:t>heap</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smtClean="0">
                <a:solidFill>
                  <a:srgbClr val="CC3300"/>
                </a:solidFill>
              </a:rPr>
              <a:t>+</a:t>
            </a:r>
            <a:r>
              <a:rPr lang="en-US" altLang="zh-CN" sz="2800" b="0" i="0" dirty="0" smtClean="0">
                <a:solidFill>
                  <a:srgbClr val="CC3300"/>
                </a:solidFill>
              </a:rPr>
              <a:t>1</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b="0" i="0" dirty="0" smtClean="0">
                <a:solidFill>
                  <a:srgbClr val="CC3300"/>
                </a:solidFill>
              </a:rPr>
              <a:t>child</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smtClean="0">
                <a:solidFill>
                  <a:srgbClr val="CC3300"/>
                </a:solidFill>
              </a:rPr>
              <a:t>+</a:t>
            </a:r>
            <a:r>
              <a:rPr lang="en-US" altLang="zh-CN" sz="2800" b="0" i="0" dirty="0" smtClean="0">
                <a:solidFill>
                  <a:srgbClr val="CC3300"/>
                </a:solidFill>
              </a:rPr>
              <a:t>1</a:t>
            </a:r>
            <a:r>
              <a:rPr lang="en-US" altLang="zh-CN" sz="2800" i="0" dirty="0">
                <a:solidFill>
                  <a:srgbClr val="CC3300"/>
                </a:solidFill>
              </a:rPr>
              <a:t>;</a:t>
            </a:r>
            <a:r>
              <a:rPr lang="en-US" altLang="zh-CN" sz="2800" b="0" i="0" dirty="0">
                <a:solidFill>
                  <a:schemeClr val="tx2"/>
                </a:solidFill>
              </a:rPr>
              <a:t>  </a:t>
            </a:r>
            <a:r>
              <a:rPr lang="en-US" altLang="zh-CN" sz="2800" i="0" dirty="0">
                <a:solidFill>
                  <a:schemeClr val="accent2"/>
                </a:solidFill>
              </a:rPr>
              <a:t>//</a:t>
            </a:r>
            <a:r>
              <a:rPr lang="zh-CN" altLang="en-US" sz="2800" b="0" i="0" dirty="0">
                <a:solidFill>
                  <a:schemeClr val="accent2"/>
                </a:solidFill>
                <a:ea typeface="隶书" pitchFamily="49" charset="-122"/>
              </a:rPr>
              <a:t>选两子女的大者</a:t>
            </a:r>
          </a:p>
          <a:p>
            <a:r>
              <a:rPr lang="zh-CN" altLang="en-US" sz="2800" b="0" i="0" dirty="0">
                <a:solidFill>
                  <a:schemeClr val="tx2"/>
                </a:solidFill>
              </a:rPr>
              <a:t>        </a:t>
            </a:r>
            <a:r>
              <a:rPr lang="en-US" altLang="zh-CN" sz="2800" i="0" dirty="0">
                <a:solidFill>
                  <a:srgbClr val="CC3300"/>
                </a:solidFill>
              </a:rPr>
              <a:t>if </a:t>
            </a:r>
            <a:r>
              <a:rPr lang="en-US" altLang="zh-CN" sz="2800" i="0" dirty="0" smtClean="0">
                <a:solidFill>
                  <a:srgbClr val="CC3300"/>
                </a:solidFill>
              </a:rPr>
              <a:t>(</a:t>
            </a:r>
            <a:r>
              <a:rPr lang="en-US" altLang="zh-CN" sz="2800" b="0" i="0" dirty="0" smtClean="0">
                <a:solidFill>
                  <a:srgbClr val="CC3300"/>
                </a:solidFill>
              </a:rPr>
              <a:t>temp</a:t>
            </a:r>
            <a:r>
              <a:rPr lang="en-US" altLang="zh-CN" sz="2800" i="0" dirty="0" smtClean="0">
                <a:solidFill>
                  <a:srgbClr val="CC3300"/>
                </a:solidFill>
              </a:rPr>
              <a:t>&gt;=</a:t>
            </a:r>
            <a:r>
              <a:rPr lang="en-US" altLang="zh-CN" sz="2800" b="0" i="0" dirty="0" smtClean="0">
                <a:solidFill>
                  <a:srgbClr val="CC3300"/>
                </a:solidFill>
              </a:rPr>
              <a:t>heap</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i="0" dirty="0">
                <a:solidFill>
                  <a:srgbClr val="CC3300"/>
                </a:solidFill>
              </a:rPr>
              <a:t>break;</a:t>
            </a:r>
            <a:r>
              <a:rPr lang="en-US" altLang="zh-CN" sz="2800" b="0" i="0" dirty="0">
                <a:solidFill>
                  <a:srgbClr val="CC3300"/>
                </a:solidFill>
              </a:rPr>
              <a:t>  </a:t>
            </a:r>
            <a:r>
              <a:rPr lang="en-US" altLang="zh-CN" sz="2800" i="0" dirty="0">
                <a:solidFill>
                  <a:schemeClr val="accent2"/>
                </a:solidFill>
                <a:ea typeface="隶书" pitchFamily="49" charset="-122"/>
              </a:rPr>
              <a:t>//</a:t>
            </a:r>
            <a:r>
              <a:rPr lang="en-US" altLang="zh-CN" sz="2800" i="0" dirty="0">
                <a:solidFill>
                  <a:schemeClr val="tx2"/>
                </a:solidFill>
                <a:ea typeface="隶书" pitchFamily="49" charset="-122"/>
              </a:rPr>
              <a:t>temp</a:t>
            </a:r>
            <a:r>
              <a:rPr lang="zh-CN" altLang="zh-CN" sz="2800" b="0" i="0" dirty="0">
                <a:solidFill>
                  <a:schemeClr val="accent2"/>
                </a:solidFill>
                <a:ea typeface="隶书" pitchFamily="49" charset="-122"/>
              </a:rPr>
              <a:t>排序码大</a:t>
            </a:r>
            <a:r>
              <a:rPr lang="zh-CN" altLang="en-US" sz="2800" b="0" i="0" dirty="0">
                <a:solidFill>
                  <a:schemeClr val="accent2"/>
                </a:solidFill>
                <a:ea typeface="隶书" pitchFamily="49" charset="-122"/>
              </a:rPr>
              <a:t>，</a:t>
            </a:r>
            <a:r>
              <a:rPr lang="zh-CN" altLang="zh-CN" sz="2800" b="0" i="0" dirty="0">
                <a:solidFill>
                  <a:schemeClr val="accent2"/>
                </a:solidFill>
                <a:ea typeface="隶书" pitchFamily="49" charset="-122"/>
              </a:rPr>
              <a:t>不做调整</a:t>
            </a:r>
            <a:endParaRPr lang="zh-CN" altLang="en-US" sz="2800" b="0" i="0" dirty="0">
              <a:solidFill>
                <a:srgbClr val="CC3300"/>
              </a:solidFill>
            </a:endParaRPr>
          </a:p>
          <a:p>
            <a:r>
              <a:rPr lang="zh-CN" altLang="en-US" sz="2800" b="0" i="0" dirty="0">
                <a:solidFill>
                  <a:srgbClr val="CC3300"/>
                </a:solidFill>
              </a:rPr>
              <a:t>        </a:t>
            </a:r>
            <a:r>
              <a:rPr lang="en-US" altLang="zh-CN" sz="2800" i="0" dirty="0">
                <a:solidFill>
                  <a:srgbClr val="CC3300"/>
                </a:solidFill>
              </a:rPr>
              <a:t>else {</a:t>
            </a:r>
            <a:r>
              <a:rPr lang="en-US" altLang="zh-CN" sz="3200" b="0" i="0" dirty="0">
                <a:solidFill>
                  <a:schemeClr val="tx2"/>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500"/>
                                        <p:tgtEl>
                                          <p:spTgt spid="4">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checkerboard(across)">
                                      <p:cBhvr>
                                        <p:cTn id="19" dur="500"/>
                                        <p:tgtEl>
                                          <p:spTgt spid="4">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heckerboard(across)">
                                      <p:cBhvr>
                                        <p:cTn id="22" dur="500"/>
                                        <p:tgtEl>
                                          <p:spTgt spid="4">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checkerboard(across)">
                                      <p:cBhvr>
                                        <p:cTn id="25" dur="500"/>
                                        <p:tgtEl>
                                          <p:spTgt spid="4">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checkerboard(across)">
                                      <p:cBhvr>
                                        <p:cTn id="28" dur="500"/>
                                        <p:tgtEl>
                                          <p:spTgt spid="4">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checkerboard(across)">
                                      <p:cBhvr>
                                        <p:cTn id="31" dur="500"/>
                                        <p:tgtEl>
                                          <p:spTgt spid="4">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checkerboard(across)">
                                      <p:cBhvr>
                                        <p:cTn id="34" dur="500"/>
                                        <p:tgtEl>
                                          <p:spTgt spid="4">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3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264</a:t>
            </a:fld>
            <a:endParaRPr lang="en-US" altLang="zh-CN"/>
          </a:p>
        </p:txBody>
      </p:sp>
      <p:sp>
        <p:nvSpPr>
          <p:cNvPr id="3" name="Text Box 2"/>
          <p:cNvSpPr txBox="1">
            <a:spLocks noChangeArrowheads="1"/>
          </p:cNvSpPr>
          <p:nvPr/>
        </p:nvSpPr>
        <p:spPr bwMode="auto">
          <a:xfrm>
            <a:off x="323850" y="692150"/>
            <a:ext cx="8534400" cy="3081338"/>
          </a:xfrm>
          <a:prstGeom prst="rect">
            <a:avLst/>
          </a:prstGeom>
          <a:noFill/>
          <a:ln w="9525">
            <a:noFill/>
            <a:miter lim="800000"/>
            <a:headEnd/>
            <a:tailEnd/>
          </a:ln>
        </p:spPr>
        <p:txBody>
          <a:bodyPr>
            <a:spAutoFit/>
          </a:bodyPr>
          <a:lstStyle/>
          <a:p>
            <a:r>
              <a:rPr lang="en-US" altLang="zh-CN" sz="2800" b="0" i="0" dirty="0">
                <a:solidFill>
                  <a:schemeClr val="tx2"/>
                </a:solidFill>
              </a:rPr>
              <a:t>          </a:t>
            </a:r>
            <a:r>
              <a:rPr lang="en-US" altLang="zh-CN" sz="2800" b="0" i="0" dirty="0">
                <a:solidFill>
                  <a:srgbClr val="CC3300"/>
                </a:solidFill>
              </a:rPr>
              <a:t>heap</a:t>
            </a:r>
            <a:r>
              <a:rPr lang="en-US" altLang="zh-CN" sz="2800" i="0" dirty="0">
                <a:solidFill>
                  <a:srgbClr val="CC3300"/>
                </a:solidFill>
              </a:rPr>
              <a:t>[</a:t>
            </a:r>
            <a:r>
              <a:rPr lang="en-US" altLang="zh-CN" sz="2800" b="0" i="0" dirty="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heap</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a:solidFill>
                  <a:srgbClr val="CC3300"/>
                </a:solidFill>
              </a:rPr>
              <a:t>];</a:t>
            </a:r>
            <a:r>
              <a:rPr lang="en-US" altLang="zh-CN" sz="2800" b="0" i="0" dirty="0">
                <a:solidFill>
                  <a:srgbClr val="CC3300"/>
                </a:solidFill>
              </a:rPr>
              <a:t>  </a:t>
            </a:r>
            <a:r>
              <a:rPr lang="en-US" altLang="zh-CN" sz="2800" i="0" dirty="0">
                <a:solidFill>
                  <a:schemeClr val="accent2"/>
                </a:solidFill>
              </a:rPr>
              <a:t>//</a:t>
            </a:r>
            <a:r>
              <a:rPr lang="zh-CN" altLang="zh-CN" sz="2800" b="0" i="0" dirty="0">
                <a:solidFill>
                  <a:schemeClr val="accent2"/>
                </a:solidFill>
                <a:ea typeface="隶书" pitchFamily="49" charset="-122"/>
              </a:rPr>
              <a:t>大</a:t>
            </a:r>
            <a:r>
              <a:rPr lang="zh-CN" altLang="en-US" sz="2800" b="0" i="0" dirty="0">
                <a:solidFill>
                  <a:schemeClr val="accent2"/>
                </a:solidFill>
                <a:ea typeface="隶书" pitchFamily="49" charset="-122"/>
              </a:rPr>
              <a:t>子女上移</a:t>
            </a:r>
            <a:endParaRPr lang="zh-CN" altLang="en-US" sz="2800" b="0" i="0" dirty="0">
              <a:solidFill>
                <a:srgbClr val="CC3300"/>
              </a:solidFill>
            </a:endParaRPr>
          </a:p>
          <a:p>
            <a:r>
              <a:rPr lang="zh-CN" altLang="en-US" sz="2800" b="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a:solidFill>
                  <a:srgbClr val="CC3300"/>
                </a:solidFill>
              </a:rPr>
              <a:t>;</a:t>
            </a:r>
            <a:r>
              <a:rPr lang="en-US" altLang="zh-CN" sz="2800" b="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向下继续调整</a:t>
            </a:r>
            <a:endParaRPr lang="zh-CN" altLang="en-US" sz="2800" b="0" i="0" dirty="0">
              <a:solidFill>
                <a:srgbClr val="CC3300"/>
              </a:solidFill>
            </a:endParaRPr>
          </a:p>
          <a:p>
            <a:r>
              <a:rPr lang="zh-CN" altLang="en-US" sz="2800" b="0" i="0" dirty="0">
                <a:solidFill>
                  <a:srgbClr val="CC3300"/>
                </a:solidFill>
              </a:rPr>
              <a:t>          </a:t>
            </a:r>
            <a:r>
              <a:rPr lang="en-US" altLang="zh-CN" sz="2800" b="0" i="0" dirty="0" smtClean="0">
                <a:solidFill>
                  <a:srgbClr val="CC3300"/>
                </a:solidFill>
              </a:rPr>
              <a:t>child</a:t>
            </a:r>
            <a:r>
              <a:rPr lang="en-US" altLang="zh-CN" sz="2800" i="0" dirty="0" smtClean="0">
                <a:solidFill>
                  <a:srgbClr val="CC3300"/>
                </a:solidFill>
              </a:rPr>
              <a:t>=</a:t>
            </a:r>
            <a:r>
              <a:rPr lang="en-US" altLang="zh-CN" sz="2800" b="0" i="0" dirty="0" smtClean="0">
                <a:solidFill>
                  <a:srgbClr val="CC3300"/>
                </a:solidFill>
              </a:rPr>
              <a:t>2</a:t>
            </a:r>
            <a:r>
              <a:rPr lang="en-US" altLang="zh-CN" sz="2800" i="0" dirty="0" smtClean="0">
                <a:solidFill>
                  <a:srgbClr val="CC3300"/>
                </a:solidFill>
              </a:rPr>
              <a:t>*</a:t>
            </a:r>
            <a:r>
              <a:rPr lang="en-US" altLang="zh-CN" sz="2800" b="0" i="0" dirty="0" smtClean="0">
                <a:solidFill>
                  <a:srgbClr val="CC3300"/>
                </a:solidFill>
              </a:rPr>
              <a:t>child</a:t>
            </a:r>
            <a:r>
              <a:rPr lang="en-US" altLang="zh-CN" sz="2800" i="0" dirty="0" smtClean="0">
                <a:solidFill>
                  <a:srgbClr val="CC3300"/>
                </a:solidFill>
              </a:rPr>
              <a:t>+</a:t>
            </a:r>
            <a:r>
              <a:rPr lang="en-US" altLang="zh-CN" sz="2800" b="0" i="0" dirty="0" smtClean="0">
                <a:solidFill>
                  <a:srgbClr val="CC3300"/>
                </a:solidFill>
              </a:rPr>
              <a:t>1</a:t>
            </a:r>
            <a:r>
              <a:rPr lang="en-US" altLang="zh-CN" sz="2800" i="0" dirty="0">
                <a:solidFill>
                  <a:srgbClr val="CC3300"/>
                </a:solidFill>
              </a:rPr>
              <a:t>;</a:t>
            </a:r>
          </a:p>
          <a:p>
            <a:r>
              <a:rPr lang="en-US" altLang="zh-CN" sz="2800" b="0" i="0" dirty="0">
                <a:solidFill>
                  <a:srgbClr val="CC3300"/>
                </a:solidFill>
              </a:rPr>
              <a:t>      </a:t>
            </a:r>
            <a:r>
              <a:rPr lang="en-US" altLang="zh-CN" sz="2800" i="0" dirty="0">
                <a:solidFill>
                  <a:srgbClr val="CC3300"/>
                </a:solidFill>
              </a:rPr>
              <a:t>}</a:t>
            </a:r>
          </a:p>
          <a:p>
            <a:r>
              <a:rPr lang="en-US" altLang="zh-CN" sz="2800" i="0" dirty="0">
                <a:solidFill>
                  <a:srgbClr val="CC3300"/>
                </a:solidFill>
              </a:rPr>
              <a:t>   }</a:t>
            </a:r>
          </a:p>
          <a:p>
            <a:r>
              <a:rPr lang="en-US" altLang="zh-CN" sz="2800" b="0" i="0" dirty="0">
                <a:solidFill>
                  <a:srgbClr val="CC3300"/>
                </a:solidFill>
              </a:rPr>
              <a:t>   heap</a:t>
            </a:r>
            <a:r>
              <a:rPr lang="en-US" altLang="zh-CN" sz="2800" i="0" dirty="0">
                <a:solidFill>
                  <a:srgbClr val="CC3300"/>
                </a:solidFill>
              </a:rPr>
              <a:t>[</a:t>
            </a:r>
            <a:r>
              <a:rPr lang="en-US" altLang="zh-CN" sz="2800" b="0" i="0" dirty="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temp</a:t>
            </a:r>
            <a:r>
              <a:rPr lang="en-US" altLang="zh-CN" sz="2800" i="0" dirty="0">
                <a:solidFill>
                  <a:srgbClr val="CC3300"/>
                </a:solidFill>
              </a:rPr>
              <a:t>;</a:t>
            </a:r>
            <a:r>
              <a:rPr lang="en-US" altLang="zh-CN" sz="2800" b="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回放到合适位置</a:t>
            </a:r>
            <a:endParaRPr lang="zh-CN" altLang="en-US" sz="2800" b="0" i="0" dirty="0">
              <a:solidFill>
                <a:srgbClr val="CC3300"/>
              </a:solidFill>
            </a:endParaRPr>
          </a:p>
          <a:p>
            <a:r>
              <a:rPr lang="en-US" altLang="zh-CN" sz="2800" b="0" i="0" dirty="0">
                <a:solidFill>
                  <a:srgbClr val="CC3300"/>
                </a:solidFill>
              </a:rPr>
              <a:t>}</a:t>
            </a:r>
          </a:p>
        </p:txBody>
      </p:sp>
      <p:sp>
        <p:nvSpPr>
          <p:cNvPr id="4" name="Rectangle 3"/>
          <p:cNvSpPr>
            <a:spLocks noChangeArrowheads="1"/>
          </p:cNvSpPr>
          <p:nvPr/>
        </p:nvSpPr>
        <p:spPr bwMode="auto">
          <a:xfrm>
            <a:off x="539750" y="4221163"/>
            <a:ext cx="7146925" cy="1562100"/>
          </a:xfrm>
          <a:prstGeom prst="rect">
            <a:avLst/>
          </a:prstGeom>
          <a:noFill/>
          <a:ln w="9525">
            <a:noFill/>
            <a:miter lim="800000"/>
            <a:headEnd/>
            <a:tailEnd/>
          </a:ln>
        </p:spPr>
        <p:txBody>
          <a:bodyPr>
            <a:spAutoFit/>
          </a:bodyPr>
          <a:lstStyle/>
          <a:p>
            <a:r>
              <a:rPr lang="zh-CN" altLang="en-US" sz="2800" b="1" i="0" u="sng" dirty="0">
                <a:effectLst>
                  <a:outerShdw blurRad="38100" dist="38100" dir="2700000" algn="tl">
                    <a:srgbClr val="C0C0C0"/>
                  </a:outerShdw>
                </a:effectLst>
                <a:ea typeface="隶书" pitchFamily="49" charset="-122"/>
              </a:rPr>
              <a:t>将表转换成堆</a:t>
            </a:r>
          </a:p>
          <a:p>
            <a:pPr>
              <a:spcBef>
                <a:spcPct val="30000"/>
              </a:spcBef>
            </a:pPr>
            <a:r>
              <a:rPr lang="en-US" altLang="zh-CN" sz="2800" i="0" dirty="0">
                <a:solidFill>
                  <a:srgbClr val="CC3300"/>
                </a:solidFill>
                <a:ea typeface="隶书" pitchFamily="49" charset="-122"/>
              </a:rPr>
              <a:t>for </a:t>
            </a:r>
            <a:r>
              <a:rPr lang="en-US" altLang="zh-CN" sz="2800" i="0" dirty="0" smtClean="0">
                <a:solidFill>
                  <a:srgbClr val="CC3300"/>
                </a:solidFill>
                <a:ea typeface="隶书" pitchFamily="49" charset="-122"/>
              </a:rPr>
              <a:t>(</a:t>
            </a:r>
            <a:r>
              <a:rPr lang="en-US" altLang="zh-CN" sz="2800" i="0" dirty="0" err="1" smtClean="0">
                <a:solidFill>
                  <a:srgbClr val="CC3300"/>
                </a:solidFill>
                <a:ea typeface="隶书" pitchFamily="49" charset="-122"/>
              </a:rPr>
              <a:t>int</a:t>
            </a:r>
            <a:r>
              <a:rPr lang="en-US" altLang="zh-CN" sz="2800" b="0" i="0" dirty="0" smtClean="0">
                <a:solidFill>
                  <a:srgbClr val="CC3300"/>
                </a:solidFill>
                <a:ea typeface="隶书" pitchFamily="49" charset="-122"/>
              </a:rPr>
              <a:t> </a:t>
            </a:r>
            <a:r>
              <a:rPr lang="en-US" altLang="zh-CN" sz="2800" b="0" i="0" dirty="0" err="1" smtClean="0">
                <a:solidFill>
                  <a:srgbClr val="CC3300"/>
                </a:solidFill>
                <a:ea typeface="隶书" pitchFamily="49" charset="-122"/>
              </a:rPr>
              <a:t>i</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CurrentSize-2</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2</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  </a:t>
            </a:r>
            <a:r>
              <a:rPr lang="en-US" altLang="zh-CN" sz="2800" b="0" i="0" dirty="0" err="1" smtClean="0">
                <a:solidFill>
                  <a:srgbClr val="CC3300"/>
                </a:solidFill>
                <a:ea typeface="隶书" pitchFamily="49" charset="-122"/>
              </a:rPr>
              <a:t>i</a:t>
            </a:r>
            <a:r>
              <a:rPr lang="en-US" altLang="zh-CN" sz="2800" i="0" dirty="0" smtClean="0">
                <a:solidFill>
                  <a:srgbClr val="CC3300"/>
                </a:solidFill>
                <a:ea typeface="隶书" pitchFamily="49" charset="-122"/>
              </a:rPr>
              <a:t>&gt;=</a:t>
            </a:r>
            <a:r>
              <a:rPr lang="en-US" altLang="zh-CN" sz="2800" b="0" i="0" dirty="0" smtClean="0">
                <a:solidFill>
                  <a:srgbClr val="CC3300"/>
                </a:solidFill>
                <a:ea typeface="隶书" pitchFamily="49" charset="-122"/>
              </a:rPr>
              <a:t>0</a:t>
            </a:r>
            <a:r>
              <a:rPr lang="en-US" altLang="zh-CN" sz="2800" i="0" dirty="0">
                <a:solidFill>
                  <a:srgbClr val="CC3300"/>
                </a:solidFill>
                <a:ea typeface="隶书" pitchFamily="49" charset="-122"/>
              </a:rPr>
              <a:t>;</a:t>
            </a:r>
            <a:r>
              <a:rPr lang="en-US" altLang="zh-CN" sz="2800" b="0" i="0" dirty="0">
                <a:solidFill>
                  <a:srgbClr val="CC3300"/>
                </a:solidFill>
                <a:ea typeface="隶书" pitchFamily="49" charset="-122"/>
              </a:rPr>
              <a:t> </a:t>
            </a:r>
            <a:r>
              <a:rPr lang="en-US" altLang="zh-CN" sz="2800" b="0" i="0" dirty="0" err="1">
                <a:solidFill>
                  <a:srgbClr val="CC3300"/>
                </a:solidFill>
                <a:ea typeface="隶书" pitchFamily="49" charset="-122"/>
              </a:rPr>
              <a:t>i</a:t>
            </a:r>
            <a:r>
              <a:rPr lang="en-US" altLang="zh-CN" sz="2800" i="0" dirty="0">
                <a:solidFill>
                  <a:srgbClr val="CC3300"/>
                </a:solidFill>
                <a:ea typeface="隶书" pitchFamily="49" charset="-122"/>
              </a:rPr>
              <a:t>-</a:t>
            </a:r>
            <a:r>
              <a:rPr lang="en-US" altLang="zh-CN" sz="2800" i="0" dirty="0" smtClean="0">
                <a:solidFill>
                  <a:srgbClr val="CC3300"/>
                </a:solidFill>
                <a:ea typeface="隶书" pitchFamily="49" charset="-122"/>
              </a:rPr>
              <a:t>-)</a:t>
            </a:r>
            <a:endParaRPr lang="en-US" altLang="zh-CN" sz="2800" i="0" dirty="0">
              <a:solidFill>
                <a:srgbClr val="CC3300"/>
              </a:solidFill>
              <a:ea typeface="隶书" pitchFamily="49" charset="-122"/>
            </a:endParaRPr>
          </a:p>
          <a:p>
            <a:r>
              <a:rPr lang="en-US" altLang="zh-CN" sz="2800" b="0" i="0" dirty="0">
                <a:solidFill>
                  <a:srgbClr val="CC3300"/>
                </a:solidFill>
                <a:ea typeface="隶书" pitchFamily="49" charset="-122"/>
              </a:rPr>
              <a:t>     </a:t>
            </a:r>
            <a:r>
              <a:rPr lang="en-US" altLang="zh-CN" sz="2800" b="0" i="0" dirty="0" err="1" smtClean="0">
                <a:solidFill>
                  <a:srgbClr val="CC3300"/>
                </a:solidFill>
                <a:ea typeface="隶书" pitchFamily="49" charset="-122"/>
              </a:rPr>
              <a:t>FilterDown</a:t>
            </a:r>
            <a:r>
              <a:rPr lang="en-US" altLang="zh-CN" sz="2800" i="0" dirty="0" smtClean="0">
                <a:solidFill>
                  <a:srgbClr val="CC3300"/>
                </a:solidFill>
                <a:ea typeface="隶书" pitchFamily="49" charset="-122"/>
              </a:rPr>
              <a:t>(</a:t>
            </a:r>
            <a:r>
              <a:rPr lang="en-US" altLang="zh-CN" sz="2800" b="0" i="0" dirty="0" err="1" smtClean="0">
                <a:solidFill>
                  <a:srgbClr val="CC3300"/>
                </a:solidFill>
                <a:ea typeface="隶书" pitchFamily="49" charset="-122"/>
              </a:rPr>
              <a:t>i</a:t>
            </a:r>
            <a:r>
              <a:rPr lang="en-US" altLang="zh-CN" sz="2800" i="0" dirty="0">
                <a:solidFill>
                  <a:srgbClr val="CC3300"/>
                </a:solidFill>
                <a:ea typeface="隶书" pitchFamily="49" charset="-122"/>
              </a:rPr>
              <a:t>,</a:t>
            </a:r>
            <a:r>
              <a:rPr lang="en-US" altLang="zh-CN" sz="2800" b="0" i="0" dirty="0">
                <a:solidFill>
                  <a:srgbClr val="CC3300"/>
                </a:solidFill>
                <a:ea typeface="隶书" pitchFamily="49" charset="-122"/>
              </a:rPr>
              <a:t> </a:t>
            </a:r>
            <a:r>
              <a:rPr lang="en-US" altLang="zh-CN" sz="2800" b="0" i="0" dirty="0" smtClean="0">
                <a:solidFill>
                  <a:srgbClr val="CC3300"/>
                </a:solidFill>
                <a:ea typeface="隶书" pitchFamily="49" charset="-122"/>
              </a:rPr>
              <a:t>CurrentSize</a:t>
            </a:r>
            <a:r>
              <a:rPr lang="en-US" altLang="zh-CN" sz="2800" i="0" dirty="0" smtClean="0">
                <a:solidFill>
                  <a:srgbClr val="CC3300"/>
                </a:solidFill>
                <a:ea typeface="隶书" pitchFamily="49" charset="-122"/>
              </a:rPr>
              <a:t>-</a:t>
            </a:r>
            <a:r>
              <a:rPr lang="en-US" altLang="zh-CN" sz="2800" b="0" i="0" dirty="0" smtClean="0">
                <a:solidFill>
                  <a:srgbClr val="CC3300"/>
                </a:solidFill>
                <a:ea typeface="隶书" pitchFamily="49" charset="-122"/>
              </a:rPr>
              <a:t>1</a:t>
            </a:r>
            <a:r>
              <a:rPr lang="en-US" altLang="zh-CN" sz="2800" i="0" dirty="0" smtClean="0">
                <a:solidFill>
                  <a:srgbClr val="CC3300"/>
                </a:solidFill>
                <a:ea typeface="隶书" pitchFamily="49" charset="-122"/>
              </a:rPr>
              <a:t>);</a:t>
            </a:r>
            <a:r>
              <a:rPr lang="en-US" altLang="zh-CN" sz="2800" b="0" i="0" dirty="0">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265</a:t>
            </a:fld>
            <a:endParaRPr lang="en-US" altLang="zh-CN"/>
          </a:p>
        </p:txBody>
      </p:sp>
      <p:sp>
        <p:nvSpPr>
          <p:cNvPr id="3" name="Rectangle 2"/>
          <p:cNvSpPr txBox="1">
            <a:spLocks noChangeArrowheads="1"/>
          </p:cNvSpPr>
          <p:nvPr/>
        </p:nvSpPr>
        <p:spPr>
          <a:xfrm>
            <a:off x="2000232" y="642918"/>
            <a:ext cx="4464050" cy="533400"/>
          </a:xfrm>
          <a:prstGeom prst="rect">
            <a:avLst/>
          </a:prstGeom>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3200" b="1" i="0" u="sng" strike="noStrike" kern="0" cap="none" spc="0" normalizeH="0" baseline="0" noProof="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基于初始堆进行堆排序</a:t>
            </a:r>
            <a:endParaRPr kumimoji="1" lang="zh-CN" altLang="en-US" sz="3200" b="0" i="0" u="sng" strike="noStrike" kern="0" cap="none" spc="0" normalizeH="0" baseline="0" noProof="0" dirty="0">
              <a:ln>
                <a:noFill/>
              </a:ln>
              <a:solidFill>
                <a:schemeClr val="tx1"/>
              </a:solidFill>
              <a:effectLst/>
              <a:uLnTx/>
              <a:uFillTx/>
              <a:latin typeface="+mj-lt"/>
              <a:ea typeface="仿宋_GB2312" pitchFamily="49" charset="-122"/>
              <a:cs typeface="+mj-cs"/>
            </a:endParaRPr>
          </a:p>
        </p:txBody>
      </p:sp>
      <p:sp>
        <p:nvSpPr>
          <p:cNvPr id="4" name="Rectangle 3"/>
          <p:cNvSpPr txBox="1">
            <a:spLocks noChangeArrowheads="1"/>
          </p:cNvSpPr>
          <p:nvPr/>
        </p:nvSpPr>
        <p:spPr>
          <a:xfrm>
            <a:off x="500034" y="1285860"/>
            <a:ext cx="7891488" cy="4730750"/>
          </a:xfrm>
          <a:prstGeom prst="rect">
            <a:avLst/>
          </a:prstGeom>
        </p:spPr>
        <p:txBody>
          <a:bodyPr/>
          <a:lstStyle/>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最大堆堆顶</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V[0]</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具有最大的排序码，</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将</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V[0]</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与</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对调</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，把具有最大排序码的对象交换到最后，再对前面的</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个对象，使用堆的调整算法</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FilterDown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 </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，重新建立最大堆，具有次最大排序码的对象又上浮到</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V[0]</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位置。</a:t>
            </a:r>
          </a:p>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再</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对调</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V[0]</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和</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，调用</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FilterDown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 </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-3)</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，对前</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个对象重新调整，</a:t>
            </a:r>
            <a:r>
              <a:rPr kumimoji="1" lang="en-US" altLang="zh-CN"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如此反复执行，最后得到全部排序好的对象序列。这个算法即堆排序算法，其细节在下面的程序中给出。</a:t>
            </a:r>
            <a:endParaRPr kumimoji="1" lang="zh-CN" altLang="en-US" sz="28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266</a:t>
            </a:fld>
            <a:endParaRPr lang="en-US" altLang="zh-CN"/>
          </a:p>
        </p:txBody>
      </p:sp>
      <p:sp>
        <p:nvSpPr>
          <p:cNvPr id="3" name="Line 2"/>
          <p:cNvSpPr>
            <a:spLocks noChangeShapeType="1"/>
          </p:cNvSpPr>
          <p:nvPr/>
        </p:nvSpPr>
        <p:spPr bwMode="auto">
          <a:xfrm flipH="1">
            <a:off x="71628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4" name="Line 3"/>
          <p:cNvSpPr>
            <a:spLocks noChangeShapeType="1"/>
          </p:cNvSpPr>
          <p:nvPr/>
        </p:nvSpPr>
        <p:spPr bwMode="auto">
          <a:xfrm>
            <a:off x="67818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5" name="Line 4"/>
          <p:cNvSpPr>
            <a:spLocks noChangeShapeType="1"/>
          </p:cNvSpPr>
          <p:nvPr/>
        </p:nvSpPr>
        <p:spPr bwMode="auto">
          <a:xfrm>
            <a:off x="60960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6" name="Line 5"/>
          <p:cNvSpPr>
            <a:spLocks noChangeShapeType="1"/>
          </p:cNvSpPr>
          <p:nvPr/>
        </p:nvSpPr>
        <p:spPr bwMode="auto">
          <a:xfrm flipH="1">
            <a:off x="53340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7" name="Line 6"/>
          <p:cNvSpPr>
            <a:spLocks noChangeShapeType="1"/>
          </p:cNvSpPr>
          <p:nvPr/>
        </p:nvSpPr>
        <p:spPr bwMode="auto">
          <a:xfrm flipH="1">
            <a:off x="28956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8" name="Line 7"/>
          <p:cNvSpPr>
            <a:spLocks noChangeShapeType="1"/>
          </p:cNvSpPr>
          <p:nvPr/>
        </p:nvSpPr>
        <p:spPr bwMode="auto">
          <a:xfrm>
            <a:off x="18288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9" name="Line 8"/>
          <p:cNvSpPr>
            <a:spLocks noChangeShapeType="1"/>
          </p:cNvSpPr>
          <p:nvPr/>
        </p:nvSpPr>
        <p:spPr bwMode="auto">
          <a:xfrm>
            <a:off x="26670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10" name="Line 9"/>
          <p:cNvSpPr>
            <a:spLocks noChangeShapeType="1"/>
          </p:cNvSpPr>
          <p:nvPr/>
        </p:nvSpPr>
        <p:spPr bwMode="auto">
          <a:xfrm flipH="1">
            <a:off x="10668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11" name="Oval 11"/>
          <p:cNvSpPr>
            <a:spLocks noChangeArrowheads="1"/>
          </p:cNvSpPr>
          <p:nvPr/>
        </p:nvSpPr>
        <p:spPr bwMode="auto">
          <a:xfrm>
            <a:off x="2209800" y="14478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49</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2" name="Oval 12"/>
          <p:cNvSpPr>
            <a:spLocks noChangeArrowheads="1"/>
          </p:cNvSpPr>
          <p:nvPr/>
        </p:nvSpPr>
        <p:spPr bwMode="auto">
          <a:xfrm>
            <a:off x="14478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3" name="Oval 13"/>
          <p:cNvSpPr>
            <a:spLocks noChangeArrowheads="1"/>
          </p:cNvSpPr>
          <p:nvPr/>
        </p:nvSpPr>
        <p:spPr bwMode="auto">
          <a:xfrm>
            <a:off x="6858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chemeClr val="tx2"/>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4" name="Oval 14"/>
          <p:cNvSpPr>
            <a:spLocks noChangeArrowheads="1"/>
          </p:cNvSpPr>
          <p:nvPr/>
        </p:nvSpPr>
        <p:spPr bwMode="auto">
          <a:xfrm>
            <a:off x="29718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5" name="Oval 15"/>
          <p:cNvSpPr>
            <a:spLocks noChangeArrowheads="1"/>
          </p:cNvSpPr>
          <p:nvPr/>
        </p:nvSpPr>
        <p:spPr bwMode="auto">
          <a:xfrm>
            <a:off x="17526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6" name="Oval 16"/>
          <p:cNvSpPr>
            <a:spLocks noChangeArrowheads="1"/>
          </p:cNvSpPr>
          <p:nvPr/>
        </p:nvSpPr>
        <p:spPr bwMode="auto">
          <a:xfrm>
            <a:off x="25908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7" name="Text Box 17"/>
          <p:cNvSpPr txBox="1">
            <a:spLocks noChangeArrowheads="1"/>
          </p:cNvSpPr>
          <p:nvPr/>
        </p:nvSpPr>
        <p:spPr bwMode="auto">
          <a:xfrm>
            <a:off x="2000250" y="1081088"/>
            <a:ext cx="361950" cy="519112"/>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8" name="Text Box 18"/>
          <p:cNvSpPr txBox="1">
            <a:spLocks noChangeArrowheads="1"/>
          </p:cNvSpPr>
          <p:nvPr/>
        </p:nvSpPr>
        <p:spPr bwMode="auto">
          <a:xfrm>
            <a:off x="1314450" y="1828800"/>
            <a:ext cx="361950" cy="519113"/>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9" name="Text Box 19"/>
          <p:cNvSpPr txBox="1">
            <a:spLocks noChangeArrowheads="1"/>
          </p:cNvSpPr>
          <p:nvPr/>
        </p:nvSpPr>
        <p:spPr bwMode="auto">
          <a:xfrm>
            <a:off x="3448050" y="19812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0" name="Text Box 20"/>
          <p:cNvSpPr txBox="1">
            <a:spLocks noChangeArrowheads="1"/>
          </p:cNvSpPr>
          <p:nvPr/>
        </p:nvSpPr>
        <p:spPr bwMode="auto">
          <a:xfrm>
            <a:off x="609600" y="2757488"/>
            <a:ext cx="361950" cy="519112"/>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1" name="Text Box 21"/>
          <p:cNvSpPr txBox="1">
            <a:spLocks noChangeArrowheads="1"/>
          </p:cNvSpPr>
          <p:nvPr/>
        </p:nvSpPr>
        <p:spPr bwMode="auto">
          <a:xfrm>
            <a:off x="1981200" y="2757488"/>
            <a:ext cx="361950" cy="519112"/>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2" name="Text Box 22"/>
          <p:cNvSpPr txBox="1">
            <a:spLocks noChangeArrowheads="1"/>
          </p:cNvSpPr>
          <p:nvPr/>
        </p:nvSpPr>
        <p:spPr bwMode="auto">
          <a:xfrm>
            <a:off x="2533650" y="2757488"/>
            <a:ext cx="361950" cy="519112"/>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3" name="AutoShape 23"/>
          <p:cNvSpPr>
            <a:spLocks noChangeArrowheads="1"/>
          </p:cNvSpPr>
          <p:nvPr/>
        </p:nvSpPr>
        <p:spPr bwMode="auto">
          <a:xfrm>
            <a:off x="38862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24" name="Oval 24"/>
          <p:cNvSpPr>
            <a:spLocks noChangeArrowheads="1"/>
          </p:cNvSpPr>
          <p:nvPr/>
        </p:nvSpPr>
        <p:spPr bwMode="auto">
          <a:xfrm>
            <a:off x="6400800" y="1447800"/>
            <a:ext cx="533400" cy="533400"/>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i="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25" name="Oval 25"/>
          <p:cNvSpPr>
            <a:spLocks noChangeArrowheads="1"/>
          </p:cNvSpPr>
          <p:nvPr/>
        </p:nvSpPr>
        <p:spPr bwMode="auto">
          <a:xfrm>
            <a:off x="57150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6" name="Oval 26"/>
          <p:cNvSpPr>
            <a:spLocks noChangeArrowheads="1"/>
          </p:cNvSpPr>
          <p:nvPr/>
        </p:nvSpPr>
        <p:spPr bwMode="auto">
          <a:xfrm>
            <a:off x="49530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chemeClr val="tx2"/>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7" name="Oval 27"/>
          <p:cNvSpPr>
            <a:spLocks noChangeArrowheads="1"/>
          </p:cNvSpPr>
          <p:nvPr/>
        </p:nvSpPr>
        <p:spPr bwMode="auto">
          <a:xfrm>
            <a:off x="60198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8" name="Oval 28"/>
          <p:cNvSpPr>
            <a:spLocks noChangeArrowheads="1"/>
          </p:cNvSpPr>
          <p:nvPr/>
        </p:nvSpPr>
        <p:spPr bwMode="auto">
          <a:xfrm>
            <a:off x="71628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9" name="Oval 29"/>
          <p:cNvSpPr>
            <a:spLocks noChangeArrowheads="1"/>
          </p:cNvSpPr>
          <p:nvPr/>
        </p:nvSpPr>
        <p:spPr bwMode="auto">
          <a:xfrm>
            <a:off x="6858000" y="3200400"/>
            <a:ext cx="533400" cy="533400"/>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30" name="Text Box 30"/>
          <p:cNvSpPr txBox="1">
            <a:spLocks noChangeArrowheads="1"/>
          </p:cNvSpPr>
          <p:nvPr/>
        </p:nvSpPr>
        <p:spPr bwMode="auto">
          <a:xfrm>
            <a:off x="6248400" y="1066800"/>
            <a:ext cx="361950" cy="519113"/>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1" name="Text Box 31"/>
          <p:cNvSpPr txBox="1">
            <a:spLocks noChangeArrowheads="1"/>
          </p:cNvSpPr>
          <p:nvPr/>
        </p:nvSpPr>
        <p:spPr bwMode="auto">
          <a:xfrm>
            <a:off x="7620000" y="20574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2" name="Text Box 32"/>
          <p:cNvSpPr txBox="1">
            <a:spLocks noChangeArrowheads="1"/>
          </p:cNvSpPr>
          <p:nvPr/>
        </p:nvSpPr>
        <p:spPr bwMode="auto">
          <a:xfrm>
            <a:off x="6705600" y="2819400"/>
            <a:ext cx="361950" cy="519113"/>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3" name="Text Box 33"/>
          <p:cNvSpPr txBox="1">
            <a:spLocks noChangeArrowheads="1"/>
          </p:cNvSpPr>
          <p:nvPr/>
        </p:nvSpPr>
        <p:spPr bwMode="auto">
          <a:xfrm>
            <a:off x="6305550" y="2819400"/>
            <a:ext cx="361950" cy="519113"/>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4"/>
          <p:cNvSpPr txBox="1">
            <a:spLocks noChangeArrowheads="1"/>
          </p:cNvSpPr>
          <p:nvPr/>
        </p:nvSpPr>
        <p:spPr bwMode="auto">
          <a:xfrm>
            <a:off x="4800600" y="2819400"/>
            <a:ext cx="361950" cy="519113"/>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5"/>
          <p:cNvSpPr txBox="1">
            <a:spLocks noChangeArrowheads="1"/>
          </p:cNvSpPr>
          <p:nvPr/>
        </p:nvSpPr>
        <p:spPr bwMode="auto">
          <a:xfrm>
            <a:off x="5467350" y="1919288"/>
            <a:ext cx="361950" cy="519112"/>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Rectangle 36" descr="永恒"/>
          <p:cNvSpPr>
            <a:spLocks noChangeArrowheads="1"/>
          </p:cNvSpPr>
          <p:nvPr/>
        </p:nvSpPr>
        <p:spPr bwMode="auto">
          <a:xfrm>
            <a:off x="5334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49  25  21  25* 16  08</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7" name="Line 37"/>
          <p:cNvSpPr>
            <a:spLocks noChangeShapeType="1"/>
          </p:cNvSpPr>
          <p:nvPr/>
        </p:nvSpPr>
        <p:spPr bwMode="auto">
          <a:xfrm>
            <a:off x="1066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8" name="Line 38"/>
          <p:cNvSpPr>
            <a:spLocks noChangeShapeType="1"/>
          </p:cNvSpPr>
          <p:nvPr/>
        </p:nvSpPr>
        <p:spPr bwMode="auto">
          <a:xfrm>
            <a:off x="1600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9" name="Line 39"/>
          <p:cNvSpPr>
            <a:spLocks noChangeShapeType="1"/>
          </p:cNvSpPr>
          <p:nvPr/>
        </p:nvSpPr>
        <p:spPr bwMode="auto">
          <a:xfrm>
            <a:off x="2133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0" name="Line 40"/>
          <p:cNvSpPr>
            <a:spLocks noChangeShapeType="1"/>
          </p:cNvSpPr>
          <p:nvPr/>
        </p:nvSpPr>
        <p:spPr bwMode="auto">
          <a:xfrm>
            <a:off x="2743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1" name="Line 41"/>
          <p:cNvSpPr>
            <a:spLocks noChangeShapeType="1"/>
          </p:cNvSpPr>
          <p:nvPr/>
        </p:nvSpPr>
        <p:spPr bwMode="auto">
          <a:xfrm>
            <a:off x="3276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2" name="Rectangle 42" descr="永恒"/>
          <p:cNvSpPr>
            <a:spLocks noChangeArrowheads="1"/>
          </p:cNvSpPr>
          <p:nvPr/>
        </p:nvSpPr>
        <p:spPr bwMode="auto">
          <a:xfrm>
            <a:off x="48006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08  25  21  25* 16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43" name="Line 43"/>
          <p:cNvSpPr>
            <a:spLocks noChangeShapeType="1"/>
          </p:cNvSpPr>
          <p:nvPr/>
        </p:nvSpPr>
        <p:spPr bwMode="auto">
          <a:xfrm>
            <a:off x="53340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4" name="Line 44"/>
          <p:cNvSpPr>
            <a:spLocks noChangeShapeType="1"/>
          </p:cNvSpPr>
          <p:nvPr/>
        </p:nvSpPr>
        <p:spPr bwMode="auto">
          <a:xfrm>
            <a:off x="58674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5" name="Line 45"/>
          <p:cNvSpPr>
            <a:spLocks noChangeShapeType="1"/>
          </p:cNvSpPr>
          <p:nvPr/>
        </p:nvSpPr>
        <p:spPr bwMode="auto">
          <a:xfrm>
            <a:off x="6400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6" name="Line 46"/>
          <p:cNvSpPr>
            <a:spLocks noChangeShapeType="1"/>
          </p:cNvSpPr>
          <p:nvPr/>
        </p:nvSpPr>
        <p:spPr bwMode="auto">
          <a:xfrm>
            <a:off x="70104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7" name="Line 47"/>
          <p:cNvSpPr>
            <a:spLocks noChangeShapeType="1"/>
          </p:cNvSpPr>
          <p:nvPr/>
        </p:nvSpPr>
        <p:spPr bwMode="auto">
          <a:xfrm>
            <a:off x="7543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8" name="Text Box 48"/>
          <p:cNvSpPr txBox="1">
            <a:spLocks noChangeArrowheads="1"/>
          </p:cNvSpPr>
          <p:nvPr/>
        </p:nvSpPr>
        <p:spPr bwMode="auto">
          <a:xfrm>
            <a:off x="4724400" y="5043488"/>
            <a:ext cx="3752850"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交换 </a:t>
            </a:r>
            <a:r>
              <a:rPr lang="en-US" altLang="en-US"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号与 </a:t>
            </a:r>
            <a:r>
              <a:rPr lang="en-US" altLang="zh-CN" sz="2800" b="1" i="0">
                <a:effectLst>
                  <a:outerShdw blurRad="38100" dist="38100" dir="2700000" algn="tl">
                    <a:srgbClr val="C0C0C0"/>
                  </a:outerShdw>
                </a:effectLst>
                <a:ea typeface="隶书" pitchFamily="49" charset="-122"/>
              </a:rPr>
              <a:t>5 </a:t>
            </a:r>
            <a:r>
              <a:rPr lang="zh-CN" altLang="en-US" sz="2800" b="1" i="0">
                <a:effectLst>
                  <a:outerShdw blurRad="38100" dist="38100" dir="2700000" algn="tl">
                    <a:srgbClr val="C0C0C0"/>
                  </a:outerShdw>
                </a:effectLst>
                <a:ea typeface="隶书" pitchFamily="49" charset="-122"/>
              </a:rPr>
              <a:t>号对象，</a:t>
            </a:r>
          </a:p>
          <a:p>
            <a:r>
              <a:rPr lang="en-US" altLang="zh-CN" sz="2800" b="1" i="0">
                <a:effectLst>
                  <a:outerShdw blurRad="38100" dist="38100" dir="2700000" algn="tl">
                    <a:srgbClr val="C0C0C0"/>
                  </a:outerShdw>
                </a:effectLst>
                <a:ea typeface="隶书" pitchFamily="49" charset="-122"/>
              </a:rPr>
              <a:t>5 </a:t>
            </a:r>
            <a:r>
              <a:rPr lang="zh-CN" altLang="en-US" sz="2800" b="1" i="0">
                <a:effectLst>
                  <a:outerShdw blurRad="38100" dist="38100" dir="2700000" algn="tl">
                    <a:srgbClr val="C0C0C0"/>
                  </a:outerShdw>
                </a:effectLst>
                <a:ea typeface="隶书" pitchFamily="49" charset="-122"/>
              </a:rPr>
              <a:t>号对象就位</a:t>
            </a:r>
            <a:endParaRPr lang="zh-CN" altLang="en-US"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
        <p:nvSpPr>
          <p:cNvPr id="49" name="Text Box 49"/>
          <p:cNvSpPr txBox="1">
            <a:spLocks noChangeArrowheads="1"/>
          </p:cNvSpPr>
          <p:nvPr/>
        </p:nvSpPr>
        <p:spPr bwMode="auto">
          <a:xfrm>
            <a:off x="1146175" y="5006975"/>
            <a:ext cx="1970088" cy="519113"/>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初始最大堆</a:t>
            </a:r>
          </a:p>
        </p:txBody>
      </p:sp>
      <p:sp>
        <p:nvSpPr>
          <p:cNvPr id="50" name="Freeform 50"/>
          <p:cNvSpPr>
            <a:spLocks/>
          </p:cNvSpPr>
          <p:nvPr/>
        </p:nvSpPr>
        <p:spPr bwMode="auto">
          <a:xfrm>
            <a:off x="4533900" y="1028700"/>
            <a:ext cx="3619500" cy="3035300"/>
          </a:xfrm>
          <a:custGeom>
            <a:avLst/>
            <a:gdLst/>
            <a:ahLst/>
            <a:cxnLst>
              <a:cxn ang="0">
                <a:pos x="936" y="216"/>
              </a:cxn>
              <a:cxn ang="0">
                <a:pos x="168" y="1176"/>
              </a:cxn>
              <a:cxn ang="0">
                <a:pos x="168" y="1752"/>
              </a:cxn>
              <a:cxn ang="0">
                <a:pos x="1176" y="1848"/>
              </a:cxn>
              <a:cxn ang="0">
                <a:pos x="1416" y="1368"/>
              </a:cxn>
              <a:cxn ang="0">
                <a:pos x="1656" y="1272"/>
              </a:cxn>
              <a:cxn ang="0">
                <a:pos x="1992" y="1272"/>
              </a:cxn>
              <a:cxn ang="0">
                <a:pos x="2184" y="1032"/>
              </a:cxn>
              <a:cxn ang="0">
                <a:pos x="2184" y="744"/>
              </a:cxn>
              <a:cxn ang="0">
                <a:pos x="1608" y="120"/>
              </a:cxn>
              <a:cxn ang="0">
                <a:pos x="1224" y="24"/>
              </a:cxn>
              <a:cxn ang="0">
                <a:pos x="936" y="216"/>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p:spPr>
        <p:txBody>
          <a:bodyPr wrap="none" anchor="ctr"/>
          <a:lstStyle/>
          <a:p>
            <a:endParaRPr lang="zh-CN" altLang="en-US"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1+#ppt_w/2"/>
                                          </p:val>
                                        </p:tav>
                                        <p:tav tm="100000">
                                          <p:val>
                                            <p:strVal val="#ppt_x"/>
                                          </p:val>
                                        </p:tav>
                                      </p:tavLst>
                                    </p:anim>
                                    <p:anim calcmode="lin" valueType="num">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1+#ppt_w/2"/>
                                          </p:val>
                                        </p:tav>
                                        <p:tav tm="100000">
                                          <p:val>
                                            <p:strVal val="#ppt_x"/>
                                          </p:val>
                                        </p:tav>
                                      </p:tavLst>
                                    </p:anim>
                                    <p:anim calcmode="lin" valueType="num">
                                      <p:cBhvr additive="base">
                                        <p:cTn id="37" dur="500" fill="hold"/>
                                        <p:tgtEl>
                                          <p:spTgt spid="26"/>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1+#ppt_w/2"/>
                                          </p:val>
                                        </p:tav>
                                        <p:tav tm="100000">
                                          <p:val>
                                            <p:strVal val="#ppt_x"/>
                                          </p:val>
                                        </p:tav>
                                      </p:tavLst>
                                    </p:anim>
                                    <p:anim calcmode="lin" valueType="num">
                                      <p:cBhvr additive="base">
                                        <p:cTn id="41" dur="500" fill="hold"/>
                                        <p:tgtEl>
                                          <p:spTgt spid="2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1+#ppt_w/2"/>
                                          </p:val>
                                        </p:tav>
                                        <p:tav tm="100000">
                                          <p:val>
                                            <p:strVal val="#ppt_x"/>
                                          </p:val>
                                        </p:tav>
                                      </p:tavLst>
                                    </p:anim>
                                    <p:anim calcmode="lin" valueType="num">
                                      <p:cBhvr additive="base">
                                        <p:cTn id="45" dur="500" fill="hold"/>
                                        <p:tgtEl>
                                          <p:spTgt spid="28"/>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1+#ppt_w/2"/>
                                          </p:val>
                                        </p:tav>
                                        <p:tav tm="100000">
                                          <p:val>
                                            <p:strVal val="#ppt_x"/>
                                          </p:val>
                                        </p:tav>
                                      </p:tavLst>
                                    </p:anim>
                                    <p:anim calcmode="lin" valueType="num">
                                      <p:cBhvr additive="base">
                                        <p:cTn id="49" dur="500" fill="hold"/>
                                        <p:tgtEl>
                                          <p:spTgt spid="29"/>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1+#ppt_w/2"/>
                                          </p:val>
                                        </p:tav>
                                        <p:tav tm="100000">
                                          <p:val>
                                            <p:strVal val="#ppt_x"/>
                                          </p:val>
                                        </p:tav>
                                      </p:tavLst>
                                    </p:anim>
                                    <p:anim calcmode="lin" valueType="num">
                                      <p:cBhvr additive="base">
                                        <p:cTn id="53" dur="500" fill="hold"/>
                                        <p:tgtEl>
                                          <p:spTgt spid="30"/>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1+#ppt_w/2"/>
                                          </p:val>
                                        </p:tav>
                                        <p:tav tm="100000">
                                          <p:val>
                                            <p:strVal val="#ppt_x"/>
                                          </p:val>
                                        </p:tav>
                                      </p:tavLst>
                                    </p:anim>
                                    <p:anim calcmode="lin" valueType="num">
                                      <p:cBhvr additive="base">
                                        <p:cTn id="57" dur="500" fill="hold"/>
                                        <p:tgtEl>
                                          <p:spTgt spid="31"/>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1+#ppt_w/2"/>
                                          </p:val>
                                        </p:tav>
                                        <p:tav tm="100000">
                                          <p:val>
                                            <p:strVal val="#ppt_x"/>
                                          </p:val>
                                        </p:tav>
                                      </p:tavLst>
                                    </p:anim>
                                    <p:anim calcmode="lin" valueType="num">
                                      <p:cBhvr additive="base">
                                        <p:cTn id="61" dur="500" fill="hold"/>
                                        <p:tgtEl>
                                          <p:spTgt spid="32"/>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1+#ppt_w/2"/>
                                          </p:val>
                                        </p:tav>
                                        <p:tav tm="100000">
                                          <p:val>
                                            <p:strVal val="#ppt_x"/>
                                          </p:val>
                                        </p:tav>
                                      </p:tavLst>
                                    </p:anim>
                                    <p:anim calcmode="lin" valueType="num">
                                      <p:cBhvr additive="base">
                                        <p:cTn id="65" dur="500" fill="hold"/>
                                        <p:tgtEl>
                                          <p:spTgt spid="33"/>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500" fill="hold"/>
                                        <p:tgtEl>
                                          <p:spTgt spid="34"/>
                                        </p:tgtEl>
                                        <p:attrNameLst>
                                          <p:attrName>ppt_x</p:attrName>
                                        </p:attrNameLst>
                                      </p:cBhvr>
                                      <p:tavLst>
                                        <p:tav tm="0">
                                          <p:val>
                                            <p:strVal val="1+#ppt_w/2"/>
                                          </p:val>
                                        </p:tav>
                                        <p:tav tm="100000">
                                          <p:val>
                                            <p:strVal val="#ppt_x"/>
                                          </p:val>
                                        </p:tav>
                                      </p:tavLst>
                                    </p:anim>
                                    <p:anim calcmode="lin" valueType="num">
                                      <p:cBhvr additive="base">
                                        <p:cTn id="69" dur="500" fill="hold"/>
                                        <p:tgtEl>
                                          <p:spTgt spid="34"/>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1+#ppt_w/2"/>
                                          </p:val>
                                        </p:tav>
                                        <p:tav tm="100000">
                                          <p:val>
                                            <p:strVal val="#ppt_x"/>
                                          </p:val>
                                        </p:tav>
                                      </p:tavLst>
                                    </p:anim>
                                    <p:anim calcmode="lin" valueType="num">
                                      <p:cBhvr additive="base">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additive="base">
                                        <p:cTn id="76" dur="500" fill="hold"/>
                                        <p:tgtEl>
                                          <p:spTgt spid="42"/>
                                        </p:tgtEl>
                                        <p:attrNameLst>
                                          <p:attrName>ppt_x</p:attrName>
                                        </p:attrNameLst>
                                      </p:cBhvr>
                                      <p:tavLst>
                                        <p:tav tm="0">
                                          <p:val>
                                            <p:strVal val="1+#ppt_w/2"/>
                                          </p:val>
                                        </p:tav>
                                        <p:tav tm="100000">
                                          <p:val>
                                            <p:strVal val="#ppt_x"/>
                                          </p:val>
                                        </p:tav>
                                      </p:tavLst>
                                    </p:anim>
                                    <p:anim calcmode="lin" valueType="num">
                                      <p:cBhvr additive="base">
                                        <p:cTn id="77" dur="500" fill="hold"/>
                                        <p:tgtEl>
                                          <p:spTgt spid="42"/>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fill="hold"/>
                                        <p:tgtEl>
                                          <p:spTgt spid="43"/>
                                        </p:tgtEl>
                                        <p:attrNameLst>
                                          <p:attrName>ppt_x</p:attrName>
                                        </p:attrNameLst>
                                      </p:cBhvr>
                                      <p:tavLst>
                                        <p:tav tm="0">
                                          <p:val>
                                            <p:strVal val="1+#ppt_w/2"/>
                                          </p:val>
                                        </p:tav>
                                        <p:tav tm="100000">
                                          <p:val>
                                            <p:strVal val="#ppt_x"/>
                                          </p:val>
                                        </p:tav>
                                      </p:tavLst>
                                    </p:anim>
                                    <p:anim calcmode="lin" valueType="num">
                                      <p:cBhvr additive="base">
                                        <p:cTn id="81" dur="500" fill="hold"/>
                                        <p:tgtEl>
                                          <p:spTgt spid="43"/>
                                        </p:tgtEl>
                                        <p:attrNameLst>
                                          <p:attrName>ppt_y</p:attrName>
                                        </p:attrNameLst>
                                      </p:cBhvr>
                                      <p:tavLst>
                                        <p:tav tm="0">
                                          <p:val>
                                            <p:strVal val="#ppt_y"/>
                                          </p:val>
                                        </p:tav>
                                        <p:tav tm="100000">
                                          <p:val>
                                            <p:strVal val="#ppt_y"/>
                                          </p:val>
                                        </p:tav>
                                      </p:tavLst>
                                    </p:anim>
                                  </p:childTnLst>
                                </p:cTn>
                              </p:par>
                              <p:par>
                                <p:cTn id="82" presetID="2" presetClass="entr" presetSubtype="2"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 calcmode="lin" valueType="num">
                                      <p:cBhvr additive="base">
                                        <p:cTn id="84" dur="500" fill="hold"/>
                                        <p:tgtEl>
                                          <p:spTgt spid="44"/>
                                        </p:tgtEl>
                                        <p:attrNameLst>
                                          <p:attrName>ppt_x</p:attrName>
                                        </p:attrNameLst>
                                      </p:cBhvr>
                                      <p:tavLst>
                                        <p:tav tm="0">
                                          <p:val>
                                            <p:strVal val="1+#ppt_w/2"/>
                                          </p:val>
                                        </p:tav>
                                        <p:tav tm="100000">
                                          <p:val>
                                            <p:strVal val="#ppt_x"/>
                                          </p:val>
                                        </p:tav>
                                      </p:tavLst>
                                    </p:anim>
                                    <p:anim calcmode="lin" valueType="num">
                                      <p:cBhvr additive="base">
                                        <p:cTn id="85" dur="500" fill="hold"/>
                                        <p:tgtEl>
                                          <p:spTgt spid="44"/>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 calcmode="lin" valueType="num">
                                      <p:cBhvr additive="base">
                                        <p:cTn id="88" dur="500" fill="hold"/>
                                        <p:tgtEl>
                                          <p:spTgt spid="45"/>
                                        </p:tgtEl>
                                        <p:attrNameLst>
                                          <p:attrName>ppt_x</p:attrName>
                                        </p:attrNameLst>
                                      </p:cBhvr>
                                      <p:tavLst>
                                        <p:tav tm="0">
                                          <p:val>
                                            <p:strVal val="1+#ppt_w/2"/>
                                          </p:val>
                                        </p:tav>
                                        <p:tav tm="100000">
                                          <p:val>
                                            <p:strVal val="#ppt_x"/>
                                          </p:val>
                                        </p:tav>
                                      </p:tavLst>
                                    </p:anim>
                                    <p:anim calcmode="lin" valueType="num">
                                      <p:cBhvr additive="base">
                                        <p:cTn id="89" dur="500" fill="hold"/>
                                        <p:tgtEl>
                                          <p:spTgt spid="45"/>
                                        </p:tgtEl>
                                        <p:attrNameLst>
                                          <p:attrName>ppt_y</p:attrName>
                                        </p:attrNameLst>
                                      </p:cBhvr>
                                      <p:tavLst>
                                        <p:tav tm="0">
                                          <p:val>
                                            <p:strVal val="#ppt_y"/>
                                          </p:val>
                                        </p:tav>
                                        <p:tav tm="100000">
                                          <p:val>
                                            <p:strVal val="#ppt_y"/>
                                          </p:val>
                                        </p:tav>
                                      </p:tavLst>
                                    </p:anim>
                                  </p:childTnLst>
                                </p:cTn>
                              </p:par>
                              <p:par>
                                <p:cTn id="90" presetID="2" presetClass="entr" presetSubtype="2"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 calcmode="lin" valueType="num">
                                      <p:cBhvr additive="base">
                                        <p:cTn id="92" dur="500" fill="hold"/>
                                        <p:tgtEl>
                                          <p:spTgt spid="46"/>
                                        </p:tgtEl>
                                        <p:attrNameLst>
                                          <p:attrName>ppt_x</p:attrName>
                                        </p:attrNameLst>
                                      </p:cBhvr>
                                      <p:tavLst>
                                        <p:tav tm="0">
                                          <p:val>
                                            <p:strVal val="1+#ppt_w/2"/>
                                          </p:val>
                                        </p:tav>
                                        <p:tav tm="100000">
                                          <p:val>
                                            <p:strVal val="#ppt_x"/>
                                          </p:val>
                                        </p:tav>
                                      </p:tavLst>
                                    </p:anim>
                                    <p:anim calcmode="lin" valueType="num">
                                      <p:cBhvr additive="base">
                                        <p:cTn id="93" dur="500" fill="hold"/>
                                        <p:tgtEl>
                                          <p:spTgt spid="46"/>
                                        </p:tgtEl>
                                        <p:attrNameLst>
                                          <p:attrName>ppt_y</p:attrName>
                                        </p:attrNameLst>
                                      </p:cBhvr>
                                      <p:tavLst>
                                        <p:tav tm="0">
                                          <p:val>
                                            <p:strVal val="#ppt_y"/>
                                          </p:val>
                                        </p:tav>
                                        <p:tav tm="100000">
                                          <p:val>
                                            <p:strVal val="#ppt_y"/>
                                          </p:val>
                                        </p:tav>
                                      </p:tavLst>
                                    </p:anim>
                                  </p:childTnLst>
                                </p:cTn>
                              </p:par>
                              <p:par>
                                <p:cTn id="94" presetID="2" presetClass="entr" presetSubtype="2"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additive="base">
                                        <p:cTn id="96" dur="500" fill="hold"/>
                                        <p:tgtEl>
                                          <p:spTgt spid="47"/>
                                        </p:tgtEl>
                                        <p:attrNameLst>
                                          <p:attrName>ppt_x</p:attrName>
                                        </p:attrNameLst>
                                      </p:cBhvr>
                                      <p:tavLst>
                                        <p:tav tm="0">
                                          <p:val>
                                            <p:strVal val="1+#ppt_w/2"/>
                                          </p:val>
                                        </p:tav>
                                        <p:tav tm="100000">
                                          <p:val>
                                            <p:strVal val="#ppt_x"/>
                                          </p:val>
                                        </p:tav>
                                      </p:tavLst>
                                    </p:anim>
                                    <p:anim calcmode="lin" valueType="num">
                                      <p:cBhvr additive="base">
                                        <p:cTn id="97" dur="500" fill="hold"/>
                                        <p:tgtEl>
                                          <p:spTgt spid="47"/>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additive="base">
                                        <p:cTn id="100" dur="500" fill="hold"/>
                                        <p:tgtEl>
                                          <p:spTgt spid="48"/>
                                        </p:tgtEl>
                                        <p:attrNameLst>
                                          <p:attrName>ppt_x</p:attrName>
                                        </p:attrNameLst>
                                      </p:cBhvr>
                                      <p:tavLst>
                                        <p:tav tm="0">
                                          <p:val>
                                            <p:strVal val="1+#ppt_w/2"/>
                                          </p:val>
                                        </p:tav>
                                        <p:tav tm="100000">
                                          <p:val>
                                            <p:strVal val="#ppt_x"/>
                                          </p:val>
                                        </p:tav>
                                      </p:tavLst>
                                    </p:anim>
                                    <p:anim calcmode="lin" valueType="num">
                                      <p:cBhvr additive="base">
                                        <p:cTn id="101" dur="500" fill="hold"/>
                                        <p:tgtEl>
                                          <p:spTgt spid="48"/>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additive="base">
                                        <p:cTn id="104" dur="500" fill="hold"/>
                                        <p:tgtEl>
                                          <p:spTgt spid="50"/>
                                        </p:tgtEl>
                                        <p:attrNameLst>
                                          <p:attrName>ppt_x</p:attrName>
                                        </p:attrNameLst>
                                      </p:cBhvr>
                                      <p:tavLst>
                                        <p:tav tm="0">
                                          <p:val>
                                            <p:strVal val="1+#ppt_w/2"/>
                                          </p:val>
                                        </p:tav>
                                        <p:tav tm="100000">
                                          <p:val>
                                            <p:strVal val="#ppt_x"/>
                                          </p:val>
                                        </p:tav>
                                      </p:tavLst>
                                    </p:anim>
                                    <p:anim calcmode="lin" valueType="num">
                                      <p:cBhvr additive="base">
                                        <p:cTn id="105"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42" grpId="0" animBg="1"/>
      <p:bldP spid="43" grpId="0" animBg="1"/>
      <p:bldP spid="44" grpId="0" animBg="1"/>
      <p:bldP spid="45" grpId="0" animBg="1"/>
      <p:bldP spid="46" grpId="0" animBg="1"/>
      <p:bldP spid="47" grpId="0" animBg="1"/>
      <p:bldP spid="48" grpId="0"/>
      <p:bldP spid="50" grpId="0" animBg="1"/>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267</a:t>
            </a:fld>
            <a:endParaRPr lang="en-US" altLang="zh-CN"/>
          </a:p>
        </p:txBody>
      </p:sp>
      <p:sp>
        <p:nvSpPr>
          <p:cNvPr id="3" name="Line 2"/>
          <p:cNvSpPr>
            <a:spLocks noChangeShapeType="1"/>
          </p:cNvSpPr>
          <p:nvPr/>
        </p:nvSpPr>
        <p:spPr bwMode="auto">
          <a:xfrm flipH="1">
            <a:off x="7143750" y="2743200"/>
            <a:ext cx="228600" cy="533400"/>
          </a:xfrm>
          <a:prstGeom prst="line">
            <a:avLst/>
          </a:prstGeom>
          <a:noFill/>
          <a:ln w="28575">
            <a:solidFill>
              <a:schemeClr val="tx1"/>
            </a:solidFill>
            <a:round/>
            <a:headEnd/>
            <a:tailEnd/>
          </a:ln>
        </p:spPr>
        <p:txBody>
          <a:bodyPr wrap="none" anchor="ctr"/>
          <a:lstStyle/>
          <a:p>
            <a:endParaRPr lang="zh-CN" altLang="en-US" i="0"/>
          </a:p>
        </p:txBody>
      </p:sp>
      <p:sp>
        <p:nvSpPr>
          <p:cNvPr id="4" name="Line 3"/>
          <p:cNvSpPr>
            <a:spLocks noChangeShapeType="1"/>
          </p:cNvSpPr>
          <p:nvPr/>
        </p:nvSpPr>
        <p:spPr bwMode="auto">
          <a:xfrm>
            <a:off x="6762750" y="1828800"/>
            <a:ext cx="609600" cy="762000"/>
          </a:xfrm>
          <a:prstGeom prst="line">
            <a:avLst/>
          </a:prstGeom>
          <a:noFill/>
          <a:ln w="28575">
            <a:solidFill>
              <a:schemeClr val="tx1"/>
            </a:solidFill>
            <a:round/>
            <a:headEnd/>
            <a:tailEnd/>
          </a:ln>
        </p:spPr>
        <p:txBody>
          <a:bodyPr wrap="none" anchor="ctr"/>
          <a:lstStyle/>
          <a:p>
            <a:endParaRPr lang="zh-CN" altLang="en-US" i="0"/>
          </a:p>
        </p:txBody>
      </p:sp>
      <p:sp>
        <p:nvSpPr>
          <p:cNvPr id="5" name="Line 4"/>
          <p:cNvSpPr>
            <a:spLocks noChangeShapeType="1"/>
          </p:cNvSpPr>
          <p:nvPr/>
        </p:nvSpPr>
        <p:spPr bwMode="auto">
          <a:xfrm>
            <a:off x="6076950" y="2743200"/>
            <a:ext cx="152400" cy="457200"/>
          </a:xfrm>
          <a:prstGeom prst="line">
            <a:avLst/>
          </a:prstGeom>
          <a:noFill/>
          <a:ln w="28575">
            <a:solidFill>
              <a:schemeClr val="tx1"/>
            </a:solidFill>
            <a:round/>
            <a:headEnd/>
            <a:tailEnd/>
          </a:ln>
        </p:spPr>
        <p:txBody>
          <a:bodyPr wrap="none" anchor="ctr"/>
          <a:lstStyle/>
          <a:p>
            <a:endParaRPr lang="zh-CN" altLang="en-US" i="0"/>
          </a:p>
        </p:txBody>
      </p:sp>
      <p:sp>
        <p:nvSpPr>
          <p:cNvPr id="6" name="Line 5"/>
          <p:cNvSpPr>
            <a:spLocks noChangeShapeType="1"/>
          </p:cNvSpPr>
          <p:nvPr/>
        </p:nvSpPr>
        <p:spPr bwMode="auto">
          <a:xfrm flipH="1">
            <a:off x="5314950" y="1828800"/>
            <a:ext cx="1219200" cy="1524000"/>
          </a:xfrm>
          <a:prstGeom prst="line">
            <a:avLst/>
          </a:prstGeom>
          <a:noFill/>
          <a:ln w="28575">
            <a:solidFill>
              <a:schemeClr val="tx1"/>
            </a:solidFill>
            <a:round/>
            <a:headEnd/>
            <a:tailEnd/>
          </a:ln>
        </p:spPr>
        <p:txBody>
          <a:bodyPr wrap="none" anchor="ctr"/>
          <a:lstStyle/>
          <a:p>
            <a:endParaRPr lang="zh-CN" altLang="en-US" i="0"/>
          </a:p>
        </p:txBody>
      </p:sp>
      <p:sp>
        <p:nvSpPr>
          <p:cNvPr id="7" name="Line 6"/>
          <p:cNvSpPr>
            <a:spLocks noChangeShapeType="1"/>
          </p:cNvSpPr>
          <p:nvPr/>
        </p:nvSpPr>
        <p:spPr bwMode="auto">
          <a:xfrm flipH="1">
            <a:off x="31242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8" name="Line 7"/>
          <p:cNvSpPr>
            <a:spLocks noChangeShapeType="1"/>
          </p:cNvSpPr>
          <p:nvPr/>
        </p:nvSpPr>
        <p:spPr bwMode="auto">
          <a:xfrm>
            <a:off x="20574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9" name="Line 8"/>
          <p:cNvSpPr>
            <a:spLocks noChangeShapeType="1"/>
          </p:cNvSpPr>
          <p:nvPr/>
        </p:nvSpPr>
        <p:spPr bwMode="auto">
          <a:xfrm>
            <a:off x="28956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10" name="Line 9"/>
          <p:cNvSpPr>
            <a:spLocks noChangeShapeType="1"/>
          </p:cNvSpPr>
          <p:nvPr/>
        </p:nvSpPr>
        <p:spPr bwMode="auto">
          <a:xfrm flipH="1">
            <a:off x="12954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11" name="Oval 11"/>
          <p:cNvSpPr>
            <a:spLocks noChangeArrowheads="1"/>
          </p:cNvSpPr>
          <p:nvPr/>
        </p:nvSpPr>
        <p:spPr bwMode="auto">
          <a:xfrm>
            <a:off x="2438400" y="14478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2" name="Oval 12"/>
          <p:cNvSpPr>
            <a:spLocks noChangeArrowheads="1"/>
          </p:cNvSpPr>
          <p:nvPr/>
        </p:nvSpPr>
        <p:spPr bwMode="auto">
          <a:xfrm>
            <a:off x="16764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chemeClr val="tx2"/>
                </a:solidFill>
                <a:effectLst>
                  <a:outerShdw blurRad="38100" dist="38100" dir="2700000" algn="tl">
                    <a:srgbClr val="000000"/>
                  </a:outerShdw>
                </a:effectLst>
              </a:rPr>
              <a:t>25*</a:t>
            </a:r>
          </a:p>
        </p:txBody>
      </p:sp>
      <p:sp>
        <p:nvSpPr>
          <p:cNvPr id="13" name="Oval 13"/>
          <p:cNvSpPr>
            <a:spLocks noChangeArrowheads="1"/>
          </p:cNvSpPr>
          <p:nvPr/>
        </p:nvSpPr>
        <p:spPr bwMode="auto">
          <a:xfrm>
            <a:off x="9144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4" name="Oval 14"/>
          <p:cNvSpPr>
            <a:spLocks noChangeArrowheads="1"/>
          </p:cNvSpPr>
          <p:nvPr/>
        </p:nvSpPr>
        <p:spPr bwMode="auto">
          <a:xfrm>
            <a:off x="32004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5" name="Oval 15"/>
          <p:cNvSpPr>
            <a:spLocks noChangeArrowheads="1"/>
          </p:cNvSpPr>
          <p:nvPr/>
        </p:nvSpPr>
        <p:spPr bwMode="auto">
          <a:xfrm>
            <a:off x="19812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6" name="Oval 16"/>
          <p:cNvSpPr>
            <a:spLocks noChangeArrowheads="1"/>
          </p:cNvSpPr>
          <p:nvPr/>
        </p:nvSpPr>
        <p:spPr bwMode="auto">
          <a:xfrm>
            <a:off x="28194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7" name="Text Box 17"/>
          <p:cNvSpPr txBox="1">
            <a:spLocks noChangeArrowheads="1"/>
          </p:cNvSpPr>
          <p:nvPr/>
        </p:nvSpPr>
        <p:spPr bwMode="auto">
          <a:xfrm>
            <a:off x="2228850" y="1081088"/>
            <a:ext cx="361950" cy="519112"/>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8" name="Text Box 18"/>
          <p:cNvSpPr txBox="1">
            <a:spLocks noChangeArrowheads="1"/>
          </p:cNvSpPr>
          <p:nvPr/>
        </p:nvSpPr>
        <p:spPr bwMode="auto">
          <a:xfrm>
            <a:off x="1543050" y="1828800"/>
            <a:ext cx="361950" cy="519113"/>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9" name="Text Box 19"/>
          <p:cNvSpPr txBox="1">
            <a:spLocks noChangeArrowheads="1"/>
          </p:cNvSpPr>
          <p:nvPr/>
        </p:nvSpPr>
        <p:spPr bwMode="auto">
          <a:xfrm>
            <a:off x="3676650" y="19812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0" name="Text Box 20"/>
          <p:cNvSpPr txBox="1">
            <a:spLocks noChangeArrowheads="1"/>
          </p:cNvSpPr>
          <p:nvPr/>
        </p:nvSpPr>
        <p:spPr bwMode="auto">
          <a:xfrm>
            <a:off x="838200" y="2757488"/>
            <a:ext cx="361950" cy="519112"/>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1" name="Text Box 21"/>
          <p:cNvSpPr txBox="1">
            <a:spLocks noChangeArrowheads="1"/>
          </p:cNvSpPr>
          <p:nvPr/>
        </p:nvSpPr>
        <p:spPr bwMode="auto">
          <a:xfrm>
            <a:off x="2209800" y="2757488"/>
            <a:ext cx="361950" cy="519112"/>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2" name="Text Box 22"/>
          <p:cNvSpPr txBox="1">
            <a:spLocks noChangeArrowheads="1"/>
          </p:cNvSpPr>
          <p:nvPr/>
        </p:nvSpPr>
        <p:spPr bwMode="auto">
          <a:xfrm>
            <a:off x="2762250" y="2757488"/>
            <a:ext cx="361950" cy="519112"/>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3" name="AutoShape 23"/>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24" name="Oval 24"/>
          <p:cNvSpPr>
            <a:spLocks noChangeArrowheads="1"/>
          </p:cNvSpPr>
          <p:nvPr/>
        </p:nvSpPr>
        <p:spPr bwMode="auto">
          <a:xfrm>
            <a:off x="6381750" y="1447800"/>
            <a:ext cx="533400" cy="533400"/>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i="0">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endParaRPr>
          </a:p>
        </p:txBody>
      </p:sp>
      <p:sp>
        <p:nvSpPr>
          <p:cNvPr id="25" name="Oval 25"/>
          <p:cNvSpPr>
            <a:spLocks noChangeArrowheads="1"/>
          </p:cNvSpPr>
          <p:nvPr/>
        </p:nvSpPr>
        <p:spPr bwMode="auto">
          <a:xfrm>
            <a:off x="569595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chemeClr val="tx2"/>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6" name="Oval 26"/>
          <p:cNvSpPr>
            <a:spLocks noChangeArrowheads="1"/>
          </p:cNvSpPr>
          <p:nvPr/>
        </p:nvSpPr>
        <p:spPr bwMode="auto">
          <a:xfrm>
            <a:off x="493395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sz="2800"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7" name="Oval 27"/>
          <p:cNvSpPr>
            <a:spLocks noChangeArrowheads="1"/>
          </p:cNvSpPr>
          <p:nvPr/>
        </p:nvSpPr>
        <p:spPr bwMode="auto">
          <a:xfrm>
            <a:off x="6000750" y="3200400"/>
            <a:ext cx="533400" cy="533400"/>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25</a:t>
            </a:r>
            <a:endParaRPr lang="en-US" altLang="zh-CN" i="0">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endParaRPr>
          </a:p>
        </p:txBody>
      </p:sp>
      <p:sp>
        <p:nvSpPr>
          <p:cNvPr id="28" name="Oval 28"/>
          <p:cNvSpPr>
            <a:spLocks noChangeArrowheads="1"/>
          </p:cNvSpPr>
          <p:nvPr/>
        </p:nvSpPr>
        <p:spPr bwMode="auto">
          <a:xfrm>
            <a:off x="714375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9" name="Oval 29"/>
          <p:cNvSpPr>
            <a:spLocks noChangeArrowheads="1"/>
          </p:cNvSpPr>
          <p:nvPr/>
        </p:nvSpPr>
        <p:spPr bwMode="auto">
          <a:xfrm>
            <a:off x="683895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0" name="Text Box 30"/>
          <p:cNvSpPr txBox="1">
            <a:spLocks noChangeArrowheads="1"/>
          </p:cNvSpPr>
          <p:nvPr/>
        </p:nvSpPr>
        <p:spPr bwMode="auto">
          <a:xfrm>
            <a:off x="6248400" y="1066800"/>
            <a:ext cx="361950" cy="519113"/>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1" name="Text Box 31"/>
          <p:cNvSpPr txBox="1">
            <a:spLocks noChangeArrowheads="1"/>
          </p:cNvSpPr>
          <p:nvPr/>
        </p:nvSpPr>
        <p:spPr bwMode="auto">
          <a:xfrm>
            <a:off x="7620000" y="20574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2" name="Text Box 32"/>
          <p:cNvSpPr txBox="1">
            <a:spLocks noChangeArrowheads="1"/>
          </p:cNvSpPr>
          <p:nvPr/>
        </p:nvSpPr>
        <p:spPr bwMode="auto">
          <a:xfrm>
            <a:off x="6705600" y="2819400"/>
            <a:ext cx="361950" cy="519113"/>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3" name="Text Box 33"/>
          <p:cNvSpPr txBox="1">
            <a:spLocks noChangeArrowheads="1"/>
          </p:cNvSpPr>
          <p:nvPr/>
        </p:nvSpPr>
        <p:spPr bwMode="auto">
          <a:xfrm>
            <a:off x="6305550" y="2819400"/>
            <a:ext cx="361950" cy="519113"/>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4"/>
          <p:cNvSpPr txBox="1">
            <a:spLocks noChangeArrowheads="1"/>
          </p:cNvSpPr>
          <p:nvPr/>
        </p:nvSpPr>
        <p:spPr bwMode="auto">
          <a:xfrm>
            <a:off x="4800600" y="2819400"/>
            <a:ext cx="361950" cy="519113"/>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5"/>
          <p:cNvSpPr txBox="1">
            <a:spLocks noChangeArrowheads="1"/>
          </p:cNvSpPr>
          <p:nvPr/>
        </p:nvSpPr>
        <p:spPr bwMode="auto">
          <a:xfrm>
            <a:off x="5467350" y="1919288"/>
            <a:ext cx="361950" cy="519112"/>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Rectangle 36" descr="永恒"/>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25  25* 21  08  16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7" name="Line 37"/>
          <p:cNvSpPr>
            <a:spLocks noChangeShapeType="1"/>
          </p:cNvSpPr>
          <p:nvPr/>
        </p:nvSpPr>
        <p:spPr bwMode="auto">
          <a:xfrm>
            <a:off x="1219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8" name="Line 38"/>
          <p:cNvSpPr>
            <a:spLocks noChangeShapeType="1"/>
          </p:cNvSpPr>
          <p:nvPr/>
        </p:nvSpPr>
        <p:spPr bwMode="auto">
          <a:xfrm>
            <a:off x="1828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9" name="Line 39"/>
          <p:cNvSpPr>
            <a:spLocks noChangeShapeType="1"/>
          </p:cNvSpPr>
          <p:nvPr/>
        </p:nvSpPr>
        <p:spPr bwMode="auto">
          <a:xfrm>
            <a:off x="2362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0" name="Line 40"/>
          <p:cNvSpPr>
            <a:spLocks noChangeShapeType="1"/>
          </p:cNvSpPr>
          <p:nvPr/>
        </p:nvSpPr>
        <p:spPr bwMode="auto">
          <a:xfrm>
            <a:off x="2895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1" name="Line 41"/>
          <p:cNvSpPr>
            <a:spLocks noChangeShapeType="1"/>
          </p:cNvSpPr>
          <p:nvPr/>
        </p:nvSpPr>
        <p:spPr bwMode="auto">
          <a:xfrm>
            <a:off x="34290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2" name="Rectangle 42" descr="永恒"/>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16  25* 21  08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43" name="Line 43"/>
          <p:cNvSpPr>
            <a:spLocks noChangeShapeType="1"/>
          </p:cNvSpPr>
          <p:nvPr/>
        </p:nvSpPr>
        <p:spPr bwMode="auto">
          <a:xfrm>
            <a:off x="5638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4" name="Line 44"/>
          <p:cNvSpPr>
            <a:spLocks noChangeShapeType="1"/>
          </p:cNvSpPr>
          <p:nvPr/>
        </p:nvSpPr>
        <p:spPr bwMode="auto">
          <a:xfrm>
            <a:off x="62484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5" name="Line 45"/>
          <p:cNvSpPr>
            <a:spLocks noChangeShapeType="1"/>
          </p:cNvSpPr>
          <p:nvPr/>
        </p:nvSpPr>
        <p:spPr bwMode="auto">
          <a:xfrm>
            <a:off x="6781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6" name="Line 46"/>
          <p:cNvSpPr>
            <a:spLocks noChangeShapeType="1"/>
          </p:cNvSpPr>
          <p:nvPr/>
        </p:nvSpPr>
        <p:spPr bwMode="auto">
          <a:xfrm>
            <a:off x="7315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7" name="Line 47"/>
          <p:cNvSpPr>
            <a:spLocks noChangeShapeType="1"/>
          </p:cNvSpPr>
          <p:nvPr/>
        </p:nvSpPr>
        <p:spPr bwMode="auto">
          <a:xfrm>
            <a:off x="7848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8" name="Text Box 48"/>
          <p:cNvSpPr txBox="1">
            <a:spLocks noChangeArrowheads="1"/>
          </p:cNvSpPr>
          <p:nvPr/>
        </p:nvSpPr>
        <p:spPr bwMode="auto">
          <a:xfrm>
            <a:off x="5029200" y="5043488"/>
            <a:ext cx="3752850"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交换 </a:t>
            </a:r>
            <a:r>
              <a:rPr lang="en-US" altLang="en-US"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号与 </a:t>
            </a:r>
            <a:r>
              <a:rPr lang="en-US" altLang="zh-CN" sz="2800" b="1" i="0">
                <a:effectLst>
                  <a:outerShdw blurRad="38100" dist="38100" dir="2700000" algn="tl">
                    <a:srgbClr val="C0C0C0"/>
                  </a:outerShdw>
                </a:effectLst>
                <a:ea typeface="隶书" pitchFamily="49" charset="-122"/>
              </a:rPr>
              <a:t>4 </a:t>
            </a:r>
            <a:r>
              <a:rPr lang="zh-CN" altLang="en-US" sz="2800" b="1" i="0">
                <a:effectLst>
                  <a:outerShdw blurRad="38100" dist="38100" dir="2700000" algn="tl">
                    <a:srgbClr val="C0C0C0"/>
                  </a:outerShdw>
                </a:effectLst>
                <a:ea typeface="隶书" pitchFamily="49" charset="-122"/>
              </a:rPr>
              <a:t>号对象，</a:t>
            </a:r>
          </a:p>
          <a:p>
            <a:r>
              <a:rPr lang="en-US" altLang="zh-CN" sz="2800" b="1" i="0">
                <a:effectLst>
                  <a:outerShdw blurRad="38100" dist="38100" dir="2700000" algn="tl">
                    <a:srgbClr val="C0C0C0"/>
                  </a:outerShdw>
                </a:effectLst>
                <a:ea typeface="隶书" pitchFamily="49" charset="-122"/>
              </a:rPr>
              <a:t>4 </a:t>
            </a:r>
            <a:r>
              <a:rPr lang="zh-CN" altLang="en-US" sz="2800" b="1" i="0">
                <a:effectLst>
                  <a:outerShdw blurRad="38100" dist="38100" dir="2700000" algn="tl">
                    <a:srgbClr val="C0C0C0"/>
                  </a:outerShdw>
                </a:effectLst>
                <a:ea typeface="隶书" pitchFamily="49" charset="-122"/>
              </a:rPr>
              <a:t>号对象就位</a:t>
            </a:r>
            <a:endParaRPr lang="zh-CN" altLang="en-US"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
        <p:nvSpPr>
          <p:cNvPr id="49" name="Text Box 49"/>
          <p:cNvSpPr txBox="1">
            <a:spLocks noChangeArrowheads="1"/>
          </p:cNvSpPr>
          <p:nvPr/>
        </p:nvSpPr>
        <p:spPr bwMode="auto">
          <a:xfrm>
            <a:off x="838200" y="5029200"/>
            <a:ext cx="3038475"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从 </a:t>
            </a:r>
            <a:r>
              <a:rPr lang="en-US" altLang="zh-CN"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号到 </a:t>
            </a:r>
            <a:r>
              <a:rPr lang="en-US" altLang="zh-CN" sz="2800" b="1" i="0">
                <a:effectLst>
                  <a:outerShdw blurRad="38100" dist="38100" dir="2700000" algn="tl">
                    <a:srgbClr val="C0C0C0"/>
                  </a:outerShdw>
                </a:effectLst>
                <a:ea typeface="隶书" pitchFamily="49" charset="-122"/>
              </a:rPr>
              <a:t>4 </a:t>
            </a:r>
            <a:r>
              <a:rPr lang="zh-CN" altLang="en-US" sz="2800" b="1" i="0">
                <a:effectLst>
                  <a:outerShdw blurRad="38100" dist="38100" dir="2700000" algn="tl">
                    <a:srgbClr val="C0C0C0"/>
                  </a:outerShdw>
                </a:effectLst>
                <a:ea typeface="隶书" pitchFamily="49" charset="-122"/>
              </a:rPr>
              <a:t>号重新</a:t>
            </a:r>
          </a:p>
          <a:p>
            <a:r>
              <a:rPr lang="zh-CN" altLang="en-US" sz="2800" b="1" i="0">
                <a:effectLst>
                  <a:outerShdw blurRad="38100" dist="38100" dir="2700000" algn="tl">
                    <a:srgbClr val="C0C0C0"/>
                  </a:outerShdw>
                </a:effectLst>
                <a:ea typeface="隶书" pitchFamily="49" charset="-122"/>
              </a:rPr>
              <a:t>调整为最大堆</a:t>
            </a:r>
          </a:p>
        </p:txBody>
      </p:sp>
      <p:sp>
        <p:nvSpPr>
          <p:cNvPr id="50" name="Freeform 50"/>
          <p:cNvSpPr>
            <a:spLocks/>
          </p:cNvSpPr>
          <p:nvPr/>
        </p:nvSpPr>
        <p:spPr bwMode="auto">
          <a:xfrm>
            <a:off x="495300" y="1028700"/>
            <a:ext cx="3619500" cy="3035300"/>
          </a:xfrm>
          <a:custGeom>
            <a:avLst/>
            <a:gdLst/>
            <a:ahLst/>
            <a:cxnLst>
              <a:cxn ang="0">
                <a:pos x="936" y="216"/>
              </a:cxn>
              <a:cxn ang="0">
                <a:pos x="168" y="1176"/>
              </a:cxn>
              <a:cxn ang="0">
                <a:pos x="168" y="1752"/>
              </a:cxn>
              <a:cxn ang="0">
                <a:pos x="1176" y="1848"/>
              </a:cxn>
              <a:cxn ang="0">
                <a:pos x="1416" y="1368"/>
              </a:cxn>
              <a:cxn ang="0">
                <a:pos x="1656" y="1272"/>
              </a:cxn>
              <a:cxn ang="0">
                <a:pos x="1992" y="1272"/>
              </a:cxn>
              <a:cxn ang="0">
                <a:pos x="2184" y="1032"/>
              </a:cxn>
              <a:cxn ang="0">
                <a:pos x="2184" y="744"/>
              </a:cxn>
              <a:cxn ang="0">
                <a:pos x="1608" y="120"/>
              </a:cxn>
              <a:cxn ang="0">
                <a:pos x="1224" y="24"/>
              </a:cxn>
              <a:cxn ang="0">
                <a:pos x="936" y="216"/>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p:spPr>
        <p:txBody>
          <a:bodyPr wrap="none" anchor="ctr"/>
          <a:lstStyle/>
          <a:p>
            <a:endParaRPr lang="zh-CN" altLang="en-US" i="0"/>
          </a:p>
        </p:txBody>
      </p:sp>
      <p:sp>
        <p:nvSpPr>
          <p:cNvPr id="51" name="AutoShape 51"/>
          <p:cNvSpPr>
            <a:spLocks noChangeArrowheads="1"/>
          </p:cNvSpPr>
          <p:nvPr/>
        </p:nvSpPr>
        <p:spPr bwMode="auto">
          <a:xfrm>
            <a:off x="762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52" name="Line 52"/>
          <p:cNvSpPr>
            <a:spLocks noChangeShapeType="1"/>
          </p:cNvSpPr>
          <p:nvPr/>
        </p:nvSpPr>
        <p:spPr bwMode="auto">
          <a:xfrm flipV="1">
            <a:off x="1295400" y="2743200"/>
            <a:ext cx="304800" cy="381000"/>
          </a:xfrm>
          <a:prstGeom prst="line">
            <a:avLst/>
          </a:prstGeom>
          <a:noFill/>
          <a:ln w="28575">
            <a:solidFill>
              <a:schemeClr val="tx1"/>
            </a:solidFill>
            <a:round/>
            <a:headEnd/>
            <a:tailEnd type="triangle" w="sm" len="lg"/>
          </a:ln>
        </p:spPr>
        <p:txBody>
          <a:bodyPr wrap="none" anchor="ctr"/>
          <a:lstStyle/>
          <a:p>
            <a:endParaRPr lang="zh-CN" altLang="en-US" i="0"/>
          </a:p>
        </p:txBody>
      </p:sp>
      <p:sp>
        <p:nvSpPr>
          <p:cNvPr id="53" name="Line 53"/>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p:spPr>
        <p:txBody>
          <a:bodyPr wrap="none" anchor="ctr"/>
          <a:lstStyle/>
          <a:p>
            <a:endParaRPr lang="zh-CN" altLang="en-US" i="0"/>
          </a:p>
        </p:txBody>
      </p:sp>
      <p:sp>
        <p:nvSpPr>
          <p:cNvPr id="54" name="Line 54"/>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p:spPr>
        <p:txBody>
          <a:bodyPr wrap="none" anchor="ctr"/>
          <a:lstStyle/>
          <a:p>
            <a:endParaRPr lang="zh-CN" altLang="en-US" i="0"/>
          </a:p>
        </p:txBody>
      </p:sp>
      <p:sp>
        <p:nvSpPr>
          <p:cNvPr id="55" name="Line 55"/>
          <p:cNvSpPr>
            <a:spLocks noChangeShapeType="1"/>
          </p:cNvSpPr>
          <p:nvPr/>
        </p:nvSpPr>
        <p:spPr bwMode="auto">
          <a:xfrm flipH="1">
            <a:off x="1219200" y="2667000"/>
            <a:ext cx="304800" cy="381000"/>
          </a:xfrm>
          <a:prstGeom prst="line">
            <a:avLst/>
          </a:prstGeom>
          <a:noFill/>
          <a:ln w="28575">
            <a:solidFill>
              <a:srgbClr val="FF3300"/>
            </a:solidFill>
            <a:round/>
            <a:headEnd/>
            <a:tailEnd type="triangle" w="sm" len="lg"/>
          </a:ln>
        </p:spPr>
        <p:txBody>
          <a:bodyPr wrap="none" anchor="ctr"/>
          <a:lstStyle/>
          <a:p>
            <a:endParaRPr lang="zh-CN" altLang="en-US" i="0"/>
          </a:p>
        </p:txBody>
      </p:sp>
      <p:sp>
        <p:nvSpPr>
          <p:cNvPr id="56" name="Freeform 56"/>
          <p:cNvSpPr>
            <a:spLocks/>
          </p:cNvSpPr>
          <p:nvPr/>
        </p:nvSpPr>
        <p:spPr bwMode="auto">
          <a:xfrm>
            <a:off x="4826000" y="1066800"/>
            <a:ext cx="3403600" cy="2933700"/>
          </a:xfrm>
          <a:custGeom>
            <a:avLst/>
            <a:gdLst/>
            <a:ahLst/>
            <a:cxnLst>
              <a:cxn ang="0">
                <a:pos x="896" y="192"/>
              </a:cxn>
              <a:cxn ang="0">
                <a:pos x="128" y="1200"/>
              </a:cxn>
              <a:cxn ang="0">
                <a:pos x="128" y="1680"/>
              </a:cxn>
              <a:cxn ang="0">
                <a:pos x="464" y="1824"/>
              </a:cxn>
              <a:cxn ang="0">
                <a:pos x="704" y="1536"/>
              </a:cxn>
              <a:cxn ang="0">
                <a:pos x="800" y="1344"/>
              </a:cxn>
              <a:cxn ang="0">
                <a:pos x="848" y="1296"/>
              </a:cxn>
              <a:cxn ang="0">
                <a:pos x="896" y="1248"/>
              </a:cxn>
              <a:cxn ang="0">
                <a:pos x="992" y="1200"/>
              </a:cxn>
              <a:cxn ang="0">
                <a:pos x="1280" y="1152"/>
              </a:cxn>
              <a:cxn ang="0">
                <a:pos x="1712" y="1248"/>
              </a:cxn>
              <a:cxn ang="0">
                <a:pos x="2000" y="1200"/>
              </a:cxn>
              <a:cxn ang="0">
                <a:pos x="2144" y="864"/>
              </a:cxn>
              <a:cxn ang="0">
                <a:pos x="2000" y="480"/>
              </a:cxn>
              <a:cxn ang="0">
                <a:pos x="1472" y="96"/>
              </a:cxn>
              <a:cxn ang="0">
                <a:pos x="1088" y="48"/>
              </a:cxn>
              <a:cxn ang="0">
                <a:pos x="896" y="192"/>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p:spPr>
        <p:txBody>
          <a:bodyPr wrap="none" anchor="ctr"/>
          <a:lstStyle/>
          <a:p>
            <a:endParaRPr lang="zh-CN" altLang="en-US"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0-#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0-#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0-#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0-#ppt_w/2"/>
                                          </p:val>
                                        </p:tav>
                                        <p:tav tm="100000">
                                          <p:val>
                                            <p:strVal val="#ppt_x"/>
                                          </p:val>
                                        </p:tav>
                                      </p:tavLst>
                                    </p:anim>
                                    <p:anim calcmode="lin" valueType="num">
                                      <p:cBhvr additive="base">
                                        <p:cTn id="68" dur="500" fill="hold"/>
                                        <p:tgtEl>
                                          <p:spTgt spid="22"/>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0-#ppt_w/2"/>
                                          </p:val>
                                        </p:tav>
                                        <p:tav tm="100000">
                                          <p:val>
                                            <p:strVal val="#ppt_x"/>
                                          </p:val>
                                        </p:tav>
                                      </p:tavLst>
                                    </p:anim>
                                    <p:anim calcmode="lin" valueType="num">
                                      <p:cBhvr additive="base">
                                        <p:cTn id="76" dur="500" fill="hold"/>
                                        <p:tgtEl>
                                          <p:spTgt spid="3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0-#ppt_w/2"/>
                                          </p:val>
                                        </p:tav>
                                        <p:tav tm="100000">
                                          <p:val>
                                            <p:strVal val="#ppt_x"/>
                                          </p:val>
                                        </p:tav>
                                      </p:tavLst>
                                    </p:anim>
                                    <p:anim calcmode="lin" valueType="num">
                                      <p:cBhvr additive="base">
                                        <p:cTn id="84" dur="500" fill="hold"/>
                                        <p:tgtEl>
                                          <p:spTgt spid="3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0-#ppt_w/2"/>
                                          </p:val>
                                        </p:tav>
                                        <p:tav tm="100000">
                                          <p:val>
                                            <p:strVal val="#ppt_x"/>
                                          </p:val>
                                        </p:tav>
                                      </p:tavLst>
                                    </p:anim>
                                    <p:anim calcmode="lin" valueType="num">
                                      <p:cBhvr additive="base">
                                        <p:cTn id="92" dur="500" fill="hold"/>
                                        <p:tgtEl>
                                          <p:spTgt spid="41"/>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 calcmode="lin" valueType="num">
                                      <p:cBhvr additive="base">
                                        <p:cTn id="95" dur="500" fill="hold"/>
                                        <p:tgtEl>
                                          <p:spTgt spid="49"/>
                                        </p:tgtEl>
                                        <p:attrNameLst>
                                          <p:attrName>ppt_x</p:attrName>
                                        </p:attrNameLst>
                                      </p:cBhvr>
                                      <p:tavLst>
                                        <p:tav tm="0">
                                          <p:val>
                                            <p:strVal val="0-#ppt_w/2"/>
                                          </p:val>
                                        </p:tav>
                                        <p:tav tm="100000">
                                          <p:val>
                                            <p:strVal val="#ppt_x"/>
                                          </p:val>
                                        </p:tav>
                                      </p:tavLst>
                                    </p:anim>
                                    <p:anim calcmode="lin" valueType="num">
                                      <p:cBhvr additive="base">
                                        <p:cTn id="96" dur="500" fill="hold"/>
                                        <p:tgtEl>
                                          <p:spTgt spid="49"/>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additive="base">
                                        <p:cTn id="99" dur="500" fill="hold"/>
                                        <p:tgtEl>
                                          <p:spTgt spid="50"/>
                                        </p:tgtEl>
                                        <p:attrNameLst>
                                          <p:attrName>ppt_x</p:attrName>
                                        </p:attrNameLst>
                                      </p:cBhvr>
                                      <p:tavLst>
                                        <p:tav tm="0">
                                          <p:val>
                                            <p:strVal val="0-#ppt_w/2"/>
                                          </p:val>
                                        </p:tav>
                                        <p:tav tm="100000">
                                          <p:val>
                                            <p:strVal val="#ppt_x"/>
                                          </p:val>
                                        </p:tav>
                                      </p:tavLst>
                                    </p:anim>
                                    <p:anim calcmode="lin" valueType="num">
                                      <p:cBhvr additive="base">
                                        <p:cTn id="100" dur="500" fill="hold"/>
                                        <p:tgtEl>
                                          <p:spTgt spid="50"/>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0-#ppt_w/2"/>
                                          </p:val>
                                        </p:tav>
                                        <p:tav tm="100000">
                                          <p:val>
                                            <p:strVal val="#ppt_x"/>
                                          </p:val>
                                        </p:tav>
                                      </p:tavLst>
                                    </p:anim>
                                    <p:anim calcmode="lin" valueType="num">
                                      <p:cBhvr additive="base">
                                        <p:cTn id="104" dur="500" fill="hold"/>
                                        <p:tgtEl>
                                          <p:spTgt spid="52"/>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fill="hold"/>
                                        <p:tgtEl>
                                          <p:spTgt spid="53"/>
                                        </p:tgtEl>
                                        <p:attrNameLst>
                                          <p:attrName>ppt_x</p:attrName>
                                        </p:attrNameLst>
                                      </p:cBhvr>
                                      <p:tavLst>
                                        <p:tav tm="0">
                                          <p:val>
                                            <p:strVal val="0-#ppt_w/2"/>
                                          </p:val>
                                        </p:tav>
                                        <p:tav tm="100000">
                                          <p:val>
                                            <p:strVal val="#ppt_x"/>
                                          </p:val>
                                        </p:tav>
                                      </p:tavLst>
                                    </p:anim>
                                    <p:anim calcmode="lin" valueType="num">
                                      <p:cBhvr additive="base">
                                        <p:cTn id="108" dur="500" fill="hold"/>
                                        <p:tgtEl>
                                          <p:spTgt spid="53"/>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500" fill="hold"/>
                                        <p:tgtEl>
                                          <p:spTgt spid="54"/>
                                        </p:tgtEl>
                                        <p:attrNameLst>
                                          <p:attrName>ppt_x</p:attrName>
                                        </p:attrNameLst>
                                      </p:cBhvr>
                                      <p:tavLst>
                                        <p:tav tm="0">
                                          <p:val>
                                            <p:strVal val="0-#ppt_w/2"/>
                                          </p:val>
                                        </p:tav>
                                        <p:tav tm="100000">
                                          <p:val>
                                            <p:strVal val="#ppt_x"/>
                                          </p:val>
                                        </p:tav>
                                      </p:tavLst>
                                    </p:anim>
                                    <p:anim calcmode="lin" valueType="num">
                                      <p:cBhvr additive="base">
                                        <p:cTn id="112" dur="500" fill="hold"/>
                                        <p:tgtEl>
                                          <p:spTgt spid="54"/>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anim calcmode="lin" valueType="num">
                                      <p:cBhvr additive="base">
                                        <p:cTn id="115" dur="500" fill="hold"/>
                                        <p:tgtEl>
                                          <p:spTgt spid="55"/>
                                        </p:tgtEl>
                                        <p:attrNameLst>
                                          <p:attrName>ppt_x</p:attrName>
                                        </p:attrNameLst>
                                      </p:cBhvr>
                                      <p:tavLst>
                                        <p:tav tm="0">
                                          <p:val>
                                            <p:strVal val="0-#ppt_w/2"/>
                                          </p:val>
                                        </p:tav>
                                        <p:tav tm="100000">
                                          <p:val>
                                            <p:strVal val="#ppt_x"/>
                                          </p:val>
                                        </p:tav>
                                      </p:tavLst>
                                    </p:anim>
                                    <p:anim calcmode="lin" valueType="num">
                                      <p:cBhvr additive="base">
                                        <p:cTn id="116"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box(in)">
                                      <p:cBhvr>
                                        <p:cTn id="121" dur="500"/>
                                        <p:tgtEl>
                                          <p:spTgt spid="23"/>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grpId="0" nodeType="clickEffect">
                                  <p:stCondLst>
                                    <p:cond delay="0"/>
                                  </p:stCondLst>
                                  <p:childTnLst>
                                    <p:set>
                                      <p:cBhvr>
                                        <p:cTn id="125" dur="1" fill="hold">
                                          <p:stCondLst>
                                            <p:cond delay="0"/>
                                          </p:stCondLst>
                                        </p:cTn>
                                        <p:tgtEl>
                                          <p:spTgt spid="3"/>
                                        </p:tgtEl>
                                        <p:attrNameLst>
                                          <p:attrName>style.visibility</p:attrName>
                                        </p:attrNameLst>
                                      </p:cBhvr>
                                      <p:to>
                                        <p:strVal val="visible"/>
                                      </p:to>
                                    </p:set>
                                    <p:anim calcmode="lin" valueType="num">
                                      <p:cBhvr additive="base">
                                        <p:cTn id="126" dur="500" fill="hold"/>
                                        <p:tgtEl>
                                          <p:spTgt spid="3"/>
                                        </p:tgtEl>
                                        <p:attrNameLst>
                                          <p:attrName>ppt_x</p:attrName>
                                        </p:attrNameLst>
                                      </p:cBhvr>
                                      <p:tavLst>
                                        <p:tav tm="0">
                                          <p:val>
                                            <p:strVal val="1+#ppt_w/2"/>
                                          </p:val>
                                        </p:tav>
                                        <p:tav tm="100000">
                                          <p:val>
                                            <p:strVal val="#ppt_x"/>
                                          </p:val>
                                        </p:tav>
                                      </p:tavLst>
                                    </p:anim>
                                    <p:anim calcmode="lin" valueType="num">
                                      <p:cBhvr additive="base">
                                        <p:cTn id="127" dur="500" fill="hold"/>
                                        <p:tgtEl>
                                          <p:spTgt spid="3"/>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4"/>
                                        </p:tgtEl>
                                        <p:attrNameLst>
                                          <p:attrName>style.visibility</p:attrName>
                                        </p:attrNameLst>
                                      </p:cBhvr>
                                      <p:to>
                                        <p:strVal val="visible"/>
                                      </p:to>
                                    </p:set>
                                    <p:anim calcmode="lin" valueType="num">
                                      <p:cBhvr additive="base">
                                        <p:cTn id="130" dur="500" fill="hold"/>
                                        <p:tgtEl>
                                          <p:spTgt spid="4"/>
                                        </p:tgtEl>
                                        <p:attrNameLst>
                                          <p:attrName>ppt_x</p:attrName>
                                        </p:attrNameLst>
                                      </p:cBhvr>
                                      <p:tavLst>
                                        <p:tav tm="0">
                                          <p:val>
                                            <p:strVal val="1+#ppt_w/2"/>
                                          </p:val>
                                        </p:tav>
                                        <p:tav tm="100000">
                                          <p:val>
                                            <p:strVal val="#ppt_x"/>
                                          </p:val>
                                        </p:tav>
                                      </p:tavLst>
                                    </p:anim>
                                    <p:anim calcmode="lin" valueType="num">
                                      <p:cBhvr additive="base">
                                        <p:cTn id="131" dur="500" fill="hold"/>
                                        <p:tgtEl>
                                          <p:spTgt spid="4"/>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5"/>
                                        </p:tgtEl>
                                        <p:attrNameLst>
                                          <p:attrName>style.visibility</p:attrName>
                                        </p:attrNameLst>
                                      </p:cBhvr>
                                      <p:to>
                                        <p:strVal val="visible"/>
                                      </p:to>
                                    </p:set>
                                    <p:anim calcmode="lin" valueType="num">
                                      <p:cBhvr additive="base">
                                        <p:cTn id="134" dur="500" fill="hold"/>
                                        <p:tgtEl>
                                          <p:spTgt spid="5"/>
                                        </p:tgtEl>
                                        <p:attrNameLst>
                                          <p:attrName>ppt_x</p:attrName>
                                        </p:attrNameLst>
                                      </p:cBhvr>
                                      <p:tavLst>
                                        <p:tav tm="0">
                                          <p:val>
                                            <p:strVal val="1+#ppt_w/2"/>
                                          </p:val>
                                        </p:tav>
                                        <p:tav tm="100000">
                                          <p:val>
                                            <p:strVal val="#ppt_x"/>
                                          </p:val>
                                        </p:tav>
                                      </p:tavLst>
                                    </p:anim>
                                    <p:anim calcmode="lin" valueType="num">
                                      <p:cBhvr additive="base">
                                        <p:cTn id="135" dur="500" fill="hold"/>
                                        <p:tgtEl>
                                          <p:spTgt spid="5"/>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6"/>
                                        </p:tgtEl>
                                        <p:attrNameLst>
                                          <p:attrName>style.visibility</p:attrName>
                                        </p:attrNameLst>
                                      </p:cBhvr>
                                      <p:to>
                                        <p:strVal val="visible"/>
                                      </p:to>
                                    </p:set>
                                    <p:anim calcmode="lin" valueType="num">
                                      <p:cBhvr additive="base">
                                        <p:cTn id="138" dur="500" fill="hold"/>
                                        <p:tgtEl>
                                          <p:spTgt spid="6"/>
                                        </p:tgtEl>
                                        <p:attrNameLst>
                                          <p:attrName>ppt_x</p:attrName>
                                        </p:attrNameLst>
                                      </p:cBhvr>
                                      <p:tavLst>
                                        <p:tav tm="0">
                                          <p:val>
                                            <p:strVal val="1+#ppt_w/2"/>
                                          </p:val>
                                        </p:tav>
                                        <p:tav tm="100000">
                                          <p:val>
                                            <p:strVal val="#ppt_x"/>
                                          </p:val>
                                        </p:tav>
                                      </p:tavLst>
                                    </p:anim>
                                    <p:anim calcmode="lin" valueType="num">
                                      <p:cBhvr additive="base">
                                        <p:cTn id="139" dur="500" fill="hold"/>
                                        <p:tgtEl>
                                          <p:spTgt spid="6"/>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24"/>
                                        </p:tgtEl>
                                        <p:attrNameLst>
                                          <p:attrName>style.visibility</p:attrName>
                                        </p:attrNameLst>
                                      </p:cBhvr>
                                      <p:to>
                                        <p:strVal val="visible"/>
                                      </p:to>
                                    </p:set>
                                    <p:anim calcmode="lin" valueType="num">
                                      <p:cBhvr additive="base">
                                        <p:cTn id="142" dur="500" fill="hold"/>
                                        <p:tgtEl>
                                          <p:spTgt spid="24"/>
                                        </p:tgtEl>
                                        <p:attrNameLst>
                                          <p:attrName>ppt_x</p:attrName>
                                        </p:attrNameLst>
                                      </p:cBhvr>
                                      <p:tavLst>
                                        <p:tav tm="0">
                                          <p:val>
                                            <p:strVal val="1+#ppt_w/2"/>
                                          </p:val>
                                        </p:tav>
                                        <p:tav tm="100000">
                                          <p:val>
                                            <p:strVal val="#ppt_x"/>
                                          </p:val>
                                        </p:tav>
                                      </p:tavLst>
                                    </p:anim>
                                    <p:anim calcmode="lin" valueType="num">
                                      <p:cBhvr additive="base">
                                        <p:cTn id="143" dur="500" fill="hold"/>
                                        <p:tgtEl>
                                          <p:spTgt spid="24"/>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25"/>
                                        </p:tgtEl>
                                        <p:attrNameLst>
                                          <p:attrName>style.visibility</p:attrName>
                                        </p:attrNameLst>
                                      </p:cBhvr>
                                      <p:to>
                                        <p:strVal val="visible"/>
                                      </p:to>
                                    </p:set>
                                    <p:anim calcmode="lin" valueType="num">
                                      <p:cBhvr additive="base">
                                        <p:cTn id="146" dur="500" fill="hold"/>
                                        <p:tgtEl>
                                          <p:spTgt spid="25"/>
                                        </p:tgtEl>
                                        <p:attrNameLst>
                                          <p:attrName>ppt_x</p:attrName>
                                        </p:attrNameLst>
                                      </p:cBhvr>
                                      <p:tavLst>
                                        <p:tav tm="0">
                                          <p:val>
                                            <p:strVal val="1+#ppt_w/2"/>
                                          </p:val>
                                        </p:tav>
                                        <p:tav tm="100000">
                                          <p:val>
                                            <p:strVal val="#ppt_x"/>
                                          </p:val>
                                        </p:tav>
                                      </p:tavLst>
                                    </p:anim>
                                    <p:anim calcmode="lin" valueType="num">
                                      <p:cBhvr additive="base">
                                        <p:cTn id="147" dur="500" fill="hold"/>
                                        <p:tgtEl>
                                          <p:spTgt spid="25"/>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26"/>
                                        </p:tgtEl>
                                        <p:attrNameLst>
                                          <p:attrName>style.visibility</p:attrName>
                                        </p:attrNameLst>
                                      </p:cBhvr>
                                      <p:to>
                                        <p:strVal val="visible"/>
                                      </p:to>
                                    </p:set>
                                    <p:anim calcmode="lin" valueType="num">
                                      <p:cBhvr additive="base">
                                        <p:cTn id="150" dur="500" fill="hold"/>
                                        <p:tgtEl>
                                          <p:spTgt spid="26"/>
                                        </p:tgtEl>
                                        <p:attrNameLst>
                                          <p:attrName>ppt_x</p:attrName>
                                        </p:attrNameLst>
                                      </p:cBhvr>
                                      <p:tavLst>
                                        <p:tav tm="0">
                                          <p:val>
                                            <p:strVal val="1+#ppt_w/2"/>
                                          </p:val>
                                        </p:tav>
                                        <p:tav tm="100000">
                                          <p:val>
                                            <p:strVal val="#ppt_x"/>
                                          </p:val>
                                        </p:tav>
                                      </p:tavLst>
                                    </p:anim>
                                    <p:anim calcmode="lin" valueType="num">
                                      <p:cBhvr additive="base">
                                        <p:cTn id="151" dur="500" fill="hold"/>
                                        <p:tgtEl>
                                          <p:spTgt spid="26"/>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27"/>
                                        </p:tgtEl>
                                        <p:attrNameLst>
                                          <p:attrName>style.visibility</p:attrName>
                                        </p:attrNameLst>
                                      </p:cBhvr>
                                      <p:to>
                                        <p:strVal val="visible"/>
                                      </p:to>
                                    </p:set>
                                    <p:anim calcmode="lin" valueType="num">
                                      <p:cBhvr additive="base">
                                        <p:cTn id="154" dur="500" fill="hold"/>
                                        <p:tgtEl>
                                          <p:spTgt spid="27"/>
                                        </p:tgtEl>
                                        <p:attrNameLst>
                                          <p:attrName>ppt_x</p:attrName>
                                        </p:attrNameLst>
                                      </p:cBhvr>
                                      <p:tavLst>
                                        <p:tav tm="0">
                                          <p:val>
                                            <p:strVal val="1+#ppt_w/2"/>
                                          </p:val>
                                        </p:tav>
                                        <p:tav tm="100000">
                                          <p:val>
                                            <p:strVal val="#ppt_x"/>
                                          </p:val>
                                        </p:tav>
                                      </p:tavLst>
                                    </p:anim>
                                    <p:anim calcmode="lin" valueType="num">
                                      <p:cBhvr additive="base">
                                        <p:cTn id="155" dur="500" fill="hold"/>
                                        <p:tgtEl>
                                          <p:spTgt spid="27"/>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28"/>
                                        </p:tgtEl>
                                        <p:attrNameLst>
                                          <p:attrName>style.visibility</p:attrName>
                                        </p:attrNameLst>
                                      </p:cBhvr>
                                      <p:to>
                                        <p:strVal val="visible"/>
                                      </p:to>
                                    </p:set>
                                    <p:anim calcmode="lin" valueType="num">
                                      <p:cBhvr additive="base">
                                        <p:cTn id="158" dur="500" fill="hold"/>
                                        <p:tgtEl>
                                          <p:spTgt spid="28"/>
                                        </p:tgtEl>
                                        <p:attrNameLst>
                                          <p:attrName>ppt_x</p:attrName>
                                        </p:attrNameLst>
                                      </p:cBhvr>
                                      <p:tavLst>
                                        <p:tav tm="0">
                                          <p:val>
                                            <p:strVal val="1+#ppt_w/2"/>
                                          </p:val>
                                        </p:tav>
                                        <p:tav tm="100000">
                                          <p:val>
                                            <p:strVal val="#ppt_x"/>
                                          </p:val>
                                        </p:tav>
                                      </p:tavLst>
                                    </p:anim>
                                    <p:anim calcmode="lin" valueType="num">
                                      <p:cBhvr additive="base">
                                        <p:cTn id="159" dur="500" fill="hold"/>
                                        <p:tgtEl>
                                          <p:spTgt spid="28"/>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29"/>
                                        </p:tgtEl>
                                        <p:attrNameLst>
                                          <p:attrName>style.visibility</p:attrName>
                                        </p:attrNameLst>
                                      </p:cBhvr>
                                      <p:to>
                                        <p:strVal val="visible"/>
                                      </p:to>
                                    </p:set>
                                    <p:anim calcmode="lin" valueType="num">
                                      <p:cBhvr additive="base">
                                        <p:cTn id="162" dur="500" fill="hold"/>
                                        <p:tgtEl>
                                          <p:spTgt spid="29"/>
                                        </p:tgtEl>
                                        <p:attrNameLst>
                                          <p:attrName>ppt_x</p:attrName>
                                        </p:attrNameLst>
                                      </p:cBhvr>
                                      <p:tavLst>
                                        <p:tav tm="0">
                                          <p:val>
                                            <p:strVal val="1+#ppt_w/2"/>
                                          </p:val>
                                        </p:tav>
                                        <p:tav tm="100000">
                                          <p:val>
                                            <p:strVal val="#ppt_x"/>
                                          </p:val>
                                        </p:tav>
                                      </p:tavLst>
                                    </p:anim>
                                    <p:anim calcmode="lin" valueType="num">
                                      <p:cBhvr additive="base">
                                        <p:cTn id="163" dur="500" fill="hold"/>
                                        <p:tgtEl>
                                          <p:spTgt spid="29"/>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30"/>
                                        </p:tgtEl>
                                        <p:attrNameLst>
                                          <p:attrName>style.visibility</p:attrName>
                                        </p:attrNameLst>
                                      </p:cBhvr>
                                      <p:to>
                                        <p:strVal val="visible"/>
                                      </p:to>
                                    </p:set>
                                    <p:anim calcmode="lin" valueType="num">
                                      <p:cBhvr additive="base">
                                        <p:cTn id="166" dur="500" fill="hold"/>
                                        <p:tgtEl>
                                          <p:spTgt spid="30"/>
                                        </p:tgtEl>
                                        <p:attrNameLst>
                                          <p:attrName>ppt_x</p:attrName>
                                        </p:attrNameLst>
                                      </p:cBhvr>
                                      <p:tavLst>
                                        <p:tav tm="0">
                                          <p:val>
                                            <p:strVal val="1+#ppt_w/2"/>
                                          </p:val>
                                        </p:tav>
                                        <p:tav tm="100000">
                                          <p:val>
                                            <p:strVal val="#ppt_x"/>
                                          </p:val>
                                        </p:tav>
                                      </p:tavLst>
                                    </p:anim>
                                    <p:anim calcmode="lin" valueType="num">
                                      <p:cBhvr additive="base">
                                        <p:cTn id="167" dur="500" fill="hold"/>
                                        <p:tgtEl>
                                          <p:spTgt spid="30"/>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31"/>
                                        </p:tgtEl>
                                        <p:attrNameLst>
                                          <p:attrName>style.visibility</p:attrName>
                                        </p:attrNameLst>
                                      </p:cBhvr>
                                      <p:to>
                                        <p:strVal val="visible"/>
                                      </p:to>
                                    </p:set>
                                    <p:anim calcmode="lin" valueType="num">
                                      <p:cBhvr additive="base">
                                        <p:cTn id="170" dur="500" fill="hold"/>
                                        <p:tgtEl>
                                          <p:spTgt spid="31"/>
                                        </p:tgtEl>
                                        <p:attrNameLst>
                                          <p:attrName>ppt_x</p:attrName>
                                        </p:attrNameLst>
                                      </p:cBhvr>
                                      <p:tavLst>
                                        <p:tav tm="0">
                                          <p:val>
                                            <p:strVal val="1+#ppt_w/2"/>
                                          </p:val>
                                        </p:tav>
                                        <p:tav tm="100000">
                                          <p:val>
                                            <p:strVal val="#ppt_x"/>
                                          </p:val>
                                        </p:tav>
                                      </p:tavLst>
                                    </p:anim>
                                    <p:anim calcmode="lin" valueType="num">
                                      <p:cBhvr additive="base">
                                        <p:cTn id="171" dur="500" fill="hold"/>
                                        <p:tgtEl>
                                          <p:spTgt spid="31"/>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32"/>
                                        </p:tgtEl>
                                        <p:attrNameLst>
                                          <p:attrName>style.visibility</p:attrName>
                                        </p:attrNameLst>
                                      </p:cBhvr>
                                      <p:to>
                                        <p:strVal val="visible"/>
                                      </p:to>
                                    </p:set>
                                    <p:anim calcmode="lin" valueType="num">
                                      <p:cBhvr additive="base">
                                        <p:cTn id="174" dur="500" fill="hold"/>
                                        <p:tgtEl>
                                          <p:spTgt spid="32"/>
                                        </p:tgtEl>
                                        <p:attrNameLst>
                                          <p:attrName>ppt_x</p:attrName>
                                        </p:attrNameLst>
                                      </p:cBhvr>
                                      <p:tavLst>
                                        <p:tav tm="0">
                                          <p:val>
                                            <p:strVal val="1+#ppt_w/2"/>
                                          </p:val>
                                        </p:tav>
                                        <p:tav tm="100000">
                                          <p:val>
                                            <p:strVal val="#ppt_x"/>
                                          </p:val>
                                        </p:tav>
                                      </p:tavLst>
                                    </p:anim>
                                    <p:anim calcmode="lin" valueType="num">
                                      <p:cBhvr additive="base">
                                        <p:cTn id="175" dur="500" fill="hold"/>
                                        <p:tgtEl>
                                          <p:spTgt spid="32"/>
                                        </p:tgtEl>
                                        <p:attrNameLst>
                                          <p:attrName>ppt_y</p:attrName>
                                        </p:attrNameLst>
                                      </p:cBhvr>
                                      <p:tavLst>
                                        <p:tav tm="0">
                                          <p:val>
                                            <p:strVal val="#ppt_y"/>
                                          </p:val>
                                        </p:tav>
                                        <p:tav tm="100000">
                                          <p:val>
                                            <p:strVal val="#ppt_y"/>
                                          </p:val>
                                        </p:tav>
                                      </p:tavLst>
                                    </p:anim>
                                  </p:childTnLst>
                                </p:cTn>
                              </p:par>
                              <p:par>
                                <p:cTn id="176" presetID="2" presetClass="entr" presetSubtype="2" fill="hold" grpId="0" nodeType="withEffect">
                                  <p:stCondLst>
                                    <p:cond delay="0"/>
                                  </p:stCondLst>
                                  <p:childTnLst>
                                    <p:set>
                                      <p:cBhvr>
                                        <p:cTn id="177" dur="1" fill="hold">
                                          <p:stCondLst>
                                            <p:cond delay="0"/>
                                          </p:stCondLst>
                                        </p:cTn>
                                        <p:tgtEl>
                                          <p:spTgt spid="33"/>
                                        </p:tgtEl>
                                        <p:attrNameLst>
                                          <p:attrName>style.visibility</p:attrName>
                                        </p:attrNameLst>
                                      </p:cBhvr>
                                      <p:to>
                                        <p:strVal val="visible"/>
                                      </p:to>
                                    </p:set>
                                    <p:anim calcmode="lin" valueType="num">
                                      <p:cBhvr additive="base">
                                        <p:cTn id="178" dur="500" fill="hold"/>
                                        <p:tgtEl>
                                          <p:spTgt spid="33"/>
                                        </p:tgtEl>
                                        <p:attrNameLst>
                                          <p:attrName>ppt_x</p:attrName>
                                        </p:attrNameLst>
                                      </p:cBhvr>
                                      <p:tavLst>
                                        <p:tav tm="0">
                                          <p:val>
                                            <p:strVal val="1+#ppt_w/2"/>
                                          </p:val>
                                        </p:tav>
                                        <p:tav tm="100000">
                                          <p:val>
                                            <p:strVal val="#ppt_x"/>
                                          </p:val>
                                        </p:tav>
                                      </p:tavLst>
                                    </p:anim>
                                    <p:anim calcmode="lin" valueType="num">
                                      <p:cBhvr additive="base">
                                        <p:cTn id="179" dur="500" fill="hold"/>
                                        <p:tgtEl>
                                          <p:spTgt spid="33"/>
                                        </p:tgtEl>
                                        <p:attrNameLst>
                                          <p:attrName>ppt_y</p:attrName>
                                        </p:attrNameLst>
                                      </p:cBhvr>
                                      <p:tavLst>
                                        <p:tav tm="0">
                                          <p:val>
                                            <p:strVal val="#ppt_y"/>
                                          </p:val>
                                        </p:tav>
                                        <p:tav tm="100000">
                                          <p:val>
                                            <p:strVal val="#ppt_y"/>
                                          </p:val>
                                        </p:tav>
                                      </p:tavLst>
                                    </p:anim>
                                  </p:childTnLst>
                                </p:cTn>
                              </p:par>
                              <p:par>
                                <p:cTn id="180" presetID="2" presetClass="entr" presetSubtype="2" fill="hold" grpId="0" nodeType="withEffect">
                                  <p:stCondLst>
                                    <p:cond delay="0"/>
                                  </p:stCondLst>
                                  <p:childTnLst>
                                    <p:set>
                                      <p:cBhvr>
                                        <p:cTn id="181" dur="1" fill="hold">
                                          <p:stCondLst>
                                            <p:cond delay="0"/>
                                          </p:stCondLst>
                                        </p:cTn>
                                        <p:tgtEl>
                                          <p:spTgt spid="34"/>
                                        </p:tgtEl>
                                        <p:attrNameLst>
                                          <p:attrName>style.visibility</p:attrName>
                                        </p:attrNameLst>
                                      </p:cBhvr>
                                      <p:to>
                                        <p:strVal val="visible"/>
                                      </p:to>
                                    </p:set>
                                    <p:anim calcmode="lin" valueType="num">
                                      <p:cBhvr additive="base">
                                        <p:cTn id="182" dur="500" fill="hold"/>
                                        <p:tgtEl>
                                          <p:spTgt spid="34"/>
                                        </p:tgtEl>
                                        <p:attrNameLst>
                                          <p:attrName>ppt_x</p:attrName>
                                        </p:attrNameLst>
                                      </p:cBhvr>
                                      <p:tavLst>
                                        <p:tav tm="0">
                                          <p:val>
                                            <p:strVal val="1+#ppt_w/2"/>
                                          </p:val>
                                        </p:tav>
                                        <p:tav tm="100000">
                                          <p:val>
                                            <p:strVal val="#ppt_x"/>
                                          </p:val>
                                        </p:tav>
                                      </p:tavLst>
                                    </p:anim>
                                    <p:anim calcmode="lin" valueType="num">
                                      <p:cBhvr additive="base">
                                        <p:cTn id="183" dur="500" fill="hold"/>
                                        <p:tgtEl>
                                          <p:spTgt spid="34"/>
                                        </p:tgtEl>
                                        <p:attrNameLst>
                                          <p:attrName>ppt_y</p:attrName>
                                        </p:attrNameLst>
                                      </p:cBhvr>
                                      <p:tavLst>
                                        <p:tav tm="0">
                                          <p:val>
                                            <p:strVal val="#ppt_y"/>
                                          </p:val>
                                        </p:tav>
                                        <p:tav tm="100000">
                                          <p:val>
                                            <p:strVal val="#ppt_y"/>
                                          </p:val>
                                        </p:tav>
                                      </p:tavLst>
                                    </p:anim>
                                  </p:childTnLst>
                                </p:cTn>
                              </p:par>
                              <p:par>
                                <p:cTn id="184" presetID="2" presetClass="entr" presetSubtype="2" fill="hold" grpId="0" nodeType="withEffect">
                                  <p:stCondLst>
                                    <p:cond delay="0"/>
                                  </p:stCondLst>
                                  <p:childTnLst>
                                    <p:set>
                                      <p:cBhvr>
                                        <p:cTn id="185" dur="1" fill="hold">
                                          <p:stCondLst>
                                            <p:cond delay="0"/>
                                          </p:stCondLst>
                                        </p:cTn>
                                        <p:tgtEl>
                                          <p:spTgt spid="35"/>
                                        </p:tgtEl>
                                        <p:attrNameLst>
                                          <p:attrName>style.visibility</p:attrName>
                                        </p:attrNameLst>
                                      </p:cBhvr>
                                      <p:to>
                                        <p:strVal val="visible"/>
                                      </p:to>
                                    </p:set>
                                    <p:anim calcmode="lin" valueType="num">
                                      <p:cBhvr additive="base">
                                        <p:cTn id="186" dur="500" fill="hold"/>
                                        <p:tgtEl>
                                          <p:spTgt spid="35"/>
                                        </p:tgtEl>
                                        <p:attrNameLst>
                                          <p:attrName>ppt_x</p:attrName>
                                        </p:attrNameLst>
                                      </p:cBhvr>
                                      <p:tavLst>
                                        <p:tav tm="0">
                                          <p:val>
                                            <p:strVal val="1+#ppt_w/2"/>
                                          </p:val>
                                        </p:tav>
                                        <p:tav tm="100000">
                                          <p:val>
                                            <p:strVal val="#ppt_x"/>
                                          </p:val>
                                        </p:tav>
                                      </p:tavLst>
                                    </p:anim>
                                    <p:anim calcmode="lin" valueType="num">
                                      <p:cBhvr additive="base">
                                        <p:cTn id="187" dur="500" fill="hold"/>
                                        <p:tgtEl>
                                          <p:spTgt spid="35"/>
                                        </p:tgtEl>
                                        <p:attrNameLst>
                                          <p:attrName>ppt_y</p:attrName>
                                        </p:attrNameLst>
                                      </p:cBhvr>
                                      <p:tavLst>
                                        <p:tav tm="0">
                                          <p:val>
                                            <p:strVal val="#ppt_y"/>
                                          </p:val>
                                        </p:tav>
                                        <p:tav tm="100000">
                                          <p:val>
                                            <p:strVal val="#ppt_y"/>
                                          </p:val>
                                        </p:tav>
                                      </p:tavLst>
                                    </p:anim>
                                  </p:childTnLst>
                                </p:cTn>
                              </p:par>
                              <p:par>
                                <p:cTn id="188" presetID="2" presetClass="entr" presetSubtype="2" fill="hold" grpId="0" nodeType="withEffect">
                                  <p:stCondLst>
                                    <p:cond delay="0"/>
                                  </p:stCondLst>
                                  <p:childTnLst>
                                    <p:set>
                                      <p:cBhvr>
                                        <p:cTn id="189" dur="1" fill="hold">
                                          <p:stCondLst>
                                            <p:cond delay="0"/>
                                          </p:stCondLst>
                                        </p:cTn>
                                        <p:tgtEl>
                                          <p:spTgt spid="42"/>
                                        </p:tgtEl>
                                        <p:attrNameLst>
                                          <p:attrName>style.visibility</p:attrName>
                                        </p:attrNameLst>
                                      </p:cBhvr>
                                      <p:to>
                                        <p:strVal val="visible"/>
                                      </p:to>
                                    </p:set>
                                    <p:anim calcmode="lin" valueType="num">
                                      <p:cBhvr additive="base">
                                        <p:cTn id="190" dur="500" fill="hold"/>
                                        <p:tgtEl>
                                          <p:spTgt spid="42"/>
                                        </p:tgtEl>
                                        <p:attrNameLst>
                                          <p:attrName>ppt_x</p:attrName>
                                        </p:attrNameLst>
                                      </p:cBhvr>
                                      <p:tavLst>
                                        <p:tav tm="0">
                                          <p:val>
                                            <p:strVal val="1+#ppt_w/2"/>
                                          </p:val>
                                        </p:tav>
                                        <p:tav tm="100000">
                                          <p:val>
                                            <p:strVal val="#ppt_x"/>
                                          </p:val>
                                        </p:tav>
                                      </p:tavLst>
                                    </p:anim>
                                    <p:anim calcmode="lin" valueType="num">
                                      <p:cBhvr additive="base">
                                        <p:cTn id="191" dur="500" fill="hold"/>
                                        <p:tgtEl>
                                          <p:spTgt spid="42"/>
                                        </p:tgtEl>
                                        <p:attrNameLst>
                                          <p:attrName>ppt_y</p:attrName>
                                        </p:attrNameLst>
                                      </p:cBhvr>
                                      <p:tavLst>
                                        <p:tav tm="0">
                                          <p:val>
                                            <p:strVal val="#ppt_y"/>
                                          </p:val>
                                        </p:tav>
                                        <p:tav tm="100000">
                                          <p:val>
                                            <p:strVal val="#ppt_y"/>
                                          </p:val>
                                        </p:tav>
                                      </p:tavLst>
                                    </p:anim>
                                  </p:childTnLst>
                                </p:cTn>
                              </p:par>
                              <p:par>
                                <p:cTn id="192" presetID="2" presetClass="entr" presetSubtype="2" fill="hold" grpId="0" nodeType="withEffect">
                                  <p:stCondLst>
                                    <p:cond delay="0"/>
                                  </p:stCondLst>
                                  <p:childTnLst>
                                    <p:set>
                                      <p:cBhvr>
                                        <p:cTn id="193" dur="1" fill="hold">
                                          <p:stCondLst>
                                            <p:cond delay="0"/>
                                          </p:stCondLst>
                                        </p:cTn>
                                        <p:tgtEl>
                                          <p:spTgt spid="43"/>
                                        </p:tgtEl>
                                        <p:attrNameLst>
                                          <p:attrName>style.visibility</p:attrName>
                                        </p:attrNameLst>
                                      </p:cBhvr>
                                      <p:to>
                                        <p:strVal val="visible"/>
                                      </p:to>
                                    </p:set>
                                    <p:anim calcmode="lin" valueType="num">
                                      <p:cBhvr additive="base">
                                        <p:cTn id="194" dur="500" fill="hold"/>
                                        <p:tgtEl>
                                          <p:spTgt spid="43"/>
                                        </p:tgtEl>
                                        <p:attrNameLst>
                                          <p:attrName>ppt_x</p:attrName>
                                        </p:attrNameLst>
                                      </p:cBhvr>
                                      <p:tavLst>
                                        <p:tav tm="0">
                                          <p:val>
                                            <p:strVal val="1+#ppt_w/2"/>
                                          </p:val>
                                        </p:tav>
                                        <p:tav tm="100000">
                                          <p:val>
                                            <p:strVal val="#ppt_x"/>
                                          </p:val>
                                        </p:tav>
                                      </p:tavLst>
                                    </p:anim>
                                    <p:anim calcmode="lin" valueType="num">
                                      <p:cBhvr additive="base">
                                        <p:cTn id="195" dur="500" fill="hold"/>
                                        <p:tgtEl>
                                          <p:spTgt spid="43"/>
                                        </p:tgtEl>
                                        <p:attrNameLst>
                                          <p:attrName>ppt_y</p:attrName>
                                        </p:attrNameLst>
                                      </p:cBhvr>
                                      <p:tavLst>
                                        <p:tav tm="0">
                                          <p:val>
                                            <p:strVal val="#ppt_y"/>
                                          </p:val>
                                        </p:tav>
                                        <p:tav tm="100000">
                                          <p:val>
                                            <p:strVal val="#ppt_y"/>
                                          </p:val>
                                        </p:tav>
                                      </p:tavLst>
                                    </p:anim>
                                  </p:childTnLst>
                                </p:cTn>
                              </p:par>
                              <p:par>
                                <p:cTn id="196" presetID="2" presetClass="entr" presetSubtype="2" fill="hold" grpId="0" nodeType="withEffect">
                                  <p:stCondLst>
                                    <p:cond delay="0"/>
                                  </p:stCondLst>
                                  <p:childTnLst>
                                    <p:set>
                                      <p:cBhvr>
                                        <p:cTn id="197" dur="1" fill="hold">
                                          <p:stCondLst>
                                            <p:cond delay="0"/>
                                          </p:stCondLst>
                                        </p:cTn>
                                        <p:tgtEl>
                                          <p:spTgt spid="44"/>
                                        </p:tgtEl>
                                        <p:attrNameLst>
                                          <p:attrName>style.visibility</p:attrName>
                                        </p:attrNameLst>
                                      </p:cBhvr>
                                      <p:to>
                                        <p:strVal val="visible"/>
                                      </p:to>
                                    </p:set>
                                    <p:anim calcmode="lin" valueType="num">
                                      <p:cBhvr additive="base">
                                        <p:cTn id="198" dur="500" fill="hold"/>
                                        <p:tgtEl>
                                          <p:spTgt spid="44"/>
                                        </p:tgtEl>
                                        <p:attrNameLst>
                                          <p:attrName>ppt_x</p:attrName>
                                        </p:attrNameLst>
                                      </p:cBhvr>
                                      <p:tavLst>
                                        <p:tav tm="0">
                                          <p:val>
                                            <p:strVal val="1+#ppt_w/2"/>
                                          </p:val>
                                        </p:tav>
                                        <p:tav tm="100000">
                                          <p:val>
                                            <p:strVal val="#ppt_x"/>
                                          </p:val>
                                        </p:tav>
                                      </p:tavLst>
                                    </p:anim>
                                    <p:anim calcmode="lin" valueType="num">
                                      <p:cBhvr additive="base">
                                        <p:cTn id="199" dur="500" fill="hold"/>
                                        <p:tgtEl>
                                          <p:spTgt spid="44"/>
                                        </p:tgtEl>
                                        <p:attrNameLst>
                                          <p:attrName>ppt_y</p:attrName>
                                        </p:attrNameLst>
                                      </p:cBhvr>
                                      <p:tavLst>
                                        <p:tav tm="0">
                                          <p:val>
                                            <p:strVal val="#ppt_y"/>
                                          </p:val>
                                        </p:tav>
                                        <p:tav tm="100000">
                                          <p:val>
                                            <p:strVal val="#ppt_y"/>
                                          </p:val>
                                        </p:tav>
                                      </p:tavLst>
                                    </p:anim>
                                  </p:childTnLst>
                                </p:cTn>
                              </p:par>
                              <p:par>
                                <p:cTn id="200" presetID="2" presetClass="entr" presetSubtype="2" fill="hold" grpId="0" nodeType="withEffect">
                                  <p:stCondLst>
                                    <p:cond delay="0"/>
                                  </p:stCondLst>
                                  <p:childTnLst>
                                    <p:set>
                                      <p:cBhvr>
                                        <p:cTn id="201" dur="1" fill="hold">
                                          <p:stCondLst>
                                            <p:cond delay="0"/>
                                          </p:stCondLst>
                                        </p:cTn>
                                        <p:tgtEl>
                                          <p:spTgt spid="45"/>
                                        </p:tgtEl>
                                        <p:attrNameLst>
                                          <p:attrName>style.visibility</p:attrName>
                                        </p:attrNameLst>
                                      </p:cBhvr>
                                      <p:to>
                                        <p:strVal val="visible"/>
                                      </p:to>
                                    </p:set>
                                    <p:anim calcmode="lin" valueType="num">
                                      <p:cBhvr additive="base">
                                        <p:cTn id="202" dur="500" fill="hold"/>
                                        <p:tgtEl>
                                          <p:spTgt spid="45"/>
                                        </p:tgtEl>
                                        <p:attrNameLst>
                                          <p:attrName>ppt_x</p:attrName>
                                        </p:attrNameLst>
                                      </p:cBhvr>
                                      <p:tavLst>
                                        <p:tav tm="0">
                                          <p:val>
                                            <p:strVal val="1+#ppt_w/2"/>
                                          </p:val>
                                        </p:tav>
                                        <p:tav tm="100000">
                                          <p:val>
                                            <p:strVal val="#ppt_x"/>
                                          </p:val>
                                        </p:tav>
                                      </p:tavLst>
                                    </p:anim>
                                    <p:anim calcmode="lin" valueType="num">
                                      <p:cBhvr additive="base">
                                        <p:cTn id="203" dur="500" fill="hold"/>
                                        <p:tgtEl>
                                          <p:spTgt spid="45"/>
                                        </p:tgtEl>
                                        <p:attrNameLst>
                                          <p:attrName>ppt_y</p:attrName>
                                        </p:attrNameLst>
                                      </p:cBhvr>
                                      <p:tavLst>
                                        <p:tav tm="0">
                                          <p:val>
                                            <p:strVal val="#ppt_y"/>
                                          </p:val>
                                        </p:tav>
                                        <p:tav tm="100000">
                                          <p:val>
                                            <p:strVal val="#ppt_y"/>
                                          </p:val>
                                        </p:tav>
                                      </p:tavLst>
                                    </p:anim>
                                  </p:childTnLst>
                                </p:cTn>
                              </p:par>
                              <p:par>
                                <p:cTn id="204" presetID="2" presetClass="entr" presetSubtype="2" fill="hold" grpId="0" nodeType="withEffect">
                                  <p:stCondLst>
                                    <p:cond delay="0"/>
                                  </p:stCondLst>
                                  <p:childTnLst>
                                    <p:set>
                                      <p:cBhvr>
                                        <p:cTn id="205" dur="1" fill="hold">
                                          <p:stCondLst>
                                            <p:cond delay="0"/>
                                          </p:stCondLst>
                                        </p:cTn>
                                        <p:tgtEl>
                                          <p:spTgt spid="46"/>
                                        </p:tgtEl>
                                        <p:attrNameLst>
                                          <p:attrName>style.visibility</p:attrName>
                                        </p:attrNameLst>
                                      </p:cBhvr>
                                      <p:to>
                                        <p:strVal val="visible"/>
                                      </p:to>
                                    </p:set>
                                    <p:anim calcmode="lin" valueType="num">
                                      <p:cBhvr additive="base">
                                        <p:cTn id="206" dur="500" fill="hold"/>
                                        <p:tgtEl>
                                          <p:spTgt spid="46"/>
                                        </p:tgtEl>
                                        <p:attrNameLst>
                                          <p:attrName>ppt_x</p:attrName>
                                        </p:attrNameLst>
                                      </p:cBhvr>
                                      <p:tavLst>
                                        <p:tav tm="0">
                                          <p:val>
                                            <p:strVal val="1+#ppt_w/2"/>
                                          </p:val>
                                        </p:tav>
                                        <p:tav tm="100000">
                                          <p:val>
                                            <p:strVal val="#ppt_x"/>
                                          </p:val>
                                        </p:tav>
                                      </p:tavLst>
                                    </p:anim>
                                    <p:anim calcmode="lin" valueType="num">
                                      <p:cBhvr additive="base">
                                        <p:cTn id="207" dur="500" fill="hold"/>
                                        <p:tgtEl>
                                          <p:spTgt spid="46"/>
                                        </p:tgtEl>
                                        <p:attrNameLst>
                                          <p:attrName>ppt_y</p:attrName>
                                        </p:attrNameLst>
                                      </p:cBhvr>
                                      <p:tavLst>
                                        <p:tav tm="0">
                                          <p:val>
                                            <p:strVal val="#ppt_y"/>
                                          </p:val>
                                        </p:tav>
                                        <p:tav tm="100000">
                                          <p:val>
                                            <p:strVal val="#ppt_y"/>
                                          </p:val>
                                        </p:tav>
                                      </p:tavLst>
                                    </p:anim>
                                  </p:childTnLst>
                                </p:cTn>
                              </p:par>
                              <p:par>
                                <p:cTn id="208" presetID="2" presetClass="entr" presetSubtype="2" fill="hold" grpId="0" nodeType="withEffect">
                                  <p:stCondLst>
                                    <p:cond delay="0"/>
                                  </p:stCondLst>
                                  <p:childTnLst>
                                    <p:set>
                                      <p:cBhvr>
                                        <p:cTn id="209" dur="1" fill="hold">
                                          <p:stCondLst>
                                            <p:cond delay="0"/>
                                          </p:stCondLst>
                                        </p:cTn>
                                        <p:tgtEl>
                                          <p:spTgt spid="47"/>
                                        </p:tgtEl>
                                        <p:attrNameLst>
                                          <p:attrName>style.visibility</p:attrName>
                                        </p:attrNameLst>
                                      </p:cBhvr>
                                      <p:to>
                                        <p:strVal val="visible"/>
                                      </p:to>
                                    </p:set>
                                    <p:anim calcmode="lin" valueType="num">
                                      <p:cBhvr additive="base">
                                        <p:cTn id="210" dur="500" fill="hold"/>
                                        <p:tgtEl>
                                          <p:spTgt spid="47"/>
                                        </p:tgtEl>
                                        <p:attrNameLst>
                                          <p:attrName>ppt_x</p:attrName>
                                        </p:attrNameLst>
                                      </p:cBhvr>
                                      <p:tavLst>
                                        <p:tav tm="0">
                                          <p:val>
                                            <p:strVal val="1+#ppt_w/2"/>
                                          </p:val>
                                        </p:tav>
                                        <p:tav tm="100000">
                                          <p:val>
                                            <p:strVal val="#ppt_x"/>
                                          </p:val>
                                        </p:tav>
                                      </p:tavLst>
                                    </p:anim>
                                    <p:anim calcmode="lin" valueType="num">
                                      <p:cBhvr additive="base">
                                        <p:cTn id="211" dur="500" fill="hold"/>
                                        <p:tgtEl>
                                          <p:spTgt spid="47"/>
                                        </p:tgtEl>
                                        <p:attrNameLst>
                                          <p:attrName>ppt_y</p:attrName>
                                        </p:attrNameLst>
                                      </p:cBhvr>
                                      <p:tavLst>
                                        <p:tav tm="0">
                                          <p:val>
                                            <p:strVal val="#ppt_y"/>
                                          </p:val>
                                        </p:tav>
                                        <p:tav tm="100000">
                                          <p:val>
                                            <p:strVal val="#ppt_y"/>
                                          </p:val>
                                        </p:tav>
                                      </p:tavLst>
                                    </p:anim>
                                  </p:childTnLst>
                                </p:cTn>
                              </p:par>
                              <p:par>
                                <p:cTn id="212" presetID="2" presetClass="entr" presetSubtype="2" fill="hold" grpId="0" nodeType="withEffect">
                                  <p:stCondLst>
                                    <p:cond delay="0"/>
                                  </p:stCondLst>
                                  <p:childTnLst>
                                    <p:set>
                                      <p:cBhvr>
                                        <p:cTn id="213" dur="1" fill="hold">
                                          <p:stCondLst>
                                            <p:cond delay="0"/>
                                          </p:stCondLst>
                                        </p:cTn>
                                        <p:tgtEl>
                                          <p:spTgt spid="56"/>
                                        </p:tgtEl>
                                        <p:attrNameLst>
                                          <p:attrName>style.visibility</p:attrName>
                                        </p:attrNameLst>
                                      </p:cBhvr>
                                      <p:to>
                                        <p:strVal val="visible"/>
                                      </p:to>
                                    </p:set>
                                    <p:anim calcmode="lin" valueType="num">
                                      <p:cBhvr additive="base">
                                        <p:cTn id="214" dur="500" fill="hold"/>
                                        <p:tgtEl>
                                          <p:spTgt spid="56"/>
                                        </p:tgtEl>
                                        <p:attrNameLst>
                                          <p:attrName>ppt_x</p:attrName>
                                        </p:attrNameLst>
                                      </p:cBhvr>
                                      <p:tavLst>
                                        <p:tav tm="0">
                                          <p:val>
                                            <p:strVal val="1+#ppt_w/2"/>
                                          </p:val>
                                        </p:tav>
                                        <p:tav tm="100000">
                                          <p:val>
                                            <p:strVal val="#ppt_x"/>
                                          </p:val>
                                        </p:tav>
                                      </p:tavLst>
                                    </p:anim>
                                    <p:anim calcmode="lin" valueType="num">
                                      <p:cBhvr additive="base">
                                        <p:cTn id="215" dur="500" fill="hold"/>
                                        <p:tgtEl>
                                          <p:spTgt spid="56"/>
                                        </p:tgtEl>
                                        <p:attrNameLst>
                                          <p:attrName>ppt_y</p:attrName>
                                        </p:attrNameLst>
                                      </p:cBhvr>
                                      <p:tavLst>
                                        <p:tav tm="0">
                                          <p:val>
                                            <p:strVal val="#ppt_y"/>
                                          </p:val>
                                        </p:tav>
                                        <p:tav tm="100000">
                                          <p:val>
                                            <p:strVal val="#ppt_y"/>
                                          </p:val>
                                        </p:tav>
                                      </p:tavLst>
                                    </p:anim>
                                  </p:childTnLst>
                                </p:cTn>
                              </p:par>
                              <p:par>
                                <p:cTn id="216" presetID="2" presetClass="entr" presetSubtype="2" fill="hold" grpId="0" nodeType="withEffect">
                                  <p:stCondLst>
                                    <p:cond delay="0"/>
                                  </p:stCondLst>
                                  <p:childTnLst>
                                    <p:set>
                                      <p:cBhvr>
                                        <p:cTn id="217" dur="1" fill="hold">
                                          <p:stCondLst>
                                            <p:cond delay="0"/>
                                          </p:stCondLst>
                                        </p:cTn>
                                        <p:tgtEl>
                                          <p:spTgt spid="48"/>
                                        </p:tgtEl>
                                        <p:attrNameLst>
                                          <p:attrName>style.visibility</p:attrName>
                                        </p:attrNameLst>
                                      </p:cBhvr>
                                      <p:to>
                                        <p:strVal val="visible"/>
                                      </p:to>
                                    </p:set>
                                    <p:anim calcmode="lin" valueType="num">
                                      <p:cBhvr additive="base">
                                        <p:cTn id="218" dur="500" fill="hold"/>
                                        <p:tgtEl>
                                          <p:spTgt spid="48"/>
                                        </p:tgtEl>
                                        <p:attrNameLst>
                                          <p:attrName>ppt_x</p:attrName>
                                        </p:attrNameLst>
                                      </p:cBhvr>
                                      <p:tavLst>
                                        <p:tav tm="0">
                                          <p:val>
                                            <p:strVal val="1+#ppt_w/2"/>
                                          </p:val>
                                        </p:tav>
                                        <p:tav tm="100000">
                                          <p:val>
                                            <p:strVal val="#ppt_x"/>
                                          </p:val>
                                        </p:tav>
                                      </p:tavLst>
                                    </p:anim>
                                    <p:anim calcmode="lin" valueType="num">
                                      <p:cBhvr additive="base">
                                        <p:cTn id="219"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p:bldP spid="50" grpId="0" animBg="1"/>
      <p:bldP spid="52" grpId="0" animBg="1"/>
      <p:bldP spid="53" grpId="0" animBg="1"/>
      <p:bldP spid="54" grpId="0" animBg="1"/>
      <p:bldP spid="55" grpId="0" animBg="1"/>
      <p:bldP spid="56" grpId="0" animBg="1"/>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268</a:t>
            </a:fld>
            <a:endParaRPr lang="en-US" altLang="zh-CN"/>
          </a:p>
        </p:txBody>
      </p:sp>
      <p:sp>
        <p:nvSpPr>
          <p:cNvPr id="3" name="Line 2"/>
          <p:cNvSpPr>
            <a:spLocks noChangeShapeType="1"/>
          </p:cNvSpPr>
          <p:nvPr/>
        </p:nvSpPr>
        <p:spPr bwMode="auto">
          <a:xfrm flipH="1">
            <a:off x="70739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4" name="Line 3"/>
          <p:cNvSpPr>
            <a:spLocks noChangeShapeType="1"/>
          </p:cNvSpPr>
          <p:nvPr/>
        </p:nvSpPr>
        <p:spPr bwMode="auto">
          <a:xfrm>
            <a:off x="66929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5" name="Line 4"/>
          <p:cNvSpPr>
            <a:spLocks noChangeShapeType="1"/>
          </p:cNvSpPr>
          <p:nvPr/>
        </p:nvSpPr>
        <p:spPr bwMode="auto">
          <a:xfrm>
            <a:off x="60071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6" name="Line 5"/>
          <p:cNvSpPr>
            <a:spLocks noChangeShapeType="1"/>
          </p:cNvSpPr>
          <p:nvPr/>
        </p:nvSpPr>
        <p:spPr bwMode="auto">
          <a:xfrm flipH="1">
            <a:off x="52451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7" name="Line 6"/>
          <p:cNvSpPr>
            <a:spLocks noChangeShapeType="1"/>
          </p:cNvSpPr>
          <p:nvPr/>
        </p:nvSpPr>
        <p:spPr bwMode="auto">
          <a:xfrm flipH="1">
            <a:off x="3124200" y="2743200"/>
            <a:ext cx="228600" cy="533400"/>
          </a:xfrm>
          <a:prstGeom prst="line">
            <a:avLst/>
          </a:prstGeom>
          <a:noFill/>
          <a:ln w="28575">
            <a:solidFill>
              <a:schemeClr val="tx1"/>
            </a:solidFill>
            <a:round/>
            <a:headEnd/>
            <a:tailEnd/>
          </a:ln>
        </p:spPr>
        <p:txBody>
          <a:bodyPr wrap="none" anchor="ctr"/>
          <a:lstStyle/>
          <a:p>
            <a:endParaRPr lang="zh-CN" altLang="en-US" i="0"/>
          </a:p>
        </p:txBody>
      </p:sp>
      <p:sp>
        <p:nvSpPr>
          <p:cNvPr id="8" name="Line 7"/>
          <p:cNvSpPr>
            <a:spLocks noChangeShapeType="1"/>
          </p:cNvSpPr>
          <p:nvPr/>
        </p:nvSpPr>
        <p:spPr bwMode="auto">
          <a:xfrm>
            <a:off x="2057400" y="2743200"/>
            <a:ext cx="152400" cy="457200"/>
          </a:xfrm>
          <a:prstGeom prst="line">
            <a:avLst/>
          </a:prstGeom>
          <a:noFill/>
          <a:ln w="28575">
            <a:solidFill>
              <a:schemeClr val="tx1"/>
            </a:solidFill>
            <a:round/>
            <a:headEnd/>
            <a:tailEnd/>
          </a:ln>
        </p:spPr>
        <p:txBody>
          <a:bodyPr wrap="none" anchor="ctr"/>
          <a:lstStyle/>
          <a:p>
            <a:endParaRPr lang="zh-CN" altLang="en-US" i="0"/>
          </a:p>
        </p:txBody>
      </p:sp>
      <p:sp>
        <p:nvSpPr>
          <p:cNvPr id="9" name="Line 8"/>
          <p:cNvSpPr>
            <a:spLocks noChangeShapeType="1"/>
          </p:cNvSpPr>
          <p:nvPr/>
        </p:nvSpPr>
        <p:spPr bwMode="auto">
          <a:xfrm>
            <a:off x="2895600" y="1828800"/>
            <a:ext cx="609600" cy="762000"/>
          </a:xfrm>
          <a:prstGeom prst="line">
            <a:avLst/>
          </a:prstGeom>
          <a:noFill/>
          <a:ln w="28575">
            <a:solidFill>
              <a:schemeClr val="tx1"/>
            </a:solidFill>
            <a:round/>
            <a:headEnd/>
            <a:tailEnd/>
          </a:ln>
        </p:spPr>
        <p:txBody>
          <a:bodyPr wrap="none" anchor="ctr"/>
          <a:lstStyle/>
          <a:p>
            <a:endParaRPr lang="zh-CN" altLang="en-US" i="0"/>
          </a:p>
        </p:txBody>
      </p:sp>
      <p:sp>
        <p:nvSpPr>
          <p:cNvPr id="10" name="Line 9"/>
          <p:cNvSpPr>
            <a:spLocks noChangeShapeType="1"/>
          </p:cNvSpPr>
          <p:nvPr/>
        </p:nvSpPr>
        <p:spPr bwMode="auto">
          <a:xfrm flipH="1">
            <a:off x="1295400" y="1828800"/>
            <a:ext cx="1219200" cy="1524000"/>
          </a:xfrm>
          <a:prstGeom prst="line">
            <a:avLst/>
          </a:prstGeom>
          <a:noFill/>
          <a:ln w="28575">
            <a:solidFill>
              <a:schemeClr val="tx1"/>
            </a:solidFill>
            <a:round/>
            <a:headEnd/>
            <a:tailEnd/>
          </a:ln>
        </p:spPr>
        <p:txBody>
          <a:bodyPr wrap="none" anchor="ctr"/>
          <a:lstStyle/>
          <a:p>
            <a:endParaRPr lang="zh-CN" altLang="en-US" i="0"/>
          </a:p>
        </p:txBody>
      </p:sp>
      <p:sp>
        <p:nvSpPr>
          <p:cNvPr id="11" name="Oval 11"/>
          <p:cNvSpPr>
            <a:spLocks noChangeArrowheads="1"/>
          </p:cNvSpPr>
          <p:nvPr/>
        </p:nvSpPr>
        <p:spPr bwMode="auto">
          <a:xfrm>
            <a:off x="2438400" y="14478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b="1" i="0">
                <a:solidFill>
                  <a:schemeClr val="tx2"/>
                </a:solidFill>
                <a:effectLst>
                  <a:outerShdw blurRad="38100" dist="38100" dir="2700000" algn="tl">
                    <a:srgbClr val="000000"/>
                  </a:outerShdw>
                </a:effectLst>
              </a:rPr>
              <a:t>25*</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2" name="Oval 12"/>
          <p:cNvSpPr>
            <a:spLocks noChangeArrowheads="1"/>
          </p:cNvSpPr>
          <p:nvPr/>
        </p:nvSpPr>
        <p:spPr bwMode="auto">
          <a:xfrm>
            <a:off x="16764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b="1" i="0">
              <a:solidFill>
                <a:schemeClr val="tx2"/>
              </a:solidFill>
              <a:effectLst>
                <a:outerShdw blurRad="38100" dist="38100" dir="2700000" algn="tl">
                  <a:srgbClr val="000000"/>
                </a:outerShdw>
              </a:effectLst>
            </a:endParaRPr>
          </a:p>
        </p:txBody>
      </p:sp>
      <p:sp>
        <p:nvSpPr>
          <p:cNvPr id="13" name="Oval 13"/>
          <p:cNvSpPr>
            <a:spLocks noChangeArrowheads="1"/>
          </p:cNvSpPr>
          <p:nvPr/>
        </p:nvSpPr>
        <p:spPr bwMode="auto">
          <a:xfrm>
            <a:off x="914400" y="32004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4" name="Oval 14"/>
          <p:cNvSpPr>
            <a:spLocks noChangeArrowheads="1"/>
          </p:cNvSpPr>
          <p:nvPr/>
        </p:nvSpPr>
        <p:spPr bwMode="auto">
          <a:xfrm>
            <a:off x="32004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5" name="Oval 15"/>
          <p:cNvSpPr>
            <a:spLocks noChangeArrowheads="1"/>
          </p:cNvSpPr>
          <p:nvPr/>
        </p:nvSpPr>
        <p:spPr bwMode="auto">
          <a:xfrm>
            <a:off x="19812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25</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6" name="Oval 16"/>
          <p:cNvSpPr>
            <a:spLocks noChangeArrowheads="1"/>
          </p:cNvSpPr>
          <p:nvPr/>
        </p:nvSpPr>
        <p:spPr bwMode="auto">
          <a:xfrm>
            <a:off x="28194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7" name="Text Box 17"/>
          <p:cNvSpPr txBox="1">
            <a:spLocks noChangeArrowheads="1"/>
          </p:cNvSpPr>
          <p:nvPr/>
        </p:nvSpPr>
        <p:spPr bwMode="auto">
          <a:xfrm>
            <a:off x="2228850" y="1081088"/>
            <a:ext cx="361950" cy="519112"/>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8" name="Text Box 18"/>
          <p:cNvSpPr txBox="1">
            <a:spLocks noChangeArrowheads="1"/>
          </p:cNvSpPr>
          <p:nvPr/>
        </p:nvSpPr>
        <p:spPr bwMode="auto">
          <a:xfrm>
            <a:off x="1543050" y="1828800"/>
            <a:ext cx="361950" cy="519113"/>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9" name="Text Box 19"/>
          <p:cNvSpPr txBox="1">
            <a:spLocks noChangeArrowheads="1"/>
          </p:cNvSpPr>
          <p:nvPr/>
        </p:nvSpPr>
        <p:spPr bwMode="auto">
          <a:xfrm>
            <a:off x="3676650" y="19812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0" name="Text Box 20"/>
          <p:cNvSpPr txBox="1">
            <a:spLocks noChangeArrowheads="1"/>
          </p:cNvSpPr>
          <p:nvPr/>
        </p:nvSpPr>
        <p:spPr bwMode="auto">
          <a:xfrm>
            <a:off x="838200" y="2757488"/>
            <a:ext cx="361950" cy="519112"/>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1" name="Text Box 21"/>
          <p:cNvSpPr txBox="1">
            <a:spLocks noChangeArrowheads="1"/>
          </p:cNvSpPr>
          <p:nvPr/>
        </p:nvSpPr>
        <p:spPr bwMode="auto">
          <a:xfrm>
            <a:off x="2209800" y="2757488"/>
            <a:ext cx="361950" cy="519112"/>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2" name="Text Box 22"/>
          <p:cNvSpPr txBox="1">
            <a:spLocks noChangeArrowheads="1"/>
          </p:cNvSpPr>
          <p:nvPr/>
        </p:nvSpPr>
        <p:spPr bwMode="auto">
          <a:xfrm>
            <a:off x="2762250" y="2757488"/>
            <a:ext cx="361950" cy="519112"/>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3" name="AutoShape 23"/>
          <p:cNvSpPr>
            <a:spLocks noChangeArrowheads="1"/>
          </p:cNvSpPr>
          <p:nvPr/>
        </p:nvSpPr>
        <p:spPr bwMode="auto">
          <a:xfrm>
            <a:off x="41148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24" name="Oval 24"/>
          <p:cNvSpPr>
            <a:spLocks noChangeArrowheads="1"/>
          </p:cNvSpPr>
          <p:nvPr/>
        </p:nvSpPr>
        <p:spPr bwMode="auto">
          <a:xfrm>
            <a:off x="6311900" y="1447800"/>
            <a:ext cx="533400" cy="533400"/>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i="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25" name="Oval 25"/>
          <p:cNvSpPr>
            <a:spLocks noChangeArrowheads="1"/>
          </p:cNvSpPr>
          <p:nvPr/>
        </p:nvSpPr>
        <p:spPr bwMode="auto">
          <a:xfrm>
            <a:off x="56261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6" name="Oval 26"/>
          <p:cNvSpPr>
            <a:spLocks noChangeArrowheads="1"/>
          </p:cNvSpPr>
          <p:nvPr/>
        </p:nvSpPr>
        <p:spPr bwMode="auto">
          <a:xfrm>
            <a:off x="4864100" y="3200400"/>
            <a:ext cx="533400" cy="533400"/>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anchor="ctr"/>
          <a:lstStyle/>
          <a:p>
            <a:pPr algn="ctr"/>
            <a:r>
              <a:rPr lang="en-US" altLang="zh-CN" b="1" i="0">
                <a:solidFill>
                  <a:schemeClr val="bg2"/>
                </a:solidFill>
                <a:effectLst>
                  <a:outerShdw blurRad="38100" dist="38100" dir="2700000" algn="tl">
                    <a:srgbClr val="000000"/>
                  </a:outerShdw>
                </a:effectLst>
              </a:rPr>
              <a:t>25*</a:t>
            </a:r>
            <a:endParaRPr lang="en-US" altLang="zh-CN" sz="2800" i="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27" name="Oval 27"/>
          <p:cNvSpPr>
            <a:spLocks noChangeArrowheads="1"/>
          </p:cNvSpPr>
          <p:nvPr/>
        </p:nvSpPr>
        <p:spPr bwMode="auto">
          <a:xfrm>
            <a:off x="59309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25</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28" name="Oval 28"/>
          <p:cNvSpPr>
            <a:spLocks noChangeArrowheads="1"/>
          </p:cNvSpPr>
          <p:nvPr/>
        </p:nvSpPr>
        <p:spPr bwMode="auto">
          <a:xfrm>
            <a:off x="70739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9" name="Oval 29"/>
          <p:cNvSpPr>
            <a:spLocks noChangeArrowheads="1"/>
          </p:cNvSpPr>
          <p:nvPr/>
        </p:nvSpPr>
        <p:spPr bwMode="auto">
          <a:xfrm>
            <a:off x="67691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0" name="Text Box 30"/>
          <p:cNvSpPr txBox="1">
            <a:spLocks noChangeArrowheads="1"/>
          </p:cNvSpPr>
          <p:nvPr/>
        </p:nvSpPr>
        <p:spPr bwMode="auto">
          <a:xfrm>
            <a:off x="6178550" y="1066800"/>
            <a:ext cx="361950" cy="519113"/>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1" name="Text Box 31"/>
          <p:cNvSpPr txBox="1">
            <a:spLocks noChangeArrowheads="1"/>
          </p:cNvSpPr>
          <p:nvPr/>
        </p:nvSpPr>
        <p:spPr bwMode="auto">
          <a:xfrm>
            <a:off x="7550150" y="20574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2" name="Text Box 32"/>
          <p:cNvSpPr txBox="1">
            <a:spLocks noChangeArrowheads="1"/>
          </p:cNvSpPr>
          <p:nvPr/>
        </p:nvSpPr>
        <p:spPr bwMode="auto">
          <a:xfrm>
            <a:off x="6635750" y="2819400"/>
            <a:ext cx="361950" cy="519113"/>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3" name="Text Box 33"/>
          <p:cNvSpPr txBox="1">
            <a:spLocks noChangeArrowheads="1"/>
          </p:cNvSpPr>
          <p:nvPr/>
        </p:nvSpPr>
        <p:spPr bwMode="auto">
          <a:xfrm>
            <a:off x="6235700" y="2819400"/>
            <a:ext cx="361950" cy="519113"/>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4"/>
          <p:cNvSpPr txBox="1">
            <a:spLocks noChangeArrowheads="1"/>
          </p:cNvSpPr>
          <p:nvPr/>
        </p:nvSpPr>
        <p:spPr bwMode="auto">
          <a:xfrm>
            <a:off x="4730750" y="2819400"/>
            <a:ext cx="361950" cy="519113"/>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5"/>
          <p:cNvSpPr txBox="1">
            <a:spLocks noChangeArrowheads="1"/>
          </p:cNvSpPr>
          <p:nvPr/>
        </p:nvSpPr>
        <p:spPr bwMode="auto">
          <a:xfrm>
            <a:off x="5397500" y="1919288"/>
            <a:ext cx="361950" cy="519112"/>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Rectangle 36" descr="永恒"/>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25* 16  21  08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7" name="Line 37"/>
          <p:cNvSpPr>
            <a:spLocks noChangeShapeType="1"/>
          </p:cNvSpPr>
          <p:nvPr/>
        </p:nvSpPr>
        <p:spPr bwMode="auto">
          <a:xfrm>
            <a:off x="12954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8" name="Line 38"/>
          <p:cNvSpPr>
            <a:spLocks noChangeShapeType="1"/>
          </p:cNvSpPr>
          <p:nvPr/>
        </p:nvSpPr>
        <p:spPr bwMode="auto">
          <a:xfrm>
            <a:off x="1828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9" name="Line 39"/>
          <p:cNvSpPr>
            <a:spLocks noChangeShapeType="1"/>
          </p:cNvSpPr>
          <p:nvPr/>
        </p:nvSpPr>
        <p:spPr bwMode="auto">
          <a:xfrm>
            <a:off x="2362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0" name="Line 40"/>
          <p:cNvSpPr>
            <a:spLocks noChangeShapeType="1"/>
          </p:cNvSpPr>
          <p:nvPr/>
        </p:nvSpPr>
        <p:spPr bwMode="auto">
          <a:xfrm>
            <a:off x="2895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1" name="Line 41"/>
          <p:cNvSpPr>
            <a:spLocks noChangeShapeType="1"/>
          </p:cNvSpPr>
          <p:nvPr/>
        </p:nvSpPr>
        <p:spPr bwMode="auto">
          <a:xfrm>
            <a:off x="34290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2" name="Rectangle 42" descr="永恒"/>
          <p:cNvSpPr>
            <a:spLocks noChangeArrowheads="1"/>
          </p:cNvSpPr>
          <p:nvPr/>
        </p:nvSpPr>
        <p:spPr bwMode="auto">
          <a:xfrm>
            <a:off x="4810125"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08  16  21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43" name="Line 43"/>
          <p:cNvSpPr>
            <a:spLocks noChangeShapeType="1"/>
          </p:cNvSpPr>
          <p:nvPr/>
        </p:nvSpPr>
        <p:spPr bwMode="auto">
          <a:xfrm>
            <a:off x="534352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4" name="Line 44"/>
          <p:cNvSpPr>
            <a:spLocks noChangeShapeType="1"/>
          </p:cNvSpPr>
          <p:nvPr/>
        </p:nvSpPr>
        <p:spPr bwMode="auto">
          <a:xfrm>
            <a:off x="587692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5" name="Line 45"/>
          <p:cNvSpPr>
            <a:spLocks noChangeShapeType="1"/>
          </p:cNvSpPr>
          <p:nvPr/>
        </p:nvSpPr>
        <p:spPr bwMode="auto">
          <a:xfrm>
            <a:off x="641032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6" name="Line 46"/>
          <p:cNvSpPr>
            <a:spLocks noChangeShapeType="1"/>
          </p:cNvSpPr>
          <p:nvPr/>
        </p:nvSpPr>
        <p:spPr bwMode="auto">
          <a:xfrm>
            <a:off x="701992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7" name="Line 47"/>
          <p:cNvSpPr>
            <a:spLocks noChangeShapeType="1"/>
          </p:cNvSpPr>
          <p:nvPr/>
        </p:nvSpPr>
        <p:spPr bwMode="auto">
          <a:xfrm>
            <a:off x="7553325"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8" name="Text Box 48"/>
          <p:cNvSpPr txBox="1">
            <a:spLocks noChangeArrowheads="1"/>
          </p:cNvSpPr>
          <p:nvPr/>
        </p:nvSpPr>
        <p:spPr bwMode="auto">
          <a:xfrm>
            <a:off x="4733925" y="5043488"/>
            <a:ext cx="3752850"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交换 </a:t>
            </a:r>
            <a:r>
              <a:rPr lang="en-US" altLang="en-US"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号与 </a:t>
            </a:r>
            <a:r>
              <a:rPr lang="en-US" altLang="zh-CN" sz="2800" b="1" i="0">
                <a:effectLst>
                  <a:outerShdw blurRad="38100" dist="38100" dir="2700000" algn="tl">
                    <a:srgbClr val="C0C0C0"/>
                  </a:outerShdw>
                </a:effectLst>
                <a:ea typeface="隶书" pitchFamily="49" charset="-122"/>
              </a:rPr>
              <a:t>3 </a:t>
            </a:r>
            <a:r>
              <a:rPr lang="zh-CN" altLang="en-US" sz="2800" b="1" i="0">
                <a:effectLst>
                  <a:outerShdw blurRad="38100" dist="38100" dir="2700000" algn="tl">
                    <a:srgbClr val="C0C0C0"/>
                  </a:outerShdw>
                </a:effectLst>
                <a:ea typeface="隶书" pitchFamily="49" charset="-122"/>
              </a:rPr>
              <a:t>号对象，</a:t>
            </a:r>
          </a:p>
          <a:p>
            <a:r>
              <a:rPr lang="en-US" altLang="zh-CN" sz="2800" b="1" i="0">
                <a:effectLst>
                  <a:outerShdw blurRad="38100" dist="38100" dir="2700000" algn="tl">
                    <a:srgbClr val="C0C0C0"/>
                  </a:outerShdw>
                </a:effectLst>
                <a:ea typeface="隶书" pitchFamily="49" charset="-122"/>
              </a:rPr>
              <a:t>3 </a:t>
            </a:r>
            <a:r>
              <a:rPr lang="zh-CN" altLang="en-US" sz="2800" b="1" i="0">
                <a:effectLst>
                  <a:outerShdw blurRad="38100" dist="38100" dir="2700000" algn="tl">
                    <a:srgbClr val="C0C0C0"/>
                  </a:outerShdw>
                </a:effectLst>
                <a:ea typeface="隶书" pitchFamily="49" charset="-122"/>
              </a:rPr>
              <a:t>号对象就位</a:t>
            </a:r>
            <a:endParaRPr lang="zh-CN" altLang="en-US"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
        <p:nvSpPr>
          <p:cNvPr id="49" name="Text Box 49"/>
          <p:cNvSpPr txBox="1">
            <a:spLocks noChangeArrowheads="1"/>
          </p:cNvSpPr>
          <p:nvPr/>
        </p:nvSpPr>
        <p:spPr bwMode="auto">
          <a:xfrm>
            <a:off x="838200" y="5029200"/>
            <a:ext cx="3038475"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从 </a:t>
            </a:r>
            <a:r>
              <a:rPr lang="en-US" altLang="zh-CN"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号到 </a:t>
            </a:r>
            <a:r>
              <a:rPr lang="en-US" altLang="zh-CN" sz="2800" b="1" i="0">
                <a:effectLst>
                  <a:outerShdw blurRad="38100" dist="38100" dir="2700000" algn="tl">
                    <a:srgbClr val="C0C0C0"/>
                  </a:outerShdw>
                </a:effectLst>
                <a:ea typeface="隶书" pitchFamily="49" charset="-122"/>
              </a:rPr>
              <a:t>3 </a:t>
            </a:r>
            <a:r>
              <a:rPr lang="zh-CN" altLang="en-US" sz="2800" b="1" i="0">
                <a:effectLst>
                  <a:outerShdw blurRad="38100" dist="38100" dir="2700000" algn="tl">
                    <a:srgbClr val="C0C0C0"/>
                  </a:outerShdw>
                </a:effectLst>
                <a:ea typeface="隶书" pitchFamily="49" charset="-122"/>
              </a:rPr>
              <a:t>号重新</a:t>
            </a:r>
          </a:p>
          <a:p>
            <a:r>
              <a:rPr lang="zh-CN" altLang="en-US" sz="2800" b="1" i="0">
                <a:effectLst>
                  <a:outerShdw blurRad="38100" dist="38100" dir="2700000" algn="tl">
                    <a:srgbClr val="C0C0C0"/>
                  </a:outerShdw>
                </a:effectLst>
                <a:ea typeface="隶书" pitchFamily="49" charset="-122"/>
              </a:rPr>
              <a:t>调整为最大堆</a:t>
            </a:r>
          </a:p>
        </p:txBody>
      </p:sp>
      <p:sp>
        <p:nvSpPr>
          <p:cNvPr id="50" name="AutoShape 50"/>
          <p:cNvSpPr>
            <a:spLocks noChangeArrowheads="1"/>
          </p:cNvSpPr>
          <p:nvPr/>
        </p:nvSpPr>
        <p:spPr bwMode="auto">
          <a:xfrm>
            <a:off x="1524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51" name="Line 51"/>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p:spPr>
        <p:txBody>
          <a:bodyPr wrap="none" anchor="ctr"/>
          <a:lstStyle/>
          <a:p>
            <a:endParaRPr lang="zh-CN" altLang="en-US" i="0"/>
          </a:p>
        </p:txBody>
      </p:sp>
      <p:sp>
        <p:nvSpPr>
          <p:cNvPr id="52" name="Line 52"/>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p:spPr>
        <p:txBody>
          <a:bodyPr wrap="none" anchor="ctr"/>
          <a:lstStyle/>
          <a:p>
            <a:endParaRPr lang="zh-CN" altLang="en-US" i="0"/>
          </a:p>
        </p:txBody>
      </p:sp>
      <p:sp>
        <p:nvSpPr>
          <p:cNvPr id="53" name="Freeform 53"/>
          <p:cNvSpPr>
            <a:spLocks/>
          </p:cNvSpPr>
          <p:nvPr/>
        </p:nvSpPr>
        <p:spPr bwMode="auto">
          <a:xfrm>
            <a:off x="609600" y="1066800"/>
            <a:ext cx="3403600" cy="2933700"/>
          </a:xfrm>
          <a:custGeom>
            <a:avLst/>
            <a:gdLst/>
            <a:ahLst/>
            <a:cxnLst>
              <a:cxn ang="0">
                <a:pos x="896" y="192"/>
              </a:cxn>
              <a:cxn ang="0">
                <a:pos x="128" y="1200"/>
              </a:cxn>
              <a:cxn ang="0">
                <a:pos x="128" y="1680"/>
              </a:cxn>
              <a:cxn ang="0">
                <a:pos x="464" y="1824"/>
              </a:cxn>
              <a:cxn ang="0">
                <a:pos x="704" y="1536"/>
              </a:cxn>
              <a:cxn ang="0">
                <a:pos x="800" y="1344"/>
              </a:cxn>
              <a:cxn ang="0">
                <a:pos x="848" y="1296"/>
              </a:cxn>
              <a:cxn ang="0">
                <a:pos x="896" y="1248"/>
              </a:cxn>
              <a:cxn ang="0">
                <a:pos x="992" y="1200"/>
              </a:cxn>
              <a:cxn ang="0">
                <a:pos x="1280" y="1152"/>
              </a:cxn>
              <a:cxn ang="0">
                <a:pos x="1712" y="1248"/>
              </a:cxn>
              <a:cxn ang="0">
                <a:pos x="2000" y="1200"/>
              </a:cxn>
              <a:cxn ang="0">
                <a:pos x="2144" y="864"/>
              </a:cxn>
              <a:cxn ang="0">
                <a:pos x="2000" y="480"/>
              </a:cxn>
              <a:cxn ang="0">
                <a:pos x="1472" y="96"/>
              </a:cxn>
              <a:cxn ang="0">
                <a:pos x="1088" y="48"/>
              </a:cxn>
              <a:cxn ang="0">
                <a:pos x="896" y="192"/>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p:spPr>
        <p:txBody>
          <a:bodyPr wrap="none" anchor="ctr"/>
          <a:lstStyle/>
          <a:p>
            <a:endParaRPr lang="zh-CN" altLang="en-US" i="0"/>
          </a:p>
        </p:txBody>
      </p:sp>
      <p:sp>
        <p:nvSpPr>
          <p:cNvPr id="54" name="Freeform 55"/>
          <p:cNvSpPr>
            <a:spLocks/>
          </p:cNvSpPr>
          <p:nvPr/>
        </p:nvSpPr>
        <p:spPr bwMode="auto">
          <a:xfrm>
            <a:off x="5219700" y="1028700"/>
            <a:ext cx="2781300" cy="2044700"/>
          </a:xfrm>
          <a:custGeom>
            <a:avLst/>
            <a:gdLst/>
            <a:ahLst/>
            <a:cxnLst>
              <a:cxn ang="0">
                <a:pos x="496" y="216"/>
              </a:cxn>
              <a:cxn ang="0">
                <a:pos x="64" y="744"/>
              </a:cxn>
              <a:cxn ang="0">
                <a:pos x="112" y="1128"/>
              </a:cxn>
              <a:cxn ang="0">
                <a:pos x="352" y="1272"/>
              </a:cxn>
              <a:cxn ang="0">
                <a:pos x="1504" y="1224"/>
              </a:cxn>
              <a:cxn ang="0">
                <a:pos x="1744" y="936"/>
              </a:cxn>
              <a:cxn ang="0">
                <a:pos x="1456" y="408"/>
              </a:cxn>
              <a:cxn ang="0">
                <a:pos x="1024" y="72"/>
              </a:cxn>
              <a:cxn ang="0">
                <a:pos x="736" y="24"/>
              </a:cxn>
              <a:cxn ang="0">
                <a:pos x="496" y="216"/>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p:spPr>
        <p:txBody>
          <a:bodyPr wrap="none" anchor="ctr"/>
          <a:lstStyle/>
          <a:p>
            <a:endParaRPr lang="zh-CN" altLang="en-US"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0-#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0-#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0-#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0-#ppt_w/2"/>
                                          </p:val>
                                        </p:tav>
                                        <p:tav tm="100000">
                                          <p:val>
                                            <p:strVal val="#ppt_x"/>
                                          </p:val>
                                        </p:tav>
                                      </p:tavLst>
                                    </p:anim>
                                    <p:anim calcmode="lin" valueType="num">
                                      <p:cBhvr additive="base">
                                        <p:cTn id="68" dur="500" fill="hold"/>
                                        <p:tgtEl>
                                          <p:spTgt spid="22"/>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0-#ppt_w/2"/>
                                          </p:val>
                                        </p:tav>
                                        <p:tav tm="100000">
                                          <p:val>
                                            <p:strVal val="#ppt_x"/>
                                          </p:val>
                                        </p:tav>
                                      </p:tavLst>
                                    </p:anim>
                                    <p:anim calcmode="lin" valueType="num">
                                      <p:cBhvr additive="base">
                                        <p:cTn id="76" dur="500" fill="hold"/>
                                        <p:tgtEl>
                                          <p:spTgt spid="3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0-#ppt_w/2"/>
                                          </p:val>
                                        </p:tav>
                                        <p:tav tm="100000">
                                          <p:val>
                                            <p:strVal val="#ppt_x"/>
                                          </p:val>
                                        </p:tav>
                                      </p:tavLst>
                                    </p:anim>
                                    <p:anim calcmode="lin" valueType="num">
                                      <p:cBhvr additive="base">
                                        <p:cTn id="84" dur="500" fill="hold"/>
                                        <p:tgtEl>
                                          <p:spTgt spid="3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0-#ppt_w/2"/>
                                          </p:val>
                                        </p:tav>
                                        <p:tav tm="100000">
                                          <p:val>
                                            <p:strVal val="#ppt_x"/>
                                          </p:val>
                                        </p:tav>
                                      </p:tavLst>
                                    </p:anim>
                                    <p:anim calcmode="lin" valueType="num">
                                      <p:cBhvr additive="base">
                                        <p:cTn id="92" dur="500" fill="hold"/>
                                        <p:tgtEl>
                                          <p:spTgt spid="41"/>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 calcmode="lin" valueType="num">
                                      <p:cBhvr additive="base">
                                        <p:cTn id="95" dur="500" fill="hold"/>
                                        <p:tgtEl>
                                          <p:spTgt spid="49"/>
                                        </p:tgtEl>
                                        <p:attrNameLst>
                                          <p:attrName>ppt_x</p:attrName>
                                        </p:attrNameLst>
                                      </p:cBhvr>
                                      <p:tavLst>
                                        <p:tav tm="0">
                                          <p:val>
                                            <p:strVal val="0-#ppt_w/2"/>
                                          </p:val>
                                        </p:tav>
                                        <p:tav tm="100000">
                                          <p:val>
                                            <p:strVal val="#ppt_x"/>
                                          </p:val>
                                        </p:tav>
                                      </p:tavLst>
                                    </p:anim>
                                    <p:anim calcmode="lin" valueType="num">
                                      <p:cBhvr additive="base">
                                        <p:cTn id="96" dur="500" fill="hold"/>
                                        <p:tgtEl>
                                          <p:spTgt spid="49"/>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0-#ppt_w/2"/>
                                          </p:val>
                                        </p:tav>
                                        <p:tav tm="100000">
                                          <p:val>
                                            <p:strVal val="#ppt_x"/>
                                          </p:val>
                                        </p:tav>
                                      </p:tavLst>
                                    </p:anim>
                                    <p:anim calcmode="lin" valueType="num">
                                      <p:cBhvr additive="base">
                                        <p:cTn id="104" dur="500" fill="hold"/>
                                        <p:tgtEl>
                                          <p:spTgt spid="52"/>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fill="hold"/>
                                        <p:tgtEl>
                                          <p:spTgt spid="53"/>
                                        </p:tgtEl>
                                        <p:attrNameLst>
                                          <p:attrName>ppt_x</p:attrName>
                                        </p:attrNameLst>
                                      </p:cBhvr>
                                      <p:tavLst>
                                        <p:tav tm="0">
                                          <p:val>
                                            <p:strVal val="0-#ppt_w/2"/>
                                          </p:val>
                                        </p:tav>
                                        <p:tav tm="100000">
                                          <p:val>
                                            <p:strVal val="#ppt_x"/>
                                          </p:val>
                                        </p:tav>
                                      </p:tavLst>
                                    </p:anim>
                                    <p:anim calcmode="lin" valueType="num">
                                      <p:cBhvr additive="base">
                                        <p:cTn id="10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box(in)">
                                      <p:cBhvr>
                                        <p:cTn id="113" dur="500"/>
                                        <p:tgtEl>
                                          <p:spTgt spid="23"/>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2" fill="hold" grpId="0" nodeType="clickEffect">
                                  <p:stCondLst>
                                    <p:cond delay="0"/>
                                  </p:stCondLst>
                                  <p:childTnLst>
                                    <p:set>
                                      <p:cBhvr>
                                        <p:cTn id="117" dur="1" fill="hold">
                                          <p:stCondLst>
                                            <p:cond delay="0"/>
                                          </p:stCondLst>
                                        </p:cTn>
                                        <p:tgtEl>
                                          <p:spTgt spid="3"/>
                                        </p:tgtEl>
                                        <p:attrNameLst>
                                          <p:attrName>style.visibility</p:attrName>
                                        </p:attrNameLst>
                                      </p:cBhvr>
                                      <p:to>
                                        <p:strVal val="visible"/>
                                      </p:to>
                                    </p:set>
                                    <p:anim calcmode="lin" valueType="num">
                                      <p:cBhvr additive="base">
                                        <p:cTn id="118" dur="500" fill="hold"/>
                                        <p:tgtEl>
                                          <p:spTgt spid="3"/>
                                        </p:tgtEl>
                                        <p:attrNameLst>
                                          <p:attrName>ppt_x</p:attrName>
                                        </p:attrNameLst>
                                      </p:cBhvr>
                                      <p:tavLst>
                                        <p:tav tm="0">
                                          <p:val>
                                            <p:strVal val="1+#ppt_w/2"/>
                                          </p:val>
                                        </p:tav>
                                        <p:tav tm="100000">
                                          <p:val>
                                            <p:strVal val="#ppt_x"/>
                                          </p:val>
                                        </p:tav>
                                      </p:tavLst>
                                    </p:anim>
                                    <p:anim calcmode="lin" valueType="num">
                                      <p:cBhvr additive="base">
                                        <p:cTn id="119" dur="500" fill="hold"/>
                                        <p:tgtEl>
                                          <p:spTgt spid="3"/>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
                                        </p:tgtEl>
                                        <p:attrNameLst>
                                          <p:attrName>style.visibility</p:attrName>
                                        </p:attrNameLst>
                                      </p:cBhvr>
                                      <p:to>
                                        <p:strVal val="visible"/>
                                      </p:to>
                                    </p:set>
                                    <p:anim calcmode="lin" valueType="num">
                                      <p:cBhvr additive="base">
                                        <p:cTn id="122" dur="500" fill="hold"/>
                                        <p:tgtEl>
                                          <p:spTgt spid="4"/>
                                        </p:tgtEl>
                                        <p:attrNameLst>
                                          <p:attrName>ppt_x</p:attrName>
                                        </p:attrNameLst>
                                      </p:cBhvr>
                                      <p:tavLst>
                                        <p:tav tm="0">
                                          <p:val>
                                            <p:strVal val="1+#ppt_w/2"/>
                                          </p:val>
                                        </p:tav>
                                        <p:tav tm="100000">
                                          <p:val>
                                            <p:strVal val="#ppt_x"/>
                                          </p:val>
                                        </p:tav>
                                      </p:tavLst>
                                    </p:anim>
                                    <p:anim calcmode="lin" valueType="num">
                                      <p:cBhvr additive="base">
                                        <p:cTn id="123" dur="500" fill="hold"/>
                                        <p:tgtEl>
                                          <p:spTgt spid="4"/>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5"/>
                                        </p:tgtEl>
                                        <p:attrNameLst>
                                          <p:attrName>style.visibility</p:attrName>
                                        </p:attrNameLst>
                                      </p:cBhvr>
                                      <p:to>
                                        <p:strVal val="visible"/>
                                      </p:to>
                                    </p:set>
                                    <p:anim calcmode="lin" valueType="num">
                                      <p:cBhvr additive="base">
                                        <p:cTn id="126" dur="500" fill="hold"/>
                                        <p:tgtEl>
                                          <p:spTgt spid="5"/>
                                        </p:tgtEl>
                                        <p:attrNameLst>
                                          <p:attrName>ppt_x</p:attrName>
                                        </p:attrNameLst>
                                      </p:cBhvr>
                                      <p:tavLst>
                                        <p:tav tm="0">
                                          <p:val>
                                            <p:strVal val="1+#ppt_w/2"/>
                                          </p:val>
                                        </p:tav>
                                        <p:tav tm="100000">
                                          <p:val>
                                            <p:strVal val="#ppt_x"/>
                                          </p:val>
                                        </p:tav>
                                      </p:tavLst>
                                    </p:anim>
                                    <p:anim calcmode="lin" valueType="num">
                                      <p:cBhvr additive="base">
                                        <p:cTn id="127" dur="500" fill="hold"/>
                                        <p:tgtEl>
                                          <p:spTgt spid="5"/>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anim calcmode="lin" valueType="num">
                                      <p:cBhvr additive="base">
                                        <p:cTn id="130" dur="500" fill="hold"/>
                                        <p:tgtEl>
                                          <p:spTgt spid="6"/>
                                        </p:tgtEl>
                                        <p:attrNameLst>
                                          <p:attrName>ppt_x</p:attrName>
                                        </p:attrNameLst>
                                      </p:cBhvr>
                                      <p:tavLst>
                                        <p:tav tm="0">
                                          <p:val>
                                            <p:strVal val="1+#ppt_w/2"/>
                                          </p:val>
                                        </p:tav>
                                        <p:tav tm="100000">
                                          <p:val>
                                            <p:strVal val="#ppt_x"/>
                                          </p:val>
                                        </p:tav>
                                      </p:tavLst>
                                    </p:anim>
                                    <p:anim calcmode="lin" valueType="num">
                                      <p:cBhvr additive="base">
                                        <p:cTn id="131" dur="500" fill="hold"/>
                                        <p:tgtEl>
                                          <p:spTgt spid="6"/>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24"/>
                                        </p:tgtEl>
                                        <p:attrNameLst>
                                          <p:attrName>style.visibility</p:attrName>
                                        </p:attrNameLst>
                                      </p:cBhvr>
                                      <p:to>
                                        <p:strVal val="visible"/>
                                      </p:to>
                                    </p:set>
                                    <p:anim calcmode="lin" valueType="num">
                                      <p:cBhvr additive="base">
                                        <p:cTn id="134" dur="500" fill="hold"/>
                                        <p:tgtEl>
                                          <p:spTgt spid="24"/>
                                        </p:tgtEl>
                                        <p:attrNameLst>
                                          <p:attrName>ppt_x</p:attrName>
                                        </p:attrNameLst>
                                      </p:cBhvr>
                                      <p:tavLst>
                                        <p:tav tm="0">
                                          <p:val>
                                            <p:strVal val="1+#ppt_w/2"/>
                                          </p:val>
                                        </p:tav>
                                        <p:tav tm="100000">
                                          <p:val>
                                            <p:strVal val="#ppt_x"/>
                                          </p:val>
                                        </p:tav>
                                      </p:tavLst>
                                    </p:anim>
                                    <p:anim calcmode="lin" valueType="num">
                                      <p:cBhvr additive="base">
                                        <p:cTn id="135" dur="500" fill="hold"/>
                                        <p:tgtEl>
                                          <p:spTgt spid="2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25"/>
                                        </p:tgtEl>
                                        <p:attrNameLst>
                                          <p:attrName>style.visibility</p:attrName>
                                        </p:attrNameLst>
                                      </p:cBhvr>
                                      <p:to>
                                        <p:strVal val="visible"/>
                                      </p:to>
                                    </p:set>
                                    <p:anim calcmode="lin" valueType="num">
                                      <p:cBhvr additive="base">
                                        <p:cTn id="138" dur="500" fill="hold"/>
                                        <p:tgtEl>
                                          <p:spTgt spid="25"/>
                                        </p:tgtEl>
                                        <p:attrNameLst>
                                          <p:attrName>ppt_x</p:attrName>
                                        </p:attrNameLst>
                                      </p:cBhvr>
                                      <p:tavLst>
                                        <p:tav tm="0">
                                          <p:val>
                                            <p:strVal val="1+#ppt_w/2"/>
                                          </p:val>
                                        </p:tav>
                                        <p:tav tm="100000">
                                          <p:val>
                                            <p:strVal val="#ppt_x"/>
                                          </p:val>
                                        </p:tav>
                                      </p:tavLst>
                                    </p:anim>
                                    <p:anim calcmode="lin" valueType="num">
                                      <p:cBhvr additive="base">
                                        <p:cTn id="139" dur="500" fill="hold"/>
                                        <p:tgtEl>
                                          <p:spTgt spid="2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 calcmode="lin" valueType="num">
                                      <p:cBhvr additive="base">
                                        <p:cTn id="142" dur="500" fill="hold"/>
                                        <p:tgtEl>
                                          <p:spTgt spid="26"/>
                                        </p:tgtEl>
                                        <p:attrNameLst>
                                          <p:attrName>ppt_x</p:attrName>
                                        </p:attrNameLst>
                                      </p:cBhvr>
                                      <p:tavLst>
                                        <p:tav tm="0">
                                          <p:val>
                                            <p:strVal val="1+#ppt_w/2"/>
                                          </p:val>
                                        </p:tav>
                                        <p:tav tm="100000">
                                          <p:val>
                                            <p:strVal val="#ppt_x"/>
                                          </p:val>
                                        </p:tav>
                                      </p:tavLst>
                                    </p:anim>
                                    <p:anim calcmode="lin" valueType="num">
                                      <p:cBhvr additive="base">
                                        <p:cTn id="143" dur="500" fill="hold"/>
                                        <p:tgtEl>
                                          <p:spTgt spid="2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28"/>
                                        </p:tgtEl>
                                        <p:attrNameLst>
                                          <p:attrName>style.visibility</p:attrName>
                                        </p:attrNameLst>
                                      </p:cBhvr>
                                      <p:to>
                                        <p:strVal val="visible"/>
                                      </p:to>
                                    </p:set>
                                    <p:anim calcmode="lin" valueType="num">
                                      <p:cBhvr additive="base">
                                        <p:cTn id="150" dur="500" fill="hold"/>
                                        <p:tgtEl>
                                          <p:spTgt spid="28"/>
                                        </p:tgtEl>
                                        <p:attrNameLst>
                                          <p:attrName>ppt_x</p:attrName>
                                        </p:attrNameLst>
                                      </p:cBhvr>
                                      <p:tavLst>
                                        <p:tav tm="0">
                                          <p:val>
                                            <p:strVal val="1+#ppt_w/2"/>
                                          </p:val>
                                        </p:tav>
                                        <p:tav tm="100000">
                                          <p:val>
                                            <p:strVal val="#ppt_x"/>
                                          </p:val>
                                        </p:tav>
                                      </p:tavLst>
                                    </p:anim>
                                    <p:anim calcmode="lin" valueType="num">
                                      <p:cBhvr additive="base">
                                        <p:cTn id="151" dur="500" fill="hold"/>
                                        <p:tgtEl>
                                          <p:spTgt spid="2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additive="base">
                                        <p:cTn id="154" dur="500" fill="hold"/>
                                        <p:tgtEl>
                                          <p:spTgt spid="29"/>
                                        </p:tgtEl>
                                        <p:attrNameLst>
                                          <p:attrName>ppt_x</p:attrName>
                                        </p:attrNameLst>
                                      </p:cBhvr>
                                      <p:tavLst>
                                        <p:tav tm="0">
                                          <p:val>
                                            <p:strVal val="1+#ppt_w/2"/>
                                          </p:val>
                                        </p:tav>
                                        <p:tav tm="100000">
                                          <p:val>
                                            <p:strVal val="#ppt_x"/>
                                          </p:val>
                                        </p:tav>
                                      </p:tavLst>
                                    </p:anim>
                                    <p:anim calcmode="lin" valueType="num">
                                      <p:cBhvr additive="base">
                                        <p:cTn id="155" dur="500" fill="hold"/>
                                        <p:tgtEl>
                                          <p:spTgt spid="2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 calcmode="lin" valueType="num">
                                      <p:cBhvr additive="base">
                                        <p:cTn id="158" dur="500" fill="hold"/>
                                        <p:tgtEl>
                                          <p:spTgt spid="30"/>
                                        </p:tgtEl>
                                        <p:attrNameLst>
                                          <p:attrName>ppt_x</p:attrName>
                                        </p:attrNameLst>
                                      </p:cBhvr>
                                      <p:tavLst>
                                        <p:tav tm="0">
                                          <p:val>
                                            <p:strVal val="1+#ppt_w/2"/>
                                          </p:val>
                                        </p:tav>
                                        <p:tav tm="100000">
                                          <p:val>
                                            <p:strVal val="#ppt_x"/>
                                          </p:val>
                                        </p:tav>
                                      </p:tavLst>
                                    </p:anim>
                                    <p:anim calcmode="lin" valueType="num">
                                      <p:cBhvr additive="base">
                                        <p:cTn id="159" dur="500" fill="hold"/>
                                        <p:tgtEl>
                                          <p:spTgt spid="3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31"/>
                                        </p:tgtEl>
                                        <p:attrNameLst>
                                          <p:attrName>style.visibility</p:attrName>
                                        </p:attrNameLst>
                                      </p:cBhvr>
                                      <p:to>
                                        <p:strVal val="visible"/>
                                      </p:to>
                                    </p:set>
                                    <p:anim calcmode="lin" valueType="num">
                                      <p:cBhvr additive="base">
                                        <p:cTn id="162" dur="500" fill="hold"/>
                                        <p:tgtEl>
                                          <p:spTgt spid="31"/>
                                        </p:tgtEl>
                                        <p:attrNameLst>
                                          <p:attrName>ppt_x</p:attrName>
                                        </p:attrNameLst>
                                      </p:cBhvr>
                                      <p:tavLst>
                                        <p:tav tm="0">
                                          <p:val>
                                            <p:strVal val="1+#ppt_w/2"/>
                                          </p:val>
                                        </p:tav>
                                        <p:tav tm="100000">
                                          <p:val>
                                            <p:strVal val="#ppt_x"/>
                                          </p:val>
                                        </p:tav>
                                      </p:tavLst>
                                    </p:anim>
                                    <p:anim calcmode="lin" valueType="num">
                                      <p:cBhvr additive="base">
                                        <p:cTn id="163" dur="500" fill="hold"/>
                                        <p:tgtEl>
                                          <p:spTgt spid="3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32"/>
                                        </p:tgtEl>
                                        <p:attrNameLst>
                                          <p:attrName>style.visibility</p:attrName>
                                        </p:attrNameLst>
                                      </p:cBhvr>
                                      <p:to>
                                        <p:strVal val="visible"/>
                                      </p:to>
                                    </p:set>
                                    <p:anim calcmode="lin" valueType="num">
                                      <p:cBhvr additive="base">
                                        <p:cTn id="166" dur="500" fill="hold"/>
                                        <p:tgtEl>
                                          <p:spTgt spid="32"/>
                                        </p:tgtEl>
                                        <p:attrNameLst>
                                          <p:attrName>ppt_x</p:attrName>
                                        </p:attrNameLst>
                                      </p:cBhvr>
                                      <p:tavLst>
                                        <p:tav tm="0">
                                          <p:val>
                                            <p:strVal val="1+#ppt_w/2"/>
                                          </p:val>
                                        </p:tav>
                                        <p:tav tm="100000">
                                          <p:val>
                                            <p:strVal val="#ppt_x"/>
                                          </p:val>
                                        </p:tav>
                                      </p:tavLst>
                                    </p:anim>
                                    <p:anim calcmode="lin" valueType="num">
                                      <p:cBhvr additive="base">
                                        <p:cTn id="167" dur="500" fill="hold"/>
                                        <p:tgtEl>
                                          <p:spTgt spid="3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33"/>
                                        </p:tgtEl>
                                        <p:attrNameLst>
                                          <p:attrName>style.visibility</p:attrName>
                                        </p:attrNameLst>
                                      </p:cBhvr>
                                      <p:to>
                                        <p:strVal val="visible"/>
                                      </p:to>
                                    </p:set>
                                    <p:anim calcmode="lin" valueType="num">
                                      <p:cBhvr additive="base">
                                        <p:cTn id="170" dur="500" fill="hold"/>
                                        <p:tgtEl>
                                          <p:spTgt spid="33"/>
                                        </p:tgtEl>
                                        <p:attrNameLst>
                                          <p:attrName>ppt_x</p:attrName>
                                        </p:attrNameLst>
                                      </p:cBhvr>
                                      <p:tavLst>
                                        <p:tav tm="0">
                                          <p:val>
                                            <p:strVal val="1+#ppt_w/2"/>
                                          </p:val>
                                        </p:tav>
                                        <p:tav tm="100000">
                                          <p:val>
                                            <p:strVal val="#ppt_x"/>
                                          </p:val>
                                        </p:tav>
                                      </p:tavLst>
                                    </p:anim>
                                    <p:anim calcmode="lin" valueType="num">
                                      <p:cBhvr additive="base">
                                        <p:cTn id="171" dur="500" fill="hold"/>
                                        <p:tgtEl>
                                          <p:spTgt spid="33"/>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 calcmode="lin" valueType="num">
                                      <p:cBhvr additive="base">
                                        <p:cTn id="174" dur="500" fill="hold"/>
                                        <p:tgtEl>
                                          <p:spTgt spid="34"/>
                                        </p:tgtEl>
                                        <p:attrNameLst>
                                          <p:attrName>ppt_x</p:attrName>
                                        </p:attrNameLst>
                                      </p:cBhvr>
                                      <p:tavLst>
                                        <p:tav tm="0">
                                          <p:val>
                                            <p:strVal val="1+#ppt_w/2"/>
                                          </p:val>
                                        </p:tav>
                                        <p:tav tm="100000">
                                          <p:val>
                                            <p:strVal val="#ppt_x"/>
                                          </p:val>
                                        </p:tav>
                                      </p:tavLst>
                                    </p:anim>
                                    <p:anim calcmode="lin" valueType="num">
                                      <p:cBhvr additive="base">
                                        <p:cTn id="175" dur="500" fill="hold"/>
                                        <p:tgtEl>
                                          <p:spTgt spid="34"/>
                                        </p:tgtEl>
                                        <p:attrNameLst>
                                          <p:attrName>ppt_y</p:attrName>
                                        </p:attrNameLst>
                                      </p:cBhvr>
                                      <p:tavLst>
                                        <p:tav tm="0">
                                          <p:val>
                                            <p:strVal val="#ppt_y"/>
                                          </p:val>
                                        </p:tav>
                                        <p:tav tm="100000">
                                          <p:val>
                                            <p:strVal val="#ppt_y"/>
                                          </p:val>
                                        </p:tav>
                                      </p:tavLst>
                                    </p:anim>
                                  </p:childTnLst>
                                </p:cTn>
                              </p:par>
                              <p:par>
                                <p:cTn id="176" presetID="2" presetClass="entr" presetSubtype="2" fill="hold" grpId="0" nodeType="withEffect">
                                  <p:stCondLst>
                                    <p:cond delay="0"/>
                                  </p:stCondLst>
                                  <p:childTnLst>
                                    <p:set>
                                      <p:cBhvr>
                                        <p:cTn id="177" dur="1" fill="hold">
                                          <p:stCondLst>
                                            <p:cond delay="0"/>
                                          </p:stCondLst>
                                        </p:cTn>
                                        <p:tgtEl>
                                          <p:spTgt spid="35"/>
                                        </p:tgtEl>
                                        <p:attrNameLst>
                                          <p:attrName>style.visibility</p:attrName>
                                        </p:attrNameLst>
                                      </p:cBhvr>
                                      <p:to>
                                        <p:strVal val="visible"/>
                                      </p:to>
                                    </p:set>
                                    <p:anim calcmode="lin" valueType="num">
                                      <p:cBhvr additive="base">
                                        <p:cTn id="178" dur="500" fill="hold"/>
                                        <p:tgtEl>
                                          <p:spTgt spid="35"/>
                                        </p:tgtEl>
                                        <p:attrNameLst>
                                          <p:attrName>ppt_x</p:attrName>
                                        </p:attrNameLst>
                                      </p:cBhvr>
                                      <p:tavLst>
                                        <p:tav tm="0">
                                          <p:val>
                                            <p:strVal val="1+#ppt_w/2"/>
                                          </p:val>
                                        </p:tav>
                                        <p:tav tm="100000">
                                          <p:val>
                                            <p:strVal val="#ppt_x"/>
                                          </p:val>
                                        </p:tav>
                                      </p:tavLst>
                                    </p:anim>
                                    <p:anim calcmode="lin" valueType="num">
                                      <p:cBhvr additive="base">
                                        <p:cTn id="179" dur="500" fill="hold"/>
                                        <p:tgtEl>
                                          <p:spTgt spid="35"/>
                                        </p:tgtEl>
                                        <p:attrNameLst>
                                          <p:attrName>ppt_y</p:attrName>
                                        </p:attrNameLst>
                                      </p:cBhvr>
                                      <p:tavLst>
                                        <p:tav tm="0">
                                          <p:val>
                                            <p:strVal val="#ppt_y"/>
                                          </p:val>
                                        </p:tav>
                                        <p:tav tm="100000">
                                          <p:val>
                                            <p:strVal val="#ppt_y"/>
                                          </p:val>
                                        </p:tav>
                                      </p:tavLst>
                                    </p:anim>
                                  </p:childTnLst>
                                </p:cTn>
                              </p:par>
                              <p:par>
                                <p:cTn id="180" presetID="2" presetClass="entr" presetSubtype="2" fill="hold" grpId="0" nodeType="withEffect">
                                  <p:stCondLst>
                                    <p:cond delay="0"/>
                                  </p:stCondLst>
                                  <p:childTnLst>
                                    <p:set>
                                      <p:cBhvr>
                                        <p:cTn id="181" dur="1" fill="hold">
                                          <p:stCondLst>
                                            <p:cond delay="0"/>
                                          </p:stCondLst>
                                        </p:cTn>
                                        <p:tgtEl>
                                          <p:spTgt spid="42"/>
                                        </p:tgtEl>
                                        <p:attrNameLst>
                                          <p:attrName>style.visibility</p:attrName>
                                        </p:attrNameLst>
                                      </p:cBhvr>
                                      <p:to>
                                        <p:strVal val="visible"/>
                                      </p:to>
                                    </p:set>
                                    <p:anim calcmode="lin" valueType="num">
                                      <p:cBhvr additive="base">
                                        <p:cTn id="182" dur="500" fill="hold"/>
                                        <p:tgtEl>
                                          <p:spTgt spid="42"/>
                                        </p:tgtEl>
                                        <p:attrNameLst>
                                          <p:attrName>ppt_x</p:attrName>
                                        </p:attrNameLst>
                                      </p:cBhvr>
                                      <p:tavLst>
                                        <p:tav tm="0">
                                          <p:val>
                                            <p:strVal val="1+#ppt_w/2"/>
                                          </p:val>
                                        </p:tav>
                                        <p:tav tm="100000">
                                          <p:val>
                                            <p:strVal val="#ppt_x"/>
                                          </p:val>
                                        </p:tav>
                                      </p:tavLst>
                                    </p:anim>
                                    <p:anim calcmode="lin" valueType="num">
                                      <p:cBhvr additive="base">
                                        <p:cTn id="183" dur="500" fill="hold"/>
                                        <p:tgtEl>
                                          <p:spTgt spid="42"/>
                                        </p:tgtEl>
                                        <p:attrNameLst>
                                          <p:attrName>ppt_y</p:attrName>
                                        </p:attrNameLst>
                                      </p:cBhvr>
                                      <p:tavLst>
                                        <p:tav tm="0">
                                          <p:val>
                                            <p:strVal val="#ppt_y"/>
                                          </p:val>
                                        </p:tav>
                                        <p:tav tm="100000">
                                          <p:val>
                                            <p:strVal val="#ppt_y"/>
                                          </p:val>
                                        </p:tav>
                                      </p:tavLst>
                                    </p:anim>
                                  </p:childTnLst>
                                </p:cTn>
                              </p:par>
                              <p:par>
                                <p:cTn id="184" presetID="2" presetClass="entr" presetSubtype="2" fill="hold" grpId="0" nodeType="withEffect">
                                  <p:stCondLst>
                                    <p:cond delay="0"/>
                                  </p:stCondLst>
                                  <p:childTnLst>
                                    <p:set>
                                      <p:cBhvr>
                                        <p:cTn id="185" dur="1" fill="hold">
                                          <p:stCondLst>
                                            <p:cond delay="0"/>
                                          </p:stCondLst>
                                        </p:cTn>
                                        <p:tgtEl>
                                          <p:spTgt spid="43"/>
                                        </p:tgtEl>
                                        <p:attrNameLst>
                                          <p:attrName>style.visibility</p:attrName>
                                        </p:attrNameLst>
                                      </p:cBhvr>
                                      <p:to>
                                        <p:strVal val="visible"/>
                                      </p:to>
                                    </p:set>
                                    <p:anim calcmode="lin" valueType="num">
                                      <p:cBhvr additive="base">
                                        <p:cTn id="186" dur="500" fill="hold"/>
                                        <p:tgtEl>
                                          <p:spTgt spid="43"/>
                                        </p:tgtEl>
                                        <p:attrNameLst>
                                          <p:attrName>ppt_x</p:attrName>
                                        </p:attrNameLst>
                                      </p:cBhvr>
                                      <p:tavLst>
                                        <p:tav tm="0">
                                          <p:val>
                                            <p:strVal val="1+#ppt_w/2"/>
                                          </p:val>
                                        </p:tav>
                                        <p:tav tm="100000">
                                          <p:val>
                                            <p:strVal val="#ppt_x"/>
                                          </p:val>
                                        </p:tav>
                                      </p:tavLst>
                                    </p:anim>
                                    <p:anim calcmode="lin" valueType="num">
                                      <p:cBhvr additive="base">
                                        <p:cTn id="187" dur="500" fill="hold"/>
                                        <p:tgtEl>
                                          <p:spTgt spid="43"/>
                                        </p:tgtEl>
                                        <p:attrNameLst>
                                          <p:attrName>ppt_y</p:attrName>
                                        </p:attrNameLst>
                                      </p:cBhvr>
                                      <p:tavLst>
                                        <p:tav tm="0">
                                          <p:val>
                                            <p:strVal val="#ppt_y"/>
                                          </p:val>
                                        </p:tav>
                                        <p:tav tm="100000">
                                          <p:val>
                                            <p:strVal val="#ppt_y"/>
                                          </p:val>
                                        </p:tav>
                                      </p:tavLst>
                                    </p:anim>
                                  </p:childTnLst>
                                </p:cTn>
                              </p:par>
                              <p:par>
                                <p:cTn id="188" presetID="2" presetClass="entr" presetSubtype="2" fill="hold" grpId="0" nodeType="withEffect">
                                  <p:stCondLst>
                                    <p:cond delay="0"/>
                                  </p:stCondLst>
                                  <p:childTnLst>
                                    <p:set>
                                      <p:cBhvr>
                                        <p:cTn id="189" dur="1" fill="hold">
                                          <p:stCondLst>
                                            <p:cond delay="0"/>
                                          </p:stCondLst>
                                        </p:cTn>
                                        <p:tgtEl>
                                          <p:spTgt spid="44"/>
                                        </p:tgtEl>
                                        <p:attrNameLst>
                                          <p:attrName>style.visibility</p:attrName>
                                        </p:attrNameLst>
                                      </p:cBhvr>
                                      <p:to>
                                        <p:strVal val="visible"/>
                                      </p:to>
                                    </p:set>
                                    <p:anim calcmode="lin" valueType="num">
                                      <p:cBhvr additive="base">
                                        <p:cTn id="190" dur="500" fill="hold"/>
                                        <p:tgtEl>
                                          <p:spTgt spid="44"/>
                                        </p:tgtEl>
                                        <p:attrNameLst>
                                          <p:attrName>ppt_x</p:attrName>
                                        </p:attrNameLst>
                                      </p:cBhvr>
                                      <p:tavLst>
                                        <p:tav tm="0">
                                          <p:val>
                                            <p:strVal val="1+#ppt_w/2"/>
                                          </p:val>
                                        </p:tav>
                                        <p:tav tm="100000">
                                          <p:val>
                                            <p:strVal val="#ppt_x"/>
                                          </p:val>
                                        </p:tav>
                                      </p:tavLst>
                                    </p:anim>
                                    <p:anim calcmode="lin" valueType="num">
                                      <p:cBhvr additive="base">
                                        <p:cTn id="191" dur="500" fill="hold"/>
                                        <p:tgtEl>
                                          <p:spTgt spid="44"/>
                                        </p:tgtEl>
                                        <p:attrNameLst>
                                          <p:attrName>ppt_y</p:attrName>
                                        </p:attrNameLst>
                                      </p:cBhvr>
                                      <p:tavLst>
                                        <p:tav tm="0">
                                          <p:val>
                                            <p:strVal val="#ppt_y"/>
                                          </p:val>
                                        </p:tav>
                                        <p:tav tm="100000">
                                          <p:val>
                                            <p:strVal val="#ppt_y"/>
                                          </p:val>
                                        </p:tav>
                                      </p:tavLst>
                                    </p:anim>
                                  </p:childTnLst>
                                </p:cTn>
                              </p:par>
                              <p:par>
                                <p:cTn id="192" presetID="2" presetClass="entr" presetSubtype="2" fill="hold" grpId="0" nodeType="withEffect">
                                  <p:stCondLst>
                                    <p:cond delay="0"/>
                                  </p:stCondLst>
                                  <p:childTnLst>
                                    <p:set>
                                      <p:cBhvr>
                                        <p:cTn id="193" dur="1" fill="hold">
                                          <p:stCondLst>
                                            <p:cond delay="0"/>
                                          </p:stCondLst>
                                        </p:cTn>
                                        <p:tgtEl>
                                          <p:spTgt spid="45"/>
                                        </p:tgtEl>
                                        <p:attrNameLst>
                                          <p:attrName>style.visibility</p:attrName>
                                        </p:attrNameLst>
                                      </p:cBhvr>
                                      <p:to>
                                        <p:strVal val="visible"/>
                                      </p:to>
                                    </p:set>
                                    <p:anim calcmode="lin" valueType="num">
                                      <p:cBhvr additive="base">
                                        <p:cTn id="194" dur="500" fill="hold"/>
                                        <p:tgtEl>
                                          <p:spTgt spid="45"/>
                                        </p:tgtEl>
                                        <p:attrNameLst>
                                          <p:attrName>ppt_x</p:attrName>
                                        </p:attrNameLst>
                                      </p:cBhvr>
                                      <p:tavLst>
                                        <p:tav tm="0">
                                          <p:val>
                                            <p:strVal val="1+#ppt_w/2"/>
                                          </p:val>
                                        </p:tav>
                                        <p:tav tm="100000">
                                          <p:val>
                                            <p:strVal val="#ppt_x"/>
                                          </p:val>
                                        </p:tav>
                                      </p:tavLst>
                                    </p:anim>
                                    <p:anim calcmode="lin" valueType="num">
                                      <p:cBhvr additive="base">
                                        <p:cTn id="195" dur="500" fill="hold"/>
                                        <p:tgtEl>
                                          <p:spTgt spid="45"/>
                                        </p:tgtEl>
                                        <p:attrNameLst>
                                          <p:attrName>ppt_y</p:attrName>
                                        </p:attrNameLst>
                                      </p:cBhvr>
                                      <p:tavLst>
                                        <p:tav tm="0">
                                          <p:val>
                                            <p:strVal val="#ppt_y"/>
                                          </p:val>
                                        </p:tav>
                                        <p:tav tm="100000">
                                          <p:val>
                                            <p:strVal val="#ppt_y"/>
                                          </p:val>
                                        </p:tav>
                                      </p:tavLst>
                                    </p:anim>
                                  </p:childTnLst>
                                </p:cTn>
                              </p:par>
                              <p:par>
                                <p:cTn id="196" presetID="2" presetClass="entr" presetSubtype="2" fill="hold" grpId="0" nodeType="withEffect">
                                  <p:stCondLst>
                                    <p:cond delay="0"/>
                                  </p:stCondLst>
                                  <p:childTnLst>
                                    <p:set>
                                      <p:cBhvr>
                                        <p:cTn id="197" dur="1" fill="hold">
                                          <p:stCondLst>
                                            <p:cond delay="0"/>
                                          </p:stCondLst>
                                        </p:cTn>
                                        <p:tgtEl>
                                          <p:spTgt spid="46"/>
                                        </p:tgtEl>
                                        <p:attrNameLst>
                                          <p:attrName>style.visibility</p:attrName>
                                        </p:attrNameLst>
                                      </p:cBhvr>
                                      <p:to>
                                        <p:strVal val="visible"/>
                                      </p:to>
                                    </p:set>
                                    <p:anim calcmode="lin" valueType="num">
                                      <p:cBhvr additive="base">
                                        <p:cTn id="198" dur="500" fill="hold"/>
                                        <p:tgtEl>
                                          <p:spTgt spid="46"/>
                                        </p:tgtEl>
                                        <p:attrNameLst>
                                          <p:attrName>ppt_x</p:attrName>
                                        </p:attrNameLst>
                                      </p:cBhvr>
                                      <p:tavLst>
                                        <p:tav tm="0">
                                          <p:val>
                                            <p:strVal val="1+#ppt_w/2"/>
                                          </p:val>
                                        </p:tav>
                                        <p:tav tm="100000">
                                          <p:val>
                                            <p:strVal val="#ppt_x"/>
                                          </p:val>
                                        </p:tav>
                                      </p:tavLst>
                                    </p:anim>
                                    <p:anim calcmode="lin" valueType="num">
                                      <p:cBhvr additive="base">
                                        <p:cTn id="199" dur="500" fill="hold"/>
                                        <p:tgtEl>
                                          <p:spTgt spid="46"/>
                                        </p:tgtEl>
                                        <p:attrNameLst>
                                          <p:attrName>ppt_y</p:attrName>
                                        </p:attrNameLst>
                                      </p:cBhvr>
                                      <p:tavLst>
                                        <p:tav tm="0">
                                          <p:val>
                                            <p:strVal val="#ppt_y"/>
                                          </p:val>
                                        </p:tav>
                                        <p:tav tm="100000">
                                          <p:val>
                                            <p:strVal val="#ppt_y"/>
                                          </p:val>
                                        </p:tav>
                                      </p:tavLst>
                                    </p:anim>
                                  </p:childTnLst>
                                </p:cTn>
                              </p:par>
                              <p:par>
                                <p:cTn id="200" presetID="2" presetClass="entr" presetSubtype="2" fill="hold" grpId="0" nodeType="withEffect">
                                  <p:stCondLst>
                                    <p:cond delay="0"/>
                                  </p:stCondLst>
                                  <p:childTnLst>
                                    <p:set>
                                      <p:cBhvr>
                                        <p:cTn id="201" dur="1" fill="hold">
                                          <p:stCondLst>
                                            <p:cond delay="0"/>
                                          </p:stCondLst>
                                        </p:cTn>
                                        <p:tgtEl>
                                          <p:spTgt spid="47"/>
                                        </p:tgtEl>
                                        <p:attrNameLst>
                                          <p:attrName>style.visibility</p:attrName>
                                        </p:attrNameLst>
                                      </p:cBhvr>
                                      <p:to>
                                        <p:strVal val="visible"/>
                                      </p:to>
                                    </p:set>
                                    <p:anim calcmode="lin" valueType="num">
                                      <p:cBhvr additive="base">
                                        <p:cTn id="202" dur="500" fill="hold"/>
                                        <p:tgtEl>
                                          <p:spTgt spid="47"/>
                                        </p:tgtEl>
                                        <p:attrNameLst>
                                          <p:attrName>ppt_x</p:attrName>
                                        </p:attrNameLst>
                                      </p:cBhvr>
                                      <p:tavLst>
                                        <p:tav tm="0">
                                          <p:val>
                                            <p:strVal val="1+#ppt_w/2"/>
                                          </p:val>
                                        </p:tav>
                                        <p:tav tm="100000">
                                          <p:val>
                                            <p:strVal val="#ppt_x"/>
                                          </p:val>
                                        </p:tav>
                                      </p:tavLst>
                                    </p:anim>
                                    <p:anim calcmode="lin" valueType="num">
                                      <p:cBhvr additive="base">
                                        <p:cTn id="203" dur="500" fill="hold"/>
                                        <p:tgtEl>
                                          <p:spTgt spid="47"/>
                                        </p:tgtEl>
                                        <p:attrNameLst>
                                          <p:attrName>ppt_y</p:attrName>
                                        </p:attrNameLst>
                                      </p:cBhvr>
                                      <p:tavLst>
                                        <p:tav tm="0">
                                          <p:val>
                                            <p:strVal val="#ppt_y"/>
                                          </p:val>
                                        </p:tav>
                                        <p:tav tm="100000">
                                          <p:val>
                                            <p:strVal val="#ppt_y"/>
                                          </p:val>
                                        </p:tav>
                                      </p:tavLst>
                                    </p:anim>
                                  </p:childTnLst>
                                </p:cTn>
                              </p:par>
                              <p:par>
                                <p:cTn id="204" presetID="2" presetClass="entr" presetSubtype="2" fill="hold" grpId="0" nodeType="withEffect">
                                  <p:stCondLst>
                                    <p:cond delay="0"/>
                                  </p:stCondLst>
                                  <p:childTnLst>
                                    <p:set>
                                      <p:cBhvr>
                                        <p:cTn id="205" dur="1" fill="hold">
                                          <p:stCondLst>
                                            <p:cond delay="0"/>
                                          </p:stCondLst>
                                        </p:cTn>
                                        <p:tgtEl>
                                          <p:spTgt spid="54"/>
                                        </p:tgtEl>
                                        <p:attrNameLst>
                                          <p:attrName>style.visibility</p:attrName>
                                        </p:attrNameLst>
                                      </p:cBhvr>
                                      <p:to>
                                        <p:strVal val="visible"/>
                                      </p:to>
                                    </p:set>
                                    <p:anim calcmode="lin" valueType="num">
                                      <p:cBhvr additive="base">
                                        <p:cTn id="206" dur="500" fill="hold"/>
                                        <p:tgtEl>
                                          <p:spTgt spid="54"/>
                                        </p:tgtEl>
                                        <p:attrNameLst>
                                          <p:attrName>ppt_x</p:attrName>
                                        </p:attrNameLst>
                                      </p:cBhvr>
                                      <p:tavLst>
                                        <p:tav tm="0">
                                          <p:val>
                                            <p:strVal val="1+#ppt_w/2"/>
                                          </p:val>
                                        </p:tav>
                                        <p:tav tm="100000">
                                          <p:val>
                                            <p:strVal val="#ppt_x"/>
                                          </p:val>
                                        </p:tav>
                                      </p:tavLst>
                                    </p:anim>
                                    <p:anim calcmode="lin" valueType="num">
                                      <p:cBhvr additive="base">
                                        <p:cTn id="207" dur="500" fill="hold"/>
                                        <p:tgtEl>
                                          <p:spTgt spid="54"/>
                                        </p:tgtEl>
                                        <p:attrNameLst>
                                          <p:attrName>ppt_y</p:attrName>
                                        </p:attrNameLst>
                                      </p:cBhvr>
                                      <p:tavLst>
                                        <p:tav tm="0">
                                          <p:val>
                                            <p:strVal val="#ppt_y"/>
                                          </p:val>
                                        </p:tav>
                                        <p:tav tm="100000">
                                          <p:val>
                                            <p:strVal val="#ppt_y"/>
                                          </p:val>
                                        </p:tav>
                                      </p:tavLst>
                                    </p:anim>
                                  </p:childTnLst>
                                </p:cTn>
                              </p:par>
                              <p:par>
                                <p:cTn id="208" presetID="2" presetClass="entr" presetSubtype="2" fill="hold" grpId="0" nodeType="withEffect">
                                  <p:stCondLst>
                                    <p:cond delay="0"/>
                                  </p:stCondLst>
                                  <p:childTnLst>
                                    <p:set>
                                      <p:cBhvr>
                                        <p:cTn id="209" dur="1" fill="hold">
                                          <p:stCondLst>
                                            <p:cond delay="0"/>
                                          </p:stCondLst>
                                        </p:cTn>
                                        <p:tgtEl>
                                          <p:spTgt spid="48"/>
                                        </p:tgtEl>
                                        <p:attrNameLst>
                                          <p:attrName>style.visibility</p:attrName>
                                        </p:attrNameLst>
                                      </p:cBhvr>
                                      <p:to>
                                        <p:strVal val="visible"/>
                                      </p:to>
                                    </p:set>
                                    <p:anim calcmode="lin" valueType="num">
                                      <p:cBhvr additive="base">
                                        <p:cTn id="210" dur="500" fill="hold"/>
                                        <p:tgtEl>
                                          <p:spTgt spid="48"/>
                                        </p:tgtEl>
                                        <p:attrNameLst>
                                          <p:attrName>ppt_x</p:attrName>
                                        </p:attrNameLst>
                                      </p:cBhvr>
                                      <p:tavLst>
                                        <p:tav tm="0">
                                          <p:val>
                                            <p:strVal val="1+#ppt_w/2"/>
                                          </p:val>
                                        </p:tav>
                                        <p:tav tm="100000">
                                          <p:val>
                                            <p:strVal val="#ppt_x"/>
                                          </p:val>
                                        </p:tav>
                                      </p:tavLst>
                                    </p:anim>
                                    <p:anim calcmode="lin" valueType="num">
                                      <p:cBhvr additive="base">
                                        <p:cTn id="211"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p:bldP spid="51" grpId="0" animBg="1"/>
      <p:bldP spid="52" grpId="0" animBg="1"/>
      <p:bldP spid="53" grpId="0" animBg="1"/>
      <p:bldP spid="54" grpId="0" animBg="1"/>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269</a:t>
            </a:fld>
            <a:endParaRPr lang="en-US" altLang="zh-CN"/>
          </a:p>
        </p:txBody>
      </p:sp>
      <p:sp>
        <p:nvSpPr>
          <p:cNvPr id="3" name="Line 2"/>
          <p:cNvSpPr>
            <a:spLocks noChangeShapeType="1"/>
          </p:cNvSpPr>
          <p:nvPr/>
        </p:nvSpPr>
        <p:spPr bwMode="auto">
          <a:xfrm flipH="1">
            <a:off x="691515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4" name="Line 3"/>
          <p:cNvSpPr>
            <a:spLocks noChangeShapeType="1"/>
          </p:cNvSpPr>
          <p:nvPr/>
        </p:nvSpPr>
        <p:spPr bwMode="auto">
          <a:xfrm>
            <a:off x="653415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5" name="Line 4"/>
          <p:cNvSpPr>
            <a:spLocks noChangeShapeType="1"/>
          </p:cNvSpPr>
          <p:nvPr/>
        </p:nvSpPr>
        <p:spPr bwMode="auto">
          <a:xfrm>
            <a:off x="584835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6" name="Line 5"/>
          <p:cNvSpPr>
            <a:spLocks noChangeShapeType="1"/>
          </p:cNvSpPr>
          <p:nvPr/>
        </p:nvSpPr>
        <p:spPr bwMode="auto">
          <a:xfrm flipH="1">
            <a:off x="508635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7" name="Line 6"/>
          <p:cNvSpPr>
            <a:spLocks noChangeShapeType="1"/>
          </p:cNvSpPr>
          <p:nvPr/>
        </p:nvSpPr>
        <p:spPr bwMode="auto">
          <a:xfrm flipH="1">
            <a:off x="31242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8" name="Line 7"/>
          <p:cNvSpPr>
            <a:spLocks noChangeShapeType="1"/>
          </p:cNvSpPr>
          <p:nvPr/>
        </p:nvSpPr>
        <p:spPr bwMode="auto">
          <a:xfrm>
            <a:off x="20574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9" name="Line 8"/>
          <p:cNvSpPr>
            <a:spLocks noChangeShapeType="1"/>
          </p:cNvSpPr>
          <p:nvPr/>
        </p:nvSpPr>
        <p:spPr bwMode="auto">
          <a:xfrm>
            <a:off x="28956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10" name="Line 9"/>
          <p:cNvSpPr>
            <a:spLocks noChangeShapeType="1"/>
          </p:cNvSpPr>
          <p:nvPr/>
        </p:nvSpPr>
        <p:spPr bwMode="auto">
          <a:xfrm flipH="1">
            <a:off x="12954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11" name="Oval 11"/>
          <p:cNvSpPr>
            <a:spLocks noChangeArrowheads="1"/>
          </p:cNvSpPr>
          <p:nvPr/>
        </p:nvSpPr>
        <p:spPr bwMode="auto">
          <a:xfrm>
            <a:off x="2438400" y="14478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21</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2" name="Oval 12"/>
          <p:cNvSpPr>
            <a:spLocks noChangeArrowheads="1"/>
          </p:cNvSpPr>
          <p:nvPr/>
        </p:nvSpPr>
        <p:spPr bwMode="auto">
          <a:xfrm>
            <a:off x="16764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b="1" i="0">
              <a:solidFill>
                <a:schemeClr val="tx2"/>
              </a:solidFill>
              <a:effectLst>
                <a:outerShdw blurRad="38100" dist="38100" dir="2700000" algn="tl">
                  <a:srgbClr val="000000"/>
                </a:outerShdw>
              </a:effectLst>
            </a:endParaRPr>
          </a:p>
        </p:txBody>
      </p:sp>
      <p:sp>
        <p:nvSpPr>
          <p:cNvPr id="13" name="Oval 13"/>
          <p:cNvSpPr>
            <a:spLocks noChangeArrowheads="1"/>
          </p:cNvSpPr>
          <p:nvPr/>
        </p:nvSpPr>
        <p:spPr bwMode="auto">
          <a:xfrm>
            <a:off x="9144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b="1" i="0">
                <a:solidFill>
                  <a:schemeClr val="bg2"/>
                </a:solidFill>
                <a:effectLst>
                  <a:outerShdw blurRad="38100" dist="38100" dir="2700000" algn="tl">
                    <a:srgbClr val="000000"/>
                  </a:outerShdw>
                </a:effectLst>
              </a:rPr>
              <a:t>25*</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4" name="Oval 14"/>
          <p:cNvSpPr>
            <a:spLocks noChangeArrowheads="1"/>
          </p:cNvSpPr>
          <p:nvPr/>
        </p:nvSpPr>
        <p:spPr bwMode="auto">
          <a:xfrm>
            <a:off x="32004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5" name="Oval 15"/>
          <p:cNvSpPr>
            <a:spLocks noChangeArrowheads="1"/>
          </p:cNvSpPr>
          <p:nvPr/>
        </p:nvSpPr>
        <p:spPr bwMode="auto">
          <a:xfrm>
            <a:off x="19812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25</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6" name="Oval 16"/>
          <p:cNvSpPr>
            <a:spLocks noChangeArrowheads="1"/>
          </p:cNvSpPr>
          <p:nvPr/>
        </p:nvSpPr>
        <p:spPr bwMode="auto">
          <a:xfrm>
            <a:off x="28194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7" name="Text Box 17"/>
          <p:cNvSpPr txBox="1">
            <a:spLocks noChangeArrowheads="1"/>
          </p:cNvSpPr>
          <p:nvPr/>
        </p:nvSpPr>
        <p:spPr bwMode="auto">
          <a:xfrm>
            <a:off x="2228850" y="1081088"/>
            <a:ext cx="361950" cy="519112"/>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8" name="Text Box 18"/>
          <p:cNvSpPr txBox="1">
            <a:spLocks noChangeArrowheads="1"/>
          </p:cNvSpPr>
          <p:nvPr/>
        </p:nvSpPr>
        <p:spPr bwMode="auto">
          <a:xfrm>
            <a:off x="1543050" y="1828800"/>
            <a:ext cx="361950" cy="519113"/>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9" name="Text Box 19"/>
          <p:cNvSpPr txBox="1">
            <a:spLocks noChangeArrowheads="1"/>
          </p:cNvSpPr>
          <p:nvPr/>
        </p:nvSpPr>
        <p:spPr bwMode="auto">
          <a:xfrm>
            <a:off x="3676650" y="19812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0" name="Text Box 20"/>
          <p:cNvSpPr txBox="1">
            <a:spLocks noChangeArrowheads="1"/>
          </p:cNvSpPr>
          <p:nvPr/>
        </p:nvSpPr>
        <p:spPr bwMode="auto">
          <a:xfrm>
            <a:off x="838200" y="2757488"/>
            <a:ext cx="361950" cy="519112"/>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1" name="Text Box 21"/>
          <p:cNvSpPr txBox="1">
            <a:spLocks noChangeArrowheads="1"/>
          </p:cNvSpPr>
          <p:nvPr/>
        </p:nvSpPr>
        <p:spPr bwMode="auto">
          <a:xfrm>
            <a:off x="2209800" y="2757488"/>
            <a:ext cx="361950" cy="519112"/>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2" name="Text Box 22"/>
          <p:cNvSpPr txBox="1">
            <a:spLocks noChangeArrowheads="1"/>
          </p:cNvSpPr>
          <p:nvPr/>
        </p:nvSpPr>
        <p:spPr bwMode="auto">
          <a:xfrm>
            <a:off x="2762250" y="2757488"/>
            <a:ext cx="361950" cy="519112"/>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3" name="AutoShape 23"/>
          <p:cNvSpPr>
            <a:spLocks noChangeArrowheads="1"/>
          </p:cNvSpPr>
          <p:nvPr/>
        </p:nvSpPr>
        <p:spPr bwMode="auto">
          <a:xfrm>
            <a:off x="40386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24" name="Oval 24"/>
          <p:cNvSpPr>
            <a:spLocks noChangeArrowheads="1"/>
          </p:cNvSpPr>
          <p:nvPr/>
        </p:nvSpPr>
        <p:spPr bwMode="auto">
          <a:xfrm>
            <a:off x="6153150" y="1447800"/>
            <a:ext cx="533400" cy="533400"/>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i="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25" name="Oval 25"/>
          <p:cNvSpPr>
            <a:spLocks noChangeArrowheads="1"/>
          </p:cNvSpPr>
          <p:nvPr/>
        </p:nvSpPr>
        <p:spPr bwMode="auto">
          <a:xfrm>
            <a:off x="546735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26" name="Oval 26"/>
          <p:cNvSpPr>
            <a:spLocks noChangeArrowheads="1"/>
          </p:cNvSpPr>
          <p:nvPr/>
        </p:nvSpPr>
        <p:spPr bwMode="auto">
          <a:xfrm>
            <a:off x="470535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b="1" i="0">
                <a:solidFill>
                  <a:schemeClr val="bg2"/>
                </a:solidFill>
                <a:effectLst>
                  <a:outerShdw blurRad="38100" dist="38100" dir="2700000" algn="tl">
                    <a:srgbClr val="000000"/>
                  </a:outerShdw>
                </a:effectLst>
              </a:rPr>
              <a:t>25*</a:t>
            </a:r>
            <a:endParaRPr lang="en-US" altLang="zh-CN" sz="2800"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27" name="Oval 27"/>
          <p:cNvSpPr>
            <a:spLocks noChangeArrowheads="1"/>
          </p:cNvSpPr>
          <p:nvPr/>
        </p:nvSpPr>
        <p:spPr bwMode="auto">
          <a:xfrm>
            <a:off x="577215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25</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28" name="Oval 28"/>
          <p:cNvSpPr>
            <a:spLocks noChangeArrowheads="1"/>
          </p:cNvSpPr>
          <p:nvPr/>
        </p:nvSpPr>
        <p:spPr bwMode="auto">
          <a:xfrm>
            <a:off x="6915150" y="2286000"/>
            <a:ext cx="533400" cy="533400"/>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21</a:t>
            </a:r>
            <a:endParaRPr lang="en-US" altLang="zh-CN" i="0">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endParaRPr>
          </a:p>
        </p:txBody>
      </p:sp>
      <p:sp>
        <p:nvSpPr>
          <p:cNvPr id="29" name="Oval 29"/>
          <p:cNvSpPr>
            <a:spLocks noChangeArrowheads="1"/>
          </p:cNvSpPr>
          <p:nvPr/>
        </p:nvSpPr>
        <p:spPr bwMode="auto">
          <a:xfrm>
            <a:off x="661035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0" name="Text Box 30"/>
          <p:cNvSpPr txBox="1">
            <a:spLocks noChangeArrowheads="1"/>
          </p:cNvSpPr>
          <p:nvPr/>
        </p:nvSpPr>
        <p:spPr bwMode="auto">
          <a:xfrm>
            <a:off x="6019800" y="1066800"/>
            <a:ext cx="361950" cy="519113"/>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1" name="Text Box 31"/>
          <p:cNvSpPr txBox="1">
            <a:spLocks noChangeArrowheads="1"/>
          </p:cNvSpPr>
          <p:nvPr/>
        </p:nvSpPr>
        <p:spPr bwMode="auto">
          <a:xfrm>
            <a:off x="7391400" y="20574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2" name="Text Box 32"/>
          <p:cNvSpPr txBox="1">
            <a:spLocks noChangeArrowheads="1"/>
          </p:cNvSpPr>
          <p:nvPr/>
        </p:nvSpPr>
        <p:spPr bwMode="auto">
          <a:xfrm>
            <a:off x="6477000" y="2819400"/>
            <a:ext cx="361950" cy="519113"/>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3" name="Text Box 33"/>
          <p:cNvSpPr txBox="1">
            <a:spLocks noChangeArrowheads="1"/>
          </p:cNvSpPr>
          <p:nvPr/>
        </p:nvSpPr>
        <p:spPr bwMode="auto">
          <a:xfrm>
            <a:off x="6076950" y="2819400"/>
            <a:ext cx="361950" cy="519113"/>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4"/>
          <p:cNvSpPr txBox="1">
            <a:spLocks noChangeArrowheads="1"/>
          </p:cNvSpPr>
          <p:nvPr/>
        </p:nvSpPr>
        <p:spPr bwMode="auto">
          <a:xfrm>
            <a:off x="4572000" y="2819400"/>
            <a:ext cx="361950" cy="519113"/>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5"/>
          <p:cNvSpPr txBox="1">
            <a:spLocks noChangeArrowheads="1"/>
          </p:cNvSpPr>
          <p:nvPr/>
        </p:nvSpPr>
        <p:spPr bwMode="auto">
          <a:xfrm>
            <a:off x="5238750" y="1919288"/>
            <a:ext cx="361950" cy="519112"/>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Rectangle 36" descr="永恒"/>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21  16  08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7" name="Line 37"/>
          <p:cNvSpPr>
            <a:spLocks noChangeShapeType="1"/>
          </p:cNvSpPr>
          <p:nvPr/>
        </p:nvSpPr>
        <p:spPr bwMode="auto">
          <a:xfrm>
            <a:off x="1219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8" name="Line 38"/>
          <p:cNvSpPr>
            <a:spLocks noChangeShapeType="1"/>
          </p:cNvSpPr>
          <p:nvPr/>
        </p:nvSpPr>
        <p:spPr bwMode="auto">
          <a:xfrm>
            <a:off x="1752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9" name="Line 39"/>
          <p:cNvSpPr>
            <a:spLocks noChangeShapeType="1"/>
          </p:cNvSpPr>
          <p:nvPr/>
        </p:nvSpPr>
        <p:spPr bwMode="auto">
          <a:xfrm>
            <a:off x="22860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0" name="Line 40"/>
          <p:cNvSpPr>
            <a:spLocks noChangeShapeType="1"/>
          </p:cNvSpPr>
          <p:nvPr/>
        </p:nvSpPr>
        <p:spPr bwMode="auto">
          <a:xfrm>
            <a:off x="2895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1" name="Line 41"/>
          <p:cNvSpPr>
            <a:spLocks noChangeShapeType="1"/>
          </p:cNvSpPr>
          <p:nvPr/>
        </p:nvSpPr>
        <p:spPr bwMode="auto">
          <a:xfrm>
            <a:off x="34290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2" name="Rectangle 42" descr="永恒"/>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08  16  </a:t>
            </a:r>
            <a:r>
              <a:rPr lang="en-US" altLang="zh-CN" sz="2800" b="1" i="0">
                <a:solidFill>
                  <a:schemeClr val="bg2"/>
                </a:solidFill>
                <a:effectLst>
                  <a:outerShdw blurRad="38100" dist="38100" dir="2700000" algn="tl">
                    <a:srgbClr val="000000"/>
                  </a:outerShdw>
                </a:effectLst>
              </a:rPr>
              <a:t>21</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43" name="Line 43"/>
          <p:cNvSpPr>
            <a:spLocks noChangeShapeType="1"/>
          </p:cNvSpPr>
          <p:nvPr/>
        </p:nvSpPr>
        <p:spPr bwMode="auto">
          <a:xfrm>
            <a:off x="5638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4" name="Line 44"/>
          <p:cNvSpPr>
            <a:spLocks noChangeShapeType="1"/>
          </p:cNvSpPr>
          <p:nvPr/>
        </p:nvSpPr>
        <p:spPr bwMode="auto">
          <a:xfrm>
            <a:off x="6172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5" name="Line 45"/>
          <p:cNvSpPr>
            <a:spLocks noChangeShapeType="1"/>
          </p:cNvSpPr>
          <p:nvPr/>
        </p:nvSpPr>
        <p:spPr bwMode="auto">
          <a:xfrm>
            <a:off x="6705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6" name="Line 46"/>
          <p:cNvSpPr>
            <a:spLocks noChangeShapeType="1"/>
          </p:cNvSpPr>
          <p:nvPr/>
        </p:nvSpPr>
        <p:spPr bwMode="auto">
          <a:xfrm>
            <a:off x="7315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7" name="Line 47"/>
          <p:cNvSpPr>
            <a:spLocks noChangeShapeType="1"/>
          </p:cNvSpPr>
          <p:nvPr/>
        </p:nvSpPr>
        <p:spPr bwMode="auto">
          <a:xfrm>
            <a:off x="7848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8" name="Text Box 48"/>
          <p:cNvSpPr txBox="1">
            <a:spLocks noChangeArrowheads="1"/>
          </p:cNvSpPr>
          <p:nvPr/>
        </p:nvSpPr>
        <p:spPr bwMode="auto">
          <a:xfrm>
            <a:off x="5029200" y="5043488"/>
            <a:ext cx="3752850"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交换 </a:t>
            </a:r>
            <a:r>
              <a:rPr lang="en-US" altLang="en-US"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号与 </a:t>
            </a:r>
            <a:r>
              <a:rPr lang="en-US" altLang="zh-CN" sz="2800" b="1" i="0">
                <a:effectLst>
                  <a:outerShdw blurRad="38100" dist="38100" dir="2700000" algn="tl">
                    <a:srgbClr val="C0C0C0"/>
                  </a:outerShdw>
                </a:effectLst>
                <a:ea typeface="隶书" pitchFamily="49" charset="-122"/>
              </a:rPr>
              <a:t>2 </a:t>
            </a:r>
            <a:r>
              <a:rPr lang="zh-CN" altLang="en-US" sz="2800" b="1" i="0">
                <a:effectLst>
                  <a:outerShdw blurRad="38100" dist="38100" dir="2700000" algn="tl">
                    <a:srgbClr val="C0C0C0"/>
                  </a:outerShdw>
                </a:effectLst>
                <a:ea typeface="隶书" pitchFamily="49" charset="-122"/>
              </a:rPr>
              <a:t>号对象，</a:t>
            </a:r>
          </a:p>
          <a:p>
            <a:r>
              <a:rPr lang="en-US" altLang="zh-CN" sz="2800" b="1" i="0">
                <a:effectLst>
                  <a:outerShdw blurRad="38100" dist="38100" dir="2700000" algn="tl">
                    <a:srgbClr val="C0C0C0"/>
                  </a:outerShdw>
                </a:effectLst>
                <a:ea typeface="隶书" pitchFamily="49" charset="-122"/>
              </a:rPr>
              <a:t>2 </a:t>
            </a:r>
            <a:r>
              <a:rPr lang="zh-CN" altLang="en-US" sz="2800" b="1" i="0">
                <a:effectLst>
                  <a:outerShdw blurRad="38100" dist="38100" dir="2700000" algn="tl">
                    <a:srgbClr val="C0C0C0"/>
                  </a:outerShdw>
                </a:effectLst>
                <a:ea typeface="隶书" pitchFamily="49" charset="-122"/>
              </a:rPr>
              <a:t>号对象就位</a:t>
            </a:r>
            <a:endParaRPr lang="zh-CN" altLang="en-US"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
        <p:nvSpPr>
          <p:cNvPr id="49" name="Text Box 49"/>
          <p:cNvSpPr txBox="1">
            <a:spLocks noChangeArrowheads="1"/>
          </p:cNvSpPr>
          <p:nvPr/>
        </p:nvSpPr>
        <p:spPr bwMode="auto">
          <a:xfrm>
            <a:off x="838200" y="5029200"/>
            <a:ext cx="3038475"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从 </a:t>
            </a:r>
            <a:r>
              <a:rPr lang="en-US" altLang="zh-CN"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号到 </a:t>
            </a:r>
            <a:r>
              <a:rPr lang="en-US" altLang="zh-CN" sz="2800" b="1" i="0">
                <a:effectLst>
                  <a:outerShdw blurRad="38100" dist="38100" dir="2700000" algn="tl">
                    <a:srgbClr val="C0C0C0"/>
                  </a:outerShdw>
                </a:effectLst>
                <a:ea typeface="隶书" pitchFamily="49" charset="-122"/>
              </a:rPr>
              <a:t>2 </a:t>
            </a:r>
            <a:r>
              <a:rPr lang="zh-CN" altLang="en-US" sz="2800" b="1" i="0">
                <a:effectLst>
                  <a:outerShdw blurRad="38100" dist="38100" dir="2700000" algn="tl">
                    <a:srgbClr val="C0C0C0"/>
                  </a:outerShdw>
                </a:effectLst>
                <a:ea typeface="隶书" pitchFamily="49" charset="-122"/>
              </a:rPr>
              <a:t>号重新</a:t>
            </a:r>
          </a:p>
          <a:p>
            <a:r>
              <a:rPr lang="zh-CN" altLang="en-US" sz="2800" b="1" i="0">
                <a:effectLst>
                  <a:outerShdw blurRad="38100" dist="38100" dir="2700000" algn="tl">
                    <a:srgbClr val="C0C0C0"/>
                  </a:outerShdw>
                </a:effectLst>
                <a:ea typeface="隶书" pitchFamily="49" charset="-122"/>
              </a:rPr>
              <a:t>调整为最大堆</a:t>
            </a:r>
          </a:p>
        </p:txBody>
      </p:sp>
      <p:sp>
        <p:nvSpPr>
          <p:cNvPr id="50" name="AutoShape 50"/>
          <p:cNvSpPr>
            <a:spLocks noChangeArrowheads="1"/>
          </p:cNvSpPr>
          <p:nvPr/>
        </p:nvSpPr>
        <p:spPr bwMode="auto">
          <a:xfrm>
            <a:off x="2286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51" name="Line 51"/>
          <p:cNvSpPr>
            <a:spLocks noChangeShapeType="1"/>
          </p:cNvSpPr>
          <p:nvPr/>
        </p:nvSpPr>
        <p:spPr bwMode="auto">
          <a:xfrm flipH="1" flipV="1">
            <a:off x="3124200" y="1828800"/>
            <a:ext cx="228600" cy="304800"/>
          </a:xfrm>
          <a:prstGeom prst="line">
            <a:avLst/>
          </a:prstGeom>
          <a:noFill/>
          <a:ln w="28575">
            <a:solidFill>
              <a:schemeClr val="tx1"/>
            </a:solidFill>
            <a:round/>
            <a:headEnd/>
            <a:tailEnd type="triangle" w="sm" len="lg"/>
          </a:ln>
        </p:spPr>
        <p:txBody>
          <a:bodyPr wrap="none" anchor="ctr"/>
          <a:lstStyle/>
          <a:p>
            <a:endParaRPr lang="zh-CN" altLang="en-US" i="0"/>
          </a:p>
        </p:txBody>
      </p:sp>
      <p:sp>
        <p:nvSpPr>
          <p:cNvPr id="52" name="Line 52"/>
          <p:cNvSpPr>
            <a:spLocks noChangeShapeType="1"/>
          </p:cNvSpPr>
          <p:nvPr/>
        </p:nvSpPr>
        <p:spPr bwMode="auto">
          <a:xfrm>
            <a:off x="3276600" y="1752600"/>
            <a:ext cx="228600" cy="304800"/>
          </a:xfrm>
          <a:prstGeom prst="line">
            <a:avLst/>
          </a:prstGeom>
          <a:noFill/>
          <a:ln w="28575">
            <a:solidFill>
              <a:srgbClr val="FF3300"/>
            </a:solidFill>
            <a:round/>
            <a:headEnd/>
            <a:tailEnd type="triangle" w="sm" len="lg"/>
          </a:ln>
        </p:spPr>
        <p:txBody>
          <a:bodyPr wrap="none" anchor="ctr"/>
          <a:lstStyle/>
          <a:p>
            <a:endParaRPr lang="zh-CN" altLang="en-US" i="0"/>
          </a:p>
        </p:txBody>
      </p:sp>
      <p:sp>
        <p:nvSpPr>
          <p:cNvPr id="53" name="Freeform 54"/>
          <p:cNvSpPr>
            <a:spLocks/>
          </p:cNvSpPr>
          <p:nvPr/>
        </p:nvSpPr>
        <p:spPr bwMode="auto">
          <a:xfrm>
            <a:off x="1333500" y="1028700"/>
            <a:ext cx="2781300" cy="2044700"/>
          </a:xfrm>
          <a:custGeom>
            <a:avLst/>
            <a:gdLst/>
            <a:ahLst/>
            <a:cxnLst>
              <a:cxn ang="0">
                <a:pos x="496" y="216"/>
              </a:cxn>
              <a:cxn ang="0">
                <a:pos x="64" y="744"/>
              </a:cxn>
              <a:cxn ang="0">
                <a:pos x="112" y="1128"/>
              </a:cxn>
              <a:cxn ang="0">
                <a:pos x="352" y="1272"/>
              </a:cxn>
              <a:cxn ang="0">
                <a:pos x="1504" y="1224"/>
              </a:cxn>
              <a:cxn ang="0">
                <a:pos x="1744" y="936"/>
              </a:cxn>
              <a:cxn ang="0">
                <a:pos x="1456" y="408"/>
              </a:cxn>
              <a:cxn ang="0">
                <a:pos x="1024" y="72"/>
              </a:cxn>
              <a:cxn ang="0">
                <a:pos x="736" y="24"/>
              </a:cxn>
              <a:cxn ang="0">
                <a:pos x="496" y="216"/>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p:spPr>
        <p:txBody>
          <a:bodyPr wrap="none" anchor="ctr"/>
          <a:lstStyle/>
          <a:p>
            <a:endParaRPr lang="zh-CN" altLang="en-US" i="0"/>
          </a:p>
        </p:txBody>
      </p:sp>
      <p:sp>
        <p:nvSpPr>
          <p:cNvPr id="54" name="Freeform 55"/>
          <p:cNvSpPr>
            <a:spLocks/>
          </p:cNvSpPr>
          <p:nvPr/>
        </p:nvSpPr>
        <p:spPr bwMode="auto">
          <a:xfrm>
            <a:off x="4984750" y="1003300"/>
            <a:ext cx="1981200" cy="2222500"/>
          </a:xfrm>
          <a:custGeom>
            <a:avLst/>
            <a:gdLst/>
            <a:ahLst/>
            <a:cxnLst>
              <a:cxn ang="0">
                <a:pos x="544" y="280"/>
              </a:cxn>
              <a:cxn ang="0">
                <a:pos x="64" y="856"/>
              </a:cxn>
              <a:cxn ang="0">
                <a:pos x="160" y="1192"/>
              </a:cxn>
              <a:cxn ang="0">
                <a:pos x="544" y="1336"/>
              </a:cxn>
              <a:cxn ang="0">
                <a:pos x="976" y="808"/>
              </a:cxn>
              <a:cxn ang="0">
                <a:pos x="1216" y="424"/>
              </a:cxn>
              <a:cxn ang="0">
                <a:pos x="1168" y="136"/>
              </a:cxn>
              <a:cxn ang="0">
                <a:pos x="976" y="40"/>
              </a:cxn>
              <a:cxn ang="0">
                <a:pos x="784" y="40"/>
              </a:cxn>
              <a:cxn ang="0">
                <a:pos x="544" y="280"/>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p:spPr>
        <p:txBody>
          <a:bodyPr wrap="none" anchor="ctr"/>
          <a:lstStyle/>
          <a:p>
            <a:endParaRPr lang="zh-CN" altLang="en-US"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0-#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0-#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0-#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0-#ppt_w/2"/>
                                          </p:val>
                                        </p:tav>
                                        <p:tav tm="100000">
                                          <p:val>
                                            <p:strVal val="#ppt_x"/>
                                          </p:val>
                                        </p:tav>
                                      </p:tavLst>
                                    </p:anim>
                                    <p:anim calcmode="lin" valueType="num">
                                      <p:cBhvr additive="base">
                                        <p:cTn id="68" dur="500" fill="hold"/>
                                        <p:tgtEl>
                                          <p:spTgt spid="22"/>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0-#ppt_w/2"/>
                                          </p:val>
                                        </p:tav>
                                        <p:tav tm="100000">
                                          <p:val>
                                            <p:strVal val="#ppt_x"/>
                                          </p:val>
                                        </p:tav>
                                      </p:tavLst>
                                    </p:anim>
                                    <p:anim calcmode="lin" valueType="num">
                                      <p:cBhvr additive="base">
                                        <p:cTn id="76" dur="500" fill="hold"/>
                                        <p:tgtEl>
                                          <p:spTgt spid="3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0-#ppt_w/2"/>
                                          </p:val>
                                        </p:tav>
                                        <p:tav tm="100000">
                                          <p:val>
                                            <p:strVal val="#ppt_x"/>
                                          </p:val>
                                        </p:tav>
                                      </p:tavLst>
                                    </p:anim>
                                    <p:anim calcmode="lin" valueType="num">
                                      <p:cBhvr additive="base">
                                        <p:cTn id="84" dur="500" fill="hold"/>
                                        <p:tgtEl>
                                          <p:spTgt spid="3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0-#ppt_w/2"/>
                                          </p:val>
                                        </p:tav>
                                        <p:tav tm="100000">
                                          <p:val>
                                            <p:strVal val="#ppt_x"/>
                                          </p:val>
                                        </p:tav>
                                      </p:tavLst>
                                    </p:anim>
                                    <p:anim calcmode="lin" valueType="num">
                                      <p:cBhvr additive="base">
                                        <p:cTn id="92" dur="500" fill="hold"/>
                                        <p:tgtEl>
                                          <p:spTgt spid="41"/>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 calcmode="lin" valueType="num">
                                      <p:cBhvr additive="base">
                                        <p:cTn id="95" dur="500" fill="hold"/>
                                        <p:tgtEl>
                                          <p:spTgt spid="49"/>
                                        </p:tgtEl>
                                        <p:attrNameLst>
                                          <p:attrName>ppt_x</p:attrName>
                                        </p:attrNameLst>
                                      </p:cBhvr>
                                      <p:tavLst>
                                        <p:tav tm="0">
                                          <p:val>
                                            <p:strVal val="0-#ppt_w/2"/>
                                          </p:val>
                                        </p:tav>
                                        <p:tav tm="100000">
                                          <p:val>
                                            <p:strVal val="#ppt_x"/>
                                          </p:val>
                                        </p:tav>
                                      </p:tavLst>
                                    </p:anim>
                                    <p:anim calcmode="lin" valueType="num">
                                      <p:cBhvr additive="base">
                                        <p:cTn id="96" dur="500" fill="hold"/>
                                        <p:tgtEl>
                                          <p:spTgt spid="49"/>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0-#ppt_w/2"/>
                                          </p:val>
                                        </p:tav>
                                        <p:tav tm="100000">
                                          <p:val>
                                            <p:strVal val="#ppt_x"/>
                                          </p:val>
                                        </p:tav>
                                      </p:tavLst>
                                    </p:anim>
                                    <p:anim calcmode="lin" valueType="num">
                                      <p:cBhvr additive="base">
                                        <p:cTn id="104" dur="500" fill="hold"/>
                                        <p:tgtEl>
                                          <p:spTgt spid="52"/>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fill="hold"/>
                                        <p:tgtEl>
                                          <p:spTgt spid="53"/>
                                        </p:tgtEl>
                                        <p:attrNameLst>
                                          <p:attrName>ppt_x</p:attrName>
                                        </p:attrNameLst>
                                      </p:cBhvr>
                                      <p:tavLst>
                                        <p:tav tm="0">
                                          <p:val>
                                            <p:strVal val="0-#ppt_w/2"/>
                                          </p:val>
                                        </p:tav>
                                        <p:tav tm="100000">
                                          <p:val>
                                            <p:strVal val="#ppt_x"/>
                                          </p:val>
                                        </p:tav>
                                      </p:tavLst>
                                    </p:anim>
                                    <p:anim calcmode="lin" valueType="num">
                                      <p:cBhvr additive="base">
                                        <p:cTn id="10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box(in)">
                                      <p:cBhvr>
                                        <p:cTn id="113" dur="500"/>
                                        <p:tgtEl>
                                          <p:spTgt spid="23"/>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2" fill="hold" grpId="0" nodeType="clickEffect">
                                  <p:stCondLst>
                                    <p:cond delay="0"/>
                                  </p:stCondLst>
                                  <p:childTnLst>
                                    <p:set>
                                      <p:cBhvr>
                                        <p:cTn id="117" dur="1" fill="hold">
                                          <p:stCondLst>
                                            <p:cond delay="0"/>
                                          </p:stCondLst>
                                        </p:cTn>
                                        <p:tgtEl>
                                          <p:spTgt spid="3"/>
                                        </p:tgtEl>
                                        <p:attrNameLst>
                                          <p:attrName>style.visibility</p:attrName>
                                        </p:attrNameLst>
                                      </p:cBhvr>
                                      <p:to>
                                        <p:strVal val="visible"/>
                                      </p:to>
                                    </p:set>
                                    <p:anim calcmode="lin" valueType="num">
                                      <p:cBhvr additive="base">
                                        <p:cTn id="118" dur="500" fill="hold"/>
                                        <p:tgtEl>
                                          <p:spTgt spid="3"/>
                                        </p:tgtEl>
                                        <p:attrNameLst>
                                          <p:attrName>ppt_x</p:attrName>
                                        </p:attrNameLst>
                                      </p:cBhvr>
                                      <p:tavLst>
                                        <p:tav tm="0">
                                          <p:val>
                                            <p:strVal val="1+#ppt_w/2"/>
                                          </p:val>
                                        </p:tav>
                                        <p:tav tm="100000">
                                          <p:val>
                                            <p:strVal val="#ppt_x"/>
                                          </p:val>
                                        </p:tav>
                                      </p:tavLst>
                                    </p:anim>
                                    <p:anim calcmode="lin" valueType="num">
                                      <p:cBhvr additive="base">
                                        <p:cTn id="119" dur="500" fill="hold"/>
                                        <p:tgtEl>
                                          <p:spTgt spid="3"/>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
                                        </p:tgtEl>
                                        <p:attrNameLst>
                                          <p:attrName>style.visibility</p:attrName>
                                        </p:attrNameLst>
                                      </p:cBhvr>
                                      <p:to>
                                        <p:strVal val="visible"/>
                                      </p:to>
                                    </p:set>
                                    <p:anim calcmode="lin" valueType="num">
                                      <p:cBhvr additive="base">
                                        <p:cTn id="122" dur="500" fill="hold"/>
                                        <p:tgtEl>
                                          <p:spTgt spid="4"/>
                                        </p:tgtEl>
                                        <p:attrNameLst>
                                          <p:attrName>ppt_x</p:attrName>
                                        </p:attrNameLst>
                                      </p:cBhvr>
                                      <p:tavLst>
                                        <p:tav tm="0">
                                          <p:val>
                                            <p:strVal val="1+#ppt_w/2"/>
                                          </p:val>
                                        </p:tav>
                                        <p:tav tm="100000">
                                          <p:val>
                                            <p:strVal val="#ppt_x"/>
                                          </p:val>
                                        </p:tav>
                                      </p:tavLst>
                                    </p:anim>
                                    <p:anim calcmode="lin" valueType="num">
                                      <p:cBhvr additive="base">
                                        <p:cTn id="123" dur="500" fill="hold"/>
                                        <p:tgtEl>
                                          <p:spTgt spid="4"/>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5"/>
                                        </p:tgtEl>
                                        <p:attrNameLst>
                                          <p:attrName>style.visibility</p:attrName>
                                        </p:attrNameLst>
                                      </p:cBhvr>
                                      <p:to>
                                        <p:strVal val="visible"/>
                                      </p:to>
                                    </p:set>
                                    <p:anim calcmode="lin" valueType="num">
                                      <p:cBhvr additive="base">
                                        <p:cTn id="126" dur="500" fill="hold"/>
                                        <p:tgtEl>
                                          <p:spTgt spid="5"/>
                                        </p:tgtEl>
                                        <p:attrNameLst>
                                          <p:attrName>ppt_x</p:attrName>
                                        </p:attrNameLst>
                                      </p:cBhvr>
                                      <p:tavLst>
                                        <p:tav tm="0">
                                          <p:val>
                                            <p:strVal val="1+#ppt_w/2"/>
                                          </p:val>
                                        </p:tav>
                                        <p:tav tm="100000">
                                          <p:val>
                                            <p:strVal val="#ppt_x"/>
                                          </p:val>
                                        </p:tav>
                                      </p:tavLst>
                                    </p:anim>
                                    <p:anim calcmode="lin" valueType="num">
                                      <p:cBhvr additive="base">
                                        <p:cTn id="127" dur="500" fill="hold"/>
                                        <p:tgtEl>
                                          <p:spTgt spid="5"/>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anim calcmode="lin" valueType="num">
                                      <p:cBhvr additive="base">
                                        <p:cTn id="130" dur="500" fill="hold"/>
                                        <p:tgtEl>
                                          <p:spTgt spid="6"/>
                                        </p:tgtEl>
                                        <p:attrNameLst>
                                          <p:attrName>ppt_x</p:attrName>
                                        </p:attrNameLst>
                                      </p:cBhvr>
                                      <p:tavLst>
                                        <p:tav tm="0">
                                          <p:val>
                                            <p:strVal val="1+#ppt_w/2"/>
                                          </p:val>
                                        </p:tav>
                                        <p:tav tm="100000">
                                          <p:val>
                                            <p:strVal val="#ppt_x"/>
                                          </p:val>
                                        </p:tav>
                                      </p:tavLst>
                                    </p:anim>
                                    <p:anim calcmode="lin" valueType="num">
                                      <p:cBhvr additive="base">
                                        <p:cTn id="131" dur="500" fill="hold"/>
                                        <p:tgtEl>
                                          <p:spTgt spid="6"/>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24"/>
                                        </p:tgtEl>
                                        <p:attrNameLst>
                                          <p:attrName>style.visibility</p:attrName>
                                        </p:attrNameLst>
                                      </p:cBhvr>
                                      <p:to>
                                        <p:strVal val="visible"/>
                                      </p:to>
                                    </p:set>
                                    <p:anim calcmode="lin" valueType="num">
                                      <p:cBhvr additive="base">
                                        <p:cTn id="134" dur="500" fill="hold"/>
                                        <p:tgtEl>
                                          <p:spTgt spid="24"/>
                                        </p:tgtEl>
                                        <p:attrNameLst>
                                          <p:attrName>ppt_x</p:attrName>
                                        </p:attrNameLst>
                                      </p:cBhvr>
                                      <p:tavLst>
                                        <p:tav tm="0">
                                          <p:val>
                                            <p:strVal val="1+#ppt_w/2"/>
                                          </p:val>
                                        </p:tav>
                                        <p:tav tm="100000">
                                          <p:val>
                                            <p:strVal val="#ppt_x"/>
                                          </p:val>
                                        </p:tav>
                                      </p:tavLst>
                                    </p:anim>
                                    <p:anim calcmode="lin" valueType="num">
                                      <p:cBhvr additive="base">
                                        <p:cTn id="135" dur="500" fill="hold"/>
                                        <p:tgtEl>
                                          <p:spTgt spid="2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25"/>
                                        </p:tgtEl>
                                        <p:attrNameLst>
                                          <p:attrName>style.visibility</p:attrName>
                                        </p:attrNameLst>
                                      </p:cBhvr>
                                      <p:to>
                                        <p:strVal val="visible"/>
                                      </p:to>
                                    </p:set>
                                    <p:anim calcmode="lin" valueType="num">
                                      <p:cBhvr additive="base">
                                        <p:cTn id="138" dur="500" fill="hold"/>
                                        <p:tgtEl>
                                          <p:spTgt spid="25"/>
                                        </p:tgtEl>
                                        <p:attrNameLst>
                                          <p:attrName>ppt_x</p:attrName>
                                        </p:attrNameLst>
                                      </p:cBhvr>
                                      <p:tavLst>
                                        <p:tav tm="0">
                                          <p:val>
                                            <p:strVal val="1+#ppt_w/2"/>
                                          </p:val>
                                        </p:tav>
                                        <p:tav tm="100000">
                                          <p:val>
                                            <p:strVal val="#ppt_x"/>
                                          </p:val>
                                        </p:tav>
                                      </p:tavLst>
                                    </p:anim>
                                    <p:anim calcmode="lin" valueType="num">
                                      <p:cBhvr additive="base">
                                        <p:cTn id="139" dur="500" fill="hold"/>
                                        <p:tgtEl>
                                          <p:spTgt spid="2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 calcmode="lin" valueType="num">
                                      <p:cBhvr additive="base">
                                        <p:cTn id="142" dur="500" fill="hold"/>
                                        <p:tgtEl>
                                          <p:spTgt spid="26"/>
                                        </p:tgtEl>
                                        <p:attrNameLst>
                                          <p:attrName>ppt_x</p:attrName>
                                        </p:attrNameLst>
                                      </p:cBhvr>
                                      <p:tavLst>
                                        <p:tav tm="0">
                                          <p:val>
                                            <p:strVal val="1+#ppt_w/2"/>
                                          </p:val>
                                        </p:tav>
                                        <p:tav tm="100000">
                                          <p:val>
                                            <p:strVal val="#ppt_x"/>
                                          </p:val>
                                        </p:tav>
                                      </p:tavLst>
                                    </p:anim>
                                    <p:anim calcmode="lin" valueType="num">
                                      <p:cBhvr additive="base">
                                        <p:cTn id="143" dur="500" fill="hold"/>
                                        <p:tgtEl>
                                          <p:spTgt spid="2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28"/>
                                        </p:tgtEl>
                                        <p:attrNameLst>
                                          <p:attrName>style.visibility</p:attrName>
                                        </p:attrNameLst>
                                      </p:cBhvr>
                                      <p:to>
                                        <p:strVal val="visible"/>
                                      </p:to>
                                    </p:set>
                                    <p:anim calcmode="lin" valueType="num">
                                      <p:cBhvr additive="base">
                                        <p:cTn id="150" dur="500" fill="hold"/>
                                        <p:tgtEl>
                                          <p:spTgt spid="28"/>
                                        </p:tgtEl>
                                        <p:attrNameLst>
                                          <p:attrName>ppt_x</p:attrName>
                                        </p:attrNameLst>
                                      </p:cBhvr>
                                      <p:tavLst>
                                        <p:tav tm="0">
                                          <p:val>
                                            <p:strVal val="1+#ppt_w/2"/>
                                          </p:val>
                                        </p:tav>
                                        <p:tav tm="100000">
                                          <p:val>
                                            <p:strVal val="#ppt_x"/>
                                          </p:val>
                                        </p:tav>
                                      </p:tavLst>
                                    </p:anim>
                                    <p:anim calcmode="lin" valueType="num">
                                      <p:cBhvr additive="base">
                                        <p:cTn id="151" dur="500" fill="hold"/>
                                        <p:tgtEl>
                                          <p:spTgt spid="2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additive="base">
                                        <p:cTn id="154" dur="500" fill="hold"/>
                                        <p:tgtEl>
                                          <p:spTgt spid="29"/>
                                        </p:tgtEl>
                                        <p:attrNameLst>
                                          <p:attrName>ppt_x</p:attrName>
                                        </p:attrNameLst>
                                      </p:cBhvr>
                                      <p:tavLst>
                                        <p:tav tm="0">
                                          <p:val>
                                            <p:strVal val="1+#ppt_w/2"/>
                                          </p:val>
                                        </p:tav>
                                        <p:tav tm="100000">
                                          <p:val>
                                            <p:strVal val="#ppt_x"/>
                                          </p:val>
                                        </p:tav>
                                      </p:tavLst>
                                    </p:anim>
                                    <p:anim calcmode="lin" valueType="num">
                                      <p:cBhvr additive="base">
                                        <p:cTn id="155" dur="500" fill="hold"/>
                                        <p:tgtEl>
                                          <p:spTgt spid="2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 calcmode="lin" valueType="num">
                                      <p:cBhvr additive="base">
                                        <p:cTn id="158" dur="500" fill="hold"/>
                                        <p:tgtEl>
                                          <p:spTgt spid="30"/>
                                        </p:tgtEl>
                                        <p:attrNameLst>
                                          <p:attrName>ppt_x</p:attrName>
                                        </p:attrNameLst>
                                      </p:cBhvr>
                                      <p:tavLst>
                                        <p:tav tm="0">
                                          <p:val>
                                            <p:strVal val="1+#ppt_w/2"/>
                                          </p:val>
                                        </p:tav>
                                        <p:tav tm="100000">
                                          <p:val>
                                            <p:strVal val="#ppt_x"/>
                                          </p:val>
                                        </p:tav>
                                      </p:tavLst>
                                    </p:anim>
                                    <p:anim calcmode="lin" valueType="num">
                                      <p:cBhvr additive="base">
                                        <p:cTn id="159" dur="500" fill="hold"/>
                                        <p:tgtEl>
                                          <p:spTgt spid="3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31"/>
                                        </p:tgtEl>
                                        <p:attrNameLst>
                                          <p:attrName>style.visibility</p:attrName>
                                        </p:attrNameLst>
                                      </p:cBhvr>
                                      <p:to>
                                        <p:strVal val="visible"/>
                                      </p:to>
                                    </p:set>
                                    <p:anim calcmode="lin" valueType="num">
                                      <p:cBhvr additive="base">
                                        <p:cTn id="162" dur="500" fill="hold"/>
                                        <p:tgtEl>
                                          <p:spTgt spid="31"/>
                                        </p:tgtEl>
                                        <p:attrNameLst>
                                          <p:attrName>ppt_x</p:attrName>
                                        </p:attrNameLst>
                                      </p:cBhvr>
                                      <p:tavLst>
                                        <p:tav tm="0">
                                          <p:val>
                                            <p:strVal val="1+#ppt_w/2"/>
                                          </p:val>
                                        </p:tav>
                                        <p:tav tm="100000">
                                          <p:val>
                                            <p:strVal val="#ppt_x"/>
                                          </p:val>
                                        </p:tav>
                                      </p:tavLst>
                                    </p:anim>
                                    <p:anim calcmode="lin" valueType="num">
                                      <p:cBhvr additive="base">
                                        <p:cTn id="163" dur="500" fill="hold"/>
                                        <p:tgtEl>
                                          <p:spTgt spid="3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32"/>
                                        </p:tgtEl>
                                        <p:attrNameLst>
                                          <p:attrName>style.visibility</p:attrName>
                                        </p:attrNameLst>
                                      </p:cBhvr>
                                      <p:to>
                                        <p:strVal val="visible"/>
                                      </p:to>
                                    </p:set>
                                    <p:anim calcmode="lin" valueType="num">
                                      <p:cBhvr additive="base">
                                        <p:cTn id="166" dur="500" fill="hold"/>
                                        <p:tgtEl>
                                          <p:spTgt spid="32"/>
                                        </p:tgtEl>
                                        <p:attrNameLst>
                                          <p:attrName>ppt_x</p:attrName>
                                        </p:attrNameLst>
                                      </p:cBhvr>
                                      <p:tavLst>
                                        <p:tav tm="0">
                                          <p:val>
                                            <p:strVal val="1+#ppt_w/2"/>
                                          </p:val>
                                        </p:tav>
                                        <p:tav tm="100000">
                                          <p:val>
                                            <p:strVal val="#ppt_x"/>
                                          </p:val>
                                        </p:tav>
                                      </p:tavLst>
                                    </p:anim>
                                    <p:anim calcmode="lin" valueType="num">
                                      <p:cBhvr additive="base">
                                        <p:cTn id="167" dur="500" fill="hold"/>
                                        <p:tgtEl>
                                          <p:spTgt spid="3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33"/>
                                        </p:tgtEl>
                                        <p:attrNameLst>
                                          <p:attrName>style.visibility</p:attrName>
                                        </p:attrNameLst>
                                      </p:cBhvr>
                                      <p:to>
                                        <p:strVal val="visible"/>
                                      </p:to>
                                    </p:set>
                                    <p:anim calcmode="lin" valueType="num">
                                      <p:cBhvr additive="base">
                                        <p:cTn id="170" dur="500" fill="hold"/>
                                        <p:tgtEl>
                                          <p:spTgt spid="33"/>
                                        </p:tgtEl>
                                        <p:attrNameLst>
                                          <p:attrName>ppt_x</p:attrName>
                                        </p:attrNameLst>
                                      </p:cBhvr>
                                      <p:tavLst>
                                        <p:tav tm="0">
                                          <p:val>
                                            <p:strVal val="1+#ppt_w/2"/>
                                          </p:val>
                                        </p:tav>
                                        <p:tav tm="100000">
                                          <p:val>
                                            <p:strVal val="#ppt_x"/>
                                          </p:val>
                                        </p:tav>
                                      </p:tavLst>
                                    </p:anim>
                                    <p:anim calcmode="lin" valueType="num">
                                      <p:cBhvr additive="base">
                                        <p:cTn id="171" dur="500" fill="hold"/>
                                        <p:tgtEl>
                                          <p:spTgt spid="33"/>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 calcmode="lin" valueType="num">
                                      <p:cBhvr additive="base">
                                        <p:cTn id="174" dur="500" fill="hold"/>
                                        <p:tgtEl>
                                          <p:spTgt spid="34"/>
                                        </p:tgtEl>
                                        <p:attrNameLst>
                                          <p:attrName>ppt_x</p:attrName>
                                        </p:attrNameLst>
                                      </p:cBhvr>
                                      <p:tavLst>
                                        <p:tav tm="0">
                                          <p:val>
                                            <p:strVal val="1+#ppt_w/2"/>
                                          </p:val>
                                        </p:tav>
                                        <p:tav tm="100000">
                                          <p:val>
                                            <p:strVal val="#ppt_x"/>
                                          </p:val>
                                        </p:tav>
                                      </p:tavLst>
                                    </p:anim>
                                    <p:anim calcmode="lin" valueType="num">
                                      <p:cBhvr additive="base">
                                        <p:cTn id="175" dur="500" fill="hold"/>
                                        <p:tgtEl>
                                          <p:spTgt spid="34"/>
                                        </p:tgtEl>
                                        <p:attrNameLst>
                                          <p:attrName>ppt_y</p:attrName>
                                        </p:attrNameLst>
                                      </p:cBhvr>
                                      <p:tavLst>
                                        <p:tav tm="0">
                                          <p:val>
                                            <p:strVal val="#ppt_y"/>
                                          </p:val>
                                        </p:tav>
                                        <p:tav tm="100000">
                                          <p:val>
                                            <p:strVal val="#ppt_y"/>
                                          </p:val>
                                        </p:tav>
                                      </p:tavLst>
                                    </p:anim>
                                  </p:childTnLst>
                                </p:cTn>
                              </p:par>
                              <p:par>
                                <p:cTn id="176" presetID="2" presetClass="entr" presetSubtype="2" fill="hold" grpId="0" nodeType="withEffect">
                                  <p:stCondLst>
                                    <p:cond delay="0"/>
                                  </p:stCondLst>
                                  <p:childTnLst>
                                    <p:set>
                                      <p:cBhvr>
                                        <p:cTn id="177" dur="1" fill="hold">
                                          <p:stCondLst>
                                            <p:cond delay="0"/>
                                          </p:stCondLst>
                                        </p:cTn>
                                        <p:tgtEl>
                                          <p:spTgt spid="35"/>
                                        </p:tgtEl>
                                        <p:attrNameLst>
                                          <p:attrName>style.visibility</p:attrName>
                                        </p:attrNameLst>
                                      </p:cBhvr>
                                      <p:to>
                                        <p:strVal val="visible"/>
                                      </p:to>
                                    </p:set>
                                    <p:anim calcmode="lin" valueType="num">
                                      <p:cBhvr additive="base">
                                        <p:cTn id="178" dur="500" fill="hold"/>
                                        <p:tgtEl>
                                          <p:spTgt spid="35"/>
                                        </p:tgtEl>
                                        <p:attrNameLst>
                                          <p:attrName>ppt_x</p:attrName>
                                        </p:attrNameLst>
                                      </p:cBhvr>
                                      <p:tavLst>
                                        <p:tav tm="0">
                                          <p:val>
                                            <p:strVal val="1+#ppt_w/2"/>
                                          </p:val>
                                        </p:tav>
                                        <p:tav tm="100000">
                                          <p:val>
                                            <p:strVal val="#ppt_x"/>
                                          </p:val>
                                        </p:tav>
                                      </p:tavLst>
                                    </p:anim>
                                    <p:anim calcmode="lin" valueType="num">
                                      <p:cBhvr additive="base">
                                        <p:cTn id="179" dur="500" fill="hold"/>
                                        <p:tgtEl>
                                          <p:spTgt spid="35"/>
                                        </p:tgtEl>
                                        <p:attrNameLst>
                                          <p:attrName>ppt_y</p:attrName>
                                        </p:attrNameLst>
                                      </p:cBhvr>
                                      <p:tavLst>
                                        <p:tav tm="0">
                                          <p:val>
                                            <p:strVal val="#ppt_y"/>
                                          </p:val>
                                        </p:tav>
                                        <p:tav tm="100000">
                                          <p:val>
                                            <p:strVal val="#ppt_y"/>
                                          </p:val>
                                        </p:tav>
                                      </p:tavLst>
                                    </p:anim>
                                  </p:childTnLst>
                                </p:cTn>
                              </p:par>
                              <p:par>
                                <p:cTn id="180" presetID="2" presetClass="entr" presetSubtype="2" fill="hold" grpId="0" nodeType="withEffect">
                                  <p:stCondLst>
                                    <p:cond delay="0"/>
                                  </p:stCondLst>
                                  <p:childTnLst>
                                    <p:set>
                                      <p:cBhvr>
                                        <p:cTn id="181" dur="1" fill="hold">
                                          <p:stCondLst>
                                            <p:cond delay="0"/>
                                          </p:stCondLst>
                                        </p:cTn>
                                        <p:tgtEl>
                                          <p:spTgt spid="42"/>
                                        </p:tgtEl>
                                        <p:attrNameLst>
                                          <p:attrName>style.visibility</p:attrName>
                                        </p:attrNameLst>
                                      </p:cBhvr>
                                      <p:to>
                                        <p:strVal val="visible"/>
                                      </p:to>
                                    </p:set>
                                    <p:anim calcmode="lin" valueType="num">
                                      <p:cBhvr additive="base">
                                        <p:cTn id="182" dur="500" fill="hold"/>
                                        <p:tgtEl>
                                          <p:spTgt spid="42"/>
                                        </p:tgtEl>
                                        <p:attrNameLst>
                                          <p:attrName>ppt_x</p:attrName>
                                        </p:attrNameLst>
                                      </p:cBhvr>
                                      <p:tavLst>
                                        <p:tav tm="0">
                                          <p:val>
                                            <p:strVal val="1+#ppt_w/2"/>
                                          </p:val>
                                        </p:tav>
                                        <p:tav tm="100000">
                                          <p:val>
                                            <p:strVal val="#ppt_x"/>
                                          </p:val>
                                        </p:tav>
                                      </p:tavLst>
                                    </p:anim>
                                    <p:anim calcmode="lin" valueType="num">
                                      <p:cBhvr additive="base">
                                        <p:cTn id="183" dur="500" fill="hold"/>
                                        <p:tgtEl>
                                          <p:spTgt spid="42"/>
                                        </p:tgtEl>
                                        <p:attrNameLst>
                                          <p:attrName>ppt_y</p:attrName>
                                        </p:attrNameLst>
                                      </p:cBhvr>
                                      <p:tavLst>
                                        <p:tav tm="0">
                                          <p:val>
                                            <p:strVal val="#ppt_y"/>
                                          </p:val>
                                        </p:tav>
                                        <p:tav tm="100000">
                                          <p:val>
                                            <p:strVal val="#ppt_y"/>
                                          </p:val>
                                        </p:tav>
                                      </p:tavLst>
                                    </p:anim>
                                  </p:childTnLst>
                                </p:cTn>
                              </p:par>
                              <p:par>
                                <p:cTn id="184" presetID="2" presetClass="entr" presetSubtype="2" fill="hold" grpId="0" nodeType="withEffect">
                                  <p:stCondLst>
                                    <p:cond delay="0"/>
                                  </p:stCondLst>
                                  <p:childTnLst>
                                    <p:set>
                                      <p:cBhvr>
                                        <p:cTn id="185" dur="1" fill="hold">
                                          <p:stCondLst>
                                            <p:cond delay="0"/>
                                          </p:stCondLst>
                                        </p:cTn>
                                        <p:tgtEl>
                                          <p:spTgt spid="43"/>
                                        </p:tgtEl>
                                        <p:attrNameLst>
                                          <p:attrName>style.visibility</p:attrName>
                                        </p:attrNameLst>
                                      </p:cBhvr>
                                      <p:to>
                                        <p:strVal val="visible"/>
                                      </p:to>
                                    </p:set>
                                    <p:anim calcmode="lin" valueType="num">
                                      <p:cBhvr additive="base">
                                        <p:cTn id="186" dur="500" fill="hold"/>
                                        <p:tgtEl>
                                          <p:spTgt spid="43"/>
                                        </p:tgtEl>
                                        <p:attrNameLst>
                                          <p:attrName>ppt_x</p:attrName>
                                        </p:attrNameLst>
                                      </p:cBhvr>
                                      <p:tavLst>
                                        <p:tav tm="0">
                                          <p:val>
                                            <p:strVal val="1+#ppt_w/2"/>
                                          </p:val>
                                        </p:tav>
                                        <p:tav tm="100000">
                                          <p:val>
                                            <p:strVal val="#ppt_x"/>
                                          </p:val>
                                        </p:tav>
                                      </p:tavLst>
                                    </p:anim>
                                    <p:anim calcmode="lin" valueType="num">
                                      <p:cBhvr additive="base">
                                        <p:cTn id="187" dur="500" fill="hold"/>
                                        <p:tgtEl>
                                          <p:spTgt spid="43"/>
                                        </p:tgtEl>
                                        <p:attrNameLst>
                                          <p:attrName>ppt_y</p:attrName>
                                        </p:attrNameLst>
                                      </p:cBhvr>
                                      <p:tavLst>
                                        <p:tav tm="0">
                                          <p:val>
                                            <p:strVal val="#ppt_y"/>
                                          </p:val>
                                        </p:tav>
                                        <p:tav tm="100000">
                                          <p:val>
                                            <p:strVal val="#ppt_y"/>
                                          </p:val>
                                        </p:tav>
                                      </p:tavLst>
                                    </p:anim>
                                  </p:childTnLst>
                                </p:cTn>
                              </p:par>
                              <p:par>
                                <p:cTn id="188" presetID="2" presetClass="entr" presetSubtype="2" fill="hold" grpId="0" nodeType="withEffect">
                                  <p:stCondLst>
                                    <p:cond delay="0"/>
                                  </p:stCondLst>
                                  <p:childTnLst>
                                    <p:set>
                                      <p:cBhvr>
                                        <p:cTn id="189" dur="1" fill="hold">
                                          <p:stCondLst>
                                            <p:cond delay="0"/>
                                          </p:stCondLst>
                                        </p:cTn>
                                        <p:tgtEl>
                                          <p:spTgt spid="44"/>
                                        </p:tgtEl>
                                        <p:attrNameLst>
                                          <p:attrName>style.visibility</p:attrName>
                                        </p:attrNameLst>
                                      </p:cBhvr>
                                      <p:to>
                                        <p:strVal val="visible"/>
                                      </p:to>
                                    </p:set>
                                    <p:anim calcmode="lin" valueType="num">
                                      <p:cBhvr additive="base">
                                        <p:cTn id="190" dur="500" fill="hold"/>
                                        <p:tgtEl>
                                          <p:spTgt spid="44"/>
                                        </p:tgtEl>
                                        <p:attrNameLst>
                                          <p:attrName>ppt_x</p:attrName>
                                        </p:attrNameLst>
                                      </p:cBhvr>
                                      <p:tavLst>
                                        <p:tav tm="0">
                                          <p:val>
                                            <p:strVal val="1+#ppt_w/2"/>
                                          </p:val>
                                        </p:tav>
                                        <p:tav tm="100000">
                                          <p:val>
                                            <p:strVal val="#ppt_x"/>
                                          </p:val>
                                        </p:tav>
                                      </p:tavLst>
                                    </p:anim>
                                    <p:anim calcmode="lin" valueType="num">
                                      <p:cBhvr additive="base">
                                        <p:cTn id="191" dur="500" fill="hold"/>
                                        <p:tgtEl>
                                          <p:spTgt spid="44"/>
                                        </p:tgtEl>
                                        <p:attrNameLst>
                                          <p:attrName>ppt_y</p:attrName>
                                        </p:attrNameLst>
                                      </p:cBhvr>
                                      <p:tavLst>
                                        <p:tav tm="0">
                                          <p:val>
                                            <p:strVal val="#ppt_y"/>
                                          </p:val>
                                        </p:tav>
                                        <p:tav tm="100000">
                                          <p:val>
                                            <p:strVal val="#ppt_y"/>
                                          </p:val>
                                        </p:tav>
                                      </p:tavLst>
                                    </p:anim>
                                  </p:childTnLst>
                                </p:cTn>
                              </p:par>
                              <p:par>
                                <p:cTn id="192" presetID="2" presetClass="entr" presetSubtype="2" fill="hold" grpId="0" nodeType="withEffect">
                                  <p:stCondLst>
                                    <p:cond delay="0"/>
                                  </p:stCondLst>
                                  <p:childTnLst>
                                    <p:set>
                                      <p:cBhvr>
                                        <p:cTn id="193" dur="1" fill="hold">
                                          <p:stCondLst>
                                            <p:cond delay="0"/>
                                          </p:stCondLst>
                                        </p:cTn>
                                        <p:tgtEl>
                                          <p:spTgt spid="45"/>
                                        </p:tgtEl>
                                        <p:attrNameLst>
                                          <p:attrName>style.visibility</p:attrName>
                                        </p:attrNameLst>
                                      </p:cBhvr>
                                      <p:to>
                                        <p:strVal val="visible"/>
                                      </p:to>
                                    </p:set>
                                    <p:anim calcmode="lin" valueType="num">
                                      <p:cBhvr additive="base">
                                        <p:cTn id="194" dur="500" fill="hold"/>
                                        <p:tgtEl>
                                          <p:spTgt spid="45"/>
                                        </p:tgtEl>
                                        <p:attrNameLst>
                                          <p:attrName>ppt_x</p:attrName>
                                        </p:attrNameLst>
                                      </p:cBhvr>
                                      <p:tavLst>
                                        <p:tav tm="0">
                                          <p:val>
                                            <p:strVal val="1+#ppt_w/2"/>
                                          </p:val>
                                        </p:tav>
                                        <p:tav tm="100000">
                                          <p:val>
                                            <p:strVal val="#ppt_x"/>
                                          </p:val>
                                        </p:tav>
                                      </p:tavLst>
                                    </p:anim>
                                    <p:anim calcmode="lin" valueType="num">
                                      <p:cBhvr additive="base">
                                        <p:cTn id="195" dur="500" fill="hold"/>
                                        <p:tgtEl>
                                          <p:spTgt spid="45"/>
                                        </p:tgtEl>
                                        <p:attrNameLst>
                                          <p:attrName>ppt_y</p:attrName>
                                        </p:attrNameLst>
                                      </p:cBhvr>
                                      <p:tavLst>
                                        <p:tav tm="0">
                                          <p:val>
                                            <p:strVal val="#ppt_y"/>
                                          </p:val>
                                        </p:tav>
                                        <p:tav tm="100000">
                                          <p:val>
                                            <p:strVal val="#ppt_y"/>
                                          </p:val>
                                        </p:tav>
                                      </p:tavLst>
                                    </p:anim>
                                  </p:childTnLst>
                                </p:cTn>
                              </p:par>
                              <p:par>
                                <p:cTn id="196" presetID="2" presetClass="entr" presetSubtype="2" fill="hold" grpId="0" nodeType="withEffect">
                                  <p:stCondLst>
                                    <p:cond delay="0"/>
                                  </p:stCondLst>
                                  <p:childTnLst>
                                    <p:set>
                                      <p:cBhvr>
                                        <p:cTn id="197" dur="1" fill="hold">
                                          <p:stCondLst>
                                            <p:cond delay="0"/>
                                          </p:stCondLst>
                                        </p:cTn>
                                        <p:tgtEl>
                                          <p:spTgt spid="46"/>
                                        </p:tgtEl>
                                        <p:attrNameLst>
                                          <p:attrName>style.visibility</p:attrName>
                                        </p:attrNameLst>
                                      </p:cBhvr>
                                      <p:to>
                                        <p:strVal val="visible"/>
                                      </p:to>
                                    </p:set>
                                    <p:anim calcmode="lin" valueType="num">
                                      <p:cBhvr additive="base">
                                        <p:cTn id="198" dur="500" fill="hold"/>
                                        <p:tgtEl>
                                          <p:spTgt spid="46"/>
                                        </p:tgtEl>
                                        <p:attrNameLst>
                                          <p:attrName>ppt_x</p:attrName>
                                        </p:attrNameLst>
                                      </p:cBhvr>
                                      <p:tavLst>
                                        <p:tav tm="0">
                                          <p:val>
                                            <p:strVal val="1+#ppt_w/2"/>
                                          </p:val>
                                        </p:tav>
                                        <p:tav tm="100000">
                                          <p:val>
                                            <p:strVal val="#ppt_x"/>
                                          </p:val>
                                        </p:tav>
                                      </p:tavLst>
                                    </p:anim>
                                    <p:anim calcmode="lin" valueType="num">
                                      <p:cBhvr additive="base">
                                        <p:cTn id="199" dur="500" fill="hold"/>
                                        <p:tgtEl>
                                          <p:spTgt spid="46"/>
                                        </p:tgtEl>
                                        <p:attrNameLst>
                                          <p:attrName>ppt_y</p:attrName>
                                        </p:attrNameLst>
                                      </p:cBhvr>
                                      <p:tavLst>
                                        <p:tav tm="0">
                                          <p:val>
                                            <p:strVal val="#ppt_y"/>
                                          </p:val>
                                        </p:tav>
                                        <p:tav tm="100000">
                                          <p:val>
                                            <p:strVal val="#ppt_y"/>
                                          </p:val>
                                        </p:tav>
                                      </p:tavLst>
                                    </p:anim>
                                  </p:childTnLst>
                                </p:cTn>
                              </p:par>
                              <p:par>
                                <p:cTn id="200" presetID="2" presetClass="entr" presetSubtype="2" fill="hold" grpId="0" nodeType="withEffect">
                                  <p:stCondLst>
                                    <p:cond delay="0"/>
                                  </p:stCondLst>
                                  <p:childTnLst>
                                    <p:set>
                                      <p:cBhvr>
                                        <p:cTn id="201" dur="1" fill="hold">
                                          <p:stCondLst>
                                            <p:cond delay="0"/>
                                          </p:stCondLst>
                                        </p:cTn>
                                        <p:tgtEl>
                                          <p:spTgt spid="47"/>
                                        </p:tgtEl>
                                        <p:attrNameLst>
                                          <p:attrName>style.visibility</p:attrName>
                                        </p:attrNameLst>
                                      </p:cBhvr>
                                      <p:to>
                                        <p:strVal val="visible"/>
                                      </p:to>
                                    </p:set>
                                    <p:anim calcmode="lin" valueType="num">
                                      <p:cBhvr additive="base">
                                        <p:cTn id="202" dur="500" fill="hold"/>
                                        <p:tgtEl>
                                          <p:spTgt spid="47"/>
                                        </p:tgtEl>
                                        <p:attrNameLst>
                                          <p:attrName>ppt_x</p:attrName>
                                        </p:attrNameLst>
                                      </p:cBhvr>
                                      <p:tavLst>
                                        <p:tav tm="0">
                                          <p:val>
                                            <p:strVal val="1+#ppt_w/2"/>
                                          </p:val>
                                        </p:tav>
                                        <p:tav tm="100000">
                                          <p:val>
                                            <p:strVal val="#ppt_x"/>
                                          </p:val>
                                        </p:tav>
                                      </p:tavLst>
                                    </p:anim>
                                    <p:anim calcmode="lin" valueType="num">
                                      <p:cBhvr additive="base">
                                        <p:cTn id="203" dur="500" fill="hold"/>
                                        <p:tgtEl>
                                          <p:spTgt spid="47"/>
                                        </p:tgtEl>
                                        <p:attrNameLst>
                                          <p:attrName>ppt_y</p:attrName>
                                        </p:attrNameLst>
                                      </p:cBhvr>
                                      <p:tavLst>
                                        <p:tav tm="0">
                                          <p:val>
                                            <p:strVal val="#ppt_y"/>
                                          </p:val>
                                        </p:tav>
                                        <p:tav tm="100000">
                                          <p:val>
                                            <p:strVal val="#ppt_y"/>
                                          </p:val>
                                        </p:tav>
                                      </p:tavLst>
                                    </p:anim>
                                  </p:childTnLst>
                                </p:cTn>
                              </p:par>
                              <p:par>
                                <p:cTn id="204" presetID="2" presetClass="entr" presetSubtype="2" fill="hold" grpId="0" nodeType="withEffect">
                                  <p:stCondLst>
                                    <p:cond delay="0"/>
                                  </p:stCondLst>
                                  <p:childTnLst>
                                    <p:set>
                                      <p:cBhvr>
                                        <p:cTn id="205" dur="1" fill="hold">
                                          <p:stCondLst>
                                            <p:cond delay="0"/>
                                          </p:stCondLst>
                                        </p:cTn>
                                        <p:tgtEl>
                                          <p:spTgt spid="54"/>
                                        </p:tgtEl>
                                        <p:attrNameLst>
                                          <p:attrName>style.visibility</p:attrName>
                                        </p:attrNameLst>
                                      </p:cBhvr>
                                      <p:to>
                                        <p:strVal val="visible"/>
                                      </p:to>
                                    </p:set>
                                    <p:anim calcmode="lin" valueType="num">
                                      <p:cBhvr additive="base">
                                        <p:cTn id="206" dur="500" fill="hold"/>
                                        <p:tgtEl>
                                          <p:spTgt spid="54"/>
                                        </p:tgtEl>
                                        <p:attrNameLst>
                                          <p:attrName>ppt_x</p:attrName>
                                        </p:attrNameLst>
                                      </p:cBhvr>
                                      <p:tavLst>
                                        <p:tav tm="0">
                                          <p:val>
                                            <p:strVal val="1+#ppt_w/2"/>
                                          </p:val>
                                        </p:tav>
                                        <p:tav tm="100000">
                                          <p:val>
                                            <p:strVal val="#ppt_x"/>
                                          </p:val>
                                        </p:tav>
                                      </p:tavLst>
                                    </p:anim>
                                    <p:anim calcmode="lin" valueType="num">
                                      <p:cBhvr additive="base">
                                        <p:cTn id="207" dur="500" fill="hold"/>
                                        <p:tgtEl>
                                          <p:spTgt spid="54"/>
                                        </p:tgtEl>
                                        <p:attrNameLst>
                                          <p:attrName>ppt_y</p:attrName>
                                        </p:attrNameLst>
                                      </p:cBhvr>
                                      <p:tavLst>
                                        <p:tav tm="0">
                                          <p:val>
                                            <p:strVal val="#ppt_y"/>
                                          </p:val>
                                        </p:tav>
                                        <p:tav tm="100000">
                                          <p:val>
                                            <p:strVal val="#ppt_y"/>
                                          </p:val>
                                        </p:tav>
                                      </p:tavLst>
                                    </p:anim>
                                  </p:childTnLst>
                                </p:cTn>
                              </p:par>
                              <p:par>
                                <p:cTn id="208" presetID="2" presetClass="entr" presetSubtype="2" fill="hold" grpId="0" nodeType="withEffect">
                                  <p:stCondLst>
                                    <p:cond delay="0"/>
                                  </p:stCondLst>
                                  <p:childTnLst>
                                    <p:set>
                                      <p:cBhvr>
                                        <p:cTn id="209" dur="1" fill="hold">
                                          <p:stCondLst>
                                            <p:cond delay="0"/>
                                          </p:stCondLst>
                                        </p:cTn>
                                        <p:tgtEl>
                                          <p:spTgt spid="48"/>
                                        </p:tgtEl>
                                        <p:attrNameLst>
                                          <p:attrName>style.visibility</p:attrName>
                                        </p:attrNameLst>
                                      </p:cBhvr>
                                      <p:to>
                                        <p:strVal val="visible"/>
                                      </p:to>
                                    </p:set>
                                    <p:anim calcmode="lin" valueType="num">
                                      <p:cBhvr additive="base">
                                        <p:cTn id="210" dur="500" fill="hold"/>
                                        <p:tgtEl>
                                          <p:spTgt spid="48"/>
                                        </p:tgtEl>
                                        <p:attrNameLst>
                                          <p:attrName>ppt_x</p:attrName>
                                        </p:attrNameLst>
                                      </p:cBhvr>
                                      <p:tavLst>
                                        <p:tav tm="0">
                                          <p:val>
                                            <p:strVal val="1+#ppt_w/2"/>
                                          </p:val>
                                        </p:tav>
                                        <p:tav tm="100000">
                                          <p:val>
                                            <p:strVal val="#ppt_x"/>
                                          </p:val>
                                        </p:tav>
                                      </p:tavLst>
                                    </p:anim>
                                    <p:anim calcmode="lin" valueType="num">
                                      <p:cBhvr additive="base">
                                        <p:cTn id="211"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p:bldP spid="51" grpId="0" animBg="1"/>
      <p:bldP spid="52" grpId="0" animBg="1"/>
      <p:bldP spid="53" grpId="0" animBg="1"/>
      <p:bldP spid="5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27</a:t>
            </a:fld>
            <a:endParaRPr lang="en-US" altLang="zh-CN"/>
          </a:p>
        </p:txBody>
      </p:sp>
      <p:sp>
        <p:nvSpPr>
          <p:cNvPr id="3" name="Rectangle 2"/>
          <p:cNvSpPr>
            <a:spLocks noChangeArrowheads="1"/>
          </p:cNvSpPr>
          <p:nvPr/>
        </p:nvSpPr>
        <p:spPr bwMode="auto">
          <a:xfrm>
            <a:off x="539750" y="620713"/>
            <a:ext cx="7993063" cy="5648325"/>
          </a:xfrm>
          <a:prstGeom prst="rect">
            <a:avLst/>
          </a:prstGeom>
          <a:noFill/>
          <a:ln w="9525">
            <a:noFill/>
            <a:miter lim="800000"/>
            <a:headEnd/>
            <a:tailEnd/>
          </a:ln>
        </p:spPr>
        <p:txBody>
          <a:bodyPr>
            <a:spAutoFit/>
          </a:bodyPr>
          <a:lstStyle/>
          <a:p>
            <a:r>
              <a:rPr lang="en-US" altLang="zh-CN" sz="2600" i="0" dirty="0">
                <a:solidFill>
                  <a:srgbClr val="CC3300"/>
                </a:solidFill>
              </a:rPr>
              <a:t>template &lt;class Type&gt; </a:t>
            </a:r>
            <a:r>
              <a:rPr lang="en-US" altLang="zh-CN" sz="2600" i="0" dirty="0" err="1">
                <a:solidFill>
                  <a:srgbClr val="CC3300"/>
                </a:solidFill>
              </a:rPr>
              <a:t>bool</a:t>
            </a:r>
            <a:r>
              <a:rPr lang="en-US" altLang="zh-CN" sz="2600" i="0" dirty="0">
                <a:solidFill>
                  <a:srgbClr val="CC3300"/>
                </a:solidFill>
              </a:rPr>
              <a:t> </a:t>
            </a:r>
            <a:r>
              <a:rPr lang="en-US" altLang="zh-CN" sz="2600" b="0" i="0" dirty="0">
                <a:solidFill>
                  <a:srgbClr val="CC3300"/>
                </a:solidFill>
              </a:rPr>
              <a:t>Tree </a:t>
            </a:r>
            <a:r>
              <a:rPr lang="en-US" altLang="zh-CN" sz="2600" i="0" dirty="0">
                <a:solidFill>
                  <a:srgbClr val="CC3300"/>
                </a:solidFill>
              </a:rPr>
              <a:t>&lt;Type&gt; ::</a:t>
            </a:r>
          </a:p>
          <a:p>
            <a:r>
              <a:rPr lang="en-US" altLang="zh-CN" sz="2600" b="0" i="0" dirty="0" smtClean="0">
                <a:solidFill>
                  <a:srgbClr val="CC3300"/>
                </a:solidFill>
              </a:rPr>
              <a:t>Find</a:t>
            </a:r>
            <a:r>
              <a:rPr lang="en-US" altLang="zh-CN" sz="2600" i="0" dirty="0" smtClean="0">
                <a:solidFill>
                  <a:srgbClr val="CC3300"/>
                </a:solidFill>
              </a:rPr>
              <a:t>(</a:t>
            </a:r>
            <a:r>
              <a:rPr lang="en-US" altLang="zh-CN" sz="2600" b="0" i="0" dirty="0" err="1" smtClean="0">
                <a:solidFill>
                  <a:srgbClr val="CC3300"/>
                </a:solidFill>
              </a:rPr>
              <a:t>TreeNode</a:t>
            </a:r>
            <a:r>
              <a:rPr lang="en-US" altLang="zh-CN" sz="2600" b="0" i="0" dirty="0" smtClean="0">
                <a:solidFill>
                  <a:srgbClr val="CC3300"/>
                </a:solidFill>
              </a:rPr>
              <a:t> </a:t>
            </a:r>
            <a:r>
              <a:rPr lang="en-US" altLang="zh-CN" sz="2600" i="0" dirty="0">
                <a:solidFill>
                  <a:srgbClr val="CC3300"/>
                </a:solidFill>
              </a:rPr>
              <a:t>&lt;Type&gt;</a:t>
            </a:r>
            <a:r>
              <a:rPr lang="en-US" altLang="zh-CN" sz="2600" b="0" i="0" dirty="0">
                <a:solidFill>
                  <a:srgbClr val="CC3300"/>
                </a:solidFill>
              </a:rPr>
              <a:t> </a:t>
            </a:r>
            <a:r>
              <a:rPr lang="en-US" altLang="zh-CN" sz="2600" i="0" dirty="0">
                <a:solidFill>
                  <a:srgbClr val="CC3300"/>
                </a:solidFill>
              </a:rPr>
              <a:t>*</a:t>
            </a:r>
            <a:r>
              <a:rPr lang="en-US" altLang="zh-CN" sz="2600" b="0" i="0" dirty="0">
                <a:solidFill>
                  <a:srgbClr val="CC3300"/>
                </a:solidFill>
              </a:rPr>
              <a:t>p</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Type</a:t>
            </a:r>
            <a:r>
              <a:rPr lang="en-US" altLang="zh-CN" sz="2600" b="0" i="0" dirty="0">
                <a:solidFill>
                  <a:srgbClr val="CC3300"/>
                </a:solidFill>
              </a:rPr>
              <a:t> </a:t>
            </a:r>
            <a:r>
              <a:rPr lang="en-US" altLang="zh-CN" sz="2600" b="0" i="0" dirty="0" smtClean="0">
                <a:solidFill>
                  <a:srgbClr val="CC3300"/>
                </a:solidFill>
              </a:rPr>
              <a:t>value</a:t>
            </a:r>
            <a:r>
              <a:rPr lang="en-US" altLang="zh-CN" sz="2600" i="0" dirty="0" smtClean="0">
                <a:solidFill>
                  <a:srgbClr val="CC3300"/>
                </a:solidFill>
              </a:rPr>
              <a:t>)</a:t>
            </a:r>
            <a:r>
              <a:rPr lang="en-US" altLang="zh-CN" sz="2600" b="0" i="0" dirty="0" smtClean="0">
                <a:solidFill>
                  <a:srgbClr val="CC3300"/>
                </a:solidFill>
              </a:rPr>
              <a:t> </a:t>
            </a:r>
            <a:r>
              <a:rPr lang="en-US" altLang="zh-CN" sz="2600" i="0" dirty="0">
                <a:solidFill>
                  <a:srgbClr val="CC3300"/>
                </a:solidFill>
              </a:rPr>
              <a:t>{</a:t>
            </a:r>
            <a:endParaRPr lang="en-US" altLang="zh-CN" sz="2600" b="0" i="0" dirty="0">
              <a:solidFill>
                <a:srgbClr val="CC3300"/>
              </a:solidFill>
            </a:endParaRPr>
          </a:p>
          <a:p>
            <a:r>
              <a:rPr lang="en-US" altLang="zh-CN" sz="2600" i="0" dirty="0">
                <a:solidFill>
                  <a:schemeClr val="accent2"/>
                </a:solidFill>
              </a:rPr>
              <a:t>//</a:t>
            </a:r>
            <a:r>
              <a:rPr lang="zh-CN" altLang="en-US" sz="2600" b="0" i="0" dirty="0">
                <a:solidFill>
                  <a:schemeClr val="accent2"/>
                </a:solidFill>
                <a:ea typeface="隶书" pitchFamily="49" charset="-122"/>
              </a:rPr>
              <a:t>在根</a:t>
            </a:r>
            <a:r>
              <a:rPr lang="zh-CN" altLang="en-US" sz="2600" b="0" i="0" dirty="0" smtClean="0">
                <a:solidFill>
                  <a:schemeClr val="accent2"/>
                </a:solidFill>
                <a:ea typeface="隶书" pitchFamily="49" charset="-122"/>
              </a:rPr>
              <a:t>为</a:t>
            </a:r>
            <a:r>
              <a:rPr lang="en-US" altLang="zh-CN" sz="2600" i="0" dirty="0" smtClean="0">
                <a:solidFill>
                  <a:schemeClr val="tx2"/>
                </a:solidFill>
                <a:ea typeface="仿宋_GB2312" pitchFamily="49" charset="-122"/>
              </a:rPr>
              <a:t>p</a:t>
            </a:r>
            <a:r>
              <a:rPr lang="zh-CN" altLang="en-US" sz="2600" b="0" i="0" dirty="0" smtClean="0">
                <a:solidFill>
                  <a:schemeClr val="accent2"/>
                </a:solidFill>
                <a:ea typeface="隶书" pitchFamily="49" charset="-122"/>
              </a:rPr>
              <a:t>的</a:t>
            </a:r>
            <a:r>
              <a:rPr lang="zh-CN" altLang="en-US" sz="2600" b="0" i="0" dirty="0">
                <a:solidFill>
                  <a:schemeClr val="accent2"/>
                </a:solidFill>
                <a:ea typeface="隶书" pitchFamily="49" charset="-122"/>
              </a:rPr>
              <a:t>树中找值</a:t>
            </a:r>
            <a:r>
              <a:rPr lang="zh-CN" altLang="en-US" sz="2600" b="0" i="0" dirty="0" smtClean="0">
                <a:solidFill>
                  <a:schemeClr val="accent2"/>
                </a:solidFill>
                <a:ea typeface="隶书" pitchFamily="49" charset="-122"/>
              </a:rPr>
              <a:t>为</a:t>
            </a:r>
            <a:r>
              <a:rPr lang="en-US" altLang="zh-CN" sz="2600" i="0" dirty="0" smtClean="0">
                <a:solidFill>
                  <a:schemeClr val="tx2"/>
                </a:solidFill>
                <a:ea typeface="仿宋_GB2312" pitchFamily="49" charset="-122"/>
              </a:rPr>
              <a:t>target</a:t>
            </a:r>
            <a:r>
              <a:rPr lang="zh-CN" altLang="en-US" sz="2600" b="0" i="0" dirty="0" smtClean="0">
                <a:solidFill>
                  <a:schemeClr val="accent2"/>
                </a:solidFill>
                <a:ea typeface="隶书" pitchFamily="49" charset="-122"/>
              </a:rPr>
              <a:t>的</a:t>
            </a:r>
            <a:r>
              <a:rPr lang="zh-CN" altLang="en-US" sz="2600" b="0" i="0" dirty="0">
                <a:solidFill>
                  <a:schemeClr val="accent2"/>
                </a:solidFill>
                <a:ea typeface="隶书" pitchFamily="49" charset="-122"/>
              </a:rPr>
              <a:t>结点</a:t>
            </a:r>
            <a:endParaRPr lang="zh-CN" altLang="en-US" sz="2600" i="0" dirty="0">
              <a:solidFill>
                <a:schemeClr val="accent2"/>
              </a:solidFill>
              <a:ea typeface="仿宋_GB2312" pitchFamily="49" charset="-122"/>
            </a:endParaRPr>
          </a:p>
          <a:p>
            <a:r>
              <a:rPr lang="en-US" altLang="zh-CN" sz="2600" i="0" dirty="0">
                <a:solidFill>
                  <a:schemeClr val="accent2"/>
                </a:solidFill>
                <a:ea typeface="仿宋_GB2312" pitchFamily="49" charset="-122"/>
              </a:rPr>
              <a:t>//</a:t>
            </a:r>
            <a:r>
              <a:rPr lang="zh-CN" altLang="en-US" sz="2600" b="0" i="0" dirty="0">
                <a:solidFill>
                  <a:schemeClr val="accent2"/>
                </a:solidFill>
                <a:ea typeface="隶书" pitchFamily="49" charset="-122"/>
              </a:rPr>
              <a:t>找到后该结点成为当前结点</a:t>
            </a:r>
            <a:r>
              <a:rPr lang="zh-CN" altLang="en-US" sz="2600" i="0" dirty="0">
                <a:solidFill>
                  <a:schemeClr val="accent2"/>
                </a:solidFill>
                <a:ea typeface="仿宋_GB2312" pitchFamily="49" charset="-122"/>
              </a:rPr>
              <a:t>，</a:t>
            </a:r>
            <a:r>
              <a:rPr lang="zh-CN" altLang="en-US" sz="2600" b="0" i="0" dirty="0">
                <a:solidFill>
                  <a:schemeClr val="accent2"/>
                </a:solidFill>
                <a:ea typeface="隶书" pitchFamily="49" charset="-122"/>
              </a:rPr>
              <a:t>否则当前结点不变</a:t>
            </a:r>
            <a:endParaRPr lang="zh-CN" altLang="en-US" sz="2600" i="0" dirty="0">
              <a:solidFill>
                <a:schemeClr val="accent2"/>
              </a:solidFill>
              <a:ea typeface="仿宋_GB2312" pitchFamily="49" charset="-122"/>
            </a:endParaRPr>
          </a:p>
          <a:p>
            <a:r>
              <a:rPr lang="en-US" altLang="zh-CN" sz="2600" i="0" dirty="0">
                <a:solidFill>
                  <a:schemeClr val="accent2"/>
                </a:solidFill>
                <a:ea typeface="仿宋_GB2312" pitchFamily="49" charset="-122"/>
              </a:rPr>
              <a:t>//</a:t>
            </a:r>
            <a:r>
              <a:rPr lang="zh-CN" altLang="en-US" sz="2600" b="0" i="0" dirty="0">
                <a:solidFill>
                  <a:schemeClr val="accent2"/>
                </a:solidFill>
                <a:ea typeface="隶书" pitchFamily="49" charset="-122"/>
              </a:rPr>
              <a:t>函数返回成功标志</a:t>
            </a:r>
            <a:r>
              <a:rPr lang="zh-CN" altLang="en-US" sz="2600" i="0" dirty="0">
                <a:solidFill>
                  <a:schemeClr val="accent2"/>
                </a:solidFill>
                <a:ea typeface="仿宋_GB2312" pitchFamily="49" charset="-122"/>
              </a:rPr>
              <a:t>：</a:t>
            </a:r>
            <a:r>
              <a:rPr lang="en-US" altLang="zh-CN" sz="2600" i="0" dirty="0" smtClean="0">
                <a:solidFill>
                  <a:schemeClr val="tx2"/>
                </a:solidFill>
                <a:ea typeface="仿宋_GB2312" pitchFamily="49" charset="-122"/>
              </a:rPr>
              <a:t>=true</a:t>
            </a:r>
            <a:r>
              <a:rPr lang="zh-CN" altLang="en-US" sz="2600" i="0" dirty="0">
                <a:solidFill>
                  <a:schemeClr val="accent2"/>
                </a:solidFill>
                <a:ea typeface="仿宋_GB2312" pitchFamily="49" charset="-122"/>
              </a:rPr>
              <a:t>，</a:t>
            </a:r>
            <a:r>
              <a:rPr lang="zh-CN" altLang="en-US" sz="2600" b="0" i="0" dirty="0">
                <a:solidFill>
                  <a:schemeClr val="accent2"/>
                </a:solidFill>
                <a:ea typeface="隶书" pitchFamily="49" charset="-122"/>
              </a:rPr>
              <a:t>成功</a:t>
            </a:r>
            <a:r>
              <a:rPr lang="zh-CN" altLang="en-US" sz="2600" i="0" dirty="0" smtClean="0">
                <a:solidFill>
                  <a:schemeClr val="accent2"/>
                </a:solidFill>
                <a:ea typeface="仿宋_GB2312" pitchFamily="49" charset="-122"/>
              </a:rPr>
              <a:t>；</a:t>
            </a:r>
            <a:r>
              <a:rPr lang="en-US" altLang="zh-CN" sz="2600" i="0" dirty="0" smtClean="0">
                <a:solidFill>
                  <a:schemeClr val="tx2"/>
                </a:solidFill>
                <a:ea typeface="仿宋_GB2312" pitchFamily="49" charset="-122"/>
              </a:rPr>
              <a:t>=false</a:t>
            </a:r>
            <a:r>
              <a:rPr lang="zh-CN" altLang="en-US" sz="2600" i="0" dirty="0">
                <a:solidFill>
                  <a:schemeClr val="accent2"/>
                </a:solidFill>
                <a:ea typeface="仿宋_GB2312" pitchFamily="49" charset="-122"/>
              </a:rPr>
              <a:t>，</a:t>
            </a:r>
            <a:r>
              <a:rPr lang="zh-CN" altLang="en-US" sz="2600" b="0" i="0" dirty="0">
                <a:solidFill>
                  <a:schemeClr val="accent2"/>
                </a:solidFill>
                <a:ea typeface="隶书" pitchFamily="49" charset="-122"/>
              </a:rPr>
              <a:t>失败</a:t>
            </a:r>
          </a:p>
          <a:p>
            <a:r>
              <a:rPr lang="zh-CN" altLang="en-US" sz="2600" i="0" dirty="0">
                <a:solidFill>
                  <a:srgbClr val="CC3300"/>
                </a:solidFill>
              </a:rPr>
              <a:t>    </a:t>
            </a:r>
            <a:r>
              <a:rPr lang="en-US" altLang="zh-CN" sz="2600" i="0" dirty="0" err="1">
                <a:solidFill>
                  <a:srgbClr val="CC3300"/>
                </a:solidFill>
              </a:rPr>
              <a:t>bool</a:t>
            </a:r>
            <a:r>
              <a:rPr lang="en-US" altLang="zh-CN" sz="2600" i="0" dirty="0">
                <a:solidFill>
                  <a:srgbClr val="CC3300"/>
                </a:solidFill>
              </a:rPr>
              <a:t> </a:t>
            </a:r>
            <a:r>
              <a:rPr lang="en-US" altLang="zh-CN" sz="2600" b="0" i="0" dirty="0" smtClean="0">
                <a:solidFill>
                  <a:srgbClr val="CC3300"/>
                </a:solidFill>
              </a:rPr>
              <a:t>result</a:t>
            </a:r>
            <a:r>
              <a:rPr lang="en-US" altLang="zh-CN" sz="2600" i="0" dirty="0" smtClean="0">
                <a:solidFill>
                  <a:srgbClr val="CC3300"/>
                </a:solidFill>
              </a:rPr>
              <a:t>=</a:t>
            </a:r>
            <a:r>
              <a:rPr lang="en-US" altLang="zh-CN" sz="2600" b="0" i="0" dirty="0" smtClean="0">
                <a:solidFill>
                  <a:srgbClr val="CC3300"/>
                </a:solidFill>
              </a:rPr>
              <a:t>false</a:t>
            </a:r>
            <a:r>
              <a:rPr lang="en-US" altLang="zh-CN" sz="2600" i="0" dirty="0">
                <a:solidFill>
                  <a:srgbClr val="CC3300"/>
                </a:solidFill>
              </a:rPr>
              <a:t>;</a:t>
            </a:r>
            <a:endParaRPr lang="en-US" altLang="zh-CN" sz="2600" b="0" i="0" dirty="0">
              <a:solidFill>
                <a:srgbClr val="CC3300"/>
              </a:solidFill>
            </a:endParaRPr>
          </a:p>
          <a:p>
            <a:r>
              <a:rPr lang="en-US" altLang="zh-CN" sz="2600" b="0" i="0" dirty="0">
                <a:solidFill>
                  <a:srgbClr val="CC3300"/>
                </a:solidFill>
              </a:rPr>
              <a:t>    </a:t>
            </a:r>
            <a:r>
              <a:rPr lang="en-US" altLang="zh-CN" sz="2600" i="0" dirty="0">
                <a:solidFill>
                  <a:srgbClr val="CC3300"/>
                </a:solidFill>
              </a:rPr>
              <a:t>if </a:t>
            </a:r>
            <a:r>
              <a:rPr lang="en-US" altLang="zh-CN" sz="2600" i="0" dirty="0" smtClean="0">
                <a:solidFill>
                  <a:srgbClr val="CC3300"/>
                </a:solidFill>
              </a:rPr>
              <a:t>(</a:t>
            </a:r>
            <a:r>
              <a:rPr lang="en-US" altLang="zh-CN" sz="2600" b="0" i="0" dirty="0" smtClean="0">
                <a:solidFill>
                  <a:srgbClr val="CC3300"/>
                </a:solidFill>
              </a:rPr>
              <a:t>p</a:t>
            </a:r>
            <a:r>
              <a:rPr lang="en-US" altLang="zh-CN" sz="2600" i="0" dirty="0" smtClean="0">
                <a:solidFill>
                  <a:srgbClr val="CC3300"/>
                </a:solidFill>
                <a:ea typeface="楷体_GB2312" pitchFamily="49" charset="-122"/>
              </a:rPr>
              <a:t>-</a:t>
            </a:r>
            <a:r>
              <a:rPr lang="en-US" altLang="zh-CN" sz="2600" i="0" dirty="0">
                <a:solidFill>
                  <a:srgbClr val="CC3300"/>
                </a:solidFill>
                <a:ea typeface="楷体_GB2312" pitchFamily="49" charset="-122"/>
              </a:rPr>
              <a:t>&gt;</a:t>
            </a:r>
            <a:r>
              <a:rPr lang="en-US" altLang="zh-CN" sz="2600" b="0" i="0" dirty="0" smtClean="0">
                <a:solidFill>
                  <a:srgbClr val="CC3300"/>
                </a:solidFill>
              </a:rPr>
              <a:t>data</a:t>
            </a:r>
            <a:r>
              <a:rPr lang="en-US" altLang="zh-CN" sz="2600" dirty="0" smtClean="0">
                <a:solidFill>
                  <a:srgbClr val="CC3300"/>
                </a:solidFill>
              </a:rPr>
              <a:t>==</a:t>
            </a:r>
            <a:r>
              <a:rPr lang="en-US" altLang="zh-CN" sz="2600" b="0" i="0" dirty="0" smtClean="0">
                <a:solidFill>
                  <a:srgbClr val="CC3300"/>
                </a:solidFill>
              </a:rPr>
              <a:t>value</a:t>
            </a:r>
            <a:r>
              <a:rPr lang="en-US" altLang="zh-CN" sz="2600" i="0" dirty="0" smtClean="0">
                <a:solidFill>
                  <a:srgbClr val="CC3300"/>
                </a:solidFill>
              </a:rPr>
              <a:t>)</a:t>
            </a:r>
            <a:endParaRPr lang="en-US" altLang="zh-CN" sz="2600" i="0" dirty="0">
              <a:solidFill>
                <a:srgbClr val="CC3300"/>
              </a:solidFill>
            </a:endParaRPr>
          </a:p>
          <a:p>
            <a:r>
              <a:rPr lang="en-US" altLang="zh-CN" sz="2600" b="0" i="0" dirty="0">
                <a:solidFill>
                  <a:srgbClr val="CC3300"/>
                </a:solidFill>
              </a:rPr>
              <a:t>   </a:t>
            </a:r>
            <a:r>
              <a:rPr lang="zh-CN" altLang="en-US" sz="2600" b="0" i="0" dirty="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b="0" i="0" dirty="0" smtClean="0">
                <a:solidFill>
                  <a:srgbClr val="CC3300"/>
                </a:solidFill>
              </a:rPr>
              <a:t>result</a:t>
            </a:r>
            <a:r>
              <a:rPr lang="en-US" altLang="zh-CN" sz="2600" i="0" dirty="0" smtClean="0">
                <a:solidFill>
                  <a:srgbClr val="CC3300"/>
                </a:solidFill>
              </a:rPr>
              <a:t>=</a:t>
            </a:r>
            <a:r>
              <a:rPr lang="en-US" altLang="zh-CN" sz="2600" b="0" i="0" dirty="0" smtClean="0">
                <a:solidFill>
                  <a:srgbClr val="CC3300"/>
                </a:solidFill>
              </a:rPr>
              <a:t>true</a:t>
            </a:r>
            <a:r>
              <a:rPr lang="en-US" altLang="zh-CN" sz="2600" i="0" dirty="0">
                <a:solidFill>
                  <a:srgbClr val="CC3300"/>
                </a:solidFill>
              </a:rPr>
              <a:t>;</a:t>
            </a:r>
            <a:r>
              <a:rPr lang="en-US" altLang="zh-CN" sz="2600" b="0" i="0" dirty="0">
                <a:solidFill>
                  <a:srgbClr val="CC3300"/>
                </a:solidFill>
              </a:rPr>
              <a:t>  </a:t>
            </a:r>
            <a:r>
              <a:rPr lang="en-US" altLang="zh-CN" sz="2600" b="0" i="0" dirty="0" smtClean="0">
                <a:solidFill>
                  <a:srgbClr val="CC3300"/>
                </a:solidFill>
              </a:rPr>
              <a:t>current</a:t>
            </a:r>
            <a:r>
              <a:rPr lang="en-US" altLang="zh-CN" sz="2600" i="0" dirty="0" smtClean="0">
                <a:solidFill>
                  <a:srgbClr val="CC3300"/>
                </a:solidFill>
              </a:rPr>
              <a:t>=</a:t>
            </a:r>
            <a:r>
              <a:rPr lang="en-US" altLang="zh-CN" sz="2600" b="0" i="0" dirty="0" smtClean="0">
                <a:solidFill>
                  <a:srgbClr val="CC3300"/>
                </a:solidFill>
              </a:rPr>
              <a:t>p</a:t>
            </a:r>
            <a:r>
              <a:rPr lang="en-US" altLang="zh-CN" sz="2600" i="0" dirty="0">
                <a:solidFill>
                  <a:srgbClr val="CC3300"/>
                </a:solidFill>
              </a:rPr>
              <a:t>;</a:t>
            </a:r>
            <a:r>
              <a:rPr lang="en-US" altLang="zh-CN" sz="2600" b="0" i="0" dirty="0">
                <a:solidFill>
                  <a:srgbClr val="CC3300"/>
                </a:solidFill>
              </a:rPr>
              <a:t> </a:t>
            </a:r>
            <a:r>
              <a:rPr lang="en-US" altLang="zh-CN" sz="2600" i="0" dirty="0">
                <a:solidFill>
                  <a:srgbClr val="CC3300"/>
                </a:solidFill>
              </a:rPr>
              <a:t>}  </a:t>
            </a:r>
            <a:r>
              <a:rPr lang="en-US" altLang="zh-CN" sz="2600" i="0" dirty="0">
                <a:solidFill>
                  <a:schemeClr val="accent2"/>
                </a:solidFill>
              </a:rPr>
              <a:t>//</a:t>
            </a:r>
            <a:r>
              <a:rPr lang="zh-CN" altLang="zh-CN" sz="2600" b="0" i="0" dirty="0">
                <a:solidFill>
                  <a:schemeClr val="accent2"/>
                </a:solidFill>
                <a:ea typeface="隶书" pitchFamily="49" charset="-122"/>
              </a:rPr>
              <a:t>搜索成功</a:t>
            </a:r>
            <a:endParaRPr lang="zh-CN" altLang="zh-CN" sz="2600" i="0" dirty="0">
              <a:solidFill>
                <a:srgbClr val="CC3300"/>
              </a:solidFill>
            </a:endParaRPr>
          </a:p>
          <a:p>
            <a:r>
              <a:rPr lang="zh-CN" altLang="zh-CN" sz="2600" i="0" dirty="0">
                <a:solidFill>
                  <a:srgbClr val="CC3300"/>
                </a:solidFill>
              </a:rPr>
              <a:t>    </a:t>
            </a:r>
            <a:r>
              <a:rPr lang="en-US" altLang="zh-CN" sz="2600" i="0" dirty="0">
                <a:solidFill>
                  <a:srgbClr val="CC3300"/>
                </a:solidFill>
              </a:rPr>
              <a:t>else</a:t>
            </a:r>
            <a:r>
              <a:rPr lang="en-US" altLang="zh-CN" sz="2600" b="0" i="0" dirty="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i="0" dirty="0">
                <a:solidFill>
                  <a:schemeClr val="accent2"/>
                </a:solidFill>
              </a:rPr>
              <a:t>//</a:t>
            </a:r>
            <a:r>
              <a:rPr lang="zh-CN" altLang="zh-CN" sz="2600" b="0" i="0" dirty="0">
                <a:solidFill>
                  <a:schemeClr val="accent2"/>
                </a:solidFill>
                <a:ea typeface="隶书" pitchFamily="49" charset="-122"/>
              </a:rPr>
              <a:t>搜索失败</a:t>
            </a:r>
            <a:endParaRPr lang="zh-CN" altLang="en-US" sz="2600" b="0" i="0" dirty="0">
              <a:solidFill>
                <a:schemeClr val="accent2"/>
              </a:solidFill>
              <a:ea typeface="隶书" pitchFamily="49" charset="-122"/>
            </a:endParaRPr>
          </a:p>
          <a:p>
            <a:r>
              <a:rPr lang="zh-CN" altLang="en-US" sz="2600" b="0" i="0" dirty="0">
                <a:solidFill>
                  <a:srgbClr val="CC3300"/>
                </a:solidFill>
              </a:rPr>
              <a:t>        </a:t>
            </a:r>
            <a:r>
              <a:rPr lang="en-US" altLang="zh-CN" sz="2600" b="0" i="0" dirty="0" err="1">
                <a:solidFill>
                  <a:srgbClr val="CC3300"/>
                </a:solidFill>
              </a:rPr>
              <a:t>TreeNode</a:t>
            </a:r>
            <a:r>
              <a:rPr lang="en-US" altLang="zh-CN" sz="2600" b="0" i="0" dirty="0">
                <a:solidFill>
                  <a:srgbClr val="CC3300"/>
                </a:solidFill>
              </a:rPr>
              <a:t> </a:t>
            </a:r>
            <a:r>
              <a:rPr lang="en-US" altLang="zh-CN" sz="2600" i="0" dirty="0">
                <a:solidFill>
                  <a:srgbClr val="CC3300"/>
                </a:solidFill>
              </a:rPr>
              <a:t>&lt;Type&gt;</a:t>
            </a:r>
            <a:r>
              <a:rPr lang="en-US" altLang="zh-CN" sz="2600" b="0" i="0" dirty="0">
                <a:solidFill>
                  <a:srgbClr val="CC3300"/>
                </a:solidFill>
              </a:rPr>
              <a:t> </a:t>
            </a:r>
            <a:r>
              <a:rPr lang="en-US" altLang="zh-CN" sz="2600" i="0" dirty="0">
                <a:solidFill>
                  <a:srgbClr val="CC3300"/>
                </a:solidFill>
              </a:rPr>
              <a:t>*</a:t>
            </a:r>
            <a:r>
              <a:rPr lang="en-US" altLang="zh-CN" sz="2600" b="0" i="0" dirty="0" smtClean="0">
                <a:solidFill>
                  <a:srgbClr val="CC3300"/>
                </a:solidFill>
              </a:rPr>
              <a:t>q</a:t>
            </a:r>
            <a:r>
              <a:rPr lang="en-US" altLang="zh-CN" sz="2600" i="0" dirty="0" smtClean="0">
                <a:solidFill>
                  <a:srgbClr val="CC3300"/>
                </a:solidFill>
              </a:rPr>
              <a:t>=</a:t>
            </a:r>
            <a:r>
              <a:rPr lang="en-US" altLang="zh-CN" sz="2600" b="0" i="0" dirty="0" smtClean="0">
                <a:solidFill>
                  <a:srgbClr val="CC3300"/>
                </a:solidFill>
              </a:rPr>
              <a:t>p</a:t>
            </a:r>
            <a:r>
              <a:rPr lang="en-US" altLang="zh-CN" sz="2600" i="0" dirty="0" smtClean="0">
                <a:solidFill>
                  <a:srgbClr val="CC3300"/>
                </a:solidFill>
              </a:rPr>
              <a:t>-</a:t>
            </a:r>
            <a:r>
              <a:rPr lang="en-US" altLang="zh-CN" sz="2600" i="0" dirty="0">
                <a:solidFill>
                  <a:srgbClr val="CC3300"/>
                </a:solidFill>
              </a:rPr>
              <a:t>&gt;</a:t>
            </a:r>
            <a:r>
              <a:rPr lang="en-US" altLang="zh-CN" sz="2600" b="0" i="0" dirty="0" err="1">
                <a:solidFill>
                  <a:srgbClr val="CC3300"/>
                </a:solidFill>
              </a:rPr>
              <a:t>firstChild</a:t>
            </a:r>
            <a:r>
              <a:rPr lang="en-US" altLang="zh-CN" sz="2600" i="0" dirty="0">
                <a:solidFill>
                  <a:srgbClr val="CC3300"/>
                </a:solidFill>
              </a:rPr>
              <a:t>;</a:t>
            </a:r>
          </a:p>
          <a:p>
            <a:r>
              <a:rPr lang="en-US" altLang="zh-CN" sz="2600" b="0" i="0" dirty="0">
                <a:solidFill>
                  <a:srgbClr val="CC3300"/>
                </a:solidFill>
              </a:rPr>
              <a:t>        </a:t>
            </a:r>
            <a:r>
              <a:rPr lang="en-US" altLang="zh-CN" sz="2600" i="0" dirty="0">
                <a:solidFill>
                  <a:srgbClr val="CC3300"/>
                </a:solidFill>
              </a:rPr>
              <a:t>while </a:t>
            </a:r>
            <a:r>
              <a:rPr lang="en-US" altLang="zh-CN" sz="2600" i="0" dirty="0" smtClean="0">
                <a:solidFill>
                  <a:srgbClr val="CC3300"/>
                </a:solidFill>
              </a:rPr>
              <a:t>(</a:t>
            </a:r>
            <a:r>
              <a:rPr lang="en-US" altLang="zh-CN" sz="2600" b="0" i="0" dirty="0" smtClean="0">
                <a:solidFill>
                  <a:srgbClr val="CC3300"/>
                </a:solidFill>
              </a:rPr>
              <a:t>q</a:t>
            </a:r>
            <a:r>
              <a:rPr lang="en-US" altLang="zh-CN" sz="2600" i="0" dirty="0" smtClean="0">
                <a:solidFill>
                  <a:srgbClr val="CC3300"/>
                </a:solidFill>
              </a:rPr>
              <a:t>!=</a:t>
            </a:r>
            <a:r>
              <a:rPr lang="en-US" altLang="zh-CN" sz="2600" b="0" i="0" dirty="0" smtClean="0">
                <a:solidFill>
                  <a:srgbClr val="CC3300"/>
                </a:solidFill>
              </a:rPr>
              <a:t>NULL </a:t>
            </a:r>
            <a:r>
              <a:rPr lang="en-US" altLang="zh-CN" sz="2600" i="0" dirty="0">
                <a:solidFill>
                  <a:srgbClr val="CC3300"/>
                </a:solidFill>
              </a:rPr>
              <a:t>&amp;&amp;</a:t>
            </a:r>
            <a:r>
              <a:rPr lang="en-US" altLang="zh-CN" sz="2600" b="0" i="0" dirty="0">
                <a:solidFill>
                  <a:srgbClr val="CC3300"/>
                </a:solidFill>
              </a:rPr>
              <a:t> </a:t>
            </a:r>
            <a:r>
              <a:rPr lang="en-US" altLang="zh-CN" sz="2600" i="0" dirty="0" smtClean="0">
                <a:solidFill>
                  <a:srgbClr val="CC3300"/>
                </a:solidFill>
              </a:rPr>
              <a:t>!(</a:t>
            </a:r>
            <a:r>
              <a:rPr lang="en-US" altLang="zh-CN" sz="2600" b="0" i="0" dirty="0" smtClean="0">
                <a:solidFill>
                  <a:srgbClr val="CC3300"/>
                </a:solidFill>
              </a:rPr>
              <a:t>result</a:t>
            </a:r>
            <a:r>
              <a:rPr lang="en-US" altLang="zh-CN" sz="2600" i="0" dirty="0" smtClean="0">
                <a:solidFill>
                  <a:srgbClr val="CC3300"/>
                </a:solidFill>
              </a:rPr>
              <a:t>=</a:t>
            </a:r>
            <a:r>
              <a:rPr lang="en-US" altLang="zh-CN" sz="2600" b="0" i="0" dirty="0" smtClean="0">
                <a:solidFill>
                  <a:srgbClr val="CC3300"/>
                </a:solidFill>
              </a:rPr>
              <a:t>Find</a:t>
            </a:r>
            <a:r>
              <a:rPr lang="en-US" altLang="zh-CN" sz="2600" i="0" dirty="0" smtClean="0">
                <a:solidFill>
                  <a:srgbClr val="CC3300"/>
                </a:solidFill>
              </a:rPr>
              <a:t>(</a:t>
            </a:r>
            <a:r>
              <a:rPr lang="en-US" altLang="zh-CN" sz="2600" b="0" i="0" dirty="0" smtClean="0">
                <a:solidFill>
                  <a:srgbClr val="CC3300"/>
                </a:solidFill>
              </a:rPr>
              <a:t>q</a:t>
            </a:r>
            <a:r>
              <a:rPr lang="en-US" altLang="zh-CN" sz="2600" i="0" dirty="0">
                <a:solidFill>
                  <a:srgbClr val="CC3300"/>
                </a:solidFill>
              </a:rPr>
              <a:t>,</a:t>
            </a:r>
            <a:r>
              <a:rPr lang="en-US" altLang="zh-CN" sz="2600" b="0" i="0" dirty="0">
                <a:solidFill>
                  <a:srgbClr val="CC3300"/>
                </a:solidFill>
              </a:rPr>
              <a:t> </a:t>
            </a:r>
            <a:r>
              <a:rPr lang="en-US" altLang="zh-CN" sz="2600" b="0" i="0" dirty="0" smtClean="0">
                <a:solidFill>
                  <a:srgbClr val="CC3300"/>
                </a:solidFill>
              </a:rPr>
              <a:t>value</a:t>
            </a:r>
            <a:r>
              <a:rPr lang="en-US" altLang="zh-CN" sz="2600" i="0" dirty="0" smtClean="0">
                <a:solidFill>
                  <a:srgbClr val="CC3300"/>
                </a:solidFill>
              </a:rPr>
              <a:t>)))</a:t>
            </a:r>
            <a:r>
              <a:rPr lang="en-US" altLang="zh-CN" sz="2600" b="0" i="0" dirty="0" smtClean="0">
                <a:solidFill>
                  <a:srgbClr val="CC3300"/>
                </a:solidFill>
              </a:rPr>
              <a:t> </a:t>
            </a:r>
            <a:endParaRPr lang="en-US" altLang="zh-CN" sz="2600" b="0" i="0" dirty="0">
              <a:solidFill>
                <a:srgbClr val="CC3300"/>
              </a:solidFill>
            </a:endParaRPr>
          </a:p>
          <a:p>
            <a:r>
              <a:rPr lang="zh-CN" altLang="en-US" sz="2600" b="0" i="0" dirty="0">
                <a:solidFill>
                  <a:srgbClr val="CC3300"/>
                </a:solidFill>
              </a:rPr>
              <a:t>　　　　  </a:t>
            </a:r>
            <a:r>
              <a:rPr lang="en-US" altLang="zh-CN" sz="2600" b="0" i="0" dirty="0" smtClean="0">
                <a:solidFill>
                  <a:srgbClr val="CC3300"/>
                </a:solidFill>
              </a:rPr>
              <a:t>q</a:t>
            </a:r>
            <a:r>
              <a:rPr lang="en-US" altLang="zh-CN" sz="2600" i="0" dirty="0" smtClean="0">
                <a:solidFill>
                  <a:srgbClr val="CC3300"/>
                </a:solidFill>
              </a:rPr>
              <a:t>=</a:t>
            </a:r>
            <a:r>
              <a:rPr lang="en-US" altLang="zh-CN" sz="2600" b="0" i="0" dirty="0" smtClean="0">
                <a:solidFill>
                  <a:srgbClr val="CC3300"/>
                </a:solidFill>
              </a:rPr>
              <a:t>q</a:t>
            </a:r>
            <a:r>
              <a:rPr lang="en-US" altLang="zh-CN" sz="2600" i="0" dirty="0" smtClean="0">
                <a:solidFill>
                  <a:srgbClr val="CC3300"/>
                </a:solidFill>
              </a:rPr>
              <a:t>-</a:t>
            </a:r>
            <a:r>
              <a:rPr lang="en-US" altLang="zh-CN" sz="2600" i="0" dirty="0">
                <a:solidFill>
                  <a:srgbClr val="CC3300"/>
                </a:solidFill>
              </a:rPr>
              <a:t>&gt;</a:t>
            </a:r>
            <a:r>
              <a:rPr lang="en-US" altLang="zh-CN" sz="2600" b="0" i="0" dirty="0" err="1">
                <a:solidFill>
                  <a:srgbClr val="CC3300"/>
                </a:solidFill>
              </a:rPr>
              <a:t>nextSibling</a:t>
            </a:r>
            <a:r>
              <a:rPr lang="en-US" altLang="zh-CN" sz="2600" i="0" dirty="0">
                <a:solidFill>
                  <a:srgbClr val="CC3300"/>
                </a:solidFill>
              </a:rPr>
              <a:t>;    }</a:t>
            </a:r>
            <a:endParaRPr lang="en-US" altLang="zh-CN" sz="2600" b="0" i="0" dirty="0">
              <a:solidFill>
                <a:srgbClr val="CC3300"/>
              </a:solidFill>
            </a:endParaRPr>
          </a:p>
          <a:p>
            <a:r>
              <a:rPr lang="en-US" altLang="zh-CN" sz="2600" b="0" i="0" dirty="0">
                <a:solidFill>
                  <a:srgbClr val="CC3300"/>
                </a:solidFill>
              </a:rPr>
              <a:t>    </a:t>
            </a:r>
            <a:r>
              <a:rPr lang="en-US" altLang="zh-CN" sz="2600" i="0" dirty="0">
                <a:solidFill>
                  <a:srgbClr val="CC3300"/>
                </a:solidFill>
              </a:rPr>
              <a:t>return</a:t>
            </a:r>
            <a:r>
              <a:rPr lang="en-US" altLang="zh-CN" sz="2600" b="0" i="0" dirty="0">
                <a:solidFill>
                  <a:srgbClr val="CC3300"/>
                </a:solidFill>
              </a:rPr>
              <a:t> result</a:t>
            </a:r>
            <a:r>
              <a:rPr lang="en-US" altLang="zh-CN" sz="2600" i="0" dirty="0">
                <a:solidFill>
                  <a:srgbClr val="CC3300"/>
                </a:solidFill>
              </a:rPr>
              <a:t>;	</a:t>
            </a:r>
            <a:endParaRPr lang="en-US" altLang="zh-CN" sz="2600" b="0" dirty="0">
              <a:solidFill>
                <a:srgbClr val="CC3300"/>
              </a:solidFill>
            </a:endParaRPr>
          </a:p>
          <a:p>
            <a:r>
              <a:rPr lang="en-US" altLang="zh-CN" sz="26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270</a:t>
            </a:fld>
            <a:endParaRPr lang="en-US" altLang="zh-CN"/>
          </a:p>
        </p:txBody>
      </p:sp>
      <p:sp>
        <p:nvSpPr>
          <p:cNvPr id="3" name="Line 2"/>
          <p:cNvSpPr>
            <a:spLocks noChangeShapeType="1"/>
          </p:cNvSpPr>
          <p:nvPr/>
        </p:nvSpPr>
        <p:spPr bwMode="auto">
          <a:xfrm flipH="1">
            <a:off x="73914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4" name="Line 3"/>
          <p:cNvSpPr>
            <a:spLocks noChangeShapeType="1"/>
          </p:cNvSpPr>
          <p:nvPr/>
        </p:nvSpPr>
        <p:spPr bwMode="auto">
          <a:xfrm>
            <a:off x="70104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5" name="Line 4"/>
          <p:cNvSpPr>
            <a:spLocks noChangeShapeType="1"/>
          </p:cNvSpPr>
          <p:nvPr/>
        </p:nvSpPr>
        <p:spPr bwMode="auto">
          <a:xfrm>
            <a:off x="63246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6" name="Line 5"/>
          <p:cNvSpPr>
            <a:spLocks noChangeShapeType="1"/>
          </p:cNvSpPr>
          <p:nvPr/>
        </p:nvSpPr>
        <p:spPr bwMode="auto">
          <a:xfrm flipH="1">
            <a:off x="55626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7" name="Line 6"/>
          <p:cNvSpPr>
            <a:spLocks noChangeShapeType="1"/>
          </p:cNvSpPr>
          <p:nvPr/>
        </p:nvSpPr>
        <p:spPr bwMode="auto">
          <a:xfrm flipH="1">
            <a:off x="3200400" y="2743200"/>
            <a:ext cx="228600" cy="533400"/>
          </a:xfrm>
          <a:prstGeom prst="line">
            <a:avLst/>
          </a:prstGeom>
          <a:noFill/>
          <a:ln w="28575">
            <a:solidFill>
              <a:srgbClr val="006600"/>
            </a:solidFill>
            <a:round/>
            <a:headEnd/>
            <a:tailEnd/>
          </a:ln>
        </p:spPr>
        <p:txBody>
          <a:bodyPr wrap="none" anchor="ctr"/>
          <a:lstStyle/>
          <a:p>
            <a:endParaRPr lang="zh-CN" altLang="en-US" i="0"/>
          </a:p>
        </p:txBody>
      </p:sp>
      <p:sp>
        <p:nvSpPr>
          <p:cNvPr id="8" name="Line 7"/>
          <p:cNvSpPr>
            <a:spLocks noChangeShapeType="1"/>
          </p:cNvSpPr>
          <p:nvPr/>
        </p:nvSpPr>
        <p:spPr bwMode="auto">
          <a:xfrm>
            <a:off x="2133600" y="2743200"/>
            <a:ext cx="152400" cy="457200"/>
          </a:xfrm>
          <a:prstGeom prst="line">
            <a:avLst/>
          </a:prstGeom>
          <a:noFill/>
          <a:ln w="28575">
            <a:solidFill>
              <a:srgbClr val="006600"/>
            </a:solidFill>
            <a:round/>
            <a:headEnd/>
            <a:tailEnd/>
          </a:ln>
        </p:spPr>
        <p:txBody>
          <a:bodyPr wrap="none" anchor="ctr"/>
          <a:lstStyle/>
          <a:p>
            <a:endParaRPr lang="zh-CN" altLang="en-US" i="0"/>
          </a:p>
        </p:txBody>
      </p:sp>
      <p:sp>
        <p:nvSpPr>
          <p:cNvPr id="9" name="Line 8"/>
          <p:cNvSpPr>
            <a:spLocks noChangeShapeType="1"/>
          </p:cNvSpPr>
          <p:nvPr/>
        </p:nvSpPr>
        <p:spPr bwMode="auto">
          <a:xfrm>
            <a:off x="2971800" y="1828800"/>
            <a:ext cx="609600" cy="762000"/>
          </a:xfrm>
          <a:prstGeom prst="line">
            <a:avLst/>
          </a:prstGeom>
          <a:noFill/>
          <a:ln w="28575">
            <a:solidFill>
              <a:srgbClr val="006600"/>
            </a:solidFill>
            <a:round/>
            <a:headEnd/>
            <a:tailEnd/>
          </a:ln>
        </p:spPr>
        <p:txBody>
          <a:bodyPr wrap="none" anchor="ctr"/>
          <a:lstStyle/>
          <a:p>
            <a:endParaRPr lang="zh-CN" altLang="en-US" i="0"/>
          </a:p>
        </p:txBody>
      </p:sp>
      <p:sp>
        <p:nvSpPr>
          <p:cNvPr id="10" name="Line 9"/>
          <p:cNvSpPr>
            <a:spLocks noChangeShapeType="1"/>
          </p:cNvSpPr>
          <p:nvPr/>
        </p:nvSpPr>
        <p:spPr bwMode="auto">
          <a:xfrm flipH="1">
            <a:off x="1371600" y="1828800"/>
            <a:ext cx="1219200" cy="1524000"/>
          </a:xfrm>
          <a:prstGeom prst="line">
            <a:avLst/>
          </a:prstGeom>
          <a:noFill/>
          <a:ln w="28575">
            <a:solidFill>
              <a:srgbClr val="006600"/>
            </a:solidFill>
            <a:round/>
            <a:headEnd/>
            <a:tailEnd/>
          </a:ln>
        </p:spPr>
        <p:txBody>
          <a:bodyPr wrap="none" anchor="ctr"/>
          <a:lstStyle/>
          <a:p>
            <a:endParaRPr lang="zh-CN" altLang="en-US" i="0"/>
          </a:p>
        </p:txBody>
      </p:sp>
      <p:sp>
        <p:nvSpPr>
          <p:cNvPr id="11" name="Oval 11"/>
          <p:cNvSpPr>
            <a:spLocks noChangeArrowheads="1"/>
          </p:cNvSpPr>
          <p:nvPr/>
        </p:nvSpPr>
        <p:spPr bwMode="auto">
          <a:xfrm>
            <a:off x="2514600" y="14478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16</a:t>
            </a:r>
            <a:endParaRPr lang="en-US" altLang="zh-CN" i="0">
              <a:solidFill>
                <a:schemeClr val="accent1"/>
              </a:solidFill>
              <a:effectDag name="">
                <a:cont type="tree" name="">
                  <a:effect ref="fillLine"/>
                  <a:outerShdw dist="38100" dir="13500000" algn="br">
                    <a:srgbClr val="55FFD5"/>
                  </a:outerShdw>
                </a:cont>
                <a:cont type="tree" name="">
                  <a:effect ref="fillLine"/>
                  <a:outerShdw dist="38100" dir="2700000" algn="tl">
                    <a:srgbClr val="007A5B"/>
                  </a:outerShdw>
                </a:cont>
                <a:effect ref="fillLine"/>
              </a:effectDag>
            </a:endParaRPr>
          </a:p>
        </p:txBody>
      </p:sp>
      <p:sp>
        <p:nvSpPr>
          <p:cNvPr id="12" name="Oval 12"/>
          <p:cNvSpPr>
            <a:spLocks noChangeArrowheads="1"/>
          </p:cNvSpPr>
          <p:nvPr/>
        </p:nvSpPr>
        <p:spPr bwMode="auto">
          <a:xfrm>
            <a:off x="1752600" y="2286000"/>
            <a:ext cx="533400" cy="533400"/>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b="1" i="0">
              <a:solidFill>
                <a:schemeClr val="tx2"/>
              </a:solidFill>
              <a:effectLst>
                <a:outerShdw blurRad="38100" dist="38100" dir="2700000" algn="tl">
                  <a:srgbClr val="000000"/>
                </a:outerShdw>
              </a:effectLst>
            </a:endParaRPr>
          </a:p>
        </p:txBody>
      </p:sp>
      <p:sp>
        <p:nvSpPr>
          <p:cNvPr id="13" name="Oval 13"/>
          <p:cNvSpPr>
            <a:spLocks noChangeArrowheads="1"/>
          </p:cNvSpPr>
          <p:nvPr/>
        </p:nvSpPr>
        <p:spPr bwMode="auto">
          <a:xfrm>
            <a:off x="9906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b="1" i="0">
                <a:solidFill>
                  <a:schemeClr val="bg2"/>
                </a:solidFill>
                <a:effectLst>
                  <a:outerShdw blurRad="38100" dist="38100" dir="2700000" algn="tl">
                    <a:srgbClr val="000000"/>
                  </a:outerShdw>
                </a:effectLst>
              </a:rPr>
              <a:t>25*</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4" name="Oval 14"/>
          <p:cNvSpPr>
            <a:spLocks noChangeArrowheads="1"/>
          </p:cNvSpPr>
          <p:nvPr/>
        </p:nvSpPr>
        <p:spPr bwMode="auto">
          <a:xfrm>
            <a:off x="3276600" y="22860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21</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5" name="Oval 15"/>
          <p:cNvSpPr>
            <a:spLocks noChangeArrowheads="1"/>
          </p:cNvSpPr>
          <p:nvPr/>
        </p:nvSpPr>
        <p:spPr bwMode="auto">
          <a:xfrm>
            <a:off x="20574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25</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6" name="Oval 16"/>
          <p:cNvSpPr>
            <a:spLocks noChangeArrowheads="1"/>
          </p:cNvSpPr>
          <p:nvPr/>
        </p:nvSpPr>
        <p:spPr bwMode="auto">
          <a:xfrm>
            <a:off x="28956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17" name="Text Box 17"/>
          <p:cNvSpPr txBox="1">
            <a:spLocks noChangeArrowheads="1"/>
          </p:cNvSpPr>
          <p:nvPr/>
        </p:nvSpPr>
        <p:spPr bwMode="auto">
          <a:xfrm>
            <a:off x="2305050" y="1081088"/>
            <a:ext cx="361950" cy="519112"/>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8" name="Text Box 18"/>
          <p:cNvSpPr txBox="1">
            <a:spLocks noChangeArrowheads="1"/>
          </p:cNvSpPr>
          <p:nvPr/>
        </p:nvSpPr>
        <p:spPr bwMode="auto">
          <a:xfrm>
            <a:off x="1619250" y="1828800"/>
            <a:ext cx="361950" cy="519113"/>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9" name="Text Box 19"/>
          <p:cNvSpPr txBox="1">
            <a:spLocks noChangeArrowheads="1"/>
          </p:cNvSpPr>
          <p:nvPr/>
        </p:nvSpPr>
        <p:spPr bwMode="auto">
          <a:xfrm>
            <a:off x="3752850" y="19812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0" name="Text Box 20"/>
          <p:cNvSpPr txBox="1">
            <a:spLocks noChangeArrowheads="1"/>
          </p:cNvSpPr>
          <p:nvPr/>
        </p:nvSpPr>
        <p:spPr bwMode="auto">
          <a:xfrm>
            <a:off x="914400" y="2757488"/>
            <a:ext cx="361950" cy="519112"/>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1" name="Text Box 21"/>
          <p:cNvSpPr txBox="1">
            <a:spLocks noChangeArrowheads="1"/>
          </p:cNvSpPr>
          <p:nvPr/>
        </p:nvSpPr>
        <p:spPr bwMode="auto">
          <a:xfrm>
            <a:off x="2286000" y="2757488"/>
            <a:ext cx="361950" cy="519112"/>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2" name="Text Box 22"/>
          <p:cNvSpPr txBox="1">
            <a:spLocks noChangeArrowheads="1"/>
          </p:cNvSpPr>
          <p:nvPr/>
        </p:nvSpPr>
        <p:spPr bwMode="auto">
          <a:xfrm>
            <a:off x="2838450" y="2757488"/>
            <a:ext cx="361950" cy="519112"/>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3" name="AutoShape 23"/>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24" name="Oval 24"/>
          <p:cNvSpPr>
            <a:spLocks noChangeArrowheads="1"/>
          </p:cNvSpPr>
          <p:nvPr/>
        </p:nvSpPr>
        <p:spPr bwMode="auto">
          <a:xfrm>
            <a:off x="6629400" y="1447800"/>
            <a:ext cx="533400" cy="533400"/>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anchor="ctr"/>
          <a:lstStyle/>
          <a:p>
            <a:pPr algn="ctr"/>
            <a:r>
              <a:rPr lang="en-US" altLang="zh-CN" sz="2800" b="1" i="0">
                <a:solidFill>
                  <a:schemeClr val="tx2"/>
                </a:solidFill>
                <a:effectLst>
                  <a:outerShdw blurRad="38100" dist="38100" dir="2700000" algn="tl">
                    <a:srgbClr val="000000"/>
                  </a:outerShdw>
                </a:effectLst>
              </a:rPr>
              <a:t>08</a:t>
            </a:r>
            <a:endParaRPr lang="en-US" altLang="zh-CN" i="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25" name="Oval 25"/>
          <p:cNvSpPr>
            <a:spLocks noChangeArrowheads="1"/>
          </p:cNvSpPr>
          <p:nvPr/>
        </p:nvSpPr>
        <p:spPr bwMode="auto">
          <a:xfrm>
            <a:off x="5943600" y="2286000"/>
            <a:ext cx="533400" cy="533400"/>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16</a:t>
            </a:r>
            <a:endParaRPr lang="en-US" altLang="zh-CN" i="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26" name="Oval 26"/>
          <p:cNvSpPr>
            <a:spLocks noChangeArrowheads="1"/>
          </p:cNvSpPr>
          <p:nvPr/>
        </p:nvSpPr>
        <p:spPr bwMode="auto">
          <a:xfrm>
            <a:off x="51816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b="1" i="0">
                <a:solidFill>
                  <a:schemeClr val="bg2"/>
                </a:solidFill>
                <a:effectLst>
                  <a:outerShdw blurRad="38100" dist="38100" dir="2700000" algn="tl">
                    <a:srgbClr val="000000"/>
                  </a:outerShdw>
                </a:effectLst>
              </a:rPr>
              <a:t>25*</a:t>
            </a:r>
            <a:endParaRPr lang="en-US" altLang="zh-CN" sz="2800"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27" name="Oval 27"/>
          <p:cNvSpPr>
            <a:spLocks noChangeArrowheads="1"/>
          </p:cNvSpPr>
          <p:nvPr/>
        </p:nvSpPr>
        <p:spPr bwMode="auto">
          <a:xfrm>
            <a:off x="62484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25</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28" name="Oval 28"/>
          <p:cNvSpPr>
            <a:spLocks noChangeArrowheads="1"/>
          </p:cNvSpPr>
          <p:nvPr/>
        </p:nvSpPr>
        <p:spPr bwMode="auto">
          <a:xfrm>
            <a:off x="7391400" y="22860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21</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29" name="Oval 29"/>
          <p:cNvSpPr>
            <a:spLocks noChangeArrowheads="1"/>
          </p:cNvSpPr>
          <p:nvPr/>
        </p:nvSpPr>
        <p:spPr bwMode="auto">
          <a:xfrm>
            <a:off x="7086600" y="3200400"/>
            <a:ext cx="533400" cy="533400"/>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anchor="ctr"/>
          <a:lstStyle/>
          <a:p>
            <a:pPr algn="ct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0" name="Text Box 30"/>
          <p:cNvSpPr txBox="1">
            <a:spLocks noChangeArrowheads="1"/>
          </p:cNvSpPr>
          <p:nvPr/>
        </p:nvSpPr>
        <p:spPr bwMode="auto">
          <a:xfrm>
            <a:off x="6496050" y="1066800"/>
            <a:ext cx="361950" cy="519113"/>
          </a:xfrm>
          <a:prstGeom prst="rect">
            <a:avLst/>
          </a:prstGeom>
          <a:noFill/>
          <a:ln w="9525">
            <a:noFill/>
            <a:miter lim="800000"/>
            <a:headEnd/>
            <a:tailEnd/>
          </a:ln>
        </p:spPr>
        <p:txBody>
          <a:bodyPr wrap="none">
            <a:spAutoFit/>
          </a:bodyPr>
          <a:lstStyle/>
          <a:p>
            <a:r>
              <a:rPr lang="en-US" altLang="zh-CN" sz="2800" b="1" i="0"/>
              <a:t>0</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1" name="Text Box 31"/>
          <p:cNvSpPr txBox="1">
            <a:spLocks noChangeArrowheads="1"/>
          </p:cNvSpPr>
          <p:nvPr/>
        </p:nvSpPr>
        <p:spPr bwMode="auto">
          <a:xfrm>
            <a:off x="7867650" y="2057400"/>
            <a:ext cx="361950" cy="519113"/>
          </a:xfrm>
          <a:prstGeom prst="rect">
            <a:avLst/>
          </a:prstGeom>
          <a:noFill/>
          <a:ln w="9525">
            <a:noFill/>
            <a:miter lim="800000"/>
            <a:headEnd/>
            <a:tailEnd/>
          </a:ln>
        </p:spPr>
        <p:txBody>
          <a:bodyPr wrap="none">
            <a:spAutoFit/>
          </a:bodyPr>
          <a:lstStyle/>
          <a:p>
            <a:r>
              <a:rPr lang="en-US" altLang="zh-CN" sz="2800" b="1" i="0"/>
              <a:t>2</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2" name="Text Box 32"/>
          <p:cNvSpPr txBox="1">
            <a:spLocks noChangeArrowheads="1"/>
          </p:cNvSpPr>
          <p:nvPr/>
        </p:nvSpPr>
        <p:spPr bwMode="auto">
          <a:xfrm>
            <a:off x="6953250" y="2819400"/>
            <a:ext cx="361950" cy="519113"/>
          </a:xfrm>
          <a:prstGeom prst="rect">
            <a:avLst/>
          </a:prstGeom>
          <a:noFill/>
          <a:ln w="9525">
            <a:noFill/>
            <a:miter lim="800000"/>
            <a:headEnd/>
            <a:tailEnd/>
          </a:ln>
        </p:spPr>
        <p:txBody>
          <a:bodyPr wrap="none">
            <a:spAutoFit/>
          </a:bodyPr>
          <a:lstStyle/>
          <a:p>
            <a:r>
              <a:rPr lang="en-US" altLang="zh-CN" sz="2800" b="1" i="0"/>
              <a:t>5</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3" name="Text Box 33"/>
          <p:cNvSpPr txBox="1">
            <a:spLocks noChangeArrowheads="1"/>
          </p:cNvSpPr>
          <p:nvPr/>
        </p:nvSpPr>
        <p:spPr bwMode="auto">
          <a:xfrm>
            <a:off x="6553200" y="2819400"/>
            <a:ext cx="361950" cy="519113"/>
          </a:xfrm>
          <a:prstGeom prst="rect">
            <a:avLst/>
          </a:prstGeom>
          <a:noFill/>
          <a:ln w="9525">
            <a:noFill/>
            <a:miter lim="800000"/>
            <a:headEnd/>
            <a:tailEnd/>
          </a:ln>
        </p:spPr>
        <p:txBody>
          <a:bodyPr wrap="none">
            <a:spAutoFit/>
          </a:bodyPr>
          <a:lstStyle/>
          <a:p>
            <a:r>
              <a:rPr lang="en-US" altLang="zh-CN" sz="2800" b="1" i="0"/>
              <a:t>4</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4"/>
          <p:cNvSpPr txBox="1">
            <a:spLocks noChangeArrowheads="1"/>
          </p:cNvSpPr>
          <p:nvPr/>
        </p:nvSpPr>
        <p:spPr bwMode="auto">
          <a:xfrm>
            <a:off x="5048250" y="2819400"/>
            <a:ext cx="361950" cy="519113"/>
          </a:xfrm>
          <a:prstGeom prst="rect">
            <a:avLst/>
          </a:prstGeom>
          <a:noFill/>
          <a:ln w="9525">
            <a:noFill/>
            <a:miter lim="800000"/>
            <a:headEnd/>
            <a:tailEnd/>
          </a:ln>
        </p:spPr>
        <p:txBody>
          <a:bodyPr wrap="none">
            <a:spAutoFit/>
          </a:bodyPr>
          <a:lstStyle/>
          <a:p>
            <a:r>
              <a:rPr lang="en-US" altLang="zh-CN" sz="2800" b="1" i="0"/>
              <a:t>3</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5"/>
          <p:cNvSpPr txBox="1">
            <a:spLocks noChangeArrowheads="1"/>
          </p:cNvSpPr>
          <p:nvPr/>
        </p:nvSpPr>
        <p:spPr bwMode="auto">
          <a:xfrm>
            <a:off x="5715000" y="1919288"/>
            <a:ext cx="361950" cy="519112"/>
          </a:xfrm>
          <a:prstGeom prst="rect">
            <a:avLst/>
          </a:prstGeom>
          <a:noFill/>
          <a:ln w="9525">
            <a:noFill/>
            <a:miter lim="800000"/>
            <a:headEnd/>
            <a:tailEnd/>
          </a:ln>
        </p:spPr>
        <p:txBody>
          <a:bodyPr wrap="none">
            <a:spAutoFit/>
          </a:bodyPr>
          <a:lstStyle/>
          <a:p>
            <a:r>
              <a:rPr lang="en-US" altLang="zh-CN" sz="2800" b="1" i="0"/>
              <a:t>1</a:t>
            </a:r>
            <a:endParaRPr lang="en-US" altLang="zh-CN"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Rectangle 36" descr="永恒"/>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16  08  21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37" name="Line 37"/>
          <p:cNvSpPr>
            <a:spLocks noChangeShapeType="1"/>
          </p:cNvSpPr>
          <p:nvPr/>
        </p:nvSpPr>
        <p:spPr bwMode="auto">
          <a:xfrm>
            <a:off x="1219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8" name="Line 38"/>
          <p:cNvSpPr>
            <a:spLocks noChangeShapeType="1"/>
          </p:cNvSpPr>
          <p:nvPr/>
        </p:nvSpPr>
        <p:spPr bwMode="auto">
          <a:xfrm>
            <a:off x="1752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39" name="Line 39"/>
          <p:cNvSpPr>
            <a:spLocks noChangeShapeType="1"/>
          </p:cNvSpPr>
          <p:nvPr/>
        </p:nvSpPr>
        <p:spPr bwMode="auto">
          <a:xfrm>
            <a:off x="22860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0" name="Line 40"/>
          <p:cNvSpPr>
            <a:spLocks noChangeShapeType="1"/>
          </p:cNvSpPr>
          <p:nvPr/>
        </p:nvSpPr>
        <p:spPr bwMode="auto">
          <a:xfrm>
            <a:off x="2895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1" name="Line 41"/>
          <p:cNvSpPr>
            <a:spLocks noChangeShapeType="1"/>
          </p:cNvSpPr>
          <p:nvPr/>
        </p:nvSpPr>
        <p:spPr bwMode="auto">
          <a:xfrm>
            <a:off x="34290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2" name="Rectangle 42" descr="永恒"/>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a:r>
              <a:rPr lang="en-US" altLang="zh-CN" sz="2800" b="1" i="0">
                <a:solidFill>
                  <a:schemeClr val="tx2"/>
                </a:solidFill>
                <a:effectLst>
                  <a:outerShdw blurRad="38100" dist="38100" dir="2700000" algn="tl">
                    <a:srgbClr val="000000"/>
                  </a:outerShdw>
                </a:effectLst>
              </a:rPr>
              <a:t>08  </a:t>
            </a:r>
            <a:r>
              <a:rPr lang="en-US" altLang="zh-CN" sz="2800" b="1" i="0">
                <a:solidFill>
                  <a:schemeClr val="bg2"/>
                </a:solidFill>
                <a:effectLst>
                  <a:outerShdw blurRad="38100" dist="38100" dir="2700000" algn="tl">
                    <a:srgbClr val="000000"/>
                  </a:outerShdw>
                </a:effectLst>
              </a:rPr>
              <a:t>16 </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21</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25</a:t>
            </a:r>
            <a:r>
              <a:rPr lang="en-US" altLang="zh-CN" sz="2800" b="1" i="0">
                <a:solidFill>
                  <a:schemeClr val="tx2"/>
                </a:solidFill>
                <a:effectLst>
                  <a:outerShdw blurRad="38100" dist="38100" dir="2700000" algn="tl">
                    <a:srgbClr val="000000"/>
                  </a:outerShdw>
                </a:effectLst>
              </a:rPr>
              <a:t>  </a:t>
            </a:r>
            <a:r>
              <a:rPr lang="en-US" altLang="zh-CN" sz="2800" b="1" i="0">
                <a:solidFill>
                  <a:schemeClr val="bg2"/>
                </a:solidFill>
                <a:effectLst>
                  <a:outerShdw blurRad="38100" dist="38100" dir="2700000" algn="tl">
                    <a:srgbClr val="000000"/>
                  </a:outerShdw>
                </a:effectLst>
              </a:rPr>
              <a:t>49</a:t>
            </a:r>
            <a:endParaRPr lang="en-US" altLang="zh-CN" i="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ndParaRPr>
          </a:p>
        </p:txBody>
      </p:sp>
      <p:sp>
        <p:nvSpPr>
          <p:cNvPr id="43" name="Line 43"/>
          <p:cNvSpPr>
            <a:spLocks noChangeShapeType="1"/>
          </p:cNvSpPr>
          <p:nvPr/>
        </p:nvSpPr>
        <p:spPr bwMode="auto">
          <a:xfrm>
            <a:off x="56388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4" name="Line 44"/>
          <p:cNvSpPr>
            <a:spLocks noChangeShapeType="1"/>
          </p:cNvSpPr>
          <p:nvPr/>
        </p:nvSpPr>
        <p:spPr bwMode="auto">
          <a:xfrm>
            <a:off x="6172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5" name="Line 45"/>
          <p:cNvSpPr>
            <a:spLocks noChangeShapeType="1"/>
          </p:cNvSpPr>
          <p:nvPr/>
        </p:nvSpPr>
        <p:spPr bwMode="auto">
          <a:xfrm>
            <a:off x="6705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6" name="Line 46"/>
          <p:cNvSpPr>
            <a:spLocks noChangeShapeType="1"/>
          </p:cNvSpPr>
          <p:nvPr/>
        </p:nvSpPr>
        <p:spPr bwMode="auto">
          <a:xfrm>
            <a:off x="73152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7" name="Line 47"/>
          <p:cNvSpPr>
            <a:spLocks noChangeShapeType="1"/>
          </p:cNvSpPr>
          <p:nvPr/>
        </p:nvSpPr>
        <p:spPr bwMode="auto">
          <a:xfrm>
            <a:off x="7848600" y="4343400"/>
            <a:ext cx="0" cy="533400"/>
          </a:xfrm>
          <a:prstGeom prst="line">
            <a:avLst/>
          </a:prstGeom>
          <a:noFill/>
          <a:ln w="28575">
            <a:solidFill>
              <a:schemeClr val="tx1"/>
            </a:solidFill>
            <a:round/>
            <a:headEnd/>
            <a:tailEnd/>
          </a:ln>
        </p:spPr>
        <p:txBody>
          <a:bodyPr wrap="none" anchor="ctr"/>
          <a:lstStyle/>
          <a:p>
            <a:endParaRPr lang="zh-CN" altLang="en-US" i="0"/>
          </a:p>
        </p:txBody>
      </p:sp>
      <p:sp>
        <p:nvSpPr>
          <p:cNvPr id="48" name="Text Box 48"/>
          <p:cNvSpPr txBox="1">
            <a:spLocks noChangeArrowheads="1"/>
          </p:cNvSpPr>
          <p:nvPr/>
        </p:nvSpPr>
        <p:spPr bwMode="auto">
          <a:xfrm>
            <a:off x="5029200" y="5043488"/>
            <a:ext cx="3752850"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交换 </a:t>
            </a:r>
            <a:r>
              <a:rPr lang="en-US" altLang="en-US"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号与 </a:t>
            </a:r>
            <a:r>
              <a:rPr lang="en-US" altLang="zh-CN" sz="2800" b="1" i="0">
                <a:effectLst>
                  <a:outerShdw blurRad="38100" dist="38100" dir="2700000" algn="tl">
                    <a:srgbClr val="C0C0C0"/>
                  </a:outerShdw>
                </a:effectLst>
                <a:ea typeface="隶书" pitchFamily="49" charset="-122"/>
              </a:rPr>
              <a:t>1 </a:t>
            </a:r>
            <a:r>
              <a:rPr lang="zh-CN" altLang="en-US" sz="2800" b="1" i="0">
                <a:effectLst>
                  <a:outerShdw blurRad="38100" dist="38100" dir="2700000" algn="tl">
                    <a:srgbClr val="C0C0C0"/>
                  </a:outerShdw>
                </a:effectLst>
                <a:ea typeface="隶书" pitchFamily="49" charset="-122"/>
              </a:rPr>
              <a:t>号对象，</a:t>
            </a:r>
          </a:p>
          <a:p>
            <a:r>
              <a:rPr lang="en-US" altLang="zh-CN" sz="2800" b="1" i="0">
                <a:effectLst>
                  <a:outerShdw blurRad="38100" dist="38100" dir="2700000" algn="tl">
                    <a:srgbClr val="C0C0C0"/>
                  </a:outerShdw>
                </a:effectLst>
                <a:ea typeface="隶书" pitchFamily="49" charset="-122"/>
              </a:rPr>
              <a:t>1 </a:t>
            </a:r>
            <a:r>
              <a:rPr lang="zh-CN" altLang="en-US" sz="2800" b="1" i="0">
                <a:effectLst>
                  <a:outerShdw blurRad="38100" dist="38100" dir="2700000" algn="tl">
                    <a:srgbClr val="C0C0C0"/>
                  </a:outerShdw>
                </a:effectLst>
                <a:ea typeface="隶书" pitchFamily="49" charset="-122"/>
              </a:rPr>
              <a:t>号对象就位</a:t>
            </a:r>
            <a:endParaRPr lang="zh-CN" altLang="en-US"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隶书" pitchFamily="49" charset="-122"/>
            </a:endParaRPr>
          </a:p>
        </p:txBody>
      </p:sp>
      <p:sp>
        <p:nvSpPr>
          <p:cNvPr id="49" name="Text Box 49"/>
          <p:cNvSpPr txBox="1">
            <a:spLocks noChangeArrowheads="1"/>
          </p:cNvSpPr>
          <p:nvPr/>
        </p:nvSpPr>
        <p:spPr bwMode="auto">
          <a:xfrm>
            <a:off x="838200" y="5029200"/>
            <a:ext cx="3038475" cy="946150"/>
          </a:xfrm>
          <a:prstGeom prst="rect">
            <a:avLst/>
          </a:prstGeom>
          <a:noFill/>
          <a:ln w="9525">
            <a:noFill/>
            <a:miter lim="800000"/>
            <a:headEnd/>
            <a:tailEnd/>
          </a:ln>
        </p:spPr>
        <p:txBody>
          <a:bodyPr wrap="none">
            <a:spAutoFit/>
          </a:bodyPr>
          <a:lstStyle/>
          <a:p>
            <a:r>
              <a:rPr lang="zh-CN" altLang="en-US" sz="2800" b="1" i="0">
                <a:effectLst>
                  <a:outerShdw blurRad="38100" dist="38100" dir="2700000" algn="tl">
                    <a:srgbClr val="C0C0C0"/>
                  </a:outerShdw>
                </a:effectLst>
                <a:ea typeface="隶书" pitchFamily="49" charset="-122"/>
              </a:rPr>
              <a:t>从 </a:t>
            </a:r>
            <a:r>
              <a:rPr lang="en-US" altLang="zh-CN" sz="2800" b="1" i="0">
                <a:effectLst>
                  <a:outerShdw blurRad="38100" dist="38100" dir="2700000" algn="tl">
                    <a:srgbClr val="C0C0C0"/>
                  </a:outerShdw>
                </a:effectLst>
                <a:ea typeface="隶书" pitchFamily="49" charset="-122"/>
              </a:rPr>
              <a:t>0 </a:t>
            </a:r>
            <a:r>
              <a:rPr lang="zh-CN" altLang="en-US" sz="2800" b="1" i="0">
                <a:effectLst>
                  <a:outerShdw blurRad="38100" dist="38100" dir="2700000" algn="tl">
                    <a:srgbClr val="C0C0C0"/>
                  </a:outerShdw>
                </a:effectLst>
                <a:ea typeface="隶书" pitchFamily="49" charset="-122"/>
              </a:rPr>
              <a:t>号到 </a:t>
            </a:r>
            <a:r>
              <a:rPr lang="en-US" altLang="zh-CN" sz="2800" b="1" i="0">
                <a:effectLst>
                  <a:outerShdw blurRad="38100" dist="38100" dir="2700000" algn="tl">
                    <a:srgbClr val="C0C0C0"/>
                  </a:outerShdw>
                </a:effectLst>
                <a:ea typeface="隶书" pitchFamily="49" charset="-122"/>
              </a:rPr>
              <a:t>1 </a:t>
            </a:r>
            <a:r>
              <a:rPr lang="zh-CN" altLang="en-US" sz="2800" b="1" i="0">
                <a:effectLst>
                  <a:outerShdw blurRad="38100" dist="38100" dir="2700000" algn="tl">
                    <a:srgbClr val="C0C0C0"/>
                  </a:outerShdw>
                </a:effectLst>
                <a:ea typeface="隶书" pitchFamily="49" charset="-122"/>
              </a:rPr>
              <a:t>号重新</a:t>
            </a:r>
          </a:p>
          <a:p>
            <a:r>
              <a:rPr lang="zh-CN" altLang="en-US" sz="2800" b="1" i="0">
                <a:effectLst>
                  <a:outerShdw blurRad="38100" dist="38100" dir="2700000" algn="tl">
                    <a:srgbClr val="C0C0C0"/>
                  </a:outerShdw>
                </a:effectLst>
                <a:ea typeface="隶书" pitchFamily="49" charset="-122"/>
              </a:rPr>
              <a:t>调整为最大堆</a:t>
            </a:r>
          </a:p>
        </p:txBody>
      </p:sp>
      <p:sp>
        <p:nvSpPr>
          <p:cNvPr id="50" name="AutoShape 50"/>
          <p:cNvSpPr>
            <a:spLocks noChangeArrowheads="1"/>
          </p:cNvSpPr>
          <p:nvPr/>
        </p:nvSpPr>
        <p:spPr bwMode="auto">
          <a:xfrm>
            <a:off x="228600" y="2362200"/>
            <a:ext cx="914400" cy="457200"/>
          </a:xfrm>
          <a:prstGeom prst="rightArrow">
            <a:avLst>
              <a:gd name="adj1" fmla="val 50000"/>
              <a:gd name="adj2" fmla="val 50000"/>
            </a:avLst>
          </a:prstGeom>
          <a:gradFill rotWithShape="0">
            <a:gsLst>
              <a:gs pos="0">
                <a:srgbClr val="0000FF"/>
              </a:gs>
              <a:gs pos="100000">
                <a:srgbClr val="0000FF">
                  <a:gamma/>
                  <a:shade val="46275"/>
                  <a:invGamma/>
                </a:srgbClr>
              </a:gs>
            </a:gsLst>
            <a:lin ang="2700000" scaled="1"/>
          </a:gradFill>
          <a:ln w="9525">
            <a:solidFill>
              <a:schemeClr val="tx1"/>
            </a:solidFill>
            <a:miter lim="800000"/>
            <a:headEnd/>
            <a:tailEnd/>
          </a:ln>
        </p:spPr>
        <p:txBody>
          <a:bodyPr wrap="none" anchor="ctr"/>
          <a:lstStyle/>
          <a:p>
            <a:endParaRPr lang="zh-CN" altLang="en-US" i="0"/>
          </a:p>
        </p:txBody>
      </p:sp>
      <p:sp>
        <p:nvSpPr>
          <p:cNvPr id="51" name="Line 51"/>
          <p:cNvSpPr>
            <a:spLocks noChangeShapeType="1"/>
          </p:cNvSpPr>
          <p:nvPr/>
        </p:nvSpPr>
        <p:spPr bwMode="auto">
          <a:xfrm flipV="1">
            <a:off x="2133600" y="1828800"/>
            <a:ext cx="304800" cy="381000"/>
          </a:xfrm>
          <a:prstGeom prst="line">
            <a:avLst/>
          </a:prstGeom>
          <a:noFill/>
          <a:ln w="28575">
            <a:solidFill>
              <a:schemeClr val="tx1"/>
            </a:solidFill>
            <a:round/>
            <a:headEnd/>
            <a:tailEnd type="triangle" w="sm" len="lg"/>
          </a:ln>
        </p:spPr>
        <p:txBody>
          <a:bodyPr wrap="none" anchor="ctr"/>
          <a:lstStyle/>
          <a:p>
            <a:endParaRPr lang="zh-CN" altLang="en-US" i="0"/>
          </a:p>
        </p:txBody>
      </p:sp>
      <p:sp>
        <p:nvSpPr>
          <p:cNvPr id="52" name="Line 52"/>
          <p:cNvSpPr>
            <a:spLocks noChangeShapeType="1"/>
          </p:cNvSpPr>
          <p:nvPr/>
        </p:nvSpPr>
        <p:spPr bwMode="auto">
          <a:xfrm flipH="1">
            <a:off x="2057400" y="1752600"/>
            <a:ext cx="304800" cy="381000"/>
          </a:xfrm>
          <a:prstGeom prst="line">
            <a:avLst/>
          </a:prstGeom>
          <a:noFill/>
          <a:ln w="28575">
            <a:solidFill>
              <a:srgbClr val="FF3300"/>
            </a:solidFill>
            <a:round/>
            <a:headEnd/>
            <a:tailEnd type="triangle" w="sm" len="lg"/>
          </a:ln>
        </p:spPr>
        <p:txBody>
          <a:bodyPr wrap="none" anchor="ctr"/>
          <a:lstStyle/>
          <a:p>
            <a:endParaRPr lang="zh-CN" altLang="en-US" i="0"/>
          </a:p>
        </p:txBody>
      </p:sp>
      <p:sp>
        <p:nvSpPr>
          <p:cNvPr id="53" name="Freeform 53"/>
          <p:cNvSpPr>
            <a:spLocks/>
          </p:cNvSpPr>
          <p:nvPr/>
        </p:nvSpPr>
        <p:spPr bwMode="auto">
          <a:xfrm>
            <a:off x="1295400" y="1003300"/>
            <a:ext cx="1981200" cy="2222500"/>
          </a:xfrm>
          <a:custGeom>
            <a:avLst/>
            <a:gdLst/>
            <a:ahLst/>
            <a:cxnLst>
              <a:cxn ang="0">
                <a:pos x="544" y="280"/>
              </a:cxn>
              <a:cxn ang="0">
                <a:pos x="64" y="856"/>
              </a:cxn>
              <a:cxn ang="0">
                <a:pos x="160" y="1192"/>
              </a:cxn>
              <a:cxn ang="0">
                <a:pos x="544" y="1336"/>
              </a:cxn>
              <a:cxn ang="0">
                <a:pos x="976" y="808"/>
              </a:cxn>
              <a:cxn ang="0">
                <a:pos x="1216" y="424"/>
              </a:cxn>
              <a:cxn ang="0">
                <a:pos x="1168" y="136"/>
              </a:cxn>
              <a:cxn ang="0">
                <a:pos x="976" y="40"/>
              </a:cxn>
              <a:cxn ang="0">
                <a:pos x="784" y="40"/>
              </a:cxn>
              <a:cxn ang="0">
                <a:pos x="544" y="280"/>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p:spPr>
        <p:txBody>
          <a:bodyPr wrap="none" anchor="ctr"/>
          <a:lstStyle/>
          <a:p>
            <a:endParaRPr lang="zh-CN" altLang="en-US" i="0"/>
          </a:p>
        </p:txBody>
      </p:sp>
      <p:sp>
        <p:nvSpPr>
          <p:cNvPr id="54" name="Freeform 54"/>
          <p:cNvSpPr>
            <a:spLocks/>
          </p:cNvSpPr>
          <p:nvPr/>
        </p:nvSpPr>
        <p:spPr bwMode="auto">
          <a:xfrm>
            <a:off x="6311900" y="1066800"/>
            <a:ext cx="1168400" cy="1168400"/>
          </a:xfrm>
          <a:custGeom>
            <a:avLst/>
            <a:gdLst/>
            <a:ahLst/>
            <a:cxnLst>
              <a:cxn ang="0">
                <a:pos x="56" y="144"/>
              </a:cxn>
              <a:cxn ang="0">
                <a:pos x="8" y="288"/>
              </a:cxn>
              <a:cxn ang="0">
                <a:pos x="56" y="480"/>
              </a:cxn>
              <a:cxn ang="0">
                <a:pos x="296" y="720"/>
              </a:cxn>
              <a:cxn ang="0">
                <a:pos x="680" y="576"/>
              </a:cxn>
              <a:cxn ang="0">
                <a:pos x="632" y="144"/>
              </a:cxn>
              <a:cxn ang="0">
                <a:pos x="344" y="0"/>
              </a:cxn>
              <a:cxn ang="0">
                <a:pos x="56" y="144"/>
              </a:cxn>
            </a:cxnLst>
            <a:rect l="0" t="0" r="r" b="b"/>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headEnd/>
            <a:tailEnd/>
          </a:ln>
        </p:spPr>
        <p:txBody>
          <a:bodyPr wrap="none" anchor="ctr"/>
          <a:lstStyle/>
          <a:p>
            <a:endParaRPr lang="zh-CN" altLang="en-US"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0-#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0-#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0-#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0-#ppt_w/2"/>
                                          </p:val>
                                        </p:tav>
                                        <p:tav tm="100000">
                                          <p:val>
                                            <p:strVal val="#ppt_x"/>
                                          </p:val>
                                        </p:tav>
                                      </p:tavLst>
                                    </p:anim>
                                    <p:anim calcmode="lin" valueType="num">
                                      <p:cBhvr additive="base">
                                        <p:cTn id="68" dur="500" fill="hold"/>
                                        <p:tgtEl>
                                          <p:spTgt spid="22"/>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0-#ppt_w/2"/>
                                          </p:val>
                                        </p:tav>
                                        <p:tav tm="100000">
                                          <p:val>
                                            <p:strVal val="#ppt_x"/>
                                          </p:val>
                                        </p:tav>
                                      </p:tavLst>
                                    </p:anim>
                                    <p:anim calcmode="lin" valueType="num">
                                      <p:cBhvr additive="base">
                                        <p:cTn id="76" dur="500" fill="hold"/>
                                        <p:tgtEl>
                                          <p:spTgt spid="3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0-#ppt_w/2"/>
                                          </p:val>
                                        </p:tav>
                                        <p:tav tm="100000">
                                          <p:val>
                                            <p:strVal val="#ppt_x"/>
                                          </p:val>
                                        </p:tav>
                                      </p:tavLst>
                                    </p:anim>
                                    <p:anim calcmode="lin" valueType="num">
                                      <p:cBhvr additive="base">
                                        <p:cTn id="84" dur="500" fill="hold"/>
                                        <p:tgtEl>
                                          <p:spTgt spid="3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0-#ppt_w/2"/>
                                          </p:val>
                                        </p:tav>
                                        <p:tav tm="100000">
                                          <p:val>
                                            <p:strVal val="#ppt_x"/>
                                          </p:val>
                                        </p:tav>
                                      </p:tavLst>
                                    </p:anim>
                                    <p:anim calcmode="lin" valueType="num">
                                      <p:cBhvr additive="base">
                                        <p:cTn id="92" dur="500" fill="hold"/>
                                        <p:tgtEl>
                                          <p:spTgt spid="41"/>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 calcmode="lin" valueType="num">
                                      <p:cBhvr additive="base">
                                        <p:cTn id="95" dur="500" fill="hold"/>
                                        <p:tgtEl>
                                          <p:spTgt spid="49"/>
                                        </p:tgtEl>
                                        <p:attrNameLst>
                                          <p:attrName>ppt_x</p:attrName>
                                        </p:attrNameLst>
                                      </p:cBhvr>
                                      <p:tavLst>
                                        <p:tav tm="0">
                                          <p:val>
                                            <p:strVal val="0-#ppt_w/2"/>
                                          </p:val>
                                        </p:tav>
                                        <p:tav tm="100000">
                                          <p:val>
                                            <p:strVal val="#ppt_x"/>
                                          </p:val>
                                        </p:tav>
                                      </p:tavLst>
                                    </p:anim>
                                    <p:anim calcmode="lin" valueType="num">
                                      <p:cBhvr additive="base">
                                        <p:cTn id="96" dur="500" fill="hold"/>
                                        <p:tgtEl>
                                          <p:spTgt spid="49"/>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0-#ppt_w/2"/>
                                          </p:val>
                                        </p:tav>
                                        <p:tav tm="100000">
                                          <p:val>
                                            <p:strVal val="#ppt_x"/>
                                          </p:val>
                                        </p:tav>
                                      </p:tavLst>
                                    </p:anim>
                                    <p:anim calcmode="lin" valueType="num">
                                      <p:cBhvr additive="base">
                                        <p:cTn id="104" dur="500" fill="hold"/>
                                        <p:tgtEl>
                                          <p:spTgt spid="52"/>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fill="hold"/>
                                        <p:tgtEl>
                                          <p:spTgt spid="53"/>
                                        </p:tgtEl>
                                        <p:attrNameLst>
                                          <p:attrName>ppt_x</p:attrName>
                                        </p:attrNameLst>
                                      </p:cBhvr>
                                      <p:tavLst>
                                        <p:tav tm="0">
                                          <p:val>
                                            <p:strVal val="0-#ppt_w/2"/>
                                          </p:val>
                                        </p:tav>
                                        <p:tav tm="100000">
                                          <p:val>
                                            <p:strVal val="#ppt_x"/>
                                          </p:val>
                                        </p:tav>
                                      </p:tavLst>
                                    </p:anim>
                                    <p:anim calcmode="lin" valueType="num">
                                      <p:cBhvr additive="base">
                                        <p:cTn id="10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box(in)">
                                      <p:cBhvr>
                                        <p:cTn id="113" dur="500"/>
                                        <p:tgtEl>
                                          <p:spTgt spid="23"/>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2" fill="hold" grpId="0" nodeType="clickEffect">
                                  <p:stCondLst>
                                    <p:cond delay="0"/>
                                  </p:stCondLst>
                                  <p:childTnLst>
                                    <p:set>
                                      <p:cBhvr>
                                        <p:cTn id="117" dur="1" fill="hold">
                                          <p:stCondLst>
                                            <p:cond delay="0"/>
                                          </p:stCondLst>
                                        </p:cTn>
                                        <p:tgtEl>
                                          <p:spTgt spid="3"/>
                                        </p:tgtEl>
                                        <p:attrNameLst>
                                          <p:attrName>style.visibility</p:attrName>
                                        </p:attrNameLst>
                                      </p:cBhvr>
                                      <p:to>
                                        <p:strVal val="visible"/>
                                      </p:to>
                                    </p:set>
                                    <p:anim calcmode="lin" valueType="num">
                                      <p:cBhvr additive="base">
                                        <p:cTn id="118" dur="500" fill="hold"/>
                                        <p:tgtEl>
                                          <p:spTgt spid="3"/>
                                        </p:tgtEl>
                                        <p:attrNameLst>
                                          <p:attrName>ppt_x</p:attrName>
                                        </p:attrNameLst>
                                      </p:cBhvr>
                                      <p:tavLst>
                                        <p:tav tm="0">
                                          <p:val>
                                            <p:strVal val="1+#ppt_w/2"/>
                                          </p:val>
                                        </p:tav>
                                        <p:tav tm="100000">
                                          <p:val>
                                            <p:strVal val="#ppt_x"/>
                                          </p:val>
                                        </p:tav>
                                      </p:tavLst>
                                    </p:anim>
                                    <p:anim calcmode="lin" valueType="num">
                                      <p:cBhvr additive="base">
                                        <p:cTn id="119" dur="500" fill="hold"/>
                                        <p:tgtEl>
                                          <p:spTgt spid="3"/>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
                                        </p:tgtEl>
                                        <p:attrNameLst>
                                          <p:attrName>style.visibility</p:attrName>
                                        </p:attrNameLst>
                                      </p:cBhvr>
                                      <p:to>
                                        <p:strVal val="visible"/>
                                      </p:to>
                                    </p:set>
                                    <p:anim calcmode="lin" valueType="num">
                                      <p:cBhvr additive="base">
                                        <p:cTn id="122" dur="500" fill="hold"/>
                                        <p:tgtEl>
                                          <p:spTgt spid="4"/>
                                        </p:tgtEl>
                                        <p:attrNameLst>
                                          <p:attrName>ppt_x</p:attrName>
                                        </p:attrNameLst>
                                      </p:cBhvr>
                                      <p:tavLst>
                                        <p:tav tm="0">
                                          <p:val>
                                            <p:strVal val="1+#ppt_w/2"/>
                                          </p:val>
                                        </p:tav>
                                        <p:tav tm="100000">
                                          <p:val>
                                            <p:strVal val="#ppt_x"/>
                                          </p:val>
                                        </p:tav>
                                      </p:tavLst>
                                    </p:anim>
                                    <p:anim calcmode="lin" valueType="num">
                                      <p:cBhvr additive="base">
                                        <p:cTn id="123" dur="500" fill="hold"/>
                                        <p:tgtEl>
                                          <p:spTgt spid="4"/>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5"/>
                                        </p:tgtEl>
                                        <p:attrNameLst>
                                          <p:attrName>style.visibility</p:attrName>
                                        </p:attrNameLst>
                                      </p:cBhvr>
                                      <p:to>
                                        <p:strVal val="visible"/>
                                      </p:to>
                                    </p:set>
                                    <p:anim calcmode="lin" valueType="num">
                                      <p:cBhvr additive="base">
                                        <p:cTn id="126" dur="500" fill="hold"/>
                                        <p:tgtEl>
                                          <p:spTgt spid="5"/>
                                        </p:tgtEl>
                                        <p:attrNameLst>
                                          <p:attrName>ppt_x</p:attrName>
                                        </p:attrNameLst>
                                      </p:cBhvr>
                                      <p:tavLst>
                                        <p:tav tm="0">
                                          <p:val>
                                            <p:strVal val="1+#ppt_w/2"/>
                                          </p:val>
                                        </p:tav>
                                        <p:tav tm="100000">
                                          <p:val>
                                            <p:strVal val="#ppt_x"/>
                                          </p:val>
                                        </p:tav>
                                      </p:tavLst>
                                    </p:anim>
                                    <p:anim calcmode="lin" valueType="num">
                                      <p:cBhvr additive="base">
                                        <p:cTn id="127" dur="500" fill="hold"/>
                                        <p:tgtEl>
                                          <p:spTgt spid="5"/>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anim calcmode="lin" valueType="num">
                                      <p:cBhvr additive="base">
                                        <p:cTn id="130" dur="500" fill="hold"/>
                                        <p:tgtEl>
                                          <p:spTgt spid="6"/>
                                        </p:tgtEl>
                                        <p:attrNameLst>
                                          <p:attrName>ppt_x</p:attrName>
                                        </p:attrNameLst>
                                      </p:cBhvr>
                                      <p:tavLst>
                                        <p:tav tm="0">
                                          <p:val>
                                            <p:strVal val="1+#ppt_w/2"/>
                                          </p:val>
                                        </p:tav>
                                        <p:tav tm="100000">
                                          <p:val>
                                            <p:strVal val="#ppt_x"/>
                                          </p:val>
                                        </p:tav>
                                      </p:tavLst>
                                    </p:anim>
                                    <p:anim calcmode="lin" valueType="num">
                                      <p:cBhvr additive="base">
                                        <p:cTn id="131" dur="500" fill="hold"/>
                                        <p:tgtEl>
                                          <p:spTgt spid="6"/>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24"/>
                                        </p:tgtEl>
                                        <p:attrNameLst>
                                          <p:attrName>style.visibility</p:attrName>
                                        </p:attrNameLst>
                                      </p:cBhvr>
                                      <p:to>
                                        <p:strVal val="visible"/>
                                      </p:to>
                                    </p:set>
                                    <p:anim calcmode="lin" valueType="num">
                                      <p:cBhvr additive="base">
                                        <p:cTn id="134" dur="500" fill="hold"/>
                                        <p:tgtEl>
                                          <p:spTgt spid="24"/>
                                        </p:tgtEl>
                                        <p:attrNameLst>
                                          <p:attrName>ppt_x</p:attrName>
                                        </p:attrNameLst>
                                      </p:cBhvr>
                                      <p:tavLst>
                                        <p:tav tm="0">
                                          <p:val>
                                            <p:strVal val="1+#ppt_w/2"/>
                                          </p:val>
                                        </p:tav>
                                        <p:tav tm="100000">
                                          <p:val>
                                            <p:strVal val="#ppt_x"/>
                                          </p:val>
                                        </p:tav>
                                      </p:tavLst>
                                    </p:anim>
                                    <p:anim calcmode="lin" valueType="num">
                                      <p:cBhvr additive="base">
                                        <p:cTn id="135" dur="500" fill="hold"/>
                                        <p:tgtEl>
                                          <p:spTgt spid="2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25"/>
                                        </p:tgtEl>
                                        <p:attrNameLst>
                                          <p:attrName>style.visibility</p:attrName>
                                        </p:attrNameLst>
                                      </p:cBhvr>
                                      <p:to>
                                        <p:strVal val="visible"/>
                                      </p:to>
                                    </p:set>
                                    <p:anim calcmode="lin" valueType="num">
                                      <p:cBhvr additive="base">
                                        <p:cTn id="138" dur="500" fill="hold"/>
                                        <p:tgtEl>
                                          <p:spTgt spid="25"/>
                                        </p:tgtEl>
                                        <p:attrNameLst>
                                          <p:attrName>ppt_x</p:attrName>
                                        </p:attrNameLst>
                                      </p:cBhvr>
                                      <p:tavLst>
                                        <p:tav tm="0">
                                          <p:val>
                                            <p:strVal val="1+#ppt_w/2"/>
                                          </p:val>
                                        </p:tav>
                                        <p:tav tm="100000">
                                          <p:val>
                                            <p:strVal val="#ppt_x"/>
                                          </p:val>
                                        </p:tav>
                                      </p:tavLst>
                                    </p:anim>
                                    <p:anim calcmode="lin" valueType="num">
                                      <p:cBhvr additive="base">
                                        <p:cTn id="139" dur="500" fill="hold"/>
                                        <p:tgtEl>
                                          <p:spTgt spid="2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 calcmode="lin" valueType="num">
                                      <p:cBhvr additive="base">
                                        <p:cTn id="142" dur="500" fill="hold"/>
                                        <p:tgtEl>
                                          <p:spTgt spid="26"/>
                                        </p:tgtEl>
                                        <p:attrNameLst>
                                          <p:attrName>ppt_x</p:attrName>
                                        </p:attrNameLst>
                                      </p:cBhvr>
                                      <p:tavLst>
                                        <p:tav tm="0">
                                          <p:val>
                                            <p:strVal val="1+#ppt_w/2"/>
                                          </p:val>
                                        </p:tav>
                                        <p:tav tm="100000">
                                          <p:val>
                                            <p:strVal val="#ppt_x"/>
                                          </p:val>
                                        </p:tav>
                                      </p:tavLst>
                                    </p:anim>
                                    <p:anim calcmode="lin" valueType="num">
                                      <p:cBhvr additive="base">
                                        <p:cTn id="143" dur="500" fill="hold"/>
                                        <p:tgtEl>
                                          <p:spTgt spid="2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28"/>
                                        </p:tgtEl>
                                        <p:attrNameLst>
                                          <p:attrName>style.visibility</p:attrName>
                                        </p:attrNameLst>
                                      </p:cBhvr>
                                      <p:to>
                                        <p:strVal val="visible"/>
                                      </p:to>
                                    </p:set>
                                    <p:anim calcmode="lin" valueType="num">
                                      <p:cBhvr additive="base">
                                        <p:cTn id="150" dur="500" fill="hold"/>
                                        <p:tgtEl>
                                          <p:spTgt spid="28"/>
                                        </p:tgtEl>
                                        <p:attrNameLst>
                                          <p:attrName>ppt_x</p:attrName>
                                        </p:attrNameLst>
                                      </p:cBhvr>
                                      <p:tavLst>
                                        <p:tav tm="0">
                                          <p:val>
                                            <p:strVal val="1+#ppt_w/2"/>
                                          </p:val>
                                        </p:tav>
                                        <p:tav tm="100000">
                                          <p:val>
                                            <p:strVal val="#ppt_x"/>
                                          </p:val>
                                        </p:tav>
                                      </p:tavLst>
                                    </p:anim>
                                    <p:anim calcmode="lin" valueType="num">
                                      <p:cBhvr additive="base">
                                        <p:cTn id="151" dur="500" fill="hold"/>
                                        <p:tgtEl>
                                          <p:spTgt spid="2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additive="base">
                                        <p:cTn id="154" dur="500" fill="hold"/>
                                        <p:tgtEl>
                                          <p:spTgt spid="29"/>
                                        </p:tgtEl>
                                        <p:attrNameLst>
                                          <p:attrName>ppt_x</p:attrName>
                                        </p:attrNameLst>
                                      </p:cBhvr>
                                      <p:tavLst>
                                        <p:tav tm="0">
                                          <p:val>
                                            <p:strVal val="1+#ppt_w/2"/>
                                          </p:val>
                                        </p:tav>
                                        <p:tav tm="100000">
                                          <p:val>
                                            <p:strVal val="#ppt_x"/>
                                          </p:val>
                                        </p:tav>
                                      </p:tavLst>
                                    </p:anim>
                                    <p:anim calcmode="lin" valueType="num">
                                      <p:cBhvr additive="base">
                                        <p:cTn id="155" dur="500" fill="hold"/>
                                        <p:tgtEl>
                                          <p:spTgt spid="2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 calcmode="lin" valueType="num">
                                      <p:cBhvr additive="base">
                                        <p:cTn id="158" dur="500" fill="hold"/>
                                        <p:tgtEl>
                                          <p:spTgt spid="30"/>
                                        </p:tgtEl>
                                        <p:attrNameLst>
                                          <p:attrName>ppt_x</p:attrName>
                                        </p:attrNameLst>
                                      </p:cBhvr>
                                      <p:tavLst>
                                        <p:tav tm="0">
                                          <p:val>
                                            <p:strVal val="1+#ppt_w/2"/>
                                          </p:val>
                                        </p:tav>
                                        <p:tav tm="100000">
                                          <p:val>
                                            <p:strVal val="#ppt_x"/>
                                          </p:val>
                                        </p:tav>
                                      </p:tavLst>
                                    </p:anim>
                                    <p:anim calcmode="lin" valueType="num">
                                      <p:cBhvr additive="base">
                                        <p:cTn id="159" dur="500" fill="hold"/>
                                        <p:tgtEl>
                                          <p:spTgt spid="3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31"/>
                                        </p:tgtEl>
                                        <p:attrNameLst>
                                          <p:attrName>style.visibility</p:attrName>
                                        </p:attrNameLst>
                                      </p:cBhvr>
                                      <p:to>
                                        <p:strVal val="visible"/>
                                      </p:to>
                                    </p:set>
                                    <p:anim calcmode="lin" valueType="num">
                                      <p:cBhvr additive="base">
                                        <p:cTn id="162" dur="500" fill="hold"/>
                                        <p:tgtEl>
                                          <p:spTgt spid="31"/>
                                        </p:tgtEl>
                                        <p:attrNameLst>
                                          <p:attrName>ppt_x</p:attrName>
                                        </p:attrNameLst>
                                      </p:cBhvr>
                                      <p:tavLst>
                                        <p:tav tm="0">
                                          <p:val>
                                            <p:strVal val="1+#ppt_w/2"/>
                                          </p:val>
                                        </p:tav>
                                        <p:tav tm="100000">
                                          <p:val>
                                            <p:strVal val="#ppt_x"/>
                                          </p:val>
                                        </p:tav>
                                      </p:tavLst>
                                    </p:anim>
                                    <p:anim calcmode="lin" valueType="num">
                                      <p:cBhvr additive="base">
                                        <p:cTn id="163" dur="500" fill="hold"/>
                                        <p:tgtEl>
                                          <p:spTgt spid="3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32"/>
                                        </p:tgtEl>
                                        <p:attrNameLst>
                                          <p:attrName>style.visibility</p:attrName>
                                        </p:attrNameLst>
                                      </p:cBhvr>
                                      <p:to>
                                        <p:strVal val="visible"/>
                                      </p:to>
                                    </p:set>
                                    <p:anim calcmode="lin" valueType="num">
                                      <p:cBhvr additive="base">
                                        <p:cTn id="166" dur="500" fill="hold"/>
                                        <p:tgtEl>
                                          <p:spTgt spid="32"/>
                                        </p:tgtEl>
                                        <p:attrNameLst>
                                          <p:attrName>ppt_x</p:attrName>
                                        </p:attrNameLst>
                                      </p:cBhvr>
                                      <p:tavLst>
                                        <p:tav tm="0">
                                          <p:val>
                                            <p:strVal val="1+#ppt_w/2"/>
                                          </p:val>
                                        </p:tav>
                                        <p:tav tm="100000">
                                          <p:val>
                                            <p:strVal val="#ppt_x"/>
                                          </p:val>
                                        </p:tav>
                                      </p:tavLst>
                                    </p:anim>
                                    <p:anim calcmode="lin" valueType="num">
                                      <p:cBhvr additive="base">
                                        <p:cTn id="167" dur="500" fill="hold"/>
                                        <p:tgtEl>
                                          <p:spTgt spid="3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33"/>
                                        </p:tgtEl>
                                        <p:attrNameLst>
                                          <p:attrName>style.visibility</p:attrName>
                                        </p:attrNameLst>
                                      </p:cBhvr>
                                      <p:to>
                                        <p:strVal val="visible"/>
                                      </p:to>
                                    </p:set>
                                    <p:anim calcmode="lin" valueType="num">
                                      <p:cBhvr additive="base">
                                        <p:cTn id="170" dur="500" fill="hold"/>
                                        <p:tgtEl>
                                          <p:spTgt spid="33"/>
                                        </p:tgtEl>
                                        <p:attrNameLst>
                                          <p:attrName>ppt_x</p:attrName>
                                        </p:attrNameLst>
                                      </p:cBhvr>
                                      <p:tavLst>
                                        <p:tav tm="0">
                                          <p:val>
                                            <p:strVal val="1+#ppt_w/2"/>
                                          </p:val>
                                        </p:tav>
                                        <p:tav tm="100000">
                                          <p:val>
                                            <p:strVal val="#ppt_x"/>
                                          </p:val>
                                        </p:tav>
                                      </p:tavLst>
                                    </p:anim>
                                    <p:anim calcmode="lin" valueType="num">
                                      <p:cBhvr additive="base">
                                        <p:cTn id="171" dur="500" fill="hold"/>
                                        <p:tgtEl>
                                          <p:spTgt spid="33"/>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 calcmode="lin" valueType="num">
                                      <p:cBhvr additive="base">
                                        <p:cTn id="174" dur="500" fill="hold"/>
                                        <p:tgtEl>
                                          <p:spTgt spid="34"/>
                                        </p:tgtEl>
                                        <p:attrNameLst>
                                          <p:attrName>ppt_x</p:attrName>
                                        </p:attrNameLst>
                                      </p:cBhvr>
                                      <p:tavLst>
                                        <p:tav tm="0">
                                          <p:val>
                                            <p:strVal val="1+#ppt_w/2"/>
                                          </p:val>
                                        </p:tav>
                                        <p:tav tm="100000">
                                          <p:val>
                                            <p:strVal val="#ppt_x"/>
                                          </p:val>
                                        </p:tav>
                                      </p:tavLst>
                                    </p:anim>
                                    <p:anim calcmode="lin" valueType="num">
                                      <p:cBhvr additive="base">
                                        <p:cTn id="175" dur="500" fill="hold"/>
                                        <p:tgtEl>
                                          <p:spTgt spid="34"/>
                                        </p:tgtEl>
                                        <p:attrNameLst>
                                          <p:attrName>ppt_y</p:attrName>
                                        </p:attrNameLst>
                                      </p:cBhvr>
                                      <p:tavLst>
                                        <p:tav tm="0">
                                          <p:val>
                                            <p:strVal val="#ppt_y"/>
                                          </p:val>
                                        </p:tav>
                                        <p:tav tm="100000">
                                          <p:val>
                                            <p:strVal val="#ppt_y"/>
                                          </p:val>
                                        </p:tav>
                                      </p:tavLst>
                                    </p:anim>
                                  </p:childTnLst>
                                </p:cTn>
                              </p:par>
                              <p:par>
                                <p:cTn id="176" presetID="2" presetClass="entr" presetSubtype="2" fill="hold" grpId="0" nodeType="withEffect">
                                  <p:stCondLst>
                                    <p:cond delay="0"/>
                                  </p:stCondLst>
                                  <p:childTnLst>
                                    <p:set>
                                      <p:cBhvr>
                                        <p:cTn id="177" dur="1" fill="hold">
                                          <p:stCondLst>
                                            <p:cond delay="0"/>
                                          </p:stCondLst>
                                        </p:cTn>
                                        <p:tgtEl>
                                          <p:spTgt spid="35"/>
                                        </p:tgtEl>
                                        <p:attrNameLst>
                                          <p:attrName>style.visibility</p:attrName>
                                        </p:attrNameLst>
                                      </p:cBhvr>
                                      <p:to>
                                        <p:strVal val="visible"/>
                                      </p:to>
                                    </p:set>
                                    <p:anim calcmode="lin" valueType="num">
                                      <p:cBhvr additive="base">
                                        <p:cTn id="178" dur="500" fill="hold"/>
                                        <p:tgtEl>
                                          <p:spTgt spid="35"/>
                                        </p:tgtEl>
                                        <p:attrNameLst>
                                          <p:attrName>ppt_x</p:attrName>
                                        </p:attrNameLst>
                                      </p:cBhvr>
                                      <p:tavLst>
                                        <p:tav tm="0">
                                          <p:val>
                                            <p:strVal val="1+#ppt_w/2"/>
                                          </p:val>
                                        </p:tav>
                                        <p:tav tm="100000">
                                          <p:val>
                                            <p:strVal val="#ppt_x"/>
                                          </p:val>
                                        </p:tav>
                                      </p:tavLst>
                                    </p:anim>
                                    <p:anim calcmode="lin" valueType="num">
                                      <p:cBhvr additive="base">
                                        <p:cTn id="179" dur="500" fill="hold"/>
                                        <p:tgtEl>
                                          <p:spTgt spid="35"/>
                                        </p:tgtEl>
                                        <p:attrNameLst>
                                          <p:attrName>ppt_y</p:attrName>
                                        </p:attrNameLst>
                                      </p:cBhvr>
                                      <p:tavLst>
                                        <p:tav tm="0">
                                          <p:val>
                                            <p:strVal val="#ppt_y"/>
                                          </p:val>
                                        </p:tav>
                                        <p:tav tm="100000">
                                          <p:val>
                                            <p:strVal val="#ppt_y"/>
                                          </p:val>
                                        </p:tav>
                                      </p:tavLst>
                                    </p:anim>
                                  </p:childTnLst>
                                </p:cTn>
                              </p:par>
                              <p:par>
                                <p:cTn id="180" presetID="2" presetClass="entr" presetSubtype="2" fill="hold" grpId="0" nodeType="withEffect">
                                  <p:stCondLst>
                                    <p:cond delay="0"/>
                                  </p:stCondLst>
                                  <p:childTnLst>
                                    <p:set>
                                      <p:cBhvr>
                                        <p:cTn id="181" dur="1" fill="hold">
                                          <p:stCondLst>
                                            <p:cond delay="0"/>
                                          </p:stCondLst>
                                        </p:cTn>
                                        <p:tgtEl>
                                          <p:spTgt spid="42"/>
                                        </p:tgtEl>
                                        <p:attrNameLst>
                                          <p:attrName>style.visibility</p:attrName>
                                        </p:attrNameLst>
                                      </p:cBhvr>
                                      <p:to>
                                        <p:strVal val="visible"/>
                                      </p:to>
                                    </p:set>
                                    <p:anim calcmode="lin" valueType="num">
                                      <p:cBhvr additive="base">
                                        <p:cTn id="182" dur="500" fill="hold"/>
                                        <p:tgtEl>
                                          <p:spTgt spid="42"/>
                                        </p:tgtEl>
                                        <p:attrNameLst>
                                          <p:attrName>ppt_x</p:attrName>
                                        </p:attrNameLst>
                                      </p:cBhvr>
                                      <p:tavLst>
                                        <p:tav tm="0">
                                          <p:val>
                                            <p:strVal val="1+#ppt_w/2"/>
                                          </p:val>
                                        </p:tav>
                                        <p:tav tm="100000">
                                          <p:val>
                                            <p:strVal val="#ppt_x"/>
                                          </p:val>
                                        </p:tav>
                                      </p:tavLst>
                                    </p:anim>
                                    <p:anim calcmode="lin" valueType="num">
                                      <p:cBhvr additive="base">
                                        <p:cTn id="183" dur="500" fill="hold"/>
                                        <p:tgtEl>
                                          <p:spTgt spid="42"/>
                                        </p:tgtEl>
                                        <p:attrNameLst>
                                          <p:attrName>ppt_y</p:attrName>
                                        </p:attrNameLst>
                                      </p:cBhvr>
                                      <p:tavLst>
                                        <p:tav tm="0">
                                          <p:val>
                                            <p:strVal val="#ppt_y"/>
                                          </p:val>
                                        </p:tav>
                                        <p:tav tm="100000">
                                          <p:val>
                                            <p:strVal val="#ppt_y"/>
                                          </p:val>
                                        </p:tav>
                                      </p:tavLst>
                                    </p:anim>
                                  </p:childTnLst>
                                </p:cTn>
                              </p:par>
                              <p:par>
                                <p:cTn id="184" presetID="2" presetClass="entr" presetSubtype="2" fill="hold" grpId="0" nodeType="withEffect">
                                  <p:stCondLst>
                                    <p:cond delay="0"/>
                                  </p:stCondLst>
                                  <p:childTnLst>
                                    <p:set>
                                      <p:cBhvr>
                                        <p:cTn id="185" dur="1" fill="hold">
                                          <p:stCondLst>
                                            <p:cond delay="0"/>
                                          </p:stCondLst>
                                        </p:cTn>
                                        <p:tgtEl>
                                          <p:spTgt spid="43"/>
                                        </p:tgtEl>
                                        <p:attrNameLst>
                                          <p:attrName>style.visibility</p:attrName>
                                        </p:attrNameLst>
                                      </p:cBhvr>
                                      <p:to>
                                        <p:strVal val="visible"/>
                                      </p:to>
                                    </p:set>
                                    <p:anim calcmode="lin" valueType="num">
                                      <p:cBhvr additive="base">
                                        <p:cTn id="186" dur="500" fill="hold"/>
                                        <p:tgtEl>
                                          <p:spTgt spid="43"/>
                                        </p:tgtEl>
                                        <p:attrNameLst>
                                          <p:attrName>ppt_x</p:attrName>
                                        </p:attrNameLst>
                                      </p:cBhvr>
                                      <p:tavLst>
                                        <p:tav tm="0">
                                          <p:val>
                                            <p:strVal val="1+#ppt_w/2"/>
                                          </p:val>
                                        </p:tav>
                                        <p:tav tm="100000">
                                          <p:val>
                                            <p:strVal val="#ppt_x"/>
                                          </p:val>
                                        </p:tav>
                                      </p:tavLst>
                                    </p:anim>
                                    <p:anim calcmode="lin" valueType="num">
                                      <p:cBhvr additive="base">
                                        <p:cTn id="187" dur="500" fill="hold"/>
                                        <p:tgtEl>
                                          <p:spTgt spid="43"/>
                                        </p:tgtEl>
                                        <p:attrNameLst>
                                          <p:attrName>ppt_y</p:attrName>
                                        </p:attrNameLst>
                                      </p:cBhvr>
                                      <p:tavLst>
                                        <p:tav tm="0">
                                          <p:val>
                                            <p:strVal val="#ppt_y"/>
                                          </p:val>
                                        </p:tav>
                                        <p:tav tm="100000">
                                          <p:val>
                                            <p:strVal val="#ppt_y"/>
                                          </p:val>
                                        </p:tav>
                                      </p:tavLst>
                                    </p:anim>
                                  </p:childTnLst>
                                </p:cTn>
                              </p:par>
                              <p:par>
                                <p:cTn id="188" presetID="2" presetClass="entr" presetSubtype="2" fill="hold" grpId="0" nodeType="withEffect">
                                  <p:stCondLst>
                                    <p:cond delay="0"/>
                                  </p:stCondLst>
                                  <p:childTnLst>
                                    <p:set>
                                      <p:cBhvr>
                                        <p:cTn id="189" dur="1" fill="hold">
                                          <p:stCondLst>
                                            <p:cond delay="0"/>
                                          </p:stCondLst>
                                        </p:cTn>
                                        <p:tgtEl>
                                          <p:spTgt spid="44"/>
                                        </p:tgtEl>
                                        <p:attrNameLst>
                                          <p:attrName>style.visibility</p:attrName>
                                        </p:attrNameLst>
                                      </p:cBhvr>
                                      <p:to>
                                        <p:strVal val="visible"/>
                                      </p:to>
                                    </p:set>
                                    <p:anim calcmode="lin" valueType="num">
                                      <p:cBhvr additive="base">
                                        <p:cTn id="190" dur="500" fill="hold"/>
                                        <p:tgtEl>
                                          <p:spTgt spid="44"/>
                                        </p:tgtEl>
                                        <p:attrNameLst>
                                          <p:attrName>ppt_x</p:attrName>
                                        </p:attrNameLst>
                                      </p:cBhvr>
                                      <p:tavLst>
                                        <p:tav tm="0">
                                          <p:val>
                                            <p:strVal val="1+#ppt_w/2"/>
                                          </p:val>
                                        </p:tav>
                                        <p:tav tm="100000">
                                          <p:val>
                                            <p:strVal val="#ppt_x"/>
                                          </p:val>
                                        </p:tav>
                                      </p:tavLst>
                                    </p:anim>
                                    <p:anim calcmode="lin" valueType="num">
                                      <p:cBhvr additive="base">
                                        <p:cTn id="191" dur="500" fill="hold"/>
                                        <p:tgtEl>
                                          <p:spTgt spid="44"/>
                                        </p:tgtEl>
                                        <p:attrNameLst>
                                          <p:attrName>ppt_y</p:attrName>
                                        </p:attrNameLst>
                                      </p:cBhvr>
                                      <p:tavLst>
                                        <p:tav tm="0">
                                          <p:val>
                                            <p:strVal val="#ppt_y"/>
                                          </p:val>
                                        </p:tav>
                                        <p:tav tm="100000">
                                          <p:val>
                                            <p:strVal val="#ppt_y"/>
                                          </p:val>
                                        </p:tav>
                                      </p:tavLst>
                                    </p:anim>
                                  </p:childTnLst>
                                </p:cTn>
                              </p:par>
                              <p:par>
                                <p:cTn id="192" presetID="2" presetClass="entr" presetSubtype="2" fill="hold" grpId="0" nodeType="withEffect">
                                  <p:stCondLst>
                                    <p:cond delay="0"/>
                                  </p:stCondLst>
                                  <p:childTnLst>
                                    <p:set>
                                      <p:cBhvr>
                                        <p:cTn id="193" dur="1" fill="hold">
                                          <p:stCondLst>
                                            <p:cond delay="0"/>
                                          </p:stCondLst>
                                        </p:cTn>
                                        <p:tgtEl>
                                          <p:spTgt spid="45"/>
                                        </p:tgtEl>
                                        <p:attrNameLst>
                                          <p:attrName>style.visibility</p:attrName>
                                        </p:attrNameLst>
                                      </p:cBhvr>
                                      <p:to>
                                        <p:strVal val="visible"/>
                                      </p:to>
                                    </p:set>
                                    <p:anim calcmode="lin" valueType="num">
                                      <p:cBhvr additive="base">
                                        <p:cTn id="194" dur="500" fill="hold"/>
                                        <p:tgtEl>
                                          <p:spTgt spid="45"/>
                                        </p:tgtEl>
                                        <p:attrNameLst>
                                          <p:attrName>ppt_x</p:attrName>
                                        </p:attrNameLst>
                                      </p:cBhvr>
                                      <p:tavLst>
                                        <p:tav tm="0">
                                          <p:val>
                                            <p:strVal val="1+#ppt_w/2"/>
                                          </p:val>
                                        </p:tav>
                                        <p:tav tm="100000">
                                          <p:val>
                                            <p:strVal val="#ppt_x"/>
                                          </p:val>
                                        </p:tav>
                                      </p:tavLst>
                                    </p:anim>
                                    <p:anim calcmode="lin" valueType="num">
                                      <p:cBhvr additive="base">
                                        <p:cTn id="195" dur="500" fill="hold"/>
                                        <p:tgtEl>
                                          <p:spTgt spid="45"/>
                                        </p:tgtEl>
                                        <p:attrNameLst>
                                          <p:attrName>ppt_y</p:attrName>
                                        </p:attrNameLst>
                                      </p:cBhvr>
                                      <p:tavLst>
                                        <p:tav tm="0">
                                          <p:val>
                                            <p:strVal val="#ppt_y"/>
                                          </p:val>
                                        </p:tav>
                                        <p:tav tm="100000">
                                          <p:val>
                                            <p:strVal val="#ppt_y"/>
                                          </p:val>
                                        </p:tav>
                                      </p:tavLst>
                                    </p:anim>
                                  </p:childTnLst>
                                </p:cTn>
                              </p:par>
                              <p:par>
                                <p:cTn id="196" presetID="2" presetClass="entr" presetSubtype="2" fill="hold" grpId="0" nodeType="withEffect">
                                  <p:stCondLst>
                                    <p:cond delay="0"/>
                                  </p:stCondLst>
                                  <p:childTnLst>
                                    <p:set>
                                      <p:cBhvr>
                                        <p:cTn id="197" dur="1" fill="hold">
                                          <p:stCondLst>
                                            <p:cond delay="0"/>
                                          </p:stCondLst>
                                        </p:cTn>
                                        <p:tgtEl>
                                          <p:spTgt spid="46"/>
                                        </p:tgtEl>
                                        <p:attrNameLst>
                                          <p:attrName>style.visibility</p:attrName>
                                        </p:attrNameLst>
                                      </p:cBhvr>
                                      <p:to>
                                        <p:strVal val="visible"/>
                                      </p:to>
                                    </p:set>
                                    <p:anim calcmode="lin" valueType="num">
                                      <p:cBhvr additive="base">
                                        <p:cTn id="198" dur="500" fill="hold"/>
                                        <p:tgtEl>
                                          <p:spTgt spid="46"/>
                                        </p:tgtEl>
                                        <p:attrNameLst>
                                          <p:attrName>ppt_x</p:attrName>
                                        </p:attrNameLst>
                                      </p:cBhvr>
                                      <p:tavLst>
                                        <p:tav tm="0">
                                          <p:val>
                                            <p:strVal val="1+#ppt_w/2"/>
                                          </p:val>
                                        </p:tav>
                                        <p:tav tm="100000">
                                          <p:val>
                                            <p:strVal val="#ppt_x"/>
                                          </p:val>
                                        </p:tav>
                                      </p:tavLst>
                                    </p:anim>
                                    <p:anim calcmode="lin" valueType="num">
                                      <p:cBhvr additive="base">
                                        <p:cTn id="199" dur="500" fill="hold"/>
                                        <p:tgtEl>
                                          <p:spTgt spid="46"/>
                                        </p:tgtEl>
                                        <p:attrNameLst>
                                          <p:attrName>ppt_y</p:attrName>
                                        </p:attrNameLst>
                                      </p:cBhvr>
                                      <p:tavLst>
                                        <p:tav tm="0">
                                          <p:val>
                                            <p:strVal val="#ppt_y"/>
                                          </p:val>
                                        </p:tav>
                                        <p:tav tm="100000">
                                          <p:val>
                                            <p:strVal val="#ppt_y"/>
                                          </p:val>
                                        </p:tav>
                                      </p:tavLst>
                                    </p:anim>
                                  </p:childTnLst>
                                </p:cTn>
                              </p:par>
                              <p:par>
                                <p:cTn id="200" presetID="2" presetClass="entr" presetSubtype="2" fill="hold" grpId="0" nodeType="withEffect">
                                  <p:stCondLst>
                                    <p:cond delay="0"/>
                                  </p:stCondLst>
                                  <p:childTnLst>
                                    <p:set>
                                      <p:cBhvr>
                                        <p:cTn id="201" dur="1" fill="hold">
                                          <p:stCondLst>
                                            <p:cond delay="0"/>
                                          </p:stCondLst>
                                        </p:cTn>
                                        <p:tgtEl>
                                          <p:spTgt spid="47"/>
                                        </p:tgtEl>
                                        <p:attrNameLst>
                                          <p:attrName>style.visibility</p:attrName>
                                        </p:attrNameLst>
                                      </p:cBhvr>
                                      <p:to>
                                        <p:strVal val="visible"/>
                                      </p:to>
                                    </p:set>
                                    <p:anim calcmode="lin" valueType="num">
                                      <p:cBhvr additive="base">
                                        <p:cTn id="202" dur="500" fill="hold"/>
                                        <p:tgtEl>
                                          <p:spTgt spid="47"/>
                                        </p:tgtEl>
                                        <p:attrNameLst>
                                          <p:attrName>ppt_x</p:attrName>
                                        </p:attrNameLst>
                                      </p:cBhvr>
                                      <p:tavLst>
                                        <p:tav tm="0">
                                          <p:val>
                                            <p:strVal val="1+#ppt_w/2"/>
                                          </p:val>
                                        </p:tav>
                                        <p:tav tm="100000">
                                          <p:val>
                                            <p:strVal val="#ppt_x"/>
                                          </p:val>
                                        </p:tav>
                                      </p:tavLst>
                                    </p:anim>
                                    <p:anim calcmode="lin" valueType="num">
                                      <p:cBhvr additive="base">
                                        <p:cTn id="203" dur="500" fill="hold"/>
                                        <p:tgtEl>
                                          <p:spTgt spid="47"/>
                                        </p:tgtEl>
                                        <p:attrNameLst>
                                          <p:attrName>ppt_y</p:attrName>
                                        </p:attrNameLst>
                                      </p:cBhvr>
                                      <p:tavLst>
                                        <p:tav tm="0">
                                          <p:val>
                                            <p:strVal val="#ppt_y"/>
                                          </p:val>
                                        </p:tav>
                                        <p:tav tm="100000">
                                          <p:val>
                                            <p:strVal val="#ppt_y"/>
                                          </p:val>
                                        </p:tav>
                                      </p:tavLst>
                                    </p:anim>
                                  </p:childTnLst>
                                </p:cTn>
                              </p:par>
                              <p:par>
                                <p:cTn id="204" presetID="2" presetClass="entr" presetSubtype="2" fill="hold" grpId="0" nodeType="withEffect">
                                  <p:stCondLst>
                                    <p:cond delay="0"/>
                                  </p:stCondLst>
                                  <p:childTnLst>
                                    <p:set>
                                      <p:cBhvr>
                                        <p:cTn id="205" dur="1" fill="hold">
                                          <p:stCondLst>
                                            <p:cond delay="0"/>
                                          </p:stCondLst>
                                        </p:cTn>
                                        <p:tgtEl>
                                          <p:spTgt spid="48"/>
                                        </p:tgtEl>
                                        <p:attrNameLst>
                                          <p:attrName>style.visibility</p:attrName>
                                        </p:attrNameLst>
                                      </p:cBhvr>
                                      <p:to>
                                        <p:strVal val="visible"/>
                                      </p:to>
                                    </p:set>
                                    <p:anim calcmode="lin" valueType="num">
                                      <p:cBhvr additive="base">
                                        <p:cTn id="206" dur="500" fill="hold"/>
                                        <p:tgtEl>
                                          <p:spTgt spid="48"/>
                                        </p:tgtEl>
                                        <p:attrNameLst>
                                          <p:attrName>ppt_x</p:attrName>
                                        </p:attrNameLst>
                                      </p:cBhvr>
                                      <p:tavLst>
                                        <p:tav tm="0">
                                          <p:val>
                                            <p:strVal val="1+#ppt_w/2"/>
                                          </p:val>
                                        </p:tav>
                                        <p:tav tm="100000">
                                          <p:val>
                                            <p:strVal val="#ppt_x"/>
                                          </p:val>
                                        </p:tav>
                                      </p:tavLst>
                                    </p:anim>
                                    <p:anim calcmode="lin" valueType="num">
                                      <p:cBhvr additive="base">
                                        <p:cTn id="207" dur="500" fill="hold"/>
                                        <p:tgtEl>
                                          <p:spTgt spid="48"/>
                                        </p:tgtEl>
                                        <p:attrNameLst>
                                          <p:attrName>ppt_y</p:attrName>
                                        </p:attrNameLst>
                                      </p:cBhvr>
                                      <p:tavLst>
                                        <p:tav tm="0">
                                          <p:val>
                                            <p:strVal val="#ppt_y"/>
                                          </p:val>
                                        </p:tav>
                                        <p:tav tm="100000">
                                          <p:val>
                                            <p:strVal val="#ppt_y"/>
                                          </p:val>
                                        </p:tav>
                                      </p:tavLst>
                                    </p:anim>
                                  </p:childTnLst>
                                </p:cTn>
                              </p:par>
                              <p:par>
                                <p:cTn id="208" presetID="2" presetClass="entr" presetSubtype="2" fill="hold" grpId="0" nodeType="withEffect">
                                  <p:stCondLst>
                                    <p:cond delay="0"/>
                                  </p:stCondLst>
                                  <p:childTnLst>
                                    <p:set>
                                      <p:cBhvr>
                                        <p:cTn id="209" dur="1" fill="hold">
                                          <p:stCondLst>
                                            <p:cond delay="0"/>
                                          </p:stCondLst>
                                        </p:cTn>
                                        <p:tgtEl>
                                          <p:spTgt spid="54"/>
                                        </p:tgtEl>
                                        <p:attrNameLst>
                                          <p:attrName>style.visibility</p:attrName>
                                        </p:attrNameLst>
                                      </p:cBhvr>
                                      <p:to>
                                        <p:strVal val="visible"/>
                                      </p:to>
                                    </p:set>
                                    <p:anim calcmode="lin" valueType="num">
                                      <p:cBhvr additive="base">
                                        <p:cTn id="210" dur="500" fill="hold"/>
                                        <p:tgtEl>
                                          <p:spTgt spid="54"/>
                                        </p:tgtEl>
                                        <p:attrNameLst>
                                          <p:attrName>ppt_x</p:attrName>
                                        </p:attrNameLst>
                                      </p:cBhvr>
                                      <p:tavLst>
                                        <p:tav tm="0">
                                          <p:val>
                                            <p:strVal val="1+#ppt_w/2"/>
                                          </p:val>
                                        </p:tav>
                                        <p:tav tm="100000">
                                          <p:val>
                                            <p:strVal val="#ppt_x"/>
                                          </p:val>
                                        </p:tav>
                                      </p:tavLst>
                                    </p:anim>
                                    <p:anim calcmode="lin" valueType="num">
                                      <p:cBhvr additive="base">
                                        <p:cTn id="211"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p:bldP spid="51" grpId="0" animBg="1"/>
      <p:bldP spid="52" grpId="0" animBg="1"/>
      <p:bldP spid="53" grpId="0" animBg="1"/>
      <p:bldP spid="54" grpId="0" animBg="1"/>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271</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6-12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堆排序算法</a:t>
            </a:r>
          </a:p>
        </p:txBody>
      </p:sp>
      <p:sp>
        <p:nvSpPr>
          <p:cNvPr id="4" name="内容占位符 2"/>
          <p:cNvSpPr txBox="1">
            <a:spLocks/>
          </p:cNvSpPr>
          <p:nvPr/>
        </p:nvSpPr>
        <p:spPr>
          <a:xfrm>
            <a:off x="683568" y="1412776"/>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1" i="0" u="none" strike="noStrike" kern="0" cap="none" spc="0" normalizeH="0" baseline="0" noProof="0" dirty="0" smtClean="0">
                <a:ln>
                  <a:noFill/>
                </a:ln>
                <a:solidFill>
                  <a:srgbClr val="FF0000"/>
                </a:solidFill>
                <a:effectLst/>
                <a:uLnTx/>
                <a:uFillTx/>
                <a:latin typeface="+mn-lt"/>
                <a:ea typeface="隶书" pitchFamily="49" charset="-122"/>
              </a:rPr>
              <a:t>void</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heap</a:t>
            </a:r>
            <a:r>
              <a:rPr kumimoji="1" lang="en-US" altLang="zh-CN" sz="2800" i="0" u="none" strike="noStrike" kern="0" cap="none" spc="0" normalizeH="0" baseline="0" noProof="0" dirty="0" err="1" smtClean="0">
                <a:ln>
                  <a:noFill/>
                </a:ln>
                <a:solidFill>
                  <a:srgbClr val="FF0000"/>
                </a:solidFill>
                <a:effectLst/>
                <a:uLnTx/>
                <a:uFillTx/>
                <a:latin typeface="+mn-lt"/>
                <a:ea typeface="隶书" pitchFamily="49" charset="-122"/>
              </a:rPr>
              <a:t>_</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sort</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 ], </a:t>
            </a:r>
            <a:r>
              <a:rPr kumimoji="1" lang="en-US" altLang="zh-CN" sz="28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n</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sz="28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t</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8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1" i="0" u="none" strike="noStrike" kern="0" cap="none" spc="0" normalizeH="0" baseline="0" noProof="0" dirty="0" smtClean="0">
                <a:ln>
                  <a:noFill/>
                </a:ln>
                <a:solidFill>
                  <a:srgbClr val="FF0000"/>
                </a:solidFill>
                <a:effectLst/>
                <a:uLnTx/>
                <a:uFillTx/>
                <a:latin typeface="+mn-lt"/>
                <a:ea typeface="隶书" pitchFamily="49" charset="-122"/>
              </a:rPr>
              <a:t>for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2</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2</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siftdown</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a</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n</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0" i="0" kern="0" dirty="0" smtClean="0">
                <a:solidFill>
                  <a:srgbClr val="FF0000"/>
                </a:solidFill>
                <a:latin typeface="+mn-lt"/>
                <a:ea typeface="隶书" pitchFamily="49" charset="-122"/>
              </a:rPr>
              <a:t>  </a:t>
            </a:r>
            <a:r>
              <a:rPr lang="en-US" altLang="zh-CN" sz="2800" i="0" kern="0" dirty="0" smtClean="0">
                <a:solidFill>
                  <a:srgbClr val="FF0000"/>
                </a:solidFill>
                <a:latin typeface="+mn-lt"/>
                <a:ea typeface="隶书" pitchFamily="49" charset="-122"/>
              </a:rPr>
              <a:t> </a:t>
            </a:r>
            <a:r>
              <a:rPr kumimoji="1" lang="en-US" altLang="zh-CN" sz="2800"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调整为堆</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1" i="0" u="none" strike="noStrike" kern="0" cap="none" spc="0" normalizeH="0" baseline="0" noProof="0" dirty="0" smtClean="0">
                <a:ln>
                  <a:noFill/>
                </a:ln>
                <a:solidFill>
                  <a:srgbClr val="FF0000"/>
                </a:solidFill>
                <a:effectLst/>
                <a:uLnTx/>
                <a:uFillTx/>
                <a:latin typeface="+mn-lt"/>
                <a:ea typeface="隶书" pitchFamily="49" charset="-122"/>
              </a:rPr>
              <a:t>for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800" b="0" i="0" u="none" strike="noStrike" kern="0" cap="none" spc="0" normalizeH="0" baseline="0" noProof="0" dirty="0" smtClean="0">
                <a:ln>
                  <a:noFill/>
                </a:ln>
                <a:solidFill>
                  <a:schemeClr val="accent2"/>
                </a:solidFill>
                <a:effectLst/>
                <a:uLnTx/>
                <a:uFillTx/>
                <a:latin typeface="+mn-lt"/>
                <a:ea typeface="隶书" pitchFamily="49" charset="-122"/>
              </a:rPr>
              <a:t>进行堆排序</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t</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a</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a</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t</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siftdown</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a</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0</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8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8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80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dirty="0" smtClean="0">
              <a:ln>
                <a:noFill/>
              </a:ln>
              <a:solidFill>
                <a:srgbClr val="FF0000"/>
              </a:solidFill>
              <a:effectLst/>
              <a:uLnTx/>
              <a:uFillTx/>
              <a:latin typeface="+mn-lt"/>
              <a:ea typeface="隶书" pitchFamily="49" charset="-122"/>
            </a:endParaRPr>
          </a:p>
        </p:txBody>
      </p:sp>
    </p:spTree>
  </p:cSld>
  <p:clrMapOvr>
    <a:masterClrMapping/>
  </p:clrMapOvr>
  <p:transition>
    <p:wipe dir="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272</a:t>
            </a:fld>
            <a:endParaRPr lang="en-US" altLang="zh-CN"/>
          </a:p>
        </p:txBody>
      </p:sp>
      <p:sp>
        <p:nvSpPr>
          <p:cNvPr id="3" name="Text Box 2"/>
          <p:cNvSpPr txBox="1">
            <a:spLocks noChangeArrowheads="1"/>
          </p:cNvSpPr>
          <p:nvPr/>
        </p:nvSpPr>
        <p:spPr bwMode="auto">
          <a:xfrm>
            <a:off x="539750" y="765175"/>
            <a:ext cx="8135938" cy="5405438"/>
          </a:xfrm>
          <a:prstGeom prst="rect">
            <a:avLst/>
          </a:prstGeom>
          <a:noFill/>
          <a:ln w="9525">
            <a:noFill/>
            <a:miter lim="800000"/>
            <a:headEnd/>
            <a:tailEnd/>
          </a:ln>
        </p:spPr>
        <p:txBody>
          <a:bodyPr>
            <a:spAutoFit/>
          </a:bodyPr>
          <a:lstStyle/>
          <a:p>
            <a:r>
              <a:rPr lang="zh-CN" altLang="en-US" sz="2800" b="1" i="0" u="sng" dirty="0">
                <a:effectLst>
                  <a:outerShdw blurRad="38100" dist="38100" dir="2700000" algn="tl">
                    <a:srgbClr val="C0C0C0"/>
                  </a:outerShdw>
                </a:effectLst>
                <a:ea typeface="仿宋_GB2312" pitchFamily="49" charset="-122"/>
              </a:rPr>
              <a:t>堆排序的算法</a:t>
            </a:r>
          </a:p>
          <a:p>
            <a:pPr>
              <a:spcBef>
                <a:spcPct val="30000"/>
              </a:spcBef>
            </a:pPr>
            <a:r>
              <a:rPr lang="en-US" altLang="zh-CN" sz="2800" i="0" dirty="0">
                <a:solidFill>
                  <a:srgbClr val="CC3300"/>
                </a:solidFill>
                <a:ea typeface="仿宋_GB2312" pitchFamily="49" charset="-122"/>
              </a:rPr>
              <a:t>template &lt;class Type&gt; void </a:t>
            </a:r>
            <a:r>
              <a:rPr lang="en-US" altLang="zh-CN" sz="2800" b="0" i="0" dirty="0" err="1">
                <a:solidFill>
                  <a:srgbClr val="CC3300"/>
                </a:solidFill>
              </a:rPr>
              <a:t>MaxHeap</a:t>
            </a:r>
            <a:r>
              <a:rPr lang="en-US" altLang="zh-CN" sz="2800" b="0" i="0" dirty="0">
                <a:solidFill>
                  <a:srgbClr val="CC3300"/>
                </a:solidFill>
              </a:rPr>
              <a:t> </a:t>
            </a:r>
            <a:r>
              <a:rPr lang="en-US" altLang="zh-CN" sz="2800" i="0" dirty="0">
                <a:solidFill>
                  <a:srgbClr val="CC3300"/>
                </a:solidFill>
              </a:rPr>
              <a:t>&lt;Type&gt; ::</a:t>
            </a:r>
          </a:p>
          <a:p>
            <a:r>
              <a:rPr lang="en-US" altLang="zh-CN" sz="2800" b="0" i="0" dirty="0" err="1" smtClean="0">
                <a:solidFill>
                  <a:srgbClr val="CC3300"/>
                </a:solidFill>
                <a:ea typeface="仿宋_GB2312" pitchFamily="49" charset="-122"/>
              </a:rPr>
              <a:t>HeapSort</a:t>
            </a:r>
            <a:r>
              <a:rPr lang="en-US" altLang="zh-CN" sz="2800" i="0" dirty="0" smtClean="0">
                <a:solidFill>
                  <a:srgbClr val="CC3300"/>
                </a:solidFill>
                <a:ea typeface="仿宋_GB2312" pitchFamily="49" charset="-122"/>
              </a:rPr>
              <a:t>( </a:t>
            </a:r>
            <a:r>
              <a:rPr lang="en-US" altLang="zh-CN" sz="2800" i="0" dirty="0">
                <a:solidFill>
                  <a:srgbClr val="CC3300"/>
                </a:solidFill>
                <a:ea typeface="仿宋_GB2312" pitchFamily="49" charset="-122"/>
              </a:rPr>
              <a:t>) {</a:t>
            </a:r>
            <a:endParaRPr lang="en-US" altLang="zh-CN" sz="2800" i="0" dirty="0">
              <a:solidFill>
                <a:schemeClr val="tx2"/>
              </a:solidFill>
              <a:ea typeface="仿宋_GB2312" pitchFamily="49" charset="-122"/>
            </a:endParaRPr>
          </a:p>
          <a:p>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对表</a:t>
            </a:r>
            <a:r>
              <a:rPr lang="en-US" altLang="zh-CN" sz="2800" i="0" dirty="0">
                <a:solidFill>
                  <a:schemeClr val="tx2"/>
                </a:solidFill>
                <a:ea typeface="仿宋_GB2312" pitchFamily="49" charset="-122"/>
              </a:rPr>
              <a:t>heap[0]</a:t>
            </a:r>
            <a:r>
              <a:rPr lang="zh-CN" altLang="en-US" sz="2800" b="0" i="0" dirty="0">
                <a:solidFill>
                  <a:schemeClr val="accent2"/>
                </a:solidFill>
                <a:ea typeface="隶书" pitchFamily="49" charset="-122"/>
              </a:rPr>
              <a:t>到</a:t>
            </a:r>
            <a:r>
              <a:rPr lang="en-US" altLang="zh-CN" sz="2800" i="0" dirty="0">
                <a:solidFill>
                  <a:schemeClr val="tx2"/>
                </a:solidFill>
                <a:ea typeface="仿宋_GB2312" pitchFamily="49" charset="-122"/>
              </a:rPr>
              <a:t>heap[n-1]</a:t>
            </a:r>
            <a:r>
              <a:rPr lang="zh-CN" altLang="en-US" sz="2800" b="0" i="0" dirty="0">
                <a:solidFill>
                  <a:schemeClr val="accent2"/>
                </a:solidFill>
                <a:ea typeface="隶书" pitchFamily="49" charset="-122"/>
              </a:rPr>
              <a:t>进行排序</a:t>
            </a:r>
          </a:p>
          <a:p>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使得表中各个对象按其排序码非递减有序</a:t>
            </a:r>
            <a:endParaRPr lang="zh-CN" altLang="en-US" sz="2800" b="0" i="0" dirty="0">
              <a:solidFill>
                <a:schemeClr val="tx2"/>
              </a:solidFill>
              <a:ea typeface="仿宋_GB2312" pitchFamily="49" charset="-122"/>
            </a:endParaRPr>
          </a:p>
          <a:p>
            <a:r>
              <a:rPr lang="zh-CN" altLang="en-US" sz="2800" b="0" i="0" dirty="0">
                <a:solidFill>
                  <a:schemeClr val="tx2"/>
                </a:solidFill>
                <a:ea typeface="仿宋_GB2312" pitchFamily="49" charset="-122"/>
              </a:rPr>
              <a:t>    </a:t>
            </a:r>
            <a:r>
              <a:rPr lang="en-US" altLang="zh-CN" sz="2800" i="0" dirty="0">
                <a:solidFill>
                  <a:srgbClr val="CC3300"/>
                </a:solidFill>
                <a:ea typeface="仿宋_GB2312" pitchFamily="49" charset="-122"/>
              </a:rPr>
              <a:t>for </a:t>
            </a:r>
            <a:r>
              <a:rPr lang="en-US" altLang="zh-CN" sz="2800" i="0" dirty="0" smtClean="0">
                <a:solidFill>
                  <a:srgbClr val="CC3300"/>
                </a:solidFill>
                <a:ea typeface="仿宋_GB2312" pitchFamily="49" charset="-122"/>
              </a:rPr>
              <a:t>(</a:t>
            </a:r>
            <a:r>
              <a:rPr lang="en-US" altLang="zh-CN" sz="2800" i="0" dirty="0" err="1" smtClean="0">
                <a:solidFill>
                  <a:srgbClr val="CC3300"/>
                </a:solidFill>
                <a:ea typeface="仿宋_GB2312" pitchFamily="49" charset="-122"/>
              </a:rPr>
              <a:t>int</a:t>
            </a:r>
            <a:r>
              <a:rPr lang="en-US" altLang="zh-CN" sz="2800" i="0" dirty="0" smtClean="0">
                <a:solidFill>
                  <a:srgbClr val="CC3300"/>
                </a:solidFill>
                <a:ea typeface="仿宋_GB2312" pitchFamily="49" charset="-122"/>
              </a:rPr>
              <a:t> </a:t>
            </a:r>
            <a:r>
              <a:rPr lang="en-US" altLang="zh-CN" sz="2800" b="0" i="0" dirty="0" err="1" smtClean="0">
                <a:solidFill>
                  <a:srgbClr val="CC3300"/>
                </a:solidFill>
                <a:ea typeface="仿宋_GB2312" pitchFamily="49" charset="-122"/>
              </a:rPr>
              <a:t>i</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CurrentSize</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2</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2</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i</a:t>
            </a:r>
            <a:r>
              <a:rPr lang="en-US" altLang="zh-CN" sz="2800" i="0" dirty="0" smtClean="0">
                <a:solidFill>
                  <a:srgbClr val="CC3300"/>
                </a:solidFill>
                <a:ea typeface="仿宋_GB2312" pitchFamily="49" charset="-122"/>
              </a:rPr>
              <a:t>&gt;=</a:t>
            </a:r>
            <a:r>
              <a:rPr lang="en-US" altLang="zh-CN" sz="2800" b="0" i="0" dirty="0" smtClean="0">
                <a:solidFill>
                  <a:srgbClr val="CC3300"/>
                </a:solidFill>
                <a:ea typeface="仿宋_GB2312" pitchFamily="49" charset="-122"/>
              </a:rPr>
              <a:t>0</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i</a:t>
            </a:r>
            <a:r>
              <a:rPr lang="en-US" altLang="zh-CN" sz="2800" i="0" dirty="0">
                <a:solidFill>
                  <a:srgbClr val="CC3300"/>
                </a:solidFill>
                <a:ea typeface="仿宋_GB2312" pitchFamily="49" charset="-122"/>
              </a:rPr>
              <a:t>-</a:t>
            </a:r>
            <a:r>
              <a:rPr lang="en-US" altLang="zh-CN" sz="2800" i="0" dirty="0" smtClean="0">
                <a:solidFill>
                  <a:srgbClr val="CC3300"/>
                </a:solidFill>
                <a:ea typeface="仿宋_GB2312" pitchFamily="49" charset="-122"/>
              </a:rPr>
              <a:t>-)</a:t>
            </a:r>
            <a:endParaRPr lang="en-US" altLang="zh-CN" sz="2800" i="0" dirty="0">
              <a:solidFill>
                <a:srgbClr val="CC3300"/>
              </a:solidFill>
              <a:ea typeface="仿宋_GB2312" pitchFamily="49" charset="-122"/>
            </a:endParaRPr>
          </a:p>
          <a:p>
            <a:r>
              <a:rPr lang="en-US" altLang="zh-CN"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FilterDown</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i</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CurrentSize</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1</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初始堆</a:t>
            </a:r>
            <a:endParaRPr lang="zh-CN" altLang="en-US" sz="2800" b="0" i="0" dirty="0">
              <a:solidFill>
                <a:srgbClr val="CC3300"/>
              </a:solidFill>
              <a:ea typeface="仿宋_GB2312" pitchFamily="49" charset="-122"/>
            </a:endParaRPr>
          </a:p>
          <a:p>
            <a:r>
              <a:rPr lang="zh-CN" altLang="en-US" sz="2800" b="0" i="0" dirty="0">
                <a:solidFill>
                  <a:srgbClr val="CC3300"/>
                </a:solidFill>
                <a:ea typeface="仿宋_GB2312" pitchFamily="49" charset="-122"/>
              </a:rPr>
              <a:t>    </a:t>
            </a:r>
            <a:r>
              <a:rPr lang="en-US" altLang="zh-CN" sz="2800" i="0" dirty="0">
                <a:solidFill>
                  <a:srgbClr val="CC3300"/>
                </a:solidFill>
                <a:ea typeface="仿宋_GB2312" pitchFamily="49" charset="-122"/>
              </a:rPr>
              <a:t>for </a:t>
            </a:r>
            <a:r>
              <a:rPr lang="en-US" altLang="zh-CN" sz="2800" i="0" dirty="0" smtClean="0">
                <a:solidFill>
                  <a:srgbClr val="CC3300"/>
                </a:solidFill>
                <a:ea typeface="仿宋_GB2312" pitchFamily="49" charset="-122"/>
              </a:rPr>
              <a:t>(</a:t>
            </a:r>
            <a:r>
              <a:rPr lang="en-US" altLang="zh-CN" sz="2800" b="0" i="0" dirty="0" err="1" smtClean="0">
                <a:solidFill>
                  <a:srgbClr val="CC3300"/>
                </a:solidFill>
                <a:ea typeface="仿宋_GB2312" pitchFamily="49" charset="-122"/>
              </a:rPr>
              <a:t>i</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CurrentSize</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1</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i</a:t>
            </a:r>
            <a:r>
              <a:rPr lang="en-US" altLang="zh-CN" sz="2800" i="0" dirty="0" smtClean="0">
                <a:solidFill>
                  <a:srgbClr val="CC3300"/>
                </a:solidFill>
                <a:ea typeface="仿宋_GB2312" pitchFamily="49" charset="-122"/>
              </a:rPr>
              <a:t>&gt;=</a:t>
            </a:r>
            <a:r>
              <a:rPr lang="en-US" altLang="zh-CN" sz="2800" b="0" i="0" dirty="0" smtClean="0">
                <a:solidFill>
                  <a:srgbClr val="CC3300"/>
                </a:solidFill>
                <a:ea typeface="仿宋_GB2312" pitchFamily="49" charset="-122"/>
              </a:rPr>
              <a:t>1</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b="0" i="0" dirty="0" err="1">
                <a:solidFill>
                  <a:srgbClr val="CC3300"/>
                </a:solidFill>
                <a:ea typeface="仿宋_GB2312" pitchFamily="49" charset="-122"/>
              </a:rPr>
              <a:t>i</a:t>
            </a:r>
            <a:r>
              <a:rPr lang="en-US" altLang="zh-CN" sz="2800" i="0" dirty="0">
                <a:solidFill>
                  <a:srgbClr val="CC3300"/>
                </a:solidFill>
                <a:ea typeface="仿宋_GB2312" pitchFamily="49" charset="-122"/>
              </a:rPr>
              <a:t>-</a:t>
            </a:r>
            <a:r>
              <a:rPr lang="en-US" altLang="zh-CN" sz="2800" i="0" dirty="0" smtClean="0">
                <a:solidFill>
                  <a:srgbClr val="CC3300"/>
                </a:solidFill>
                <a:ea typeface="仿宋_GB2312" pitchFamily="49" charset="-122"/>
              </a:rPr>
              <a:t>-) </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p>
          <a:p>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Swap</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heap</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0</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b="0" i="0" dirty="0">
                <a:solidFill>
                  <a:srgbClr val="CC3300"/>
                </a:solidFill>
                <a:ea typeface="仿宋_GB2312" pitchFamily="49" charset="-122"/>
              </a:rPr>
              <a:t>heap</a:t>
            </a:r>
            <a:r>
              <a:rPr lang="en-US" altLang="zh-CN" sz="2800" i="0" dirty="0">
                <a:solidFill>
                  <a:srgbClr val="CC3300"/>
                </a:solidFill>
                <a:ea typeface="仿宋_GB2312" pitchFamily="49" charset="-122"/>
              </a:rPr>
              <a:t>[</a:t>
            </a:r>
            <a:r>
              <a:rPr lang="en-US" altLang="zh-CN" sz="2800" b="0" i="0" dirty="0" err="1">
                <a:solidFill>
                  <a:srgbClr val="CC3300"/>
                </a:solidFill>
                <a:ea typeface="仿宋_GB2312" pitchFamily="49" charset="-122"/>
              </a:rPr>
              <a:t>i</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交换</a:t>
            </a:r>
            <a:endParaRPr lang="zh-CN" altLang="en-US" sz="2800" b="0" i="0" dirty="0">
              <a:solidFill>
                <a:srgbClr val="CC3300"/>
              </a:solidFill>
              <a:ea typeface="仿宋_GB2312" pitchFamily="49" charset="-122"/>
            </a:endParaRPr>
          </a:p>
          <a:p>
            <a:r>
              <a:rPr lang="zh-CN" altLang="en-US"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FilterDown</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0</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smtClean="0">
                <a:solidFill>
                  <a:srgbClr val="CC3300"/>
                </a:solidFill>
                <a:ea typeface="仿宋_GB2312" pitchFamily="49" charset="-122"/>
              </a:rPr>
              <a:t>i</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1</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  </a:t>
            </a:r>
            <a:r>
              <a:rPr lang="en-US" altLang="zh-CN" sz="2800" i="0" dirty="0">
                <a:solidFill>
                  <a:schemeClr val="accent2"/>
                </a:solidFill>
                <a:ea typeface="仿宋_GB2312" pitchFamily="49" charset="-122"/>
              </a:rPr>
              <a:t>//</a:t>
            </a:r>
            <a:r>
              <a:rPr lang="zh-CN" altLang="en-US" sz="2800" b="0" i="0" dirty="0">
                <a:solidFill>
                  <a:schemeClr val="accent2"/>
                </a:solidFill>
                <a:ea typeface="隶书" pitchFamily="49" charset="-122"/>
              </a:rPr>
              <a:t>重建最大堆</a:t>
            </a:r>
            <a:endParaRPr lang="zh-CN" altLang="en-US" sz="2800" b="0" i="0" dirty="0">
              <a:solidFill>
                <a:srgbClr val="CC3300"/>
              </a:solidFill>
            </a:endParaRPr>
          </a:p>
          <a:p>
            <a:r>
              <a:rPr lang="zh-CN" altLang="en-US" sz="2800" b="0" i="0" dirty="0">
                <a:solidFill>
                  <a:srgbClr val="CC3300"/>
                </a:solidFill>
              </a:rPr>
              <a:t>    </a:t>
            </a:r>
            <a:r>
              <a:rPr lang="en-US" altLang="zh-CN" sz="2800" i="0" dirty="0">
                <a:solidFill>
                  <a:srgbClr val="CC3300"/>
                </a:solidFill>
              </a:rPr>
              <a:t>} </a:t>
            </a:r>
          </a:p>
          <a:p>
            <a:r>
              <a:rPr lang="en-US" altLang="zh-CN" sz="2800" i="0" dirty="0">
                <a:solidFill>
                  <a:srgbClr val="CC3300"/>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273</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堆排序算法时间复杂度分析</a:t>
            </a:r>
          </a:p>
        </p:txBody>
      </p:sp>
      <p:sp>
        <p:nvSpPr>
          <p:cNvPr id="4" name="内容占位符 2"/>
          <p:cNvSpPr txBox="1">
            <a:spLocks/>
          </p:cNvSpPr>
          <p:nvPr/>
        </p:nvSpPr>
        <p:spPr>
          <a:xfrm>
            <a:off x="395536" y="1340768"/>
            <a:ext cx="8208912" cy="4248472"/>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在</a:t>
            </a:r>
            <a:r>
              <a:rPr kumimoji="1" lang="en-US" altLang="zh-CN" sz="2600" i="0" u="none" strike="noStrike" kern="0" cap="none" spc="0" normalizeH="0" baseline="0" noProof="0" dirty="0" err="1" smtClean="0">
                <a:ln>
                  <a:noFill/>
                </a:ln>
                <a:solidFill>
                  <a:schemeClr val="accent2"/>
                </a:solidFill>
                <a:effectLst/>
                <a:uLnTx/>
                <a:uFillTx/>
                <a:latin typeface="+mn-lt"/>
                <a:ea typeface="+mn-ea"/>
                <a:cs typeface="+mn-cs"/>
              </a:rPr>
              <a:t>siftdown</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(a, </a:t>
            </a:r>
            <a:r>
              <a:rPr kumimoji="1" lang="en-US" altLang="zh-CN" sz="2600" i="0" u="none" strike="noStrike" kern="0" cap="none" spc="0" normalizeH="0" baseline="0" noProof="0" dirty="0" err="1" smtClean="0">
                <a:ln>
                  <a:noFill/>
                </a:ln>
                <a:solidFill>
                  <a:schemeClr val="accent2"/>
                </a:solidFill>
                <a:effectLst/>
                <a:uLnTx/>
                <a:uFillTx/>
                <a:latin typeface="+mn-lt"/>
                <a:ea typeface="+mn-ea"/>
                <a:cs typeface="+mn-cs"/>
              </a:rPr>
              <a:t>i</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 n)</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的执行过程中，循环外的语句的执行时间为</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O(1)</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，执行一次循环体中的语句所需的时间也是</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O(1)</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。而循环的执行次数与表示堆的二叉树的层数有关，其执行次数不会超过树的层数。</a:t>
            </a:r>
            <a:endParaRPr kumimoji="1" lang="en-US" altLang="zh-CN" sz="26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200" i="0" u="none" strike="noStrike" kern="0" cap="none" spc="0" normalizeH="0" baseline="0" noProof="0" dirty="0" smtClean="0">
                <a:ln>
                  <a:noFill/>
                </a:ln>
                <a:solidFill>
                  <a:srgbClr val="FF0000"/>
                </a:solidFill>
                <a:effectLst/>
                <a:uLnTx/>
                <a:uFillTx/>
                <a:latin typeface="+mn-lt"/>
                <a:ea typeface="+mn-ea"/>
              </a:rPr>
              <a:t>因为表示具有</a:t>
            </a:r>
            <a:r>
              <a:rPr kumimoji="1" lang="en-US" altLang="zh-CN" sz="2200" i="0" u="none" strike="noStrike" kern="0" cap="none" spc="0" normalizeH="0" baseline="0" noProof="0" dirty="0" smtClean="0">
                <a:ln>
                  <a:noFill/>
                </a:ln>
                <a:solidFill>
                  <a:srgbClr val="FF0000"/>
                </a:solidFill>
                <a:effectLst/>
                <a:uLnTx/>
                <a:uFillTx/>
                <a:latin typeface="+mn-lt"/>
                <a:ea typeface="+mn-ea"/>
              </a:rPr>
              <a:t>n</a:t>
            </a:r>
            <a:r>
              <a:rPr kumimoji="1" lang="zh-CN" altLang="en-US" sz="2200" i="0" u="none" strike="noStrike" kern="0" cap="none" spc="0" normalizeH="0" baseline="0" noProof="0" dirty="0" smtClean="0">
                <a:ln>
                  <a:noFill/>
                </a:ln>
                <a:solidFill>
                  <a:srgbClr val="FF0000"/>
                </a:solidFill>
                <a:effectLst/>
                <a:uLnTx/>
                <a:uFillTx/>
                <a:latin typeface="+mn-lt"/>
                <a:ea typeface="+mn-ea"/>
              </a:rPr>
              <a:t>个结点的堆的二叉树的层数为</a:t>
            </a:r>
            <a:r>
              <a:rPr kumimoji="1" lang="en-US" sz="22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200" i="0" u="none" strike="noStrike" kern="0" cap="none" spc="0" normalizeH="0" baseline="0" noProof="0" dirty="0" smtClean="0">
                <a:ln>
                  <a:noFill/>
                </a:ln>
                <a:solidFill>
                  <a:srgbClr val="FF0000"/>
                </a:solidFill>
                <a:effectLst/>
                <a:uLnTx/>
                <a:uFillTx/>
                <a:latin typeface="+mn-lt"/>
                <a:ea typeface="+mn-ea"/>
              </a:rPr>
              <a:t>log</a:t>
            </a:r>
            <a:r>
              <a:rPr kumimoji="1" lang="en-US" altLang="zh-CN" sz="2200" i="0" u="none" strike="noStrike" kern="0" cap="none" spc="0" normalizeH="0" baseline="-25000" noProof="0" dirty="0" smtClean="0">
                <a:ln>
                  <a:noFill/>
                </a:ln>
                <a:solidFill>
                  <a:srgbClr val="FF0000"/>
                </a:solidFill>
                <a:effectLst/>
                <a:uLnTx/>
                <a:uFillTx/>
                <a:latin typeface="+mn-lt"/>
                <a:ea typeface="+mn-ea"/>
              </a:rPr>
              <a:t>2</a:t>
            </a:r>
            <a:r>
              <a:rPr kumimoji="1" lang="en-US" altLang="zh-CN" sz="2200" i="0" u="none" strike="noStrike" kern="0" cap="none" spc="0" normalizeH="0" baseline="0" noProof="0" dirty="0" smtClean="0">
                <a:ln>
                  <a:noFill/>
                </a:ln>
                <a:solidFill>
                  <a:srgbClr val="FF0000"/>
                </a:solidFill>
                <a:effectLst/>
                <a:uLnTx/>
                <a:uFillTx/>
                <a:latin typeface="+mn-lt"/>
                <a:ea typeface="+mn-ea"/>
              </a:rPr>
              <a:t>n</a:t>
            </a:r>
            <a:r>
              <a:rPr kumimoji="1" lang="en-US" altLang="zh-CN" sz="22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200" i="0" u="none" strike="noStrike" kern="0" cap="none" spc="0" normalizeH="0" baseline="0" noProof="0" dirty="0" smtClean="0">
                <a:ln>
                  <a:noFill/>
                </a:ln>
                <a:solidFill>
                  <a:srgbClr val="FF0000"/>
                </a:solidFill>
                <a:effectLst/>
                <a:uLnTx/>
                <a:uFillTx/>
                <a:latin typeface="+mn-lt"/>
                <a:ea typeface="+mn-ea"/>
              </a:rPr>
              <a:t>+1</a:t>
            </a:r>
            <a:r>
              <a:rPr kumimoji="1" lang="zh-CN" altLang="en-US" sz="2200" i="0" u="none" strike="noStrike" kern="0" cap="none" spc="0" normalizeH="0" baseline="0" noProof="0" dirty="0" smtClean="0">
                <a:ln>
                  <a:noFill/>
                </a:ln>
                <a:solidFill>
                  <a:srgbClr val="FF0000"/>
                </a:solidFill>
                <a:effectLst/>
                <a:uLnTx/>
                <a:uFillTx/>
                <a:latin typeface="+mn-lt"/>
                <a:ea typeface="+mn-ea"/>
              </a:rPr>
              <a:t>，因此调用一次</a:t>
            </a:r>
            <a:r>
              <a:rPr kumimoji="1" lang="en-US" altLang="zh-CN" sz="2200" i="0" u="none" strike="noStrike" kern="0" cap="none" spc="0" normalizeH="0" baseline="0" noProof="0" dirty="0" err="1" smtClean="0">
                <a:ln>
                  <a:noFill/>
                </a:ln>
                <a:solidFill>
                  <a:srgbClr val="FF0000"/>
                </a:solidFill>
                <a:effectLst/>
                <a:uLnTx/>
                <a:uFillTx/>
                <a:latin typeface="+mn-lt"/>
                <a:ea typeface="+mn-ea"/>
              </a:rPr>
              <a:t>siftdown</a:t>
            </a:r>
            <a:r>
              <a:rPr kumimoji="1" lang="en-US" altLang="zh-CN" sz="2200" i="0" u="none" strike="noStrike" kern="0" cap="none" spc="0" normalizeH="0" baseline="0" noProof="0" dirty="0" smtClean="0">
                <a:ln>
                  <a:noFill/>
                </a:ln>
                <a:solidFill>
                  <a:srgbClr val="FF0000"/>
                </a:solidFill>
                <a:effectLst/>
                <a:uLnTx/>
                <a:uFillTx/>
                <a:latin typeface="+mn-lt"/>
                <a:ea typeface="+mn-ea"/>
              </a:rPr>
              <a:t>(a, </a:t>
            </a:r>
            <a:r>
              <a:rPr kumimoji="1" lang="en-US" altLang="zh-CN" sz="2200" i="0" u="none" strike="noStrike" kern="0" cap="none" spc="0" normalizeH="0" baseline="0" noProof="0" dirty="0" err="1" smtClean="0">
                <a:ln>
                  <a:noFill/>
                </a:ln>
                <a:solidFill>
                  <a:srgbClr val="FF0000"/>
                </a:solidFill>
                <a:effectLst/>
                <a:uLnTx/>
                <a:uFillTx/>
                <a:latin typeface="+mn-lt"/>
                <a:ea typeface="+mn-ea"/>
              </a:rPr>
              <a:t>i,,n</a:t>
            </a:r>
            <a:r>
              <a:rPr kumimoji="1" lang="en-US" altLang="zh-CN" sz="2200" i="0" u="none" strike="noStrike" kern="0" cap="none" spc="0" normalizeH="0" baseline="0" noProof="0" dirty="0" smtClean="0">
                <a:ln>
                  <a:noFill/>
                </a:ln>
                <a:solidFill>
                  <a:srgbClr val="FF0000"/>
                </a:solidFill>
                <a:effectLst/>
                <a:uLnTx/>
                <a:uFillTx/>
                <a:latin typeface="+mn-lt"/>
                <a:ea typeface="+mn-ea"/>
              </a:rPr>
              <a:t>)</a:t>
            </a:r>
            <a:r>
              <a:rPr kumimoji="1" lang="zh-CN" altLang="en-US" sz="2200" i="0" u="none" strike="noStrike" kern="0" cap="none" spc="0" normalizeH="0" baseline="0" noProof="0" dirty="0" smtClean="0">
                <a:ln>
                  <a:noFill/>
                </a:ln>
                <a:solidFill>
                  <a:srgbClr val="FF0000"/>
                </a:solidFill>
                <a:effectLst/>
                <a:uLnTx/>
                <a:uFillTx/>
                <a:latin typeface="+mn-lt"/>
                <a:ea typeface="+mn-ea"/>
              </a:rPr>
              <a:t>的执行时间不会超过</a:t>
            </a:r>
            <a:r>
              <a:rPr kumimoji="1" lang="en-US" altLang="zh-CN" sz="2200" i="0" u="none" strike="noStrike" kern="0" cap="none" spc="0" normalizeH="0" baseline="0" noProof="0" dirty="0" smtClean="0">
                <a:ln>
                  <a:noFill/>
                </a:ln>
                <a:solidFill>
                  <a:srgbClr val="FF0000"/>
                </a:solidFill>
                <a:effectLst/>
                <a:uLnTx/>
                <a:uFillTx/>
                <a:latin typeface="+mn-lt"/>
                <a:ea typeface="+mn-ea"/>
              </a:rPr>
              <a:t>O(log</a:t>
            </a:r>
            <a:r>
              <a:rPr kumimoji="1" lang="en-US" altLang="zh-CN" sz="2200" i="0" u="none" strike="noStrike" kern="0" cap="none" spc="0" normalizeH="0" baseline="-25000" noProof="0" dirty="0" smtClean="0">
                <a:ln>
                  <a:noFill/>
                </a:ln>
                <a:solidFill>
                  <a:srgbClr val="FF0000"/>
                </a:solidFill>
                <a:effectLst/>
                <a:uLnTx/>
                <a:uFillTx/>
                <a:latin typeface="+mn-lt"/>
                <a:ea typeface="+mn-ea"/>
              </a:rPr>
              <a:t>2</a:t>
            </a:r>
            <a:r>
              <a:rPr kumimoji="1" lang="en-US" altLang="zh-CN" sz="2200" i="0" u="none" strike="noStrike" kern="0" cap="none" spc="0" normalizeH="0" baseline="0" noProof="0" dirty="0" smtClean="0">
                <a:ln>
                  <a:noFill/>
                </a:ln>
                <a:solidFill>
                  <a:srgbClr val="FF0000"/>
                </a:solidFill>
                <a:effectLst/>
                <a:uLnTx/>
                <a:uFillTx/>
                <a:latin typeface="+mn-lt"/>
                <a:ea typeface="+mn-ea"/>
              </a:rPr>
              <a:t>n)</a:t>
            </a:r>
            <a:r>
              <a:rPr kumimoji="1" lang="zh-CN" altLang="en-US" sz="2200" i="0" u="none" strike="noStrike" kern="0" cap="none" spc="0" normalizeH="0" baseline="0" noProof="0" dirty="0" smtClean="0">
                <a:ln>
                  <a:noFill/>
                </a:ln>
                <a:solidFill>
                  <a:srgbClr val="FF0000"/>
                </a:solidFill>
                <a:effectLst/>
                <a:uLnTx/>
                <a:uFillTx/>
                <a:latin typeface="+mn-lt"/>
                <a:ea typeface="+mn-ea"/>
              </a:rPr>
              <a:t>。</a:t>
            </a:r>
            <a:endParaRPr kumimoji="1" lang="en-US" altLang="zh-CN" sz="2200"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接下来，考虑</a:t>
            </a:r>
            <a:r>
              <a:rPr kumimoji="1" lang="en-US" altLang="zh-CN" sz="2600" i="0" u="none" strike="noStrike" kern="0" cap="none" spc="0" normalizeH="0" baseline="0" noProof="0" dirty="0" err="1" smtClean="0">
                <a:ln>
                  <a:noFill/>
                </a:ln>
                <a:solidFill>
                  <a:schemeClr val="accent2"/>
                </a:solidFill>
                <a:effectLst/>
                <a:uLnTx/>
                <a:uFillTx/>
                <a:latin typeface="+mn-lt"/>
                <a:ea typeface="+mn-ea"/>
                <a:cs typeface="+mn-cs"/>
              </a:rPr>
              <a:t>heap_sort</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2600" i="0" u="none" strike="noStrike" kern="0" cap="none" spc="0" normalizeH="0" baseline="0" noProof="0" dirty="0" err="1" smtClean="0">
                <a:ln>
                  <a:noFill/>
                </a:ln>
                <a:solidFill>
                  <a:schemeClr val="accent2"/>
                </a:solidFill>
                <a:effectLst/>
                <a:uLnTx/>
                <a:uFillTx/>
                <a:latin typeface="+mn-lt"/>
                <a:ea typeface="+mn-ea"/>
                <a:cs typeface="+mn-cs"/>
              </a:rPr>
              <a:t>a,n</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的执行时间。第一次循环最多执行</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n/2</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次，因此执行时间为</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O(nlog</a:t>
            </a:r>
            <a:r>
              <a:rPr kumimoji="1" lang="en-US" altLang="zh-CN" sz="2600" i="0" u="none" strike="noStrike" kern="0" cap="none" spc="0" normalizeH="0" baseline="-25000" noProof="0" dirty="0" smtClean="0">
                <a:ln>
                  <a:noFill/>
                </a:ln>
                <a:solidFill>
                  <a:schemeClr val="accent2"/>
                </a:solidFill>
                <a:effectLst/>
                <a:uLnTx/>
                <a:uFillTx/>
                <a:latin typeface="+mn-lt"/>
                <a:ea typeface="+mn-ea"/>
                <a:cs typeface="+mn-cs"/>
              </a:rPr>
              <a:t>2</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。而第二个循环的执行次数为</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(n-1)</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，因此执行时间为</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O(nlog</a:t>
            </a:r>
            <a:r>
              <a:rPr kumimoji="1" lang="en-US" altLang="zh-CN" sz="2600" i="0" u="none" strike="noStrike" kern="0" cap="none" spc="0" normalizeH="0" baseline="-25000" noProof="0" dirty="0" smtClean="0">
                <a:ln>
                  <a:noFill/>
                </a:ln>
                <a:solidFill>
                  <a:schemeClr val="accent2"/>
                </a:solidFill>
                <a:effectLst/>
                <a:uLnTx/>
                <a:uFillTx/>
                <a:latin typeface="+mn-lt"/>
                <a:ea typeface="+mn-ea"/>
                <a:cs typeface="+mn-cs"/>
              </a:rPr>
              <a:t>2</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。所以，整个</a:t>
            </a:r>
            <a:r>
              <a:rPr kumimoji="1" lang="en-US" altLang="zh-CN" sz="2600" i="0" u="none" strike="noStrike" kern="0" cap="none" spc="0" normalizeH="0" baseline="0" noProof="0" dirty="0" err="1" smtClean="0">
                <a:ln>
                  <a:noFill/>
                </a:ln>
                <a:solidFill>
                  <a:schemeClr val="accent2"/>
                </a:solidFill>
                <a:effectLst/>
                <a:uLnTx/>
                <a:uFillTx/>
                <a:latin typeface="+mn-lt"/>
                <a:ea typeface="+mn-ea"/>
                <a:cs typeface="+mn-cs"/>
              </a:rPr>
              <a:t>heap_sort</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2600" i="0" u="none" strike="noStrike" kern="0" cap="none" spc="0" normalizeH="0" baseline="0" noProof="0" dirty="0" err="1" smtClean="0">
                <a:ln>
                  <a:noFill/>
                </a:ln>
                <a:solidFill>
                  <a:schemeClr val="accent2"/>
                </a:solidFill>
                <a:effectLst/>
                <a:uLnTx/>
                <a:uFillTx/>
                <a:latin typeface="+mn-lt"/>
                <a:ea typeface="+mn-ea"/>
                <a:cs typeface="+mn-cs"/>
              </a:rPr>
              <a:t>a,n</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的执行时间为</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O(nlog</a:t>
            </a:r>
            <a:r>
              <a:rPr kumimoji="1" lang="en-US" altLang="zh-CN" sz="2600" i="0" u="none" strike="noStrike" kern="0" cap="none" spc="0" normalizeH="0" baseline="-25000" noProof="0" dirty="0" smtClean="0">
                <a:ln>
                  <a:noFill/>
                </a:ln>
                <a:solidFill>
                  <a:schemeClr val="accent2"/>
                </a:solidFill>
                <a:effectLst/>
                <a:uLnTx/>
                <a:uFillTx/>
                <a:latin typeface="+mn-lt"/>
                <a:ea typeface="+mn-ea"/>
                <a:cs typeface="+mn-cs"/>
              </a:rPr>
              <a:t>2</a:t>
            </a:r>
            <a:r>
              <a:rPr kumimoji="1" lang="en-US" altLang="zh-CN" sz="2600"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600" i="0" u="none" strike="noStrike" kern="0" cap="none" spc="0" normalizeH="0" baseline="0" noProof="0" dirty="0" smtClean="0">
                <a:ln>
                  <a:noFill/>
                </a:ln>
                <a:solidFill>
                  <a:schemeClr val="accent2"/>
                </a:solidFill>
                <a:effectLst/>
                <a:uLnTx/>
                <a:uFillTx/>
                <a:latin typeface="+mn-lt"/>
                <a:ea typeface="+mn-ea"/>
                <a:cs typeface="+mn-cs"/>
              </a:rPr>
              <a:t>另外，堆排序是不稳定的排序算法。</a:t>
            </a:r>
          </a:p>
        </p:txBody>
      </p:sp>
    </p:spTree>
  </p:cSld>
  <p:clrMapOvr>
    <a:masterClrMapping/>
  </p:clrMapOvr>
  <p:transition>
    <p:wipe dir="r"/>
  </p:transition>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274</a:t>
            </a:fld>
            <a:endParaRPr lang="en-US" altLang="zh-CN"/>
          </a:p>
        </p:txBody>
      </p:sp>
      <p:sp>
        <p:nvSpPr>
          <p:cNvPr id="4" name="Rectangle 3"/>
          <p:cNvSpPr txBox="1">
            <a:spLocks noChangeArrowheads="1"/>
          </p:cNvSpPr>
          <p:nvPr/>
        </p:nvSpPr>
        <p:spPr>
          <a:xfrm>
            <a:off x="467544" y="836712"/>
            <a:ext cx="7992888" cy="4392613"/>
          </a:xfrm>
          <a:prstGeom prst="rect">
            <a:avLst/>
          </a:prstGeom>
        </p:spPr>
        <p:txBody>
          <a:bodyPr/>
          <a:lstStyle/>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若设堆中有</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个结点</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，且</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2800" b="1" i="1"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a:t>
            </a:r>
            <a:r>
              <a:rPr kumimoji="1" lang="en-US" altLang="zh-CN" sz="2800" b="1" i="0"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2800" b="1" i="1"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，则对应的完全二叉树有</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层</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。在第</a:t>
            </a:r>
            <a:r>
              <a:rPr kumimoji="1" lang="en-US" altLang="zh-CN" sz="28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层上的结点数</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2800" b="1" i="1"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 </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 1, …, </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。在第一个形成初始堆的</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for</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循环中，对每一个非叶结点调用了一次堆调整算法</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FilterDown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，因此该循环所用的计算时间为：</a:t>
            </a:r>
          </a:p>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endPar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endPar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其中，</a:t>
            </a:r>
            <a:r>
              <a:rPr kumimoji="1" lang="en-US" altLang="zh-CN" sz="28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是层序号，</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2800" b="1" i="1"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是第</a:t>
            </a:r>
            <a:r>
              <a:rPr kumimoji="1" lang="en-US" altLang="zh-CN" sz="28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层的最大结点数，</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是第</a:t>
            </a:r>
            <a:r>
              <a:rPr kumimoji="1" lang="en-US" altLang="zh-CN" sz="28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层结点能够移动的最大距离。</a:t>
            </a:r>
            <a:endParaRPr kumimoji="1" lang="zh-CN" altLang="en-US" sz="2800" b="0" i="0" u="none" strike="noStrike" kern="0" cap="none" spc="0" normalizeH="0" baseline="0" noProof="0" dirty="0">
              <a:ln>
                <a:noFill/>
              </a:ln>
              <a:solidFill>
                <a:srgbClr val="006600"/>
              </a:solidFill>
              <a:effectLst/>
              <a:uLnTx/>
              <a:uFillTx/>
              <a:latin typeface="+mn-lt"/>
              <a:ea typeface="仿宋_GB2312" pitchFamily="49" charset="-122"/>
              <a:cs typeface="+mn-cs"/>
            </a:endParaRPr>
          </a:p>
        </p:txBody>
      </p:sp>
      <p:graphicFrame>
        <p:nvGraphicFramePr>
          <p:cNvPr id="5" name="Object 4"/>
          <p:cNvGraphicFramePr>
            <a:graphicFrameLocks noChangeAspect="1"/>
          </p:cNvGraphicFramePr>
          <p:nvPr/>
        </p:nvGraphicFramePr>
        <p:xfrm>
          <a:off x="2555776" y="3140968"/>
          <a:ext cx="3024188" cy="1063625"/>
        </p:xfrm>
        <a:graphic>
          <a:graphicData uri="http://schemas.openxmlformats.org/presentationml/2006/ole">
            <p:oleObj spid="_x0000_s326658" name="公式" r:id="rId3" imgW="1143000" imgH="43164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checkerboard(across)">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95288" y="2924175"/>
            <a:ext cx="8353425" cy="3417888"/>
          </a:xfrm>
          <a:prstGeom prst="rect">
            <a:avLst/>
          </a:prstGeom>
        </p:spPr>
        <p:txBody>
          <a:bodyPr/>
          <a:lstStyle/>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第二个</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for</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循环中调用了</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次</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FilterDown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算法，该循环的计算时间为</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O(</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log</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。因此，堆排序的时间复杂性为</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O(</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log</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0" fontAlgn="base" latinLnBrk="0" hangingPunct="0">
              <a:lnSpc>
                <a:spcPct val="100000"/>
              </a:lnSpc>
              <a:spcBef>
                <a:spcPct val="3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该算法的附加存储主要是在第二个</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for</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循环中用来执行对象交换时所用的一个临时对象。因此，该算法的空间复杂性为</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O(1)</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p>
        </p:txBody>
      </p:sp>
      <p:graphicFrame>
        <p:nvGraphicFramePr>
          <p:cNvPr id="4" name="Object 3"/>
          <p:cNvGraphicFramePr>
            <a:graphicFrameLocks noChangeAspect="1"/>
          </p:cNvGraphicFramePr>
          <p:nvPr/>
        </p:nvGraphicFramePr>
        <p:xfrm>
          <a:off x="1285852" y="571480"/>
          <a:ext cx="5867400" cy="2362200"/>
        </p:xfrm>
        <a:graphic>
          <a:graphicData uri="http://schemas.openxmlformats.org/presentationml/2006/ole">
            <p:oleObj spid="_x0000_s327682" name="公式" r:id="rId3" imgW="2260440" imgH="914400" progId="Equation.3">
              <p:embed/>
            </p:oleObj>
          </a:graphicData>
        </a:graphic>
      </p:graphicFrame>
      <p:sp>
        <p:nvSpPr>
          <p:cNvPr id="5" name="AutoShape 48">
            <a:hlinkClick r:id="rId4"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700" name="Rectangle 4"/>
          <p:cNvSpPr>
            <a:spLocks noChangeArrowheads="1"/>
          </p:cNvSpPr>
          <p:nvPr/>
        </p:nvSpPr>
        <p:spPr bwMode="auto">
          <a:xfrm>
            <a:off x="2051720" y="1052736"/>
            <a:ext cx="5400600" cy="609600"/>
          </a:xfrm>
          <a:prstGeom prst="rect">
            <a:avLst/>
          </a:prstGeom>
          <a:noFill/>
          <a:ln w="9525">
            <a:noFill/>
            <a:miter lim="800000"/>
            <a:headEnd/>
            <a:tailEnd/>
          </a:ln>
          <a:effectLst/>
        </p:spPr>
        <p:txBody>
          <a:bodyPr anchor="ctr"/>
          <a:lstStyle/>
          <a:p>
            <a:pPr algn="ctr">
              <a:defRPr/>
            </a:pPr>
            <a:r>
              <a:rPr lang="en-US" altLang="zh-CN" sz="4000" i="0" dirty="0" smtClean="0">
                <a:solidFill>
                  <a:srgbClr val="CC3300"/>
                </a:solidFill>
                <a:effectLst>
                  <a:outerShdw blurRad="38100" dist="38100" dir="2700000" algn="tl">
                    <a:srgbClr val="C0C0C0"/>
                  </a:outerShdw>
                </a:effectLst>
                <a:ea typeface="仿宋_GB2312" pitchFamily="49" charset="-122"/>
              </a:rPr>
              <a:t>6.10 </a:t>
            </a:r>
            <a:r>
              <a:rPr lang="zh-CN" altLang="en-US" sz="4000" i="0" dirty="0" smtClean="0">
                <a:solidFill>
                  <a:srgbClr val="CC3300"/>
                </a:solidFill>
                <a:effectLst>
                  <a:outerShdw blurRad="38100" dist="38100" dir="2700000" algn="tl">
                    <a:srgbClr val="C0C0C0"/>
                  </a:outerShdw>
                </a:effectLst>
                <a:ea typeface="仿宋_GB2312" pitchFamily="49" charset="-122"/>
              </a:rPr>
              <a:t>计数二叉树的数目</a:t>
            </a:r>
            <a:endParaRPr lang="zh-CN" altLang="en-US" sz="4000" b="0" i="0" dirty="0">
              <a:solidFill>
                <a:schemeClr val="tx2"/>
              </a:solidFill>
              <a:ea typeface="仿宋_GB2312" pitchFamily="49" charset="-122"/>
            </a:endParaRPr>
          </a:p>
        </p:txBody>
      </p:sp>
      <p:sp>
        <p:nvSpPr>
          <p:cNvPr id="413701" name="Rectangle 5"/>
          <p:cNvSpPr>
            <a:spLocks noChangeArrowheads="1"/>
          </p:cNvSpPr>
          <p:nvPr/>
        </p:nvSpPr>
        <p:spPr bwMode="auto">
          <a:xfrm>
            <a:off x="611188" y="2060575"/>
            <a:ext cx="7854950" cy="2017713"/>
          </a:xfrm>
          <a:prstGeom prst="rect">
            <a:avLst/>
          </a:prstGeom>
          <a:noFill/>
          <a:ln w="9525">
            <a:noFill/>
            <a:miter lim="800000"/>
            <a:headEnd/>
            <a:tailEnd/>
          </a:ln>
          <a:effectLst/>
        </p:spPr>
        <p:txBody>
          <a:bodyPr lIns="90022" tIns="45011" rIns="90022" bIns="45011"/>
          <a:lstStyle/>
          <a:p>
            <a:pPr marL="342900" indent="-342900">
              <a:spcBef>
                <a:spcPct val="50000"/>
              </a:spcBef>
              <a:buClr>
                <a:schemeClr val="tx2"/>
              </a:buClr>
              <a:buFontTx/>
              <a:buChar char="•"/>
              <a:defRPr/>
            </a:pPr>
            <a:r>
              <a:rPr lang="zh-CN" altLang="en-US" sz="3200" i="0" dirty="0">
                <a:effectLst>
                  <a:outerShdw blurRad="38100" dist="38100" dir="2700000" algn="tl">
                    <a:srgbClr val="C0C0C0"/>
                  </a:outerShdw>
                </a:effectLst>
                <a:ea typeface="仿宋_GB2312" pitchFamily="49" charset="-122"/>
              </a:rPr>
              <a:t>确定有</a:t>
            </a:r>
            <a:r>
              <a:rPr lang="en-US" altLang="zh-CN" sz="3200" dirty="0">
                <a:solidFill>
                  <a:schemeClr val="tx2"/>
                </a:solidFill>
                <a:effectLst>
                  <a:outerShdw blurRad="38100" dist="38100" dir="2700000" algn="tl">
                    <a:srgbClr val="C0C0C0"/>
                  </a:outerShdw>
                </a:effectLst>
                <a:ea typeface="仿宋_GB2312" pitchFamily="49" charset="-122"/>
              </a:rPr>
              <a:t>n</a:t>
            </a:r>
            <a:r>
              <a:rPr lang="zh-CN" altLang="en-US" sz="3200" i="0" dirty="0">
                <a:effectLst>
                  <a:outerShdw blurRad="38100" dist="38100" dir="2700000" algn="tl">
                    <a:srgbClr val="C0C0C0"/>
                  </a:outerShdw>
                </a:effectLst>
                <a:ea typeface="仿宋_GB2312" pitchFamily="49" charset="-122"/>
              </a:rPr>
              <a:t>个结点的不同二叉树有多少种；</a:t>
            </a:r>
          </a:p>
          <a:p>
            <a:pPr marL="342900" indent="-342900">
              <a:buClr>
                <a:schemeClr val="tx2"/>
              </a:buClr>
              <a:buFontTx/>
              <a:buChar char="•"/>
              <a:defRPr/>
            </a:pPr>
            <a:endParaRPr lang="zh-CN" altLang="en-US" sz="3200" i="0" dirty="0">
              <a:effectLst>
                <a:outerShdw blurRad="38100" dist="38100" dir="2700000" algn="tl">
                  <a:srgbClr val="C0C0C0"/>
                </a:outerShdw>
              </a:effectLst>
              <a:ea typeface="仿宋_GB2312" pitchFamily="49" charset="-122"/>
            </a:endParaRPr>
          </a:p>
          <a:p>
            <a:pPr marL="342900" indent="-342900">
              <a:buClr>
                <a:schemeClr val="tx2"/>
              </a:buClr>
              <a:buFontTx/>
              <a:buChar char="•"/>
              <a:defRPr/>
            </a:pPr>
            <a:r>
              <a:rPr lang="zh-CN" altLang="en-US" sz="3200" i="0" dirty="0">
                <a:effectLst>
                  <a:outerShdw blurRad="38100" dist="38100" dir="2700000" algn="tl">
                    <a:srgbClr val="C0C0C0"/>
                  </a:outerShdw>
                </a:effectLst>
                <a:ea typeface="仿宋_GB2312" pitchFamily="49" charset="-122"/>
              </a:rPr>
              <a:t>确定可以用栈得出的从</a:t>
            </a:r>
            <a:r>
              <a:rPr lang="en-US" altLang="zh-CN" sz="3200" i="0" dirty="0">
                <a:solidFill>
                  <a:schemeClr val="tx2"/>
                </a:solidFill>
                <a:effectLst>
                  <a:outerShdw blurRad="38100" dist="38100" dir="2700000" algn="tl">
                    <a:srgbClr val="C0C0C0"/>
                  </a:outerShdw>
                </a:effectLst>
                <a:ea typeface="仿宋_GB2312" pitchFamily="49" charset="-122"/>
              </a:rPr>
              <a:t>1</a:t>
            </a:r>
            <a:r>
              <a:rPr lang="zh-CN" altLang="en-US" sz="3200" i="0" dirty="0">
                <a:effectLst>
                  <a:outerShdw blurRad="38100" dist="38100" dir="2700000" algn="tl">
                    <a:srgbClr val="C0C0C0"/>
                  </a:outerShdw>
                </a:effectLst>
                <a:ea typeface="仿宋_GB2312" pitchFamily="49" charset="-122"/>
              </a:rPr>
              <a:t>到</a:t>
            </a:r>
            <a:r>
              <a:rPr lang="en-US" altLang="zh-CN" sz="3200" dirty="0">
                <a:solidFill>
                  <a:schemeClr val="tx2"/>
                </a:solidFill>
                <a:effectLst>
                  <a:outerShdw blurRad="38100" dist="38100" dir="2700000" algn="tl">
                    <a:srgbClr val="C0C0C0"/>
                  </a:outerShdw>
                </a:effectLst>
                <a:ea typeface="仿宋_GB2312" pitchFamily="49" charset="-122"/>
              </a:rPr>
              <a:t>n</a:t>
            </a:r>
            <a:r>
              <a:rPr lang="zh-CN" altLang="en-US" sz="3200" i="0" dirty="0">
                <a:effectLst>
                  <a:outerShdw blurRad="38100" dist="38100" dir="2700000" algn="tl">
                    <a:srgbClr val="C0C0C0"/>
                  </a:outerShdw>
                </a:effectLst>
                <a:ea typeface="仿宋_GB2312" pitchFamily="49" charset="-122"/>
              </a:rPr>
              <a:t>的数字有多少种不同的排列。</a:t>
            </a:r>
            <a:endParaRPr lang="zh-CN" altLang="en-US" sz="3200" i="0" dirty="0">
              <a:solidFill>
                <a:srgbClr val="008000"/>
              </a:solidFill>
              <a:ea typeface="仿宋_GB2312" pitchFamily="49" charset="-122"/>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276</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3701">
                                            <p:txEl>
                                              <p:pRg st="0" end="0"/>
                                            </p:txEl>
                                          </p:spTgt>
                                        </p:tgtEl>
                                        <p:attrNameLst>
                                          <p:attrName>style.visibility</p:attrName>
                                        </p:attrNameLst>
                                      </p:cBhvr>
                                      <p:to>
                                        <p:strVal val="visible"/>
                                      </p:to>
                                    </p:set>
                                    <p:animEffect transition="in" filter="checkerboard(across)">
                                      <p:cBhvr>
                                        <p:cTn id="7" dur="500"/>
                                        <p:tgtEl>
                                          <p:spTgt spid="4137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3701">
                                            <p:txEl>
                                              <p:pRg st="2" end="2"/>
                                            </p:txEl>
                                          </p:spTgt>
                                        </p:tgtEl>
                                        <p:attrNameLst>
                                          <p:attrName>style.visibility</p:attrName>
                                        </p:attrNameLst>
                                      </p:cBhvr>
                                      <p:to>
                                        <p:strVal val="visible"/>
                                      </p:to>
                                    </p:set>
                                    <p:animEffect transition="in" filter="checkerboard(across)">
                                      <p:cBhvr>
                                        <p:cTn id="12" dur="500"/>
                                        <p:tgtEl>
                                          <p:spTgt spid="413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501" name="Line 29"/>
          <p:cNvSpPr>
            <a:spLocks noChangeShapeType="1"/>
          </p:cNvSpPr>
          <p:nvPr/>
        </p:nvSpPr>
        <p:spPr bwMode="auto">
          <a:xfrm>
            <a:off x="6061075" y="4808538"/>
            <a:ext cx="152400" cy="381000"/>
          </a:xfrm>
          <a:prstGeom prst="line">
            <a:avLst/>
          </a:prstGeom>
          <a:noFill/>
          <a:ln w="38100">
            <a:solidFill>
              <a:schemeClr val="accent2"/>
            </a:solidFill>
            <a:round/>
            <a:headEnd/>
            <a:tailEnd/>
          </a:ln>
        </p:spPr>
        <p:txBody>
          <a:bodyPr wrap="none" anchor="ctr"/>
          <a:lstStyle/>
          <a:p>
            <a:endParaRPr lang="zh-CN" altLang="en-US"/>
          </a:p>
        </p:txBody>
      </p:sp>
      <p:sp>
        <p:nvSpPr>
          <p:cNvPr id="233500" name="Line 28"/>
          <p:cNvSpPr>
            <a:spLocks noChangeShapeType="1"/>
          </p:cNvSpPr>
          <p:nvPr/>
        </p:nvSpPr>
        <p:spPr bwMode="auto">
          <a:xfrm flipH="1">
            <a:off x="5451475" y="4808538"/>
            <a:ext cx="304800" cy="457200"/>
          </a:xfrm>
          <a:prstGeom prst="line">
            <a:avLst/>
          </a:prstGeom>
          <a:noFill/>
          <a:ln w="38100">
            <a:solidFill>
              <a:schemeClr val="accent2"/>
            </a:solidFill>
            <a:round/>
            <a:headEnd/>
            <a:tailEnd/>
          </a:ln>
        </p:spPr>
        <p:txBody>
          <a:bodyPr wrap="none" anchor="ctr"/>
          <a:lstStyle/>
          <a:p>
            <a:endParaRPr lang="zh-CN" altLang="en-US"/>
          </a:p>
        </p:txBody>
      </p:sp>
      <p:sp>
        <p:nvSpPr>
          <p:cNvPr id="233497" name="Line 25"/>
          <p:cNvSpPr>
            <a:spLocks noChangeShapeType="1"/>
          </p:cNvSpPr>
          <p:nvPr/>
        </p:nvSpPr>
        <p:spPr bwMode="auto">
          <a:xfrm flipH="1">
            <a:off x="5984875" y="4046538"/>
            <a:ext cx="457200" cy="457200"/>
          </a:xfrm>
          <a:prstGeom prst="line">
            <a:avLst/>
          </a:prstGeom>
          <a:noFill/>
          <a:ln w="38100">
            <a:solidFill>
              <a:schemeClr val="accent2"/>
            </a:solidFill>
            <a:round/>
            <a:headEnd/>
            <a:tailEnd/>
          </a:ln>
        </p:spPr>
        <p:txBody>
          <a:bodyPr wrap="none" anchor="ctr"/>
          <a:lstStyle/>
          <a:p>
            <a:endParaRPr lang="zh-CN" altLang="en-US"/>
          </a:p>
        </p:txBody>
      </p:sp>
      <p:sp>
        <p:nvSpPr>
          <p:cNvPr id="233492" name="Line 20"/>
          <p:cNvSpPr>
            <a:spLocks noChangeShapeType="1"/>
          </p:cNvSpPr>
          <p:nvPr/>
        </p:nvSpPr>
        <p:spPr bwMode="auto">
          <a:xfrm>
            <a:off x="6746875" y="4046538"/>
            <a:ext cx="457200" cy="457200"/>
          </a:xfrm>
          <a:prstGeom prst="line">
            <a:avLst/>
          </a:prstGeom>
          <a:noFill/>
          <a:ln w="38100">
            <a:solidFill>
              <a:schemeClr val="accent2"/>
            </a:solidFill>
            <a:round/>
            <a:headEnd/>
            <a:tailEnd/>
          </a:ln>
        </p:spPr>
        <p:txBody>
          <a:bodyPr wrap="none" anchor="ctr"/>
          <a:lstStyle/>
          <a:p>
            <a:endParaRPr lang="zh-CN" altLang="en-US"/>
          </a:p>
        </p:txBody>
      </p:sp>
      <p:sp>
        <p:nvSpPr>
          <p:cNvPr id="233487" name="Line 15"/>
          <p:cNvSpPr>
            <a:spLocks noChangeShapeType="1"/>
          </p:cNvSpPr>
          <p:nvPr/>
        </p:nvSpPr>
        <p:spPr bwMode="auto">
          <a:xfrm>
            <a:off x="2936875" y="4046538"/>
            <a:ext cx="457200" cy="457200"/>
          </a:xfrm>
          <a:prstGeom prst="line">
            <a:avLst/>
          </a:prstGeom>
          <a:noFill/>
          <a:ln w="38100">
            <a:solidFill>
              <a:schemeClr val="accent2"/>
            </a:solidFill>
            <a:round/>
            <a:headEnd/>
            <a:tailEnd/>
          </a:ln>
        </p:spPr>
        <p:txBody>
          <a:bodyPr wrap="none" anchor="ctr"/>
          <a:lstStyle/>
          <a:p>
            <a:endParaRPr lang="zh-CN" altLang="en-US"/>
          </a:p>
        </p:txBody>
      </p:sp>
      <p:sp>
        <p:nvSpPr>
          <p:cNvPr id="233486" name="Line 14"/>
          <p:cNvSpPr>
            <a:spLocks noChangeShapeType="1"/>
          </p:cNvSpPr>
          <p:nvPr/>
        </p:nvSpPr>
        <p:spPr bwMode="auto">
          <a:xfrm flipH="1">
            <a:off x="2174875" y="4046538"/>
            <a:ext cx="457200" cy="457200"/>
          </a:xfrm>
          <a:prstGeom prst="line">
            <a:avLst/>
          </a:prstGeom>
          <a:noFill/>
          <a:ln w="38100">
            <a:solidFill>
              <a:schemeClr val="accent2"/>
            </a:solidFill>
            <a:round/>
            <a:headEnd/>
            <a:tailEnd/>
          </a:ln>
        </p:spPr>
        <p:txBody>
          <a:bodyPr wrap="none" anchor="ctr"/>
          <a:lstStyle/>
          <a:p>
            <a:endParaRPr lang="zh-CN" altLang="en-US"/>
          </a:p>
        </p:txBody>
      </p:sp>
      <p:sp>
        <p:nvSpPr>
          <p:cNvPr id="233477" name="Rectangle 5"/>
          <p:cNvSpPr>
            <a:spLocks noGrp="1" noChangeArrowheads="1"/>
          </p:cNvSpPr>
          <p:nvPr>
            <p:ph type="subTitle" idx="1"/>
          </p:nvPr>
        </p:nvSpPr>
        <p:spPr>
          <a:xfrm>
            <a:off x="539750" y="1052513"/>
            <a:ext cx="8064500" cy="2638425"/>
          </a:xfrm>
        </p:spPr>
        <p:txBody>
          <a:bodyPr/>
          <a:lstStyle/>
          <a:p>
            <a:pPr algn="l" eaLnBrk="1" hangingPunct="1">
              <a:defRPr/>
            </a:pPr>
            <a:r>
              <a:rPr lang="en-US" altLang="zh-CN" b="1" dirty="0" smtClean="0">
                <a:effectLst>
                  <a:outerShdw blurRad="38100" dist="38100" dir="2700000" algn="tl">
                    <a:srgbClr val="C0C0C0"/>
                  </a:outerShdw>
                </a:effectLst>
                <a:ea typeface="仿宋_GB2312" pitchFamily="49" charset="-122"/>
              </a:rPr>
              <a:t>        </a:t>
            </a:r>
            <a:r>
              <a:rPr lang="zh-CN" altLang="en-US" b="1" dirty="0" smtClean="0">
                <a:solidFill>
                  <a:schemeClr val="accent2"/>
                </a:solidFill>
                <a:effectLst>
                  <a:outerShdw blurRad="38100" dist="38100" dir="2700000" algn="tl">
                    <a:srgbClr val="C0C0C0"/>
                  </a:outerShdw>
                </a:effectLst>
                <a:ea typeface="仿宋_GB2312" pitchFamily="49" charset="-122"/>
              </a:rPr>
              <a:t>由二叉树的前序序列和中序序列可唯一地确定一棵二叉树。</a:t>
            </a:r>
            <a:endParaRPr lang="zh-CN" altLang="en-US" b="1" dirty="0" smtClean="0">
              <a:effectLst>
                <a:outerShdw blurRad="38100" dist="38100" dir="2700000" algn="tl">
                  <a:srgbClr val="C0C0C0"/>
                </a:outerShdw>
              </a:effectLst>
              <a:ea typeface="仿宋_GB2312" pitchFamily="49" charset="-122"/>
            </a:endParaRPr>
          </a:p>
          <a:p>
            <a:pPr algn="l" eaLnBrk="1" hangingPunct="1">
              <a:spcBef>
                <a:spcPct val="50000"/>
              </a:spcBef>
              <a:defRPr/>
            </a:pPr>
            <a:r>
              <a:rPr lang="zh-CN" altLang="en-US" b="1" dirty="0" smtClean="0">
                <a:solidFill>
                  <a:srgbClr val="FF3300"/>
                </a:solidFill>
                <a:effectLst>
                  <a:outerShdw blurRad="38100" dist="38100" dir="2700000" algn="tl">
                    <a:srgbClr val="C0C0C0"/>
                  </a:outerShdw>
                </a:effectLst>
                <a:ea typeface="仿宋_GB2312" pitchFamily="49" charset="-122"/>
              </a:rPr>
              <a:t>例，前序序列 </a:t>
            </a:r>
            <a:r>
              <a:rPr lang="en-US" altLang="zh-CN" b="1" dirty="0" smtClean="0">
                <a:solidFill>
                  <a:srgbClr val="FF3300"/>
                </a:solidFill>
                <a:effectLst>
                  <a:outerShdw blurRad="38100" dist="38100" dir="2700000" algn="tl">
                    <a:srgbClr val="C0C0C0"/>
                  </a:outerShdw>
                </a:effectLst>
                <a:ea typeface="仿宋_GB2312" pitchFamily="49" charset="-122"/>
              </a:rPr>
              <a:t>{ABHFDECKG} </a:t>
            </a:r>
            <a:r>
              <a:rPr lang="zh-CN" altLang="en-US" b="1" dirty="0" smtClean="0">
                <a:solidFill>
                  <a:srgbClr val="FF3300"/>
                </a:solidFill>
                <a:effectLst>
                  <a:outerShdw blurRad="38100" dist="38100" dir="2700000" algn="tl">
                    <a:srgbClr val="C0C0C0"/>
                  </a:outerShdw>
                </a:effectLst>
                <a:ea typeface="仿宋_GB2312" pitchFamily="49" charset="-122"/>
              </a:rPr>
              <a:t>和中序序列 </a:t>
            </a:r>
            <a:r>
              <a:rPr lang="en-US" altLang="zh-CN" b="1" dirty="0" smtClean="0">
                <a:solidFill>
                  <a:srgbClr val="FF3300"/>
                </a:solidFill>
                <a:effectLst>
                  <a:outerShdw blurRad="38100" dist="38100" dir="2700000" algn="tl">
                    <a:srgbClr val="C0C0C0"/>
                  </a:outerShdw>
                </a:effectLst>
                <a:ea typeface="仿宋_GB2312" pitchFamily="49" charset="-122"/>
              </a:rPr>
              <a:t>{HBDFAEKCG}</a:t>
            </a:r>
            <a:r>
              <a:rPr lang="zh-CN" altLang="en-US" b="1" dirty="0" smtClean="0">
                <a:solidFill>
                  <a:srgbClr val="FF3300"/>
                </a:solidFill>
                <a:effectLst>
                  <a:outerShdw blurRad="38100" dist="38100" dir="2700000" algn="tl">
                    <a:srgbClr val="C0C0C0"/>
                  </a:outerShdw>
                </a:effectLst>
                <a:ea typeface="仿宋_GB2312" pitchFamily="49" charset="-122"/>
              </a:rPr>
              <a:t>，构造二叉树过程如下：</a:t>
            </a:r>
            <a:endParaRPr lang="zh-CN" altLang="en-US" sz="3600" b="1" dirty="0" smtClean="0">
              <a:solidFill>
                <a:schemeClr val="bg2"/>
              </a:solidFill>
              <a:effectLst>
                <a:outerShdw blurRad="38100" dist="38100" dir="2700000" algn="tl">
                  <a:srgbClr val="C0C0C0"/>
                </a:outerShdw>
              </a:effectLst>
              <a:ea typeface="仿宋_GB2312" pitchFamily="49" charset="-122"/>
            </a:endParaRPr>
          </a:p>
        </p:txBody>
      </p:sp>
      <p:sp>
        <p:nvSpPr>
          <p:cNvPr id="233478" name="Oval 6"/>
          <p:cNvSpPr>
            <a:spLocks noChangeArrowheads="1"/>
          </p:cNvSpPr>
          <p:nvPr/>
        </p:nvSpPr>
        <p:spPr bwMode="auto">
          <a:xfrm>
            <a:off x="2555875" y="3665538"/>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3479" name="Oval 7"/>
          <p:cNvSpPr>
            <a:spLocks noChangeArrowheads="1"/>
          </p:cNvSpPr>
          <p:nvPr/>
        </p:nvSpPr>
        <p:spPr bwMode="auto">
          <a:xfrm>
            <a:off x="1412875" y="4351338"/>
            <a:ext cx="1295400" cy="6096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3480" name="Oval 8"/>
          <p:cNvSpPr>
            <a:spLocks noChangeArrowheads="1"/>
          </p:cNvSpPr>
          <p:nvPr/>
        </p:nvSpPr>
        <p:spPr bwMode="auto">
          <a:xfrm>
            <a:off x="2784475" y="4351338"/>
            <a:ext cx="1371600" cy="6096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3481" name="Text Box 9"/>
          <p:cNvSpPr txBox="1">
            <a:spLocks noChangeArrowheads="1"/>
          </p:cNvSpPr>
          <p:nvPr/>
        </p:nvSpPr>
        <p:spPr bwMode="auto">
          <a:xfrm>
            <a:off x="1460500" y="4365625"/>
            <a:ext cx="11715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HBDF</a:t>
            </a:r>
            <a:endParaRPr lang="en-US" altLang="zh-CN" b="0" i="0"/>
          </a:p>
        </p:txBody>
      </p:sp>
      <p:sp>
        <p:nvSpPr>
          <p:cNvPr id="233484" name="Text Box 12"/>
          <p:cNvSpPr txBox="1">
            <a:spLocks noChangeArrowheads="1"/>
          </p:cNvSpPr>
          <p:nvPr/>
        </p:nvSpPr>
        <p:spPr bwMode="auto">
          <a:xfrm>
            <a:off x="2849563" y="4365625"/>
            <a:ext cx="1230312"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EKCG</a:t>
            </a:r>
            <a:endParaRPr lang="en-US" altLang="zh-CN" b="0" i="0"/>
          </a:p>
        </p:txBody>
      </p:sp>
      <p:sp>
        <p:nvSpPr>
          <p:cNvPr id="233485" name="Text Box 13"/>
          <p:cNvSpPr txBox="1">
            <a:spLocks noChangeArrowheads="1"/>
          </p:cNvSpPr>
          <p:nvPr/>
        </p:nvSpPr>
        <p:spPr bwMode="auto">
          <a:xfrm>
            <a:off x="2571750" y="3589338"/>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A</a:t>
            </a:r>
            <a:endParaRPr lang="en-US" altLang="zh-CN" b="0" i="0"/>
          </a:p>
        </p:txBody>
      </p:sp>
      <p:sp>
        <p:nvSpPr>
          <p:cNvPr id="233488" name="Oval 16"/>
          <p:cNvSpPr>
            <a:spLocks noChangeArrowheads="1"/>
          </p:cNvSpPr>
          <p:nvPr/>
        </p:nvSpPr>
        <p:spPr bwMode="auto">
          <a:xfrm>
            <a:off x="6365875" y="3665538"/>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3489" name="Oval 17"/>
          <p:cNvSpPr>
            <a:spLocks noChangeArrowheads="1"/>
          </p:cNvSpPr>
          <p:nvPr/>
        </p:nvSpPr>
        <p:spPr bwMode="auto">
          <a:xfrm>
            <a:off x="6594475" y="4351338"/>
            <a:ext cx="1371600" cy="6096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3490" name="Text Box 18"/>
          <p:cNvSpPr txBox="1">
            <a:spLocks noChangeArrowheads="1"/>
          </p:cNvSpPr>
          <p:nvPr/>
        </p:nvSpPr>
        <p:spPr bwMode="auto">
          <a:xfrm>
            <a:off x="6659563" y="4365625"/>
            <a:ext cx="1230312"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EKCG</a:t>
            </a:r>
            <a:endParaRPr lang="en-US" altLang="zh-CN" b="0" i="0"/>
          </a:p>
        </p:txBody>
      </p:sp>
      <p:sp>
        <p:nvSpPr>
          <p:cNvPr id="233491" name="Text Box 19"/>
          <p:cNvSpPr txBox="1">
            <a:spLocks noChangeArrowheads="1"/>
          </p:cNvSpPr>
          <p:nvPr/>
        </p:nvSpPr>
        <p:spPr bwMode="auto">
          <a:xfrm>
            <a:off x="6381750" y="3589338"/>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A</a:t>
            </a:r>
            <a:endParaRPr lang="en-US" altLang="zh-CN" b="0" i="0"/>
          </a:p>
        </p:txBody>
      </p:sp>
      <p:sp>
        <p:nvSpPr>
          <p:cNvPr id="233493" name="Oval 21"/>
          <p:cNvSpPr>
            <a:spLocks noChangeArrowheads="1"/>
          </p:cNvSpPr>
          <p:nvPr/>
        </p:nvSpPr>
        <p:spPr bwMode="auto">
          <a:xfrm>
            <a:off x="5680075" y="4427538"/>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3494" name="Text Box 22"/>
          <p:cNvSpPr txBox="1">
            <a:spLocks noChangeArrowheads="1"/>
          </p:cNvSpPr>
          <p:nvPr/>
        </p:nvSpPr>
        <p:spPr bwMode="auto">
          <a:xfrm>
            <a:off x="5705475" y="4365625"/>
            <a:ext cx="420688"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B</a:t>
            </a:r>
            <a:endParaRPr lang="en-US" altLang="zh-CN" b="0" i="0"/>
          </a:p>
        </p:txBody>
      </p:sp>
      <p:sp>
        <p:nvSpPr>
          <p:cNvPr id="233495" name="Oval 23"/>
          <p:cNvSpPr>
            <a:spLocks noChangeArrowheads="1"/>
          </p:cNvSpPr>
          <p:nvPr/>
        </p:nvSpPr>
        <p:spPr bwMode="auto">
          <a:xfrm>
            <a:off x="5146675" y="5189538"/>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3496" name="Text Box 24"/>
          <p:cNvSpPr txBox="1">
            <a:spLocks noChangeArrowheads="1"/>
          </p:cNvSpPr>
          <p:nvPr/>
        </p:nvSpPr>
        <p:spPr bwMode="auto">
          <a:xfrm>
            <a:off x="5153025" y="5127625"/>
            <a:ext cx="4603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H</a:t>
            </a:r>
            <a:endParaRPr lang="en-US" altLang="zh-CN" b="0" i="0"/>
          </a:p>
        </p:txBody>
      </p:sp>
      <p:sp>
        <p:nvSpPr>
          <p:cNvPr id="233498" name="Oval 26"/>
          <p:cNvSpPr>
            <a:spLocks noChangeArrowheads="1"/>
          </p:cNvSpPr>
          <p:nvPr/>
        </p:nvSpPr>
        <p:spPr bwMode="auto">
          <a:xfrm>
            <a:off x="5899150" y="5175250"/>
            <a:ext cx="695325"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3499" name="Text Box 27"/>
          <p:cNvSpPr txBox="1">
            <a:spLocks noChangeArrowheads="1"/>
          </p:cNvSpPr>
          <p:nvPr/>
        </p:nvSpPr>
        <p:spPr bwMode="auto">
          <a:xfrm>
            <a:off x="5905500" y="5127625"/>
            <a:ext cx="688975" cy="519113"/>
          </a:xfrm>
          <a:prstGeom prst="rect">
            <a:avLst/>
          </a:prstGeom>
          <a:noFill/>
          <a:ln w="38100">
            <a:noFill/>
            <a:miter lim="800000"/>
            <a:headEnd/>
            <a:tailEnd/>
          </a:ln>
        </p:spPr>
        <p:txBody>
          <a:bodyPr anchor="ctr">
            <a:spAutoFit/>
          </a:bodyPr>
          <a:lstStyle/>
          <a:p>
            <a:pPr algn="ctr"/>
            <a:r>
              <a:rPr lang="en-US" altLang="zh-CN" sz="2800" i="0">
                <a:solidFill>
                  <a:schemeClr val="tx2"/>
                </a:solidFill>
              </a:rPr>
              <a:t>DF</a:t>
            </a:r>
            <a:endParaRPr lang="en-US" altLang="zh-CN" b="0" i="0"/>
          </a:p>
        </p:txBody>
      </p:sp>
      <p:sp>
        <p:nvSpPr>
          <p:cNvPr id="25" name="灯片编号占位符 24"/>
          <p:cNvSpPr>
            <a:spLocks noGrp="1"/>
          </p:cNvSpPr>
          <p:nvPr>
            <p:ph type="sldNum" sz="quarter" idx="12"/>
          </p:nvPr>
        </p:nvSpPr>
        <p:spPr/>
        <p:txBody>
          <a:bodyPr/>
          <a:lstStyle/>
          <a:p>
            <a:pPr>
              <a:defRPr/>
            </a:pPr>
            <a:fld id="{E16D31E2-5822-41B2-BF70-04DDDB8469FD}" type="slidenum">
              <a:rPr lang="en-US" altLang="zh-CN" smtClean="0"/>
              <a:pPr>
                <a:defRPr/>
              </a:pPr>
              <a:t>277</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3477">
                                            <p:txEl>
                                              <p:pRg st="1" end="1"/>
                                            </p:txEl>
                                          </p:spTgt>
                                        </p:tgtEl>
                                        <p:attrNameLst>
                                          <p:attrName>style.visibility</p:attrName>
                                        </p:attrNameLst>
                                      </p:cBhvr>
                                      <p:to>
                                        <p:strVal val="visible"/>
                                      </p:to>
                                    </p:set>
                                    <p:anim calcmode="lin" valueType="num">
                                      <p:cBhvr additive="base">
                                        <p:cTn id="7" dur="500" fill="hold"/>
                                        <p:tgtEl>
                                          <p:spTgt spid="23347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3501"/>
                                        </p:tgtEl>
                                        <p:attrNameLst>
                                          <p:attrName>style.visibility</p:attrName>
                                        </p:attrNameLst>
                                      </p:cBhvr>
                                      <p:to>
                                        <p:strVal val="visible"/>
                                      </p:to>
                                    </p:set>
                                    <p:anim calcmode="lin" valueType="num">
                                      <p:cBhvr additive="base">
                                        <p:cTn id="11" dur="500" fill="hold"/>
                                        <p:tgtEl>
                                          <p:spTgt spid="233501"/>
                                        </p:tgtEl>
                                        <p:attrNameLst>
                                          <p:attrName>ppt_x</p:attrName>
                                        </p:attrNameLst>
                                      </p:cBhvr>
                                      <p:tavLst>
                                        <p:tav tm="0">
                                          <p:val>
                                            <p:strVal val="#ppt_x"/>
                                          </p:val>
                                        </p:tav>
                                        <p:tav tm="100000">
                                          <p:val>
                                            <p:strVal val="#ppt_x"/>
                                          </p:val>
                                        </p:tav>
                                      </p:tavLst>
                                    </p:anim>
                                    <p:anim calcmode="lin" valueType="num">
                                      <p:cBhvr additive="base">
                                        <p:cTn id="12" dur="500" fill="hold"/>
                                        <p:tgtEl>
                                          <p:spTgt spid="23350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3500"/>
                                        </p:tgtEl>
                                        <p:attrNameLst>
                                          <p:attrName>style.visibility</p:attrName>
                                        </p:attrNameLst>
                                      </p:cBhvr>
                                      <p:to>
                                        <p:strVal val="visible"/>
                                      </p:to>
                                    </p:set>
                                    <p:anim calcmode="lin" valueType="num">
                                      <p:cBhvr additive="base">
                                        <p:cTn id="15" dur="500" fill="hold"/>
                                        <p:tgtEl>
                                          <p:spTgt spid="233500"/>
                                        </p:tgtEl>
                                        <p:attrNameLst>
                                          <p:attrName>ppt_x</p:attrName>
                                        </p:attrNameLst>
                                      </p:cBhvr>
                                      <p:tavLst>
                                        <p:tav tm="0">
                                          <p:val>
                                            <p:strVal val="#ppt_x"/>
                                          </p:val>
                                        </p:tav>
                                        <p:tav tm="100000">
                                          <p:val>
                                            <p:strVal val="#ppt_x"/>
                                          </p:val>
                                        </p:tav>
                                      </p:tavLst>
                                    </p:anim>
                                    <p:anim calcmode="lin" valueType="num">
                                      <p:cBhvr additive="base">
                                        <p:cTn id="16" dur="500" fill="hold"/>
                                        <p:tgtEl>
                                          <p:spTgt spid="23350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3497"/>
                                        </p:tgtEl>
                                        <p:attrNameLst>
                                          <p:attrName>style.visibility</p:attrName>
                                        </p:attrNameLst>
                                      </p:cBhvr>
                                      <p:to>
                                        <p:strVal val="visible"/>
                                      </p:to>
                                    </p:set>
                                    <p:anim calcmode="lin" valueType="num">
                                      <p:cBhvr additive="base">
                                        <p:cTn id="19" dur="500" fill="hold"/>
                                        <p:tgtEl>
                                          <p:spTgt spid="233497"/>
                                        </p:tgtEl>
                                        <p:attrNameLst>
                                          <p:attrName>ppt_x</p:attrName>
                                        </p:attrNameLst>
                                      </p:cBhvr>
                                      <p:tavLst>
                                        <p:tav tm="0">
                                          <p:val>
                                            <p:strVal val="#ppt_x"/>
                                          </p:val>
                                        </p:tav>
                                        <p:tav tm="100000">
                                          <p:val>
                                            <p:strVal val="#ppt_x"/>
                                          </p:val>
                                        </p:tav>
                                      </p:tavLst>
                                    </p:anim>
                                    <p:anim calcmode="lin" valueType="num">
                                      <p:cBhvr additive="base">
                                        <p:cTn id="20" dur="500" fill="hold"/>
                                        <p:tgtEl>
                                          <p:spTgt spid="23349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3492"/>
                                        </p:tgtEl>
                                        <p:attrNameLst>
                                          <p:attrName>style.visibility</p:attrName>
                                        </p:attrNameLst>
                                      </p:cBhvr>
                                      <p:to>
                                        <p:strVal val="visible"/>
                                      </p:to>
                                    </p:set>
                                    <p:anim calcmode="lin" valueType="num">
                                      <p:cBhvr additive="base">
                                        <p:cTn id="23" dur="500" fill="hold"/>
                                        <p:tgtEl>
                                          <p:spTgt spid="233492"/>
                                        </p:tgtEl>
                                        <p:attrNameLst>
                                          <p:attrName>ppt_x</p:attrName>
                                        </p:attrNameLst>
                                      </p:cBhvr>
                                      <p:tavLst>
                                        <p:tav tm="0">
                                          <p:val>
                                            <p:strVal val="#ppt_x"/>
                                          </p:val>
                                        </p:tav>
                                        <p:tav tm="100000">
                                          <p:val>
                                            <p:strVal val="#ppt_x"/>
                                          </p:val>
                                        </p:tav>
                                      </p:tavLst>
                                    </p:anim>
                                    <p:anim calcmode="lin" valueType="num">
                                      <p:cBhvr additive="base">
                                        <p:cTn id="24" dur="500" fill="hold"/>
                                        <p:tgtEl>
                                          <p:spTgt spid="23349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3487"/>
                                        </p:tgtEl>
                                        <p:attrNameLst>
                                          <p:attrName>style.visibility</p:attrName>
                                        </p:attrNameLst>
                                      </p:cBhvr>
                                      <p:to>
                                        <p:strVal val="visible"/>
                                      </p:to>
                                    </p:set>
                                    <p:anim calcmode="lin" valueType="num">
                                      <p:cBhvr additive="base">
                                        <p:cTn id="27" dur="500" fill="hold"/>
                                        <p:tgtEl>
                                          <p:spTgt spid="233487"/>
                                        </p:tgtEl>
                                        <p:attrNameLst>
                                          <p:attrName>ppt_x</p:attrName>
                                        </p:attrNameLst>
                                      </p:cBhvr>
                                      <p:tavLst>
                                        <p:tav tm="0">
                                          <p:val>
                                            <p:strVal val="#ppt_x"/>
                                          </p:val>
                                        </p:tav>
                                        <p:tav tm="100000">
                                          <p:val>
                                            <p:strVal val="#ppt_x"/>
                                          </p:val>
                                        </p:tav>
                                      </p:tavLst>
                                    </p:anim>
                                    <p:anim calcmode="lin" valueType="num">
                                      <p:cBhvr additive="base">
                                        <p:cTn id="28" dur="500" fill="hold"/>
                                        <p:tgtEl>
                                          <p:spTgt spid="23348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3486"/>
                                        </p:tgtEl>
                                        <p:attrNameLst>
                                          <p:attrName>style.visibility</p:attrName>
                                        </p:attrNameLst>
                                      </p:cBhvr>
                                      <p:to>
                                        <p:strVal val="visible"/>
                                      </p:to>
                                    </p:set>
                                    <p:anim calcmode="lin" valueType="num">
                                      <p:cBhvr additive="base">
                                        <p:cTn id="31" dur="500" fill="hold"/>
                                        <p:tgtEl>
                                          <p:spTgt spid="233486"/>
                                        </p:tgtEl>
                                        <p:attrNameLst>
                                          <p:attrName>ppt_x</p:attrName>
                                        </p:attrNameLst>
                                      </p:cBhvr>
                                      <p:tavLst>
                                        <p:tav tm="0">
                                          <p:val>
                                            <p:strVal val="#ppt_x"/>
                                          </p:val>
                                        </p:tav>
                                        <p:tav tm="100000">
                                          <p:val>
                                            <p:strVal val="#ppt_x"/>
                                          </p:val>
                                        </p:tav>
                                      </p:tavLst>
                                    </p:anim>
                                    <p:anim calcmode="lin" valueType="num">
                                      <p:cBhvr additive="base">
                                        <p:cTn id="32" dur="500" fill="hold"/>
                                        <p:tgtEl>
                                          <p:spTgt spid="23348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3478"/>
                                        </p:tgtEl>
                                        <p:attrNameLst>
                                          <p:attrName>style.visibility</p:attrName>
                                        </p:attrNameLst>
                                      </p:cBhvr>
                                      <p:to>
                                        <p:strVal val="visible"/>
                                      </p:to>
                                    </p:set>
                                    <p:anim calcmode="lin" valueType="num">
                                      <p:cBhvr additive="base">
                                        <p:cTn id="35" dur="500" fill="hold"/>
                                        <p:tgtEl>
                                          <p:spTgt spid="233478"/>
                                        </p:tgtEl>
                                        <p:attrNameLst>
                                          <p:attrName>ppt_x</p:attrName>
                                        </p:attrNameLst>
                                      </p:cBhvr>
                                      <p:tavLst>
                                        <p:tav tm="0">
                                          <p:val>
                                            <p:strVal val="#ppt_x"/>
                                          </p:val>
                                        </p:tav>
                                        <p:tav tm="100000">
                                          <p:val>
                                            <p:strVal val="#ppt_x"/>
                                          </p:val>
                                        </p:tav>
                                      </p:tavLst>
                                    </p:anim>
                                    <p:anim calcmode="lin" valueType="num">
                                      <p:cBhvr additive="base">
                                        <p:cTn id="36" dur="500" fill="hold"/>
                                        <p:tgtEl>
                                          <p:spTgt spid="23347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3479"/>
                                        </p:tgtEl>
                                        <p:attrNameLst>
                                          <p:attrName>style.visibility</p:attrName>
                                        </p:attrNameLst>
                                      </p:cBhvr>
                                      <p:to>
                                        <p:strVal val="visible"/>
                                      </p:to>
                                    </p:set>
                                    <p:anim calcmode="lin" valueType="num">
                                      <p:cBhvr additive="base">
                                        <p:cTn id="39" dur="500" fill="hold"/>
                                        <p:tgtEl>
                                          <p:spTgt spid="233479"/>
                                        </p:tgtEl>
                                        <p:attrNameLst>
                                          <p:attrName>ppt_x</p:attrName>
                                        </p:attrNameLst>
                                      </p:cBhvr>
                                      <p:tavLst>
                                        <p:tav tm="0">
                                          <p:val>
                                            <p:strVal val="#ppt_x"/>
                                          </p:val>
                                        </p:tav>
                                        <p:tav tm="100000">
                                          <p:val>
                                            <p:strVal val="#ppt_x"/>
                                          </p:val>
                                        </p:tav>
                                      </p:tavLst>
                                    </p:anim>
                                    <p:anim calcmode="lin" valueType="num">
                                      <p:cBhvr additive="base">
                                        <p:cTn id="40" dur="500" fill="hold"/>
                                        <p:tgtEl>
                                          <p:spTgt spid="23347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3480"/>
                                        </p:tgtEl>
                                        <p:attrNameLst>
                                          <p:attrName>style.visibility</p:attrName>
                                        </p:attrNameLst>
                                      </p:cBhvr>
                                      <p:to>
                                        <p:strVal val="visible"/>
                                      </p:to>
                                    </p:set>
                                    <p:anim calcmode="lin" valueType="num">
                                      <p:cBhvr additive="base">
                                        <p:cTn id="43" dur="500" fill="hold"/>
                                        <p:tgtEl>
                                          <p:spTgt spid="233480"/>
                                        </p:tgtEl>
                                        <p:attrNameLst>
                                          <p:attrName>ppt_x</p:attrName>
                                        </p:attrNameLst>
                                      </p:cBhvr>
                                      <p:tavLst>
                                        <p:tav tm="0">
                                          <p:val>
                                            <p:strVal val="#ppt_x"/>
                                          </p:val>
                                        </p:tav>
                                        <p:tav tm="100000">
                                          <p:val>
                                            <p:strVal val="#ppt_x"/>
                                          </p:val>
                                        </p:tav>
                                      </p:tavLst>
                                    </p:anim>
                                    <p:anim calcmode="lin" valueType="num">
                                      <p:cBhvr additive="base">
                                        <p:cTn id="44" dur="500" fill="hold"/>
                                        <p:tgtEl>
                                          <p:spTgt spid="23348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3481"/>
                                        </p:tgtEl>
                                        <p:attrNameLst>
                                          <p:attrName>style.visibility</p:attrName>
                                        </p:attrNameLst>
                                      </p:cBhvr>
                                      <p:to>
                                        <p:strVal val="visible"/>
                                      </p:to>
                                    </p:set>
                                    <p:anim calcmode="lin" valueType="num">
                                      <p:cBhvr additive="base">
                                        <p:cTn id="47" dur="500" fill="hold"/>
                                        <p:tgtEl>
                                          <p:spTgt spid="233481"/>
                                        </p:tgtEl>
                                        <p:attrNameLst>
                                          <p:attrName>ppt_x</p:attrName>
                                        </p:attrNameLst>
                                      </p:cBhvr>
                                      <p:tavLst>
                                        <p:tav tm="0">
                                          <p:val>
                                            <p:strVal val="#ppt_x"/>
                                          </p:val>
                                        </p:tav>
                                        <p:tav tm="100000">
                                          <p:val>
                                            <p:strVal val="#ppt_x"/>
                                          </p:val>
                                        </p:tav>
                                      </p:tavLst>
                                    </p:anim>
                                    <p:anim calcmode="lin" valueType="num">
                                      <p:cBhvr additive="base">
                                        <p:cTn id="48" dur="500" fill="hold"/>
                                        <p:tgtEl>
                                          <p:spTgt spid="2334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3484"/>
                                        </p:tgtEl>
                                        <p:attrNameLst>
                                          <p:attrName>style.visibility</p:attrName>
                                        </p:attrNameLst>
                                      </p:cBhvr>
                                      <p:to>
                                        <p:strVal val="visible"/>
                                      </p:to>
                                    </p:set>
                                    <p:anim calcmode="lin" valueType="num">
                                      <p:cBhvr additive="base">
                                        <p:cTn id="51" dur="500" fill="hold"/>
                                        <p:tgtEl>
                                          <p:spTgt spid="233484"/>
                                        </p:tgtEl>
                                        <p:attrNameLst>
                                          <p:attrName>ppt_x</p:attrName>
                                        </p:attrNameLst>
                                      </p:cBhvr>
                                      <p:tavLst>
                                        <p:tav tm="0">
                                          <p:val>
                                            <p:strVal val="#ppt_x"/>
                                          </p:val>
                                        </p:tav>
                                        <p:tav tm="100000">
                                          <p:val>
                                            <p:strVal val="#ppt_x"/>
                                          </p:val>
                                        </p:tav>
                                      </p:tavLst>
                                    </p:anim>
                                    <p:anim calcmode="lin" valueType="num">
                                      <p:cBhvr additive="base">
                                        <p:cTn id="52" dur="500" fill="hold"/>
                                        <p:tgtEl>
                                          <p:spTgt spid="23348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3485"/>
                                        </p:tgtEl>
                                        <p:attrNameLst>
                                          <p:attrName>style.visibility</p:attrName>
                                        </p:attrNameLst>
                                      </p:cBhvr>
                                      <p:to>
                                        <p:strVal val="visible"/>
                                      </p:to>
                                    </p:set>
                                    <p:anim calcmode="lin" valueType="num">
                                      <p:cBhvr additive="base">
                                        <p:cTn id="55" dur="500" fill="hold"/>
                                        <p:tgtEl>
                                          <p:spTgt spid="233485"/>
                                        </p:tgtEl>
                                        <p:attrNameLst>
                                          <p:attrName>ppt_x</p:attrName>
                                        </p:attrNameLst>
                                      </p:cBhvr>
                                      <p:tavLst>
                                        <p:tav tm="0">
                                          <p:val>
                                            <p:strVal val="#ppt_x"/>
                                          </p:val>
                                        </p:tav>
                                        <p:tav tm="100000">
                                          <p:val>
                                            <p:strVal val="#ppt_x"/>
                                          </p:val>
                                        </p:tav>
                                      </p:tavLst>
                                    </p:anim>
                                    <p:anim calcmode="lin" valueType="num">
                                      <p:cBhvr additive="base">
                                        <p:cTn id="56" dur="500" fill="hold"/>
                                        <p:tgtEl>
                                          <p:spTgt spid="23348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3488"/>
                                        </p:tgtEl>
                                        <p:attrNameLst>
                                          <p:attrName>style.visibility</p:attrName>
                                        </p:attrNameLst>
                                      </p:cBhvr>
                                      <p:to>
                                        <p:strVal val="visible"/>
                                      </p:to>
                                    </p:set>
                                    <p:anim calcmode="lin" valueType="num">
                                      <p:cBhvr additive="base">
                                        <p:cTn id="59" dur="500" fill="hold"/>
                                        <p:tgtEl>
                                          <p:spTgt spid="233488"/>
                                        </p:tgtEl>
                                        <p:attrNameLst>
                                          <p:attrName>ppt_x</p:attrName>
                                        </p:attrNameLst>
                                      </p:cBhvr>
                                      <p:tavLst>
                                        <p:tav tm="0">
                                          <p:val>
                                            <p:strVal val="#ppt_x"/>
                                          </p:val>
                                        </p:tav>
                                        <p:tav tm="100000">
                                          <p:val>
                                            <p:strVal val="#ppt_x"/>
                                          </p:val>
                                        </p:tav>
                                      </p:tavLst>
                                    </p:anim>
                                    <p:anim calcmode="lin" valueType="num">
                                      <p:cBhvr additive="base">
                                        <p:cTn id="60" dur="500" fill="hold"/>
                                        <p:tgtEl>
                                          <p:spTgt spid="23348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3489"/>
                                        </p:tgtEl>
                                        <p:attrNameLst>
                                          <p:attrName>style.visibility</p:attrName>
                                        </p:attrNameLst>
                                      </p:cBhvr>
                                      <p:to>
                                        <p:strVal val="visible"/>
                                      </p:to>
                                    </p:set>
                                    <p:anim calcmode="lin" valueType="num">
                                      <p:cBhvr additive="base">
                                        <p:cTn id="63" dur="500" fill="hold"/>
                                        <p:tgtEl>
                                          <p:spTgt spid="233489"/>
                                        </p:tgtEl>
                                        <p:attrNameLst>
                                          <p:attrName>ppt_x</p:attrName>
                                        </p:attrNameLst>
                                      </p:cBhvr>
                                      <p:tavLst>
                                        <p:tav tm="0">
                                          <p:val>
                                            <p:strVal val="#ppt_x"/>
                                          </p:val>
                                        </p:tav>
                                        <p:tav tm="100000">
                                          <p:val>
                                            <p:strVal val="#ppt_x"/>
                                          </p:val>
                                        </p:tav>
                                      </p:tavLst>
                                    </p:anim>
                                    <p:anim calcmode="lin" valueType="num">
                                      <p:cBhvr additive="base">
                                        <p:cTn id="64" dur="500" fill="hold"/>
                                        <p:tgtEl>
                                          <p:spTgt spid="23348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33490"/>
                                        </p:tgtEl>
                                        <p:attrNameLst>
                                          <p:attrName>style.visibility</p:attrName>
                                        </p:attrNameLst>
                                      </p:cBhvr>
                                      <p:to>
                                        <p:strVal val="visible"/>
                                      </p:to>
                                    </p:set>
                                    <p:anim calcmode="lin" valueType="num">
                                      <p:cBhvr additive="base">
                                        <p:cTn id="67" dur="500" fill="hold"/>
                                        <p:tgtEl>
                                          <p:spTgt spid="233490"/>
                                        </p:tgtEl>
                                        <p:attrNameLst>
                                          <p:attrName>ppt_x</p:attrName>
                                        </p:attrNameLst>
                                      </p:cBhvr>
                                      <p:tavLst>
                                        <p:tav tm="0">
                                          <p:val>
                                            <p:strVal val="#ppt_x"/>
                                          </p:val>
                                        </p:tav>
                                        <p:tav tm="100000">
                                          <p:val>
                                            <p:strVal val="#ppt_x"/>
                                          </p:val>
                                        </p:tav>
                                      </p:tavLst>
                                    </p:anim>
                                    <p:anim calcmode="lin" valueType="num">
                                      <p:cBhvr additive="base">
                                        <p:cTn id="68" dur="500" fill="hold"/>
                                        <p:tgtEl>
                                          <p:spTgt spid="23349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3491"/>
                                        </p:tgtEl>
                                        <p:attrNameLst>
                                          <p:attrName>style.visibility</p:attrName>
                                        </p:attrNameLst>
                                      </p:cBhvr>
                                      <p:to>
                                        <p:strVal val="visible"/>
                                      </p:to>
                                    </p:set>
                                    <p:anim calcmode="lin" valueType="num">
                                      <p:cBhvr additive="base">
                                        <p:cTn id="71" dur="500" fill="hold"/>
                                        <p:tgtEl>
                                          <p:spTgt spid="233491"/>
                                        </p:tgtEl>
                                        <p:attrNameLst>
                                          <p:attrName>ppt_x</p:attrName>
                                        </p:attrNameLst>
                                      </p:cBhvr>
                                      <p:tavLst>
                                        <p:tav tm="0">
                                          <p:val>
                                            <p:strVal val="#ppt_x"/>
                                          </p:val>
                                        </p:tav>
                                        <p:tav tm="100000">
                                          <p:val>
                                            <p:strVal val="#ppt_x"/>
                                          </p:val>
                                        </p:tav>
                                      </p:tavLst>
                                    </p:anim>
                                    <p:anim calcmode="lin" valueType="num">
                                      <p:cBhvr additive="base">
                                        <p:cTn id="72" dur="500" fill="hold"/>
                                        <p:tgtEl>
                                          <p:spTgt spid="2334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3493"/>
                                        </p:tgtEl>
                                        <p:attrNameLst>
                                          <p:attrName>style.visibility</p:attrName>
                                        </p:attrNameLst>
                                      </p:cBhvr>
                                      <p:to>
                                        <p:strVal val="visible"/>
                                      </p:to>
                                    </p:set>
                                    <p:anim calcmode="lin" valueType="num">
                                      <p:cBhvr additive="base">
                                        <p:cTn id="75" dur="500" fill="hold"/>
                                        <p:tgtEl>
                                          <p:spTgt spid="233493"/>
                                        </p:tgtEl>
                                        <p:attrNameLst>
                                          <p:attrName>ppt_x</p:attrName>
                                        </p:attrNameLst>
                                      </p:cBhvr>
                                      <p:tavLst>
                                        <p:tav tm="0">
                                          <p:val>
                                            <p:strVal val="#ppt_x"/>
                                          </p:val>
                                        </p:tav>
                                        <p:tav tm="100000">
                                          <p:val>
                                            <p:strVal val="#ppt_x"/>
                                          </p:val>
                                        </p:tav>
                                      </p:tavLst>
                                    </p:anim>
                                    <p:anim calcmode="lin" valueType="num">
                                      <p:cBhvr additive="base">
                                        <p:cTn id="76" dur="500" fill="hold"/>
                                        <p:tgtEl>
                                          <p:spTgt spid="23349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3494"/>
                                        </p:tgtEl>
                                        <p:attrNameLst>
                                          <p:attrName>style.visibility</p:attrName>
                                        </p:attrNameLst>
                                      </p:cBhvr>
                                      <p:to>
                                        <p:strVal val="visible"/>
                                      </p:to>
                                    </p:set>
                                    <p:anim calcmode="lin" valueType="num">
                                      <p:cBhvr additive="base">
                                        <p:cTn id="79" dur="500" fill="hold"/>
                                        <p:tgtEl>
                                          <p:spTgt spid="233494"/>
                                        </p:tgtEl>
                                        <p:attrNameLst>
                                          <p:attrName>ppt_x</p:attrName>
                                        </p:attrNameLst>
                                      </p:cBhvr>
                                      <p:tavLst>
                                        <p:tav tm="0">
                                          <p:val>
                                            <p:strVal val="#ppt_x"/>
                                          </p:val>
                                        </p:tav>
                                        <p:tav tm="100000">
                                          <p:val>
                                            <p:strVal val="#ppt_x"/>
                                          </p:val>
                                        </p:tav>
                                      </p:tavLst>
                                    </p:anim>
                                    <p:anim calcmode="lin" valueType="num">
                                      <p:cBhvr additive="base">
                                        <p:cTn id="80" dur="500" fill="hold"/>
                                        <p:tgtEl>
                                          <p:spTgt spid="23349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3495"/>
                                        </p:tgtEl>
                                        <p:attrNameLst>
                                          <p:attrName>style.visibility</p:attrName>
                                        </p:attrNameLst>
                                      </p:cBhvr>
                                      <p:to>
                                        <p:strVal val="visible"/>
                                      </p:to>
                                    </p:set>
                                    <p:anim calcmode="lin" valueType="num">
                                      <p:cBhvr additive="base">
                                        <p:cTn id="83" dur="500" fill="hold"/>
                                        <p:tgtEl>
                                          <p:spTgt spid="233495"/>
                                        </p:tgtEl>
                                        <p:attrNameLst>
                                          <p:attrName>ppt_x</p:attrName>
                                        </p:attrNameLst>
                                      </p:cBhvr>
                                      <p:tavLst>
                                        <p:tav tm="0">
                                          <p:val>
                                            <p:strVal val="#ppt_x"/>
                                          </p:val>
                                        </p:tav>
                                        <p:tav tm="100000">
                                          <p:val>
                                            <p:strVal val="#ppt_x"/>
                                          </p:val>
                                        </p:tav>
                                      </p:tavLst>
                                    </p:anim>
                                    <p:anim calcmode="lin" valueType="num">
                                      <p:cBhvr additive="base">
                                        <p:cTn id="84" dur="500" fill="hold"/>
                                        <p:tgtEl>
                                          <p:spTgt spid="23349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3496"/>
                                        </p:tgtEl>
                                        <p:attrNameLst>
                                          <p:attrName>style.visibility</p:attrName>
                                        </p:attrNameLst>
                                      </p:cBhvr>
                                      <p:to>
                                        <p:strVal val="visible"/>
                                      </p:to>
                                    </p:set>
                                    <p:anim calcmode="lin" valueType="num">
                                      <p:cBhvr additive="base">
                                        <p:cTn id="87" dur="500" fill="hold"/>
                                        <p:tgtEl>
                                          <p:spTgt spid="233496"/>
                                        </p:tgtEl>
                                        <p:attrNameLst>
                                          <p:attrName>ppt_x</p:attrName>
                                        </p:attrNameLst>
                                      </p:cBhvr>
                                      <p:tavLst>
                                        <p:tav tm="0">
                                          <p:val>
                                            <p:strVal val="#ppt_x"/>
                                          </p:val>
                                        </p:tav>
                                        <p:tav tm="100000">
                                          <p:val>
                                            <p:strVal val="#ppt_x"/>
                                          </p:val>
                                        </p:tav>
                                      </p:tavLst>
                                    </p:anim>
                                    <p:anim calcmode="lin" valueType="num">
                                      <p:cBhvr additive="base">
                                        <p:cTn id="88" dur="500" fill="hold"/>
                                        <p:tgtEl>
                                          <p:spTgt spid="23349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33498"/>
                                        </p:tgtEl>
                                        <p:attrNameLst>
                                          <p:attrName>style.visibility</p:attrName>
                                        </p:attrNameLst>
                                      </p:cBhvr>
                                      <p:to>
                                        <p:strVal val="visible"/>
                                      </p:to>
                                    </p:set>
                                    <p:anim calcmode="lin" valueType="num">
                                      <p:cBhvr additive="base">
                                        <p:cTn id="91" dur="500" fill="hold"/>
                                        <p:tgtEl>
                                          <p:spTgt spid="233498"/>
                                        </p:tgtEl>
                                        <p:attrNameLst>
                                          <p:attrName>ppt_x</p:attrName>
                                        </p:attrNameLst>
                                      </p:cBhvr>
                                      <p:tavLst>
                                        <p:tav tm="0">
                                          <p:val>
                                            <p:strVal val="#ppt_x"/>
                                          </p:val>
                                        </p:tav>
                                        <p:tav tm="100000">
                                          <p:val>
                                            <p:strVal val="#ppt_x"/>
                                          </p:val>
                                        </p:tav>
                                      </p:tavLst>
                                    </p:anim>
                                    <p:anim calcmode="lin" valueType="num">
                                      <p:cBhvr additive="base">
                                        <p:cTn id="92" dur="500" fill="hold"/>
                                        <p:tgtEl>
                                          <p:spTgt spid="23349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33499"/>
                                        </p:tgtEl>
                                        <p:attrNameLst>
                                          <p:attrName>style.visibility</p:attrName>
                                        </p:attrNameLst>
                                      </p:cBhvr>
                                      <p:to>
                                        <p:strVal val="visible"/>
                                      </p:to>
                                    </p:set>
                                    <p:anim calcmode="lin" valueType="num">
                                      <p:cBhvr additive="base">
                                        <p:cTn id="95" dur="500" fill="hold"/>
                                        <p:tgtEl>
                                          <p:spTgt spid="233499"/>
                                        </p:tgtEl>
                                        <p:attrNameLst>
                                          <p:attrName>ppt_x</p:attrName>
                                        </p:attrNameLst>
                                      </p:cBhvr>
                                      <p:tavLst>
                                        <p:tav tm="0">
                                          <p:val>
                                            <p:strVal val="#ppt_x"/>
                                          </p:val>
                                        </p:tav>
                                        <p:tav tm="100000">
                                          <p:val>
                                            <p:strVal val="#ppt_x"/>
                                          </p:val>
                                        </p:tav>
                                      </p:tavLst>
                                    </p:anim>
                                    <p:anim calcmode="lin" valueType="num">
                                      <p:cBhvr additive="base">
                                        <p:cTn id="96" dur="500" fill="hold"/>
                                        <p:tgtEl>
                                          <p:spTgt spid="2334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01" grpId="0" animBg="1"/>
      <p:bldP spid="233500" grpId="0" animBg="1"/>
      <p:bldP spid="233497" grpId="0" animBg="1"/>
      <p:bldP spid="233492" grpId="0" animBg="1"/>
      <p:bldP spid="233487" grpId="0" animBg="1"/>
      <p:bldP spid="233486" grpId="0" animBg="1"/>
      <p:bldP spid="233478" grpId="0" animBg="1"/>
      <p:bldP spid="233479" grpId="0" animBg="1"/>
      <p:bldP spid="233480" grpId="0" animBg="1"/>
      <p:bldP spid="233481" grpId="0"/>
      <p:bldP spid="233484" grpId="0"/>
      <p:bldP spid="233485" grpId="0"/>
      <p:bldP spid="233488" grpId="0" animBg="1"/>
      <p:bldP spid="233489" grpId="0" animBg="1"/>
      <p:bldP spid="233490" grpId="0"/>
      <p:bldP spid="233491" grpId="0"/>
      <p:bldP spid="233493" grpId="0" animBg="1"/>
      <p:bldP spid="233494" grpId="0"/>
      <p:bldP spid="233495" grpId="0" animBg="1"/>
      <p:bldP spid="233496" grpId="0"/>
      <p:bldP spid="233498" grpId="0" animBg="1"/>
      <p:bldP spid="233499" grpId="0"/>
    </p:bldLst>
  </p:timing>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33400" y="1981200"/>
            <a:ext cx="8305800" cy="4114800"/>
            <a:chOff x="336" y="1248"/>
            <a:chExt cx="5232" cy="2592"/>
          </a:xfrm>
        </p:grpSpPr>
        <p:pic>
          <p:nvPicPr>
            <p:cNvPr id="109572" name="Picture 5"/>
            <p:cNvPicPr>
              <a:picLocks noChangeAspect="1" noChangeArrowheads="1"/>
            </p:cNvPicPr>
            <p:nvPr/>
          </p:nvPicPr>
          <p:blipFill>
            <a:blip r:embed="rId2" cstate="print"/>
            <a:srcRect/>
            <a:stretch>
              <a:fillRect/>
            </a:stretch>
          </p:blipFill>
          <p:spPr bwMode="auto">
            <a:xfrm>
              <a:off x="336" y="1248"/>
              <a:ext cx="5232" cy="1254"/>
            </a:xfrm>
            <a:prstGeom prst="rect">
              <a:avLst/>
            </a:prstGeom>
            <a:noFill/>
            <a:ln w="9525">
              <a:noFill/>
              <a:miter lim="800000"/>
              <a:headEnd/>
              <a:tailEnd/>
            </a:ln>
          </p:spPr>
        </p:pic>
        <p:pic>
          <p:nvPicPr>
            <p:cNvPr id="109573" name="Picture 6"/>
            <p:cNvPicPr>
              <a:picLocks noChangeAspect="1" noChangeArrowheads="1"/>
            </p:cNvPicPr>
            <p:nvPr/>
          </p:nvPicPr>
          <p:blipFill>
            <a:blip r:embed="rId3" cstate="print"/>
            <a:srcRect/>
            <a:stretch>
              <a:fillRect/>
            </a:stretch>
          </p:blipFill>
          <p:spPr bwMode="auto">
            <a:xfrm>
              <a:off x="336" y="2496"/>
              <a:ext cx="5232" cy="1344"/>
            </a:xfrm>
            <a:prstGeom prst="rect">
              <a:avLst/>
            </a:prstGeom>
            <a:noFill/>
            <a:ln w="9525">
              <a:noFill/>
              <a:miter lim="800000"/>
              <a:headEnd/>
              <a:tailEnd/>
            </a:ln>
          </p:spPr>
        </p:pic>
      </p:grpSp>
      <p:sp>
        <p:nvSpPr>
          <p:cNvPr id="414727" name="Rectangle 7"/>
          <p:cNvSpPr>
            <a:spLocks noChangeArrowheads="1"/>
          </p:cNvSpPr>
          <p:nvPr/>
        </p:nvSpPr>
        <p:spPr bwMode="auto">
          <a:xfrm>
            <a:off x="2362200" y="533400"/>
            <a:ext cx="4495800" cy="1066800"/>
          </a:xfrm>
          <a:prstGeom prst="rect">
            <a:avLst/>
          </a:prstGeom>
          <a:noFill/>
          <a:ln w="9525">
            <a:noFill/>
            <a:miter lim="800000"/>
            <a:headEnd/>
            <a:tailEnd/>
          </a:ln>
          <a:effectLst/>
        </p:spPr>
        <p:txBody>
          <a:bodyPr lIns="90022" tIns="45011" rIns="90022" bIns="45011"/>
          <a:lstStyle/>
          <a:p>
            <a:pPr marL="342900" indent="-342900">
              <a:spcBef>
                <a:spcPct val="20000"/>
              </a:spcBef>
              <a:defRPr/>
            </a:pPr>
            <a:r>
              <a:rPr lang="zh-CN" altLang="en-US" sz="3200" i="0" dirty="0">
                <a:solidFill>
                  <a:srgbClr val="FF3300"/>
                </a:solidFill>
                <a:effectLst>
                  <a:outerShdw blurRad="38100" dist="38100" dir="2700000" algn="tl">
                    <a:srgbClr val="C0C0C0"/>
                  </a:outerShdw>
                </a:effectLst>
                <a:ea typeface="隶书" pitchFamily="49" charset="-122"/>
              </a:rPr>
              <a:t>前序 </a:t>
            </a:r>
            <a:r>
              <a:rPr lang="en-US" altLang="zh-CN" sz="3200" i="0" dirty="0" smtClean="0">
                <a:solidFill>
                  <a:srgbClr val="FF3300"/>
                </a:solidFill>
                <a:effectLst>
                  <a:outerShdw blurRad="38100" dist="38100" dir="2700000" algn="tl">
                    <a:srgbClr val="C0C0C0"/>
                  </a:outerShdw>
                </a:effectLst>
                <a:ea typeface="隶书" pitchFamily="49" charset="-122"/>
              </a:rPr>
              <a:t>{ABHFDECKG}</a:t>
            </a:r>
            <a:endParaRPr lang="en-US" altLang="zh-CN" sz="3200" i="0" dirty="0">
              <a:solidFill>
                <a:srgbClr val="FF3300"/>
              </a:solidFill>
              <a:effectLst>
                <a:outerShdw blurRad="38100" dist="38100" dir="2700000" algn="tl">
                  <a:srgbClr val="C0C0C0"/>
                </a:outerShdw>
              </a:effectLst>
              <a:ea typeface="隶书" pitchFamily="49" charset="-122"/>
            </a:endParaRPr>
          </a:p>
          <a:p>
            <a:pPr marL="342900" indent="-342900">
              <a:spcBef>
                <a:spcPct val="20000"/>
              </a:spcBef>
              <a:defRPr/>
            </a:pPr>
            <a:r>
              <a:rPr lang="zh-CN" altLang="en-US" sz="3200" i="0" dirty="0">
                <a:solidFill>
                  <a:srgbClr val="FF3300"/>
                </a:solidFill>
                <a:effectLst>
                  <a:outerShdw blurRad="38100" dist="38100" dir="2700000" algn="tl">
                    <a:srgbClr val="C0C0C0"/>
                  </a:outerShdw>
                </a:effectLst>
                <a:ea typeface="隶书" pitchFamily="49" charset="-122"/>
              </a:rPr>
              <a:t>中序 </a:t>
            </a:r>
            <a:r>
              <a:rPr lang="en-US" altLang="zh-CN" sz="3200" i="0" dirty="0" smtClean="0">
                <a:solidFill>
                  <a:srgbClr val="FF3300"/>
                </a:solidFill>
                <a:effectLst>
                  <a:outerShdw blurRad="38100" dist="38100" dir="2700000" algn="tl">
                    <a:srgbClr val="C0C0C0"/>
                  </a:outerShdw>
                </a:effectLst>
                <a:ea typeface="隶书" pitchFamily="49" charset="-122"/>
              </a:rPr>
              <a:t>{HBDFAEKCG}</a:t>
            </a:r>
            <a:endParaRPr lang="en-US" altLang="zh-CN" sz="3200" i="0" dirty="0">
              <a:solidFill>
                <a:schemeClr val="bg2"/>
              </a:solidFill>
              <a:effectLst>
                <a:outerShdw blurRad="38100" dist="38100" dir="2700000" algn="tl">
                  <a:srgbClr val="C0C0C0"/>
                </a:outerShdw>
              </a:effectLst>
              <a:ea typeface="楷体_GB2312" pitchFamily="49" charset="-122"/>
            </a:endParaRPr>
          </a:p>
        </p:txBody>
      </p:sp>
      <p:sp>
        <p:nvSpPr>
          <p:cNvPr id="6" name="灯片编号占位符 5"/>
          <p:cNvSpPr>
            <a:spLocks noGrp="1"/>
          </p:cNvSpPr>
          <p:nvPr>
            <p:ph type="sldNum" sz="quarter" idx="12"/>
          </p:nvPr>
        </p:nvSpPr>
        <p:spPr/>
        <p:txBody>
          <a:bodyPr/>
          <a:lstStyle/>
          <a:p>
            <a:pPr>
              <a:defRPr/>
            </a:pPr>
            <a:fld id="{FA13E0FF-AC54-4E23-B7ED-CE167D266037}" type="slidenum">
              <a:rPr lang="en-US" altLang="zh-CN" smtClean="0"/>
              <a:pPr>
                <a:defRPr/>
              </a:pPr>
              <a:t>278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899592" y="548680"/>
            <a:ext cx="7000875" cy="584200"/>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ea typeface="仿宋_GB2312" pitchFamily="49" charset="-122"/>
              </a:rPr>
              <a:t>利用前序序列和中序序列构造二叉树</a:t>
            </a:r>
          </a:p>
        </p:txBody>
      </p:sp>
      <p:sp>
        <p:nvSpPr>
          <p:cNvPr id="110595" name="Rectangle 4"/>
          <p:cNvSpPr>
            <a:spLocks noChangeArrowheads="1"/>
          </p:cNvSpPr>
          <p:nvPr/>
        </p:nvSpPr>
        <p:spPr bwMode="auto">
          <a:xfrm>
            <a:off x="395536" y="1196752"/>
            <a:ext cx="8501063" cy="5170488"/>
          </a:xfrm>
          <a:prstGeom prst="rect">
            <a:avLst/>
          </a:prstGeom>
          <a:noFill/>
          <a:ln w="9525">
            <a:noFill/>
            <a:miter lim="800000"/>
            <a:headEnd/>
            <a:tailEnd/>
          </a:ln>
        </p:spPr>
        <p:txBody>
          <a:bodyPr>
            <a:spAutoFit/>
          </a:bodyPr>
          <a:lstStyle/>
          <a:p>
            <a:r>
              <a:rPr lang="en-US" altLang="zh-CN" sz="2200" i="0" dirty="0">
                <a:solidFill>
                  <a:schemeClr val="tx2"/>
                </a:solidFill>
                <a:ea typeface="隶书" pitchFamily="49" charset="-122"/>
              </a:rPr>
              <a:t>template &lt;class Type&gt; </a:t>
            </a:r>
            <a:r>
              <a:rPr lang="en-US" altLang="zh-CN" sz="2200" b="0" i="0" dirty="0" err="1">
                <a:solidFill>
                  <a:schemeClr val="tx2"/>
                </a:solidFill>
                <a:ea typeface="隶书" pitchFamily="49" charset="-122"/>
              </a:rPr>
              <a:t>BinaryTree</a:t>
            </a:r>
            <a:r>
              <a:rPr lang="en-US" altLang="zh-CN" sz="2200" i="0" dirty="0">
                <a:solidFill>
                  <a:schemeClr val="tx2"/>
                </a:solidFill>
                <a:ea typeface="隶书" pitchFamily="49" charset="-122"/>
              </a:rPr>
              <a:t> &lt;Type&gt;</a:t>
            </a:r>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 </a:t>
            </a:r>
            <a:r>
              <a:rPr lang="en-US" altLang="zh-CN" sz="2200" b="0" i="0" dirty="0" err="1">
                <a:solidFill>
                  <a:schemeClr val="tx2"/>
                </a:solidFill>
                <a:ea typeface="隶书" pitchFamily="49" charset="-122"/>
              </a:rPr>
              <a:t>BinaryTree</a:t>
            </a:r>
            <a:r>
              <a:rPr lang="en-US" altLang="zh-CN" sz="2200" i="0" dirty="0">
                <a:solidFill>
                  <a:schemeClr val="tx2"/>
                </a:solidFill>
                <a:ea typeface="隶书" pitchFamily="49" charset="-122"/>
              </a:rPr>
              <a:t> &lt;Type&gt; ::</a:t>
            </a:r>
          </a:p>
          <a:p>
            <a:r>
              <a:rPr lang="en-US" altLang="zh-CN" sz="2200" b="0" i="0" dirty="0" err="1" smtClean="0">
                <a:solidFill>
                  <a:schemeClr val="tx2"/>
                </a:solidFill>
                <a:ea typeface="隶书" pitchFamily="49" charset="-122"/>
              </a:rPr>
              <a:t>CreateBinaryTree</a:t>
            </a:r>
            <a:r>
              <a:rPr lang="en-US" altLang="zh-CN" sz="2200" i="0" dirty="0" smtClean="0">
                <a:solidFill>
                  <a:schemeClr val="tx2"/>
                </a:solidFill>
                <a:ea typeface="隶书" pitchFamily="49" charset="-122"/>
              </a:rPr>
              <a:t>(Type</a:t>
            </a:r>
            <a:r>
              <a:rPr lang="en-US" altLang="zh-CN" sz="2200" b="0" i="0" dirty="0" smtClean="0">
                <a:solidFill>
                  <a:schemeClr val="tx2"/>
                </a:solidFill>
                <a:ea typeface="隶书" pitchFamily="49" charset="-122"/>
              </a:rPr>
              <a:t> </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VLR</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Type</a:t>
            </a:r>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LVR</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 </a:t>
            </a:r>
            <a:r>
              <a:rPr lang="en-US" altLang="zh-CN" sz="2200" i="0" dirty="0" err="1">
                <a:solidFill>
                  <a:schemeClr val="tx2"/>
                </a:solidFill>
                <a:ea typeface="隶书" pitchFamily="49" charset="-122"/>
              </a:rPr>
              <a:t>int</a:t>
            </a:r>
            <a:r>
              <a:rPr lang="en-US" altLang="zh-CN" sz="2200" b="0" i="0" dirty="0">
                <a:solidFill>
                  <a:schemeClr val="tx2"/>
                </a:solidFill>
                <a:ea typeface="隶书" pitchFamily="49" charset="-122"/>
              </a:rPr>
              <a:t> </a:t>
            </a:r>
            <a:r>
              <a:rPr lang="en-US" altLang="zh-CN" sz="2200" b="0" i="0" dirty="0" smtClean="0">
                <a:solidFill>
                  <a:schemeClr val="tx2"/>
                </a:solidFill>
                <a:ea typeface="隶书" pitchFamily="49" charset="-122"/>
              </a:rPr>
              <a:t>n</a:t>
            </a:r>
            <a:r>
              <a:rPr lang="en-US" altLang="zh-CN" sz="2200" i="0" dirty="0" smtClean="0">
                <a:solidFill>
                  <a:schemeClr val="tx2"/>
                </a:solidFill>
                <a:ea typeface="隶书" pitchFamily="49" charset="-122"/>
              </a:rPr>
              <a:t>) </a:t>
            </a:r>
            <a:r>
              <a:rPr lang="en-US" altLang="zh-CN" sz="2200" i="0" dirty="0">
                <a:solidFill>
                  <a:schemeClr val="tx2"/>
                </a:solidFill>
                <a:ea typeface="隶书" pitchFamily="49" charset="-122"/>
              </a:rPr>
              <a:t>{</a:t>
            </a:r>
          </a:p>
          <a:p>
            <a:r>
              <a:rPr lang="en-US" altLang="zh-CN" sz="2200" i="0" dirty="0">
                <a:solidFill>
                  <a:schemeClr val="tx2"/>
                </a:solidFill>
                <a:ea typeface="隶书" pitchFamily="49" charset="-122"/>
              </a:rPr>
              <a:t>    if</a:t>
            </a:r>
            <a:r>
              <a:rPr lang="en-US" altLang="zh-CN" sz="2200" b="0" i="0" dirty="0">
                <a:solidFill>
                  <a:schemeClr val="tx2"/>
                </a:solidFill>
                <a:ea typeface="隶书" pitchFamily="49" charset="-122"/>
              </a:rPr>
              <a:t> </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n</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0</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  </a:t>
            </a:r>
            <a:r>
              <a:rPr lang="en-US" altLang="zh-CN" sz="2200" i="0" dirty="0" smtClean="0">
                <a:solidFill>
                  <a:schemeClr val="tx2"/>
                </a:solidFill>
                <a:ea typeface="隶书" pitchFamily="49" charset="-122"/>
              </a:rPr>
              <a:t>return</a:t>
            </a:r>
            <a:r>
              <a:rPr lang="en-US" altLang="zh-CN" sz="2200" b="0" i="0" dirty="0" smtClean="0">
                <a:solidFill>
                  <a:schemeClr val="tx2"/>
                </a:solidFill>
                <a:ea typeface="隶书" pitchFamily="49" charset="-122"/>
              </a:rPr>
              <a:t> </a:t>
            </a:r>
            <a:r>
              <a:rPr lang="en-US" altLang="zh-CN" sz="2200" b="0" i="0" dirty="0">
                <a:solidFill>
                  <a:schemeClr val="tx2"/>
                </a:solidFill>
                <a:ea typeface="隶书" pitchFamily="49" charset="-122"/>
              </a:rPr>
              <a:t>NULL</a:t>
            </a:r>
            <a:r>
              <a:rPr lang="en-US" altLang="zh-CN" sz="2200" i="0" dirty="0">
                <a:solidFill>
                  <a:schemeClr val="tx2"/>
                </a:solidFill>
                <a:ea typeface="隶书" pitchFamily="49" charset="-122"/>
              </a:rPr>
              <a:t>;</a:t>
            </a:r>
          </a:p>
          <a:p>
            <a:r>
              <a:rPr lang="en-US" altLang="zh-CN" sz="2200" b="0" i="0" dirty="0">
                <a:solidFill>
                  <a:schemeClr val="tx2"/>
                </a:solidFill>
                <a:ea typeface="隶书" pitchFamily="49" charset="-122"/>
              </a:rPr>
              <a:t>    </a:t>
            </a:r>
            <a:r>
              <a:rPr lang="en-US" altLang="zh-CN" sz="2200" i="0" dirty="0" err="1">
                <a:solidFill>
                  <a:schemeClr val="tx2"/>
                </a:solidFill>
                <a:ea typeface="隶书" pitchFamily="49" charset="-122"/>
              </a:rPr>
              <a:t>int</a:t>
            </a:r>
            <a:r>
              <a:rPr lang="en-US" altLang="zh-CN" sz="2200" b="0" i="0" dirty="0">
                <a:solidFill>
                  <a:schemeClr val="tx2"/>
                </a:solidFill>
                <a:ea typeface="隶书" pitchFamily="49" charset="-122"/>
              </a:rPr>
              <a:t> </a:t>
            </a:r>
            <a:r>
              <a:rPr lang="en-US" altLang="zh-CN" sz="2200" b="0" i="0" dirty="0" smtClean="0">
                <a:solidFill>
                  <a:schemeClr val="tx2"/>
                </a:solidFill>
                <a:ea typeface="隶书" pitchFamily="49" charset="-122"/>
              </a:rPr>
              <a:t>k</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0</a:t>
            </a:r>
            <a:r>
              <a:rPr lang="en-US" altLang="zh-CN" sz="2200" i="0" dirty="0">
                <a:solidFill>
                  <a:schemeClr val="tx2"/>
                </a:solidFill>
                <a:ea typeface="隶书" pitchFamily="49" charset="-122"/>
              </a:rPr>
              <a:t>;</a:t>
            </a:r>
          </a:p>
          <a:p>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while</a:t>
            </a:r>
            <a:r>
              <a:rPr lang="en-US" altLang="zh-CN" sz="2200" b="0" i="0" dirty="0">
                <a:solidFill>
                  <a:schemeClr val="tx2"/>
                </a:solidFill>
                <a:ea typeface="隶书" pitchFamily="49" charset="-122"/>
              </a:rPr>
              <a:t> </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VLR</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0</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LVR</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k</a:t>
            </a:r>
            <a:r>
              <a:rPr lang="en-US" altLang="zh-CN" sz="2200" i="0" dirty="0" smtClean="0">
                <a:solidFill>
                  <a:schemeClr val="tx2"/>
                </a:solidFill>
                <a:ea typeface="隶书" pitchFamily="49" charset="-122"/>
              </a:rPr>
              <a:t>]) </a:t>
            </a:r>
            <a:r>
              <a:rPr lang="en-US" altLang="zh-CN" sz="2200" b="0" i="0" dirty="0" smtClean="0">
                <a:solidFill>
                  <a:schemeClr val="tx2"/>
                </a:solidFill>
                <a:ea typeface="隶书" pitchFamily="49" charset="-122"/>
              </a:rPr>
              <a:t> </a:t>
            </a:r>
            <a:r>
              <a:rPr lang="en-US" altLang="zh-CN" sz="2200" b="0" i="0" dirty="0">
                <a:solidFill>
                  <a:schemeClr val="tx2"/>
                </a:solidFill>
                <a:ea typeface="隶书" pitchFamily="49" charset="-122"/>
              </a:rPr>
              <a:t>k</a:t>
            </a:r>
            <a:r>
              <a:rPr lang="en-US" altLang="zh-CN" sz="2200" i="0" dirty="0">
                <a:solidFill>
                  <a:schemeClr val="tx2"/>
                </a:solidFill>
                <a:ea typeface="隶书" pitchFamily="49" charset="-122"/>
              </a:rPr>
              <a:t>++;  </a:t>
            </a:r>
            <a:r>
              <a:rPr lang="en-US" altLang="zh-CN" sz="2200" i="0" dirty="0">
                <a:solidFill>
                  <a:srgbClr val="000099"/>
                </a:solidFill>
                <a:ea typeface="隶书" pitchFamily="49" charset="-122"/>
              </a:rPr>
              <a:t>//</a:t>
            </a:r>
            <a:r>
              <a:rPr lang="zh-CN" altLang="en-US" sz="2200" b="0" i="0" dirty="0">
                <a:solidFill>
                  <a:srgbClr val="000099"/>
                </a:solidFill>
                <a:ea typeface="隶书" pitchFamily="49" charset="-122"/>
              </a:rPr>
              <a:t>在中序序列中寻找根</a:t>
            </a:r>
            <a:endParaRPr lang="en-US" altLang="zh-CN" sz="2200" i="0" dirty="0">
              <a:solidFill>
                <a:schemeClr val="tx2"/>
              </a:solidFill>
              <a:ea typeface="隶书" pitchFamily="49" charset="-122"/>
            </a:endParaRPr>
          </a:p>
          <a:p>
            <a:r>
              <a:rPr lang="en-US" altLang="zh-CN" sz="2200" b="0" i="0" dirty="0">
                <a:solidFill>
                  <a:schemeClr val="tx2"/>
                </a:solidFill>
                <a:ea typeface="隶书" pitchFamily="49" charset="-122"/>
              </a:rPr>
              <a:t>    </a:t>
            </a:r>
            <a:r>
              <a:rPr lang="en-US" altLang="zh-CN" sz="2200" b="0" i="0" dirty="0" err="1">
                <a:solidFill>
                  <a:schemeClr val="tx2"/>
                </a:solidFill>
                <a:ea typeface="隶书" pitchFamily="49" charset="-122"/>
              </a:rPr>
              <a:t>BinTreeNode</a:t>
            </a:r>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&lt;Type&gt;</a:t>
            </a:r>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a:t>
            </a:r>
            <a:r>
              <a:rPr lang="en-US" altLang="zh-CN" sz="2200" b="0" i="0" dirty="0" smtClean="0">
                <a:solidFill>
                  <a:schemeClr val="tx2"/>
                </a:solidFill>
                <a:ea typeface="隶书" pitchFamily="49" charset="-122"/>
              </a:rPr>
              <a:t>t</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 </a:t>
            </a:r>
            <a:endParaRPr lang="en-US" altLang="zh-CN" sz="2200" b="0" i="0" dirty="0">
              <a:solidFill>
                <a:schemeClr val="tx2"/>
              </a:solidFill>
              <a:ea typeface="隶书" pitchFamily="49" charset="-122"/>
            </a:endParaRPr>
          </a:p>
          <a:p>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new</a:t>
            </a:r>
            <a:r>
              <a:rPr lang="en-US" altLang="zh-CN" sz="2200" b="0" i="0" dirty="0">
                <a:solidFill>
                  <a:schemeClr val="tx2"/>
                </a:solidFill>
                <a:ea typeface="隶书" pitchFamily="49" charset="-122"/>
              </a:rPr>
              <a:t> </a:t>
            </a:r>
            <a:r>
              <a:rPr lang="en-US" altLang="zh-CN" sz="2200" b="0" i="0" dirty="0" err="1">
                <a:solidFill>
                  <a:schemeClr val="tx2"/>
                </a:solidFill>
                <a:ea typeface="隶书" pitchFamily="49" charset="-122"/>
              </a:rPr>
              <a:t>BinTreeNode</a:t>
            </a:r>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&lt;Type&gt;</a:t>
            </a:r>
            <a:r>
              <a:rPr lang="en-US" altLang="zh-CN" sz="2200" b="0" i="0" dirty="0">
                <a:solidFill>
                  <a:schemeClr val="tx2"/>
                </a:solidFill>
                <a:ea typeface="隶书" pitchFamily="49" charset="-122"/>
              </a:rPr>
              <a:t> </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VLR</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0</a:t>
            </a:r>
            <a:r>
              <a:rPr lang="en-US" altLang="zh-CN" sz="2200" i="0" dirty="0" smtClean="0">
                <a:solidFill>
                  <a:schemeClr val="tx2"/>
                </a:solidFill>
                <a:ea typeface="隶书" pitchFamily="49" charset="-122"/>
              </a:rPr>
              <a:t>]);</a:t>
            </a:r>
            <a:r>
              <a:rPr lang="en-US" altLang="zh-CN" sz="2200" i="0" dirty="0" smtClean="0">
                <a:solidFill>
                  <a:srgbClr val="000099"/>
                </a:solidFill>
                <a:ea typeface="隶书" pitchFamily="49" charset="-122"/>
              </a:rPr>
              <a:t>  </a:t>
            </a:r>
            <a:r>
              <a:rPr lang="en-US" altLang="zh-CN" sz="2200" i="0" dirty="0">
                <a:solidFill>
                  <a:srgbClr val="000099"/>
                </a:solidFill>
                <a:ea typeface="隶书" pitchFamily="49" charset="-122"/>
              </a:rPr>
              <a:t>//</a:t>
            </a:r>
            <a:r>
              <a:rPr lang="zh-CN" altLang="en-US" sz="2200" b="0" i="0" dirty="0">
                <a:solidFill>
                  <a:srgbClr val="000099"/>
                </a:solidFill>
                <a:ea typeface="隶书" pitchFamily="49" charset="-122"/>
              </a:rPr>
              <a:t>创建根结点</a:t>
            </a:r>
            <a:endParaRPr lang="en-US" altLang="zh-CN" sz="2200" i="0" dirty="0">
              <a:solidFill>
                <a:schemeClr val="tx2"/>
              </a:solidFill>
              <a:ea typeface="隶书" pitchFamily="49" charset="-122"/>
            </a:endParaRPr>
          </a:p>
          <a:p>
            <a:r>
              <a:rPr lang="en-US" altLang="zh-CN" sz="2200" b="0" i="0" dirty="0">
                <a:solidFill>
                  <a:schemeClr val="tx2"/>
                </a:solidFill>
                <a:ea typeface="隶书" pitchFamily="49" charset="-122"/>
              </a:rPr>
              <a:t>    t</a:t>
            </a:r>
            <a:r>
              <a:rPr lang="en-US" altLang="zh-CN" sz="2200" i="0" dirty="0">
                <a:solidFill>
                  <a:schemeClr val="tx2"/>
                </a:solidFill>
                <a:ea typeface="隶书" pitchFamily="49" charset="-122"/>
              </a:rPr>
              <a:t>-&gt;</a:t>
            </a:r>
            <a:r>
              <a:rPr lang="en-US" altLang="zh-CN" sz="2200" b="0" i="0" dirty="0" err="1" smtClean="0">
                <a:solidFill>
                  <a:schemeClr val="tx2"/>
                </a:solidFill>
                <a:ea typeface="隶书" pitchFamily="49" charset="-122"/>
              </a:rPr>
              <a:t>leftChild</a:t>
            </a:r>
            <a:r>
              <a:rPr lang="en-US" altLang="zh-CN" sz="2200" i="0" dirty="0" smtClean="0">
                <a:solidFill>
                  <a:schemeClr val="tx2"/>
                </a:solidFill>
                <a:ea typeface="隶书" pitchFamily="49" charset="-122"/>
              </a:rPr>
              <a:t>=</a:t>
            </a:r>
            <a:r>
              <a:rPr lang="en-US" altLang="zh-CN" sz="2200" b="0" i="0" dirty="0" err="1" smtClean="0">
                <a:solidFill>
                  <a:schemeClr val="tx2"/>
                </a:solidFill>
                <a:ea typeface="隶书" pitchFamily="49" charset="-122"/>
              </a:rPr>
              <a:t>CreateBinaryTree</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VLR</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1</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 LVR</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 </a:t>
            </a:r>
            <a:r>
              <a:rPr lang="en-US" altLang="zh-CN" sz="2200" b="0" i="0" dirty="0" smtClean="0">
                <a:solidFill>
                  <a:schemeClr val="tx2"/>
                </a:solidFill>
                <a:ea typeface="隶书" pitchFamily="49" charset="-122"/>
              </a:rPr>
              <a:t>k</a:t>
            </a:r>
            <a:r>
              <a:rPr lang="en-US" altLang="zh-CN" sz="2200" i="0" dirty="0" smtClean="0">
                <a:solidFill>
                  <a:schemeClr val="tx2"/>
                </a:solidFill>
                <a:ea typeface="隶书" pitchFamily="49" charset="-122"/>
              </a:rPr>
              <a:t>);</a:t>
            </a:r>
            <a:endParaRPr lang="en-US" altLang="zh-CN" sz="2200" i="0" dirty="0">
              <a:solidFill>
                <a:schemeClr val="tx2"/>
              </a:solidFill>
              <a:ea typeface="隶书" pitchFamily="49" charset="-122"/>
            </a:endParaRPr>
          </a:p>
          <a:p>
            <a:r>
              <a:rPr lang="en-US" altLang="zh-CN" sz="2200" i="0" dirty="0">
                <a:solidFill>
                  <a:srgbClr val="000099"/>
                </a:solidFill>
                <a:ea typeface="隶书" pitchFamily="49" charset="-122"/>
              </a:rPr>
              <a:t>    //</a:t>
            </a:r>
            <a:r>
              <a:rPr lang="zh-CN" altLang="en-US" sz="2200" b="0" i="0" dirty="0">
                <a:solidFill>
                  <a:srgbClr val="000099"/>
                </a:solidFill>
                <a:ea typeface="隶书" pitchFamily="49" charset="-122"/>
              </a:rPr>
              <a:t>从前</a:t>
            </a:r>
            <a:r>
              <a:rPr lang="zh-CN" altLang="en-US" sz="2200" b="0" i="0" dirty="0" smtClean="0">
                <a:solidFill>
                  <a:srgbClr val="000099"/>
                </a:solidFill>
                <a:ea typeface="隶书" pitchFamily="49" charset="-122"/>
              </a:rPr>
              <a:t>序</a:t>
            </a:r>
            <a:r>
              <a:rPr lang="en-US" altLang="zh-CN" sz="2200" i="0" dirty="0" smtClean="0">
                <a:solidFill>
                  <a:srgbClr val="C00000"/>
                </a:solidFill>
                <a:ea typeface="隶书" pitchFamily="49" charset="-122"/>
              </a:rPr>
              <a:t>VLR</a:t>
            </a:r>
            <a:r>
              <a:rPr lang="en-US" altLang="zh-CN" sz="2200" b="0" i="0" dirty="0" smtClean="0">
                <a:solidFill>
                  <a:srgbClr val="C00000"/>
                </a:solidFill>
                <a:ea typeface="隶书" pitchFamily="49" charset="-122"/>
              </a:rPr>
              <a:t>+</a:t>
            </a:r>
            <a:r>
              <a:rPr lang="en-US" altLang="zh-CN" sz="2200" i="0" dirty="0" smtClean="0">
                <a:solidFill>
                  <a:srgbClr val="C00000"/>
                </a:solidFill>
                <a:ea typeface="隶书" pitchFamily="49" charset="-122"/>
              </a:rPr>
              <a:t>1</a:t>
            </a:r>
            <a:r>
              <a:rPr lang="zh-CN" altLang="en-US" sz="2200" b="0" i="0" dirty="0" smtClean="0">
                <a:solidFill>
                  <a:srgbClr val="000099"/>
                </a:solidFill>
                <a:ea typeface="隶书" pitchFamily="49" charset="-122"/>
              </a:rPr>
              <a:t>开始</a:t>
            </a:r>
            <a:r>
              <a:rPr lang="zh-CN" altLang="en-US" sz="2200" b="0" i="0" dirty="0">
                <a:solidFill>
                  <a:srgbClr val="000099"/>
                </a:solidFill>
                <a:ea typeface="隶书" pitchFamily="49" charset="-122"/>
              </a:rPr>
              <a:t>对中序</a:t>
            </a:r>
            <a:r>
              <a:rPr lang="zh-CN" altLang="en-US" sz="2200" b="0" i="0" dirty="0" smtClean="0">
                <a:solidFill>
                  <a:srgbClr val="000099"/>
                </a:solidFill>
                <a:ea typeface="隶书" pitchFamily="49" charset="-122"/>
              </a:rPr>
              <a:t>的</a:t>
            </a:r>
            <a:r>
              <a:rPr lang="en-US" altLang="zh-CN" sz="2200" i="0" dirty="0" smtClean="0">
                <a:solidFill>
                  <a:srgbClr val="C00000"/>
                </a:solidFill>
                <a:ea typeface="隶书" pitchFamily="49" charset="-122"/>
              </a:rPr>
              <a:t>0</a:t>
            </a:r>
            <a:r>
              <a:rPr lang="en-US" altLang="zh-CN" sz="2200" b="0" i="0" dirty="0" smtClean="0">
                <a:solidFill>
                  <a:srgbClr val="C00000"/>
                </a:solidFill>
                <a:ea typeface="隶书" pitchFamily="49" charset="-122"/>
              </a:rPr>
              <a:t>~</a:t>
            </a:r>
            <a:r>
              <a:rPr lang="en-US" altLang="zh-CN" sz="2200" i="0" dirty="0" smtClean="0">
                <a:solidFill>
                  <a:srgbClr val="C00000"/>
                </a:solidFill>
                <a:ea typeface="隶书" pitchFamily="49" charset="-122"/>
              </a:rPr>
              <a:t>k</a:t>
            </a:r>
            <a:r>
              <a:rPr lang="en-US" altLang="zh-CN" sz="2200" b="0" i="0" dirty="0" smtClean="0">
                <a:solidFill>
                  <a:srgbClr val="C00000"/>
                </a:solidFill>
                <a:ea typeface="隶书" pitchFamily="49" charset="-122"/>
              </a:rPr>
              <a:t>-</a:t>
            </a:r>
            <a:r>
              <a:rPr lang="en-US" altLang="zh-CN" sz="2200" i="0" dirty="0" smtClean="0">
                <a:solidFill>
                  <a:srgbClr val="C00000"/>
                </a:solidFill>
                <a:ea typeface="隶书" pitchFamily="49" charset="-122"/>
              </a:rPr>
              <a:t>1</a:t>
            </a:r>
            <a:r>
              <a:rPr lang="zh-CN" altLang="en-US" sz="2200" b="0" i="0" dirty="0" smtClean="0">
                <a:solidFill>
                  <a:srgbClr val="000099"/>
                </a:solidFill>
                <a:ea typeface="隶书" pitchFamily="49" charset="-122"/>
              </a:rPr>
              <a:t>左子</a:t>
            </a:r>
            <a:r>
              <a:rPr lang="zh-CN" altLang="en-US" sz="2200" b="0" i="0" dirty="0">
                <a:solidFill>
                  <a:srgbClr val="000099"/>
                </a:solidFill>
                <a:ea typeface="隶书" pitchFamily="49" charset="-122"/>
              </a:rPr>
              <a:t>序列</a:t>
            </a:r>
            <a:endParaRPr lang="en-US" altLang="zh-CN" sz="2200" b="0" i="0" dirty="0">
              <a:solidFill>
                <a:srgbClr val="000099"/>
              </a:solidFill>
              <a:ea typeface="隶书" pitchFamily="49" charset="-122"/>
            </a:endParaRPr>
          </a:p>
          <a:p>
            <a:r>
              <a:rPr lang="en-US" altLang="zh-CN" sz="2200" b="0" i="0" dirty="0">
                <a:solidFill>
                  <a:srgbClr val="000099"/>
                </a:solidFill>
                <a:ea typeface="隶书" pitchFamily="49" charset="-122"/>
              </a:rPr>
              <a:t>    </a:t>
            </a:r>
            <a:r>
              <a:rPr lang="en-US" altLang="zh-CN" sz="2200" i="0" dirty="0">
                <a:solidFill>
                  <a:srgbClr val="000099"/>
                </a:solidFill>
                <a:ea typeface="隶书" pitchFamily="49" charset="-122"/>
              </a:rPr>
              <a:t>//</a:t>
            </a:r>
            <a:r>
              <a:rPr lang="zh-CN" altLang="en-US" sz="2200" b="0" i="0" dirty="0" smtClean="0">
                <a:solidFill>
                  <a:srgbClr val="000099"/>
                </a:solidFill>
                <a:ea typeface="隶书" pitchFamily="49" charset="-122"/>
              </a:rPr>
              <a:t>的</a:t>
            </a:r>
            <a:r>
              <a:rPr lang="en-US" altLang="zh-CN" sz="2200" i="0" dirty="0" smtClean="0">
                <a:solidFill>
                  <a:srgbClr val="C00000"/>
                </a:solidFill>
                <a:ea typeface="隶书" pitchFamily="49" charset="-122"/>
              </a:rPr>
              <a:t>k</a:t>
            </a:r>
            <a:r>
              <a:rPr lang="zh-CN" altLang="en-US" sz="2200" b="0" i="0" dirty="0" smtClean="0">
                <a:solidFill>
                  <a:srgbClr val="000099"/>
                </a:solidFill>
                <a:ea typeface="隶书" pitchFamily="49" charset="-122"/>
              </a:rPr>
              <a:t>个</a:t>
            </a:r>
            <a:r>
              <a:rPr lang="zh-CN" altLang="en-US" sz="2200" b="0" i="0" dirty="0">
                <a:solidFill>
                  <a:srgbClr val="000099"/>
                </a:solidFill>
                <a:ea typeface="隶书" pitchFamily="49" charset="-122"/>
              </a:rPr>
              <a:t>元素递归建立左子树</a:t>
            </a:r>
            <a:endParaRPr lang="en-US" altLang="zh-CN" sz="2200" i="0" dirty="0">
              <a:solidFill>
                <a:schemeClr val="tx2"/>
              </a:solidFill>
              <a:ea typeface="隶书" pitchFamily="49" charset="-122"/>
            </a:endParaRPr>
          </a:p>
          <a:p>
            <a:r>
              <a:rPr lang="en-US" altLang="zh-CN" sz="2200" b="0" i="0" dirty="0">
                <a:solidFill>
                  <a:schemeClr val="tx2"/>
                </a:solidFill>
                <a:ea typeface="隶书" pitchFamily="49" charset="-122"/>
              </a:rPr>
              <a:t>    t</a:t>
            </a:r>
            <a:r>
              <a:rPr lang="en-US" altLang="zh-CN" sz="2200" i="0" dirty="0">
                <a:solidFill>
                  <a:schemeClr val="tx2"/>
                </a:solidFill>
                <a:ea typeface="隶书" pitchFamily="49" charset="-122"/>
              </a:rPr>
              <a:t>-&gt;</a:t>
            </a:r>
            <a:r>
              <a:rPr lang="en-US" altLang="zh-CN" sz="2200" b="0" i="0" dirty="0" err="1" smtClean="0">
                <a:solidFill>
                  <a:schemeClr val="tx2"/>
                </a:solidFill>
                <a:ea typeface="隶书" pitchFamily="49" charset="-122"/>
              </a:rPr>
              <a:t>rightChild</a:t>
            </a:r>
            <a:r>
              <a:rPr lang="en-US" altLang="zh-CN" sz="2200" i="0" dirty="0" smtClean="0">
                <a:solidFill>
                  <a:schemeClr val="tx2"/>
                </a:solidFill>
                <a:ea typeface="隶书" pitchFamily="49" charset="-122"/>
              </a:rPr>
              <a:t>=</a:t>
            </a:r>
            <a:r>
              <a:rPr lang="en-US" altLang="zh-CN" sz="2200" b="0" i="0" dirty="0" err="1" smtClean="0">
                <a:solidFill>
                  <a:schemeClr val="tx2"/>
                </a:solidFill>
                <a:ea typeface="隶书" pitchFamily="49" charset="-122"/>
              </a:rPr>
              <a:t>CreateBinaryTree</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VLR</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k</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1</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 LVR</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k</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1</a:t>
            </a:r>
            <a:r>
              <a:rPr lang="en-US" altLang="zh-CN" sz="2200" i="0" dirty="0">
                <a:solidFill>
                  <a:schemeClr val="tx2"/>
                </a:solidFill>
                <a:ea typeface="隶书" pitchFamily="49" charset="-122"/>
              </a:rPr>
              <a:t>,</a:t>
            </a:r>
            <a:r>
              <a:rPr lang="en-US" altLang="zh-CN" sz="2200" b="0" i="0" dirty="0">
                <a:solidFill>
                  <a:schemeClr val="tx2"/>
                </a:solidFill>
                <a:ea typeface="隶书" pitchFamily="49" charset="-122"/>
              </a:rPr>
              <a:t> </a:t>
            </a:r>
            <a:r>
              <a:rPr lang="en-US" altLang="zh-CN" sz="2200" b="0" i="0" dirty="0" smtClean="0">
                <a:solidFill>
                  <a:schemeClr val="tx2"/>
                </a:solidFill>
                <a:ea typeface="隶书" pitchFamily="49" charset="-122"/>
              </a:rPr>
              <a:t>n</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k</a:t>
            </a:r>
            <a:r>
              <a:rPr lang="en-US" altLang="zh-CN" sz="2200" i="0" dirty="0" smtClean="0">
                <a:solidFill>
                  <a:schemeClr val="tx2"/>
                </a:solidFill>
                <a:ea typeface="隶书" pitchFamily="49" charset="-122"/>
              </a:rPr>
              <a:t>-</a:t>
            </a:r>
            <a:r>
              <a:rPr lang="en-US" altLang="zh-CN" sz="2200" b="0" i="0" dirty="0" smtClean="0">
                <a:solidFill>
                  <a:schemeClr val="tx2"/>
                </a:solidFill>
                <a:ea typeface="隶书" pitchFamily="49" charset="-122"/>
              </a:rPr>
              <a:t>1</a:t>
            </a:r>
            <a:r>
              <a:rPr lang="en-US" altLang="zh-CN" sz="2200" i="0" dirty="0" smtClean="0">
                <a:solidFill>
                  <a:schemeClr val="tx2"/>
                </a:solidFill>
                <a:ea typeface="隶书" pitchFamily="49" charset="-122"/>
              </a:rPr>
              <a:t>);</a:t>
            </a:r>
            <a:endParaRPr lang="en-US" altLang="zh-CN" sz="2200" i="0" dirty="0">
              <a:solidFill>
                <a:schemeClr val="tx2"/>
              </a:solidFill>
              <a:ea typeface="隶书" pitchFamily="49" charset="-122"/>
            </a:endParaRPr>
          </a:p>
          <a:p>
            <a:r>
              <a:rPr lang="en-US" altLang="zh-CN" sz="2200" i="0" dirty="0">
                <a:solidFill>
                  <a:srgbClr val="000099"/>
                </a:solidFill>
                <a:ea typeface="隶书" pitchFamily="49" charset="-122"/>
              </a:rPr>
              <a:t>    //</a:t>
            </a:r>
            <a:r>
              <a:rPr lang="zh-CN" altLang="en-US" sz="2200" b="0" i="0" dirty="0">
                <a:solidFill>
                  <a:srgbClr val="000099"/>
                </a:solidFill>
                <a:ea typeface="隶书" pitchFamily="49" charset="-122"/>
              </a:rPr>
              <a:t>从前</a:t>
            </a:r>
            <a:r>
              <a:rPr lang="zh-CN" altLang="en-US" sz="2200" b="0" i="0" dirty="0" smtClean="0">
                <a:solidFill>
                  <a:srgbClr val="000099"/>
                </a:solidFill>
                <a:ea typeface="隶书" pitchFamily="49" charset="-122"/>
              </a:rPr>
              <a:t>序</a:t>
            </a:r>
            <a:r>
              <a:rPr lang="en-US" altLang="zh-CN" sz="2200" i="0" dirty="0" smtClean="0">
                <a:solidFill>
                  <a:srgbClr val="C00000"/>
                </a:solidFill>
                <a:ea typeface="隶书" pitchFamily="49" charset="-122"/>
              </a:rPr>
              <a:t>VLR+k+1</a:t>
            </a:r>
            <a:r>
              <a:rPr lang="zh-CN" altLang="en-US" sz="2200" b="0" i="0" dirty="0" smtClean="0">
                <a:solidFill>
                  <a:srgbClr val="000099"/>
                </a:solidFill>
                <a:ea typeface="隶书" pitchFamily="49" charset="-122"/>
              </a:rPr>
              <a:t>开始</a:t>
            </a:r>
            <a:r>
              <a:rPr lang="zh-CN" altLang="en-US" sz="2200" b="0" i="0" dirty="0">
                <a:solidFill>
                  <a:srgbClr val="000099"/>
                </a:solidFill>
                <a:ea typeface="隶书" pitchFamily="49" charset="-122"/>
              </a:rPr>
              <a:t>对中序</a:t>
            </a:r>
            <a:r>
              <a:rPr lang="zh-CN" altLang="en-US" sz="2200" b="0" i="0" dirty="0" smtClean="0">
                <a:solidFill>
                  <a:srgbClr val="000099"/>
                </a:solidFill>
                <a:ea typeface="隶书" pitchFamily="49" charset="-122"/>
              </a:rPr>
              <a:t>的</a:t>
            </a:r>
            <a:r>
              <a:rPr lang="en-US" altLang="zh-CN" sz="2200" i="0" dirty="0" smtClean="0">
                <a:solidFill>
                  <a:srgbClr val="C00000"/>
                </a:solidFill>
                <a:ea typeface="隶书" pitchFamily="49" charset="-122"/>
              </a:rPr>
              <a:t>k+1~n-1</a:t>
            </a:r>
            <a:r>
              <a:rPr lang="zh-CN" altLang="en-US" sz="2200" b="0" i="0" dirty="0" smtClean="0">
                <a:solidFill>
                  <a:srgbClr val="000099"/>
                </a:solidFill>
                <a:ea typeface="隶书" pitchFamily="49" charset="-122"/>
              </a:rPr>
              <a:t>右</a:t>
            </a:r>
            <a:r>
              <a:rPr lang="zh-CN" altLang="en-US" sz="2200" b="0" i="0" dirty="0">
                <a:solidFill>
                  <a:srgbClr val="000099"/>
                </a:solidFill>
                <a:ea typeface="隶书" pitchFamily="49" charset="-122"/>
              </a:rPr>
              <a:t>子序列</a:t>
            </a:r>
            <a:endParaRPr lang="en-US" altLang="zh-CN" sz="2200" b="0" i="0" dirty="0">
              <a:solidFill>
                <a:srgbClr val="000099"/>
              </a:solidFill>
              <a:ea typeface="隶书" pitchFamily="49" charset="-122"/>
            </a:endParaRPr>
          </a:p>
          <a:p>
            <a:r>
              <a:rPr lang="en-US" altLang="zh-CN" sz="2200" b="0" i="0" dirty="0">
                <a:solidFill>
                  <a:srgbClr val="000099"/>
                </a:solidFill>
                <a:ea typeface="隶书" pitchFamily="49" charset="-122"/>
              </a:rPr>
              <a:t>    </a:t>
            </a:r>
            <a:r>
              <a:rPr lang="en-US" altLang="zh-CN" sz="2200" i="0" dirty="0">
                <a:solidFill>
                  <a:srgbClr val="000099"/>
                </a:solidFill>
                <a:ea typeface="隶书" pitchFamily="49" charset="-122"/>
              </a:rPr>
              <a:t>//</a:t>
            </a:r>
            <a:r>
              <a:rPr lang="zh-CN" altLang="en-US" sz="2200" b="0" i="0" dirty="0" smtClean="0">
                <a:solidFill>
                  <a:srgbClr val="000099"/>
                </a:solidFill>
                <a:ea typeface="隶书" pitchFamily="49" charset="-122"/>
              </a:rPr>
              <a:t>的</a:t>
            </a:r>
            <a:r>
              <a:rPr lang="en-US" altLang="zh-CN" sz="2200" i="0" dirty="0" smtClean="0">
                <a:solidFill>
                  <a:srgbClr val="C00000"/>
                </a:solidFill>
                <a:ea typeface="隶书" pitchFamily="49" charset="-122"/>
              </a:rPr>
              <a:t>n-k-1</a:t>
            </a:r>
            <a:r>
              <a:rPr lang="zh-CN" altLang="en-US" sz="2200" b="0" i="0" dirty="0" smtClean="0">
                <a:solidFill>
                  <a:srgbClr val="000099"/>
                </a:solidFill>
                <a:ea typeface="隶书" pitchFamily="49" charset="-122"/>
              </a:rPr>
              <a:t>个</a:t>
            </a:r>
            <a:r>
              <a:rPr lang="zh-CN" altLang="en-US" sz="2200" b="0" i="0" dirty="0">
                <a:solidFill>
                  <a:srgbClr val="000099"/>
                </a:solidFill>
                <a:ea typeface="隶书" pitchFamily="49" charset="-122"/>
              </a:rPr>
              <a:t>元素递归建立右子树</a:t>
            </a:r>
            <a:endParaRPr lang="en-US" altLang="zh-CN" sz="2200" b="0" i="0" dirty="0">
              <a:solidFill>
                <a:schemeClr val="tx2"/>
              </a:solidFill>
              <a:ea typeface="隶书" pitchFamily="49" charset="-122"/>
            </a:endParaRPr>
          </a:p>
          <a:p>
            <a:r>
              <a:rPr lang="en-US" altLang="zh-CN" sz="2200" b="0" i="0" dirty="0">
                <a:solidFill>
                  <a:schemeClr val="tx2"/>
                </a:solidFill>
                <a:ea typeface="隶书" pitchFamily="49" charset="-122"/>
              </a:rPr>
              <a:t>    </a:t>
            </a:r>
            <a:r>
              <a:rPr lang="en-US" altLang="zh-CN" sz="2200" i="0" dirty="0">
                <a:solidFill>
                  <a:schemeClr val="tx2"/>
                </a:solidFill>
                <a:ea typeface="隶书" pitchFamily="49" charset="-122"/>
              </a:rPr>
              <a:t>return</a:t>
            </a:r>
            <a:r>
              <a:rPr lang="en-US" altLang="zh-CN" sz="2200" b="0" i="0" dirty="0">
                <a:solidFill>
                  <a:schemeClr val="tx2"/>
                </a:solidFill>
                <a:ea typeface="隶书" pitchFamily="49" charset="-122"/>
              </a:rPr>
              <a:t> t</a:t>
            </a:r>
            <a:r>
              <a:rPr lang="en-US" altLang="zh-CN" sz="2200" i="0" dirty="0">
                <a:solidFill>
                  <a:schemeClr val="tx2"/>
                </a:solidFill>
                <a:ea typeface="隶书" pitchFamily="49" charset="-122"/>
              </a:rPr>
              <a:t>;</a:t>
            </a:r>
          </a:p>
          <a:p>
            <a:r>
              <a:rPr lang="en-US" altLang="zh-CN" sz="2200" i="0" dirty="0">
                <a:solidFill>
                  <a:schemeClr val="tx2"/>
                </a:solidFill>
                <a:ea typeface="隶书" pitchFamily="49" charset="-122"/>
              </a:rPr>
              <a:t>}</a:t>
            </a: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279</a:t>
            </a:fld>
            <a:endParaRPr lang="en-US" altLang="zh-CN"/>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28</a:t>
            </a:fld>
            <a:endParaRPr lang="en-US" altLang="zh-CN"/>
          </a:p>
        </p:txBody>
      </p:sp>
      <p:sp>
        <p:nvSpPr>
          <p:cNvPr id="3" name="Text Box 4"/>
          <p:cNvSpPr txBox="1">
            <a:spLocks noChangeArrowheads="1"/>
          </p:cNvSpPr>
          <p:nvPr/>
        </p:nvSpPr>
        <p:spPr bwMode="auto">
          <a:xfrm>
            <a:off x="2195513" y="692150"/>
            <a:ext cx="4321175" cy="641350"/>
          </a:xfrm>
          <a:prstGeom prst="rect">
            <a:avLst/>
          </a:prstGeom>
          <a:noFill/>
          <a:ln w="9525">
            <a:noFill/>
            <a:miter lim="800000"/>
            <a:headEnd/>
            <a:tailEnd/>
          </a:ln>
          <a:effectLst/>
        </p:spPr>
        <p:txBody>
          <a:bodyPr>
            <a:spAutoFit/>
          </a:bodyPr>
          <a:lstStyle/>
          <a:p>
            <a:pPr>
              <a:defRPr/>
            </a:pPr>
            <a:r>
              <a:rPr lang="zh-CN" altLang="en-US" sz="3600" i="0" u="sng" dirty="0">
                <a:solidFill>
                  <a:schemeClr val="accent2"/>
                </a:solidFill>
                <a:effectLst>
                  <a:outerShdw blurRad="38100" dist="38100" dir="2700000" algn="tl">
                    <a:srgbClr val="C0C0C0"/>
                  </a:outerShdw>
                </a:effectLst>
                <a:latin typeface="Arial" charset="0"/>
                <a:ea typeface="仿宋_GB2312" pitchFamily="49" charset="-122"/>
              </a:rPr>
              <a:t>子女结点的插入操作</a:t>
            </a:r>
            <a:endParaRPr lang="zh-CN" altLang="en-US" sz="3600" b="0" i="0" dirty="0">
              <a:solidFill>
                <a:schemeClr val="accent2"/>
              </a:solidFill>
              <a:latin typeface="Arial" charset="0"/>
              <a:ea typeface="仿宋_GB2312" pitchFamily="49" charset="-122"/>
            </a:endParaRPr>
          </a:p>
        </p:txBody>
      </p:sp>
      <p:sp>
        <p:nvSpPr>
          <p:cNvPr id="4" name="Rectangle 5"/>
          <p:cNvSpPr>
            <a:spLocks noChangeArrowheads="1"/>
          </p:cNvSpPr>
          <p:nvPr/>
        </p:nvSpPr>
        <p:spPr bwMode="auto">
          <a:xfrm>
            <a:off x="684213" y="1484313"/>
            <a:ext cx="7489825" cy="2971800"/>
          </a:xfrm>
          <a:prstGeom prst="rect">
            <a:avLst/>
          </a:prstGeom>
          <a:noFill/>
          <a:ln w="9525">
            <a:noFill/>
            <a:miter lim="800000"/>
            <a:headEnd/>
            <a:tailEnd/>
          </a:ln>
          <a:effectLst/>
        </p:spPr>
        <p:txBody>
          <a:bodyPr lIns="90022" tIns="45011" rIns="90022" bIns="45011"/>
          <a:lstStyle/>
          <a:p>
            <a:pPr marL="342900" indent="-342900" algn="just">
              <a:spcBef>
                <a:spcPct val="30000"/>
              </a:spcBef>
              <a:defRPr/>
            </a:pPr>
            <a:r>
              <a:rPr lang="en-US" altLang="zh-CN" sz="3200" i="0" dirty="0">
                <a:effectLst>
                  <a:outerShdw blurRad="38100" dist="38100" dir="2700000" algn="tl">
                    <a:srgbClr val="C0C0C0"/>
                  </a:outerShdw>
                </a:effectLst>
                <a:ea typeface="隶书" pitchFamily="49" charset="-122"/>
              </a:rPr>
              <a:t>           </a:t>
            </a:r>
            <a:r>
              <a:rPr lang="zh-CN" altLang="en-US" sz="3200" i="0" dirty="0">
                <a:effectLst>
                  <a:outerShdw blurRad="38100" dist="38100" dir="2700000" algn="tl">
                    <a:srgbClr val="C0C0C0"/>
                  </a:outerShdw>
                </a:effectLst>
                <a:ea typeface="仿宋_GB2312" pitchFamily="49" charset="-122"/>
              </a:rPr>
              <a:t>如果在某一个指定的结点</a:t>
            </a:r>
            <a:r>
              <a:rPr lang="en-US" altLang="zh-CN" sz="3200" i="0" dirty="0">
                <a:solidFill>
                  <a:srgbClr val="CC3300"/>
                </a:solidFill>
                <a:effectLst>
                  <a:outerShdw blurRad="38100" dist="38100" dir="2700000" algn="tl">
                    <a:srgbClr val="C0C0C0"/>
                  </a:outerShdw>
                </a:effectLst>
                <a:ea typeface="仿宋_GB2312" pitchFamily="49" charset="-122"/>
              </a:rPr>
              <a:t>current</a:t>
            </a:r>
            <a:r>
              <a:rPr lang="zh-CN" altLang="en-US" sz="3200" i="0" dirty="0">
                <a:effectLst>
                  <a:outerShdw blurRad="38100" dist="38100" dir="2700000" algn="tl">
                    <a:srgbClr val="C0C0C0"/>
                  </a:outerShdw>
                </a:effectLst>
                <a:ea typeface="仿宋_GB2312" pitchFamily="49" charset="-122"/>
              </a:rPr>
              <a:t>下插入一个子女时，需要先判断该结点是否有子女，即</a:t>
            </a:r>
            <a:r>
              <a:rPr lang="zh-CN" altLang="en-US" sz="3200" i="0" dirty="0">
                <a:solidFill>
                  <a:srgbClr val="FF3300"/>
                </a:solidFill>
                <a:effectLst>
                  <a:outerShdw blurRad="38100" dist="38100" dir="2700000" algn="tl">
                    <a:srgbClr val="C0C0C0"/>
                  </a:outerShdw>
                </a:effectLst>
                <a:ea typeface="仿宋_GB2312" pitchFamily="49" charset="-122"/>
              </a:rPr>
              <a:t>检测结点的</a:t>
            </a:r>
            <a:r>
              <a:rPr lang="en-US" altLang="zh-CN" sz="3200" i="0" dirty="0" err="1">
                <a:solidFill>
                  <a:srgbClr val="CC3300"/>
                </a:solidFill>
                <a:effectLst>
                  <a:outerShdw blurRad="38100" dist="38100" dir="2700000" algn="tl">
                    <a:srgbClr val="C0C0C0"/>
                  </a:outerShdw>
                </a:effectLst>
                <a:ea typeface="仿宋_GB2312" pitchFamily="49" charset="-122"/>
              </a:rPr>
              <a:t>firstChild</a:t>
            </a:r>
            <a:r>
              <a:rPr lang="zh-CN" altLang="en-US" sz="3200" i="0" dirty="0">
                <a:solidFill>
                  <a:srgbClr val="FF3300"/>
                </a:solidFill>
                <a:effectLst>
                  <a:outerShdw blurRad="38100" dist="38100" dir="2700000" algn="tl">
                    <a:srgbClr val="C0C0C0"/>
                  </a:outerShdw>
                </a:effectLst>
                <a:ea typeface="仿宋_GB2312" pitchFamily="49" charset="-122"/>
              </a:rPr>
              <a:t>域是否为</a:t>
            </a:r>
            <a:r>
              <a:rPr lang="en-US" altLang="zh-CN" sz="3200" i="0" dirty="0">
                <a:solidFill>
                  <a:srgbClr val="CC3300"/>
                </a:solidFill>
                <a:effectLst>
                  <a:outerShdw blurRad="38100" dist="38100" dir="2700000" algn="tl">
                    <a:srgbClr val="C0C0C0"/>
                  </a:outerShdw>
                </a:effectLst>
                <a:ea typeface="仿宋_GB2312" pitchFamily="49" charset="-122"/>
              </a:rPr>
              <a:t>NULL</a:t>
            </a:r>
            <a:r>
              <a:rPr lang="zh-CN" altLang="en-US" sz="3200" i="0" dirty="0">
                <a:effectLst>
                  <a:outerShdw blurRad="38100" dist="38100" dir="2700000" algn="tl">
                    <a:srgbClr val="C0C0C0"/>
                  </a:outerShdw>
                </a:effectLst>
                <a:ea typeface="仿宋_GB2312" pitchFamily="49" charset="-122"/>
              </a:rPr>
              <a:t>。</a:t>
            </a:r>
          </a:p>
          <a:p>
            <a:pPr marL="342900" indent="-342900" algn="just">
              <a:spcBef>
                <a:spcPct val="30000"/>
              </a:spcBef>
              <a:defRPr/>
            </a:pPr>
            <a:r>
              <a:rPr lang="zh-CN" altLang="en-US" sz="3200" i="0" dirty="0">
                <a:effectLst>
                  <a:outerShdw blurRad="38100" dist="38100" dir="2700000" algn="tl">
                    <a:srgbClr val="C0C0C0"/>
                  </a:outerShdw>
                </a:effectLst>
                <a:ea typeface="仿宋_GB2312" pitchFamily="49" charset="-122"/>
              </a:rPr>
              <a:t>	        如果空，则表明无子女，直接</a:t>
            </a:r>
            <a:r>
              <a:rPr lang="zh-CN" altLang="en-US" sz="3200" i="0" dirty="0">
                <a:solidFill>
                  <a:srgbClr val="FF3300"/>
                </a:solidFill>
                <a:effectLst>
                  <a:outerShdw blurRad="38100" dist="38100" dir="2700000" algn="tl">
                    <a:srgbClr val="C0C0C0"/>
                  </a:outerShdw>
                </a:effectLst>
                <a:ea typeface="仿宋_GB2312" pitchFamily="49" charset="-122"/>
              </a:rPr>
              <a:t>将</a:t>
            </a:r>
            <a:r>
              <a:rPr lang="en-US" altLang="zh-CN" sz="3200" i="0" dirty="0" err="1">
                <a:solidFill>
                  <a:srgbClr val="CC3300"/>
                </a:solidFill>
                <a:effectLst>
                  <a:outerShdw blurRad="38100" dist="38100" dir="2700000" algn="tl">
                    <a:srgbClr val="C0C0C0"/>
                  </a:outerShdw>
                </a:effectLst>
                <a:ea typeface="仿宋_GB2312" pitchFamily="49" charset="-122"/>
              </a:rPr>
              <a:t>firstChild</a:t>
            </a:r>
            <a:r>
              <a:rPr lang="zh-CN" altLang="en-US" sz="3200" i="0" dirty="0">
                <a:solidFill>
                  <a:srgbClr val="FF3300"/>
                </a:solidFill>
                <a:effectLst>
                  <a:outerShdw blurRad="38100" dist="38100" dir="2700000" algn="tl">
                    <a:srgbClr val="C0C0C0"/>
                  </a:outerShdw>
                </a:effectLst>
                <a:ea typeface="仿宋_GB2312" pitchFamily="49" charset="-122"/>
              </a:rPr>
              <a:t>指针指向该子女结点</a:t>
            </a:r>
            <a:r>
              <a:rPr lang="zh-CN" altLang="en-US" sz="3200" i="0" dirty="0">
                <a:effectLst>
                  <a:outerShdw blurRad="38100" dist="38100" dir="2700000" algn="tl">
                    <a:srgbClr val="C0C0C0"/>
                  </a:outerShdw>
                </a:effectLst>
                <a:ea typeface="仿宋_GB2312" pitchFamily="49" charset="-122"/>
              </a:rPr>
              <a:t>即可。否则，需要按照该结点的第一个子女结点的</a:t>
            </a:r>
            <a:r>
              <a:rPr lang="en-US" altLang="zh-CN" sz="3200" i="0" dirty="0" err="1">
                <a:solidFill>
                  <a:srgbClr val="CC3300"/>
                </a:solidFill>
                <a:effectLst>
                  <a:outerShdw blurRad="38100" dist="38100" dir="2700000" algn="tl">
                    <a:srgbClr val="C0C0C0"/>
                  </a:outerShdw>
                </a:effectLst>
                <a:ea typeface="仿宋_GB2312" pitchFamily="49" charset="-122"/>
              </a:rPr>
              <a:t>nextSibling</a:t>
            </a:r>
            <a:r>
              <a:rPr lang="zh-CN" altLang="en-US" sz="3200" i="0" dirty="0">
                <a:effectLst>
                  <a:outerShdw blurRad="38100" dist="38100" dir="2700000" algn="tl">
                    <a:srgbClr val="C0C0C0"/>
                  </a:outerShdw>
                </a:effectLst>
                <a:ea typeface="仿宋_GB2312" pitchFamily="49" charset="-122"/>
              </a:rPr>
              <a:t>链走到链尾，</a:t>
            </a:r>
            <a:r>
              <a:rPr lang="zh-CN" altLang="en-US" sz="3200" i="0" dirty="0">
                <a:solidFill>
                  <a:srgbClr val="FF3300"/>
                </a:solidFill>
                <a:effectLst>
                  <a:outerShdw blurRad="38100" dist="38100" dir="2700000" algn="tl">
                    <a:srgbClr val="C0C0C0"/>
                  </a:outerShdw>
                </a:effectLst>
                <a:ea typeface="仿宋_GB2312" pitchFamily="49" charset="-122"/>
              </a:rPr>
              <a:t>把新子女作为最后一个子女链入</a:t>
            </a:r>
            <a:r>
              <a:rPr lang="zh-CN" altLang="en-US" sz="3200" i="0" dirty="0">
                <a:effectLst>
                  <a:outerShdw blurRad="38100" dist="38100" dir="2700000" algn="tl">
                    <a:srgbClr val="C0C0C0"/>
                  </a:outerShdw>
                </a:effectLst>
                <a:ea typeface="仿宋_GB2312" pitchFamily="49"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542" name="Line 46"/>
          <p:cNvSpPr>
            <a:spLocks noChangeShapeType="1"/>
          </p:cNvSpPr>
          <p:nvPr/>
        </p:nvSpPr>
        <p:spPr bwMode="auto">
          <a:xfrm>
            <a:off x="5337175" y="3657600"/>
            <a:ext cx="304800" cy="547688"/>
          </a:xfrm>
          <a:prstGeom prst="line">
            <a:avLst/>
          </a:prstGeom>
          <a:noFill/>
          <a:ln w="38100">
            <a:solidFill>
              <a:schemeClr val="accent2"/>
            </a:solidFill>
            <a:round/>
            <a:headEnd/>
            <a:tailEnd/>
          </a:ln>
        </p:spPr>
        <p:txBody>
          <a:bodyPr wrap="none" anchor="ctr"/>
          <a:lstStyle/>
          <a:p>
            <a:endParaRPr lang="zh-CN" altLang="en-US"/>
          </a:p>
        </p:txBody>
      </p:sp>
      <p:sp>
        <p:nvSpPr>
          <p:cNvPr id="234546" name="Line 50"/>
          <p:cNvSpPr>
            <a:spLocks noChangeShapeType="1"/>
          </p:cNvSpPr>
          <p:nvPr/>
        </p:nvSpPr>
        <p:spPr bwMode="auto">
          <a:xfrm flipH="1">
            <a:off x="4953000" y="3719513"/>
            <a:ext cx="304800" cy="457200"/>
          </a:xfrm>
          <a:prstGeom prst="line">
            <a:avLst/>
          </a:prstGeom>
          <a:noFill/>
          <a:ln w="38100">
            <a:solidFill>
              <a:schemeClr val="accent2"/>
            </a:solidFill>
            <a:round/>
            <a:headEnd/>
            <a:tailEnd/>
          </a:ln>
        </p:spPr>
        <p:txBody>
          <a:bodyPr wrap="none" anchor="ctr"/>
          <a:lstStyle/>
          <a:p>
            <a:endParaRPr lang="zh-CN" altLang="en-US"/>
          </a:p>
        </p:txBody>
      </p:sp>
      <p:sp>
        <p:nvSpPr>
          <p:cNvPr id="234499" name="Text Box 3"/>
          <p:cNvSpPr txBox="1">
            <a:spLocks noChangeArrowheads="1"/>
          </p:cNvSpPr>
          <p:nvPr/>
        </p:nvSpPr>
        <p:spPr bwMode="auto">
          <a:xfrm>
            <a:off x="609600" y="533400"/>
            <a:ext cx="8001000" cy="1066800"/>
          </a:xfrm>
          <a:prstGeom prst="rect">
            <a:avLst/>
          </a:prstGeom>
          <a:noFill/>
          <a:ln w="9525">
            <a:noFill/>
            <a:miter lim="800000"/>
            <a:headEnd/>
            <a:tailEnd/>
          </a:ln>
          <a:effectLst/>
        </p:spPr>
        <p:txBody>
          <a:bodyPr>
            <a:spAutoFit/>
          </a:bodyPr>
          <a:lstStyle/>
          <a:p>
            <a:pPr>
              <a:spcBef>
                <a:spcPct val="20000"/>
              </a:spcBef>
              <a:defRPr/>
            </a:pPr>
            <a:r>
              <a:rPr lang="en-US" altLang="zh-CN" sz="3200" b="0" i="0">
                <a:latin typeface="Arial" charset="0"/>
                <a:ea typeface="楷体_GB2312" pitchFamily="49" charset="-122"/>
              </a:rPr>
              <a:t>       </a:t>
            </a:r>
            <a:r>
              <a:rPr lang="zh-CN" altLang="en-US" sz="3200" i="0">
                <a:solidFill>
                  <a:schemeClr val="accent2"/>
                </a:solidFill>
                <a:effectLst>
                  <a:outerShdw blurRad="38100" dist="38100" dir="2700000" algn="tl">
                    <a:srgbClr val="C0C0C0"/>
                  </a:outerShdw>
                </a:effectLst>
                <a:latin typeface="Arial" charset="0"/>
                <a:ea typeface="仿宋_GB2312" pitchFamily="49" charset="-122"/>
              </a:rPr>
              <a:t>如果前序序列固定不变，给出不同的中序序列，可得到不同的二叉树。</a:t>
            </a:r>
            <a:endParaRPr lang="zh-CN" altLang="en-US" b="0" i="0">
              <a:latin typeface="Arial" charset="0"/>
              <a:ea typeface="仿宋_GB2312" pitchFamily="49" charset="-122"/>
            </a:endParaRPr>
          </a:p>
        </p:txBody>
      </p:sp>
      <p:sp>
        <p:nvSpPr>
          <p:cNvPr id="234501" name="Line 5"/>
          <p:cNvSpPr>
            <a:spLocks noChangeShapeType="1"/>
          </p:cNvSpPr>
          <p:nvPr/>
        </p:nvSpPr>
        <p:spPr bwMode="auto">
          <a:xfrm>
            <a:off x="2740025" y="2895600"/>
            <a:ext cx="381000" cy="609600"/>
          </a:xfrm>
          <a:prstGeom prst="line">
            <a:avLst/>
          </a:prstGeom>
          <a:noFill/>
          <a:ln w="38100">
            <a:solidFill>
              <a:schemeClr val="accent2"/>
            </a:solidFill>
            <a:round/>
            <a:headEnd/>
            <a:tailEnd/>
          </a:ln>
        </p:spPr>
        <p:txBody>
          <a:bodyPr wrap="none" anchor="ctr"/>
          <a:lstStyle/>
          <a:p>
            <a:endParaRPr lang="zh-CN" altLang="en-US"/>
          </a:p>
        </p:txBody>
      </p:sp>
      <p:sp>
        <p:nvSpPr>
          <p:cNvPr id="234502" name="Line 6"/>
          <p:cNvSpPr>
            <a:spLocks noChangeShapeType="1"/>
          </p:cNvSpPr>
          <p:nvPr/>
        </p:nvSpPr>
        <p:spPr bwMode="auto">
          <a:xfrm>
            <a:off x="1597025" y="2971800"/>
            <a:ext cx="228600" cy="457200"/>
          </a:xfrm>
          <a:prstGeom prst="line">
            <a:avLst/>
          </a:prstGeom>
          <a:noFill/>
          <a:ln w="38100">
            <a:solidFill>
              <a:schemeClr val="accent2"/>
            </a:solidFill>
            <a:round/>
            <a:headEnd/>
            <a:tailEnd/>
          </a:ln>
        </p:spPr>
        <p:txBody>
          <a:bodyPr wrap="none" anchor="ctr"/>
          <a:lstStyle/>
          <a:p>
            <a:endParaRPr lang="zh-CN" altLang="en-US"/>
          </a:p>
        </p:txBody>
      </p:sp>
      <p:sp>
        <p:nvSpPr>
          <p:cNvPr id="234503" name="Line 7"/>
          <p:cNvSpPr>
            <a:spLocks noChangeShapeType="1"/>
          </p:cNvSpPr>
          <p:nvPr/>
        </p:nvSpPr>
        <p:spPr bwMode="auto">
          <a:xfrm flipH="1">
            <a:off x="1139825" y="2971800"/>
            <a:ext cx="304800" cy="457200"/>
          </a:xfrm>
          <a:prstGeom prst="line">
            <a:avLst/>
          </a:prstGeom>
          <a:noFill/>
          <a:ln w="38100">
            <a:solidFill>
              <a:schemeClr val="accent2"/>
            </a:solidFill>
            <a:round/>
            <a:headEnd/>
            <a:tailEnd/>
          </a:ln>
        </p:spPr>
        <p:txBody>
          <a:bodyPr wrap="none" anchor="ctr"/>
          <a:lstStyle/>
          <a:p>
            <a:endParaRPr lang="zh-CN" altLang="en-US"/>
          </a:p>
        </p:txBody>
      </p:sp>
      <p:sp>
        <p:nvSpPr>
          <p:cNvPr id="234504" name="Line 8"/>
          <p:cNvSpPr>
            <a:spLocks noChangeShapeType="1"/>
          </p:cNvSpPr>
          <p:nvPr/>
        </p:nvSpPr>
        <p:spPr bwMode="auto">
          <a:xfrm flipH="1">
            <a:off x="1597025" y="2286000"/>
            <a:ext cx="381000" cy="457200"/>
          </a:xfrm>
          <a:prstGeom prst="line">
            <a:avLst/>
          </a:prstGeom>
          <a:noFill/>
          <a:ln w="38100">
            <a:solidFill>
              <a:schemeClr val="accent2"/>
            </a:solidFill>
            <a:round/>
            <a:headEnd/>
            <a:tailEnd/>
          </a:ln>
        </p:spPr>
        <p:txBody>
          <a:bodyPr wrap="none" anchor="ctr"/>
          <a:lstStyle/>
          <a:p>
            <a:endParaRPr lang="zh-CN" altLang="en-US"/>
          </a:p>
        </p:txBody>
      </p:sp>
      <p:sp>
        <p:nvSpPr>
          <p:cNvPr id="234505" name="Line 9"/>
          <p:cNvSpPr>
            <a:spLocks noChangeShapeType="1"/>
          </p:cNvSpPr>
          <p:nvPr/>
        </p:nvSpPr>
        <p:spPr bwMode="auto">
          <a:xfrm>
            <a:off x="2206625" y="2209800"/>
            <a:ext cx="381000" cy="457200"/>
          </a:xfrm>
          <a:prstGeom prst="line">
            <a:avLst/>
          </a:prstGeom>
          <a:noFill/>
          <a:ln w="38100">
            <a:solidFill>
              <a:schemeClr val="accent2"/>
            </a:solidFill>
            <a:round/>
            <a:headEnd/>
            <a:tailEnd/>
          </a:ln>
        </p:spPr>
        <p:txBody>
          <a:bodyPr wrap="none" anchor="ctr"/>
          <a:lstStyle/>
          <a:p>
            <a:endParaRPr lang="zh-CN" altLang="en-US"/>
          </a:p>
        </p:txBody>
      </p:sp>
      <p:sp>
        <p:nvSpPr>
          <p:cNvPr id="234506" name="Oval 10"/>
          <p:cNvSpPr>
            <a:spLocks noChangeArrowheads="1"/>
          </p:cNvSpPr>
          <p:nvPr/>
        </p:nvSpPr>
        <p:spPr bwMode="auto">
          <a:xfrm>
            <a:off x="1901825" y="1905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07" name="Oval 11"/>
          <p:cNvSpPr>
            <a:spLocks noChangeArrowheads="1"/>
          </p:cNvSpPr>
          <p:nvPr/>
        </p:nvSpPr>
        <p:spPr bwMode="auto">
          <a:xfrm>
            <a:off x="2435225" y="25908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08" name="Text Box 12"/>
          <p:cNvSpPr txBox="1">
            <a:spLocks noChangeArrowheads="1"/>
          </p:cNvSpPr>
          <p:nvPr/>
        </p:nvSpPr>
        <p:spPr bwMode="auto">
          <a:xfrm>
            <a:off x="2476500" y="2528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6</a:t>
            </a:r>
            <a:endParaRPr lang="en-US" altLang="zh-CN" b="0" i="0"/>
          </a:p>
        </p:txBody>
      </p:sp>
      <p:sp>
        <p:nvSpPr>
          <p:cNvPr id="234509" name="Text Box 13"/>
          <p:cNvSpPr txBox="1">
            <a:spLocks noChangeArrowheads="1"/>
          </p:cNvSpPr>
          <p:nvPr/>
        </p:nvSpPr>
        <p:spPr bwMode="auto">
          <a:xfrm>
            <a:off x="1957388" y="18288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1</a:t>
            </a:r>
            <a:endParaRPr lang="en-US" altLang="zh-CN" b="0" i="0"/>
          </a:p>
        </p:txBody>
      </p:sp>
      <p:sp>
        <p:nvSpPr>
          <p:cNvPr id="234510" name="Oval 14"/>
          <p:cNvSpPr>
            <a:spLocks noChangeArrowheads="1"/>
          </p:cNvSpPr>
          <p:nvPr/>
        </p:nvSpPr>
        <p:spPr bwMode="auto">
          <a:xfrm>
            <a:off x="1292225" y="25908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11" name="Text Box 15"/>
          <p:cNvSpPr txBox="1">
            <a:spLocks noChangeArrowheads="1"/>
          </p:cNvSpPr>
          <p:nvPr/>
        </p:nvSpPr>
        <p:spPr bwMode="auto">
          <a:xfrm>
            <a:off x="1314450" y="2528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234512" name="Oval 16"/>
          <p:cNvSpPr>
            <a:spLocks noChangeArrowheads="1"/>
          </p:cNvSpPr>
          <p:nvPr/>
        </p:nvSpPr>
        <p:spPr bwMode="auto">
          <a:xfrm>
            <a:off x="835025" y="33385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13" name="Text Box 17"/>
          <p:cNvSpPr txBox="1">
            <a:spLocks noChangeArrowheads="1"/>
          </p:cNvSpPr>
          <p:nvPr/>
        </p:nvSpPr>
        <p:spPr bwMode="auto">
          <a:xfrm>
            <a:off x="890588" y="32766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3</a:t>
            </a:r>
            <a:endParaRPr lang="en-US" altLang="zh-CN" b="0" i="0"/>
          </a:p>
        </p:txBody>
      </p:sp>
      <p:sp>
        <p:nvSpPr>
          <p:cNvPr id="234514" name="Oval 18"/>
          <p:cNvSpPr>
            <a:spLocks noChangeArrowheads="1"/>
          </p:cNvSpPr>
          <p:nvPr/>
        </p:nvSpPr>
        <p:spPr bwMode="auto">
          <a:xfrm>
            <a:off x="1673225" y="3324225"/>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15" name="Text Box 19"/>
          <p:cNvSpPr txBox="1">
            <a:spLocks noChangeArrowheads="1"/>
          </p:cNvSpPr>
          <p:nvPr/>
        </p:nvSpPr>
        <p:spPr bwMode="auto">
          <a:xfrm>
            <a:off x="1593850" y="3276600"/>
            <a:ext cx="615950" cy="519113"/>
          </a:xfrm>
          <a:prstGeom prst="rect">
            <a:avLst/>
          </a:prstGeom>
          <a:noFill/>
          <a:ln w="38100">
            <a:noFill/>
            <a:miter lim="800000"/>
            <a:headEnd/>
            <a:tailEnd/>
          </a:ln>
        </p:spPr>
        <p:txBody>
          <a:bodyPr anchor="ctr">
            <a:spAutoFit/>
          </a:bodyPr>
          <a:lstStyle/>
          <a:p>
            <a:pPr algn="ctr"/>
            <a:r>
              <a:rPr lang="en-US" altLang="zh-CN" sz="2800" i="0">
                <a:solidFill>
                  <a:schemeClr val="tx2"/>
                </a:solidFill>
              </a:rPr>
              <a:t>4</a:t>
            </a:r>
            <a:endParaRPr lang="en-US" altLang="zh-CN" b="0" i="0"/>
          </a:p>
        </p:txBody>
      </p:sp>
      <p:sp>
        <p:nvSpPr>
          <p:cNvPr id="234516" name="Line 20"/>
          <p:cNvSpPr>
            <a:spLocks noChangeShapeType="1"/>
          </p:cNvSpPr>
          <p:nvPr/>
        </p:nvSpPr>
        <p:spPr bwMode="auto">
          <a:xfrm flipH="1">
            <a:off x="1597025" y="3733800"/>
            <a:ext cx="228600" cy="471488"/>
          </a:xfrm>
          <a:prstGeom prst="line">
            <a:avLst/>
          </a:prstGeom>
          <a:noFill/>
          <a:ln w="38100">
            <a:solidFill>
              <a:schemeClr val="accent2"/>
            </a:solidFill>
            <a:round/>
            <a:headEnd/>
            <a:tailEnd/>
          </a:ln>
        </p:spPr>
        <p:txBody>
          <a:bodyPr wrap="none" anchor="ctr"/>
          <a:lstStyle/>
          <a:p>
            <a:endParaRPr lang="zh-CN" altLang="en-US"/>
          </a:p>
        </p:txBody>
      </p:sp>
      <p:sp>
        <p:nvSpPr>
          <p:cNvPr id="234517" name="Oval 21"/>
          <p:cNvSpPr>
            <a:spLocks noChangeArrowheads="1"/>
          </p:cNvSpPr>
          <p:nvPr/>
        </p:nvSpPr>
        <p:spPr bwMode="auto">
          <a:xfrm>
            <a:off x="1292225" y="41148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18" name="Text Box 22"/>
          <p:cNvSpPr txBox="1">
            <a:spLocks noChangeArrowheads="1"/>
          </p:cNvSpPr>
          <p:nvPr/>
        </p:nvSpPr>
        <p:spPr bwMode="auto">
          <a:xfrm>
            <a:off x="1347788" y="4052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5</a:t>
            </a:r>
            <a:endParaRPr lang="en-US" altLang="zh-CN" b="0" i="0"/>
          </a:p>
        </p:txBody>
      </p:sp>
      <p:sp>
        <p:nvSpPr>
          <p:cNvPr id="234519" name="Line 23"/>
          <p:cNvSpPr>
            <a:spLocks noChangeShapeType="1"/>
          </p:cNvSpPr>
          <p:nvPr/>
        </p:nvSpPr>
        <p:spPr bwMode="auto">
          <a:xfrm>
            <a:off x="3197225" y="3657600"/>
            <a:ext cx="304800" cy="457200"/>
          </a:xfrm>
          <a:prstGeom prst="line">
            <a:avLst/>
          </a:prstGeom>
          <a:noFill/>
          <a:ln w="38100">
            <a:solidFill>
              <a:schemeClr val="accent2"/>
            </a:solidFill>
            <a:round/>
            <a:headEnd/>
            <a:tailEnd/>
          </a:ln>
        </p:spPr>
        <p:txBody>
          <a:bodyPr wrap="none" anchor="ctr"/>
          <a:lstStyle/>
          <a:p>
            <a:endParaRPr lang="zh-CN" altLang="en-US"/>
          </a:p>
        </p:txBody>
      </p:sp>
      <p:sp>
        <p:nvSpPr>
          <p:cNvPr id="234520" name="Line 24"/>
          <p:cNvSpPr>
            <a:spLocks noChangeShapeType="1"/>
          </p:cNvSpPr>
          <p:nvPr/>
        </p:nvSpPr>
        <p:spPr bwMode="auto">
          <a:xfrm flipH="1">
            <a:off x="2740025" y="3719513"/>
            <a:ext cx="304800" cy="457200"/>
          </a:xfrm>
          <a:prstGeom prst="line">
            <a:avLst/>
          </a:prstGeom>
          <a:noFill/>
          <a:ln w="38100">
            <a:solidFill>
              <a:schemeClr val="accent2"/>
            </a:solidFill>
            <a:round/>
            <a:headEnd/>
            <a:tailEnd/>
          </a:ln>
        </p:spPr>
        <p:txBody>
          <a:bodyPr wrap="none" anchor="ctr"/>
          <a:lstStyle/>
          <a:p>
            <a:endParaRPr lang="zh-CN" altLang="en-US"/>
          </a:p>
        </p:txBody>
      </p:sp>
      <p:sp>
        <p:nvSpPr>
          <p:cNvPr id="234521" name="Oval 25"/>
          <p:cNvSpPr>
            <a:spLocks noChangeArrowheads="1"/>
          </p:cNvSpPr>
          <p:nvPr/>
        </p:nvSpPr>
        <p:spPr bwMode="auto">
          <a:xfrm>
            <a:off x="2892425" y="33385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22" name="Text Box 26"/>
          <p:cNvSpPr txBox="1">
            <a:spLocks noChangeArrowheads="1"/>
          </p:cNvSpPr>
          <p:nvPr/>
        </p:nvSpPr>
        <p:spPr bwMode="auto">
          <a:xfrm>
            <a:off x="2971800" y="3290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7</a:t>
            </a:r>
            <a:endParaRPr lang="en-US" altLang="zh-CN" b="0" i="0"/>
          </a:p>
        </p:txBody>
      </p:sp>
      <p:sp>
        <p:nvSpPr>
          <p:cNvPr id="234523" name="Oval 27"/>
          <p:cNvSpPr>
            <a:spLocks noChangeArrowheads="1"/>
          </p:cNvSpPr>
          <p:nvPr/>
        </p:nvSpPr>
        <p:spPr bwMode="auto">
          <a:xfrm>
            <a:off x="2435225" y="4086225"/>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24" name="Text Box 28"/>
          <p:cNvSpPr txBox="1">
            <a:spLocks noChangeArrowheads="1"/>
          </p:cNvSpPr>
          <p:nvPr/>
        </p:nvSpPr>
        <p:spPr bwMode="auto">
          <a:xfrm>
            <a:off x="2490788" y="4052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8</a:t>
            </a:r>
            <a:endParaRPr lang="en-US" altLang="zh-CN" b="0" i="0"/>
          </a:p>
        </p:txBody>
      </p:sp>
      <p:sp>
        <p:nvSpPr>
          <p:cNvPr id="234525" name="Oval 29"/>
          <p:cNvSpPr>
            <a:spLocks noChangeArrowheads="1"/>
          </p:cNvSpPr>
          <p:nvPr/>
        </p:nvSpPr>
        <p:spPr bwMode="auto">
          <a:xfrm>
            <a:off x="3349625" y="4071938"/>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26" name="Text Box 30"/>
          <p:cNvSpPr txBox="1">
            <a:spLocks noChangeArrowheads="1"/>
          </p:cNvSpPr>
          <p:nvPr/>
        </p:nvSpPr>
        <p:spPr bwMode="auto">
          <a:xfrm>
            <a:off x="3273425" y="4024313"/>
            <a:ext cx="612775" cy="519112"/>
          </a:xfrm>
          <a:prstGeom prst="rect">
            <a:avLst/>
          </a:prstGeom>
          <a:noFill/>
          <a:ln w="38100">
            <a:noFill/>
            <a:miter lim="800000"/>
            <a:headEnd/>
            <a:tailEnd/>
          </a:ln>
        </p:spPr>
        <p:txBody>
          <a:bodyPr anchor="ctr">
            <a:spAutoFit/>
          </a:bodyPr>
          <a:lstStyle/>
          <a:p>
            <a:pPr algn="ctr"/>
            <a:r>
              <a:rPr lang="en-US" altLang="zh-CN" sz="2800" i="0">
                <a:solidFill>
                  <a:schemeClr val="tx2"/>
                </a:solidFill>
              </a:rPr>
              <a:t>9</a:t>
            </a:r>
            <a:endParaRPr lang="en-US" altLang="zh-CN" b="0" i="0"/>
          </a:p>
        </p:txBody>
      </p:sp>
      <p:sp>
        <p:nvSpPr>
          <p:cNvPr id="234527" name="Line 31"/>
          <p:cNvSpPr>
            <a:spLocks noChangeShapeType="1"/>
          </p:cNvSpPr>
          <p:nvPr/>
        </p:nvSpPr>
        <p:spPr bwMode="auto">
          <a:xfrm>
            <a:off x="7007225" y="2895600"/>
            <a:ext cx="381000" cy="609600"/>
          </a:xfrm>
          <a:prstGeom prst="line">
            <a:avLst/>
          </a:prstGeom>
          <a:noFill/>
          <a:ln w="38100">
            <a:solidFill>
              <a:schemeClr val="accent2"/>
            </a:solidFill>
            <a:round/>
            <a:headEnd/>
            <a:tailEnd/>
          </a:ln>
        </p:spPr>
        <p:txBody>
          <a:bodyPr wrap="none" anchor="ctr"/>
          <a:lstStyle/>
          <a:p>
            <a:endParaRPr lang="zh-CN" altLang="en-US"/>
          </a:p>
        </p:txBody>
      </p:sp>
      <p:sp>
        <p:nvSpPr>
          <p:cNvPr id="234528" name="Line 32"/>
          <p:cNvSpPr>
            <a:spLocks noChangeShapeType="1"/>
          </p:cNvSpPr>
          <p:nvPr/>
        </p:nvSpPr>
        <p:spPr bwMode="auto">
          <a:xfrm flipH="1">
            <a:off x="6477000" y="2895600"/>
            <a:ext cx="381000" cy="609600"/>
          </a:xfrm>
          <a:prstGeom prst="line">
            <a:avLst/>
          </a:prstGeom>
          <a:noFill/>
          <a:ln w="38100">
            <a:solidFill>
              <a:schemeClr val="accent2"/>
            </a:solidFill>
            <a:round/>
            <a:headEnd/>
            <a:tailEnd/>
          </a:ln>
        </p:spPr>
        <p:txBody>
          <a:bodyPr wrap="none" anchor="ctr"/>
          <a:lstStyle/>
          <a:p>
            <a:endParaRPr lang="zh-CN" altLang="en-US"/>
          </a:p>
        </p:txBody>
      </p:sp>
      <p:sp>
        <p:nvSpPr>
          <p:cNvPr id="234529" name="Line 33"/>
          <p:cNvSpPr>
            <a:spLocks noChangeShapeType="1"/>
          </p:cNvSpPr>
          <p:nvPr/>
        </p:nvSpPr>
        <p:spPr bwMode="auto">
          <a:xfrm flipH="1">
            <a:off x="5407025" y="2971800"/>
            <a:ext cx="304800" cy="457200"/>
          </a:xfrm>
          <a:prstGeom prst="line">
            <a:avLst/>
          </a:prstGeom>
          <a:noFill/>
          <a:ln w="38100">
            <a:solidFill>
              <a:schemeClr val="accent2"/>
            </a:solidFill>
            <a:round/>
            <a:headEnd/>
            <a:tailEnd/>
          </a:ln>
        </p:spPr>
        <p:txBody>
          <a:bodyPr wrap="none" anchor="ctr"/>
          <a:lstStyle/>
          <a:p>
            <a:endParaRPr lang="zh-CN" altLang="en-US"/>
          </a:p>
        </p:txBody>
      </p:sp>
      <p:sp>
        <p:nvSpPr>
          <p:cNvPr id="234530" name="Line 34"/>
          <p:cNvSpPr>
            <a:spLocks noChangeShapeType="1"/>
          </p:cNvSpPr>
          <p:nvPr/>
        </p:nvSpPr>
        <p:spPr bwMode="auto">
          <a:xfrm flipH="1">
            <a:off x="5864225" y="2286000"/>
            <a:ext cx="381000" cy="457200"/>
          </a:xfrm>
          <a:prstGeom prst="line">
            <a:avLst/>
          </a:prstGeom>
          <a:noFill/>
          <a:ln w="38100">
            <a:solidFill>
              <a:schemeClr val="accent2"/>
            </a:solidFill>
            <a:round/>
            <a:headEnd/>
            <a:tailEnd/>
          </a:ln>
        </p:spPr>
        <p:txBody>
          <a:bodyPr wrap="none" anchor="ctr"/>
          <a:lstStyle/>
          <a:p>
            <a:endParaRPr lang="zh-CN" altLang="en-US"/>
          </a:p>
        </p:txBody>
      </p:sp>
      <p:sp>
        <p:nvSpPr>
          <p:cNvPr id="234531" name="Line 35"/>
          <p:cNvSpPr>
            <a:spLocks noChangeShapeType="1"/>
          </p:cNvSpPr>
          <p:nvPr/>
        </p:nvSpPr>
        <p:spPr bwMode="auto">
          <a:xfrm>
            <a:off x="6473825" y="2209800"/>
            <a:ext cx="381000" cy="457200"/>
          </a:xfrm>
          <a:prstGeom prst="line">
            <a:avLst/>
          </a:prstGeom>
          <a:noFill/>
          <a:ln w="38100">
            <a:solidFill>
              <a:schemeClr val="accent2"/>
            </a:solidFill>
            <a:round/>
            <a:headEnd/>
            <a:tailEnd/>
          </a:ln>
        </p:spPr>
        <p:txBody>
          <a:bodyPr wrap="none" anchor="ctr"/>
          <a:lstStyle/>
          <a:p>
            <a:endParaRPr lang="zh-CN" altLang="en-US"/>
          </a:p>
        </p:txBody>
      </p:sp>
      <p:sp>
        <p:nvSpPr>
          <p:cNvPr id="234532" name="Oval 36"/>
          <p:cNvSpPr>
            <a:spLocks noChangeArrowheads="1"/>
          </p:cNvSpPr>
          <p:nvPr/>
        </p:nvSpPr>
        <p:spPr bwMode="auto">
          <a:xfrm>
            <a:off x="6169025" y="1905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33" name="Oval 37"/>
          <p:cNvSpPr>
            <a:spLocks noChangeArrowheads="1"/>
          </p:cNvSpPr>
          <p:nvPr/>
        </p:nvSpPr>
        <p:spPr bwMode="auto">
          <a:xfrm>
            <a:off x="6702425" y="25908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34" name="Text Box 38"/>
          <p:cNvSpPr txBox="1">
            <a:spLocks noChangeArrowheads="1"/>
          </p:cNvSpPr>
          <p:nvPr/>
        </p:nvSpPr>
        <p:spPr bwMode="auto">
          <a:xfrm>
            <a:off x="6743700" y="2528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6</a:t>
            </a:r>
            <a:endParaRPr lang="en-US" altLang="zh-CN" b="0" i="0"/>
          </a:p>
        </p:txBody>
      </p:sp>
      <p:sp>
        <p:nvSpPr>
          <p:cNvPr id="234535" name="Text Box 39"/>
          <p:cNvSpPr txBox="1">
            <a:spLocks noChangeArrowheads="1"/>
          </p:cNvSpPr>
          <p:nvPr/>
        </p:nvSpPr>
        <p:spPr bwMode="auto">
          <a:xfrm>
            <a:off x="6224588" y="18288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1</a:t>
            </a:r>
            <a:endParaRPr lang="en-US" altLang="zh-CN" b="0" i="0"/>
          </a:p>
        </p:txBody>
      </p:sp>
      <p:sp>
        <p:nvSpPr>
          <p:cNvPr id="234536" name="Oval 40"/>
          <p:cNvSpPr>
            <a:spLocks noChangeArrowheads="1"/>
          </p:cNvSpPr>
          <p:nvPr/>
        </p:nvSpPr>
        <p:spPr bwMode="auto">
          <a:xfrm>
            <a:off x="5559425" y="25908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37" name="Text Box 41"/>
          <p:cNvSpPr txBox="1">
            <a:spLocks noChangeArrowheads="1"/>
          </p:cNvSpPr>
          <p:nvPr/>
        </p:nvSpPr>
        <p:spPr bwMode="auto">
          <a:xfrm>
            <a:off x="5613400" y="2528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234538" name="Oval 42"/>
          <p:cNvSpPr>
            <a:spLocks noChangeArrowheads="1"/>
          </p:cNvSpPr>
          <p:nvPr/>
        </p:nvSpPr>
        <p:spPr bwMode="auto">
          <a:xfrm>
            <a:off x="5102225" y="33385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39" name="Text Box 43"/>
          <p:cNvSpPr txBox="1">
            <a:spLocks noChangeArrowheads="1"/>
          </p:cNvSpPr>
          <p:nvPr/>
        </p:nvSpPr>
        <p:spPr bwMode="auto">
          <a:xfrm>
            <a:off x="5157788" y="32766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3</a:t>
            </a:r>
            <a:endParaRPr lang="en-US" altLang="zh-CN" b="0" i="0"/>
          </a:p>
        </p:txBody>
      </p:sp>
      <p:sp>
        <p:nvSpPr>
          <p:cNvPr id="234540" name="Oval 44"/>
          <p:cNvSpPr>
            <a:spLocks noChangeArrowheads="1"/>
          </p:cNvSpPr>
          <p:nvPr/>
        </p:nvSpPr>
        <p:spPr bwMode="auto">
          <a:xfrm>
            <a:off x="6248400" y="3324225"/>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41" name="Text Box 45"/>
          <p:cNvSpPr txBox="1">
            <a:spLocks noChangeArrowheads="1"/>
          </p:cNvSpPr>
          <p:nvPr/>
        </p:nvSpPr>
        <p:spPr bwMode="auto">
          <a:xfrm>
            <a:off x="6169025" y="3276600"/>
            <a:ext cx="612775" cy="519113"/>
          </a:xfrm>
          <a:prstGeom prst="rect">
            <a:avLst/>
          </a:prstGeom>
          <a:noFill/>
          <a:ln w="38100">
            <a:noFill/>
            <a:miter lim="800000"/>
            <a:headEnd/>
            <a:tailEnd/>
          </a:ln>
        </p:spPr>
        <p:txBody>
          <a:bodyPr anchor="ctr">
            <a:spAutoFit/>
          </a:bodyPr>
          <a:lstStyle/>
          <a:p>
            <a:pPr algn="ctr"/>
            <a:r>
              <a:rPr lang="en-US" altLang="zh-CN" sz="2800" i="0">
                <a:solidFill>
                  <a:schemeClr val="tx2"/>
                </a:solidFill>
              </a:rPr>
              <a:t>7</a:t>
            </a:r>
            <a:endParaRPr lang="en-US" altLang="zh-CN" b="0" i="0"/>
          </a:p>
        </p:txBody>
      </p:sp>
      <p:sp>
        <p:nvSpPr>
          <p:cNvPr id="234543" name="Oval 47"/>
          <p:cNvSpPr>
            <a:spLocks noChangeArrowheads="1"/>
          </p:cNvSpPr>
          <p:nvPr/>
        </p:nvSpPr>
        <p:spPr bwMode="auto">
          <a:xfrm>
            <a:off x="5486400" y="41148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44" name="Text Box 48"/>
          <p:cNvSpPr txBox="1">
            <a:spLocks noChangeArrowheads="1"/>
          </p:cNvSpPr>
          <p:nvPr/>
        </p:nvSpPr>
        <p:spPr bwMode="auto">
          <a:xfrm>
            <a:off x="5541963" y="4052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5</a:t>
            </a:r>
            <a:endParaRPr lang="en-US" altLang="zh-CN" b="0" i="0"/>
          </a:p>
        </p:txBody>
      </p:sp>
      <p:sp>
        <p:nvSpPr>
          <p:cNvPr id="234545" name="Line 49"/>
          <p:cNvSpPr>
            <a:spLocks noChangeShapeType="1"/>
          </p:cNvSpPr>
          <p:nvPr/>
        </p:nvSpPr>
        <p:spPr bwMode="auto">
          <a:xfrm>
            <a:off x="7464425" y="3657600"/>
            <a:ext cx="304800" cy="457200"/>
          </a:xfrm>
          <a:prstGeom prst="line">
            <a:avLst/>
          </a:prstGeom>
          <a:noFill/>
          <a:ln w="38100">
            <a:solidFill>
              <a:schemeClr val="accent2"/>
            </a:solidFill>
            <a:round/>
            <a:headEnd/>
            <a:tailEnd/>
          </a:ln>
        </p:spPr>
        <p:txBody>
          <a:bodyPr wrap="none" anchor="ctr"/>
          <a:lstStyle/>
          <a:p>
            <a:endParaRPr lang="zh-CN" altLang="en-US"/>
          </a:p>
        </p:txBody>
      </p:sp>
      <p:sp>
        <p:nvSpPr>
          <p:cNvPr id="234547" name="Oval 51"/>
          <p:cNvSpPr>
            <a:spLocks noChangeArrowheads="1"/>
          </p:cNvSpPr>
          <p:nvPr/>
        </p:nvSpPr>
        <p:spPr bwMode="auto">
          <a:xfrm>
            <a:off x="7159625" y="33385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48" name="Text Box 52"/>
          <p:cNvSpPr txBox="1">
            <a:spLocks noChangeArrowheads="1"/>
          </p:cNvSpPr>
          <p:nvPr/>
        </p:nvSpPr>
        <p:spPr bwMode="auto">
          <a:xfrm>
            <a:off x="7215188" y="32766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8</a:t>
            </a:r>
            <a:endParaRPr lang="en-US" altLang="zh-CN" b="0" i="0"/>
          </a:p>
        </p:txBody>
      </p:sp>
      <p:sp>
        <p:nvSpPr>
          <p:cNvPr id="234549" name="Oval 53"/>
          <p:cNvSpPr>
            <a:spLocks noChangeArrowheads="1"/>
          </p:cNvSpPr>
          <p:nvPr/>
        </p:nvSpPr>
        <p:spPr bwMode="auto">
          <a:xfrm>
            <a:off x="4648200" y="4086225"/>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50" name="Text Box 54"/>
          <p:cNvSpPr txBox="1">
            <a:spLocks noChangeArrowheads="1"/>
          </p:cNvSpPr>
          <p:nvPr/>
        </p:nvSpPr>
        <p:spPr bwMode="auto">
          <a:xfrm>
            <a:off x="4667250" y="40528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4</a:t>
            </a:r>
            <a:endParaRPr lang="en-US" altLang="zh-CN" b="0" i="0"/>
          </a:p>
        </p:txBody>
      </p:sp>
      <p:sp>
        <p:nvSpPr>
          <p:cNvPr id="234551" name="Oval 55"/>
          <p:cNvSpPr>
            <a:spLocks noChangeArrowheads="1"/>
          </p:cNvSpPr>
          <p:nvPr/>
        </p:nvSpPr>
        <p:spPr bwMode="auto">
          <a:xfrm>
            <a:off x="7616825" y="4071938"/>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234552" name="Text Box 56"/>
          <p:cNvSpPr txBox="1">
            <a:spLocks noChangeArrowheads="1"/>
          </p:cNvSpPr>
          <p:nvPr/>
        </p:nvSpPr>
        <p:spPr bwMode="auto">
          <a:xfrm>
            <a:off x="7540625" y="4024313"/>
            <a:ext cx="612775" cy="519112"/>
          </a:xfrm>
          <a:prstGeom prst="rect">
            <a:avLst/>
          </a:prstGeom>
          <a:noFill/>
          <a:ln w="38100">
            <a:noFill/>
            <a:miter lim="800000"/>
            <a:headEnd/>
            <a:tailEnd/>
          </a:ln>
        </p:spPr>
        <p:txBody>
          <a:bodyPr anchor="ctr">
            <a:spAutoFit/>
          </a:bodyPr>
          <a:lstStyle/>
          <a:p>
            <a:pPr algn="ctr"/>
            <a:r>
              <a:rPr lang="en-US" altLang="zh-CN" sz="2800" i="0">
                <a:solidFill>
                  <a:schemeClr val="tx2"/>
                </a:solidFill>
              </a:rPr>
              <a:t>9</a:t>
            </a:r>
            <a:endParaRPr lang="en-US" altLang="zh-CN" b="0" i="0"/>
          </a:p>
        </p:txBody>
      </p:sp>
      <p:sp>
        <p:nvSpPr>
          <p:cNvPr id="234554" name="Rectangle 58"/>
          <p:cNvSpPr>
            <a:spLocks noChangeArrowheads="1"/>
          </p:cNvSpPr>
          <p:nvPr/>
        </p:nvSpPr>
        <p:spPr bwMode="auto">
          <a:xfrm>
            <a:off x="539750" y="4797425"/>
            <a:ext cx="8280400" cy="1066800"/>
          </a:xfrm>
          <a:prstGeom prst="rect">
            <a:avLst/>
          </a:prstGeom>
          <a:noFill/>
          <a:ln w="9525">
            <a:noFill/>
            <a:miter lim="800000"/>
            <a:headEnd/>
            <a:tailEnd/>
          </a:ln>
          <a:effectLst/>
        </p:spPr>
        <p:txBody>
          <a:bodyPr lIns="90022" tIns="45011" rIns="90022" bIns="45011"/>
          <a:lstStyle/>
          <a:p>
            <a:pPr marL="342900" indent="-342900" algn="ctr">
              <a:spcBef>
                <a:spcPct val="20000"/>
              </a:spcBef>
              <a:defRPr/>
            </a:pPr>
            <a:r>
              <a:rPr lang="zh-CN" altLang="en-US" sz="3200" i="0" dirty="0">
                <a:effectLst>
                  <a:outerShdw blurRad="38100" dist="38100" dir="2700000" algn="tl">
                    <a:srgbClr val="C0C0C0"/>
                  </a:outerShdw>
                </a:effectLst>
                <a:ea typeface="隶书" pitchFamily="49" charset="-122"/>
              </a:rPr>
              <a:t>前序 </a:t>
            </a:r>
            <a:r>
              <a:rPr lang="en-US" altLang="zh-CN" sz="3200" i="0" dirty="0" smtClean="0">
                <a:solidFill>
                  <a:srgbClr val="CC3300"/>
                </a:solidFill>
                <a:effectLst>
                  <a:outerShdw blurRad="38100" dist="38100" dir="2700000" algn="tl">
                    <a:srgbClr val="C0C0C0"/>
                  </a:outerShdw>
                </a:effectLst>
                <a:ea typeface="隶书" pitchFamily="49" charset="-122"/>
              </a:rPr>
              <a:t>{123456789}</a:t>
            </a:r>
            <a:endParaRPr lang="en-US" altLang="zh-CN" sz="3200" i="0" dirty="0">
              <a:solidFill>
                <a:srgbClr val="CC3300"/>
              </a:solidFill>
              <a:effectLst>
                <a:outerShdw blurRad="38100" dist="38100" dir="2700000" algn="tl">
                  <a:srgbClr val="C0C0C0"/>
                </a:outerShdw>
              </a:effectLst>
              <a:ea typeface="隶书" pitchFamily="49" charset="-122"/>
            </a:endParaRPr>
          </a:p>
          <a:p>
            <a:pPr marL="342900" indent="-342900">
              <a:spcBef>
                <a:spcPct val="20000"/>
              </a:spcBef>
              <a:defRPr/>
            </a:pPr>
            <a:r>
              <a:rPr lang="en-US" altLang="zh-CN" sz="3200" i="0" dirty="0">
                <a:effectLst>
                  <a:outerShdw blurRad="38100" dist="38100" dir="2700000" algn="tl">
                    <a:srgbClr val="C0C0C0"/>
                  </a:outerShdw>
                </a:effectLst>
                <a:ea typeface="隶书" pitchFamily="49" charset="-122"/>
              </a:rPr>
              <a:t>   </a:t>
            </a:r>
            <a:r>
              <a:rPr lang="zh-CN" altLang="en-US" sz="3200" i="0" dirty="0">
                <a:effectLst>
                  <a:outerShdw blurRad="38100" dist="38100" dir="2700000" algn="tl">
                    <a:srgbClr val="C0C0C0"/>
                  </a:outerShdw>
                </a:effectLst>
                <a:ea typeface="隶书" pitchFamily="49" charset="-122"/>
              </a:rPr>
              <a:t>中序 </a:t>
            </a:r>
            <a:r>
              <a:rPr lang="en-US" altLang="zh-CN" sz="3200" i="0" dirty="0" smtClean="0">
                <a:solidFill>
                  <a:srgbClr val="CC3300"/>
                </a:solidFill>
                <a:effectLst>
                  <a:outerShdw blurRad="38100" dist="38100" dir="2700000" algn="tl">
                    <a:srgbClr val="C0C0C0"/>
                  </a:outerShdw>
                </a:effectLst>
                <a:ea typeface="隶书" pitchFamily="49" charset="-122"/>
              </a:rPr>
              <a:t>{325416879}</a:t>
            </a:r>
            <a:r>
              <a:rPr lang="en-US" altLang="zh-CN" sz="3200" i="0" dirty="0" smtClean="0">
                <a:effectLst>
                  <a:outerShdw blurRad="38100" dist="38100" dir="2700000" algn="tl">
                    <a:srgbClr val="C0C0C0"/>
                  </a:outerShdw>
                </a:effectLst>
                <a:ea typeface="隶书" pitchFamily="49" charset="-122"/>
              </a:rPr>
              <a:t>            </a:t>
            </a:r>
            <a:r>
              <a:rPr lang="zh-CN" altLang="en-US" sz="3200" i="0" dirty="0">
                <a:effectLst>
                  <a:outerShdw blurRad="38100" dist="38100" dir="2700000" algn="tl">
                    <a:srgbClr val="C0C0C0"/>
                  </a:outerShdw>
                </a:effectLst>
                <a:ea typeface="隶书" pitchFamily="49" charset="-122"/>
              </a:rPr>
              <a:t>中序 </a:t>
            </a:r>
            <a:r>
              <a:rPr lang="en-US" altLang="zh-CN" sz="3200" i="0" dirty="0" smtClean="0">
                <a:solidFill>
                  <a:srgbClr val="CC3300"/>
                </a:solidFill>
                <a:effectLst>
                  <a:outerShdw blurRad="38100" dist="38100" dir="2700000" algn="tl">
                    <a:srgbClr val="C0C0C0"/>
                  </a:outerShdw>
                </a:effectLst>
                <a:ea typeface="隶书" pitchFamily="49" charset="-122"/>
              </a:rPr>
              <a:t>{435217689}</a:t>
            </a:r>
            <a:endParaRPr lang="en-US" altLang="zh-CN" sz="3200" i="0" dirty="0">
              <a:solidFill>
                <a:srgbClr val="CC3300"/>
              </a:solidFill>
              <a:effectLst>
                <a:outerShdw blurRad="38100" dist="38100" dir="2700000" algn="tl">
                  <a:srgbClr val="C0C0C0"/>
                </a:outerShdw>
              </a:effectLst>
              <a:ea typeface="楷体_GB2312" pitchFamily="49" charset="-122"/>
            </a:endParaRPr>
          </a:p>
        </p:txBody>
      </p:sp>
      <p:sp>
        <p:nvSpPr>
          <p:cNvPr id="56" name="灯片编号占位符 55"/>
          <p:cNvSpPr>
            <a:spLocks noGrp="1"/>
          </p:cNvSpPr>
          <p:nvPr>
            <p:ph type="sldNum" sz="quarter" idx="12"/>
          </p:nvPr>
        </p:nvSpPr>
        <p:spPr/>
        <p:txBody>
          <a:bodyPr/>
          <a:lstStyle/>
          <a:p>
            <a:pPr>
              <a:defRPr/>
            </a:pPr>
            <a:fld id="{FA13E0FF-AC54-4E23-B7ED-CE167D266037}" type="slidenum">
              <a:rPr lang="en-US" altLang="zh-CN" smtClean="0"/>
              <a:pPr>
                <a:defRPr/>
              </a:pPr>
              <a:t>280</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542"/>
                                        </p:tgtEl>
                                        <p:attrNameLst>
                                          <p:attrName>style.visibility</p:attrName>
                                        </p:attrNameLst>
                                      </p:cBhvr>
                                      <p:to>
                                        <p:strVal val="visible"/>
                                      </p:to>
                                    </p:set>
                                    <p:anim calcmode="lin" valueType="num">
                                      <p:cBhvr additive="base">
                                        <p:cTn id="7" dur="500" fill="hold"/>
                                        <p:tgtEl>
                                          <p:spTgt spid="234542"/>
                                        </p:tgtEl>
                                        <p:attrNameLst>
                                          <p:attrName>ppt_x</p:attrName>
                                        </p:attrNameLst>
                                      </p:cBhvr>
                                      <p:tavLst>
                                        <p:tav tm="0">
                                          <p:val>
                                            <p:strVal val="#ppt_x"/>
                                          </p:val>
                                        </p:tav>
                                        <p:tav tm="100000">
                                          <p:val>
                                            <p:strVal val="#ppt_x"/>
                                          </p:val>
                                        </p:tav>
                                      </p:tavLst>
                                    </p:anim>
                                    <p:anim calcmode="lin" valueType="num">
                                      <p:cBhvr additive="base">
                                        <p:cTn id="8" dur="500" fill="hold"/>
                                        <p:tgtEl>
                                          <p:spTgt spid="2345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4546"/>
                                        </p:tgtEl>
                                        <p:attrNameLst>
                                          <p:attrName>style.visibility</p:attrName>
                                        </p:attrNameLst>
                                      </p:cBhvr>
                                      <p:to>
                                        <p:strVal val="visible"/>
                                      </p:to>
                                    </p:set>
                                    <p:anim calcmode="lin" valueType="num">
                                      <p:cBhvr additive="base">
                                        <p:cTn id="11" dur="500" fill="hold"/>
                                        <p:tgtEl>
                                          <p:spTgt spid="234546"/>
                                        </p:tgtEl>
                                        <p:attrNameLst>
                                          <p:attrName>ppt_x</p:attrName>
                                        </p:attrNameLst>
                                      </p:cBhvr>
                                      <p:tavLst>
                                        <p:tav tm="0">
                                          <p:val>
                                            <p:strVal val="#ppt_x"/>
                                          </p:val>
                                        </p:tav>
                                        <p:tav tm="100000">
                                          <p:val>
                                            <p:strVal val="#ppt_x"/>
                                          </p:val>
                                        </p:tav>
                                      </p:tavLst>
                                    </p:anim>
                                    <p:anim calcmode="lin" valueType="num">
                                      <p:cBhvr additive="base">
                                        <p:cTn id="12" dur="500" fill="hold"/>
                                        <p:tgtEl>
                                          <p:spTgt spid="2345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4501"/>
                                        </p:tgtEl>
                                        <p:attrNameLst>
                                          <p:attrName>style.visibility</p:attrName>
                                        </p:attrNameLst>
                                      </p:cBhvr>
                                      <p:to>
                                        <p:strVal val="visible"/>
                                      </p:to>
                                    </p:set>
                                    <p:anim calcmode="lin" valueType="num">
                                      <p:cBhvr additive="base">
                                        <p:cTn id="15" dur="500" fill="hold"/>
                                        <p:tgtEl>
                                          <p:spTgt spid="234501"/>
                                        </p:tgtEl>
                                        <p:attrNameLst>
                                          <p:attrName>ppt_x</p:attrName>
                                        </p:attrNameLst>
                                      </p:cBhvr>
                                      <p:tavLst>
                                        <p:tav tm="0">
                                          <p:val>
                                            <p:strVal val="#ppt_x"/>
                                          </p:val>
                                        </p:tav>
                                        <p:tav tm="100000">
                                          <p:val>
                                            <p:strVal val="#ppt_x"/>
                                          </p:val>
                                        </p:tav>
                                      </p:tavLst>
                                    </p:anim>
                                    <p:anim calcmode="lin" valueType="num">
                                      <p:cBhvr additive="base">
                                        <p:cTn id="16" dur="500" fill="hold"/>
                                        <p:tgtEl>
                                          <p:spTgt spid="2345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4502"/>
                                        </p:tgtEl>
                                        <p:attrNameLst>
                                          <p:attrName>style.visibility</p:attrName>
                                        </p:attrNameLst>
                                      </p:cBhvr>
                                      <p:to>
                                        <p:strVal val="visible"/>
                                      </p:to>
                                    </p:set>
                                    <p:anim calcmode="lin" valueType="num">
                                      <p:cBhvr additive="base">
                                        <p:cTn id="19" dur="500" fill="hold"/>
                                        <p:tgtEl>
                                          <p:spTgt spid="234502"/>
                                        </p:tgtEl>
                                        <p:attrNameLst>
                                          <p:attrName>ppt_x</p:attrName>
                                        </p:attrNameLst>
                                      </p:cBhvr>
                                      <p:tavLst>
                                        <p:tav tm="0">
                                          <p:val>
                                            <p:strVal val="#ppt_x"/>
                                          </p:val>
                                        </p:tav>
                                        <p:tav tm="100000">
                                          <p:val>
                                            <p:strVal val="#ppt_x"/>
                                          </p:val>
                                        </p:tav>
                                      </p:tavLst>
                                    </p:anim>
                                    <p:anim calcmode="lin" valueType="num">
                                      <p:cBhvr additive="base">
                                        <p:cTn id="20" dur="500" fill="hold"/>
                                        <p:tgtEl>
                                          <p:spTgt spid="23450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4503"/>
                                        </p:tgtEl>
                                        <p:attrNameLst>
                                          <p:attrName>style.visibility</p:attrName>
                                        </p:attrNameLst>
                                      </p:cBhvr>
                                      <p:to>
                                        <p:strVal val="visible"/>
                                      </p:to>
                                    </p:set>
                                    <p:anim calcmode="lin" valueType="num">
                                      <p:cBhvr additive="base">
                                        <p:cTn id="23" dur="500" fill="hold"/>
                                        <p:tgtEl>
                                          <p:spTgt spid="234503"/>
                                        </p:tgtEl>
                                        <p:attrNameLst>
                                          <p:attrName>ppt_x</p:attrName>
                                        </p:attrNameLst>
                                      </p:cBhvr>
                                      <p:tavLst>
                                        <p:tav tm="0">
                                          <p:val>
                                            <p:strVal val="#ppt_x"/>
                                          </p:val>
                                        </p:tav>
                                        <p:tav tm="100000">
                                          <p:val>
                                            <p:strVal val="#ppt_x"/>
                                          </p:val>
                                        </p:tav>
                                      </p:tavLst>
                                    </p:anim>
                                    <p:anim calcmode="lin" valueType="num">
                                      <p:cBhvr additive="base">
                                        <p:cTn id="24" dur="500" fill="hold"/>
                                        <p:tgtEl>
                                          <p:spTgt spid="23450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4504"/>
                                        </p:tgtEl>
                                        <p:attrNameLst>
                                          <p:attrName>style.visibility</p:attrName>
                                        </p:attrNameLst>
                                      </p:cBhvr>
                                      <p:to>
                                        <p:strVal val="visible"/>
                                      </p:to>
                                    </p:set>
                                    <p:anim calcmode="lin" valueType="num">
                                      <p:cBhvr additive="base">
                                        <p:cTn id="27" dur="500" fill="hold"/>
                                        <p:tgtEl>
                                          <p:spTgt spid="234504"/>
                                        </p:tgtEl>
                                        <p:attrNameLst>
                                          <p:attrName>ppt_x</p:attrName>
                                        </p:attrNameLst>
                                      </p:cBhvr>
                                      <p:tavLst>
                                        <p:tav tm="0">
                                          <p:val>
                                            <p:strVal val="#ppt_x"/>
                                          </p:val>
                                        </p:tav>
                                        <p:tav tm="100000">
                                          <p:val>
                                            <p:strVal val="#ppt_x"/>
                                          </p:val>
                                        </p:tav>
                                      </p:tavLst>
                                    </p:anim>
                                    <p:anim calcmode="lin" valueType="num">
                                      <p:cBhvr additive="base">
                                        <p:cTn id="28" dur="500" fill="hold"/>
                                        <p:tgtEl>
                                          <p:spTgt spid="23450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4505"/>
                                        </p:tgtEl>
                                        <p:attrNameLst>
                                          <p:attrName>style.visibility</p:attrName>
                                        </p:attrNameLst>
                                      </p:cBhvr>
                                      <p:to>
                                        <p:strVal val="visible"/>
                                      </p:to>
                                    </p:set>
                                    <p:anim calcmode="lin" valueType="num">
                                      <p:cBhvr additive="base">
                                        <p:cTn id="31" dur="500" fill="hold"/>
                                        <p:tgtEl>
                                          <p:spTgt spid="234505"/>
                                        </p:tgtEl>
                                        <p:attrNameLst>
                                          <p:attrName>ppt_x</p:attrName>
                                        </p:attrNameLst>
                                      </p:cBhvr>
                                      <p:tavLst>
                                        <p:tav tm="0">
                                          <p:val>
                                            <p:strVal val="#ppt_x"/>
                                          </p:val>
                                        </p:tav>
                                        <p:tav tm="100000">
                                          <p:val>
                                            <p:strVal val="#ppt_x"/>
                                          </p:val>
                                        </p:tav>
                                      </p:tavLst>
                                    </p:anim>
                                    <p:anim calcmode="lin" valueType="num">
                                      <p:cBhvr additive="base">
                                        <p:cTn id="32" dur="500" fill="hold"/>
                                        <p:tgtEl>
                                          <p:spTgt spid="23450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4506"/>
                                        </p:tgtEl>
                                        <p:attrNameLst>
                                          <p:attrName>style.visibility</p:attrName>
                                        </p:attrNameLst>
                                      </p:cBhvr>
                                      <p:to>
                                        <p:strVal val="visible"/>
                                      </p:to>
                                    </p:set>
                                    <p:anim calcmode="lin" valueType="num">
                                      <p:cBhvr additive="base">
                                        <p:cTn id="35" dur="500" fill="hold"/>
                                        <p:tgtEl>
                                          <p:spTgt spid="234506"/>
                                        </p:tgtEl>
                                        <p:attrNameLst>
                                          <p:attrName>ppt_x</p:attrName>
                                        </p:attrNameLst>
                                      </p:cBhvr>
                                      <p:tavLst>
                                        <p:tav tm="0">
                                          <p:val>
                                            <p:strVal val="#ppt_x"/>
                                          </p:val>
                                        </p:tav>
                                        <p:tav tm="100000">
                                          <p:val>
                                            <p:strVal val="#ppt_x"/>
                                          </p:val>
                                        </p:tav>
                                      </p:tavLst>
                                    </p:anim>
                                    <p:anim calcmode="lin" valueType="num">
                                      <p:cBhvr additive="base">
                                        <p:cTn id="36" dur="500" fill="hold"/>
                                        <p:tgtEl>
                                          <p:spTgt spid="23450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4507"/>
                                        </p:tgtEl>
                                        <p:attrNameLst>
                                          <p:attrName>style.visibility</p:attrName>
                                        </p:attrNameLst>
                                      </p:cBhvr>
                                      <p:to>
                                        <p:strVal val="visible"/>
                                      </p:to>
                                    </p:set>
                                    <p:anim calcmode="lin" valueType="num">
                                      <p:cBhvr additive="base">
                                        <p:cTn id="39" dur="500" fill="hold"/>
                                        <p:tgtEl>
                                          <p:spTgt spid="234507"/>
                                        </p:tgtEl>
                                        <p:attrNameLst>
                                          <p:attrName>ppt_x</p:attrName>
                                        </p:attrNameLst>
                                      </p:cBhvr>
                                      <p:tavLst>
                                        <p:tav tm="0">
                                          <p:val>
                                            <p:strVal val="#ppt_x"/>
                                          </p:val>
                                        </p:tav>
                                        <p:tav tm="100000">
                                          <p:val>
                                            <p:strVal val="#ppt_x"/>
                                          </p:val>
                                        </p:tav>
                                      </p:tavLst>
                                    </p:anim>
                                    <p:anim calcmode="lin" valueType="num">
                                      <p:cBhvr additive="base">
                                        <p:cTn id="40" dur="500" fill="hold"/>
                                        <p:tgtEl>
                                          <p:spTgt spid="23450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4508"/>
                                        </p:tgtEl>
                                        <p:attrNameLst>
                                          <p:attrName>style.visibility</p:attrName>
                                        </p:attrNameLst>
                                      </p:cBhvr>
                                      <p:to>
                                        <p:strVal val="visible"/>
                                      </p:to>
                                    </p:set>
                                    <p:anim calcmode="lin" valueType="num">
                                      <p:cBhvr additive="base">
                                        <p:cTn id="43" dur="500" fill="hold"/>
                                        <p:tgtEl>
                                          <p:spTgt spid="234508"/>
                                        </p:tgtEl>
                                        <p:attrNameLst>
                                          <p:attrName>ppt_x</p:attrName>
                                        </p:attrNameLst>
                                      </p:cBhvr>
                                      <p:tavLst>
                                        <p:tav tm="0">
                                          <p:val>
                                            <p:strVal val="#ppt_x"/>
                                          </p:val>
                                        </p:tav>
                                        <p:tav tm="100000">
                                          <p:val>
                                            <p:strVal val="#ppt_x"/>
                                          </p:val>
                                        </p:tav>
                                      </p:tavLst>
                                    </p:anim>
                                    <p:anim calcmode="lin" valueType="num">
                                      <p:cBhvr additive="base">
                                        <p:cTn id="44" dur="500" fill="hold"/>
                                        <p:tgtEl>
                                          <p:spTgt spid="23450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4509"/>
                                        </p:tgtEl>
                                        <p:attrNameLst>
                                          <p:attrName>style.visibility</p:attrName>
                                        </p:attrNameLst>
                                      </p:cBhvr>
                                      <p:to>
                                        <p:strVal val="visible"/>
                                      </p:to>
                                    </p:set>
                                    <p:anim calcmode="lin" valueType="num">
                                      <p:cBhvr additive="base">
                                        <p:cTn id="47" dur="500" fill="hold"/>
                                        <p:tgtEl>
                                          <p:spTgt spid="234509"/>
                                        </p:tgtEl>
                                        <p:attrNameLst>
                                          <p:attrName>ppt_x</p:attrName>
                                        </p:attrNameLst>
                                      </p:cBhvr>
                                      <p:tavLst>
                                        <p:tav tm="0">
                                          <p:val>
                                            <p:strVal val="#ppt_x"/>
                                          </p:val>
                                        </p:tav>
                                        <p:tav tm="100000">
                                          <p:val>
                                            <p:strVal val="#ppt_x"/>
                                          </p:val>
                                        </p:tav>
                                      </p:tavLst>
                                    </p:anim>
                                    <p:anim calcmode="lin" valueType="num">
                                      <p:cBhvr additive="base">
                                        <p:cTn id="48" dur="500" fill="hold"/>
                                        <p:tgtEl>
                                          <p:spTgt spid="23450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4510"/>
                                        </p:tgtEl>
                                        <p:attrNameLst>
                                          <p:attrName>style.visibility</p:attrName>
                                        </p:attrNameLst>
                                      </p:cBhvr>
                                      <p:to>
                                        <p:strVal val="visible"/>
                                      </p:to>
                                    </p:set>
                                    <p:anim calcmode="lin" valueType="num">
                                      <p:cBhvr additive="base">
                                        <p:cTn id="51" dur="500" fill="hold"/>
                                        <p:tgtEl>
                                          <p:spTgt spid="234510"/>
                                        </p:tgtEl>
                                        <p:attrNameLst>
                                          <p:attrName>ppt_x</p:attrName>
                                        </p:attrNameLst>
                                      </p:cBhvr>
                                      <p:tavLst>
                                        <p:tav tm="0">
                                          <p:val>
                                            <p:strVal val="#ppt_x"/>
                                          </p:val>
                                        </p:tav>
                                        <p:tav tm="100000">
                                          <p:val>
                                            <p:strVal val="#ppt_x"/>
                                          </p:val>
                                        </p:tav>
                                      </p:tavLst>
                                    </p:anim>
                                    <p:anim calcmode="lin" valueType="num">
                                      <p:cBhvr additive="base">
                                        <p:cTn id="52" dur="500" fill="hold"/>
                                        <p:tgtEl>
                                          <p:spTgt spid="2345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4511"/>
                                        </p:tgtEl>
                                        <p:attrNameLst>
                                          <p:attrName>style.visibility</p:attrName>
                                        </p:attrNameLst>
                                      </p:cBhvr>
                                      <p:to>
                                        <p:strVal val="visible"/>
                                      </p:to>
                                    </p:set>
                                    <p:anim calcmode="lin" valueType="num">
                                      <p:cBhvr additive="base">
                                        <p:cTn id="55" dur="500" fill="hold"/>
                                        <p:tgtEl>
                                          <p:spTgt spid="234511"/>
                                        </p:tgtEl>
                                        <p:attrNameLst>
                                          <p:attrName>ppt_x</p:attrName>
                                        </p:attrNameLst>
                                      </p:cBhvr>
                                      <p:tavLst>
                                        <p:tav tm="0">
                                          <p:val>
                                            <p:strVal val="#ppt_x"/>
                                          </p:val>
                                        </p:tav>
                                        <p:tav tm="100000">
                                          <p:val>
                                            <p:strVal val="#ppt_x"/>
                                          </p:val>
                                        </p:tav>
                                      </p:tavLst>
                                    </p:anim>
                                    <p:anim calcmode="lin" valueType="num">
                                      <p:cBhvr additive="base">
                                        <p:cTn id="56" dur="500" fill="hold"/>
                                        <p:tgtEl>
                                          <p:spTgt spid="2345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4512"/>
                                        </p:tgtEl>
                                        <p:attrNameLst>
                                          <p:attrName>style.visibility</p:attrName>
                                        </p:attrNameLst>
                                      </p:cBhvr>
                                      <p:to>
                                        <p:strVal val="visible"/>
                                      </p:to>
                                    </p:set>
                                    <p:anim calcmode="lin" valueType="num">
                                      <p:cBhvr additive="base">
                                        <p:cTn id="59" dur="500" fill="hold"/>
                                        <p:tgtEl>
                                          <p:spTgt spid="234512"/>
                                        </p:tgtEl>
                                        <p:attrNameLst>
                                          <p:attrName>ppt_x</p:attrName>
                                        </p:attrNameLst>
                                      </p:cBhvr>
                                      <p:tavLst>
                                        <p:tav tm="0">
                                          <p:val>
                                            <p:strVal val="#ppt_x"/>
                                          </p:val>
                                        </p:tav>
                                        <p:tav tm="100000">
                                          <p:val>
                                            <p:strVal val="#ppt_x"/>
                                          </p:val>
                                        </p:tav>
                                      </p:tavLst>
                                    </p:anim>
                                    <p:anim calcmode="lin" valueType="num">
                                      <p:cBhvr additive="base">
                                        <p:cTn id="60" dur="500" fill="hold"/>
                                        <p:tgtEl>
                                          <p:spTgt spid="2345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4513"/>
                                        </p:tgtEl>
                                        <p:attrNameLst>
                                          <p:attrName>style.visibility</p:attrName>
                                        </p:attrNameLst>
                                      </p:cBhvr>
                                      <p:to>
                                        <p:strVal val="visible"/>
                                      </p:to>
                                    </p:set>
                                    <p:anim calcmode="lin" valueType="num">
                                      <p:cBhvr additive="base">
                                        <p:cTn id="63" dur="500" fill="hold"/>
                                        <p:tgtEl>
                                          <p:spTgt spid="234513"/>
                                        </p:tgtEl>
                                        <p:attrNameLst>
                                          <p:attrName>ppt_x</p:attrName>
                                        </p:attrNameLst>
                                      </p:cBhvr>
                                      <p:tavLst>
                                        <p:tav tm="0">
                                          <p:val>
                                            <p:strVal val="#ppt_x"/>
                                          </p:val>
                                        </p:tav>
                                        <p:tav tm="100000">
                                          <p:val>
                                            <p:strVal val="#ppt_x"/>
                                          </p:val>
                                        </p:tav>
                                      </p:tavLst>
                                    </p:anim>
                                    <p:anim calcmode="lin" valueType="num">
                                      <p:cBhvr additive="base">
                                        <p:cTn id="64" dur="500" fill="hold"/>
                                        <p:tgtEl>
                                          <p:spTgt spid="2345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34514"/>
                                        </p:tgtEl>
                                        <p:attrNameLst>
                                          <p:attrName>style.visibility</p:attrName>
                                        </p:attrNameLst>
                                      </p:cBhvr>
                                      <p:to>
                                        <p:strVal val="visible"/>
                                      </p:to>
                                    </p:set>
                                    <p:anim calcmode="lin" valueType="num">
                                      <p:cBhvr additive="base">
                                        <p:cTn id="67" dur="500" fill="hold"/>
                                        <p:tgtEl>
                                          <p:spTgt spid="234514"/>
                                        </p:tgtEl>
                                        <p:attrNameLst>
                                          <p:attrName>ppt_x</p:attrName>
                                        </p:attrNameLst>
                                      </p:cBhvr>
                                      <p:tavLst>
                                        <p:tav tm="0">
                                          <p:val>
                                            <p:strVal val="#ppt_x"/>
                                          </p:val>
                                        </p:tav>
                                        <p:tav tm="100000">
                                          <p:val>
                                            <p:strVal val="#ppt_x"/>
                                          </p:val>
                                        </p:tav>
                                      </p:tavLst>
                                    </p:anim>
                                    <p:anim calcmode="lin" valueType="num">
                                      <p:cBhvr additive="base">
                                        <p:cTn id="68" dur="500" fill="hold"/>
                                        <p:tgtEl>
                                          <p:spTgt spid="2345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4515"/>
                                        </p:tgtEl>
                                        <p:attrNameLst>
                                          <p:attrName>style.visibility</p:attrName>
                                        </p:attrNameLst>
                                      </p:cBhvr>
                                      <p:to>
                                        <p:strVal val="visible"/>
                                      </p:to>
                                    </p:set>
                                    <p:anim calcmode="lin" valueType="num">
                                      <p:cBhvr additive="base">
                                        <p:cTn id="71" dur="500" fill="hold"/>
                                        <p:tgtEl>
                                          <p:spTgt spid="234515"/>
                                        </p:tgtEl>
                                        <p:attrNameLst>
                                          <p:attrName>ppt_x</p:attrName>
                                        </p:attrNameLst>
                                      </p:cBhvr>
                                      <p:tavLst>
                                        <p:tav tm="0">
                                          <p:val>
                                            <p:strVal val="#ppt_x"/>
                                          </p:val>
                                        </p:tav>
                                        <p:tav tm="100000">
                                          <p:val>
                                            <p:strVal val="#ppt_x"/>
                                          </p:val>
                                        </p:tav>
                                      </p:tavLst>
                                    </p:anim>
                                    <p:anim calcmode="lin" valueType="num">
                                      <p:cBhvr additive="base">
                                        <p:cTn id="72" dur="500" fill="hold"/>
                                        <p:tgtEl>
                                          <p:spTgt spid="2345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4516"/>
                                        </p:tgtEl>
                                        <p:attrNameLst>
                                          <p:attrName>style.visibility</p:attrName>
                                        </p:attrNameLst>
                                      </p:cBhvr>
                                      <p:to>
                                        <p:strVal val="visible"/>
                                      </p:to>
                                    </p:set>
                                    <p:anim calcmode="lin" valueType="num">
                                      <p:cBhvr additive="base">
                                        <p:cTn id="75" dur="500" fill="hold"/>
                                        <p:tgtEl>
                                          <p:spTgt spid="234516"/>
                                        </p:tgtEl>
                                        <p:attrNameLst>
                                          <p:attrName>ppt_x</p:attrName>
                                        </p:attrNameLst>
                                      </p:cBhvr>
                                      <p:tavLst>
                                        <p:tav tm="0">
                                          <p:val>
                                            <p:strVal val="#ppt_x"/>
                                          </p:val>
                                        </p:tav>
                                        <p:tav tm="100000">
                                          <p:val>
                                            <p:strVal val="#ppt_x"/>
                                          </p:val>
                                        </p:tav>
                                      </p:tavLst>
                                    </p:anim>
                                    <p:anim calcmode="lin" valueType="num">
                                      <p:cBhvr additive="base">
                                        <p:cTn id="76" dur="500" fill="hold"/>
                                        <p:tgtEl>
                                          <p:spTgt spid="23451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4517"/>
                                        </p:tgtEl>
                                        <p:attrNameLst>
                                          <p:attrName>style.visibility</p:attrName>
                                        </p:attrNameLst>
                                      </p:cBhvr>
                                      <p:to>
                                        <p:strVal val="visible"/>
                                      </p:to>
                                    </p:set>
                                    <p:anim calcmode="lin" valueType="num">
                                      <p:cBhvr additive="base">
                                        <p:cTn id="79" dur="500" fill="hold"/>
                                        <p:tgtEl>
                                          <p:spTgt spid="234517"/>
                                        </p:tgtEl>
                                        <p:attrNameLst>
                                          <p:attrName>ppt_x</p:attrName>
                                        </p:attrNameLst>
                                      </p:cBhvr>
                                      <p:tavLst>
                                        <p:tav tm="0">
                                          <p:val>
                                            <p:strVal val="#ppt_x"/>
                                          </p:val>
                                        </p:tav>
                                        <p:tav tm="100000">
                                          <p:val>
                                            <p:strVal val="#ppt_x"/>
                                          </p:val>
                                        </p:tav>
                                      </p:tavLst>
                                    </p:anim>
                                    <p:anim calcmode="lin" valueType="num">
                                      <p:cBhvr additive="base">
                                        <p:cTn id="80" dur="500" fill="hold"/>
                                        <p:tgtEl>
                                          <p:spTgt spid="23451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4518"/>
                                        </p:tgtEl>
                                        <p:attrNameLst>
                                          <p:attrName>style.visibility</p:attrName>
                                        </p:attrNameLst>
                                      </p:cBhvr>
                                      <p:to>
                                        <p:strVal val="visible"/>
                                      </p:to>
                                    </p:set>
                                    <p:anim calcmode="lin" valueType="num">
                                      <p:cBhvr additive="base">
                                        <p:cTn id="83" dur="500" fill="hold"/>
                                        <p:tgtEl>
                                          <p:spTgt spid="234518"/>
                                        </p:tgtEl>
                                        <p:attrNameLst>
                                          <p:attrName>ppt_x</p:attrName>
                                        </p:attrNameLst>
                                      </p:cBhvr>
                                      <p:tavLst>
                                        <p:tav tm="0">
                                          <p:val>
                                            <p:strVal val="#ppt_x"/>
                                          </p:val>
                                        </p:tav>
                                        <p:tav tm="100000">
                                          <p:val>
                                            <p:strVal val="#ppt_x"/>
                                          </p:val>
                                        </p:tav>
                                      </p:tavLst>
                                    </p:anim>
                                    <p:anim calcmode="lin" valueType="num">
                                      <p:cBhvr additive="base">
                                        <p:cTn id="84" dur="500" fill="hold"/>
                                        <p:tgtEl>
                                          <p:spTgt spid="23451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4519"/>
                                        </p:tgtEl>
                                        <p:attrNameLst>
                                          <p:attrName>style.visibility</p:attrName>
                                        </p:attrNameLst>
                                      </p:cBhvr>
                                      <p:to>
                                        <p:strVal val="visible"/>
                                      </p:to>
                                    </p:set>
                                    <p:anim calcmode="lin" valueType="num">
                                      <p:cBhvr additive="base">
                                        <p:cTn id="87" dur="500" fill="hold"/>
                                        <p:tgtEl>
                                          <p:spTgt spid="234519"/>
                                        </p:tgtEl>
                                        <p:attrNameLst>
                                          <p:attrName>ppt_x</p:attrName>
                                        </p:attrNameLst>
                                      </p:cBhvr>
                                      <p:tavLst>
                                        <p:tav tm="0">
                                          <p:val>
                                            <p:strVal val="#ppt_x"/>
                                          </p:val>
                                        </p:tav>
                                        <p:tav tm="100000">
                                          <p:val>
                                            <p:strVal val="#ppt_x"/>
                                          </p:val>
                                        </p:tav>
                                      </p:tavLst>
                                    </p:anim>
                                    <p:anim calcmode="lin" valueType="num">
                                      <p:cBhvr additive="base">
                                        <p:cTn id="88" dur="500" fill="hold"/>
                                        <p:tgtEl>
                                          <p:spTgt spid="23451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34520"/>
                                        </p:tgtEl>
                                        <p:attrNameLst>
                                          <p:attrName>style.visibility</p:attrName>
                                        </p:attrNameLst>
                                      </p:cBhvr>
                                      <p:to>
                                        <p:strVal val="visible"/>
                                      </p:to>
                                    </p:set>
                                    <p:anim calcmode="lin" valueType="num">
                                      <p:cBhvr additive="base">
                                        <p:cTn id="91" dur="500" fill="hold"/>
                                        <p:tgtEl>
                                          <p:spTgt spid="234520"/>
                                        </p:tgtEl>
                                        <p:attrNameLst>
                                          <p:attrName>ppt_x</p:attrName>
                                        </p:attrNameLst>
                                      </p:cBhvr>
                                      <p:tavLst>
                                        <p:tav tm="0">
                                          <p:val>
                                            <p:strVal val="#ppt_x"/>
                                          </p:val>
                                        </p:tav>
                                        <p:tav tm="100000">
                                          <p:val>
                                            <p:strVal val="#ppt_x"/>
                                          </p:val>
                                        </p:tav>
                                      </p:tavLst>
                                    </p:anim>
                                    <p:anim calcmode="lin" valueType="num">
                                      <p:cBhvr additive="base">
                                        <p:cTn id="92" dur="500" fill="hold"/>
                                        <p:tgtEl>
                                          <p:spTgt spid="23452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34521"/>
                                        </p:tgtEl>
                                        <p:attrNameLst>
                                          <p:attrName>style.visibility</p:attrName>
                                        </p:attrNameLst>
                                      </p:cBhvr>
                                      <p:to>
                                        <p:strVal val="visible"/>
                                      </p:to>
                                    </p:set>
                                    <p:anim calcmode="lin" valueType="num">
                                      <p:cBhvr additive="base">
                                        <p:cTn id="95" dur="500" fill="hold"/>
                                        <p:tgtEl>
                                          <p:spTgt spid="234521"/>
                                        </p:tgtEl>
                                        <p:attrNameLst>
                                          <p:attrName>ppt_x</p:attrName>
                                        </p:attrNameLst>
                                      </p:cBhvr>
                                      <p:tavLst>
                                        <p:tav tm="0">
                                          <p:val>
                                            <p:strVal val="#ppt_x"/>
                                          </p:val>
                                        </p:tav>
                                        <p:tav tm="100000">
                                          <p:val>
                                            <p:strVal val="#ppt_x"/>
                                          </p:val>
                                        </p:tav>
                                      </p:tavLst>
                                    </p:anim>
                                    <p:anim calcmode="lin" valueType="num">
                                      <p:cBhvr additive="base">
                                        <p:cTn id="96" dur="500" fill="hold"/>
                                        <p:tgtEl>
                                          <p:spTgt spid="23452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34522"/>
                                        </p:tgtEl>
                                        <p:attrNameLst>
                                          <p:attrName>style.visibility</p:attrName>
                                        </p:attrNameLst>
                                      </p:cBhvr>
                                      <p:to>
                                        <p:strVal val="visible"/>
                                      </p:to>
                                    </p:set>
                                    <p:anim calcmode="lin" valueType="num">
                                      <p:cBhvr additive="base">
                                        <p:cTn id="99" dur="500" fill="hold"/>
                                        <p:tgtEl>
                                          <p:spTgt spid="234522"/>
                                        </p:tgtEl>
                                        <p:attrNameLst>
                                          <p:attrName>ppt_x</p:attrName>
                                        </p:attrNameLst>
                                      </p:cBhvr>
                                      <p:tavLst>
                                        <p:tav tm="0">
                                          <p:val>
                                            <p:strVal val="#ppt_x"/>
                                          </p:val>
                                        </p:tav>
                                        <p:tav tm="100000">
                                          <p:val>
                                            <p:strVal val="#ppt_x"/>
                                          </p:val>
                                        </p:tav>
                                      </p:tavLst>
                                    </p:anim>
                                    <p:anim calcmode="lin" valueType="num">
                                      <p:cBhvr additive="base">
                                        <p:cTn id="100" dur="500" fill="hold"/>
                                        <p:tgtEl>
                                          <p:spTgt spid="23452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34523"/>
                                        </p:tgtEl>
                                        <p:attrNameLst>
                                          <p:attrName>style.visibility</p:attrName>
                                        </p:attrNameLst>
                                      </p:cBhvr>
                                      <p:to>
                                        <p:strVal val="visible"/>
                                      </p:to>
                                    </p:set>
                                    <p:anim calcmode="lin" valueType="num">
                                      <p:cBhvr additive="base">
                                        <p:cTn id="103" dur="500" fill="hold"/>
                                        <p:tgtEl>
                                          <p:spTgt spid="234523"/>
                                        </p:tgtEl>
                                        <p:attrNameLst>
                                          <p:attrName>ppt_x</p:attrName>
                                        </p:attrNameLst>
                                      </p:cBhvr>
                                      <p:tavLst>
                                        <p:tav tm="0">
                                          <p:val>
                                            <p:strVal val="#ppt_x"/>
                                          </p:val>
                                        </p:tav>
                                        <p:tav tm="100000">
                                          <p:val>
                                            <p:strVal val="#ppt_x"/>
                                          </p:val>
                                        </p:tav>
                                      </p:tavLst>
                                    </p:anim>
                                    <p:anim calcmode="lin" valueType="num">
                                      <p:cBhvr additive="base">
                                        <p:cTn id="104" dur="500" fill="hold"/>
                                        <p:tgtEl>
                                          <p:spTgt spid="23452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34524"/>
                                        </p:tgtEl>
                                        <p:attrNameLst>
                                          <p:attrName>style.visibility</p:attrName>
                                        </p:attrNameLst>
                                      </p:cBhvr>
                                      <p:to>
                                        <p:strVal val="visible"/>
                                      </p:to>
                                    </p:set>
                                    <p:anim calcmode="lin" valueType="num">
                                      <p:cBhvr additive="base">
                                        <p:cTn id="107" dur="500" fill="hold"/>
                                        <p:tgtEl>
                                          <p:spTgt spid="234524"/>
                                        </p:tgtEl>
                                        <p:attrNameLst>
                                          <p:attrName>ppt_x</p:attrName>
                                        </p:attrNameLst>
                                      </p:cBhvr>
                                      <p:tavLst>
                                        <p:tav tm="0">
                                          <p:val>
                                            <p:strVal val="#ppt_x"/>
                                          </p:val>
                                        </p:tav>
                                        <p:tav tm="100000">
                                          <p:val>
                                            <p:strVal val="#ppt_x"/>
                                          </p:val>
                                        </p:tav>
                                      </p:tavLst>
                                    </p:anim>
                                    <p:anim calcmode="lin" valueType="num">
                                      <p:cBhvr additive="base">
                                        <p:cTn id="108" dur="500" fill="hold"/>
                                        <p:tgtEl>
                                          <p:spTgt spid="23452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34525"/>
                                        </p:tgtEl>
                                        <p:attrNameLst>
                                          <p:attrName>style.visibility</p:attrName>
                                        </p:attrNameLst>
                                      </p:cBhvr>
                                      <p:to>
                                        <p:strVal val="visible"/>
                                      </p:to>
                                    </p:set>
                                    <p:anim calcmode="lin" valueType="num">
                                      <p:cBhvr additive="base">
                                        <p:cTn id="111" dur="500" fill="hold"/>
                                        <p:tgtEl>
                                          <p:spTgt spid="234525"/>
                                        </p:tgtEl>
                                        <p:attrNameLst>
                                          <p:attrName>ppt_x</p:attrName>
                                        </p:attrNameLst>
                                      </p:cBhvr>
                                      <p:tavLst>
                                        <p:tav tm="0">
                                          <p:val>
                                            <p:strVal val="#ppt_x"/>
                                          </p:val>
                                        </p:tav>
                                        <p:tav tm="100000">
                                          <p:val>
                                            <p:strVal val="#ppt_x"/>
                                          </p:val>
                                        </p:tav>
                                      </p:tavLst>
                                    </p:anim>
                                    <p:anim calcmode="lin" valueType="num">
                                      <p:cBhvr additive="base">
                                        <p:cTn id="112" dur="500" fill="hold"/>
                                        <p:tgtEl>
                                          <p:spTgt spid="23452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34526"/>
                                        </p:tgtEl>
                                        <p:attrNameLst>
                                          <p:attrName>style.visibility</p:attrName>
                                        </p:attrNameLst>
                                      </p:cBhvr>
                                      <p:to>
                                        <p:strVal val="visible"/>
                                      </p:to>
                                    </p:set>
                                    <p:anim calcmode="lin" valueType="num">
                                      <p:cBhvr additive="base">
                                        <p:cTn id="115" dur="500" fill="hold"/>
                                        <p:tgtEl>
                                          <p:spTgt spid="234526"/>
                                        </p:tgtEl>
                                        <p:attrNameLst>
                                          <p:attrName>ppt_x</p:attrName>
                                        </p:attrNameLst>
                                      </p:cBhvr>
                                      <p:tavLst>
                                        <p:tav tm="0">
                                          <p:val>
                                            <p:strVal val="#ppt_x"/>
                                          </p:val>
                                        </p:tav>
                                        <p:tav tm="100000">
                                          <p:val>
                                            <p:strVal val="#ppt_x"/>
                                          </p:val>
                                        </p:tav>
                                      </p:tavLst>
                                    </p:anim>
                                    <p:anim calcmode="lin" valueType="num">
                                      <p:cBhvr additive="base">
                                        <p:cTn id="116" dur="500" fill="hold"/>
                                        <p:tgtEl>
                                          <p:spTgt spid="23452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34527"/>
                                        </p:tgtEl>
                                        <p:attrNameLst>
                                          <p:attrName>style.visibility</p:attrName>
                                        </p:attrNameLst>
                                      </p:cBhvr>
                                      <p:to>
                                        <p:strVal val="visible"/>
                                      </p:to>
                                    </p:set>
                                    <p:anim calcmode="lin" valueType="num">
                                      <p:cBhvr additive="base">
                                        <p:cTn id="119" dur="500" fill="hold"/>
                                        <p:tgtEl>
                                          <p:spTgt spid="234527"/>
                                        </p:tgtEl>
                                        <p:attrNameLst>
                                          <p:attrName>ppt_x</p:attrName>
                                        </p:attrNameLst>
                                      </p:cBhvr>
                                      <p:tavLst>
                                        <p:tav tm="0">
                                          <p:val>
                                            <p:strVal val="#ppt_x"/>
                                          </p:val>
                                        </p:tav>
                                        <p:tav tm="100000">
                                          <p:val>
                                            <p:strVal val="#ppt_x"/>
                                          </p:val>
                                        </p:tav>
                                      </p:tavLst>
                                    </p:anim>
                                    <p:anim calcmode="lin" valueType="num">
                                      <p:cBhvr additive="base">
                                        <p:cTn id="120" dur="500" fill="hold"/>
                                        <p:tgtEl>
                                          <p:spTgt spid="23452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34528"/>
                                        </p:tgtEl>
                                        <p:attrNameLst>
                                          <p:attrName>style.visibility</p:attrName>
                                        </p:attrNameLst>
                                      </p:cBhvr>
                                      <p:to>
                                        <p:strVal val="visible"/>
                                      </p:to>
                                    </p:set>
                                    <p:anim calcmode="lin" valueType="num">
                                      <p:cBhvr additive="base">
                                        <p:cTn id="123" dur="500" fill="hold"/>
                                        <p:tgtEl>
                                          <p:spTgt spid="234528"/>
                                        </p:tgtEl>
                                        <p:attrNameLst>
                                          <p:attrName>ppt_x</p:attrName>
                                        </p:attrNameLst>
                                      </p:cBhvr>
                                      <p:tavLst>
                                        <p:tav tm="0">
                                          <p:val>
                                            <p:strVal val="#ppt_x"/>
                                          </p:val>
                                        </p:tav>
                                        <p:tav tm="100000">
                                          <p:val>
                                            <p:strVal val="#ppt_x"/>
                                          </p:val>
                                        </p:tav>
                                      </p:tavLst>
                                    </p:anim>
                                    <p:anim calcmode="lin" valueType="num">
                                      <p:cBhvr additive="base">
                                        <p:cTn id="124" dur="500" fill="hold"/>
                                        <p:tgtEl>
                                          <p:spTgt spid="23452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34529"/>
                                        </p:tgtEl>
                                        <p:attrNameLst>
                                          <p:attrName>style.visibility</p:attrName>
                                        </p:attrNameLst>
                                      </p:cBhvr>
                                      <p:to>
                                        <p:strVal val="visible"/>
                                      </p:to>
                                    </p:set>
                                    <p:anim calcmode="lin" valueType="num">
                                      <p:cBhvr additive="base">
                                        <p:cTn id="127" dur="500" fill="hold"/>
                                        <p:tgtEl>
                                          <p:spTgt spid="234529"/>
                                        </p:tgtEl>
                                        <p:attrNameLst>
                                          <p:attrName>ppt_x</p:attrName>
                                        </p:attrNameLst>
                                      </p:cBhvr>
                                      <p:tavLst>
                                        <p:tav tm="0">
                                          <p:val>
                                            <p:strVal val="#ppt_x"/>
                                          </p:val>
                                        </p:tav>
                                        <p:tav tm="100000">
                                          <p:val>
                                            <p:strVal val="#ppt_x"/>
                                          </p:val>
                                        </p:tav>
                                      </p:tavLst>
                                    </p:anim>
                                    <p:anim calcmode="lin" valueType="num">
                                      <p:cBhvr additive="base">
                                        <p:cTn id="128" dur="500" fill="hold"/>
                                        <p:tgtEl>
                                          <p:spTgt spid="234529"/>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34530"/>
                                        </p:tgtEl>
                                        <p:attrNameLst>
                                          <p:attrName>style.visibility</p:attrName>
                                        </p:attrNameLst>
                                      </p:cBhvr>
                                      <p:to>
                                        <p:strVal val="visible"/>
                                      </p:to>
                                    </p:set>
                                    <p:anim calcmode="lin" valueType="num">
                                      <p:cBhvr additive="base">
                                        <p:cTn id="131" dur="500" fill="hold"/>
                                        <p:tgtEl>
                                          <p:spTgt spid="234530"/>
                                        </p:tgtEl>
                                        <p:attrNameLst>
                                          <p:attrName>ppt_x</p:attrName>
                                        </p:attrNameLst>
                                      </p:cBhvr>
                                      <p:tavLst>
                                        <p:tav tm="0">
                                          <p:val>
                                            <p:strVal val="#ppt_x"/>
                                          </p:val>
                                        </p:tav>
                                        <p:tav tm="100000">
                                          <p:val>
                                            <p:strVal val="#ppt_x"/>
                                          </p:val>
                                        </p:tav>
                                      </p:tavLst>
                                    </p:anim>
                                    <p:anim calcmode="lin" valueType="num">
                                      <p:cBhvr additive="base">
                                        <p:cTn id="132" dur="500" fill="hold"/>
                                        <p:tgtEl>
                                          <p:spTgt spid="23453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34531"/>
                                        </p:tgtEl>
                                        <p:attrNameLst>
                                          <p:attrName>style.visibility</p:attrName>
                                        </p:attrNameLst>
                                      </p:cBhvr>
                                      <p:to>
                                        <p:strVal val="visible"/>
                                      </p:to>
                                    </p:set>
                                    <p:anim calcmode="lin" valueType="num">
                                      <p:cBhvr additive="base">
                                        <p:cTn id="135" dur="500" fill="hold"/>
                                        <p:tgtEl>
                                          <p:spTgt spid="234531"/>
                                        </p:tgtEl>
                                        <p:attrNameLst>
                                          <p:attrName>ppt_x</p:attrName>
                                        </p:attrNameLst>
                                      </p:cBhvr>
                                      <p:tavLst>
                                        <p:tav tm="0">
                                          <p:val>
                                            <p:strVal val="#ppt_x"/>
                                          </p:val>
                                        </p:tav>
                                        <p:tav tm="100000">
                                          <p:val>
                                            <p:strVal val="#ppt_x"/>
                                          </p:val>
                                        </p:tav>
                                      </p:tavLst>
                                    </p:anim>
                                    <p:anim calcmode="lin" valueType="num">
                                      <p:cBhvr additive="base">
                                        <p:cTn id="136" dur="500" fill="hold"/>
                                        <p:tgtEl>
                                          <p:spTgt spid="23453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34532"/>
                                        </p:tgtEl>
                                        <p:attrNameLst>
                                          <p:attrName>style.visibility</p:attrName>
                                        </p:attrNameLst>
                                      </p:cBhvr>
                                      <p:to>
                                        <p:strVal val="visible"/>
                                      </p:to>
                                    </p:set>
                                    <p:anim calcmode="lin" valueType="num">
                                      <p:cBhvr additive="base">
                                        <p:cTn id="139" dur="500" fill="hold"/>
                                        <p:tgtEl>
                                          <p:spTgt spid="234532"/>
                                        </p:tgtEl>
                                        <p:attrNameLst>
                                          <p:attrName>ppt_x</p:attrName>
                                        </p:attrNameLst>
                                      </p:cBhvr>
                                      <p:tavLst>
                                        <p:tav tm="0">
                                          <p:val>
                                            <p:strVal val="#ppt_x"/>
                                          </p:val>
                                        </p:tav>
                                        <p:tav tm="100000">
                                          <p:val>
                                            <p:strVal val="#ppt_x"/>
                                          </p:val>
                                        </p:tav>
                                      </p:tavLst>
                                    </p:anim>
                                    <p:anim calcmode="lin" valueType="num">
                                      <p:cBhvr additive="base">
                                        <p:cTn id="140" dur="500" fill="hold"/>
                                        <p:tgtEl>
                                          <p:spTgt spid="23453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34533"/>
                                        </p:tgtEl>
                                        <p:attrNameLst>
                                          <p:attrName>style.visibility</p:attrName>
                                        </p:attrNameLst>
                                      </p:cBhvr>
                                      <p:to>
                                        <p:strVal val="visible"/>
                                      </p:to>
                                    </p:set>
                                    <p:anim calcmode="lin" valueType="num">
                                      <p:cBhvr additive="base">
                                        <p:cTn id="143" dur="500" fill="hold"/>
                                        <p:tgtEl>
                                          <p:spTgt spid="234533"/>
                                        </p:tgtEl>
                                        <p:attrNameLst>
                                          <p:attrName>ppt_x</p:attrName>
                                        </p:attrNameLst>
                                      </p:cBhvr>
                                      <p:tavLst>
                                        <p:tav tm="0">
                                          <p:val>
                                            <p:strVal val="#ppt_x"/>
                                          </p:val>
                                        </p:tav>
                                        <p:tav tm="100000">
                                          <p:val>
                                            <p:strVal val="#ppt_x"/>
                                          </p:val>
                                        </p:tav>
                                      </p:tavLst>
                                    </p:anim>
                                    <p:anim calcmode="lin" valueType="num">
                                      <p:cBhvr additive="base">
                                        <p:cTn id="144" dur="500" fill="hold"/>
                                        <p:tgtEl>
                                          <p:spTgt spid="23453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34534"/>
                                        </p:tgtEl>
                                        <p:attrNameLst>
                                          <p:attrName>style.visibility</p:attrName>
                                        </p:attrNameLst>
                                      </p:cBhvr>
                                      <p:to>
                                        <p:strVal val="visible"/>
                                      </p:to>
                                    </p:set>
                                    <p:anim calcmode="lin" valueType="num">
                                      <p:cBhvr additive="base">
                                        <p:cTn id="147" dur="500" fill="hold"/>
                                        <p:tgtEl>
                                          <p:spTgt spid="234534"/>
                                        </p:tgtEl>
                                        <p:attrNameLst>
                                          <p:attrName>ppt_x</p:attrName>
                                        </p:attrNameLst>
                                      </p:cBhvr>
                                      <p:tavLst>
                                        <p:tav tm="0">
                                          <p:val>
                                            <p:strVal val="#ppt_x"/>
                                          </p:val>
                                        </p:tav>
                                        <p:tav tm="100000">
                                          <p:val>
                                            <p:strVal val="#ppt_x"/>
                                          </p:val>
                                        </p:tav>
                                      </p:tavLst>
                                    </p:anim>
                                    <p:anim calcmode="lin" valueType="num">
                                      <p:cBhvr additive="base">
                                        <p:cTn id="148" dur="500" fill="hold"/>
                                        <p:tgtEl>
                                          <p:spTgt spid="234534"/>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34535"/>
                                        </p:tgtEl>
                                        <p:attrNameLst>
                                          <p:attrName>style.visibility</p:attrName>
                                        </p:attrNameLst>
                                      </p:cBhvr>
                                      <p:to>
                                        <p:strVal val="visible"/>
                                      </p:to>
                                    </p:set>
                                    <p:anim calcmode="lin" valueType="num">
                                      <p:cBhvr additive="base">
                                        <p:cTn id="151" dur="500" fill="hold"/>
                                        <p:tgtEl>
                                          <p:spTgt spid="234535"/>
                                        </p:tgtEl>
                                        <p:attrNameLst>
                                          <p:attrName>ppt_x</p:attrName>
                                        </p:attrNameLst>
                                      </p:cBhvr>
                                      <p:tavLst>
                                        <p:tav tm="0">
                                          <p:val>
                                            <p:strVal val="#ppt_x"/>
                                          </p:val>
                                        </p:tav>
                                        <p:tav tm="100000">
                                          <p:val>
                                            <p:strVal val="#ppt_x"/>
                                          </p:val>
                                        </p:tav>
                                      </p:tavLst>
                                    </p:anim>
                                    <p:anim calcmode="lin" valueType="num">
                                      <p:cBhvr additive="base">
                                        <p:cTn id="152" dur="500" fill="hold"/>
                                        <p:tgtEl>
                                          <p:spTgt spid="234535"/>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234536"/>
                                        </p:tgtEl>
                                        <p:attrNameLst>
                                          <p:attrName>style.visibility</p:attrName>
                                        </p:attrNameLst>
                                      </p:cBhvr>
                                      <p:to>
                                        <p:strVal val="visible"/>
                                      </p:to>
                                    </p:set>
                                    <p:anim calcmode="lin" valueType="num">
                                      <p:cBhvr additive="base">
                                        <p:cTn id="155" dur="500" fill="hold"/>
                                        <p:tgtEl>
                                          <p:spTgt spid="234536"/>
                                        </p:tgtEl>
                                        <p:attrNameLst>
                                          <p:attrName>ppt_x</p:attrName>
                                        </p:attrNameLst>
                                      </p:cBhvr>
                                      <p:tavLst>
                                        <p:tav tm="0">
                                          <p:val>
                                            <p:strVal val="#ppt_x"/>
                                          </p:val>
                                        </p:tav>
                                        <p:tav tm="100000">
                                          <p:val>
                                            <p:strVal val="#ppt_x"/>
                                          </p:val>
                                        </p:tav>
                                      </p:tavLst>
                                    </p:anim>
                                    <p:anim calcmode="lin" valueType="num">
                                      <p:cBhvr additive="base">
                                        <p:cTn id="156" dur="500" fill="hold"/>
                                        <p:tgtEl>
                                          <p:spTgt spid="234536"/>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234537"/>
                                        </p:tgtEl>
                                        <p:attrNameLst>
                                          <p:attrName>style.visibility</p:attrName>
                                        </p:attrNameLst>
                                      </p:cBhvr>
                                      <p:to>
                                        <p:strVal val="visible"/>
                                      </p:to>
                                    </p:set>
                                    <p:anim calcmode="lin" valueType="num">
                                      <p:cBhvr additive="base">
                                        <p:cTn id="159" dur="500" fill="hold"/>
                                        <p:tgtEl>
                                          <p:spTgt spid="234537"/>
                                        </p:tgtEl>
                                        <p:attrNameLst>
                                          <p:attrName>ppt_x</p:attrName>
                                        </p:attrNameLst>
                                      </p:cBhvr>
                                      <p:tavLst>
                                        <p:tav tm="0">
                                          <p:val>
                                            <p:strVal val="#ppt_x"/>
                                          </p:val>
                                        </p:tav>
                                        <p:tav tm="100000">
                                          <p:val>
                                            <p:strVal val="#ppt_x"/>
                                          </p:val>
                                        </p:tav>
                                      </p:tavLst>
                                    </p:anim>
                                    <p:anim calcmode="lin" valueType="num">
                                      <p:cBhvr additive="base">
                                        <p:cTn id="160" dur="500" fill="hold"/>
                                        <p:tgtEl>
                                          <p:spTgt spid="234537"/>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234538"/>
                                        </p:tgtEl>
                                        <p:attrNameLst>
                                          <p:attrName>style.visibility</p:attrName>
                                        </p:attrNameLst>
                                      </p:cBhvr>
                                      <p:to>
                                        <p:strVal val="visible"/>
                                      </p:to>
                                    </p:set>
                                    <p:anim calcmode="lin" valueType="num">
                                      <p:cBhvr additive="base">
                                        <p:cTn id="163" dur="500" fill="hold"/>
                                        <p:tgtEl>
                                          <p:spTgt spid="234538"/>
                                        </p:tgtEl>
                                        <p:attrNameLst>
                                          <p:attrName>ppt_x</p:attrName>
                                        </p:attrNameLst>
                                      </p:cBhvr>
                                      <p:tavLst>
                                        <p:tav tm="0">
                                          <p:val>
                                            <p:strVal val="#ppt_x"/>
                                          </p:val>
                                        </p:tav>
                                        <p:tav tm="100000">
                                          <p:val>
                                            <p:strVal val="#ppt_x"/>
                                          </p:val>
                                        </p:tav>
                                      </p:tavLst>
                                    </p:anim>
                                    <p:anim calcmode="lin" valueType="num">
                                      <p:cBhvr additive="base">
                                        <p:cTn id="164" dur="500" fill="hold"/>
                                        <p:tgtEl>
                                          <p:spTgt spid="234538"/>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34539"/>
                                        </p:tgtEl>
                                        <p:attrNameLst>
                                          <p:attrName>style.visibility</p:attrName>
                                        </p:attrNameLst>
                                      </p:cBhvr>
                                      <p:to>
                                        <p:strVal val="visible"/>
                                      </p:to>
                                    </p:set>
                                    <p:anim calcmode="lin" valueType="num">
                                      <p:cBhvr additive="base">
                                        <p:cTn id="167" dur="500" fill="hold"/>
                                        <p:tgtEl>
                                          <p:spTgt spid="234539"/>
                                        </p:tgtEl>
                                        <p:attrNameLst>
                                          <p:attrName>ppt_x</p:attrName>
                                        </p:attrNameLst>
                                      </p:cBhvr>
                                      <p:tavLst>
                                        <p:tav tm="0">
                                          <p:val>
                                            <p:strVal val="#ppt_x"/>
                                          </p:val>
                                        </p:tav>
                                        <p:tav tm="100000">
                                          <p:val>
                                            <p:strVal val="#ppt_x"/>
                                          </p:val>
                                        </p:tav>
                                      </p:tavLst>
                                    </p:anim>
                                    <p:anim calcmode="lin" valueType="num">
                                      <p:cBhvr additive="base">
                                        <p:cTn id="168" dur="500" fill="hold"/>
                                        <p:tgtEl>
                                          <p:spTgt spid="23453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234540"/>
                                        </p:tgtEl>
                                        <p:attrNameLst>
                                          <p:attrName>style.visibility</p:attrName>
                                        </p:attrNameLst>
                                      </p:cBhvr>
                                      <p:to>
                                        <p:strVal val="visible"/>
                                      </p:to>
                                    </p:set>
                                    <p:anim calcmode="lin" valueType="num">
                                      <p:cBhvr additive="base">
                                        <p:cTn id="171" dur="500" fill="hold"/>
                                        <p:tgtEl>
                                          <p:spTgt spid="234540"/>
                                        </p:tgtEl>
                                        <p:attrNameLst>
                                          <p:attrName>ppt_x</p:attrName>
                                        </p:attrNameLst>
                                      </p:cBhvr>
                                      <p:tavLst>
                                        <p:tav tm="0">
                                          <p:val>
                                            <p:strVal val="#ppt_x"/>
                                          </p:val>
                                        </p:tav>
                                        <p:tav tm="100000">
                                          <p:val>
                                            <p:strVal val="#ppt_x"/>
                                          </p:val>
                                        </p:tav>
                                      </p:tavLst>
                                    </p:anim>
                                    <p:anim calcmode="lin" valueType="num">
                                      <p:cBhvr additive="base">
                                        <p:cTn id="172" dur="500" fill="hold"/>
                                        <p:tgtEl>
                                          <p:spTgt spid="234540"/>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234541"/>
                                        </p:tgtEl>
                                        <p:attrNameLst>
                                          <p:attrName>style.visibility</p:attrName>
                                        </p:attrNameLst>
                                      </p:cBhvr>
                                      <p:to>
                                        <p:strVal val="visible"/>
                                      </p:to>
                                    </p:set>
                                    <p:anim calcmode="lin" valueType="num">
                                      <p:cBhvr additive="base">
                                        <p:cTn id="175" dur="500" fill="hold"/>
                                        <p:tgtEl>
                                          <p:spTgt spid="234541"/>
                                        </p:tgtEl>
                                        <p:attrNameLst>
                                          <p:attrName>ppt_x</p:attrName>
                                        </p:attrNameLst>
                                      </p:cBhvr>
                                      <p:tavLst>
                                        <p:tav tm="0">
                                          <p:val>
                                            <p:strVal val="#ppt_x"/>
                                          </p:val>
                                        </p:tav>
                                        <p:tav tm="100000">
                                          <p:val>
                                            <p:strVal val="#ppt_x"/>
                                          </p:val>
                                        </p:tav>
                                      </p:tavLst>
                                    </p:anim>
                                    <p:anim calcmode="lin" valueType="num">
                                      <p:cBhvr additive="base">
                                        <p:cTn id="176" dur="500" fill="hold"/>
                                        <p:tgtEl>
                                          <p:spTgt spid="234541"/>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234543"/>
                                        </p:tgtEl>
                                        <p:attrNameLst>
                                          <p:attrName>style.visibility</p:attrName>
                                        </p:attrNameLst>
                                      </p:cBhvr>
                                      <p:to>
                                        <p:strVal val="visible"/>
                                      </p:to>
                                    </p:set>
                                    <p:anim calcmode="lin" valueType="num">
                                      <p:cBhvr additive="base">
                                        <p:cTn id="179" dur="500" fill="hold"/>
                                        <p:tgtEl>
                                          <p:spTgt spid="234543"/>
                                        </p:tgtEl>
                                        <p:attrNameLst>
                                          <p:attrName>ppt_x</p:attrName>
                                        </p:attrNameLst>
                                      </p:cBhvr>
                                      <p:tavLst>
                                        <p:tav tm="0">
                                          <p:val>
                                            <p:strVal val="#ppt_x"/>
                                          </p:val>
                                        </p:tav>
                                        <p:tav tm="100000">
                                          <p:val>
                                            <p:strVal val="#ppt_x"/>
                                          </p:val>
                                        </p:tav>
                                      </p:tavLst>
                                    </p:anim>
                                    <p:anim calcmode="lin" valueType="num">
                                      <p:cBhvr additive="base">
                                        <p:cTn id="180" dur="500" fill="hold"/>
                                        <p:tgtEl>
                                          <p:spTgt spid="234543"/>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34544"/>
                                        </p:tgtEl>
                                        <p:attrNameLst>
                                          <p:attrName>style.visibility</p:attrName>
                                        </p:attrNameLst>
                                      </p:cBhvr>
                                      <p:to>
                                        <p:strVal val="visible"/>
                                      </p:to>
                                    </p:set>
                                    <p:anim calcmode="lin" valueType="num">
                                      <p:cBhvr additive="base">
                                        <p:cTn id="183" dur="500" fill="hold"/>
                                        <p:tgtEl>
                                          <p:spTgt spid="234544"/>
                                        </p:tgtEl>
                                        <p:attrNameLst>
                                          <p:attrName>ppt_x</p:attrName>
                                        </p:attrNameLst>
                                      </p:cBhvr>
                                      <p:tavLst>
                                        <p:tav tm="0">
                                          <p:val>
                                            <p:strVal val="#ppt_x"/>
                                          </p:val>
                                        </p:tav>
                                        <p:tav tm="100000">
                                          <p:val>
                                            <p:strVal val="#ppt_x"/>
                                          </p:val>
                                        </p:tav>
                                      </p:tavLst>
                                    </p:anim>
                                    <p:anim calcmode="lin" valueType="num">
                                      <p:cBhvr additive="base">
                                        <p:cTn id="184" dur="500" fill="hold"/>
                                        <p:tgtEl>
                                          <p:spTgt spid="234544"/>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234545"/>
                                        </p:tgtEl>
                                        <p:attrNameLst>
                                          <p:attrName>style.visibility</p:attrName>
                                        </p:attrNameLst>
                                      </p:cBhvr>
                                      <p:to>
                                        <p:strVal val="visible"/>
                                      </p:to>
                                    </p:set>
                                    <p:anim calcmode="lin" valueType="num">
                                      <p:cBhvr additive="base">
                                        <p:cTn id="187" dur="500" fill="hold"/>
                                        <p:tgtEl>
                                          <p:spTgt spid="234545"/>
                                        </p:tgtEl>
                                        <p:attrNameLst>
                                          <p:attrName>ppt_x</p:attrName>
                                        </p:attrNameLst>
                                      </p:cBhvr>
                                      <p:tavLst>
                                        <p:tav tm="0">
                                          <p:val>
                                            <p:strVal val="#ppt_x"/>
                                          </p:val>
                                        </p:tav>
                                        <p:tav tm="100000">
                                          <p:val>
                                            <p:strVal val="#ppt_x"/>
                                          </p:val>
                                        </p:tav>
                                      </p:tavLst>
                                    </p:anim>
                                    <p:anim calcmode="lin" valueType="num">
                                      <p:cBhvr additive="base">
                                        <p:cTn id="188" dur="500" fill="hold"/>
                                        <p:tgtEl>
                                          <p:spTgt spid="234545"/>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234547"/>
                                        </p:tgtEl>
                                        <p:attrNameLst>
                                          <p:attrName>style.visibility</p:attrName>
                                        </p:attrNameLst>
                                      </p:cBhvr>
                                      <p:to>
                                        <p:strVal val="visible"/>
                                      </p:to>
                                    </p:set>
                                    <p:anim calcmode="lin" valueType="num">
                                      <p:cBhvr additive="base">
                                        <p:cTn id="191" dur="500" fill="hold"/>
                                        <p:tgtEl>
                                          <p:spTgt spid="234547"/>
                                        </p:tgtEl>
                                        <p:attrNameLst>
                                          <p:attrName>ppt_x</p:attrName>
                                        </p:attrNameLst>
                                      </p:cBhvr>
                                      <p:tavLst>
                                        <p:tav tm="0">
                                          <p:val>
                                            <p:strVal val="#ppt_x"/>
                                          </p:val>
                                        </p:tav>
                                        <p:tav tm="100000">
                                          <p:val>
                                            <p:strVal val="#ppt_x"/>
                                          </p:val>
                                        </p:tav>
                                      </p:tavLst>
                                    </p:anim>
                                    <p:anim calcmode="lin" valueType="num">
                                      <p:cBhvr additive="base">
                                        <p:cTn id="192" dur="500" fill="hold"/>
                                        <p:tgtEl>
                                          <p:spTgt spid="234547"/>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34548"/>
                                        </p:tgtEl>
                                        <p:attrNameLst>
                                          <p:attrName>style.visibility</p:attrName>
                                        </p:attrNameLst>
                                      </p:cBhvr>
                                      <p:to>
                                        <p:strVal val="visible"/>
                                      </p:to>
                                    </p:set>
                                    <p:anim calcmode="lin" valueType="num">
                                      <p:cBhvr additive="base">
                                        <p:cTn id="195" dur="500" fill="hold"/>
                                        <p:tgtEl>
                                          <p:spTgt spid="234548"/>
                                        </p:tgtEl>
                                        <p:attrNameLst>
                                          <p:attrName>ppt_x</p:attrName>
                                        </p:attrNameLst>
                                      </p:cBhvr>
                                      <p:tavLst>
                                        <p:tav tm="0">
                                          <p:val>
                                            <p:strVal val="#ppt_x"/>
                                          </p:val>
                                        </p:tav>
                                        <p:tav tm="100000">
                                          <p:val>
                                            <p:strVal val="#ppt_x"/>
                                          </p:val>
                                        </p:tav>
                                      </p:tavLst>
                                    </p:anim>
                                    <p:anim calcmode="lin" valueType="num">
                                      <p:cBhvr additive="base">
                                        <p:cTn id="196" dur="500" fill="hold"/>
                                        <p:tgtEl>
                                          <p:spTgt spid="234548"/>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34549"/>
                                        </p:tgtEl>
                                        <p:attrNameLst>
                                          <p:attrName>style.visibility</p:attrName>
                                        </p:attrNameLst>
                                      </p:cBhvr>
                                      <p:to>
                                        <p:strVal val="visible"/>
                                      </p:to>
                                    </p:set>
                                    <p:anim calcmode="lin" valueType="num">
                                      <p:cBhvr additive="base">
                                        <p:cTn id="199" dur="500" fill="hold"/>
                                        <p:tgtEl>
                                          <p:spTgt spid="234549"/>
                                        </p:tgtEl>
                                        <p:attrNameLst>
                                          <p:attrName>ppt_x</p:attrName>
                                        </p:attrNameLst>
                                      </p:cBhvr>
                                      <p:tavLst>
                                        <p:tav tm="0">
                                          <p:val>
                                            <p:strVal val="#ppt_x"/>
                                          </p:val>
                                        </p:tav>
                                        <p:tav tm="100000">
                                          <p:val>
                                            <p:strVal val="#ppt_x"/>
                                          </p:val>
                                        </p:tav>
                                      </p:tavLst>
                                    </p:anim>
                                    <p:anim calcmode="lin" valueType="num">
                                      <p:cBhvr additive="base">
                                        <p:cTn id="200" dur="500" fill="hold"/>
                                        <p:tgtEl>
                                          <p:spTgt spid="234549"/>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34550"/>
                                        </p:tgtEl>
                                        <p:attrNameLst>
                                          <p:attrName>style.visibility</p:attrName>
                                        </p:attrNameLst>
                                      </p:cBhvr>
                                      <p:to>
                                        <p:strVal val="visible"/>
                                      </p:to>
                                    </p:set>
                                    <p:anim calcmode="lin" valueType="num">
                                      <p:cBhvr additive="base">
                                        <p:cTn id="203" dur="500" fill="hold"/>
                                        <p:tgtEl>
                                          <p:spTgt spid="234550"/>
                                        </p:tgtEl>
                                        <p:attrNameLst>
                                          <p:attrName>ppt_x</p:attrName>
                                        </p:attrNameLst>
                                      </p:cBhvr>
                                      <p:tavLst>
                                        <p:tav tm="0">
                                          <p:val>
                                            <p:strVal val="#ppt_x"/>
                                          </p:val>
                                        </p:tav>
                                        <p:tav tm="100000">
                                          <p:val>
                                            <p:strVal val="#ppt_x"/>
                                          </p:val>
                                        </p:tav>
                                      </p:tavLst>
                                    </p:anim>
                                    <p:anim calcmode="lin" valueType="num">
                                      <p:cBhvr additive="base">
                                        <p:cTn id="204" dur="500" fill="hold"/>
                                        <p:tgtEl>
                                          <p:spTgt spid="234550"/>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234551"/>
                                        </p:tgtEl>
                                        <p:attrNameLst>
                                          <p:attrName>style.visibility</p:attrName>
                                        </p:attrNameLst>
                                      </p:cBhvr>
                                      <p:to>
                                        <p:strVal val="visible"/>
                                      </p:to>
                                    </p:set>
                                    <p:anim calcmode="lin" valueType="num">
                                      <p:cBhvr additive="base">
                                        <p:cTn id="207" dur="500" fill="hold"/>
                                        <p:tgtEl>
                                          <p:spTgt spid="234551"/>
                                        </p:tgtEl>
                                        <p:attrNameLst>
                                          <p:attrName>ppt_x</p:attrName>
                                        </p:attrNameLst>
                                      </p:cBhvr>
                                      <p:tavLst>
                                        <p:tav tm="0">
                                          <p:val>
                                            <p:strVal val="#ppt_x"/>
                                          </p:val>
                                        </p:tav>
                                        <p:tav tm="100000">
                                          <p:val>
                                            <p:strVal val="#ppt_x"/>
                                          </p:val>
                                        </p:tav>
                                      </p:tavLst>
                                    </p:anim>
                                    <p:anim calcmode="lin" valueType="num">
                                      <p:cBhvr additive="base">
                                        <p:cTn id="208" dur="500" fill="hold"/>
                                        <p:tgtEl>
                                          <p:spTgt spid="234551"/>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34552"/>
                                        </p:tgtEl>
                                        <p:attrNameLst>
                                          <p:attrName>style.visibility</p:attrName>
                                        </p:attrNameLst>
                                      </p:cBhvr>
                                      <p:to>
                                        <p:strVal val="visible"/>
                                      </p:to>
                                    </p:set>
                                    <p:anim calcmode="lin" valueType="num">
                                      <p:cBhvr additive="base">
                                        <p:cTn id="211" dur="500" fill="hold"/>
                                        <p:tgtEl>
                                          <p:spTgt spid="234552"/>
                                        </p:tgtEl>
                                        <p:attrNameLst>
                                          <p:attrName>ppt_x</p:attrName>
                                        </p:attrNameLst>
                                      </p:cBhvr>
                                      <p:tavLst>
                                        <p:tav tm="0">
                                          <p:val>
                                            <p:strVal val="#ppt_x"/>
                                          </p:val>
                                        </p:tav>
                                        <p:tav tm="100000">
                                          <p:val>
                                            <p:strVal val="#ppt_x"/>
                                          </p:val>
                                        </p:tav>
                                      </p:tavLst>
                                    </p:anim>
                                    <p:anim calcmode="lin" valueType="num">
                                      <p:cBhvr additive="base">
                                        <p:cTn id="212" dur="500" fill="hold"/>
                                        <p:tgtEl>
                                          <p:spTgt spid="234552"/>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34554"/>
                                        </p:tgtEl>
                                        <p:attrNameLst>
                                          <p:attrName>style.visibility</p:attrName>
                                        </p:attrNameLst>
                                      </p:cBhvr>
                                      <p:to>
                                        <p:strVal val="visible"/>
                                      </p:to>
                                    </p:set>
                                    <p:anim calcmode="lin" valueType="num">
                                      <p:cBhvr additive="base">
                                        <p:cTn id="215" dur="500" fill="hold"/>
                                        <p:tgtEl>
                                          <p:spTgt spid="234554"/>
                                        </p:tgtEl>
                                        <p:attrNameLst>
                                          <p:attrName>ppt_x</p:attrName>
                                        </p:attrNameLst>
                                      </p:cBhvr>
                                      <p:tavLst>
                                        <p:tav tm="0">
                                          <p:val>
                                            <p:strVal val="#ppt_x"/>
                                          </p:val>
                                        </p:tav>
                                        <p:tav tm="100000">
                                          <p:val>
                                            <p:strVal val="#ppt_x"/>
                                          </p:val>
                                        </p:tav>
                                      </p:tavLst>
                                    </p:anim>
                                    <p:anim calcmode="lin" valueType="num">
                                      <p:cBhvr additive="base">
                                        <p:cTn id="216" dur="500" fill="hold"/>
                                        <p:tgtEl>
                                          <p:spTgt spid="234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42" grpId="0" animBg="1"/>
      <p:bldP spid="234546" grpId="0" animBg="1"/>
      <p:bldP spid="234501" grpId="0" animBg="1"/>
      <p:bldP spid="234502" grpId="0" animBg="1"/>
      <p:bldP spid="234503" grpId="0" animBg="1"/>
      <p:bldP spid="234504" grpId="0" animBg="1"/>
      <p:bldP spid="234505" grpId="0" animBg="1"/>
      <p:bldP spid="234506" grpId="0" animBg="1"/>
      <p:bldP spid="234507" grpId="0" animBg="1"/>
      <p:bldP spid="234508" grpId="0"/>
      <p:bldP spid="234509" grpId="0"/>
      <p:bldP spid="234510" grpId="0" animBg="1"/>
      <p:bldP spid="234511" grpId="0"/>
      <p:bldP spid="234512" grpId="0" animBg="1"/>
      <p:bldP spid="234513" grpId="0"/>
      <p:bldP spid="234514" grpId="0" animBg="1"/>
      <p:bldP spid="234515" grpId="0"/>
      <p:bldP spid="234516" grpId="0" animBg="1"/>
      <p:bldP spid="234517" grpId="0" animBg="1"/>
      <p:bldP spid="234518" grpId="0"/>
      <p:bldP spid="234519" grpId="0" animBg="1"/>
      <p:bldP spid="234520" grpId="0" animBg="1"/>
      <p:bldP spid="234521" grpId="0" animBg="1"/>
      <p:bldP spid="234522" grpId="0"/>
      <p:bldP spid="234523" grpId="0" animBg="1"/>
      <p:bldP spid="234524" grpId="0"/>
      <p:bldP spid="234525" grpId="0" animBg="1"/>
      <p:bldP spid="234526" grpId="0"/>
      <p:bldP spid="234527" grpId="0" animBg="1"/>
      <p:bldP spid="234528" grpId="0" animBg="1"/>
      <p:bldP spid="234529" grpId="0" animBg="1"/>
      <p:bldP spid="234530" grpId="0" animBg="1"/>
      <p:bldP spid="234531" grpId="0" animBg="1"/>
      <p:bldP spid="234532" grpId="0" animBg="1"/>
      <p:bldP spid="234533" grpId="0" animBg="1"/>
      <p:bldP spid="234534" grpId="0"/>
      <p:bldP spid="234535" grpId="0"/>
      <p:bldP spid="234536" grpId="0" animBg="1"/>
      <p:bldP spid="234537" grpId="0"/>
      <p:bldP spid="234538" grpId="0" animBg="1"/>
      <p:bldP spid="234539" grpId="0"/>
      <p:bldP spid="234540" grpId="0" animBg="1"/>
      <p:bldP spid="234541" grpId="0"/>
      <p:bldP spid="234543" grpId="0" animBg="1"/>
      <p:bldP spid="234544" grpId="0"/>
      <p:bldP spid="234545" grpId="0" animBg="1"/>
      <p:bldP spid="234547" grpId="0" animBg="1"/>
      <p:bldP spid="234548" grpId="0"/>
      <p:bldP spid="234549" grpId="0" animBg="1"/>
      <p:bldP spid="234550" grpId="0"/>
      <p:bldP spid="234551" grpId="0" animBg="1"/>
      <p:bldP spid="234552" grpId="0"/>
      <p:bldP spid="234554" grpId="0"/>
    </p:bldLst>
  </p:timing>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3" name="Text Box 3"/>
          <p:cNvSpPr txBox="1">
            <a:spLocks noChangeArrowheads="1"/>
          </p:cNvSpPr>
          <p:nvPr/>
        </p:nvSpPr>
        <p:spPr bwMode="auto">
          <a:xfrm>
            <a:off x="611188" y="2492375"/>
            <a:ext cx="7940675" cy="1373188"/>
          </a:xfrm>
          <a:prstGeom prst="rect">
            <a:avLst/>
          </a:prstGeom>
          <a:noFill/>
          <a:ln w="9525">
            <a:noFill/>
            <a:miter lim="800000"/>
            <a:headEnd/>
            <a:tailEnd/>
          </a:ln>
          <a:effectLst/>
        </p:spPr>
        <p:txBody>
          <a:bodyPr>
            <a:spAutoFit/>
          </a:bodyPr>
          <a:lstStyle/>
          <a:p>
            <a:pPr algn="just">
              <a:spcBef>
                <a:spcPct val="20000"/>
              </a:spcBef>
              <a:defRPr/>
            </a:pPr>
            <a:r>
              <a:rPr lang="zh-CN" altLang="en-US" sz="2800" i="0" dirty="0">
                <a:solidFill>
                  <a:schemeClr val="accent2"/>
                </a:solidFill>
                <a:effectLst>
                  <a:outerShdw blurRad="38100" dist="38100" dir="2700000" algn="tl">
                    <a:srgbClr val="C0C0C0"/>
                  </a:outerShdw>
                </a:effectLst>
                <a:ea typeface="仿宋_GB2312" pitchFamily="49" charset="-122"/>
              </a:rPr>
              <a:t>例如</a:t>
            </a:r>
            <a:r>
              <a:rPr lang="en-US" altLang="zh-CN" sz="2800" i="0" dirty="0">
                <a:solidFill>
                  <a:schemeClr val="accent2"/>
                </a:solidFill>
                <a:effectLst>
                  <a:outerShdw blurRad="38100" dist="38100" dir="2700000" algn="tl">
                    <a:srgbClr val="C0C0C0"/>
                  </a:outerShdw>
                </a:effectLst>
                <a:ea typeface="仿宋_GB2312" pitchFamily="49" charset="-122"/>
              </a:rPr>
              <a:t>,  </a:t>
            </a:r>
            <a:r>
              <a:rPr lang="zh-CN" altLang="en-US" sz="2800" i="0" dirty="0" smtClean="0">
                <a:solidFill>
                  <a:schemeClr val="accent2"/>
                </a:solidFill>
                <a:effectLst>
                  <a:outerShdw blurRad="38100" dist="38100" dir="2700000" algn="tl">
                    <a:srgbClr val="C0C0C0"/>
                  </a:outerShdw>
                </a:effectLst>
                <a:ea typeface="仿宋_GB2312" pitchFamily="49" charset="-122"/>
              </a:rPr>
              <a:t>有</a:t>
            </a:r>
            <a:r>
              <a:rPr lang="en-US" altLang="zh-CN" sz="2800" i="0" dirty="0" smtClean="0">
                <a:solidFill>
                  <a:srgbClr val="CC3300"/>
                </a:solidFill>
                <a:effectLst>
                  <a:outerShdw blurRad="38100" dist="38100" dir="2700000" algn="tl">
                    <a:srgbClr val="C0C0C0"/>
                  </a:outerShdw>
                </a:effectLst>
                <a:ea typeface="仿宋_GB2312" pitchFamily="49" charset="-122"/>
              </a:rPr>
              <a:t>3</a:t>
            </a:r>
            <a:r>
              <a:rPr lang="zh-CN" altLang="en-US" sz="2800" i="0" dirty="0" smtClean="0">
                <a:solidFill>
                  <a:schemeClr val="accent2"/>
                </a:solidFill>
                <a:effectLst>
                  <a:outerShdw blurRad="38100" dist="38100" dir="2700000" algn="tl">
                    <a:srgbClr val="C0C0C0"/>
                  </a:outerShdw>
                </a:effectLst>
                <a:ea typeface="仿宋_GB2312" pitchFamily="49" charset="-122"/>
              </a:rPr>
              <a:t>个</a:t>
            </a:r>
            <a:r>
              <a:rPr lang="zh-CN" altLang="en-US" sz="2800" i="0" dirty="0">
                <a:solidFill>
                  <a:schemeClr val="accent2"/>
                </a:solidFill>
                <a:effectLst>
                  <a:outerShdw blurRad="38100" dist="38100" dir="2700000" algn="tl">
                    <a:srgbClr val="C0C0C0"/>
                  </a:outerShdw>
                </a:effectLst>
                <a:ea typeface="仿宋_GB2312" pitchFamily="49" charset="-122"/>
              </a:rPr>
              <a:t>数据 </a:t>
            </a:r>
            <a:r>
              <a:rPr lang="en-US" altLang="zh-CN" sz="2800" i="0" dirty="0" smtClean="0">
                <a:solidFill>
                  <a:srgbClr val="CC3300"/>
                </a:solidFill>
                <a:effectLst>
                  <a:outerShdw blurRad="38100" dist="38100" dir="2700000" algn="tl">
                    <a:srgbClr val="C0C0C0"/>
                  </a:outerShdw>
                </a:effectLst>
                <a:ea typeface="仿宋_GB2312" pitchFamily="49" charset="-122"/>
              </a:rPr>
              <a:t>{1</a:t>
            </a:r>
            <a:r>
              <a:rPr lang="zh-CN" altLang="en-GB" sz="2800" i="0" dirty="0">
                <a:solidFill>
                  <a:srgbClr val="CC3300"/>
                </a:solidFill>
                <a:effectLst>
                  <a:outerShdw blurRad="38100" dist="38100" dir="2700000" algn="tl">
                    <a:srgbClr val="C0C0C0"/>
                  </a:outerShdw>
                </a:effectLst>
                <a:ea typeface="仿宋_GB2312" pitchFamily="49" charset="-122"/>
              </a:rPr>
              <a:t>, </a:t>
            </a:r>
            <a:r>
              <a:rPr lang="en-US" altLang="zh-CN" sz="2800" i="0" dirty="0">
                <a:solidFill>
                  <a:srgbClr val="CC3300"/>
                </a:solidFill>
                <a:effectLst>
                  <a:outerShdw blurRad="38100" dist="38100" dir="2700000" algn="tl">
                    <a:srgbClr val="C0C0C0"/>
                  </a:outerShdw>
                </a:effectLst>
                <a:ea typeface="仿宋_GB2312" pitchFamily="49" charset="-122"/>
              </a:rPr>
              <a:t>2, </a:t>
            </a:r>
            <a:r>
              <a:rPr lang="en-US" altLang="zh-CN" sz="2800" i="0" dirty="0" smtClean="0">
                <a:solidFill>
                  <a:srgbClr val="CC3300"/>
                </a:solidFill>
                <a:effectLst>
                  <a:outerShdw blurRad="38100" dist="38100" dir="2700000" algn="tl">
                    <a:srgbClr val="C0C0C0"/>
                  </a:outerShdw>
                </a:effectLst>
                <a:ea typeface="仿宋_GB2312" pitchFamily="49" charset="-122"/>
              </a:rPr>
              <a:t>3}</a:t>
            </a:r>
            <a:r>
              <a:rPr lang="zh-CN" altLang="en-US" sz="2800" i="0" dirty="0">
                <a:solidFill>
                  <a:schemeClr val="accent2"/>
                </a:solidFill>
                <a:effectLst>
                  <a:outerShdw blurRad="38100" dist="38100" dir="2700000" algn="tl">
                    <a:srgbClr val="C0C0C0"/>
                  </a:outerShdw>
                </a:effectLst>
                <a:ea typeface="仿宋_GB2312" pitchFamily="49" charset="-122"/>
              </a:rPr>
              <a:t>，可</a:t>
            </a:r>
            <a:r>
              <a:rPr lang="zh-CN" altLang="en-US" sz="2800" i="0" dirty="0" smtClean="0">
                <a:solidFill>
                  <a:schemeClr val="accent2"/>
                </a:solidFill>
                <a:effectLst>
                  <a:outerShdw blurRad="38100" dist="38100" dir="2700000" algn="tl">
                    <a:srgbClr val="C0C0C0"/>
                  </a:outerShdw>
                </a:effectLst>
                <a:ea typeface="仿宋_GB2312" pitchFamily="49" charset="-122"/>
              </a:rPr>
              <a:t>得</a:t>
            </a:r>
            <a:r>
              <a:rPr lang="en-US" altLang="zh-CN" sz="2800" i="0" dirty="0" smtClean="0">
                <a:solidFill>
                  <a:srgbClr val="CC3300"/>
                </a:solidFill>
                <a:effectLst>
                  <a:outerShdw blurRad="38100" dist="38100" dir="2700000" algn="tl">
                    <a:srgbClr val="C0C0C0"/>
                  </a:outerShdw>
                </a:effectLst>
                <a:ea typeface="仿宋_GB2312" pitchFamily="49" charset="-122"/>
              </a:rPr>
              <a:t>5</a:t>
            </a:r>
            <a:r>
              <a:rPr lang="zh-CN" altLang="en-US" sz="2800" i="0" dirty="0" smtClean="0">
                <a:solidFill>
                  <a:schemeClr val="accent2"/>
                </a:solidFill>
                <a:effectLst>
                  <a:outerShdw blurRad="38100" dist="38100" dir="2700000" algn="tl">
                    <a:srgbClr val="C0C0C0"/>
                  </a:outerShdw>
                </a:effectLst>
                <a:ea typeface="仿宋_GB2312" pitchFamily="49" charset="-122"/>
              </a:rPr>
              <a:t>种</a:t>
            </a:r>
            <a:r>
              <a:rPr lang="zh-CN" altLang="en-US" sz="2800" i="0" dirty="0">
                <a:solidFill>
                  <a:schemeClr val="accent2"/>
                </a:solidFill>
                <a:effectLst>
                  <a:outerShdw blurRad="38100" dist="38100" dir="2700000" algn="tl">
                    <a:srgbClr val="C0C0C0"/>
                  </a:outerShdw>
                </a:effectLst>
                <a:ea typeface="仿宋_GB2312" pitchFamily="49" charset="-122"/>
              </a:rPr>
              <a:t>不同的二叉树。它们的前序排列均</a:t>
            </a:r>
            <a:r>
              <a:rPr lang="zh-CN" altLang="en-US" sz="2800" i="0" dirty="0" smtClean="0">
                <a:solidFill>
                  <a:schemeClr val="accent2"/>
                </a:solidFill>
                <a:effectLst>
                  <a:outerShdw blurRad="38100" dist="38100" dir="2700000" algn="tl">
                    <a:srgbClr val="C0C0C0"/>
                  </a:outerShdw>
                </a:effectLst>
                <a:ea typeface="仿宋_GB2312" pitchFamily="49" charset="-122"/>
              </a:rPr>
              <a:t>为</a:t>
            </a:r>
            <a:r>
              <a:rPr lang="en-US" altLang="zh-CN" sz="2800" i="0" dirty="0" smtClean="0">
                <a:solidFill>
                  <a:srgbClr val="CC3300"/>
                </a:solidFill>
                <a:ea typeface="仿宋_GB2312" pitchFamily="49" charset="-122"/>
              </a:rPr>
              <a:t>123</a:t>
            </a:r>
            <a:r>
              <a:rPr lang="zh-CN" altLang="en-US" sz="2800" i="0" dirty="0" smtClean="0">
                <a:solidFill>
                  <a:schemeClr val="accent2"/>
                </a:solidFill>
                <a:ea typeface="仿宋_GB2312" pitchFamily="49" charset="-122"/>
              </a:rPr>
              <a:t>，</a:t>
            </a:r>
            <a:r>
              <a:rPr lang="zh-CN" altLang="en-US" sz="2800" i="0" dirty="0">
                <a:solidFill>
                  <a:schemeClr val="accent2"/>
                </a:solidFill>
                <a:effectLst>
                  <a:outerShdw blurRad="38100" dist="38100" dir="2700000" algn="tl">
                    <a:srgbClr val="C0C0C0"/>
                  </a:outerShdw>
                </a:effectLst>
                <a:ea typeface="仿宋_GB2312" pitchFamily="49" charset="-122"/>
              </a:rPr>
              <a:t>中序序列可能</a:t>
            </a:r>
            <a:r>
              <a:rPr lang="zh-CN" altLang="en-US" sz="2800" i="0" dirty="0" smtClean="0">
                <a:solidFill>
                  <a:schemeClr val="accent2"/>
                </a:solidFill>
                <a:effectLst>
                  <a:outerShdw blurRad="38100" dist="38100" dir="2700000" algn="tl">
                    <a:srgbClr val="C0C0C0"/>
                  </a:outerShdw>
                </a:effectLst>
                <a:ea typeface="仿宋_GB2312" pitchFamily="49" charset="-122"/>
              </a:rPr>
              <a:t>是</a:t>
            </a:r>
            <a:r>
              <a:rPr lang="en-US" altLang="zh-CN" sz="2800" i="0" dirty="0" smtClean="0">
                <a:solidFill>
                  <a:srgbClr val="CC3300"/>
                </a:solidFill>
                <a:effectLst>
                  <a:outerShdw blurRad="38100" dist="38100" dir="2700000" algn="tl">
                    <a:srgbClr val="C0C0C0"/>
                  </a:outerShdw>
                </a:effectLst>
                <a:ea typeface="仿宋_GB2312" pitchFamily="49" charset="-122"/>
              </a:rPr>
              <a:t>123</a:t>
            </a:r>
            <a:r>
              <a:rPr lang="en-US" altLang="zh-CN" sz="2800" i="0" dirty="0">
                <a:solidFill>
                  <a:srgbClr val="CC3300"/>
                </a:solidFill>
                <a:effectLst>
                  <a:outerShdw blurRad="38100" dist="38100" dir="2700000" algn="tl">
                    <a:srgbClr val="C0C0C0"/>
                  </a:outerShdw>
                </a:effectLst>
                <a:ea typeface="仿宋_GB2312" pitchFamily="49" charset="-122"/>
              </a:rPr>
              <a:t>, 132, 213, 231, 321</a:t>
            </a:r>
            <a:r>
              <a:rPr lang="zh-CN" altLang="en-US" sz="2800" i="0" dirty="0">
                <a:solidFill>
                  <a:schemeClr val="accent2"/>
                </a:solidFill>
                <a:effectLst>
                  <a:outerShdw blurRad="38100" dist="38100" dir="2700000" algn="tl">
                    <a:srgbClr val="C0C0C0"/>
                  </a:outerShdw>
                </a:effectLst>
                <a:ea typeface="仿宋_GB2312" pitchFamily="49" charset="-122"/>
              </a:rPr>
              <a:t>。</a:t>
            </a:r>
            <a:endParaRPr lang="zh-CN" altLang="en-US" sz="2800" b="0" i="0" dirty="0">
              <a:solidFill>
                <a:schemeClr val="accent2"/>
              </a:solidFill>
              <a:ea typeface="仿宋_GB2312" pitchFamily="49" charset="-122"/>
            </a:endParaRPr>
          </a:p>
        </p:txBody>
      </p:sp>
      <p:grpSp>
        <p:nvGrpSpPr>
          <p:cNvPr id="2" name="Group 45"/>
          <p:cNvGrpSpPr>
            <a:grpSpLocks/>
          </p:cNvGrpSpPr>
          <p:nvPr/>
        </p:nvGrpSpPr>
        <p:grpSpPr bwMode="auto">
          <a:xfrm>
            <a:off x="684213" y="4005263"/>
            <a:ext cx="7239000" cy="2057400"/>
            <a:chOff x="576" y="1536"/>
            <a:chExt cx="4560" cy="1296"/>
          </a:xfrm>
        </p:grpSpPr>
        <p:sp>
          <p:nvSpPr>
            <p:cNvPr id="112645" name="Line 44"/>
            <p:cNvSpPr>
              <a:spLocks noChangeShapeType="1"/>
            </p:cNvSpPr>
            <p:nvPr/>
          </p:nvSpPr>
          <p:spPr bwMode="auto">
            <a:xfrm>
              <a:off x="2928" y="1776"/>
              <a:ext cx="192" cy="336"/>
            </a:xfrm>
            <a:prstGeom prst="line">
              <a:avLst/>
            </a:prstGeom>
            <a:noFill/>
            <a:ln w="38100">
              <a:solidFill>
                <a:schemeClr val="accent2"/>
              </a:solidFill>
              <a:round/>
              <a:headEnd/>
              <a:tailEnd/>
            </a:ln>
          </p:spPr>
          <p:txBody>
            <a:bodyPr wrap="none" anchor="ctr"/>
            <a:lstStyle/>
            <a:p>
              <a:endParaRPr lang="zh-CN" altLang="en-US"/>
            </a:p>
          </p:txBody>
        </p:sp>
        <p:sp>
          <p:nvSpPr>
            <p:cNvPr id="112646" name="Line 43"/>
            <p:cNvSpPr>
              <a:spLocks noChangeShapeType="1"/>
            </p:cNvSpPr>
            <p:nvPr/>
          </p:nvSpPr>
          <p:spPr bwMode="auto">
            <a:xfrm>
              <a:off x="1776" y="2304"/>
              <a:ext cx="192" cy="336"/>
            </a:xfrm>
            <a:prstGeom prst="line">
              <a:avLst/>
            </a:prstGeom>
            <a:noFill/>
            <a:ln w="38100">
              <a:solidFill>
                <a:schemeClr val="accent2"/>
              </a:solidFill>
              <a:round/>
              <a:headEnd/>
              <a:tailEnd/>
            </a:ln>
          </p:spPr>
          <p:txBody>
            <a:bodyPr wrap="none" anchor="ctr"/>
            <a:lstStyle/>
            <a:p>
              <a:endParaRPr lang="zh-CN" altLang="en-US"/>
            </a:p>
          </p:txBody>
        </p:sp>
        <p:sp>
          <p:nvSpPr>
            <p:cNvPr id="112647" name="Line 42"/>
            <p:cNvSpPr>
              <a:spLocks noChangeShapeType="1"/>
            </p:cNvSpPr>
            <p:nvPr/>
          </p:nvSpPr>
          <p:spPr bwMode="auto">
            <a:xfrm flipH="1">
              <a:off x="3696" y="2304"/>
              <a:ext cx="240" cy="384"/>
            </a:xfrm>
            <a:prstGeom prst="line">
              <a:avLst/>
            </a:prstGeom>
            <a:noFill/>
            <a:ln w="38100">
              <a:solidFill>
                <a:schemeClr val="accent2"/>
              </a:solidFill>
              <a:round/>
              <a:headEnd/>
              <a:tailEnd/>
            </a:ln>
          </p:spPr>
          <p:txBody>
            <a:bodyPr wrap="none" anchor="ctr"/>
            <a:lstStyle/>
            <a:p>
              <a:endParaRPr lang="zh-CN" altLang="en-US"/>
            </a:p>
          </p:txBody>
        </p:sp>
        <p:sp>
          <p:nvSpPr>
            <p:cNvPr id="112648" name="Line 6"/>
            <p:cNvSpPr>
              <a:spLocks noChangeShapeType="1"/>
            </p:cNvSpPr>
            <p:nvPr/>
          </p:nvSpPr>
          <p:spPr bwMode="auto">
            <a:xfrm flipH="1">
              <a:off x="768" y="1776"/>
              <a:ext cx="480" cy="798"/>
            </a:xfrm>
            <a:prstGeom prst="line">
              <a:avLst/>
            </a:prstGeom>
            <a:noFill/>
            <a:ln w="38100">
              <a:solidFill>
                <a:schemeClr val="accent2"/>
              </a:solidFill>
              <a:round/>
              <a:headEnd/>
              <a:tailEnd/>
            </a:ln>
          </p:spPr>
          <p:txBody>
            <a:bodyPr wrap="none" anchor="ctr"/>
            <a:lstStyle/>
            <a:p>
              <a:endParaRPr lang="zh-CN" altLang="en-US"/>
            </a:p>
          </p:txBody>
        </p:sp>
        <p:sp>
          <p:nvSpPr>
            <p:cNvPr id="112649" name="Oval 8"/>
            <p:cNvSpPr>
              <a:spLocks noChangeArrowheads="1"/>
            </p:cNvSpPr>
            <p:nvPr/>
          </p:nvSpPr>
          <p:spPr bwMode="auto">
            <a:xfrm>
              <a:off x="1150" y="1575"/>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50" name="Text Box 9"/>
            <p:cNvSpPr txBox="1">
              <a:spLocks noChangeArrowheads="1"/>
            </p:cNvSpPr>
            <p:nvPr/>
          </p:nvSpPr>
          <p:spPr bwMode="auto">
            <a:xfrm>
              <a:off x="1164" y="1536"/>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1</a:t>
              </a:r>
              <a:endParaRPr lang="en-US" altLang="zh-CN" b="0" i="0"/>
            </a:p>
          </p:txBody>
        </p:sp>
        <p:sp>
          <p:nvSpPr>
            <p:cNvPr id="112651" name="Oval 10"/>
            <p:cNvSpPr>
              <a:spLocks noChangeArrowheads="1"/>
            </p:cNvSpPr>
            <p:nvPr/>
          </p:nvSpPr>
          <p:spPr bwMode="auto">
            <a:xfrm>
              <a:off x="862" y="2046"/>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52" name="Text Box 11"/>
            <p:cNvSpPr txBox="1">
              <a:spLocks noChangeArrowheads="1"/>
            </p:cNvSpPr>
            <p:nvPr/>
          </p:nvSpPr>
          <p:spPr bwMode="auto">
            <a:xfrm>
              <a:off x="897" y="2007"/>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112653" name="Oval 12"/>
            <p:cNvSpPr>
              <a:spLocks noChangeArrowheads="1"/>
            </p:cNvSpPr>
            <p:nvPr/>
          </p:nvSpPr>
          <p:spPr bwMode="auto">
            <a:xfrm>
              <a:off x="576" y="2544"/>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54" name="Text Box 13"/>
            <p:cNvSpPr txBox="1">
              <a:spLocks noChangeArrowheads="1"/>
            </p:cNvSpPr>
            <p:nvPr/>
          </p:nvSpPr>
          <p:spPr bwMode="auto">
            <a:xfrm>
              <a:off x="624" y="2505"/>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3</a:t>
              </a:r>
              <a:endParaRPr lang="en-US" altLang="zh-CN" b="0" i="0"/>
            </a:p>
          </p:txBody>
        </p:sp>
        <p:sp>
          <p:nvSpPr>
            <p:cNvPr id="112655" name="Line 14"/>
            <p:cNvSpPr>
              <a:spLocks noChangeShapeType="1"/>
            </p:cNvSpPr>
            <p:nvPr/>
          </p:nvSpPr>
          <p:spPr bwMode="auto">
            <a:xfrm flipH="1">
              <a:off x="1776" y="1776"/>
              <a:ext cx="192" cy="336"/>
            </a:xfrm>
            <a:prstGeom prst="line">
              <a:avLst/>
            </a:prstGeom>
            <a:noFill/>
            <a:ln w="38100">
              <a:solidFill>
                <a:schemeClr val="accent2"/>
              </a:solidFill>
              <a:round/>
              <a:headEnd/>
              <a:tailEnd/>
            </a:ln>
          </p:spPr>
          <p:txBody>
            <a:bodyPr wrap="none" anchor="ctr"/>
            <a:lstStyle/>
            <a:p>
              <a:endParaRPr lang="zh-CN" altLang="en-US"/>
            </a:p>
          </p:txBody>
        </p:sp>
        <p:sp>
          <p:nvSpPr>
            <p:cNvPr id="112656" name="Oval 15"/>
            <p:cNvSpPr>
              <a:spLocks noChangeArrowheads="1"/>
            </p:cNvSpPr>
            <p:nvPr/>
          </p:nvSpPr>
          <p:spPr bwMode="auto">
            <a:xfrm>
              <a:off x="1870" y="1575"/>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57" name="Text Box 16"/>
            <p:cNvSpPr txBox="1">
              <a:spLocks noChangeArrowheads="1"/>
            </p:cNvSpPr>
            <p:nvPr/>
          </p:nvSpPr>
          <p:spPr bwMode="auto">
            <a:xfrm>
              <a:off x="1884" y="1536"/>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1</a:t>
              </a:r>
              <a:endParaRPr lang="en-US" altLang="zh-CN" b="0" i="0"/>
            </a:p>
          </p:txBody>
        </p:sp>
        <p:sp>
          <p:nvSpPr>
            <p:cNvPr id="112658" name="Oval 17"/>
            <p:cNvSpPr>
              <a:spLocks noChangeArrowheads="1"/>
            </p:cNvSpPr>
            <p:nvPr/>
          </p:nvSpPr>
          <p:spPr bwMode="auto">
            <a:xfrm>
              <a:off x="1582" y="2046"/>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59" name="Text Box 18"/>
            <p:cNvSpPr txBox="1">
              <a:spLocks noChangeArrowheads="1"/>
            </p:cNvSpPr>
            <p:nvPr/>
          </p:nvSpPr>
          <p:spPr bwMode="auto">
            <a:xfrm>
              <a:off x="1617" y="2007"/>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112660" name="Oval 19"/>
            <p:cNvSpPr>
              <a:spLocks noChangeArrowheads="1"/>
            </p:cNvSpPr>
            <p:nvPr/>
          </p:nvSpPr>
          <p:spPr bwMode="auto">
            <a:xfrm>
              <a:off x="1824" y="2544"/>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61" name="Text Box 20"/>
            <p:cNvSpPr txBox="1">
              <a:spLocks noChangeArrowheads="1"/>
            </p:cNvSpPr>
            <p:nvPr/>
          </p:nvSpPr>
          <p:spPr bwMode="auto">
            <a:xfrm>
              <a:off x="1872" y="2505"/>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3</a:t>
              </a:r>
              <a:endParaRPr lang="en-US" altLang="zh-CN" b="0" i="0"/>
            </a:p>
          </p:txBody>
        </p:sp>
        <p:sp>
          <p:nvSpPr>
            <p:cNvPr id="112662" name="Line 21"/>
            <p:cNvSpPr>
              <a:spLocks noChangeShapeType="1"/>
            </p:cNvSpPr>
            <p:nvPr/>
          </p:nvSpPr>
          <p:spPr bwMode="auto">
            <a:xfrm flipH="1">
              <a:off x="2640" y="1776"/>
              <a:ext cx="194" cy="336"/>
            </a:xfrm>
            <a:prstGeom prst="line">
              <a:avLst/>
            </a:prstGeom>
            <a:noFill/>
            <a:ln w="38100">
              <a:solidFill>
                <a:schemeClr val="accent2"/>
              </a:solidFill>
              <a:round/>
              <a:headEnd/>
              <a:tailEnd/>
            </a:ln>
          </p:spPr>
          <p:txBody>
            <a:bodyPr wrap="none" anchor="ctr"/>
            <a:lstStyle/>
            <a:p>
              <a:endParaRPr lang="zh-CN" altLang="en-US"/>
            </a:p>
          </p:txBody>
        </p:sp>
        <p:sp>
          <p:nvSpPr>
            <p:cNvPr id="112663" name="Oval 22"/>
            <p:cNvSpPr>
              <a:spLocks noChangeArrowheads="1"/>
            </p:cNvSpPr>
            <p:nvPr/>
          </p:nvSpPr>
          <p:spPr bwMode="auto">
            <a:xfrm>
              <a:off x="2736" y="1575"/>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64" name="Text Box 23"/>
            <p:cNvSpPr txBox="1">
              <a:spLocks noChangeArrowheads="1"/>
            </p:cNvSpPr>
            <p:nvPr/>
          </p:nvSpPr>
          <p:spPr bwMode="auto">
            <a:xfrm>
              <a:off x="2750" y="1536"/>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1</a:t>
              </a:r>
              <a:endParaRPr lang="en-US" altLang="zh-CN" b="0" i="0"/>
            </a:p>
          </p:txBody>
        </p:sp>
        <p:sp>
          <p:nvSpPr>
            <p:cNvPr id="112665" name="Oval 24"/>
            <p:cNvSpPr>
              <a:spLocks noChangeArrowheads="1"/>
            </p:cNvSpPr>
            <p:nvPr/>
          </p:nvSpPr>
          <p:spPr bwMode="auto">
            <a:xfrm>
              <a:off x="2448" y="2046"/>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66" name="Text Box 25"/>
            <p:cNvSpPr txBox="1">
              <a:spLocks noChangeArrowheads="1"/>
            </p:cNvSpPr>
            <p:nvPr/>
          </p:nvSpPr>
          <p:spPr bwMode="auto">
            <a:xfrm>
              <a:off x="2483" y="2007"/>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112667" name="Oval 26"/>
            <p:cNvSpPr>
              <a:spLocks noChangeArrowheads="1"/>
            </p:cNvSpPr>
            <p:nvPr/>
          </p:nvSpPr>
          <p:spPr bwMode="auto">
            <a:xfrm>
              <a:off x="3024" y="2055"/>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68" name="Text Box 27"/>
            <p:cNvSpPr txBox="1">
              <a:spLocks noChangeArrowheads="1"/>
            </p:cNvSpPr>
            <p:nvPr/>
          </p:nvSpPr>
          <p:spPr bwMode="auto">
            <a:xfrm>
              <a:off x="3072" y="2016"/>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3</a:t>
              </a:r>
              <a:endParaRPr lang="en-US" altLang="zh-CN" b="0" i="0"/>
            </a:p>
          </p:txBody>
        </p:sp>
        <p:sp>
          <p:nvSpPr>
            <p:cNvPr id="112669" name="Line 28"/>
            <p:cNvSpPr>
              <a:spLocks noChangeShapeType="1"/>
            </p:cNvSpPr>
            <p:nvPr/>
          </p:nvSpPr>
          <p:spPr bwMode="auto">
            <a:xfrm>
              <a:off x="3744" y="1776"/>
              <a:ext cx="288" cy="432"/>
            </a:xfrm>
            <a:prstGeom prst="line">
              <a:avLst/>
            </a:prstGeom>
            <a:noFill/>
            <a:ln w="38100">
              <a:solidFill>
                <a:schemeClr val="accent2"/>
              </a:solidFill>
              <a:round/>
              <a:headEnd/>
              <a:tailEnd/>
            </a:ln>
          </p:spPr>
          <p:txBody>
            <a:bodyPr wrap="none" anchor="ctr"/>
            <a:lstStyle/>
            <a:p>
              <a:endParaRPr lang="zh-CN" altLang="en-US"/>
            </a:p>
          </p:txBody>
        </p:sp>
        <p:sp>
          <p:nvSpPr>
            <p:cNvPr id="112670" name="Oval 29"/>
            <p:cNvSpPr>
              <a:spLocks noChangeArrowheads="1"/>
            </p:cNvSpPr>
            <p:nvPr/>
          </p:nvSpPr>
          <p:spPr bwMode="auto">
            <a:xfrm>
              <a:off x="3600" y="1575"/>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71" name="Text Box 30"/>
            <p:cNvSpPr txBox="1">
              <a:spLocks noChangeArrowheads="1"/>
            </p:cNvSpPr>
            <p:nvPr/>
          </p:nvSpPr>
          <p:spPr bwMode="auto">
            <a:xfrm>
              <a:off x="3614" y="1536"/>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1</a:t>
              </a:r>
              <a:endParaRPr lang="en-US" altLang="zh-CN" b="0" i="0"/>
            </a:p>
          </p:txBody>
        </p:sp>
        <p:sp>
          <p:nvSpPr>
            <p:cNvPr id="112672" name="Oval 31"/>
            <p:cNvSpPr>
              <a:spLocks noChangeArrowheads="1"/>
            </p:cNvSpPr>
            <p:nvPr/>
          </p:nvSpPr>
          <p:spPr bwMode="auto">
            <a:xfrm>
              <a:off x="3840" y="2046"/>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73" name="Text Box 32"/>
            <p:cNvSpPr txBox="1">
              <a:spLocks noChangeArrowheads="1"/>
            </p:cNvSpPr>
            <p:nvPr/>
          </p:nvSpPr>
          <p:spPr bwMode="auto">
            <a:xfrm>
              <a:off x="3875" y="2007"/>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112674" name="Oval 33"/>
            <p:cNvSpPr>
              <a:spLocks noChangeArrowheads="1"/>
            </p:cNvSpPr>
            <p:nvPr/>
          </p:nvSpPr>
          <p:spPr bwMode="auto">
            <a:xfrm>
              <a:off x="3600" y="2544"/>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75" name="Text Box 34"/>
            <p:cNvSpPr txBox="1">
              <a:spLocks noChangeArrowheads="1"/>
            </p:cNvSpPr>
            <p:nvPr/>
          </p:nvSpPr>
          <p:spPr bwMode="auto">
            <a:xfrm>
              <a:off x="3648" y="2505"/>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3</a:t>
              </a:r>
              <a:endParaRPr lang="en-US" altLang="zh-CN" b="0" i="0"/>
            </a:p>
          </p:txBody>
        </p:sp>
        <p:sp>
          <p:nvSpPr>
            <p:cNvPr id="112676" name="Line 35"/>
            <p:cNvSpPr>
              <a:spLocks noChangeShapeType="1"/>
            </p:cNvSpPr>
            <p:nvPr/>
          </p:nvSpPr>
          <p:spPr bwMode="auto">
            <a:xfrm>
              <a:off x="4464" y="1776"/>
              <a:ext cx="478" cy="816"/>
            </a:xfrm>
            <a:prstGeom prst="line">
              <a:avLst/>
            </a:prstGeom>
            <a:noFill/>
            <a:ln w="38100">
              <a:solidFill>
                <a:schemeClr val="accent2"/>
              </a:solidFill>
              <a:round/>
              <a:headEnd/>
              <a:tailEnd/>
            </a:ln>
          </p:spPr>
          <p:txBody>
            <a:bodyPr wrap="none" anchor="ctr"/>
            <a:lstStyle/>
            <a:p>
              <a:endParaRPr lang="zh-CN" altLang="en-US"/>
            </a:p>
          </p:txBody>
        </p:sp>
        <p:sp>
          <p:nvSpPr>
            <p:cNvPr id="112677" name="Oval 36"/>
            <p:cNvSpPr>
              <a:spLocks noChangeArrowheads="1"/>
            </p:cNvSpPr>
            <p:nvPr/>
          </p:nvSpPr>
          <p:spPr bwMode="auto">
            <a:xfrm>
              <a:off x="4320" y="1575"/>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78" name="Text Box 37"/>
            <p:cNvSpPr txBox="1">
              <a:spLocks noChangeArrowheads="1"/>
            </p:cNvSpPr>
            <p:nvPr/>
          </p:nvSpPr>
          <p:spPr bwMode="auto">
            <a:xfrm>
              <a:off x="4334" y="1536"/>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1</a:t>
              </a:r>
              <a:endParaRPr lang="en-US" altLang="zh-CN" b="0" i="0"/>
            </a:p>
          </p:txBody>
        </p:sp>
        <p:sp>
          <p:nvSpPr>
            <p:cNvPr id="112679" name="Oval 38"/>
            <p:cNvSpPr>
              <a:spLocks noChangeArrowheads="1"/>
            </p:cNvSpPr>
            <p:nvPr/>
          </p:nvSpPr>
          <p:spPr bwMode="auto">
            <a:xfrm>
              <a:off x="4560" y="2046"/>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80" name="Text Box 39"/>
            <p:cNvSpPr txBox="1">
              <a:spLocks noChangeArrowheads="1"/>
            </p:cNvSpPr>
            <p:nvPr/>
          </p:nvSpPr>
          <p:spPr bwMode="auto">
            <a:xfrm>
              <a:off x="4595" y="2007"/>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112681" name="Oval 40"/>
            <p:cNvSpPr>
              <a:spLocks noChangeArrowheads="1"/>
            </p:cNvSpPr>
            <p:nvPr/>
          </p:nvSpPr>
          <p:spPr bwMode="auto">
            <a:xfrm>
              <a:off x="4848" y="2544"/>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112682" name="Text Box 41"/>
            <p:cNvSpPr txBox="1">
              <a:spLocks noChangeArrowheads="1"/>
            </p:cNvSpPr>
            <p:nvPr/>
          </p:nvSpPr>
          <p:spPr bwMode="auto">
            <a:xfrm>
              <a:off x="4896" y="2505"/>
              <a:ext cx="228" cy="327"/>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3</a:t>
              </a:r>
              <a:endParaRPr lang="en-US" altLang="zh-CN" b="0" i="0"/>
            </a:p>
          </p:txBody>
        </p:sp>
      </p:grpSp>
      <p:sp>
        <p:nvSpPr>
          <p:cNvPr id="235566" name="Text Box 46"/>
          <p:cNvSpPr txBox="1">
            <a:spLocks noChangeArrowheads="1"/>
          </p:cNvSpPr>
          <p:nvPr/>
        </p:nvSpPr>
        <p:spPr bwMode="auto">
          <a:xfrm>
            <a:off x="539750" y="836613"/>
            <a:ext cx="8064500" cy="1569660"/>
          </a:xfrm>
          <a:prstGeom prst="rect">
            <a:avLst/>
          </a:prstGeom>
          <a:noFill/>
          <a:ln w="9525">
            <a:noFill/>
            <a:miter lim="800000"/>
            <a:headEnd/>
            <a:tailEnd/>
          </a:ln>
          <a:effectLst/>
        </p:spPr>
        <p:txBody>
          <a:bodyPr>
            <a:spAutoFit/>
          </a:bodyPr>
          <a:lstStyle/>
          <a:p>
            <a:pPr algn="just">
              <a:defRPr/>
            </a:pPr>
            <a:r>
              <a:rPr lang="en-US" altLang="zh-CN" sz="3200" i="0" dirty="0">
                <a:effectLst>
                  <a:outerShdw blurRad="38100" dist="38100" dir="2700000" algn="tl">
                    <a:srgbClr val="C0C0C0"/>
                  </a:outerShdw>
                </a:effectLst>
                <a:ea typeface="楷体_GB2312" pitchFamily="49" charset="-122"/>
              </a:rPr>
              <a:t>        </a:t>
            </a:r>
            <a:r>
              <a:rPr lang="zh-CN" altLang="en-US" sz="3200" i="0" dirty="0">
                <a:effectLst>
                  <a:outerShdw blurRad="38100" dist="38100" dir="2700000" algn="tl">
                    <a:srgbClr val="C0C0C0"/>
                  </a:outerShdw>
                </a:effectLst>
                <a:ea typeface="隶书" pitchFamily="49" charset="-122"/>
              </a:rPr>
              <a:t>问题是</a:t>
            </a:r>
            <a:r>
              <a:rPr lang="zh-CN" altLang="en-US" sz="3200" i="0" dirty="0" smtClean="0">
                <a:solidFill>
                  <a:srgbClr val="FF3300"/>
                </a:solidFill>
                <a:effectLst>
                  <a:outerShdw blurRad="38100" dist="38100" dir="2700000" algn="tl">
                    <a:srgbClr val="C0C0C0"/>
                  </a:outerShdw>
                </a:effectLst>
                <a:ea typeface="隶书" pitchFamily="49" charset="-122"/>
              </a:rPr>
              <a:t>有</a:t>
            </a:r>
            <a:r>
              <a:rPr lang="en-US" altLang="en-GB" sz="3200" dirty="0" smtClean="0">
                <a:solidFill>
                  <a:srgbClr val="FF3300"/>
                </a:solidFill>
                <a:effectLst>
                  <a:outerShdw blurRad="38100" dist="38100" dir="2700000" algn="tl">
                    <a:srgbClr val="C0C0C0"/>
                  </a:outerShdw>
                </a:effectLst>
                <a:ea typeface="隶书" pitchFamily="49" charset="-122"/>
              </a:rPr>
              <a:t>n</a:t>
            </a:r>
            <a:r>
              <a:rPr lang="zh-CN" altLang="en-GB" sz="3200" i="0" dirty="0" smtClean="0">
                <a:solidFill>
                  <a:srgbClr val="FF3300"/>
                </a:solidFill>
                <a:effectLst>
                  <a:outerShdw blurRad="38100" dist="38100" dir="2700000" algn="tl">
                    <a:srgbClr val="C0C0C0"/>
                  </a:outerShdw>
                </a:effectLst>
                <a:ea typeface="隶书" pitchFamily="49" charset="-122"/>
              </a:rPr>
              <a:t>个</a:t>
            </a:r>
            <a:r>
              <a:rPr lang="zh-CN" altLang="en-GB" sz="3200" i="0" dirty="0">
                <a:solidFill>
                  <a:srgbClr val="FF3300"/>
                </a:solidFill>
                <a:effectLst>
                  <a:outerShdw blurRad="38100" dist="38100" dir="2700000" algn="tl">
                    <a:srgbClr val="C0C0C0"/>
                  </a:outerShdw>
                </a:effectLst>
                <a:ea typeface="隶书" pitchFamily="49" charset="-122"/>
              </a:rPr>
              <a:t>数据值，可能构造多少种不同的二叉树</a:t>
            </a:r>
            <a:r>
              <a:rPr lang="zh-CN" altLang="en-GB" sz="3200" i="0" dirty="0">
                <a:effectLst>
                  <a:outerShdw blurRad="38100" dist="38100" dir="2700000" algn="tl">
                    <a:srgbClr val="C0C0C0"/>
                  </a:outerShdw>
                </a:effectLst>
                <a:ea typeface="隶书" pitchFamily="49" charset="-122"/>
              </a:rPr>
              <a:t>？可以固定前序排列，选择所有可能的中序排列。</a:t>
            </a:r>
            <a:endParaRPr lang="zh-CN" altLang="en-US" b="0" i="0" dirty="0">
              <a:ea typeface="隶书" pitchFamily="49" charset="-122"/>
            </a:endParaRPr>
          </a:p>
        </p:txBody>
      </p:sp>
      <p:sp>
        <p:nvSpPr>
          <p:cNvPr id="43" name="灯片编号占位符 42"/>
          <p:cNvSpPr>
            <a:spLocks noGrp="1"/>
          </p:cNvSpPr>
          <p:nvPr>
            <p:ph type="sldNum" sz="quarter" idx="12"/>
          </p:nvPr>
        </p:nvSpPr>
        <p:spPr/>
        <p:txBody>
          <a:bodyPr/>
          <a:lstStyle/>
          <a:p>
            <a:pPr>
              <a:defRPr/>
            </a:pPr>
            <a:fld id="{FA13E0FF-AC54-4E23-B7ED-CE167D266037}" type="slidenum">
              <a:rPr lang="en-US" altLang="zh-CN" smtClean="0"/>
              <a:pPr>
                <a:defRPr/>
              </a:pPr>
              <a:t>281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23"/>
                                        </p:tgtEl>
                                        <p:attrNameLst>
                                          <p:attrName>style.visibility</p:attrName>
                                        </p:attrNameLst>
                                      </p:cBhvr>
                                      <p:to>
                                        <p:strVal val="visible"/>
                                      </p:to>
                                    </p:set>
                                    <p:anim calcmode="lin" valueType="num">
                                      <p:cBhvr additive="base">
                                        <p:cTn id="7" dur="500" fill="hold"/>
                                        <p:tgtEl>
                                          <p:spTgt spid="235523"/>
                                        </p:tgtEl>
                                        <p:attrNameLst>
                                          <p:attrName>ppt_x</p:attrName>
                                        </p:attrNameLst>
                                      </p:cBhvr>
                                      <p:tavLst>
                                        <p:tav tm="0">
                                          <p:val>
                                            <p:strVal val="#ppt_x"/>
                                          </p:val>
                                        </p:tav>
                                        <p:tav tm="100000">
                                          <p:val>
                                            <p:strVal val="#ppt_x"/>
                                          </p:val>
                                        </p:tav>
                                      </p:tavLst>
                                    </p:anim>
                                    <p:anim calcmode="lin" valueType="num">
                                      <p:cBhvr additive="base">
                                        <p:cTn id="8" dur="500" fill="hold"/>
                                        <p:tgtEl>
                                          <p:spTgt spid="2355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p:bldLst>
  </p:timing>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4585" name="Line 41"/>
          <p:cNvSpPr>
            <a:spLocks noChangeShapeType="1"/>
          </p:cNvSpPr>
          <p:nvPr/>
        </p:nvSpPr>
        <p:spPr bwMode="auto">
          <a:xfrm flipH="1">
            <a:off x="6858000" y="4648200"/>
            <a:ext cx="76200" cy="457200"/>
          </a:xfrm>
          <a:prstGeom prst="line">
            <a:avLst/>
          </a:prstGeom>
          <a:noFill/>
          <a:ln w="38100">
            <a:solidFill>
              <a:srgbClr val="009900"/>
            </a:solidFill>
            <a:round/>
            <a:headEnd/>
            <a:tailEnd/>
          </a:ln>
        </p:spPr>
        <p:txBody>
          <a:bodyPr wrap="none" anchor="ctr"/>
          <a:lstStyle/>
          <a:p>
            <a:endParaRPr lang="zh-CN" altLang="en-US"/>
          </a:p>
        </p:txBody>
      </p:sp>
      <p:sp>
        <p:nvSpPr>
          <p:cNvPr id="364586" name="Line 42"/>
          <p:cNvSpPr>
            <a:spLocks noChangeShapeType="1"/>
          </p:cNvSpPr>
          <p:nvPr/>
        </p:nvSpPr>
        <p:spPr bwMode="auto">
          <a:xfrm flipH="1">
            <a:off x="1524000" y="46482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587" name="Line 43"/>
          <p:cNvSpPr>
            <a:spLocks noChangeShapeType="1"/>
          </p:cNvSpPr>
          <p:nvPr/>
        </p:nvSpPr>
        <p:spPr bwMode="auto">
          <a:xfrm flipH="1">
            <a:off x="1143000" y="4038600"/>
            <a:ext cx="304800" cy="1066800"/>
          </a:xfrm>
          <a:prstGeom prst="line">
            <a:avLst/>
          </a:prstGeom>
          <a:noFill/>
          <a:ln w="38100">
            <a:solidFill>
              <a:srgbClr val="009900"/>
            </a:solidFill>
            <a:round/>
            <a:headEnd/>
            <a:tailEnd/>
          </a:ln>
        </p:spPr>
        <p:txBody>
          <a:bodyPr wrap="none" anchor="ctr"/>
          <a:lstStyle/>
          <a:p>
            <a:endParaRPr lang="zh-CN" altLang="en-US"/>
          </a:p>
        </p:txBody>
      </p:sp>
      <p:sp>
        <p:nvSpPr>
          <p:cNvPr id="364588" name="Line 44"/>
          <p:cNvSpPr>
            <a:spLocks noChangeShapeType="1"/>
          </p:cNvSpPr>
          <p:nvPr/>
        </p:nvSpPr>
        <p:spPr bwMode="auto">
          <a:xfrm>
            <a:off x="4267200" y="4038600"/>
            <a:ext cx="76200" cy="381000"/>
          </a:xfrm>
          <a:prstGeom prst="line">
            <a:avLst/>
          </a:prstGeom>
          <a:noFill/>
          <a:ln w="38100">
            <a:solidFill>
              <a:srgbClr val="009900"/>
            </a:solidFill>
            <a:round/>
            <a:headEnd/>
            <a:tailEnd/>
          </a:ln>
        </p:spPr>
        <p:txBody>
          <a:bodyPr wrap="none" anchor="ctr"/>
          <a:lstStyle/>
          <a:p>
            <a:endParaRPr lang="zh-CN" altLang="en-US"/>
          </a:p>
        </p:txBody>
      </p:sp>
      <p:sp>
        <p:nvSpPr>
          <p:cNvPr id="364589" name="Line 45"/>
          <p:cNvSpPr>
            <a:spLocks noChangeShapeType="1"/>
          </p:cNvSpPr>
          <p:nvPr/>
        </p:nvSpPr>
        <p:spPr bwMode="auto">
          <a:xfrm>
            <a:off x="4038600" y="46482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590" name="Line 46"/>
          <p:cNvSpPr>
            <a:spLocks noChangeShapeType="1"/>
          </p:cNvSpPr>
          <p:nvPr/>
        </p:nvSpPr>
        <p:spPr bwMode="auto">
          <a:xfrm flipH="1">
            <a:off x="3962400" y="40386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591" name="Line 47"/>
          <p:cNvSpPr>
            <a:spLocks noChangeShapeType="1"/>
          </p:cNvSpPr>
          <p:nvPr/>
        </p:nvSpPr>
        <p:spPr bwMode="auto">
          <a:xfrm flipH="1">
            <a:off x="5486400" y="40386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592" name="Line 48"/>
          <p:cNvSpPr>
            <a:spLocks noChangeShapeType="1"/>
          </p:cNvSpPr>
          <p:nvPr/>
        </p:nvSpPr>
        <p:spPr bwMode="auto">
          <a:xfrm flipH="1">
            <a:off x="2209800" y="5257800"/>
            <a:ext cx="76200" cy="457200"/>
          </a:xfrm>
          <a:prstGeom prst="line">
            <a:avLst/>
          </a:prstGeom>
          <a:noFill/>
          <a:ln w="38100">
            <a:solidFill>
              <a:srgbClr val="009900"/>
            </a:solidFill>
            <a:round/>
            <a:headEnd/>
            <a:tailEnd/>
          </a:ln>
        </p:spPr>
        <p:txBody>
          <a:bodyPr wrap="none" anchor="ctr"/>
          <a:lstStyle/>
          <a:p>
            <a:endParaRPr lang="zh-CN" altLang="en-US"/>
          </a:p>
        </p:txBody>
      </p:sp>
      <p:sp>
        <p:nvSpPr>
          <p:cNvPr id="364593" name="Line 49"/>
          <p:cNvSpPr>
            <a:spLocks noChangeShapeType="1"/>
          </p:cNvSpPr>
          <p:nvPr/>
        </p:nvSpPr>
        <p:spPr bwMode="auto">
          <a:xfrm flipH="1">
            <a:off x="2514600" y="3962400"/>
            <a:ext cx="76200" cy="533400"/>
          </a:xfrm>
          <a:prstGeom prst="line">
            <a:avLst/>
          </a:prstGeom>
          <a:noFill/>
          <a:ln w="38100">
            <a:solidFill>
              <a:srgbClr val="009900"/>
            </a:solidFill>
            <a:round/>
            <a:headEnd/>
            <a:tailEnd/>
          </a:ln>
        </p:spPr>
        <p:txBody>
          <a:bodyPr wrap="none" anchor="ctr"/>
          <a:lstStyle/>
          <a:p>
            <a:endParaRPr lang="zh-CN" altLang="en-US"/>
          </a:p>
        </p:txBody>
      </p:sp>
      <p:sp>
        <p:nvSpPr>
          <p:cNvPr id="364594" name="Line 50"/>
          <p:cNvSpPr>
            <a:spLocks noChangeShapeType="1"/>
          </p:cNvSpPr>
          <p:nvPr/>
        </p:nvSpPr>
        <p:spPr bwMode="auto">
          <a:xfrm flipH="1">
            <a:off x="7848600" y="5257800"/>
            <a:ext cx="152400" cy="533400"/>
          </a:xfrm>
          <a:prstGeom prst="line">
            <a:avLst/>
          </a:prstGeom>
          <a:noFill/>
          <a:ln w="38100">
            <a:solidFill>
              <a:srgbClr val="009900"/>
            </a:solidFill>
            <a:round/>
            <a:headEnd/>
            <a:tailEnd/>
          </a:ln>
        </p:spPr>
        <p:txBody>
          <a:bodyPr wrap="none" anchor="ctr"/>
          <a:lstStyle/>
          <a:p>
            <a:endParaRPr lang="zh-CN" altLang="en-US"/>
          </a:p>
        </p:txBody>
      </p:sp>
      <p:sp>
        <p:nvSpPr>
          <p:cNvPr id="364595" name="Line 51"/>
          <p:cNvSpPr>
            <a:spLocks noChangeShapeType="1"/>
          </p:cNvSpPr>
          <p:nvPr/>
        </p:nvSpPr>
        <p:spPr bwMode="auto">
          <a:xfrm flipH="1">
            <a:off x="7467600" y="2286000"/>
            <a:ext cx="152400" cy="533400"/>
          </a:xfrm>
          <a:prstGeom prst="line">
            <a:avLst/>
          </a:prstGeom>
          <a:noFill/>
          <a:ln w="38100">
            <a:solidFill>
              <a:srgbClr val="009900"/>
            </a:solidFill>
            <a:round/>
            <a:headEnd/>
            <a:tailEnd/>
          </a:ln>
        </p:spPr>
        <p:txBody>
          <a:bodyPr wrap="none" anchor="ctr"/>
          <a:lstStyle/>
          <a:p>
            <a:endParaRPr lang="zh-CN" altLang="en-US"/>
          </a:p>
        </p:txBody>
      </p:sp>
      <p:sp>
        <p:nvSpPr>
          <p:cNvPr id="364596" name="Line 52"/>
          <p:cNvSpPr>
            <a:spLocks noChangeShapeType="1"/>
          </p:cNvSpPr>
          <p:nvPr/>
        </p:nvSpPr>
        <p:spPr bwMode="auto">
          <a:xfrm>
            <a:off x="7467600" y="1676400"/>
            <a:ext cx="127000" cy="381000"/>
          </a:xfrm>
          <a:prstGeom prst="line">
            <a:avLst/>
          </a:prstGeom>
          <a:noFill/>
          <a:ln w="38100">
            <a:solidFill>
              <a:srgbClr val="009900"/>
            </a:solidFill>
            <a:round/>
            <a:headEnd/>
            <a:tailEnd/>
          </a:ln>
        </p:spPr>
        <p:txBody>
          <a:bodyPr wrap="none" anchor="ctr"/>
          <a:lstStyle/>
          <a:p>
            <a:endParaRPr lang="zh-CN" altLang="en-US"/>
          </a:p>
        </p:txBody>
      </p:sp>
      <p:sp>
        <p:nvSpPr>
          <p:cNvPr id="364597" name="Line 53"/>
          <p:cNvSpPr>
            <a:spLocks noChangeShapeType="1"/>
          </p:cNvSpPr>
          <p:nvPr/>
        </p:nvSpPr>
        <p:spPr bwMode="auto">
          <a:xfrm>
            <a:off x="8001000" y="1676400"/>
            <a:ext cx="304800" cy="1066800"/>
          </a:xfrm>
          <a:prstGeom prst="line">
            <a:avLst/>
          </a:prstGeom>
          <a:noFill/>
          <a:ln w="38100">
            <a:solidFill>
              <a:srgbClr val="009900"/>
            </a:solidFill>
            <a:round/>
            <a:headEnd/>
            <a:tailEnd/>
          </a:ln>
        </p:spPr>
        <p:txBody>
          <a:bodyPr wrap="none" anchor="ctr"/>
          <a:lstStyle/>
          <a:p>
            <a:endParaRPr lang="zh-CN" altLang="en-US"/>
          </a:p>
        </p:txBody>
      </p:sp>
      <p:sp>
        <p:nvSpPr>
          <p:cNvPr id="364598" name="Text Box 54"/>
          <p:cNvSpPr txBox="1">
            <a:spLocks noChangeArrowheads="1"/>
          </p:cNvSpPr>
          <p:nvPr/>
        </p:nvSpPr>
        <p:spPr bwMode="auto">
          <a:xfrm>
            <a:off x="395288" y="714356"/>
            <a:ext cx="8748712" cy="584775"/>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楷体_GB2312" pitchFamily="49" charset="-122"/>
              </a:rPr>
              <a:t>    </a:t>
            </a:r>
            <a:r>
              <a:rPr lang="zh-CN" altLang="en-US" sz="3200" i="0" dirty="0">
                <a:solidFill>
                  <a:srgbClr val="FF3300"/>
                </a:solidFill>
                <a:effectLst>
                  <a:outerShdw blurRad="38100" dist="38100" dir="2700000" algn="tl">
                    <a:srgbClr val="C0C0C0"/>
                  </a:outerShdw>
                </a:effectLst>
                <a:ea typeface="仿宋_GB2312" pitchFamily="49" charset="-122"/>
              </a:rPr>
              <a:t>有</a:t>
            </a:r>
            <a:r>
              <a:rPr lang="en-US" altLang="zh-CN" sz="3200" i="0" dirty="0" smtClean="0">
                <a:solidFill>
                  <a:srgbClr val="FF3300"/>
                </a:solidFill>
                <a:effectLst>
                  <a:outerShdw blurRad="38100" dist="38100" dir="2700000" algn="tl">
                    <a:srgbClr val="C0C0C0"/>
                  </a:outerShdw>
                </a:effectLst>
                <a:ea typeface="仿宋_GB2312" pitchFamily="49" charset="-122"/>
              </a:rPr>
              <a:t>0, 1, 2, 3, 4</a:t>
            </a:r>
            <a:r>
              <a:rPr lang="zh-CN" altLang="en-US" sz="3200" i="0" dirty="0" smtClean="0">
                <a:solidFill>
                  <a:srgbClr val="FF3300"/>
                </a:solidFill>
                <a:effectLst>
                  <a:outerShdw blurRad="38100" dist="38100" dir="2700000" algn="tl">
                    <a:srgbClr val="C0C0C0"/>
                  </a:outerShdw>
                </a:effectLst>
                <a:ea typeface="仿宋_GB2312" pitchFamily="49" charset="-122"/>
              </a:rPr>
              <a:t>个</a:t>
            </a:r>
            <a:r>
              <a:rPr lang="zh-CN" altLang="en-US" sz="3200" i="0" dirty="0">
                <a:solidFill>
                  <a:srgbClr val="FF3300"/>
                </a:solidFill>
                <a:effectLst>
                  <a:outerShdw blurRad="38100" dist="38100" dir="2700000" algn="tl">
                    <a:srgbClr val="C0C0C0"/>
                  </a:outerShdw>
                </a:effectLst>
                <a:ea typeface="仿宋_GB2312" pitchFamily="49" charset="-122"/>
              </a:rPr>
              <a:t>结点的不同二叉树如下：</a:t>
            </a:r>
            <a:endParaRPr lang="zh-CN" altLang="en-US" sz="3200" b="0" i="0" dirty="0"/>
          </a:p>
        </p:txBody>
      </p:sp>
      <p:sp>
        <p:nvSpPr>
          <p:cNvPr id="364599" name="Oval 55"/>
          <p:cNvSpPr>
            <a:spLocks noChangeArrowheads="1"/>
          </p:cNvSpPr>
          <p:nvPr/>
        </p:nvSpPr>
        <p:spPr bwMode="auto">
          <a:xfrm>
            <a:off x="7848600" y="14478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0" name="Oval 56"/>
          <p:cNvSpPr>
            <a:spLocks noChangeArrowheads="1"/>
          </p:cNvSpPr>
          <p:nvPr/>
        </p:nvSpPr>
        <p:spPr bwMode="auto">
          <a:xfrm>
            <a:off x="8001000" y="20574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1" name="Oval 57"/>
          <p:cNvSpPr>
            <a:spLocks noChangeArrowheads="1"/>
          </p:cNvSpPr>
          <p:nvPr/>
        </p:nvSpPr>
        <p:spPr bwMode="auto">
          <a:xfrm>
            <a:off x="8153400" y="26670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2" name="Oval 58"/>
          <p:cNvSpPr>
            <a:spLocks noChangeArrowheads="1"/>
          </p:cNvSpPr>
          <p:nvPr/>
        </p:nvSpPr>
        <p:spPr bwMode="auto">
          <a:xfrm>
            <a:off x="7315200" y="14478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3" name="Oval 59"/>
          <p:cNvSpPr>
            <a:spLocks noChangeArrowheads="1"/>
          </p:cNvSpPr>
          <p:nvPr/>
        </p:nvSpPr>
        <p:spPr bwMode="auto">
          <a:xfrm>
            <a:off x="7467600" y="20574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4" name="Oval 60"/>
          <p:cNvSpPr>
            <a:spLocks noChangeArrowheads="1"/>
          </p:cNvSpPr>
          <p:nvPr/>
        </p:nvSpPr>
        <p:spPr bwMode="auto">
          <a:xfrm>
            <a:off x="7315200" y="26670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5" name="Line 61"/>
          <p:cNvSpPr>
            <a:spLocks noChangeShapeType="1"/>
          </p:cNvSpPr>
          <p:nvPr/>
        </p:nvSpPr>
        <p:spPr bwMode="auto">
          <a:xfrm>
            <a:off x="6934200" y="1676400"/>
            <a:ext cx="127000" cy="381000"/>
          </a:xfrm>
          <a:prstGeom prst="line">
            <a:avLst/>
          </a:prstGeom>
          <a:noFill/>
          <a:ln w="38100">
            <a:solidFill>
              <a:srgbClr val="009900"/>
            </a:solidFill>
            <a:round/>
            <a:headEnd/>
            <a:tailEnd/>
          </a:ln>
        </p:spPr>
        <p:txBody>
          <a:bodyPr wrap="none" anchor="ctr"/>
          <a:lstStyle/>
          <a:p>
            <a:endParaRPr lang="zh-CN" altLang="en-US"/>
          </a:p>
        </p:txBody>
      </p:sp>
      <p:sp>
        <p:nvSpPr>
          <p:cNvPr id="364606" name="Oval 62"/>
          <p:cNvSpPr>
            <a:spLocks noChangeArrowheads="1"/>
          </p:cNvSpPr>
          <p:nvPr/>
        </p:nvSpPr>
        <p:spPr bwMode="auto">
          <a:xfrm>
            <a:off x="6705600" y="14478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7" name="Oval 63"/>
          <p:cNvSpPr>
            <a:spLocks noChangeArrowheads="1"/>
          </p:cNvSpPr>
          <p:nvPr/>
        </p:nvSpPr>
        <p:spPr bwMode="auto">
          <a:xfrm>
            <a:off x="6934200" y="20574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8" name="Oval 64"/>
          <p:cNvSpPr>
            <a:spLocks noChangeArrowheads="1"/>
          </p:cNvSpPr>
          <p:nvPr/>
        </p:nvSpPr>
        <p:spPr bwMode="auto">
          <a:xfrm>
            <a:off x="6477000" y="20574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09" name="Line 65"/>
          <p:cNvSpPr>
            <a:spLocks noChangeShapeType="1"/>
          </p:cNvSpPr>
          <p:nvPr/>
        </p:nvSpPr>
        <p:spPr bwMode="auto">
          <a:xfrm flipH="1">
            <a:off x="6629400" y="16764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610" name="Line 66"/>
          <p:cNvSpPr>
            <a:spLocks noChangeShapeType="1"/>
          </p:cNvSpPr>
          <p:nvPr/>
        </p:nvSpPr>
        <p:spPr bwMode="auto">
          <a:xfrm>
            <a:off x="6019800" y="2286000"/>
            <a:ext cx="152400" cy="533400"/>
          </a:xfrm>
          <a:prstGeom prst="line">
            <a:avLst/>
          </a:prstGeom>
          <a:noFill/>
          <a:ln w="38100">
            <a:solidFill>
              <a:srgbClr val="009900"/>
            </a:solidFill>
            <a:round/>
            <a:headEnd/>
            <a:tailEnd/>
          </a:ln>
        </p:spPr>
        <p:txBody>
          <a:bodyPr wrap="none" anchor="ctr"/>
          <a:lstStyle/>
          <a:p>
            <a:endParaRPr lang="zh-CN" altLang="en-US"/>
          </a:p>
        </p:txBody>
      </p:sp>
      <p:sp>
        <p:nvSpPr>
          <p:cNvPr id="364611" name="Line 67"/>
          <p:cNvSpPr>
            <a:spLocks noChangeShapeType="1"/>
          </p:cNvSpPr>
          <p:nvPr/>
        </p:nvSpPr>
        <p:spPr bwMode="auto">
          <a:xfrm flipH="1">
            <a:off x="6019800" y="1676400"/>
            <a:ext cx="127000" cy="381000"/>
          </a:xfrm>
          <a:prstGeom prst="line">
            <a:avLst/>
          </a:prstGeom>
          <a:noFill/>
          <a:ln w="38100">
            <a:solidFill>
              <a:srgbClr val="009900"/>
            </a:solidFill>
            <a:round/>
            <a:headEnd/>
            <a:tailEnd/>
          </a:ln>
        </p:spPr>
        <p:txBody>
          <a:bodyPr wrap="none" anchor="ctr"/>
          <a:lstStyle/>
          <a:p>
            <a:endParaRPr lang="zh-CN" altLang="en-US"/>
          </a:p>
        </p:txBody>
      </p:sp>
      <p:sp>
        <p:nvSpPr>
          <p:cNvPr id="364612" name="Line 68"/>
          <p:cNvSpPr>
            <a:spLocks noChangeShapeType="1"/>
          </p:cNvSpPr>
          <p:nvPr/>
        </p:nvSpPr>
        <p:spPr bwMode="auto">
          <a:xfrm flipH="1">
            <a:off x="5257800" y="1676400"/>
            <a:ext cx="304800" cy="1066800"/>
          </a:xfrm>
          <a:prstGeom prst="line">
            <a:avLst/>
          </a:prstGeom>
          <a:noFill/>
          <a:ln w="38100">
            <a:solidFill>
              <a:srgbClr val="009900"/>
            </a:solidFill>
            <a:round/>
            <a:headEnd/>
            <a:tailEnd/>
          </a:ln>
        </p:spPr>
        <p:txBody>
          <a:bodyPr wrap="none" anchor="ctr"/>
          <a:lstStyle/>
          <a:p>
            <a:endParaRPr lang="zh-CN" altLang="en-US"/>
          </a:p>
        </p:txBody>
      </p:sp>
      <p:sp>
        <p:nvSpPr>
          <p:cNvPr id="364613" name="Oval 69"/>
          <p:cNvSpPr>
            <a:spLocks noChangeArrowheads="1"/>
          </p:cNvSpPr>
          <p:nvPr/>
        </p:nvSpPr>
        <p:spPr bwMode="auto">
          <a:xfrm flipH="1">
            <a:off x="5410200" y="14478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14" name="Oval 70"/>
          <p:cNvSpPr>
            <a:spLocks noChangeArrowheads="1"/>
          </p:cNvSpPr>
          <p:nvPr/>
        </p:nvSpPr>
        <p:spPr bwMode="auto">
          <a:xfrm flipH="1">
            <a:off x="5257800" y="20574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15" name="Oval 71"/>
          <p:cNvSpPr>
            <a:spLocks noChangeArrowheads="1"/>
          </p:cNvSpPr>
          <p:nvPr/>
        </p:nvSpPr>
        <p:spPr bwMode="auto">
          <a:xfrm flipH="1">
            <a:off x="5105400" y="26670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16" name="Oval 72"/>
          <p:cNvSpPr>
            <a:spLocks noChangeArrowheads="1"/>
          </p:cNvSpPr>
          <p:nvPr/>
        </p:nvSpPr>
        <p:spPr bwMode="auto">
          <a:xfrm flipH="1">
            <a:off x="6019800" y="14478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17" name="Oval 73"/>
          <p:cNvSpPr>
            <a:spLocks noChangeArrowheads="1"/>
          </p:cNvSpPr>
          <p:nvPr/>
        </p:nvSpPr>
        <p:spPr bwMode="auto">
          <a:xfrm flipH="1">
            <a:off x="5867400" y="20574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18" name="Oval 74"/>
          <p:cNvSpPr>
            <a:spLocks noChangeArrowheads="1"/>
          </p:cNvSpPr>
          <p:nvPr/>
        </p:nvSpPr>
        <p:spPr bwMode="auto">
          <a:xfrm flipH="1">
            <a:off x="6019800" y="2667000"/>
            <a:ext cx="304800" cy="3048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38100">
            <a:noFill/>
            <a:round/>
            <a:headEnd/>
            <a:tailEnd/>
          </a:ln>
          <a:effectLst/>
        </p:spPr>
        <p:txBody>
          <a:bodyPr wrap="none" anchor="ctr"/>
          <a:lstStyle/>
          <a:p>
            <a:pPr>
              <a:defRPr/>
            </a:pPr>
            <a:endParaRPr lang="zh-CN" altLang="en-US"/>
          </a:p>
        </p:txBody>
      </p:sp>
      <p:sp>
        <p:nvSpPr>
          <p:cNvPr id="364619" name="Line 75"/>
          <p:cNvSpPr>
            <a:spLocks noChangeShapeType="1"/>
          </p:cNvSpPr>
          <p:nvPr/>
        </p:nvSpPr>
        <p:spPr bwMode="auto">
          <a:xfrm>
            <a:off x="4267200" y="1828800"/>
            <a:ext cx="127000" cy="381000"/>
          </a:xfrm>
          <a:prstGeom prst="line">
            <a:avLst/>
          </a:prstGeom>
          <a:noFill/>
          <a:ln w="38100">
            <a:solidFill>
              <a:schemeClr val="tx2"/>
            </a:solidFill>
            <a:round/>
            <a:headEnd/>
            <a:tailEnd/>
          </a:ln>
        </p:spPr>
        <p:txBody>
          <a:bodyPr wrap="none" anchor="ctr"/>
          <a:lstStyle/>
          <a:p>
            <a:endParaRPr lang="zh-CN" altLang="en-US"/>
          </a:p>
        </p:txBody>
      </p:sp>
      <p:sp>
        <p:nvSpPr>
          <p:cNvPr id="364620" name="Oval 76"/>
          <p:cNvSpPr>
            <a:spLocks noChangeArrowheads="1"/>
          </p:cNvSpPr>
          <p:nvPr/>
        </p:nvSpPr>
        <p:spPr bwMode="auto">
          <a:xfrm>
            <a:off x="4114800" y="1600200"/>
            <a:ext cx="304800" cy="304800"/>
          </a:xfrm>
          <a:prstGeom prst="ellipse">
            <a:avLst/>
          </a:prstGeom>
          <a:gradFill rotWithShape="0">
            <a:gsLst>
              <a:gs pos="0">
                <a:srgbClr val="FF6600"/>
              </a:gs>
              <a:gs pos="100000">
                <a:srgbClr val="762F00"/>
              </a:gs>
            </a:gsLst>
            <a:path path="shape">
              <a:fillToRect l="50000" t="50000" r="50000" b="50000"/>
            </a:path>
          </a:gradFill>
          <a:ln w="38100">
            <a:noFill/>
            <a:round/>
            <a:headEnd/>
            <a:tailEnd/>
          </a:ln>
        </p:spPr>
        <p:txBody>
          <a:bodyPr wrap="none" anchor="ctr"/>
          <a:lstStyle/>
          <a:p>
            <a:endParaRPr lang="zh-CN" altLang="en-US"/>
          </a:p>
        </p:txBody>
      </p:sp>
      <p:sp>
        <p:nvSpPr>
          <p:cNvPr id="364621" name="Oval 77"/>
          <p:cNvSpPr>
            <a:spLocks noChangeArrowheads="1"/>
          </p:cNvSpPr>
          <p:nvPr/>
        </p:nvSpPr>
        <p:spPr bwMode="auto">
          <a:xfrm>
            <a:off x="4267200" y="2209800"/>
            <a:ext cx="304800" cy="304800"/>
          </a:xfrm>
          <a:prstGeom prst="ellipse">
            <a:avLst/>
          </a:prstGeom>
          <a:gradFill rotWithShape="0">
            <a:gsLst>
              <a:gs pos="0">
                <a:srgbClr val="FF6600"/>
              </a:gs>
              <a:gs pos="100000">
                <a:srgbClr val="762F00"/>
              </a:gs>
            </a:gsLst>
            <a:path path="shape">
              <a:fillToRect l="50000" t="50000" r="50000" b="50000"/>
            </a:path>
          </a:gradFill>
          <a:ln w="38100">
            <a:noFill/>
            <a:round/>
            <a:headEnd/>
            <a:tailEnd/>
          </a:ln>
        </p:spPr>
        <p:txBody>
          <a:bodyPr wrap="none" anchor="ctr"/>
          <a:lstStyle/>
          <a:p>
            <a:endParaRPr lang="zh-CN" altLang="en-US"/>
          </a:p>
        </p:txBody>
      </p:sp>
      <p:sp>
        <p:nvSpPr>
          <p:cNvPr id="364622" name="Line 78"/>
          <p:cNvSpPr>
            <a:spLocks noChangeShapeType="1"/>
          </p:cNvSpPr>
          <p:nvPr/>
        </p:nvSpPr>
        <p:spPr bwMode="auto">
          <a:xfrm flipH="1">
            <a:off x="3429000" y="1828800"/>
            <a:ext cx="127000" cy="381000"/>
          </a:xfrm>
          <a:prstGeom prst="line">
            <a:avLst/>
          </a:prstGeom>
          <a:noFill/>
          <a:ln w="38100">
            <a:solidFill>
              <a:schemeClr val="tx2"/>
            </a:solidFill>
            <a:round/>
            <a:headEnd/>
            <a:tailEnd/>
          </a:ln>
        </p:spPr>
        <p:txBody>
          <a:bodyPr wrap="none" anchor="ctr"/>
          <a:lstStyle/>
          <a:p>
            <a:endParaRPr lang="zh-CN" altLang="en-US"/>
          </a:p>
        </p:txBody>
      </p:sp>
      <p:sp>
        <p:nvSpPr>
          <p:cNvPr id="364623" name="Oval 79"/>
          <p:cNvSpPr>
            <a:spLocks noChangeArrowheads="1"/>
          </p:cNvSpPr>
          <p:nvPr/>
        </p:nvSpPr>
        <p:spPr bwMode="auto">
          <a:xfrm flipH="1">
            <a:off x="3429000" y="1600200"/>
            <a:ext cx="304800" cy="304800"/>
          </a:xfrm>
          <a:prstGeom prst="ellipse">
            <a:avLst/>
          </a:prstGeom>
          <a:gradFill rotWithShape="0">
            <a:gsLst>
              <a:gs pos="0">
                <a:srgbClr val="FF6600"/>
              </a:gs>
              <a:gs pos="100000">
                <a:srgbClr val="762F00"/>
              </a:gs>
            </a:gsLst>
            <a:path path="shape">
              <a:fillToRect l="50000" t="50000" r="50000" b="50000"/>
            </a:path>
          </a:gradFill>
          <a:ln w="38100">
            <a:noFill/>
            <a:round/>
            <a:headEnd/>
            <a:tailEnd/>
          </a:ln>
        </p:spPr>
        <p:txBody>
          <a:bodyPr wrap="none" anchor="ctr"/>
          <a:lstStyle/>
          <a:p>
            <a:endParaRPr lang="zh-CN" altLang="en-US"/>
          </a:p>
        </p:txBody>
      </p:sp>
      <p:sp>
        <p:nvSpPr>
          <p:cNvPr id="364624" name="Oval 80"/>
          <p:cNvSpPr>
            <a:spLocks noChangeArrowheads="1"/>
          </p:cNvSpPr>
          <p:nvPr/>
        </p:nvSpPr>
        <p:spPr bwMode="auto">
          <a:xfrm flipH="1">
            <a:off x="3200400" y="2209800"/>
            <a:ext cx="304800" cy="304800"/>
          </a:xfrm>
          <a:prstGeom prst="ellipse">
            <a:avLst/>
          </a:prstGeom>
          <a:gradFill rotWithShape="0">
            <a:gsLst>
              <a:gs pos="0">
                <a:srgbClr val="FF6600"/>
              </a:gs>
              <a:gs pos="100000">
                <a:srgbClr val="762F00"/>
              </a:gs>
            </a:gsLst>
            <a:path path="shape">
              <a:fillToRect l="50000" t="50000" r="50000" b="50000"/>
            </a:path>
          </a:gradFill>
          <a:ln w="38100">
            <a:noFill/>
            <a:round/>
            <a:headEnd/>
            <a:tailEnd/>
          </a:ln>
        </p:spPr>
        <p:txBody>
          <a:bodyPr wrap="none" anchor="ctr"/>
          <a:lstStyle/>
          <a:p>
            <a:endParaRPr lang="zh-CN" altLang="en-US"/>
          </a:p>
        </p:txBody>
      </p:sp>
      <p:sp>
        <p:nvSpPr>
          <p:cNvPr id="364625" name="Oval 81"/>
          <p:cNvSpPr>
            <a:spLocks noChangeArrowheads="1"/>
          </p:cNvSpPr>
          <p:nvPr/>
        </p:nvSpPr>
        <p:spPr bwMode="auto">
          <a:xfrm flipH="1">
            <a:off x="2286000" y="1905000"/>
            <a:ext cx="304800" cy="304800"/>
          </a:xfrm>
          <a:prstGeom prst="ellipse">
            <a:avLst/>
          </a:prstGeom>
          <a:gradFill rotWithShape="0">
            <a:gsLst>
              <a:gs pos="0">
                <a:srgbClr val="FFFFCC"/>
              </a:gs>
              <a:gs pos="100000">
                <a:srgbClr val="76765E"/>
              </a:gs>
            </a:gsLst>
            <a:path path="shape">
              <a:fillToRect l="50000" t="50000" r="50000" b="50000"/>
            </a:path>
          </a:gradFill>
          <a:ln w="38100">
            <a:noFill/>
            <a:round/>
            <a:headEnd/>
            <a:tailEnd/>
          </a:ln>
        </p:spPr>
        <p:txBody>
          <a:bodyPr wrap="none" anchor="ctr"/>
          <a:lstStyle/>
          <a:p>
            <a:endParaRPr lang="zh-CN" altLang="en-US"/>
          </a:p>
        </p:txBody>
      </p:sp>
      <p:sp>
        <p:nvSpPr>
          <p:cNvPr id="364626" name="Oval 82"/>
          <p:cNvSpPr>
            <a:spLocks noChangeArrowheads="1"/>
          </p:cNvSpPr>
          <p:nvPr/>
        </p:nvSpPr>
        <p:spPr bwMode="auto">
          <a:xfrm>
            <a:off x="990600" y="1905000"/>
            <a:ext cx="304800" cy="228600"/>
          </a:xfrm>
          <a:prstGeom prst="ellipse">
            <a:avLst/>
          </a:prstGeom>
          <a:noFill/>
          <a:ln w="38100">
            <a:solidFill>
              <a:srgbClr val="990099"/>
            </a:solidFill>
            <a:round/>
            <a:headEnd/>
            <a:tailEnd/>
          </a:ln>
        </p:spPr>
        <p:txBody>
          <a:bodyPr wrap="none" anchor="ctr"/>
          <a:lstStyle/>
          <a:p>
            <a:endParaRPr lang="zh-CN" altLang="en-US"/>
          </a:p>
        </p:txBody>
      </p:sp>
      <p:sp>
        <p:nvSpPr>
          <p:cNvPr id="364627" name="Line 83"/>
          <p:cNvSpPr>
            <a:spLocks noChangeShapeType="1"/>
          </p:cNvSpPr>
          <p:nvPr/>
        </p:nvSpPr>
        <p:spPr bwMode="auto">
          <a:xfrm flipH="1">
            <a:off x="1143000" y="1828800"/>
            <a:ext cx="0" cy="381000"/>
          </a:xfrm>
          <a:prstGeom prst="line">
            <a:avLst/>
          </a:prstGeom>
          <a:noFill/>
          <a:ln w="38100">
            <a:solidFill>
              <a:srgbClr val="990099"/>
            </a:solidFill>
            <a:round/>
            <a:headEnd/>
            <a:tailEnd/>
          </a:ln>
        </p:spPr>
        <p:txBody>
          <a:bodyPr wrap="none" anchor="ctr"/>
          <a:lstStyle/>
          <a:p>
            <a:endParaRPr lang="zh-CN" altLang="en-US"/>
          </a:p>
        </p:txBody>
      </p:sp>
      <p:sp>
        <p:nvSpPr>
          <p:cNvPr id="364628" name="Text Box 84"/>
          <p:cNvSpPr txBox="1">
            <a:spLocks noChangeArrowheads="1"/>
          </p:cNvSpPr>
          <p:nvPr/>
        </p:nvSpPr>
        <p:spPr bwMode="auto">
          <a:xfrm>
            <a:off x="713188" y="2588747"/>
            <a:ext cx="869148" cy="523220"/>
          </a:xfrm>
          <a:prstGeom prst="rect">
            <a:avLst/>
          </a:prstGeom>
          <a:noFill/>
          <a:ln w="38100">
            <a:noFill/>
            <a:miter lim="800000"/>
            <a:headEnd/>
            <a:tailEnd/>
          </a:ln>
        </p:spPr>
        <p:txBody>
          <a:bodyPr wrap="none" anchor="ctr">
            <a:spAutoFit/>
          </a:bodyPr>
          <a:lstStyle/>
          <a:p>
            <a:pPr algn="ctr"/>
            <a:r>
              <a:rPr lang="en-US" altLang="zh-CN" sz="2800" dirty="0" smtClean="0">
                <a:solidFill>
                  <a:srgbClr val="009900"/>
                </a:solidFill>
              </a:rPr>
              <a:t>b</a:t>
            </a:r>
            <a:r>
              <a:rPr lang="en-US" altLang="zh-CN" sz="2800" i="0" baseline="-25000" dirty="0" smtClean="0">
                <a:solidFill>
                  <a:srgbClr val="009900"/>
                </a:solidFill>
              </a:rPr>
              <a:t>0</a:t>
            </a:r>
            <a:r>
              <a:rPr lang="en-US" altLang="zh-CN" sz="2800" i="0" dirty="0" smtClean="0">
                <a:solidFill>
                  <a:srgbClr val="009900"/>
                </a:solidFill>
              </a:rPr>
              <a:t>=1</a:t>
            </a:r>
            <a:endParaRPr lang="en-US" altLang="zh-CN" b="0" i="0" dirty="0"/>
          </a:p>
        </p:txBody>
      </p:sp>
      <p:sp>
        <p:nvSpPr>
          <p:cNvPr id="364629" name="Text Box 85"/>
          <p:cNvSpPr txBox="1">
            <a:spLocks noChangeArrowheads="1"/>
          </p:cNvSpPr>
          <p:nvPr/>
        </p:nvSpPr>
        <p:spPr bwMode="auto">
          <a:xfrm>
            <a:off x="1922863" y="2588747"/>
            <a:ext cx="869148" cy="523220"/>
          </a:xfrm>
          <a:prstGeom prst="rect">
            <a:avLst/>
          </a:prstGeom>
          <a:noFill/>
          <a:ln w="38100">
            <a:noFill/>
            <a:miter lim="800000"/>
            <a:headEnd/>
            <a:tailEnd/>
          </a:ln>
        </p:spPr>
        <p:txBody>
          <a:bodyPr wrap="none" anchor="ctr">
            <a:spAutoFit/>
          </a:bodyPr>
          <a:lstStyle/>
          <a:p>
            <a:pPr algn="ctr"/>
            <a:r>
              <a:rPr lang="en-US" altLang="zh-CN" sz="2800" dirty="0" smtClean="0">
                <a:solidFill>
                  <a:srgbClr val="009900"/>
                </a:solidFill>
              </a:rPr>
              <a:t>b</a:t>
            </a:r>
            <a:r>
              <a:rPr lang="en-US" altLang="zh-CN" sz="2800" i="0" baseline="-25000" dirty="0" smtClean="0">
                <a:solidFill>
                  <a:srgbClr val="009900"/>
                </a:solidFill>
              </a:rPr>
              <a:t>1</a:t>
            </a:r>
            <a:r>
              <a:rPr lang="en-US" altLang="zh-CN" sz="2800" i="0" dirty="0" smtClean="0">
                <a:solidFill>
                  <a:srgbClr val="009900"/>
                </a:solidFill>
              </a:rPr>
              <a:t>=1</a:t>
            </a:r>
            <a:endParaRPr lang="en-US" altLang="zh-CN" b="0" i="0" dirty="0"/>
          </a:p>
        </p:txBody>
      </p:sp>
      <p:sp>
        <p:nvSpPr>
          <p:cNvPr id="364630" name="Text Box 86"/>
          <p:cNvSpPr txBox="1">
            <a:spLocks noChangeArrowheads="1"/>
          </p:cNvSpPr>
          <p:nvPr/>
        </p:nvSpPr>
        <p:spPr bwMode="auto">
          <a:xfrm>
            <a:off x="3523063" y="2588747"/>
            <a:ext cx="869148" cy="523220"/>
          </a:xfrm>
          <a:prstGeom prst="rect">
            <a:avLst/>
          </a:prstGeom>
          <a:noFill/>
          <a:ln w="38100">
            <a:noFill/>
            <a:miter lim="800000"/>
            <a:headEnd/>
            <a:tailEnd/>
          </a:ln>
        </p:spPr>
        <p:txBody>
          <a:bodyPr wrap="none" anchor="ctr">
            <a:spAutoFit/>
          </a:bodyPr>
          <a:lstStyle/>
          <a:p>
            <a:pPr algn="ctr"/>
            <a:r>
              <a:rPr lang="en-US" altLang="zh-CN" sz="2800" dirty="0" smtClean="0">
                <a:solidFill>
                  <a:srgbClr val="009900"/>
                </a:solidFill>
              </a:rPr>
              <a:t>b</a:t>
            </a:r>
            <a:r>
              <a:rPr lang="en-US" altLang="zh-CN" sz="2800" i="0" baseline="-25000" dirty="0" smtClean="0">
                <a:solidFill>
                  <a:srgbClr val="009900"/>
                </a:solidFill>
              </a:rPr>
              <a:t>2</a:t>
            </a:r>
            <a:r>
              <a:rPr lang="en-US" altLang="zh-CN" sz="2800" i="0" dirty="0" smtClean="0">
                <a:solidFill>
                  <a:srgbClr val="009900"/>
                </a:solidFill>
              </a:rPr>
              <a:t>=2</a:t>
            </a:r>
            <a:endParaRPr lang="en-US" altLang="zh-CN" b="0" i="0" dirty="0"/>
          </a:p>
        </p:txBody>
      </p:sp>
      <p:sp>
        <p:nvSpPr>
          <p:cNvPr id="364631" name="Text Box 87"/>
          <p:cNvSpPr txBox="1">
            <a:spLocks noChangeArrowheads="1"/>
          </p:cNvSpPr>
          <p:nvPr/>
        </p:nvSpPr>
        <p:spPr bwMode="auto">
          <a:xfrm>
            <a:off x="6418663" y="2969747"/>
            <a:ext cx="869148" cy="523220"/>
          </a:xfrm>
          <a:prstGeom prst="rect">
            <a:avLst/>
          </a:prstGeom>
          <a:noFill/>
          <a:ln w="38100">
            <a:noFill/>
            <a:miter lim="800000"/>
            <a:headEnd/>
            <a:tailEnd/>
          </a:ln>
        </p:spPr>
        <p:txBody>
          <a:bodyPr wrap="none" anchor="ctr">
            <a:spAutoFit/>
          </a:bodyPr>
          <a:lstStyle/>
          <a:p>
            <a:pPr algn="ctr"/>
            <a:r>
              <a:rPr lang="en-US" altLang="zh-CN" sz="2800" dirty="0" smtClean="0">
                <a:solidFill>
                  <a:srgbClr val="009900"/>
                </a:solidFill>
              </a:rPr>
              <a:t>b</a:t>
            </a:r>
            <a:r>
              <a:rPr lang="en-US" altLang="zh-CN" sz="2800" i="0" baseline="-25000" dirty="0" smtClean="0">
                <a:solidFill>
                  <a:srgbClr val="009900"/>
                </a:solidFill>
              </a:rPr>
              <a:t>3</a:t>
            </a:r>
            <a:r>
              <a:rPr lang="en-US" altLang="zh-CN" sz="2800" i="0" dirty="0" smtClean="0">
                <a:solidFill>
                  <a:srgbClr val="009900"/>
                </a:solidFill>
              </a:rPr>
              <a:t>=5</a:t>
            </a:r>
            <a:endParaRPr lang="en-US" altLang="zh-CN" b="0" i="0" dirty="0"/>
          </a:p>
        </p:txBody>
      </p:sp>
      <p:sp>
        <p:nvSpPr>
          <p:cNvPr id="364632" name="Line 88"/>
          <p:cNvSpPr>
            <a:spLocks noChangeShapeType="1"/>
          </p:cNvSpPr>
          <p:nvPr/>
        </p:nvSpPr>
        <p:spPr bwMode="auto">
          <a:xfrm>
            <a:off x="8077200" y="4038600"/>
            <a:ext cx="457200" cy="1676400"/>
          </a:xfrm>
          <a:prstGeom prst="line">
            <a:avLst/>
          </a:prstGeom>
          <a:noFill/>
          <a:ln w="38100">
            <a:solidFill>
              <a:srgbClr val="009900"/>
            </a:solidFill>
            <a:round/>
            <a:headEnd/>
            <a:tailEnd/>
          </a:ln>
        </p:spPr>
        <p:txBody>
          <a:bodyPr wrap="none" anchor="ctr"/>
          <a:lstStyle/>
          <a:p>
            <a:endParaRPr lang="zh-CN" altLang="en-US"/>
          </a:p>
        </p:txBody>
      </p:sp>
      <p:sp>
        <p:nvSpPr>
          <p:cNvPr id="364633" name="Oval 89"/>
          <p:cNvSpPr>
            <a:spLocks noChangeArrowheads="1"/>
          </p:cNvSpPr>
          <p:nvPr/>
        </p:nvSpPr>
        <p:spPr bwMode="auto">
          <a:xfrm>
            <a:off x="79248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34" name="Oval 90"/>
          <p:cNvSpPr>
            <a:spLocks noChangeArrowheads="1"/>
          </p:cNvSpPr>
          <p:nvPr/>
        </p:nvSpPr>
        <p:spPr bwMode="auto">
          <a:xfrm>
            <a:off x="80772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35" name="Oval 91"/>
          <p:cNvSpPr>
            <a:spLocks noChangeArrowheads="1"/>
          </p:cNvSpPr>
          <p:nvPr/>
        </p:nvSpPr>
        <p:spPr bwMode="auto">
          <a:xfrm>
            <a:off x="8229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36" name="Oval 92"/>
          <p:cNvSpPr>
            <a:spLocks noChangeArrowheads="1"/>
          </p:cNvSpPr>
          <p:nvPr/>
        </p:nvSpPr>
        <p:spPr bwMode="auto">
          <a:xfrm>
            <a:off x="8382000" y="5715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37" name="Oval 93"/>
          <p:cNvSpPr>
            <a:spLocks noChangeArrowheads="1"/>
          </p:cNvSpPr>
          <p:nvPr/>
        </p:nvSpPr>
        <p:spPr bwMode="auto">
          <a:xfrm>
            <a:off x="7696200" y="5715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38" name="Line 94"/>
          <p:cNvSpPr>
            <a:spLocks noChangeShapeType="1"/>
          </p:cNvSpPr>
          <p:nvPr/>
        </p:nvSpPr>
        <p:spPr bwMode="auto">
          <a:xfrm>
            <a:off x="7696200" y="4038600"/>
            <a:ext cx="304800" cy="1066800"/>
          </a:xfrm>
          <a:prstGeom prst="line">
            <a:avLst/>
          </a:prstGeom>
          <a:noFill/>
          <a:ln w="38100">
            <a:solidFill>
              <a:srgbClr val="009900"/>
            </a:solidFill>
            <a:round/>
            <a:headEnd/>
            <a:tailEnd/>
          </a:ln>
        </p:spPr>
        <p:txBody>
          <a:bodyPr wrap="none" anchor="ctr"/>
          <a:lstStyle/>
          <a:p>
            <a:endParaRPr lang="zh-CN" altLang="en-US"/>
          </a:p>
        </p:txBody>
      </p:sp>
      <p:sp>
        <p:nvSpPr>
          <p:cNvPr id="364639" name="Oval 95"/>
          <p:cNvSpPr>
            <a:spLocks noChangeArrowheads="1"/>
          </p:cNvSpPr>
          <p:nvPr/>
        </p:nvSpPr>
        <p:spPr bwMode="auto">
          <a:xfrm>
            <a:off x="75438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40" name="Oval 96"/>
          <p:cNvSpPr>
            <a:spLocks noChangeArrowheads="1"/>
          </p:cNvSpPr>
          <p:nvPr/>
        </p:nvSpPr>
        <p:spPr bwMode="auto">
          <a:xfrm>
            <a:off x="76962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41" name="Oval 97"/>
          <p:cNvSpPr>
            <a:spLocks noChangeArrowheads="1"/>
          </p:cNvSpPr>
          <p:nvPr/>
        </p:nvSpPr>
        <p:spPr bwMode="auto">
          <a:xfrm>
            <a:off x="7848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43" name="Line 99"/>
          <p:cNvSpPr>
            <a:spLocks noChangeShapeType="1"/>
          </p:cNvSpPr>
          <p:nvPr/>
        </p:nvSpPr>
        <p:spPr bwMode="auto">
          <a:xfrm>
            <a:off x="7239000" y="4038600"/>
            <a:ext cx="127000" cy="381000"/>
          </a:xfrm>
          <a:prstGeom prst="line">
            <a:avLst/>
          </a:prstGeom>
          <a:noFill/>
          <a:ln w="38100">
            <a:solidFill>
              <a:srgbClr val="009900"/>
            </a:solidFill>
            <a:round/>
            <a:headEnd/>
            <a:tailEnd/>
          </a:ln>
        </p:spPr>
        <p:txBody>
          <a:bodyPr wrap="none" anchor="ctr"/>
          <a:lstStyle/>
          <a:p>
            <a:endParaRPr lang="zh-CN" altLang="en-US"/>
          </a:p>
        </p:txBody>
      </p:sp>
      <p:sp>
        <p:nvSpPr>
          <p:cNvPr id="364644" name="Oval 100"/>
          <p:cNvSpPr>
            <a:spLocks noChangeArrowheads="1"/>
          </p:cNvSpPr>
          <p:nvPr/>
        </p:nvSpPr>
        <p:spPr bwMode="auto">
          <a:xfrm>
            <a:off x="70866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45" name="Oval 101"/>
          <p:cNvSpPr>
            <a:spLocks noChangeArrowheads="1"/>
          </p:cNvSpPr>
          <p:nvPr/>
        </p:nvSpPr>
        <p:spPr bwMode="auto">
          <a:xfrm>
            <a:off x="7239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46" name="Line 102"/>
          <p:cNvSpPr>
            <a:spLocks noChangeShapeType="1"/>
          </p:cNvSpPr>
          <p:nvPr/>
        </p:nvSpPr>
        <p:spPr bwMode="auto">
          <a:xfrm>
            <a:off x="7467600" y="4648200"/>
            <a:ext cx="127000" cy="381000"/>
          </a:xfrm>
          <a:prstGeom prst="line">
            <a:avLst/>
          </a:prstGeom>
          <a:noFill/>
          <a:ln w="38100">
            <a:solidFill>
              <a:srgbClr val="009900"/>
            </a:solidFill>
            <a:round/>
            <a:headEnd/>
            <a:tailEnd/>
          </a:ln>
        </p:spPr>
        <p:txBody>
          <a:bodyPr wrap="none" anchor="ctr"/>
          <a:lstStyle/>
          <a:p>
            <a:endParaRPr lang="zh-CN" altLang="en-US"/>
          </a:p>
        </p:txBody>
      </p:sp>
      <p:sp>
        <p:nvSpPr>
          <p:cNvPr id="364647" name="Oval 103"/>
          <p:cNvSpPr>
            <a:spLocks noChangeArrowheads="1"/>
          </p:cNvSpPr>
          <p:nvPr/>
        </p:nvSpPr>
        <p:spPr bwMode="auto">
          <a:xfrm>
            <a:off x="7467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48" name="Oval 104"/>
          <p:cNvSpPr>
            <a:spLocks noChangeArrowheads="1"/>
          </p:cNvSpPr>
          <p:nvPr/>
        </p:nvSpPr>
        <p:spPr bwMode="auto">
          <a:xfrm>
            <a:off x="7086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49" name="Line 105"/>
          <p:cNvSpPr>
            <a:spLocks noChangeShapeType="1"/>
          </p:cNvSpPr>
          <p:nvPr/>
        </p:nvSpPr>
        <p:spPr bwMode="auto">
          <a:xfrm flipH="1">
            <a:off x="7239000" y="4648200"/>
            <a:ext cx="76200" cy="457200"/>
          </a:xfrm>
          <a:prstGeom prst="line">
            <a:avLst/>
          </a:prstGeom>
          <a:noFill/>
          <a:ln w="38100">
            <a:solidFill>
              <a:srgbClr val="009900"/>
            </a:solidFill>
            <a:round/>
            <a:headEnd/>
            <a:tailEnd/>
          </a:ln>
        </p:spPr>
        <p:txBody>
          <a:bodyPr wrap="none" anchor="ctr"/>
          <a:lstStyle/>
          <a:p>
            <a:endParaRPr lang="zh-CN" altLang="en-US"/>
          </a:p>
        </p:txBody>
      </p:sp>
      <p:sp>
        <p:nvSpPr>
          <p:cNvPr id="364650" name="Line 106"/>
          <p:cNvSpPr>
            <a:spLocks noChangeShapeType="1"/>
          </p:cNvSpPr>
          <p:nvPr/>
        </p:nvSpPr>
        <p:spPr bwMode="auto">
          <a:xfrm>
            <a:off x="2514600" y="4648200"/>
            <a:ext cx="304800" cy="1219200"/>
          </a:xfrm>
          <a:prstGeom prst="line">
            <a:avLst/>
          </a:prstGeom>
          <a:noFill/>
          <a:ln w="38100">
            <a:solidFill>
              <a:srgbClr val="009900"/>
            </a:solidFill>
            <a:round/>
            <a:headEnd/>
            <a:tailEnd/>
          </a:ln>
        </p:spPr>
        <p:txBody>
          <a:bodyPr wrap="none" anchor="ctr"/>
          <a:lstStyle/>
          <a:p>
            <a:endParaRPr lang="zh-CN" altLang="en-US"/>
          </a:p>
        </p:txBody>
      </p:sp>
      <p:sp>
        <p:nvSpPr>
          <p:cNvPr id="364651" name="Oval 107"/>
          <p:cNvSpPr>
            <a:spLocks noChangeArrowheads="1"/>
          </p:cNvSpPr>
          <p:nvPr/>
        </p:nvSpPr>
        <p:spPr bwMode="auto">
          <a:xfrm>
            <a:off x="23622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52" name="Oval 108"/>
          <p:cNvSpPr>
            <a:spLocks noChangeArrowheads="1"/>
          </p:cNvSpPr>
          <p:nvPr/>
        </p:nvSpPr>
        <p:spPr bwMode="auto">
          <a:xfrm>
            <a:off x="2514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pPr algn="ctr"/>
            <a:r>
              <a:rPr lang="en-US" altLang="zh-CN" b="0" i="0"/>
              <a:t>  </a:t>
            </a:r>
          </a:p>
        </p:txBody>
      </p:sp>
      <p:sp>
        <p:nvSpPr>
          <p:cNvPr id="364653" name="Oval 109"/>
          <p:cNvSpPr>
            <a:spLocks noChangeArrowheads="1"/>
          </p:cNvSpPr>
          <p:nvPr/>
        </p:nvSpPr>
        <p:spPr bwMode="auto">
          <a:xfrm>
            <a:off x="2667000" y="56388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54" name="Oval 110"/>
          <p:cNvSpPr>
            <a:spLocks noChangeArrowheads="1"/>
          </p:cNvSpPr>
          <p:nvPr/>
        </p:nvSpPr>
        <p:spPr bwMode="auto">
          <a:xfrm>
            <a:off x="24384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55" name="Line 111"/>
          <p:cNvSpPr>
            <a:spLocks noChangeShapeType="1"/>
          </p:cNvSpPr>
          <p:nvPr/>
        </p:nvSpPr>
        <p:spPr bwMode="auto">
          <a:xfrm flipH="1">
            <a:off x="2133600" y="3962400"/>
            <a:ext cx="76200" cy="533400"/>
          </a:xfrm>
          <a:prstGeom prst="line">
            <a:avLst/>
          </a:prstGeom>
          <a:noFill/>
          <a:ln w="38100">
            <a:solidFill>
              <a:srgbClr val="009900"/>
            </a:solidFill>
            <a:round/>
            <a:headEnd/>
            <a:tailEnd/>
          </a:ln>
        </p:spPr>
        <p:txBody>
          <a:bodyPr wrap="none" anchor="ctr"/>
          <a:lstStyle/>
          <a:p>
            <a:endParaRPr lang="zh-CN" altLang="en-US"/>
          </a:p>
        </p:txBody>
      </p:sp>
      <p:sp>
        <p:nvSpPr>
          <p:cNvPr id="364656" name="Line 112"/>
          <p:cNvSpPr>
            <a:spLocks noChangeShapeType="1"/>
          </p:cNvSpPr>
          <p:nvPr/>
        </p:nvSpPr>
        <p:spPr bwMode="auto">
          <a:xfrm>
            <a:off x="2133600" y="46482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657" name="Oval 113"/>
          <p:cNvSpPr>
            <a:spLocks noChangeArrowheads="1"/>
          </p:cNvSpPr>
          <p:nvPr/>
        </p:nvSpPr>
        <p:spPr bwMode="auto">
          <a:xfrm>
            <a:off x="19812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58" name="Oval 114"/>
          <p:cNvSpPr>
            <a:spLocks noChangeArrowheads="1"/>
          </p:cNvSpPr>
          <p:nvPr/>
        </p:nvSpPr>
        <p:spPr bwMode="auto">
          <a:xfrm>
            <a:off x="2133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59" name="Oval 115"/>
          <p:cNvSpPr>
            <a:spLocks noChangeArrowheads="1"/>
          </p:cNvSpPr>
          <p:nvPr/>
        </p:nvSpPr>
        <p:spPr bwMode="auto">
          <a:xfrm>
            <a:off x="2057400" y="56388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60" name="Oval 116"/>
          <p:cNvSpPr>
            <a:spLocks noChangeArrowheads="1"/>
          </p:cNvSpPr>
          <p:nvPr/>
        </p:nvSpPr>
        <p:spPr bwMode="auto">
          <a:xfrm>
            <a:off x="20574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61" name="Oval 117"/>
          <p:cNvSpPr>
            <a:spLocks noChangeArrowheads="1"/>
          </p:cNvSpPr>
          <p:nvPr/>
        </p:nvSpPr>
        <p:spPr bwMode="auto">
          <a:xfrm>
            <a:off x="54864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62" name="Line 118"/>
          <p:cNvSpPr>
            <a:spLocks noChangeShapeType="1"/>
          </p:cNvSpPr>
          <p:nvPr/>
        </p:nvSpPr>
        <p:spPr bwMode="auto">
          <a:xfrm>
            <a:off x="5715000" y="4038600"/>
            <a:ext cx="127000" cy="381000"/>
          </a:xfrm>
          <a:prstGeom prst="line">
            <a:avLst/>
          </a:prstGeom>
          <a:noFill/>
          <a:ln w="38100">
            <a:solidFill>
              <a:srgbClr val="009900"/>
            </a:solidFill>
            <a:round/>
            <a:headEnd/>
            <a:tailEnd/>
          </a:ln>
        </p:spPr>
        <p:txBody>
          <a:bodyPr wrap="none" anchor="ctr"/>
          <a:lstStyle/>
          <a:p>
            <a:endParaRPr lang="zh-CN" altLang="en-US"/>
          </a:p>
        </p:txBody>
      </p:sp>
      <p:sp>
        <p:nvSpPr>
          <p:cNvPr id="364663" name="Oval 119"/>
          <p:cNvSpPr>
            <a:spLocks noChangeArrowheads="1"/>
          </p:cNvSpPr>
          <p:nvPr/>
        </p:nvSpPr>
        <p:spPr bwMode="auto">
          <a:xfrm>
            <a:off x="5715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64" name="Oval 120"/>
          <p:cNvSpPr>
            <a:spLocks noChangeArrowheads="1"/>
          </p:cNvSpPr>
          <p:nvPr/>
        </p:nvSpPr>
        <p:spPr bwMode="auto">
          <a:xfrm>
            <a:off x="5334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65" name="Line 121"/>
          <p:cNvSpPr>
            <a:spLocks noChangeShapeType="1"/>
          </p:cNvSpPr>
          <p:nvPr/>
        </p:nvSpPr>
        <p:spPr bwMode="auto">
          <a:xfrm>
            <a:off x="5943600" y="46482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666" name="Oval 122"/>
          <p:cNvSpPr>
            <a:spLocks noChangeArrowheads="1"/>
          </p:cNvSpPr>
          <p:nvPr/>
        </p:nvSpPr>
        <p:spPr bwMode="auto">
          <a:xfrm>
            <a:off x="5943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67" name="Line 123"/>
          <p:cNvSpPr>
            <a:spLocks noChangeShapeType="1"/>
          </p:cNvSpPr>
          <p:nvPr/>
        </p:nvSpPr>
        <p:spPr bwMode="auto">
          <a:xfrm flipH="1">
            <a:off x="4724400" y="40386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668" name="Oval 124"/>
          <p:cNvSpPr>
            <a:spLocks noChangeArrowheads="1"/>
          </p:cNvSpPr>
          <p:nvPr/>
        </p:nvSpPr>
        <p:spPr bwMode="auto">
          <a:xfrm>
            <a:off x="47244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69" name="Line 125"/>
          <p:cNvSpPr>
            <a:spLocks noChangeShapeType="1"/>
          </p:cNvSpPr>
          <p:nvPr/>
        </p:nvSpPr>
        <p:spPr bwMode="auto">
          <a:xfrm>
            <a:off x="4953000" y="4038600"/>
            <a:ext cx="127000" cy="381000"/>
          </a:xfrm>
          <a:prstGeom prst="line">
            <a:avLst/>
          </a:prstGeom>
          <a:noFill/>
          <a:ln w="38100">
            <a:solidFill>
              <a:srgbClr val="009900"/>
            </a:solidFill>
            <a:round/>
            <a:headEnd/>
            <a:tailEnd/>
          </a:ln>
        </p:spPr>
        <p:txBody>
          <a:bodyPr wrap="none" anchor="ctr"/>
          <a:lstStyle/>
          <a:p>
            <a:endParaRPr lang="zh-CN" altLang="en-US"/>
          </a:p>
        </p:txBody>
      </p:sp>
      <p:sp>
        <p:nvSpPr>
          <p:cNvPr id="364670" name="Oval 126"/>
          <p:cNvSpPr>
            <a:spLocks noChangeArrowheads="1"/>
          </p:cNvSpPr>
          <p:nvPr/>
        </p:nvSpPr>
        <p:spPr bwMode="auto">
          <a:xfrm>
            <a:off x="4953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71" name="Oval 127"/>
          <p:cNvSpPr>
            <a:spLocks noChangeArrowheads="1"/>
          </p:cNvSpPr>
          <p:nvPr/>
        </p:nvSpPr>
        <p:spPr bwMode="auto">
          <a:xfrm>
            <a:off x="4572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72" name="Line 128"/>
          <p:cNvSpPr>
            <a:spLocks noChangeShapeType="1"/>
          </p:cNvSpPr>
          <p:nvPr/>
        </p:nvSpPr>
        <p:spPr bwMode="auto">
          <a:xfrm flipH="1">
            <a:off x="4953000" y="46482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673" name="Oval 129"/>
          <p:cNvSpPr>
            <a:spLocks noChangeArrowheads="1"/>
          </p:cNvSpPr>
          <p:nvPr/>
        </p:nvSpPr>
        <p:spPr bwMode="auto">
          <a:xfrm>
            <a:off x="4800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74" name="Oval 130"/>
          <p:cNvSpPr>
            <a:spLocks noChangeArrowheads="1"/>
          </p:cNvSpPr>
          <p:nvPr/>
        </p:nvSpPr>
        <p:spPr bwMode="auto">
          <a:xfrm>
            <a:off x="40386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75" name="Oval 131"/>
          <p:cNvSpPr>
            <a:spLocks noChangeArrowheads="1"/>
          </p:cNvSpPr>
          <p:nvPr/>
        </p:nvSpPr>
        <p:spPr bwMode="auto">
          <a:xfrm>
            <a:off x="4191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76" name="Oval 132"/>
          <p:cNvSpPr>
            <a:spLocks noChangeArrowheads="1"/>
          </p:cNvSpPr>
          <p:nvPr/>
        </p:nvSpPr>
        <p:spPr bwMode="auto">
          <a:xfrm>
            <a:off x="3810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77" name="Oval 133"/>
          <p:cNvSpPr>
            <a:spLocks noChangeArrowheads="1"/>
          </p:cNvSpPr>
          <p:nvPr/>
        </p:nvSpPr>
        <p:spPr bwMode="auto">
          <a:xfrm>
            <a:off x="4038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78" name="Line 134"/>
          <p:cNvSpPr>
            <a:spLocks noChangeShapeType="1"/>
          </p:cNvSpPr>
          <p:nvPr/>
        </p:nvSpPr>
        <p:spPr bwMode="auto">
          <a:xfrm>
            <a:off x="3505200" y="4038600"/>
            <a:ext cx="76200" cy="381000"/>
          </a:xfrm>
          <a:prstGeom prst="line">
            <a:avLst/>
          </a:prstGeom>
          <a:noFill/>
          <a:ln w="38100">
            <a:solidFill>
              <a:srgbClr val="009900"/>
            </a:solidFill>
            <a:round/>
            <a:headEnd/>
            <a:tailEnd/>
          </a:ln>
        </p:spPr>
        <p:txBody>
          <a:bodyPr wrap="none" anchor="ctr"/>
          <a:lstStyle/>
          <a:p>
            <a:endParaRPr lang="zh-CN" altLang="en-US"/>
          </a:p>
        </p:txBody>
      </p:sp>
      <p:sp>
        <p:nvSpPr>
          <p:cNvPr id="364679" name="Line 135"/>
          <p:cNvSpPr>
            <a:spLocks noChangeShapeType="1"/>
          </p:cNvSpPr>
          <p:nvPr/>
        </p:nvSpPr>
        <p:spPr bwMode="auto">
          <a:xfrm flipH="1">
            <a:off x="3048000" y="4648200"/>
            <a:ext cx="76200" cy="457200"/>
          </a:xfrm>
          <a:prstGeom prst="line">
            <a:avLst/>
          </a:prstGeom>
          <a:noFill/>
          <a:ln w="38100">
            <a:solidFill>
              <a:srgbClr val="009900"/>
            </a:solidFill>
            <a:round/>
            <a:headEnd/>
            <a:tailEnd/>
          </a:ln>
        </p:spPr>
        <p:txBody>
          <a:bodyPr wrap="none" anchor="ctr"/>
          <a:lstStyle/>
          <a:p>
            <a:endParaRPr lang="zh-CN" altLang="en-US"/>
          </a:p>
        </p:txBody>
      </p:sp>
      <p:sp>
        <p:nvSpPr>
          <p:cNvPr id="364680" name="Line 136"/>
          <p:cNvSpPr>
            <a:spLocks noChangeShapeType="1"/>
          </p:cNvSpPr>
          <p:nvPr/>
        </p:nvSpPr>
        <p:spPr bwMode="auto">
          <a:xfrm flipH="1">
            <a:off x="3200400" y="40386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64681" name="Oval 137"/>
          <p:cNvSpPr>
            <a:spLocks noChangeArrowheads="1"/>
          </p:cNvSpPr>
          <p:nvPr/>
        </p:nvSpPr>
        <p:spPr bwMode="auto">
          <a:xfrm>
            <a:off x="32766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82" name="Oval 138"/>
          <p:cNvSpPr>
            <a:spLocks noChangeArrowheads="1"/>
          </p:cNvSpPr>
          <p:nvPr/>
        </p:nvSpPr>
        <p:spPr bwMode="auto">
          <a:xfrm>
            <a:off x="3429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83" name="Oval 139"/>
          <p:cNvSpPr>
            <a:spLocks noChangeArrowheads="1"/>
          </p:cNvSpPr>
          <p:nvPr/>
        </p:nvSpPr>
        <p:spPr bwMode="auto">
          <a:xfrm>
            <a:off x="3048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84" name="Oval 140"/>
          <p:cNvSpPr>
            <a:spLocks noChangeArrowheads="1"/>
          </p:cNvSpPr>
          <p:nvPr/>
        </p:nvSpPr>
        <p:spPr bwMode="auto">
          <a:xfrm>
            <a:off x="2895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85" name="Line 141"/>
          <p:cNvSpPr>
            <a:spLocks noChangeShapeType="1"/>
          </p:cNvSpPr>
          <p:nvPr/>
        </p:nvSpPr>
        <p:spPr bwMode="auto">
          <a:xfrm>
            <a:off x="6858000" y="5257800"/>
            <a:ext cx="76200" cy="457200"/>
          </a:xfrm>
          <a:prstGeom prst="line">
            <a:avLst/>
          </a:prstGeom>
          <a:noFill/>
          <a:ln w="38100">
            <a:solidFill>
              <a:srgbClr val="009900"/>
            </a:solidFill>
            <a:round/>
            <a:headEnd/>
            <a:tailEnd/>
          </a:ln>
        </p:spPr>
        <p:txBody>
          <a:bodyPr wrap="none" anchor="ctr"/>
          <a:lstStyle/>
          <a:p>
            <a:endParaRPr lang="zh-CN" altLang="en-US"/>
          </a:p>
        </p:txBody>
      </p:sp>
      <p:sp>
        <p:nvSpPr>
          <p:cNvPr id="364686" name="Line 142"/>
          <p:cNvSpPr>
            <a:spLocks noChangeShapeType="1"/>
          </p:cNvSpPr>
          <p:nvPr/>
        </p:nvSpPr>
        <p:spPr bwMode="auto">
          <a:xfrm>
            <a:off x="6858000" y="3962400"/>
            <a:ext cx="76200" cy="533400"/>
          </a:xfrm>
          <a:prstGeom prst="line">
            <a:avLst/>
          </a:prstGeom>
          <a:noFill/>
          <a:ln w="38100">
            <a:solidFill>
              <a:srgbClr val="009900"/>
            </a:solidFill>
            <a:round/>
            <a:headEnd/>
            <a:tailEnd/>
          </a:ln>
        </p:spPr>
        <p:txBody>
          <a:bodyPr wrap="none" anchor="ctr"/>
          <a:lstStyle/>
          <a:p>
            <a:endParaRPr lang="zh-CN" altLang="en-US"/>
          </a:p>
        </p:txBody>
      </p:sp>
      <p:sp>
        <p:nvSpPr>
          <p:cNvPr id="364687" name="Line 143"/>
          <p:cNvSpPr>
            <a:spLocks noChangeShapeType="1"/>
          </p:cNvSpPr>
          <p:nvPr/>
        </p:nvSpPr>
        <p:spPr bwMode="auto">
          <a:xfrm flipH="1">
            <a:off x="6400800" y="4648200"/>
            <a:ext cx="152400" cy="1143000"/>
          </a:xfrm>
          <a:prstGeom prst="line">
            <a:avLst/>
          </a:prstGeom>
          <a:noFill/>
          <a:ln w="38100">
            <a:solidFill>
              <a:srgbClr val="009900"/>
            </a:solidFill>
            <a:round/>
            <a:headEnd/>
            <a:tailEnd/>
          </a:ln>
        </p:spPr>
        <p:txBody>
          <a:bodyPr wrap="none" anchor="ctr"/>
          <a:lstStyle/>
          <a:p>
            <a:endParaRPr lang="zh-CN" altLang="en-US"/>
          </a:p>
        </p:txBody>
      </p:sp>
      <p:sp>
        <p:nvSpPr>
          <p:cNvPr id="364688" name="Oval 144"/>
          <p:cNvSpPr>
            <a:spLocks noChangeArrowheads="1"/>
          </p:cNvSpPr>
          <p:nvPr/>
        </p:nvSpPr>
        <p:spPr bwMode="auto">
          <a:xfrm>
            <a:off x="67818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89" name="Oval 145"/>
          <p:cNvSpPr>
            <a:spLocks noChangeArrowheads="1"/>
          </p:cNvSpPr>
          <p:nvPr/>
        </p:nvSpPr>
        <p:spPr bwMode="auto">
          <a:xfrm>
            <a:off x="6705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pPr algn="ctr"/>
            <a:r>
              <a:rPr lang="en-US" altLang="zh-CN" b="0" i="0"/>
              <a:t>  </a:t>
            </a:r>
          </a:p>
        </p:txBody>
      </p:sp>
      <p:sp>
        <p:nvSpPr>
          <p:cNvPr id="364690" name="Oval 146"/>
          <p:cNvSpPr>
            <a:spLocks noChangeArrowheads="1"/>
          </p:cNvSpPr>
          <p:nvPr/>
        </p:nvSpPr>
        <p:spPr bwMode="auto">
          <a:xfrm>
            <a:off x="6781800" y="56388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91" name="Oval 147"/>
          <p:cNvSpPr>
            <a:spLocks noChangeArrowheads="1"/>
          </p:cNvSpPr>
          <p:nvPr/>
        </p:nvSpPr>
        <p:spPr bwMode="auto">
          <a:xfrm>
            <a:off x="67056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92" name="Line 148"/>
          <p:cNvSpPr>
            <a:spLocks noChangeShapeType="1"/>
          </p:cNvSpPr>
          <p:nvPr/>
        </p:nvSpPr>
        <p:spPr bwMode="auto">
          <a:xfrm>
            <a:off x="6477000" y="3962400"/>
            <a:ext cx="76200" cy="533400"/>
          </a:xfrm>
          <a:prstGeom prst="line">
            <a:avLst/>
          </a:prstGeom>
          <a:noFill/>
          <a:ln w="38100">
            <a:solidFill>
              <a:srgbClr val="009900"/>
            </a:solidFill>
            <a:round/>
            <a:headEnd/>
            <a:tailEnd/>
          </a:ln>
        </p:spPr>
        <p:txBody>
          <a:bodyPr wrap="none" anchor="ctr"/>
          <a:lstStyle/>
          <a:p>
            <a:endParaRPr lang="zh-CN" altLang="en-US"/>
          </a:p>
        </p:txBody>
      </p:sp>
      <p:sp>
        <p:nvSpPr>
          <p:cNvPr id="364693" name="Oval 149"/>
          <p:cNvSpPr>
            <a:spLocks noChangeArrowheads="1"/>
          </p:cNvSpPr>
          <p:nvPr/>
        </p:nvSpPr>
        <p:spPr bwMode="auto">
          <a:xfrm>
            <a:off x="64008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94" name="Oval 150"/>
          <p:cNvSpPr>
            <a:spLocks noChangeArrowheads="1"/>
          </p:cNvSpPr>
          <p:nvPr/>
        </p:nvSpPr>
        <p:spPr bwMode="auto">
          <a:xfrm>
            <a:off x="6324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95" name="Oval 151"/>
          <p:cNvSpPr>
            <a:spLocks noChangeArrowheads="1"/>
          </p:cNvSpPr>
          <p:nvPr/>
        </p:nvSpPr>
        <p:spPr bwMode="auto">
          <a:xfrm>
            <a:off x="6248400" y="56388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96" name="Oval 152"/>
          <p:cNvSpPr>
            <a:spLocks noChangeArrowheads="1"/>
          </p:cNvSpPr>
          <p:nvPr/>
        </p:nvSpPr>
        <p:spPr bwMode="auto">
          <a:xfrm>
            <a:off x="63246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97" name="Line 153"/>
          <p:cNvSpPr>
            <a:spLocks noChangeShapeType="1"/>
          </p:cNvSpPr>
          <p:nvPr/>
        </p:nvSpPr>
        <p:spPr bwMode="auto">
          <a:xfrm flipH="1">
            <a:off x="1727200" y="4038600"/>
            <a:ext cx="101600" cy="381000"/>
          </a:xfrm>
          <a:prstGeom prst="line">
            <a:avLst/>
          </a:prstGeom>
          <a:noFill/>
          <a:ln w="38100">
            <a:solidFill>
              <a:srgbClr val="009900"/>
            </a:solidFill>
            <a:round/>
            <a:headEnd/>
            <a:tailEnd/>
          </a:ln>
        </p:spPr>
        <p:txBody>
          <a:bodyPr wrap="none" anchor="ctr"/>
          <a:lstStyle/>
          <a:p>
            <a:endParaRPr lang="zh-CN" altLang="en-US"/>
          </a:p>
        </p:txBody>
      </p:sp>
      <p:sp>
        <p:nvSpPr>
          <p:cNvPr id="364698" name="Oval 154"/>
          <p:cNvSpPr>
            <a:spLocks noChangeArrowheads="1"/>
          </p:cNvSpPr>
          <p:nvPr/>
        </p:nvSpPr>
        <p:spPr bwMode="auto">
          <a:xfrm>
            <a:off x="16764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699" name="Oval 155"/>
          <p:cNvSpPr>
            <a:spLocks noChangeArrowheads="1"/>
          </p:cNvSpPr>
          <p:nvPr/>
        </p:nvSpPr>
        <p:spPr bwMode="auto">
          <a:xfrm>
            <a:off x="16002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00" name="Line 156"/>
          <p:cNvSpPr>
            <a:spLocks noChangeShapeType="1"/>
          </p:cNvSpPr>
          <p:nvPr/>
        </p:nvSpPr>
        <p:spPr bwMode="auto">
          <a:xfrm>
            <a:off x="1752600" y="4648200"/>
            <a:ext cx="127000" cy="381000"/>
          </a:xfrm>
          <a:prstGeom prst="line">
            <a:avLst/>
          </a:prstGeom>
          <a:noFill/>
          <a:ln w="38100">
            <a:solidFill>
              <a:srgbClr val="009900"/>
            </a:solidFill>
            <a:round/>
            <a:headEnd/>
            <a:tailEnd/>
          </a:ln>
        </p:spPr>
        <p:txBody>
          <a:bodyPr wrap="none" anchor="ctr"/>
          <a:lstStyle/>
          <a:p>
            <a:endParaRPr lang="zh-CN" altLang="en-US"/>
          </a:p>
        </p:txBody>
      </p:sp>
      <p:sp>
        <p:nvSpPr>
          <p:cNvPr id="364701" name="Oval 157"/>
          <p:cNvSpPr>
            <a:spLocks noChangeArrowheads="1"/>
          </p:cNvSpPr>
          <p:nvPr/>
        </p:nvSpPr>
        <p:spPr bwMode="auto">
          <a:xfrm>
            <a:off x="1752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02" name="Oval 158"/>
          <p:cNvSpPr>
            <a:spLocks noChangeArrowheads="1"/>
          </p:cNvSpPr>
          <p:nvPr/>
        </p:nvSpPr>
        <p:spPr bwMode="auto">
          <a:xfrm>
            <a:off x="1371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03" name="Line 159"/>
          <p:cNvSpPr>
            <a:spLocks noChangeShapeType="1"/>
          </p:cNvSpPr>
          <p:nvPr/>
        </p:nvSpPr>
        <p:spPr bwMode="auto">
          <a:xfrm>
            <a:off x="1143000" y="5257800"/>
            <a:ext cx="152400" cy="533400"/>
          </a:xfrm>
          <a:prstGeom prst="line">
            <a:avLst/>
          </a:prstGeom>
          <a:noFill/>
          <a:ln w="38100">
            <a:solidFill>
              <a:srgbClr val="009900"/>
            </a:solidFill>
            <a:round/>
            <a:headEnd/>
            <a:tailEnd/>
          </a:ln>
        </p:spPr>
        <p:txBody>
          <a:bodyPr wrap="none" anchor="ctr"/>
          <a:lstStyle/>
          <a:p>
            <a:endParaRPr lang="zh-CN" altLang="en-US"/>
          </a:p>
        </p:txBody>
      </p:sp>
      <p:sp>
        <p:nvSpPr>
          <p:cNvPr id="364704" name="Line 160"/>
          <p:cNvSpPr>
            <a:spLocks noChangeShapeType="1"/>
          </p:cNvSpPr>
          <p:nvPr/>
        </p:nvSpPr>
        <p:spPr bwMode="auto">
          <a:xfrm flipH="1">
            <a:off x="609600" y="4038600"/>
            <a:ext cx="457200" cy="1676400"/>
          </a:xfrm>
          <a:prstGeom prst="line">
            <a:avLst/>
          </a:prstGeom>
          <a:noFill/>
          <a:ln w="38100">
            <a:solidFill>
              <a:srgbClr val="009900"/>
            </a:solidFill>
            <a:round/>
            <a:headEnd/>
            <a:tailEnd/>
          </a:ln>
        </p:spPr>
        <p:txBody>
          <a:bodyPr wrap="none" anchor="ctr"/>
          <a:lstStyle/>
          <a:p>
            <a:endParaRPr lang="zh-CN" altLang="en-US"/>
          </a:p>
        </p:txBody>
      </p:sp>
      <p:sp>
        <p:nvSpPr>
          <p:cNvPr id="364705" name="Oval 161"/>
          <p:cNvSpPr>
            <a:spLocks noChangeArrowheads="1"/>
          </p:cNvSpPr>
          <p:nvPr/>
        </p:nvSpPr>
        <p:spPr bwMode="auto">
          <a:xfrm flipH="1">
            <a:off x="12954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06" name="Oval 162"/>
          <p:cNvSpPr>
            <a:spLocks noChangeArrowheads="1"/>
          </p:cNvSpPr>
          <p:nvPr/>
        </p:nvSpPr>
        <p:spPr bwMode="auto">
          <a:xfrm flipH="1">
            <a:off x="1143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07" name="Oval 163"/>
          <p:cNvSpPr>
            <a:spLocks noChangeArrowheads="1"/>
          </p:cNvSpPr>
          <p:nvPr/>
        </p:nvSpPr>
        <p:spPr bwMode="auto">
          <a:xfrm flipH="1">
            <a:off x="609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08" name="Oval 164"/>
          <p:cNvSpPr>
            <a:spLocks noChangeArrowheads="1"/>
          </p:cNvSpPr>
          <p:nvPr/>
        </p:nvSpPr>
        <p:spPr bwMode="auto">
          <a:xfrm flipH="1">
            <a:off x="381000" y="56388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09" name="Oval 165"/>
          <p:cNvSpPr>
            <a:spLocks noChangeArrowheads="1"/>
          </p:cNvSpPr>
          <p:nvPr/>
        </p:nvSpPr>
        <p:spPr bwMode="auto">
          <a:xfrm flipH="1">
            <a:off x="1143000" y="56388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10" name="Oval 166"/>
          <p:cNvSpPr>
            <a:spLocks noChangeArrowheads="1"/>
          </p:cNvSpPr>
          <p:nvPr/>
        </p:nvSpPr>
        <p:spPr bwMode="auto">
          <a:xfrm flipH="1">
            <a:off x="914400" y="38100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11" name="Oval 167"/>
          <p:cNvSpPr>
            <a:spLocks noChangeArrowheads="1"/>
          </p:cNvSpPr>
          <p:nvPr/>
        </p:nvSpPr>
        <p:spPr bwMode="auto">
          <a:xfrm flipH="1">
            <a:off x="762000" y="44196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12" name="Oval 168"/>
          <p:cNvSpPr>
            <a:spLocks noChangeArrowheads="1"/>
          </p:cNvSpPr>
          <p:nvPr/>
        </p:nvSpPr>
        <p:spPr bwMode="auto">
          <a:xfrm flipH="1">
            <a:off x="990600" y="5029200"/>
            <a:ext cx="304800" cy="304800"/>
          </a:xfrm>
          <a:prstGeom prst="ellipse">
            <a:avLst/>
          </a:prstGeom>
          <a:gradFill rotWithShape="0">
            <a:gsLst>
              <a:gs pos="0">
                <a:srgbClr val="00FFFF"/>
              </a:gs>
              <a:gs pos="100000">
                <a:srgbClr val="008E8E"/>
              </a:gs>
            </a:gsLst>
            <a:path path="shape">
              <a:fillToRect l="50000" t="50000" r="50000" b="50000"/>
            </a:path>
          </a:gradFill>
          <a:ln w="38100">
            <a:noFill/>
            <a:round/>
            <a:headEnd/>
            <a:tailEnd/>
          </a:ln>
        </p:spPr>
        <p:txBody>
          <a:bodyPr wrap="none" anchor="ctr"/>
          <a:lstStyle/>
          <a:p>
            <a:endParaRPr lang="zh-CN" altLang="en-US"/>
          </a:p>
        </p:txBody>
      </p:sp>
      <p:sp>
        <p:nvSpPr>
          <p:cNvPr id="364713" name="Text Box 169"/>
          <p:cNvSpPr txBox="1">
            <a:spLocks noChangeArrowheads="1"/>
          </p:cNvSpPr>
          <p:nvPr/>
        </p:nvSpPr>
        <p:spPr bwMode="auto">
          <a:xfrm>
            <a:off x="3976220" y="5574834"/>
            <a:ext cx="1048684" cy="523220"/>
          </a:xfrm>
          <a:prstGeom prst="rect">
            <a:avLst/>
          </a:prstGeom>
          <a:noFill/>
          <a:ln w="38100">
            <a:noFill/>
            <a:miter lim="800000"/>
            <a:headEnd/>
            <a:tailEnd/>
          </a:ln>
        </p:spPr>
        <p:txBody>
          <a:bodyPr wrap="none" anchor="ctr">
            <a:spAutoFit/>
          </a:bodyPr>
          <a:lstStyle/>
          <a:p>
            <a:pPr algn="ctr"/>
            <a:r>
              <a:rPr lang="en-US" altLang="zh-CN" sz="2800" dirty="0" smtClean="0">
                <a:solidFill>
                  <a:srgbClr val="009900"/>
                </a:solidFill>
              </a:rPr>
              <a:t>b</a:t>
            </a:r>
            <a:r>
              <a:rPr lang="en-US" altLang="zh-CN" sz="2800" i="0" baseline="-25000" dirty="0" smtClean="0">
                <a:solidFill>
                  <a:srgbClr val="009900"/>
                </a:solidFill>
              </a:rPr>
              <a:t>4</a:t>
            </a:r>
            <a:r>
              <a:rPr lang="en-US" altLang="zh-CN" sz="2800" i="0" dirty="0" smtClean="0">
                <a:solidFill>
                  <a:srgbClr val="009900"/>
                </a:solidFill>
              </a:rPr>
              <a:t>=14</a:t>
            </a:r>
            <a:endParaRPr lang="en-US" altLang="zh-CN" b="0" i="0" dirty="0"/>
          </a:p>
        </p:txBody>
      </p:sp>
      <p:sp>
        <p:nvSpPr>
          <p:cNvPr id="130" name="灯片编号占位符 129"/>
          <p:cNvSpPr>
            <a:spLocks noGrp="1"/>
          </p:cNvSpPr>
          <p:nvPr>
            <p:ph type="sldNum" sz="quarter" idx="12"/>
          </p:nvPr>
        </p:nvSpPr>
        <p:spPr/>
        <p:txBody>
          <a:bodyPr/>
          <a:lstStyle/>
          <a:p>
            <a:pPr>
              <a:defRPr/>
            </a:pPr>
            <a:fld id="{FA13E0FF-AC54-4E23-B7ED-CE167D266037}" type="slidenum">
              <a:rPr lang="en-US" altLang="zh-CN" smtClean="0"/>
              <a:pPr>
                <a:defRPr/>
              </a:pPr>
              <a:t>282</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95"/>
                                        </p:tgtEl>
                                        <p:attrNameLst>
                                          <p:attrName>style.visibility</p:attrName>
                                        </p:attrNameLst>
                                      </p:cBhvr>
                                      <p:to>
                                        <p:strVal val="visible"/>
                                      </p:to>
                                    </p:set>
                                    <p:anim calcmode="lin" valueType="num">
                                      <p:cBhvr additive="base">
                                        <p:cTn id="7" dur="500" fill="hold"/>
                                        <p:tgtEl>
                                          <p:spTgt spid="364595"/>
                                        </p:tgtEl>
                                        <p:attrNameLst>
                                          <p:attrName>ppt_x</p:attrName>
                                        </p:attrNameLst>
                                      </p:cBhvr>
                                      <p:tavLst>
                                        <p:tav tm="0">
                                          <p:val>
                                            <p:strVal val="#ppt_x"/>
                                          </p:val>
                                        </p:tav>
                                        <p:tav tm="100000">
                                          <p:val>
                                            <p:strVal val="#ppt_x"/>
                                          </p:val>
                                        </p:tav>
                                      </p:tavLst>
                                    </p:anim>
                                    <p:anim calcmode="lin" valueType="num">
                                      <p:cBhvr additive="base">
                                        <p:cTn id="8" dur="500" fill="hold"/>
                                        <p:tgtEl>
                                          <p:spTgt spid="36459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4596"/>
                                        </p:tgtEl>
                                        <p:attrNameLst>
                                          <p:attrName>style.visibility</p:attrName>
                                        </p:attrNameLst>
                                      </p:cBhvr>
                                      <p:to>
                                        <p:strVal val="visible"/>
                                      </p:to>
                                    </p:set>
                                    <p:anim calcmode="lin" valueType="num">
                                      <p:cBhvr additive="base">
                                        <p:cTn id="11" dur="500" fill="hold"/>
                                        <p:tgtEl>
                                          <p:spTgt spid="364596"/>
                                        </p:tgtEl>
                                        <p:attrNameLst>
                                          <p:attrName>ppt_x</p:attrName>
                                        </p:attrNameLst>
                                      </p:cBhvr>
                                      <p:tavLst>
                                        <p:tav tm="0">
                                          <p:val>
                                            <p:strVal val="#ppt_x"/>
                                          </p:val>
                                        </p:tav>
                                        <p:tav tm="100000">
                                          <p:val>
                                            <p:strVal val="#ppt_x"/>
                                          </p:val>
                                        </p:tav>
                                      </p:tavLst>
                                    </p:anim>
                                    <p:anim calcmode="lin" valueType="num">
                                      <p:cBhvr additive="base">
                                        <p:cTn id="12" dur="500" fill="hold"/>
                                        <p:tgtEl>
                                          <p:spTgt spid="36459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4597"/>
                                        </p:tgtEl>
                                        <p:attrNameLst>
                                          <p:attrName>style.visibility</p:attrName>
                                        </p:attrNameLst>
                                      </p:cBhvr>
                                      <p:to>
                                        <p:strVal val="visible"/>
                                      </p:to>
                                    </p:set>
                                    <p:anim calcmode="lin" valueType="num">
                                      <p:cBhvr additive="base">
                                        <p:cTn id="15" dur="500" fill="hold"/>
                                        <p:tgtEl>
                                          <p:spTgt spid="364597"/>
                                        </p:tgtEl>
                                        <p:attrNameLst>
                                          <p:attrName>ppt_x</p:attrName>
                                        </p:attrNameLst>
                                      </p:cBhvr>
                                      <p:tavLst>
                                        <p:tav tm="0">
                                          <p:val>
                                            <p:strVal val="#ppt_x"/>
                                          </p:val>
                                        </p:tav>
                                        <p:tav tm="100000">
                                          <p:val>
                                            <p:strVal val="#ppt_x"/>
                                          </p:val>
                                        </p:tav>
                                      </p:tavLst>
                                    </p:anim>
                                    <p:anim calcmode="lin" valueType="num">
                                      <p:cBhvr additive="base">
                                        <p:cTn id="16" dur="500" fill="hold"/>
                                        <p:tgtEl>
                                          <p:spTgt spid="36459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4599"/>
                                        </p:tgtEl>
                                        <p:attrNameLst>
                                          <p:attrName>style.visibility</p:attrName>
                                        </p:attrNameLst>
                                      </p:cBhvr>
                                      <p:to>
                                        <p:strVal val="visible"/>
                                      </p:to>
                                    </p:set>
                                    <p:anim calcmode="lin" valueType="num">
                                      <p:cBhvr additive="base">
                                        <p:cTn id="19" dur="500" fill="hold"/>
                                        <p:tgtEl>
                                          <p:spTgt spid="364599"/>
                                        </p:tgtEl>
                                        <p:attrNameLst>
                                          <p:attrName>ppt_x</p:attrName>
                                        </p:attrNameLst>
                                      </p:cBhvr>
                                      <p:tavLst>
                                        <p:tav tm="0">
                                          <p:val>
                                            <p:strVal val="#ppt_x"/>
                                          </p:val>
                                        </p:tav>
                                        <p:tav tm="100000">
                                          <p:val>
                                            <p:strVal val="#ppt_x"/>
                                          </p:val>
                                        </p:tav>
                                      </p:tavLst>
                                    </p:anim>
                                    <p:anim calcmode="lin" valueType="num">
                                      <p:cBhvr additive="base">
                                        <p:cTn id="20" dur="500" fill="hold"/>
                                        <p:tgtEl>
                                          <p:spTgt spid="36459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4600"/>
                                        </p:tgtEl>
                                        <p:attrNameLst>
                                          <p:attrName>style.visibility</p:attrName>
                                        </p:attrNameLst>
                                      </p:cBhvr>
                                      <p:to>
                                        <p:strVal val="visible"/>
                                      </p:to>
                                    </p:set>
                                    <p:anim calcmode="lin" valueType="num">
                                      <p:cBhvr additive="base">
                                        <p:cTn id="23" dur="500" fill="hold"/>
                                        <p:tgtEl>
                                          <p:spTgt spid="364600"/>
                                        </p:tgtEl>
                                        <p:attrNameLst>
                                          <p:attrName>ppt_x</p:attrName>
                                        </p:attrNameLst>
                                      </p:cBhvr>
                                      <p:tavLst>
                                        <p:tav tm="0">
                                          <p:val>
                                            <p:strVal val="#ppt_x"/>
                                          </p:val>
                                        </p:tav>
                                        <p:tav tm="100000">
                                          <p:val>
                                            <p:strVal val="#ppt_x"/>
                                          </p:val>
                                        </p:tav>
                                      </p:tavLst>
                                    </p:anim>
                                    <p:anim calcmode="lin" valueType="num">
                                      <p:cBhvr additive="base">
                                        <p:cTn id="24" dur="500" fill="hold"/>
                                        <p:tgtEl>
                                          <p:spTgt spid="36460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4601"/>
                                        </p:tgtEl>
                                        <p:attrNameLst>
                                          <p:attrName>style.visibility</p:attrName>
                                        </p:attrNameLst>
                                      </p:cBhvr>
                                      <p:to>
                                        <p:strVal val="visible"/>
                                      </p:to>
                                    </p:set>
                                    <p:anim calcmode="lin" valueType="num">
                                      <p:cBhvr additive="base">
                                        <p:cTn id="27" dur="500" fill="hold"/>
                                        <p:tgtEl>
                                          <p:spTgt spid="364601"/>
                                        </p:tgtEl>
                                        <p:attrNameLst>
                                          <p:attrName>ppt_x</p:attrName>
                                        </p:attrNameLst>
                                      </p:cBhvr>
                                      <p:tavLst>
                                        <p:tav tm="0">
                                          <p:val>
                                            <p:strVal val="#ppt_x"/>
                                          </p:val>
                                        </p:tav>
                                        <p:tav tm="100000">
                                          <p:val>
                                            <p:strVal val="#ppt_x"/>
                                          </p:val>
                                        </p:tav>
                                      </p:tavLst>
                                    </p:anim>
                                    <p:anim calcmode="lin" valueType="num">
                                      <p:cBhvr additive="base">
                                        <p:cTn id="28" dur="500" fill="hold"/>
                                        <p:tgtEl>
                                          <p:spTgt spid="36460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4602"/>
                                        </p:tgtEl>
                                        <p:attrNameLst>
                                          <p:attrName>style.visibility</p:attrName>
                                        </p:attrNameLst>
                                      </p:cBhvr>
                                      <p:to>
                                        <p:strVal val="visible"/>
                                      </p:to>
                                    </p:set>
                                    <p:anim calcmode="lin" valueType="num">
                                      <p:cBhvr additive="base">
                                        <p:cTn id="31" dur="500" fill="hold"/>
                                        <p:tgtEl>
                                          <p:spTgt spid="364602"/>
                                        </p:tgtEl>
                                        <p:attrNameLst>
                                          <p:attrName>ppt_x</p:attrName>
                                        </p:attrNameLst>
                                      </p:cBhvr>
                                      <p:tavLst>
                                        <p:tav tm="0">
                                          <p:val>
                                            <p:strVal val="#ppt_x"/>
                                          </p:val>
                                        </p:tav>
                                        <p:tav tm="100000">
                                          <p:val>
                                            <p:strVal val="#ppt_x"/>
                                          </p:val>
                                        </p:tav>
                                      </p:tavLst>
                                    </p:anim>
                                    <p:anim calcmode="lin" valueType="num">
                                      <p:cBhvr additive="base">
                                        <p:cTn id="32" dur="500" fill="hold"/>
                                        <p:tgtEl>
                                          <p:spTgt spid="36460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4603"/>
                                        </p:tgtEl>
                                        <p:attrNameLst>
                                          <p:attrName>style.visibility</p:attrName>
                                        </p:attrNameLst>
                                      </p:cBhvr>
                                      <p:to>
                                        <p:strVal val="visible"/>
                                      </p:to>
                                    </p:set>
                                    <p:anim calcmode="lin" valueType="num">
                                      <p:cBhvr additive="base">
                                        <p:cTn id="35" dur="500" fill="hold"/>
                                        <p:tgtEl>
                                          <p:spTgt spid="364603"/>
                                        </p:tgtEl>
                                        <p:attrNameLst>
                                          <p:attrName>ppt_x</p:attrName>
                                        </p:attrNameLst>
                                      </p:cBhvr>
                                      <p:tavLst>
                                        <p:tav tm="0">
                                          <p:val>
                                            <p:strVal val="#ppt_x"/>
                                          </p:val>
                                        </p:tav>
                                        <p:tav tm="100000">
                                          <p:val>
                                            <p:strVal val="#ppt_x"/>
                                          </p:val>
                                        </p:tav>
                                      </p:tavLst>
                                    </p:anim>
                                    <p:anim calcmode="lin" valueType="num">
                                      <p:cBhvr additive="base">
                                        <p:cTn id="36" dur="500" fill="hold"/>
                                        <p:tgtEl>
                                          <p:spTgt spid="36460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4604"/>
                                        </p:tgtEl>
                                        <p:attrNameLst>
                                          <p:attrName>style.visibility</p:attrName>
                                        </p:attrNameLst>
                                      </p:cBhvr>
                                      <p:to>
                                        <p:strVal val="visible"/>
                                      </p:to>
                                    </p:set>
                                    <p:anim calcmode="lin" valueType="num">
                                      <p:cBhvr additive="base">
                                        <p:cTn id="39" dur="500" fill="hold"/>
                                        <p:tgtEl>
                                          <p:spTgt spid="364604"/>
                                        </p:tgtEl>
                                        <p:attrNameLst>
                                          <p:attrName>ppt_x</p:attrName>
                                        </p:attrNameLst>
                                      </p:cBhvr>
                                      <p:tavLst>
                                        <p:tav tm="0">
                                          <p:val>
                                            <p:strVal val="#ppt_x"/>
                                          </p:val>
                                        </p:tav>
                                        <p:tav tm="100000">
                                          <p:val>
                                            <p:strVal val="#ppt_x"/>
                                          </p:val>
                                        </p:tav>
                                      </p:tavLst>
                                    </p:anim>
                                    <p:anim calcmode="lin" valueType="num">
                                      <p:cBhvr additive="base">
                                        <p:cTn id="40" dur="500" fill="hold"/>
                                        <p:tgtEl>
                                          <p:spTgt spid="36460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4605"/>
                                        </p:tgtEl>
                                        <p:attrNameLst>
                                          <p:attrName>style.visibility</p:attrName>
                                        </p:attrNameLst>
                                      </p:cBhvr>
                                      <p:to>
                                        <p:strVal val="visible"/>
                                      </p:to>
                                    </p:set>
                                    <p:anim calcmode="lin" valueType="num">
                                      <p:cBhvr additive="base">
                                        <p:cTn id="43" dur="500" fill="hold"/>
                                        <p:tgtEl>
                                          <p:spTgt spid="364605"/>
                                        </p:tgtEl>
                                        <p:attrNameLst>
                                          <p:attrName>ppt_x</p:attrName>
                                        </p:attrNameLst>
                                      </p:cBhvr>
                                      <p:tavLst>
                                        <p:tav tm="0">
                                          <p:val>
                                            <p:strVal val="#ppt_x"/>
                                          </p:val>
                                        </p:tav>
                                        <p:tav tm="100000">
                                          <p:val>
                                            <p:strVal val="#ppt_x"/>
                                          </p:val>
                                        </p:tav>
                                      </p:tavLst>
                                    </p:anim>
                                    <p:anim calcmode="lin" valueType="num">
                                      <p:cBhvr additive="base">
                                        <p:cTn id="44" dur="500" fill="hold"/>
                                        <p:tgtEl>
                                          <p:spTgt spid="36460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64606"/>
                                        </p:tgtEl>
                                        <p:attrNameLst>
                                          <p:attrName>style.visibility</p:attrName>
                                        </p:attrNameLst>
                                      </p:cBhvr>
                                      <p:to>
                                        <p:strVal val="visible"/>
                                      </p:to>
                                    </p:set>
                                    <p:anim calcmode="lin" valueType="num">
                                      <p:cBhvr additive="base">
                                        <p:cTn id="47" dur="500" fill="hold"/>
                                        <p:tgtEl>
                                          <p:spTgt spid="364606"/>
                                        </p:tgtEl>
                                        <p:attrNameLst>
                                          <p:attrName>ppt_x</p:attrName>
                                        </p:attrNameLst>
                                      </p:cBhvr>
                                      <p:tavLst>
                                        <p:tav tm="0">
                                          <p:val>
                                            <p:strVal val="#ppt_x"/>
                                          </p:val>
                                        </p:tav>
                                        <p:tav tm="100000">
                                          <p:val>
                                            <p:strVal val="#ppt_x"/>
                                          </p:val>
                                        </p:tav>
                                      </p:tavLst>
                                    </p:anim>
                                    <p:anim calcmode="lin" valueType="num">
                                      <p:cBhvr additive="base">
                                        <p:cTn id="48" dur="500" fill="hold"/>
                                        <p:tgtEl>
                                          <p:spTgt spid="36460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64607"/>
                                        </p:tgtEl>
                                        <p:attrNameLst>
                                          <p:attrName>style.visibility</p:attrName>
                                        </p:attrNameLst>
                                      </p:cBhvr>
                                      <p:to>
                                        <p:strVal val="visible"/>
                                      </p:to>
                                    </p:set>
                                    <p:anim calcmode="lin" valueType="num">
                                      <p:cBhvr additive="base">
                                        <p:cTn id="51" dur="500" fill="hold"/>
                                        <p:tgtEl>
                                          <p:spTgt spid="364607"/>
                                        </p:tgtEl>
                                        <p:attrNameLst>
                                          <p:attrName>ppt_x</p:attrName>
                                        </p:attrNameLst>
                                      </p:cBhvr>
                                      <p:tavLst>
                                        <p:tav tm="0">
                                          <p:val>
                                            <p:strVal val="#ppt_x"/>
                                          </p:val>
                                        </p:tav>
                                        <p:tav tm="100000">
                                          <p:val>
                                            <p:strVal val="#ppt_x"/>
                                          </p:val>
                                        </p:tav>
                                      </p:tavLst>
                                    </p:anim>
                                    <p:anim calcmode="lin" valueType="num">
                                      <p:cBhvr additive="base">
                                        <p:cTn id="52" dur="500" fill="hold"/>
                                        <p:tgtEl>
                                          <p:spTgt spid="36460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64608"/>
                                        </p:tgtEl>
                                        <p:attrNameLst>
                                          <p:attrName>style.visibility</p:attrName>
                                        </p:attrNameLst>
                                      </p:cBhvr>
                                      <p:to>
                                        <p:strVal val="visible"/>
                                      </p:to>
                                    </p:set>
                                    <p:anim calcmode="lin" valueType="num">
                                      <p:cBhvr additive="base">
                                        <p:cTn id="55" dur="500" fill="hold"/>
                                        <p:tgtEl>
                                          <p:spTgt spid="364608"/>
                                        </p:tgtEl>
                                        <p:attrNameLst>
                                          <p:attrName>ppt_x</p:attrName>
                                        </p:attrNameLst>
                                      </p:cBhvr>
                                      <p:tavLst>
                                        <p:tav tm="0">
                                          <p:val>
                                            <p:strVal val="#ppt_x"/>
                                          </p:val>
                                        </p:tav>
                                        <p:tav tm="100000">
                                          <p:val>
                                            <p:strVal val="#ppt_x"/>
                                          </p:val>
                                        </p:tav>
                                      </p:tavLst>
                                    </p:anim>
                                    <p:anim calcmode="lin" valueType="num">
                                      <p:cBhvr additive="base">
                                        <p:cTn id="56" dur="500" fill="hold"/>
                                        <p:tgtEl>
                                          <p:spTgt spid="36460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64609"/>
                                        </p:tgtEl>
                                        <p:attrNameLst>
                                          <p:attrName>style.visibility</p:attrName>
                                        </p:attrNameLst>
                                      </p:cBhvr>
                                      <p:to>
                                        <p:strVal val="visible"/>
                                      </p:to>
                                    </p:set>
                                    <p:anim calcmode="lin" valueType="num">
                                      <p:cBhvr additive="base">
                                        <p:cTn id="59" dur="500" fill="hold"/>
                                        <p:tgtEl>
                                          <p:spTgt spid="364609"/>
                                        </p:tgtEl>
                                        <p:attrNameLst>
                                          <p:attrName>ppt_x</p:attrName>
                                        </p:attrNameLst>
                                      </p:cBhvr>
                                      <p:tavLst>
                                        <p:tav tm="0">
                                          <p:val>
                                            <p:strVal val="#ppt_x"/>
                                          </p:val>
                                        </p:tav>
                                        <p:tav tm="100000">
                                          <p:val>
                                            <p:strVal val="#ppt_x"/>
                                          </p:val>
                                        </p:tav>
                                      </p:tavLst>
                                    </p:anim>
                                    <p:anim calcmode="lin" valueType="num">
                                      <p:cBhvr additive="base">
                                        <p:cTn id="60" dur="500" fill="hold"/>
                                        <p:tgtEl>
                                          <p:spTgt spid="36460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64610"/>
                                        </p:tgtEl>
                                        <p:attrNameLst>
                                          <p:attrName>style.visibility</p:attrName>
                                        </p:attrNameLst>
                                      </p:cBhvr>
                                      <p:to>
                                        <p:strVal val="visible"/>
                                      </p:to>
                                    </p:set>
                                    <p:anim calcmode="lin" valueType="num">
                                      <p:cBhvr additive="base">
                                        <p:cTn id="63" dur="500" fill="hold"/>
                                        <p:tgtEl>
                                          <p:spTgt spid="364610"/>
                                        </p:tgtEl>
                                        <p:attrNameLst>
                                          <p:attrName>ppt_x</p:attrName>
                                        </p:attrNameLst>
                                      </p:cBhvr>
                                      <p:tavLst>
                                        <p:tav tm="0">
                                          <p:val>
                                            <p:strVal val="#ppt_x"/>
                                          </p:val>
                                        </p:tav>
                                        <p:tav tm="100000">
                                          <p:val>
                                            <p:strVal val="#ppt_x"/>
                                          </p:val>
                                        </p:tav>
                                      </p:tavLst>
                                    </p:anim>
                                    <p:anim calcmode="lin" valueType="num">
                                      <p:cBhvr additive="base">
                                        <p:cTn id="64" dur="500" fill="hold"/>
                                        <p:tgtEl>
                                          <p:spTgt spid="36461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64611"/>
                                        </p:tgtEl>
                                        <p:attrNameLst>
                                          <p:attrName>style.visibility</p:attrName>
                                        </p:attrNameLst>
                                      </p:cBhvr>
                                      <p:to>
                                        <p:strVal val="visible"/>
                                      </p:to>
                                    </p:set>
                                    <p:anim calcmode="lin" valueType="num">
                                      <p:cBhvr additive="base">
                                        <p:cTn id="67" dur="500" fill="hold"/>
                                        <p:tgtEl>
                                          <p:spTgt spid="364611"/>
                                        </p:tgtEl>
                                        <p:attrNameLst>
                                          <p:attrName>ppt_x</p:attrName>
                                        </p:attrNameLst>
                                      </p:cBhvr>
                                      <p:tavLst>
                                        <p:tav tm="0">
                                          <p:val>
                                            <p:strVal val="#ppt_x"/>
                                          </p:val>
                                        </p:tav>
                                        <p:tav tm="100000">
                                          <p:val>
                                            <p:strVal val="#ppt_x"/>
                                          </p:val>
                                        </p:tav>
                                      </p:tavLst>
                                    </p:anim>
                                    <p:anim calcmode="lin" valueType="num">
                                      <p:cBhvr additive="base">
                                        <p:cTn id="68" dur="500" fill="hold"/>
                                        <p:tgtEl>
                                          <p:spTgt spid="3646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64612"/>
                                        </p:tgtEl>
                                        <p:attrNameLst>
                                          <p:attrName>style.visibility</p:attrName>
                                        </p:attrNameLst>
                                      </p:cBhvr>
                                      <p:to>
                                        <p:strVal val="visible"/>
                                      </p:to>
                                    </p:set>
                                    <p:anim calcmode="lin" valueType="num">
                                      <p:cBhvr additive="base">
                                        <p:cTn id="71" dur="500" fill="hold"/>
                                        <p:tgtEl>
                                          <p:spTgt spid="364612"/>
                                        </p:tgtEl>
                                        <p:attrNameLst>
                                          <p:attrName>ppt_x</p:attrName>
                                        </p:attrNameLst>
                                      </p:cBhvr>
                                      <p:tavLst>
                                        <p:tav tm="0">
                                          <p:val>
                                            <p:strVal val="#ppt_x"/>
                                          </p:val>
                                        </p:tav>
                                        <p:tav tm="100000">
                                          <p:val>
                                            <p:strVal val="#ppt_x"/>
                                          </p:val>
                                        </p:tav>
                                      </p:tavLst>
                                    </p:anim>
                                    <p:anim calcmode="lin" valueType="num">
                                      <p:cBhvr additive="base">
                                        <p:cTn id="72" dur="500" fill="hold"/>
                                        <p:tgtEl>
                                          <p:spTgt spid="36461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64613"/>
                                        </p:tgtEl>
                                        <p:attrNameLst>
                                          <p:attrName>style.visibility</p:attrName>
                                        </p:attrNameLst>
                                      </p:cBhvr>
                                      <p:to>
                                        <p:strVal val="visible"/>
                                      </p:to>
                                    </p:set>
                                    <p:anim calcmode="lin" valueType="num">
                                      <p:cBhvr additive="base">
                                        <p:cTn id="75" dur="500" fill="hold"/>
                                        <p:tgtEl>
                                          <p:spTgt spid="364613"/>
                                        </p:tgtEl>
                                        <p:attrNameLst>
                                          <p:attrName>ppt_x</p:attrName>
                                        </p:attrNameLst>
                                      </p:cBhvr>
                                      <p:tavLst>
                                        <p:tav tm="0">
                                          <p:val>
                                            <p:strVal val="#ppt_x"/>
                                          </p:val>
                                        </p:tav>
                                        <p:tav tm="100000">
                                          <p:val>
                                            <p:strVal val="#ppt_x"/>
                                          </p:val>
                                        </p:tav>
                                      </p:tavLst>
                                    </p:anim>
                                    <p:anim calcmode="lin" valueType="num">
                                      <p:cBhvr additive="base">
                                        <p:cTn id="76" dur="500" fill="hold"/>
                                        <p:tgtEl>
                                          <p:spTgt spid="36461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64614"/>
                                        </p:tgtEl>
                                        <p:attrNameLst>
                                          <p:attrName>style.visibility</p:attrName>
                                        </p:attrNameLst>
                                      </p:cBhvr>
                                      <p:to>
                                        <p:strVal val="visible"/>
                                      </p:to>
                                    </p:set>
                                    <p:anim calcmode="lin" valueType="num">
                                      <p:cBhvr additive="base">
                                        <p:cTn id="79" dur="500" fill="hold"/>
                                        <p:tgtEl>
                                          <p:spTgt spid="364614"/>
                                        </p:tgtEl>
                                        <p:attrNameLst>
                                          <p:attrName>ppt_x</p:attrName>
                                        </p:attrNameLst>
                                      </p:cBhvr>
                                      <p:tavLst>
                                        <p:tav tm="0">
                                          <p:val>
                                            <p:strVal val="#ppt_x"/>
                                          </p:val>
                                        </p:tav>
                                        <p:tav tm="100000">
                                          <p:val>
                                            <p:strVal val="#ppt_x"/>
                                          </p:val>
                                        </p:tav>
                                      </p:tavLst>
                                    </p:anim>
                                    <p:anim calcmode="lin" valueType="num">
                                      <p:cBhvr additive="base">
                                        <p:cTn id="80" dur="500" fill="hold"/>
                                        <p:tgtEl>
                                          <p:spTgt spid="36461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64615"/>
                                        </p:tgtEl>
                                        <p:attrNameLst>
                                          <p:attrName>style.visibility</p:attrName>
                                        </p:attrNameLst>
                                      </p:cBhvr>
                                      <p:to>
                                        <p:strVal val="visible"/>
                                      </p:to>
                                    </p:set>
                                    <p:anim calcmode="lin" valueType="num">
                                      <p:cBhvr additive="base">
                                        <p:cTn id="83" dur="500" fill="hold"/>
                                        <p:tgtEl>
                                          <p:spTgt spid="364615"/>
                                        </p:tgtEl>
                                        <p:attrNameLst>
                                          <p:attrName>ppt_x</p:attrName>
                                        </p:attrNameLst>
                                      </p:cBhvr>
                                      <p:tavLst>
                                        <p:tav tm="0">
                                          <p:val>
                                            <p:strVal val="#ppt_x"/>
                                          </p:val>
                                        </p:tav>
                                        <p:tav tm="100000">
                                          <p:val>
                                            <p:strVal val="#ppt_x"/>
                                          </p:val>
                                        </p:tav>
                                      </p:tavLst>
                                    </p:anim>
                                    <p:anim calcmode="lin" valueType="num">
                                      <p:cBhvr additive="base">
                                        <p:cTn id="84" dur="500" fill="hold"/>
                                        <p:tgtEl>
                                          <p:spTgt spid="36461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64616"/>
                                        </p:tgtEl>
                                        <p:attrNameLst>
                                          <p:attrName>style.visibility</p:attrName>
                                        </p:attrNameLst>
                                      </p:cBhvr>
                                      <p:to>
                                        <p:strVal val="visible"/>
                                      </p:to>
                                    </p:set>
                                    <p:anim calcmode="lin" valueType="num">
                                      <p:cBhvr additive="base">
                                        <p:cTn id="87" dur="500" fill="hold"/>
                                        <p:tgtEl>
                                          <p:spTgt spid="364616"/>
                                        </p:tgtEl>
                                        <p:attrNameLst>
                                          <p:attrName>ppt_x</p:attrName>
                                        </p:attrNameLst>
                                      </p:cBhvr>
                                      <p:tavLst>
                                        <p:tav tm="0">
                                          <p:val>
                                            <p:strVal val="#ppt_x"/>
                                          </p:val>
                                        </p:tav>
                                        <p:tav tm="100000">
                                          <p:val>
                                            <p:strVal val="#ppt_x"/>
                                          </p:val>
                                        </p:tav>
                                      </p:tavLst>
                                    </p:anim>
                                    <p:anim calcmode="lin" valueType="num">
                                      <p:cBhvr additive="base">
                                        <p:cTn id="88" dur="500" fill="hold"/>
                                        <p:tgtEl>
                                          <p:spTgt spid="36461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4617"/>
                                        </p:tgtEl>
                                        <p:attrNameLst>
                                          <p:attrName>style.visibility</p:attrName>
                                        </p:attrNameLst>
                                      </p:cBhvr>
                                      <p:to>
                                        <p:strVal val="visible"/>
                                      </p:to>
                                    </p:set>
                                    <p:anim calcmode="lin" valueType="num">
                                      <p:cBhvr additive="base">
                                        <p:cTn id="91" dur="500" fill="hold"/>
                                        <p:tgtEl>
                                          <p:spTgt spid="364617"/>
                                        </p:tgtEl>
                                        <p:attrNameLst>
                                          <p:attrName>ppt_x</p:attrName>
                                        </p:attrNameLst>
                                      </p:cBhvr>
                                      <p:tavLst>
                                        <p:tav tm="0">
                                          <p:val>
                                            <p:strVal val="#ppt_x"/>
                                          </p:val>
                                        </p:tav>
                                        <p:tav tm="100000">
                                          <p:val>
                                            <p:strVal val="#ppt_x"/>
                                          </p:val>
                                        </p:tav>
                                      </p:tavLst>
                                    </p:anim>
                                    <p:anim calcmode="lin" valueType="num">
                                      <p:cBhvr additive="base">
                                        <p:cTn id="92" dur="500" fill="hold"/>
                                        <p:tgtEl>
                                          <p:spTgt spid="36461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64618"/>
                                        </p:tgtEl>
                                        <p:attrNameLst>
                                          <p:attrName>style.visibility</p:attrName>
                                        </p:attrNameLst>
                                      </p:cBhvr>
                                      <p:to>
                                        <p:strVal val="visible"/>
                                      </p:to>
                                    </p:set>
                                    <p:anim calcmode="lin" valueType="num">
                                      <p:cBhvr additive="base">
                                        <p:cTn id="95" dur="500" fill="hold"/>
                                        <p:tgtEl>
                                          <p:spTgt spid="364618"/>
                                        </p:tgtEl>
                                        <p:attrNameLst>
                                          <p:attrName>ppt_x</p:attrName>
                                        </p:attrNameLst>
                                      </p:cBhvr>
                                      <p:tavLst>
                                        <p:tav tm="0">
                                          <p:val>
                                            <p:strVal val="#ppt_x"/>
                                          </p:val>
                                        </p:tav>
                                        <p:tav tm="100000">
                                          <p:val>
                                            <p:strVal val="#ppt_x"/>
                                          </p:val>
                                        </p:tav>
                                      </p:tavLst>
                                    </p:anim>
                                    <p:anim calcmode="lin" valueType="num">
                                      <p:cBhvr additive="base">
                                        <p:cTn id="96" dur="500" fill="hold"/>
                                        <p:tgtEl>
                                          <p:spTgt spid="36461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64619"/>
                                        </p:tgtEl>
                                        <p:attrNameLst>
                                          <p:attrName>style.visibility</p:attrName>
                                        </p:attrNameLst>
                                      </p:cBhvr>
                                      <p:to>
                                        <p:strVal val="visible"/>
                                      </p:to>
                                    </p:set>
                                    <p:anim calcmode="lin" valueType="num">
                                      <p:cBhvr additive="base">
                                        <p:cTn id="99" dur="500" fill="hold"/>
                                        <p:tgtEl>
                                          <p:spTgt spid="364619"/>
                                        </p:tgtEl>
                                        <p:attrNameLst>
                                          <p:attrName>ppt_x</p:attrName>
                                        </p:attrNameLst>
                                      </p:cBhvr>
                                      <p:tavLst>
                                        <p:tav tm="0">
                                          <p:val>
                                            <p:strVal val="#ppt_x"/>
                                          </p:val>
                                        </p:tav>
                                        <p:tav tm="100000">
                                          <p:val>
                                            <p:strVal val="#ppt_x"/>
                                          </p:val>
                                        </p:tav>
                                      </p:tavLst>
                                    </p:anim>
                                    <p:anim calcmode="lin" valueType="num">
                                      <p:cBhvr additive="base">
                                        <p:cTn id="100" dur="500" fill="hold"/>
                                        <p:tgtEl>
                                          <p:spTgt spid="36461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64620"/>
                                        </p:tgtEl>
                                        <p:attrNameLst>
                                          <p:attrName>style.visibility</p:attrName>
                                        </p:attrNameLst>
                                      </p:cBhvr>
                                      <p:to>
                                        <p:strVal val="visible"/>
                                      </p:to>
                                    </p:set>
                                    <p:anim calcmode="lin" valueType="num">
                                      <p:cBhvr additive="base">
                                        <p:cTn id="103" dur="500" fill="hold"/>
                                        <p:tgtEl>
                                          <p:spTgt spid="364620"/>
                                        </p:tgtEl>
                                        <p:attrNameLst>
                                          <p:attrName>ppt_x</p:attrName>
                                        </p:attrNameLst>
                                      </p:cBhvr>
                                      <p:tavLst>
                                        <p:tav tm="0">
                                          <p:val>
                                            <p:strVal val="#ppt_x"/>
                                          </p:val>
                                        </p:tav>
                                        <p:tav tm="100000">
                                          <p:val>
                                            <p:strVal val="#ppt_x"/>
                                          </p:val>
                                        </p:tav>
                                      </p:tavLst>
                                    </p:anim>
                                    <p:anim calcmode="lin" valueType="num">
                                      <p:cBhvr additive="base">
                                        <p:cTn id="104" dur="500" fill="hold"/>
                                        <p:tgtEl>
                                          <p:spTgt spid="36462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64621"/>
                                        </p:tgtEl>
                                        <p:attrNameLst>
                                          <p:attrName>style.visibility</p:attrName>
                                        </p:attrNameLst>
                                      </p:cBhvr>
                                      <p:to>
                                        <p:strVal val="visible"/>
                                      </p:to>
                                    </p:set>
                                    <p:anim calcmode="lin" valueType="num">
                                      <p:cBhvr additive="base">
                                        <p:cTn id="107" dur="500" fill="hold"/>
                                        <p:tgtEl>
                                          <p:spTgt spid="364621"/>
                                        </p:tgtEl>
                                        <p:attrNameLst>
                                          <p:attrName>ppt_x</p:attrName>
                                        </p:attrNameLst>
                                      </p:cBhvr>
                                      <p:tavLst>
                                        <p:tav tm="0">
                                          <p:val>
                                            <p:strVal val="#ppt_x"/>
                                          </p:val>
                                        </p:tav>
                                        <p:tav tm="100000">
                                          <p:val>
                                            <p:strVal val="#ppt_x"/>
                                          </p:val>
                                        </p:tav>
                                      </p:tavLst>
                                    </p:anim>
                                    <p:anim calcmode="lin" valueType="num">
                                      <p:cBhvr additive="base">
                                        <p:cTn id="108" dur="500" fill="hold"/>
                                        <p:tgtEl>
                                          <p:spTgt spid="36462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64622"/>
                                        </p:tgtEl>
                                        <p:attrNameLst>
                                          <p:attrName>style.visibility</p:attrName>
                                        </p:attrNameLst>
                                      </p:cBhvr>
                                      <p:to>
                                        <p:strVal val="visible"/>
                                      </p:to>
                                    </p:set>
                                    <p:anim calcmode="lin" valueType="num">
                                      <p:cBhvr additive="base">
                                        <p:cTn id="111" dur="500" fill="hold"/>
                                        <p:tgtEl>
                                          <p:spTgt spid="364622"/>
                                        </p:tgtEl>
                                        <p:attrNameLst>
                                          <p:attrName>ppt_x</p:attrName>
                                        </p:attrNameLst>
                                      </p:cBhvr>
                                      <p:tavLst>
                                        <p:tav tm="0">
                                          <p:val>
                                            <p:strVal val="#ppt_x"/>
                                          </p:val>
                                        </p:tav>
                                        <p:tav tm="100000">
                                          <p:val>
                                            <p:strVal val="#ppt_x"/>
                                          </p:val>
                                        </p:tav>
                                      </p:tavLst>
                                    </p:anim>
                                    <p:anim calcmode="lin" valueType="num">
                                      <p:cBhvr additive="base">
                                        <p:cTn id="112" dur="500" fill="hold"/>
                                        <p:tgtEl>
                                          <p:spTgt spid="36462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64623"/>
                                        </p:tgtEl>
                                        <p:attrNameLst>
                                          <p:attrName>style.visibility</p:attrName>
                                        </p:attrNameLst>
                                      </p:cBhvr>
                                      <p:to>
                                        <p:strVal val="visible"/>
                                      </p:to>
                                    </p:set>
                                    <p:anim calcmode="lin" valueType="num">
                                      <p:cBhvr additive="base">
                                        <p:cTn id="115" dur="500" fill="hold"/>
                                        <p:tgtEl>
                                          <p:spTgt spid="364623"/>
                                        </p:tgtEl>
                                        <p:attrNameLst>
                                          <p:attrName>ppt_x</p:attrName>
                                        </p:attrNameLst>
                                      </p:cBhvr>
                                      <p:tavLst>
                                        <p:tav tm="0">
                                          <p:val>
                                            <p:strVal val="#ppt_x"/>
                                          </p:val>
                                        </p:tav>
                                        <p:tav tm="100000">
                                          <p:val>
                                            <p:strVal val="#ppt_x"/>
                                          </p:val>
                                        </p:tav>
                                      </p:tavLst>
                                    </p:anim>
                                    <p:anim calcmode="lin" valueType="num">
                                      <p:cBhvr additive="base">
                                        <p:cTn id="116" dur="500" fill="hold"/>
                                        <p:tgtEl>
                                          <p:spTgt spid="36462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4624"/>
                                        </p:tgtEl>
                                        <p:attrNameLst>
                                          <p:attrName>style.visibility</p:attrName>
                                        </p:attrNameLst>
                                      </p:cBhvr>
                                      <p:to>
                                        <p:strVal val="visible"/>
                                      </p:to>
                                    </p:set>
                                    <p:anim calcmode="lin" valueType="num">
                                      <p:cBhvr additive="base">
                                        <p:cTn id="119" dur="500" fill="hold"/>
                                        <p:tgtEl>
                                          <p:spTgt spid="364624"/>
                                        </p:tgtEl>
                                        <p:attrNameLst>
                                          <p:attrName>ppt_x</p:attrName>
                                        </p:attrNameLst>
                                      </p:cBhvr>
                                      <p:tavLst>
                                        <p:tav tm="0">
                                          <p:val>
                                            <p:strVal val="#ppt_x"/>
                                          </p:val>
                                        </p:tav>
                                        <p:tav tm="100000">
                                          <p:val>
                                            <p:strVal val="#ppt_x"/>
                                          </p:val>
                                        </p:tav>
                                      </p:tavLst>
                                    </p:anim>
                                    <p:anim calcmode="lin" valueType="num">
                                      <p:cBhvr additive="base">
                                        <p:cTn id="120" dur="500" fill="hold"/>
                                        <p:tgtEl>
                                          <p:spTgt spid="36462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4625"/>
                                        </p:tgtEl>
                                        <p:attrNameLst>
                                          <p:attrName>style.visibility</p:attrName>
                                        </p:attrNameLst>
                                      </p:cBhvr>
                                      <p:to>
                                        <p:strVal val="visible"/>
                                      </p:to>
                                    </p:set>
                                    <p:anim calcmode="lin" valueType="num">
                                      <p:cBhvr additive="base">
                                        <p:cTn id="123" dur="500" fill="hold"/>
                                        <p:tgtEl>
                                          <p:spTgt spid="364625"/>
                                        </p:tgtEl>
                                        <p:attrNameLst>
                                          <p:attrName>ppt_x</p:attrName>
                                        </p:attrNameLst>
                                      </p:cBhvr>
                                      <p:tavLst>
                                        <p:tav tm="0">
                                          <p:val>
                                            <p:strVal val="#ppt_x"/>
                                          </p:val>
                                        </p:tav>
                                        <p:tav tm="100000">
                                          <p:val>
                                            <p:strVal val="#ppt_x"/>
                                          </p:val>
                                        </p:tav>
                                      </p:tavLst>
                                    </p:anim>
                                    <p:anim calcmode="lin" valueType="num">
                                      <p:cBhvr additive="base">
                                        <p:cTn id="124" dur="500" fill="hold"/>
                                        <p:tgtEl>
                                          <p:spTgt spid="36462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64626"/>
                                        </p:tgtEl>
                                        <p:attrNameLst>
                                          <p:attrName>style.visibility</p:attrName>
                                        </p:attrNameLst>
                                      </p:cBhvr>
                                      <p:to>
                                        <p:strVal val="visible"/>
                                      </p:to>
                                    </p:set>
                                    <p:anim calcmode="lin" valueType="num">
                                      <p:cBhvr additive="base">
                                        <p:cTn id="127" dur="500" fill="hold"/>
                                        <p:tgtEl>
                                          <p:spTgt spid="364626"/>
                                        </p:tgtEl>
                                        <p:attrNameLst>
                                          <p:attrName>ppt_x</p:attrName>
                                        </p:attrNameLst>
                                      </p:cBhvr>
                                      <p:tavLst>
                                        <p:tav tm="0">
                                          <p:val>
                                            <p:strVal val="#ppt_x"/>
                                          </p:val>
                                        </p:tav>
                                        <p:tav tm="100000">
                                          <p:val>
                                            <p:strVal val="#ppt_x"/>
                                          </p:val>
                                        </p:tav>
                                      </p:tavLst>
                                    </p:anim>
                                    <p:anim calcmode="lin" valueType="num">
                                      <p:cBhvr additive="base">
                                        <p:cTn id="128" dur="500" fill="hold"/>
                                        <p:tgtEl>
                                          <p:spTgt spid="36462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64627"/>
                                        </p:tgtEl>
                                        <p:attrNameLst>
                                          <p:attrName>style.visibility</p:attrName>
                                        </p:attrNameLst>
                                      </p:cBhvr>
                                      <p:to>
                                        <p:strVal val="visible"/>
                                      </p:to>
                                    </p:set>
                                    <p:anim calcmode="lin" valueType="num">
                                      <p:cBhvr additive="base">
                                        <p:cTn id="131" dur="500" fill="hold"/>
                                        <p:tgtEl>
                                          <p:spTgt spid="364627"/>
                                        </p:tgtEl>
                                        <p:attrNameLst>
                                          <p:attrName>ppt_x</p:attrName>
                                        </p:attrNameLst>
                                      </p:cBhvr>
                                      <p:tavLst>
                                        <p:tav tm="0">
                                          <p:val>
                                            <p:strVal val="#ppt_x"/>
                                          </p:val>
                                        </p:tav>
                                        <p:tav tm="100000">
                                          <p:val>
                                            <p:strVal val="#ppt_x"/>
                                          </p:val>
                                        </p:tav>
                                      </p:tavLst>
                                    </p:anim>
                                    <p:anim calcmode="lin" valueType="num">
                                      <p:cBhvr additive="base">
                                        <p:cTn id="132" dur="500" fill="hold"/>
                                        <p:tgtEl>
                                          <p:spTgt spid="36462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64628"/>
                                        </p:tgtEl>
                                        <p:attrNameLst>
                                          <p:attrName>style.visibility</p:attrName>
                                        </p:attrNameLst>
                                      </p:cBhvr>
                                      <p:to>
                                        <p:strVal val="visible"/>
                                      </p:to>
                                    </p:set>
                                    <p:anim calcmode="lin" valueType="num">
                                      <p:cBhvr additive="base">
                                        <p:cTn id="135" dur="500" fill="hold"/>
                                        <p:tgtEl>
                                          <p:spTgt spid="364628"/>
                                        </p:tgtEl>
                                        <p:attrNameLst>
                                          <p:attrName>ppt_x</p:attrName>
                                        </p:attrNameLst>
                                      </p:cBhvr>
                                      <p:tavLst>
                                        <p:tav tm="0">
                                          <p:val>
                                            <p:strVal val="#ppt_x"/>
                                          </p:val>
                                        </p:tav>
                                        <p:tav tm="100000">
                                          <p:val>
                                            <p:strVal val="#ppt_x"/>
                                          </p:val>
                                        </p:tav>
                                      </p:tavLst>
                                    </p:anim>
                                    <p:anim calcmode="lin" valueType="num">
                                      <p:cBhvr additive="base">
                                        <p:cTn id="136" dur="500" fill="hold"/>
                                        <p:tgtEl>
                                          <p:spTgt spid="36462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64629"/>
                                        </p:tgtEl>
                                        <p:attrNameLst>
                                          <p:attrName>style.visibility</p:attrName>
                                        </p:attrNameLst>
                                      </p:cBhvr>
                                      <p:to>
                                        <p:strVal val="visible"/>
                                      </p:to>
                                    </p:set>
                                    <p:anim calcmode="lin" valueType="num">
                                      <p:cBhvr additive="base">
                                        <p:cTn id="139" dur="500" fill="hold"/>
                                        <p:tgtEl>
                                          <p:spTgt spid="364629"/>
                                        </p:tgtEl>
                                        <p:attrNameLst>
                                          <p:attrName>ppt_x</p:attrName>
                                        </p:attrNameLst>
                                      </p:cBhvr>
                                      <p:tavLst>
                                        <p:tav tm="0">
                                          <p:val>
                                            <p:strVal val="#ppt_x"/>
                                          </p:val>
                                        </p:tav>
                                        <p:tav tm="100000">
                                          <p:val>
                                            <p:strVal val="#ppt_x"/>
                                          </p:val>
                                        </p:tav>
                                      </p:tavLst>
                                    </p:anim>
                                    <p:anim calcmode="lin" valueType="num">
                                      <p:cBhvr additive="base">
                                        <p:cTn id="140" dur="500" fill="hold"/>
                                        <p:tgtEl>
                                          <p:spTgt spid="36462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64630"/>
                                        </p:tgtEl>
                                        <p:attrNameLst>
                                          <p:attrName>style.visibility</p:attrName>
                                        </p:attrNameLst>
                                      </p:cBhvr>
                                      <p:to>
                                        <p:strVal val="visible"/>
                                      </p:to>
                                    </p:set>
                                    <p:anim calcmode="lin" valueType="num">
                                      <p:cBhvr additive="base">
                                        <p:cTn id="143" dur="500" fill="hold"/>
                                        <p:tgtEl>
                                          <p:spTgt spid="364630"/>
                                        </p:tgtEl>
                                        <p:attrNameLst>
                                          <p:attrName>ppt_x</p:attrName>
                                        </p:attrNameLst>
                                      </p:cBhvr>
                                      <p:tavLst>
                                        <p:tav tm="0">
                                          <p:val>
                                            <p:strVal val="#ppt_x"/>
                                          </p:val>
                                        </p:tav>
                                        <p:tav tm="100000">
                                          <p:val>
                                            <p:strVal val="#ppt_x"/>
                                          </p:val>
                                        </p:tav>
                                      </p:tavLst>
                                    </p:anim>
                                    <p:anim calcmode="lin" valueType="num">
                                      <p:cBhvr additive="base">
                                        <p:cTn id="144" dur="500" fill="hold"/>
                                        <p:tgtEl>
                                          <p:spTgt spid="36463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64631"/>
                                        </p:tgtEl>
                                        <p:attrNameLst>
                                          <p:attrName>style.visibility</p:attrName>
                                        </p:attrNameLst>
                                      </p:cBhvr>
                                      <p:to>
                                        <p:strVal val="visible"/>
                                      </p:to>
                                    </p:set>
                                    <p:anim calcmode="lin" valueType="num">
                                      <p:cBhvr additive="base">
                                        <p:cTn id="147" dur="500" fill="hold"/>
                                        <p:tgtEl>
                                          <p:spTgt spid="364631"/>
                                        </p:tgtEl>
                                        <p:attrNameLst>
                                          <p:attrName>ppt_x</p:attrName>
                                        </p:attrNameLst>
                                      </p:cBhvr>
                                      <p:tavLst>
                                        <p:tav tm="0">
                                          <p:val>
                                            <p:strVal val="#ppt_x"/>
                                          </p:val>
                                        </p:tav>
                                        <p:tav tm="100000">
                                          <p:val>
                                            <p:strVal val="#ppt_x"/>
                                          </p:val>
                                        </p:tav>
                                      </p:tavLst>
                                    </p:anim>
                                    <p:anim calcmode="lin" valueType="num">
                                      <p:cBhvr additive="base">
                                        <p:cTn id="148" dur="500" fill="hold"/>
                                        <p:tgtEl>
                                          <p:spTgt spid="364631"/>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364585"/>
                                        </p:tgtEl>
                                        <p:attrNameLst>
                                          <p:attrName>style.visibility</p:attrName>
                                        </p:attrNameLst>
                                      </p:cBhvr>
                                      <p:to>
                                        <p:strVal val="visible"/>
                                      </p:to>
                                    </p:set>
                                    <p:anim calcmode="lin" valueType="num">
                                      <p:cBhvr additive="base">
                                        <p:cTn id="153" dur="500" fill="hold"/>
                                        <p:tgtEl>
                                          <p:spTgt spid="364585"/>
                                        </p:tgtEl>
                                        <p:attrNameLst>
                                          <p:attrName>ppt_x</p:attrName>
                                        </p:attrNameLst>
                                      </p:cBhvr>
                                      <p:tavLst>
                                        <p:tav tm="0">
                                          <p:val>
                                            <p:strVal val="#ppt_x"/>
                                          </p:val>
                                        </p:tav>
                                        <p:tav tm="100000">
                                          <p:val>
                                            <p:strVal val="#ppt_x"/>
                                          </p:val>
                                        </p:tav>
                                      </p:tavLst>
                                    </p:anim>
                                    <p:anim calcmode="lin" valueType="num">
                                      <p:cBhvr additive="base">
                                        <p:cTn id="154" dur="500" fill="hold"/>
                                        <p:tgtEl>
                                          <p:spTgt spid="364585"/>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64586"/>
                                        </p:tgtEl>
                                        <p:attrNameLst>
                                          <p:attrName>style.visibility</p:attrName>
                                        </p:attrNameLst>
                                      </p:cBhvr>
                                      <p:to>
                                        <p:strVal val="visible"/>
                                      </p:to>
                                    </p:set>
                                    <p:anim calcmode="lin" valueType="num">
                                      <p:cBhvr additive="base">
                                        <p:cTn id="157" dur="500" fill="hold"/>
                                        <p:tgtEl>
                                          <p:spTgt spid="364586"/>
                                        </p:tgtEl>
                                        <p:attrNameLst>
                                          <p:attrName>ppt_x</p:attrName>
                                        </p:attrNameLst>
                                      </p:cBhvr>
                                      <p:tavLst>
                                        <p:tav tm="0">
                                          <p:val>
                                            <p:strVal val="#ppt_x"/>
                                          </p:val>
                                        </p:tav>
                                        <p:tav tm="100000">
                                          <p:val>
                                            <p:strVal val="#ppt_x"/>
                                          </p:val>
                                        </p:tav>
                                      </p:tavLst>
                                    </p:anim>
                                    <p:anim calcmode="lin" valueType="num">
                                      <p:cBhvr additive="base">
                                        <p:cTn id="158" dur="500" fill="hold"/>
                                        <p:tgtEl>
                                          <p:spTgt spid="36458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364587"/>
                                        </p:tgtEl>
                                        <p:attrNameLst>
                                          <p:attrName>style.visibility</p:attrName>
                                        </p:attrNameLst>
                                      </p:cBhvr>
                                      <p:to>
                                        <p:strVal val="visible"/>
                                      </p:to>
                                    </p:set>
                                    <p:anim calcmode="lin" valueType="num">
                                      <p:cBhvr additive="base">
                                        <p:cTn id="161" dur="500" fill="hold"/>
                                        <p:tgtEl>
                                          <p:spTgt spid="364587"/>
                                        </p:tgtEl>
                                        <p:attrNameLst>
                                          <p:attrName>ppt_x</p:attrName>
                                        </p:attrNameLst>
                                      </p:cBhvr>
                                      <p:tavLst>
                                        <p:tav tm="0">
                                          <p:val>
                                            <p:strVal val="#ppt_x"/>
                                          </p:val>
                                        </p:tav>
                                        <p:tav tm="100000">
                                          <p:val>
                                            <p:strVal val="#ppt_x"/>
                                          </p:val>
                                        </p:tav>
                                      </p:tavLst>
                                    </p:anim>
                                    <p:anim calcmode="lin" valueType="num">
                                      <p:cBhvr additive="base">
                                        <p:cTn id="162" dur="500" fill="hold"/>
                                        <p:tgtEl>
                                          <p:spTgt spid="36458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64588"/>
                                        </p:tgtEl>
                                        <p:attrNameLst>
                                          <p:attrName>style.visibility</p:attrName>
                                        </p:attrNameLst>
                                      </p:cBhvr>
                                      <p:to>
                                        <p:strVal val="visible"/>
                                      </p:to>
                                    </p:set>
                                    <p:anim calcmode="lin" valueType="num">
                                      <p:cBhvr additive="base">
                                        <p:cTn id="165" dur="500" fill="hold"/>
                                        <p:tgtEl>
                                          <p:spTgt spid="364588"/>
                                        </p:tgtEl>
                                        <p:attrNameLst>
                                          <p:attrName>ppt_x</p:attrName>
                                        </p:attrNameLst>
                                      </p:cBhvr>
                                      <p:tavLst>
                                        <p:tav tm="0">
                                          <p:val>
                                            <p:strVal val="#ppt_x"/>
                                          </p:val>
                                        </p:tav>
                                        <p:tav tm="100000">
                                          <p:val>
                                            <p:strVal val="#ppt_x"/>
                                          </p:val>
                                        </p:tav>
                                      </p:tavLst>
                                    </p:anim>
                                    <p:anim calcmode="lin" valueType="num">
                                      <p:cBhvr additive="base">
                                        <p:cTn id="166" dur="500" fill="hold"/>
                                        <p:tgtEl>
                                          <p:spTgt spid="36458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64589"/>
                                        </p:tgtEl>
                                        <p:attrNameLst>
                                          <p:attrName>style.visibility</p:attrName>
                                        </p:attrNameLst>
                                      </p:cBhvr>
                                      <p:to>
                                        <p:strVal val="visible"/>
                                      </p:to>
                                    </p:set>
                                    <p:anim calcmode="lin" valueType="num">
                                      <p:cBhvr additive="base">
                                        <p:cTn id="169" dur="500" fill="hold"/>
                                        <p:tgtEl>
                                          <p:spTgt spid="364589"/>
                                        </p:tgtEl>
                                        <p:attrNameLst>
                                          <p:attrName>ppt_x</p:attrName>
                                        </p:attrNameLst>
                                      </p:cBhvr>
                                      <p:tavLst>
                                        <p:tav tm="0">
                                          <p:val>
                                            <p:strVal val="#ppt_x"/>
                                          </p:val>
                                        </p:tav>
                                        <p:tav tm="100000">
                                          <p:val>
                                            <p:strVal val="#ppt_x"/>
                                          </p:val>
                                        </p:tav>
                                      </p:tavLst>
                                    </p:anim>
                                    <p:anim calcmode="lin" valueType="num">
                                      <p:cBhvr additive="base">
                                        <p:cTn id="170" dur="500" fill="hold"/>
                                        <p:tgtEl>
                                          <p:spTgt spid="36458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364590"/>
                                        </p:tgtEl>
                                        <p:attrNameLst>
                                          <p:attrName>style.visibility</p:attrName>
                                        </p:attrNameLst>
                                      </p:cBhvr>
                                      <p:to>
                                        <p:strVal val="visible"/>
                                      </p:to>
                                    </p:set>
                                    <p:anim calcmode="lin" valueType="num">
                                      <p:cBhvr additive="base">
                                        <p:cTn id="173" dur="500" fill="hold"/>
                                        <p:tgtEl>
                                          <p:spTgt spid="364590"/>
                                        </p:tgtEl>
                                        <p:attrNameLst>
                                          <p:attrName>ppt_x</p:attrName>
                                        </p:attrNameLst>
                                      </p:cBhvr>
                                      <p:tavLst>
                                        <p:tav tm="0">
                                          <p:val>
                                            <p:strVal val="#ppt_x"/>
                                          </p:val>
                                        </p:tav>
                                        <p:tav tm="100000">
                                          <p:val>
                                            <p:strVal val="#ppt_x"/>
                                          </p:val>
                                        </p:tav>
                                      </p:tavLst>
                                    </p:anim>
                                    <p:anim calcmode="lin" valueType="num">
                                      <p:cBhvr additive="base">
                                        <p:cTn id="174" dur="500" fill="hold"/>
                                        <p:tgtEl>
                                          <p:spTgt spid="364590"/>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364591"/>
                                        </p:tgtEl>
                                        <p:attrNameLst>
                                          <p:attrName>style.visibility</p:attrName>
                                        </p:attrNameLst>
                                      </p:cBhvr>
                                      <p:to>
                                        <p:strVal val="visible"/>
                                      </p:to>
                                    </p:set>
                                    <p:anim calcmode="lin" valueType="num">
                                      <p:cBhvr additive="base">
                                        <p:cTn id="177" dur="500" fill="hold"/>
                                        <p:tgtEl>
                                          <p:spTgt spid="364591"/>
                                        </p:tgtEl>
                                        <p:attrNameLst>
                                          <p:attrName>ppt_x</p:attrName>
                                        </p:attrNameLst>
                                      </p:cBhvr>
                                      <p:tavLst>
                                        <p:tav tm="0">
                                          <p:val>
                                            <p:strVal val="#ppt_x"/>
                                          </p:val>
                                        </p:tav>
                                        <p:tav tm="100000">
                                          <p:val>
                                            <p:strVal val="#ppt_x"/>
                                          </p:val>
                                        </p:tav>
                                      </p:tavLst>
                                    </p:anim>
                                    <p:anim calcmode="lin" valueType="num">
                                      <p:cBhvr additive="base">
                                        <p:cTn id="178" dur="500" fill="hold"/>
                                        <p:tgtEl>
                                          <p:spTgt spid="36459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364592"/>
                                        </p:tgtEl>
                                        <p:attrNameLst>
                                          <p:attrName>style.visibility</p:attrName>
                                        </p:attrNameLst>
                                      </p:cBhvr>
                                      <p:to>
                                        <p:strVal val="visible"/>
                                      </p:to>
                                    </p:set>
                                    <p:anim calcmode="lin" valueType="num">
                                      <p:cBhvr additive="base">
                                        <p:cTn id="181" dur="500" fill="hold"/>
                                        <p:tgtEl>
                                          <p:spTgt spid="364592"/>
                                        </p:tgtEl>
                                        <p:attrNameLst>
                                          <p:attrName>ppt_x</p:attrName>
                                        </p:attrNameLst>
                                      </p:cBhvr>
                                      <p:tavLst>
                                        <p:tav tm="0">
                                          <p:val>
                                            <p:strVal val="#ppt_x"/>
                                          </p:val>
                                        </p:tav>
                                        <p:tav tm="100000">
                                          <p:val>
                                            <p:strVal val="#ppt_x"/>
                                          </p:val>
                                        </p:tav>
                                      </p:tavLst>
                                    </p:anim>
                                    <p:anim calcmode="lin" valueType="num">
                                      <p:cBhvr additive="base">
                                        <p:cTn id="182" dur="500" fill="hold"/>
                                        <p:tgtEl>
                                          <p:spTgt spid="36459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64593"/>
                                        </p:tgtEl>
                                        <p:attrNameLst>
                                          <p:attrName>style.visibility</p:attrName>
                                        </p:attrNameLst>
                                      </p:cBhvr>
                                      <p:to>
                                        <p:strVal val="visible"/>
                                      </p:to>
                                    </p:set>
                                    <p:anim calcmode="lin" valueType="num">
                                      <p:cBhvr additive="base">
                                        <p:cTn id="185" dur="500" fill="hold"/>
                                        <p:tgtEl>
                                          <p:spTgt spid="364593"/>
                                        </p:tgtEl>
                                        <p:attrNameLst>
                                          <p:attrName>ppt_x</p:attrName>
                                        </p:attrNameLst>
                                      </p:cBhvr>
                                      <p:tavLst>
                                        <p:tav tm="0">
                                          <p:val>
                                            <p:strVal val="#ppt_x"/>
                                          </p:val>
                                        </p:tav>
                                        <p:tav tm="100000">
                                          <p:val>
                                            <p:strVal val="#ppt_x"/>
                                          </p:val>
                                        </p:tav>
                                      </p:tavLst>
                                    </p:anim>
                                    <p:anim calcmode="lin" valueType="num">
                                      <p:cBhvr additive="base">
                                        <p:cTn id="186" dur="500" fill="hold"/>
                                        <p:tgtEl>
                                          <p:spTgt spid="36459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364594"/>
                                        </p:tgtEl>
                                        <p:attrNameLst>
                                          <p:attrName>style.visibility</p:attrName>
                                        </p:attrNameLst>
                                      </p:cBhvr>
                                      <p:to>
                                        <p:strVal val="visible"/>
                                      </p:to>
                                    </p:set>
                                    <p:anim calcmode="lin" valueType="num">
                                      <p:cBhvr additive="base">
                                        <p:cTn id="189" dur="500" fill="hold"/>
                                        <p:tgtEl>
                                          <p:spTgt spid="364594"/>
                                        </p:tgtEl>
                                        <p:attrNameLst>
                                          <p:attrName>ppt_x</p:attrName>
                                        </p:attrNameLst>
                                      </p:cBhvr>
                                      <p:tavLst>
                                        <p:tav tm="0">
                                          <p:val>
                                            <p:strVal val="#ppt_x"/>
                                          </p:val>
                                        </p:tav>
                                        <p:tav tm="100000">
                                          <p:val>
                                            <p:strVal val="#ppt_x"/>
                                          </p:val>
                                        </p:tav>
                                      </p:tavLst>
                                    </p:anim>
                                    <p:anim calcmode="lin" valueType="num">
                                      <p:cBhvr additive="base">
                                        <p:cTn id="190" dur="500" fill="hold"/>
                                        <p:tgtEl>
                                          <p:spTgt spid="364594"/>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364632"/>
                                        </p:tgtEl>
                                        <p:attrNameLst>
                                          <p:attrName>style.visibility</p:attrName>
                                        </p:attrNameLst>
                                      </p:cBhvr>
                                      <p:to>
                                        <p:strVal val="visible"/>
                                      </p:to>
                                    </p:set>
                                    <p:anim calcmode="lin" valueType="num">
                                      <p:cBhvr additive="base">
                                        <p:cTn id="193" dur="500" fill="hold"/>
                                        <p:tgtEl>
                                          <p:spTgt spid="364632"/>
                                        </p:tgtEl>
                                        <p:attrNameLst>
                                          <p:attrName>ppt_x</p:attrName>
                                        </p:attrNameLst>
                                      </p:cBhvr>
                                      <p:tavLst>
                                        <p:tav tm="0">
                                          <p:val>
                                            <p:strVal val="#ppt_x"/>
                                          </p:val>
                                        </p:tav>
                                        <p:tav tm="100000">
                                          <p:val>
                                            <p:strVal val="#ppt_x"/>
                                          </p:val>
                                        </p:tav>
                                      </p:tavLst>
                                    </p:anim>
                                    <p:anim calcmode="lin" valueType="num">
                                      <p:cBhvr additive="base">
                                        <p:cTn id="194" dur="500" fill="hold"/>
                                        <p:tgtEl>
                                          <p:spTgt spid="364632"/>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364633"/>
                                        </p:tgtEl>
                                        <p:attrNameLst>
                                          <p:attrName>style.visibility</p:attrName>
                                        </p:attrNameLst>
                                      </p:cBhvr>
                                      <p:to>
                                        <p:strVal val="visible"/>
                                      </p:to>
                                    </p:set>
                                    <p:anim calcmode="lin" valueType="num">
                                      <p:cBhvr additive="base">
                                        <p:cTn id="197" dur="500" fill="hold"/>
                                        <p:tgtEl>
                                          <p:spTgt spid="364633"/>
                                        </p:tgtEl>
                                        <p:attrNameLst>
                                          <p:attrName>ppt_x</p:attrName>
                                        </p:attrNameLst>
                                      </p:cBhvr>
                                      <p:tavLst>
                                        <p:tav tm="0">
                                          <p:val>
                                            <p:strVal val="#ppt_x"/>
                                          </p:val>
                                        </p:tav>
                                        <p:tav tm="100000">
                                          <p:val>
                                            <p:strVal val="#ppt_x"/>
                                          </p:val>
                                        </p:tav>
                                      </p:tavLst>
                                    </p:anim>
                                    <p:anim calcmode="lin" valueType="num">
                                      <p:cBhvr additive="base">
                                        <p:cTn id="198" dur="500" fill="hold"/>
                                        <p:tgtEl>
                                          <p:spTgt spid="364633"/>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364634"/>
                                        </p:tgtEl>
                                        <p:attrNameLst>
                                          <p:attrName>style.visibility</p:attrName>
                                        </p:attrNameLst>
                                      </p:cBhvr>
                                      <p:to>
                                        <p:strVal val="visible"/>
                                      </p:to>
                                    </p:set>
                                    <p:anim calcmode="lin" valueType="num">
                                      <p:cBhvr additive="base">
                                        <p:cTn id="201" dur="500" fill="hold"/>
                                        <p:tgtEl>
                                          <p:spTgt spid="364634"/>
                                        </p:tgtEl>
                                        <p:attrNameLst>
                                          <p:attrName>ppt_x</p:attrName>
                                        </p:attrNameLst>
                                      </p:cBhvr>
                                      <p:tavLst>
                                        <p:tav tm="0">
                                          <p:val>
                                            <p:strVal val="#ppt_x"/>
                                          </p:val>
                                        </p:tav>
                                        <p:tav tm="100000">
                                          <p:val>
                                            <p:strVal val="#ppt_x"/>
                                          </p:val>
                                        </p:tav>
                                      </p:tavLst>
                                    </p:anim>
                                    <p:anim calcmode="lin" valueType="num">
                                      <p:cBhvr additive="base">
                                        <p:cTn id="202" dur="500" fill="hold"/>
                                        <p:tgtEl>
                                          <p:spTgt spid="364634"/>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364635"/>
                                        </p:tgtEl>
                                        <p:attrNameLst>
                                          <p:attrName>style.visibility</p:attrName>
                                        </p:attrNameLst>
                                      </p:cBhvr>
                                      <p:to>
                                        <p:strVal val="visible"/>
                                      </p:to>
                                    </p:set>
                                    <p:anim calcmode="lin" valueType="num">
                                      <p:cBhvr additive="base">
                                        <p:cTn id="205" dur="500" fill="hold"/>
                                        <p:tgtEl>
                                          <p:spTgt spid="364635"/>
                                        </p:tgtEl>
                                        <p:attrNameLst>
                                          <p:attrName>ppt_x</p:attrName>
                                        </p:attrNameLst>
                                      </p:cBhvr>
                                      <p:tavLst>
                                        <p:tav tm="0">
                                          <p:val>
                                            <p:strVal val="#ppt_x"/>
                                          </p:val>
                                        </p:tav>
                                        <p:tav tm="100000">
                                          <p:val>
                                            <p:strVal val="#ppt_x"/>
                                          </p:val>
                                        </p:tav>
                                      </p:tavLst>
                                    </p:anim>
                                    <p:anim calcmode="lin" valueType="num">
                                      <p:cBhvr additive="base">
                                        <p:cTn id="206" dur="500" fill="hold"/>
                                        <p:tgtEl>
                                          <p:spTgt spid="364635"/>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364636"/>
                                        </p:tgtEl>
                                        <p:attrNameLst>
                                          <p:attrName>style.visibility</p:attrName>
                                        </p:attrNameLst>
                                      </p:cBhvr>
                                      <p:to>
                                        <p:strVal val="visible"/>
                                      </p:to>
                                    </p:set>
                                    <p:anim calcmode="lin" valueType="num">
                                      <p:cBhvr additive="base">
                                        <p:cTn id="209" dur="500" fill="hold"/>
                                        <p:tgtEl>
                                          <p:spTgt spid="364636"/>
                                        </p:tgtEl>
                                        <p:attrNameLst>
                                          <p:attrName>ppt_x</p:attrName>
                                        </p:attrNameLst>
                                      </p:cBhvr>
                                      <p:tavLst>
                                        <p:tav tm="0">
                                          <p:val>
                                            <p:strVal val="#ppt_x"/>
                                          </p:val>
                                        </p:tav>
                                        <p:tav tm="100000">
                                          <p:val>
                                            <p:strVal val="#ppt_x"/>
                                          </p:val>
                                        </p:tav>
                                      </p:tavLst>
                                    </p:anim>
                                    <p:anim calcmode="lin" valueType="num">
                                      <p:cBhvr additive="base">
                                        <p:cTn id="210" dur="500" fill="hold"/>
                                        <p:tgtEl>
                                          <p:spTgt spid="364636"/>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364637"/>
                                        </p:tgtEl>
                                        <p:attrNameLst>
                                          <p:attrName>style.visibility</p:attrName>
                                        </p:attrNameLst>
                                      </p:cBhvr>
                                      <p:to>
                                        <p:strVal val="visible"/>
                                      </p:to>
                                    </p:set>
                                    <p:anim calcmode="lin" valueType="num">
                                      <p:cBhvr additive="base">
                                        <p:cTn id="213" dur="500" fill="hold"/>
                                        <p:tgtEl>
                                          <p:spTgt spid="364637"/>
                                        </p:tgtEl>
                                        <p:attrNameLst>
                                          <p:attrName>ppt_x</p:attrName>
                                        </p:attrNameLst>
                                      </p:cBhvr>
                                      <p:tavLst>
                                        <p:tav tm="0">
                                          <p:val>
                                            <p:strVal val="#ppt_x"/>
                                          </p:val>
                                        </p:tav>
                                        <p:tav tm="100000">
                                          <p:val>
                                            <p:strVal val="#ppt_x"/>
                                          </p:val>
                                        </p:tav>
                                      </p:tavLst>
                                    </p:anim>
                                    <p:anim calcmode="lin" valueType="num">
                                      <p:cBhvr additive="base">
                                        <p:cTn id="214" dur="500" fill="hold"/>
                                        <p:tgtEl>
                                          <p:spTgt spid="364637"/>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364638"/>
                                        </p:tgtEl>
                                        <p:attrNameLst>
                                          <p:attrName>style.visibility</p:attrName>
                                        </p:attrNameLst>
                                      </p:cBhvr>
                                      <p:to>
                                        <p:strVal val="visible"/>
                                      </p:to>
                                    </p:set>
                                    <p:anim calcmode="lin" valueType="num">
                                      <p:cBhvr additive="base">
                                        <p:cTn id="217" dur="500" fill="hold"/>
                                        <p:tgtEl>
                                          <p:spTgt spid="364638"/>
                                        </p:tgtEl>
                                        <p:attrNameLst>
                                          <p:attrName>ppt_x</p:attrName>
                                        </p:attrNameLst>
                                      </p:cBhvr>
                                      <p:tavLst>
                                        <p:tav tm="0">
                                          <p:val>
                                            <p:strVal val="#ppt_x"/>
                                          </p:val>
                                        </p:tav>
                                        <p:tav tm="100000">
                                          <p:val>
                                            <p:strVal val="#ppt_x"/>
                                          </p:val>
                                        </p:tav>
                                      </p:tavLst>
                                    </p:anim>
                                    <p:anim calcmode="lin" valueType="num">
                                      <p:cBhvr additive="base">
                                        <p:cTn id="218" dur="500" fill="hold"/>
                                        <p:tgtEl>
                                          <p:spTgt spid="364638"/>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364639"/>
                                        </p:tgtEl>
                                        <p:attrNameLst>
                                          <p:attrName>style.visibility</p:attrName>
                                        </p:attrNameLst>
                                      </p:cBhvr>
                                      <p:to>
                                        <p:strVal val="visible"/>
                                      </p:to>
                                    </p:set>
                                    <p:anim calcmode="lin" valueType="num">
                                      <p:cBhvr additive="base">
                                        <p:cTn id="221" dur="500" fill="hold"/>
                                        <p:tgtEl>
                                          <p:spTgt spid="364639"/>
                                        </p:tgtEl>
                                        <p:attrNameLst>
                                          <p:attrName>ppt_x</p:attrName>
                                        </p:attrNameLst>
                                      </p:cBhvr>
                                      <p:tavLst>
                                        <p:tav tm="0">
                                          <p:val>
                                            <p:strVal val="#ppt_x"/>
                                          </p:val>
                                        </p:tav>
                                        <p:tav tm="100000">
                                          <p:val>
                                            <p:strVal val="#ppt_x"/>
                                          </p:val>
                                        </p:tav>
                                      </p:tavLst>
                                    </p:anim>
                                    <p:anim calcmode="lin" valueType="num">
                                      <p:cBhvr additive="base">
                                        <p:cTn id="222" dur="500" fill="hold"/>
                                        <p:tgtEl>
                                          <p:spTgt spid="364639"/>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364640"/>
                                        </p:tgtEl>
                                        <p:attrNameLst>
                                          <p:attrName>style.visibility</p:attrName>
                                        </p:attrNameLst>
                                      </p:cBhvr>
                                      <p:to>
                                        <p:strVal val="visible"/>
                                      </p:to>
                                    </p:set>
                                    <p:anim calcmode="lin" valueType="num">
                                      <p:cBhvr additive="base">
                                        <p:cTn id="225" dur="500" fill="hold"/>
                                        <p:tgtEl>
                                          <p:spTgt spid="364640"/>
                                        </p:tgtEl>
                                        <p:attrNameLst>
                                          <p:attrName>ppt_x</p:attrName>
                                        </p:attrNameLst>
                                      </p:cBhvr>
                                      <p:tavLst>
                                        <p:tav tm="0">
                                          <p:val>
                                            <p:strVal val="#ppt_x"/>
                                          </p:val>
                                        </p:tav>
                                        <p:tav tm="100000">
                                          <p:val>
                                            <p:strVal val="#ppt_x"/>
                                          </p:val>
                                        </p:tav>
                                      </p:tavLst>
                                    </p:anim>
                                    <p:anim calcmode="lin" valueType="num">
                                      <p:cBhvr additive="base">
                                        <p:cTn id="226" dur="500" fill="hold"/>
                                        <p:tgtEl>
                                          <p:spTgt spid="364640"/>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364641"/>
                                        </p:tgtEl>
                                        <p:attrNameLst>
                                          <p:attrName>style.visibility</p:attrName>
                                        </p:attrNameLst>
                                      </p:cBhvr>
                                      <p:to>
                                        <p:strVal val="visible"/>
                                      </p:to>
                                    </p:set>
                                    <p:anim calcmode="lin" valueType="num">
                                      <p:cBhvr additive="base">
                                        <p:cTn id="229" dur="500" fill="hold"/>
                                        <p:tgtEl>
                                          <p:spTgt spid="364641"/>
                                        </p:tgtEl>
                                        <p:attrNameLst>
                                          <p:attrName>ppt_x</p:attrName>
                                        </p:attrNameLst>
                                      </p:cBhvr>
                                      <p:tavLst>
                                        <p:tav tm="0">
                                          <p:val>
                                            <p:strVal val="#ppt_x"/>
                                          </p:val>
                                        </p:tav>
                                        <p:tav tm="100000">
                                          <p:val>
                                            <p:strVal val="#ppt_x"/>
                                          </p:val>
                                        </p:tav>
                                      </p:tavLst>
                                    </p:anim>
                                    <p:anim calcmode="lin" valueType="num">
                                      <p:cBhvr additive="base">
                                        <p:cTn id="230" dur="500" fill="hold"/>
                                        <p:tgtEl>
                                          <p:spTgt spid="3646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364643"/>
                                        </p:tgtEl>
                                        <p:attrNameLst>
                                          <p:attrName>style.visibility</p:attrName>
                                        </p:attrNameLst>
                                      </p:cBhvr>
                                      <p:to>
                                        <p:strVal val="visible"/>
                                      </p:to>
                                    </p:set>
                                    <p:anim calcmode="lin" valueType="num">
                                      <p:cBhvr additive="base">
                                        <p:cTn id="233" dur="500" fill="hold"/>
                                        <p:tgtEl>
                                          <p:spTgt spid="364643"/>
                                        </p:tgtEl>
                                        <p:attrNameLst>
                                          <p:attrName>ppt_x</p:attrName>
                                        </p:attrNameLst>
                                      </p:cBhvr>
                                      <p:tavLst>
                                        <p:tav tm="0">
                                          <p:val>
                                            <p:strVal val="#ppt_x"/>
                                          </p:val>
                                        </p:tav>
                                        <p:tav tm="100000">
                                          <p:val>
                                            <p:strVal val="#ppt_x"/>
                                          </p:val>
                                        </p:tav>
                                      </p:tavLst>
                                    </p:anim>
                                    <p:anim calcmode="lin" valueType="num">
                                      <p:cBhvr additive="base">
                                        <p:cTn id="234" dur="500" fill="hold"/>
                                        <p:tgtEl>
                                          <p:spTgt spid="364643"/>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364644"/>
                                        </p:tgtEl>
                                        <p:attrNameLst>
                                          <p:attrName>style.visibility</p:attrName>
                                        </p:attrNameLst>
                                      </p:cBhvr>
                                      <p:to>
                                        <p:strVal val="visible"/>
                                      </p:to>
                                    </p:set>
                                    <p:anim calcmode="lin" valueType="num">
                                      <p:cBhvr additive="base">
                                        <p:cTn id="237" dur="500" fill="hold"/>
                                        <p:tgtEl>
                                          <p:spTgt spid="364644"/>
                                        </p:tgtEl>
                                        <p:attrNameLst>
                                          <p:attrName>ppt_x</p:attrName>
                                        </p:attrNameLst>
                                      </p:cBhvr>
                                      <p:tavLst>
                                        <p:tav tm="0">
                                          <p:val>
                                            <p:strVal val="#ppt_x"/>
                                          </p:val>
                                        </p:tav>
                                        <p:tav tm="100000">
                                          <p:val>
                                            <p:strVal val="#ppt_x"/>
                                          </p:val>
                                        </p:tav>
                                      </p:tavLst>
                                    </p:anim>
                                    <p:anim calcmode="lin" valueType="num">
                                      <p:cBhvr additive="base">
                                        <p:cTn id="238" dur="500" fill="hold"/>
                                        <p:tgtEl>
                                          <p:spTgt spid="364644"/>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364645"/>
                                        </p:tgtEl>
                                        <p:attrNameLst>
                                          <p:attrName>style.visibility</p:attrName>
                                        </p:attrNameLst>
                                      </p:cBhvr>
                                      <p:to>
                                        <p:strVal val="visible"/>
                                      </p:to>
                                    </p:set>
                                    <p:anim calcmode="lin" valueType="num">
                                      <p:cBhvr additive="base">
                                        <p:cTn id="241" dur="500" fill="hold"/>
                                        <p:tgtEl>
                                          <p:spTgt spid="364645"/>
                                        </p:tgtEl>
                                        <p:attrNameLst>
                                          <p:attrName>ppt_x</p:attrName>
                                        </p:attrNameLst>
                                      </p:cBhvr>
                                      <p:tavLst>
                                        <p:tav tm="0">
                                          <p:val>
                                            <p:strVal val="#ppt_x"/>
                                          </p:val>
                                        </p:tav>
                                        <p:tav tm="100000">
                                          <p:val>
                                            <p:strVal val="#ppt_x"/>
                                          </p:val>
                                        </p:tav>
                                      </p:tavLst>
                                    </p:anim>
                                    <p:anim calcmode="lin" valueType="num">
                                      <p:cBhvr additive="base">
                                        <p:cTn id="242" dur="500" fill="hold"/>
                                        <p:tgtEl>
                                          <p:spTgt spid="364645"/>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364646"/>
                                        </p:tgtEl>
                                        <p:attrNameLst>
                                          <p:attrName>style.visibility</p:attrName>
                                        </p:attrNameLst>
                                      </p:cBhvr>
                                      <p:to>
                                        <p:strVal val="visible"/>
                                      </p:to>
                                    </p:set>
                                    <p:anim calcmode="lin" valueType="num">
                                      <p:cBhvr additive="base">
                                        <p:cTn id="245" dur="500" fill="hold"/>
                                        <p:tgtEl>
                                          <p:spTgt spid="364646"/>
                                        </p:tgtEl>
                                        <p:attrNameLst>
                                          <p:attrName>ppt_x</p:attrName>
                                        </p:attrNameLst>
                                      </p:cBhvr>
                                      <p:tavLst>
                                        <p:tav tm="0">
                                          <p:val>
                                            <p:strVal val="#ppt_x"/>
                                          </p:val>
                                        </p:tav>
                                        <p:tav tm="100000">
                                          <p:val>
                                            <p:strVal val="#ppt_x"/>
                                          </p:val>
                                        </p:tav>
                                      </p:tavLst>
                                    </p:anim>
                                    <p:anim calcmode="lin" valueType="num">
                                      <p:cBhvr additive="base">
                                        <p:cTn id="246" dur="500" fill="hold"/>
                                        <p:tgtEl>
                                          <p:spTgt spid="364646"/>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364647"/>
                                        </p:tgtEl>
                                        <p:attrNameLst>
                                          <p:attrName>style.visibility</p:attrName>
                                        </p:attrNameLst>
                                      </p:cBhvr>
                                      <p:to>
                                        <p:strVal val="visible"/>
                                      </p:to>
                                    </p:set>
                                    <p:anim calcmode="lin" valueType="num">
                                      <p:cBhvr additive="base">
                                        <p:cTn id="249" dur="500" fill="hold"/>
                                        <p:tgtEl>
                                          <p:spTgt spid="364647"/>
                                        </p:tgtEl>
                                        <p:attrNameLst>
                                          <p:attrName>ppt_x</p:attrName>
                                        </p:attrNameLst>
                                      </p:cBhvr>
                                      <p:tavLst>
                                        <p:tav tm="0">
                                          <p:val>
                                            <p:strVal val="#ppt_x"/>
                                          </p:val>
                                        </p:tav>
                                        <p:tav tm="100000">
                                          <p:val>
                                            <p:strVal val="#ppt_x"/>
                                          </p:val>
                                        </p:tav>
                                      </p:tavLst>
                                    </p:anim>
                                    <p:anim calcmode="lin" valueType="num">
                                      <p:cBhvr additive="base">
                                        <p:cTn id="250" dur="500" fill="hold"/>
                                        <p:tgtEl>
                                          <p:spTgt spid="364647"/>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364648"/>
                                        </p:tgtEl>
                                        <p:attrNameLst>
                                          <p:attrName>style.visibility</p:attrName>
                                        </p:attrNameLst>
                                      </p:cBhvr>
                                      <p:to>
                                        <p:strVal val="visible"/>
                                      </p:to>
                                    </p:set>
                                    <p:anim calcmode="lin" valueType="num">
                                      <p:cBhvr additive="base">
                                        <p:cTn id="253" dur="500" fill="hold"/>
                                        <p:tgtEl>
                                          <p:spTgt spid="364648"/>
                                        </p:tgtEl>
                                        <p:attrNameLst>
                                          <p:attrName>ppt_x</p:attrName>
                                        </p:attrNameLst>
                                      </p:cBhvr>
                                      <p:tavLst>
                                        <p:tav tm="0">
                                          <p:val>
                                            <p:strVal val="#ppt_x"/>
                                          </p:val>
                                        </p:tav>
                                        <p:tav tm="100000">
                                          <p:val>
                                            <p:strVal val="#ppt_x"/>
                                          </p:val>
                                        </p:tav>
                                      </p:tavLst>
                                    </p:anim>
                                    <p:anim calcmode="lin" valueType="num">
                                      <p:cBhvr additive="base">
                                        <p:cTn id="254" dur="500" fill="hold"/>
                                        <p:tgtEl>
                                          <p:spTgt spid="364648"/>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364649"/>
                                        </p:tgtEl>
                                        <p:attrNameLst>
                                          <p:attrName>style.visibility</p:attrName>
                                        </p:attrNameLst>
                                      </p:cBhvr>
                                      <p:to>
                                        <p:strVal val="visible"/>
                                      </p:to>
                                    </p:set>
                                    <p:anim calcmode="lin" valueType="num">
                                      <p:cBhvr additive="base">
                                        <p:cTn id="257" dur="500" fill="hold"/>
                                        <p:tgtEl>
                                          <p:spTgt spid="364649"/>
                                        </p:tgtEl>
                                        <p:attrNameLst>
                                          <p:attrName>ppt_x</p:attrName>
                                        </p:attrNameLst>
                                      </p:cBhvr>
                                      <p:tavLst>
                                        <p:tav tm="0">
                                          <p:val>
                                            <p:strVal val="#ppt_x"/>
                                          </p:val>
                                        </p:tav>
                                        <p:tav tm="100000">
                                          <p:val>
                                            <p:strVal val="#ppt_x"/>
                                          </p:val>
                                        </p:tav>
                                      </p:tavLst>
                                    </p:anim>
                                    <p:anim calcmode="lin" valueType="num">
                                      <p:cBhvr additive="base">
                                        <p:cTn id="258" dur="500" fill="hold"/>
                                        <p:tgtEl>
                                          <p:spTgt spid="364649"/>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364650"/>
                                        </p:tgtEl>
                                        <p:attrNameLst>
                                          <p:attrName>style.visibility</p:attrName>
                                        </p:attrNameLst>
                                      </p:cBhvr>
                                      <p:to>
                                        <p:strVal val="visible"/>
                                      </p:to>
                                    </p:set>
                                    <p:anim calcmode="lin" valueType="num">
                                      <p:cBhvr additive="base">
                                        <p:cTn id="261" dur="500" fill="hold"/>
                                        <p:tgtEl>
                                          <p:spTgt spid="364650"/>
                                        </p:tgtEl>
                                        <p:attrNameLst>
                                          <p:attrName>ppt_x</p:attrName>
                                        </p:attrNameLst>
                                      </p:cBhvr>
                                      <p:tavLst>
                                        <p:tav tm="0">
                                          <p:val>
                                            <p:strVal val="#ppt_x"/>
                                          </p:val>
                                        </p:tav>
                                        <p:tav tm="100000">
                                          <p:val>
                                            <p:strVal val="#ppt_x"/>
                                          </p:val>
                                        </p:tav>
                                      </p:tavLst>
                                    </p:anim>
                                    <p:anim calcmode="lin" valueType="num">
                                      <p:cBhvr additive="base">
                                        <p:cTn id="262" dur="500" fill="hold"/>
                                        <p:tgtEl>
                                          <p:spTgt spid="364650"/>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364651"/>
                                        </p:tgtEl>
                                        <p:attrNameLst>
                                          <p:attrName>style.visibility</p:attrName>
                                        </p:attrNameLst>
                                      </p:cBhvr>
                                      <p:to>
                                        <p:strVal val="visible"/>
                                      </p:to>
                                    </p:set>
                                    <p:anim calcmode="lin" valueType="num">
                                      <p:cBhvr additive="base">
                                        <p:cTn id="265" dur="500" fill="hold"/>
                                        <p:tgtEl>
                                          <p:spTgt spid="364651"/>
                                        </p:tgtEl>
                                        <p:attrNameLst>
                                          <p:attrName>ppt_x</p:attrName>
                                        </p:attrNameLst>
                                      </p:cBhvr>
                                      <p:tavLst>
                                        <p:tav tm="0">
                                          <p:val>
                                            <p:strVal val="#ppt_x"/>
                                          </p:val>
                                        </p:tav>
                                        <p:tav tm="100000">
                                          <p:val>
                                            <p:strVal val="#ppt_x"/>
                                          </p:val>
                                        </p:tav>
                                      </p:tavLst>
                                    </p:anim>
                                    <p:anim calcmode="lin" valueType="num">
                                      <p:cBhvr additive="base">
                                        <p:cTn id="266" dur="500" fill="hold"/>
                                        <p:tgtEl>
                                          <p:spTgt spid="364651"/>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364652"/>
                                        </p:tgtEl>
                                        <p:attrNameLst>
                                          <p:attrName>style.visibility</p:attrName>
                                        </p:attrNameLst>
                                      </p:cBhvr>
                                      <p:to>
                                        <p:strVal val="visible"/>
                                      </p:to>
                                    </p:set>
                                    <p:anim calcmode="lin" valueType="num">
                                      <p:cBhvr additive="base">
                                        <p:cTn id="269" dur="500" fill="hold"/>
                                        <p:tgtEl>
                                          <p:spTgt spid="364652"/>
                                        </p:tgtEl>
                                        <p:attrNameLst>
                                          <p:attrName>ppt_x</p:attrName>
                                        </p:attrNameLst>
                                      </p:cBhvr>
                                      <p:tavLst>
                                        <p:tav tm="0">
                                          <p:val>
                                            <p:strVal val="#ppt_x"/>
                                          </p:val>
                                        </p:tav>
                                        <p:tav tm="100000">
                                          <p:val>
                                            <p:strVal val="#ppt_x"/>
                                          </p:val>
                                        </p:tav>
                                      </p:tavLst>
                                    </p:anim>
                                    <p:anim calcmode="lin" valueType="num">
                                      <p:cBhvr additive="base">
                                        <p:cTn id="270" dur="500" fill="hold"/>
                                        <p:tgtEl>
                                          <p:spTgt spid="364652"/>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364653"/>
                                        </p:tgtEl>
                                        <p:attrNameLst>
                                          <p:attrName>style.visibility</p:attrName>
                                        </p:attrNameLst>
                                      </p:cBhvr>
                                      <p:to>
                                        <p:strVal val="visible"/>
                                      </p:to>
                                    </p:set>
                                    <p:anim calcmode="lin" valueType="num">
                                      <p:cBhvr additive="base">
                                        <p:cTn id="273" dur="500" fill="hold"/>
                                        <p:tgtEl>
                                          <p:spTgt spid="364653"/>
                                        </p:tgtEl>
                                        <p:attrNameLst>
                                          <p:attrName>ppt_x</p:attrName>
                                        </p:attrNameLst>
                                      </p:cBhvr>
                                      <p:tavLst>
                                        <p:tav tm="0">
                                          <p:val>
                                            <p:strVal val="#ppt_x"/>
                                          </p:val>
                                        </p:tav>
                                        <p:tav tm="100000">
                                          <p:val>
                                            <p:strVal val="#ppt_x"/>
                                          </p:val>
                                        </p:tav>
                                      </p:tavLst>
                                    </p:anim>
                                    <p:anim calcmode="lin" valueType="num">
                                      <p:cBhvr additive="base">
                                        <p:cTn id="274" dur="500" fill="hold"/>
                                        <p:tgtEl>
                                          <p:spTgt spid="364653"/>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364654"/>
                                        </p:tgtEl>
                                        <p:attrNameLst>
                                          <p:attrName>style.visibility</p:attrName>
                                        </p:attrNameLst>
                                      </p:cBhvr>
                                      <p:to>
                                        <p:strVal val="visible"/>
                                      </p:to>
                                    </p:set>
                                    <p:anim calcmode="lin" valueType="num">
                                      <p:cBhvr additive="base">
                                        <p:cTn id="277" dur="500" fill="hold"/>
                                        <p:tgtEl>
                                          <p:spTgt spid="364654"/>
                                        </p:tgtEl>
                                        <p:attrNameLst>
                                          <p:attrName>ppt_x</p:attrName>
                                        </p:attrNameLst>
                                      </p:cBhvr>
                                      <p:tavLst>
                                        <p:tav tm="0">
                                          <p:val>
                                            <p:strVal val="#ppt_x"/>
                                          </p:val>
                                        </p:tav>
                                        <p:tav tm="100000">
                                          <p:val>
                                            <p:strVal val="#ppt_x"/>
                                          </p:val>
                                        </p:tav>
                                      </p:tavLst>
                                    </p:anim>
                                    <p:anim calcmode="lin" valueType="num">
                                      <p:cBhvr additive="base">
                                        <p:cTn id="278" dur="500" fill="hold"/>
                                        <p:tgtEl>
                                          <p:spTgt spid="364654"/>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364655"/>
                                        </p:tgtEl>
                                        <p:attrNameLst>
                                          <p:attrName>style.visibility</p:attrName>
                                        </p:attrNameLst>
                                      </p:cBhvr>
                                      <p:to>
                                        <p:strVal val="visible"/>
                                      </p:to>
                                    </p:set>
                                    <p:anim calcmode="lin" valueType="num">
                                      <p:cBhvr additive="base">
                                        <p:cTn id="281" dur="500" fill="hold"/>
                                        <p:tgtEl>
                                          <p:spTgt spid="364655"/>
                                        </p:tgtEl>
                                        <p:attrNameLst>
                                          <p:attrName>ppt_x</p:attrName>
                                        </p:attrNameLst>
                                      </p:cBhvr>
                                      <p:tavLst>
                                        <p:tav tm="0">
                                          <p:val>
                                            <p:strVal val="#ppt_x"/>
                                          </p:val>
                                        </p:tav>
                                        <p:tav tm="100000">
                                          <p:val>
                                            <p:strVal val="#ppt_x"/>
                                          </p:val>
                                        </p:tav>
                                      </p:tavLst>
                                    </p:anim>
                                    <p:anim calcmode="lin" valueType="num">
                                      <p:cBhvr additive="base">
                                        <p:cTn id="282" dur="500" fill="hold"/>
                                        <p:tgtEl>
                                          <p:spTgt spid="364655"/>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364656"/>
                                        </p:tgtEl>
                                        <p:attrNameLst>
                                          <p:attrName>style.visibility</p:attrName>
                                        </p:attrNameLst>
                                      </p:cBhvr>
                                      <p:to>
                                        <p:strVal val="visible"/>
                                      </p:to>
                                    </p:set>
                                    <p:anim calcmode="lin" valueType="num">
                                      <p:cBhvr additive="base">
                                        <p:cTn id="285" dur="500" fill="hold"/>
                                        <p:tgtEl>
                                          <p:spTgt spid="364656"/>
                                        </p:tgtEl>
                                        <p:attrNameLst>
                                          <p:attrName>ppt_x</p:attrName>
                                        </p:attrNameLst>
                                      </p:cBhvr>
                                      <p:tavLst>
                                        <p:tav tm="0">
                                          <p:val>
                                            <p:strVal val="#ppt_x"/>
                                          </p:val>
                                        </p:tav>
                                        <p:tav tm="100000">
                                          <p:val>
                                            <p:strVal val="#ppt_x"/>
                                          </p:val>
                                        </p:tav>
                                      </p:tavLst>
                                    </p:anim>
                                    <p:anim calcmode="lin" valueType="num">
                                      <p:cBhvr additive="base">
                                        <p:cTn id="286" dur="500" fill="hold"/>
                                        <p:tgtEl>
                                          <p:spTgt spid="364656"/>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364657"/>
                                        </p:tgtEl>
                                        <p:attrNameLst>
                                          <p:attrName>style.visibility</p:attrName>
                                        </p:attrNameLst>
                                      </p:cBhvr>
                                      <p:to>
                                        <p:strVal val="visible"/>
                                      </p:to>
                                    </p:set>
                                    <p:anim calcmode="lin" valueType="num">
                                      <p:cBhvr additive="base">
                                        <p:cTn id="289" dur="500" fill="hold"/>
                                        <p:tgtEl>
                                          <p:spTgt spid="364657"/>
                                        </p:tgtEl>
                                        <p:attrNameLst>
                                          <p:attrName>ppt_x</p:attrName>
                                        </p:attrNameLst>
                                      </p:cBhvr>
                                      <p:tavLst>
                                        <p:tav tm="0">
                                          <p:val>
                                            <p:strVal val="#ppt_x"/>
                                          </p:val>
                                        </p:tav>
                                        <p:tav tm="100000">
                                          <p:val>
                                            <p:strVal val="#ppt_x"/>
                                          </p:val>
                                        </p:tav>
                                      </p:tavLst>
                                    </p:anim>
                                    <p:anim calcmode="lin" valueType="num">
                                      <p:cBhvr additive="base">
                                        <p:cTn id="290" dur="500" fill="hold"/>
                                        <p:tgtEl>
                                          <p:spTgt spid="364657"/>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364658"/>
                                        </p:tgtEl>
                                        <p:attrNameLst>
                                          <p:attrName>style.visibility</p:attrName>
                                        </p:attrNameLst>
                                      </p:cBhvr>
                                      <p:to>
                                        <p:strVal val="visible"/>
                                      </p:to>
                                    </p:set>
                                    <p:anim calcmode="lin" valueType="num">
                                      <p:cBhvr additive="base">
                                        <p:cTn id="293" dur="500" fill="hold"/>
                                        <p:tgtEl>
                                          <p:spTgt spid="364658"/>
                                        </p:tgtEl>
                                        <p:attrNameLst>
                                          <p:attrName>ppt_x</p:attrName>
                                        </p:attrNameLst>
                                      </p:cBhvr>
                                      <p:tavLst>
                                        <p:tav tm="0">
                                          <p:val>
                                            <p:strVal val="#ppt_x"/>
                                          </p:val>
                                        </p:tav>
                                        <p:tav tm="100000">
                                          <p:val>
                                            <p:strVal val="#ppt_x"/>
                                          </p:val>
                                        </p:tav>
                                      </p:tavLst>
                                    </p:anim>
                                    <p:anim calcmode="lin" valueType="num">
                                      <p:cBhvr additive="base">
                                        <p:cTn id="294" dur="500" fill="hold"/>
                                        <p:tgtEl>
                                          <p:spTgt spid="364658"/>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364659"/>
                                        </p:tgtEl>
                                        <p:attrNameLst>
                                          <p:attrName>style.visibility</p:attrName>
                                        </p:attrNameLst>
                                      </p:cBhvr>
                                      <p:to>
                                        <p:strVal val="visible"/>
                                      </p:to>
                                    </p:set>
                                    <p:anim calcmode="lin" valueType="num">
                                      <p:cBhvr additive="base">
                                        <p:cTn id="297" dur="500" fill="hold"/>
                                        <p:tgtEl>
                                          <p:spTgt spid="364659"/>
                                        </p:tgtEl>
                                        <p:attrNameLst>
                                          <p:attrName>ppt_x</p:attrName>
                                        </p:attrNameLst>
                                      </p:cBhvr>
                                      <p:tavLst>
                                        <p:tav tm="0">
                                          <p:val>
                                            <p:strVal val="#ppt_x"/>
                                          </p:val>
                                        </p:tav>
                                        <p:tav tm="100000">
                                          <p:val>
                                            <p:strVal val="#ppt_x"/>
                                          </p:val>
                                        </p:tav>
                                      </p:tavLst>
                                    </p:anim>
                                    <p:anim calcmode="lin" valueType="num">
                                      <p:cBhvr additive="base">
                                        <p:cTn id="298" dur="500" fill="hold"/>
                                        <p:tgtEl>
                                          <p:spTgt spid="364659"/>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364660"/>
                                        </p:tgtEl>
                                        <p:attrNameLst>
                                          <p:attrName>style.visibility</p:attrName>
                                        </p:attrNameLst>
                                      </p:cBhvr>
                                      <p:to>
                                        <p:strVal val="visible"/>
                                      </p:to>
                                    </p:set>
                                    <p:anim calcmode="lin" valueType="num">
                                      <p:cBhvr additive="base">
                                        <p:cTn id="301" dur="500" fill="hold"/>
                                        <p:tgtEl>
                                          <p:spTgt spid="364660"/>
                                        </p:tgtEl>
                                        <p:attrNameLst>
                                          <p:attrName>ppt_x</p:attrName>
                                        </p:attrNameLst>
                                      </p:cBhvr>
                                      <p:tavLst>
                                        <p:tav tm="0">
                                          <p:val>
                                            <p:strVal val="#ppt_x"/>
                                          </p:val>
                                        </p:tav>
                                        <p:tav tm="100000">
                                          <p:val>
                                            <p:strVal val="#ppt_x"/>
                                          </p:val>
                                        </p:tav>
                                      </p:tavLst>
                                    </p:anim>
                                    <p:anim calcmode="lin" valueType="num">
                                      <p:cBhvr additive="base">
                                        <p:cTn id="302" dur="500" fill="hold"/>
                                        <p:tgtEl>
                                          <p:spTgt spid="364660"/>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364661"/>
                                        </p:tgtEl>
                                        <p:attrNameLst>
                                          <p:attrName>style.visibility</p:attrName>
                                        </p:attrNameLst>
                                      </p:cBhvr>
                                      <p:to>
                                        <p:strVal val="visible"/>
                                      </p:to>
                                    </p:set>
                                    <p:anim calcmode="lin" valueType="num">
                                      <p:cBhvr additive="base">
                                        <p:cTn id="305" dur="500" fill="hold"/>
                                        <p:tgtEl>
                                          <p:spTgt spid="364661"/>
                                        </p:tgtEl>
                                        <p:attrNameLst>
                                          <p:attrName>ppt_x</p:attrName>
                                        </p:attrNameLst>
                                      </p:cBhvr>
                                      <p:tavLst>
                                        <p:tav tm="0">
                                          <p:val>
                                            <p:strVal val="#ppt_x"/>
                                          </p:val>
                                        </p:tav>
                                        <p:tav tm="100000">
                                          <p:val>
                                            <p:strVal val="#ppt_x"/>
                                          </p:val>
                                        </p:tav>
                                      </p:tavLst>
                                    </p:anim>
                                    <p:anim calcmode="lin" valueType="num">
                                      <p:cBhvr additive="base">
                                        <p:cTn id="306" dur="500" fill="hold"/>
                                        <p:tgtEl>
                                          <p:spTgt spid="364661"/>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364662"/>
                                        </p:tgtEl>
                                        <p:attrNameLst>
                                          <p:attrName>style.visibility</p:attrName>
                                        </p:attrNameLst>
                                      </p:cBhvr>
                                      <p:to>
                                        <p:strVal val="visible"/>
                                      </p:to>
                                    </p:set>
                                    <p:anim calcmode="lin" valueType="num">
                                      <p:cBhvr additive="base">
                                        <p:cTn id="309" dur="500" fill="hold"/>
                                        <p:tgtEl>
                                          <p:spTgt spid="364662"/>
                                        </p:tgtEl>
                                        <p:attrNameLst>
                                          <p:attrName>ppt_x</p:attrName>
                                        </p:attrNameLst>
                                      </p:cBhvr>
                                      <p:tavLst>
                                        <p:tav tm="0">
                                          <p:val>
                                            <p:strVal val="#ppt_x"/>
                                          </p:val>
                                        </p:tav>
                                        <p:tav tm="100000">
                                          <p:val>
                                            <p:strVal val="#ppt_x"/>
                                          </p:val>
                                        </p:tav>
                                      </p:tavLst>
                                    </p:anim>
                                    <p:anim calcmode="lin" valueType="num">
                                      <p:cBhvr additive="base">
                                        <p:cTn id="310" dur="500" fill="hold"/>
                                        <p:tgtEl>
                                          <p:spTgt spid="364662"/>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364663"/>
                                        </p:tgtEl>
                                        <p:attrNameLst>
                                          <p:attrName>style.visibility</p:attrName>
                                        </p:attrNameLst>
                                      </p:cBhvr>
                                      <p:to>
                                        <p:strVal val="visible"/>
                                      </p:to>
                                    </p:set>
                                    <p:anim calcmode="lin" valueType="num">
                                      <p:cBhvr additive="base">
                                        <p:cTn id="313" dur="500" fill="hold"/>
                                        <p:tgtEl>
                                          <p:spTgt spid="364663"/>
                                        </p:tgtEl>
                                        <p:attrNameLst>
                                          <p:attrName>ppt_x</p:attrName>
                                        </p:attrNameLst>
                                      </p:cBhvr>
                                      <p:tavLst>
                                        <p:tav tm="0">
                                          <p:val>
                                            <p:strVal val="#ppt_x"/>
                                          </p:val>
                                        </p:tav>
                                        <p:tav tm="100000">
                                          <p:val>
                                            <p:strVal val="#ppt_x"/>
                                          </p:val>
                                        </p:tav>
                                      </p:tavLst>
                                    </p:anim>
                                    <p:anim calcmode="lin" valueType="num">
                                      <p:cBhvr additive="base">
                                        <p:cTn id="314" dur="500" fill="hold"/>
                                        <p:tgtEl>
                                          <p:spTgt spid="364663"/>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364664"/>
                                        </p:tgtEl>
                                        <p:attrNameLst>
                                          <p:attrName>style.visibility</p:attrName>
                                        </p:attrNameLst>
                                      </p:cBhvr>
                                      <p:to>
                                        <p:strVal val="visible"/>
                                      </p:to>
                                    </p:set>
                                    <p:anim calcmode="lin" valueType="num">
                                      <p:cBhvr additive="base">
                                        <p:cTn id="317" dur="500" fill="hold"/>
                                        <p:tgtEl>
                                          <p:spTgt spid="364664"/>
                                        </p:tgtEl>
                                        <p:attrNameLst>
                                          <p:attrName>ppt_x</p:attrName>
                                        </p:attrNameLst>
                                      </p:cBhvr>
                                      <p:tavLst>
                                        <p:tav tm="0">
                                          <p:val>
                                            <p:strVal val="#ppt_x"/>
                                          </p:val>
                                        </p:tav>
                                        <p:tav tm="100000">
                                          <p:val>
                                            <p:strVal val="#ppt_x"/>
                                          </p:val>
                                        </p:tav>
                                      </p:tavLst>
                                    </p:anim>
                                    <p:anim calcmode="lin" valueType="num">
                                      <p:cBhvr additive="base">
                                        <p:cTn id="318" dur="500" fill="hold"/>
                                        <p:tgtEl>
                                          <p:spTgt spid="364664"/>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364665"/>
                                        </p:tgtEl>
                                        <p:attrNameLst>
                                          <p:attrName>style.visibility</p:attrName>
                                        </p:attrNameLst>
                                      </p:cBhvr>
                                      <p:to>
                                        <p:strVal val="visible"/>
                                      </p:to>
                                    </p:set>
                                    <p:anim calcmode="lin" valueType="num">
                                      <p:cBhvr additive="base">
                                        <p:cTn id="321" dur="500" fill="hold"/>
                                        <p:tgtEl>
                                          <p:spTgt spid="364665"/>
                                        </p:tgtEl>
                                        <p:attrNameLst>
                                          <p:attrName>ppt_x</p:attrName>
                                        </p:attrNameLst>
                                      </p:cBhvr>
                                      <p:tavLst>
                                        <p:tav tm="0">
                                          <p:val>
                                            <p:strVal val="#ppt_x"/>
                                          </p:val>
                                        </p:tav>
                                        <p:tav tm="100000">
                                          <p:val>
                                            <p:strVal val="#ppt_x"/>
                                          </p:val>
                                        </p:tav>
                                      </p:tavLst>
                                    </p:anim>
                                    <p:anim calcmode="lin" valueType="num">
                                      <p:cBhvr additive="base">
                                        <p:cTn id="322" dur="500" fill="hold"/>
                                        <p:tgtEl>
                                          <p:spTgt spid="364665"/>
                                        </p:tgtEl>
                                        <p:attrNameLst>
                                          <p:attrName>ppt_y</p:attrName>
                                        </p:attrNameLst>
                                      </p:cBhvr>
                                      <p:tavLst>
                                        <p:tav tm="0">
                                          <p:val>
                                            <p:strVal val="1+#ppt_h/2"/>
                                          </p:val>
                                        </p:tav>
                                        <p:tav tm="100000">
                                          <p:val>
                                            <p:strVal val="#ppt_y"/>
                                          </p:val>
                                        </p:tav>
                                      </p:tavLst>
                                    </p:anim>
                                  </p:childTnLst>
                                </p:cTn>
                              </p:par>
                              <p:par>
                                <p:cTn id="323" presetID="2" presetClass="entr" presetSubtype="4" fill="hold" grpId="0" nodeType="withEffect">
                                  <p:stCondLst>
                                    <p:cond delay="0"/>
                                  </p:stCondLst>
                                  <p:childTnLst>
                                    <p:set>
                                      <p:cBhvr>
                                        <p:cTn id="324" dur="1" fill="hold">
                                          <p:stCondLst>
                                            <p:cond delay="0"/>
                                          </p:stCondLst>
                                        </p:cTn>
                                        <p:tgtEl>
                                          <p:spTgt spid="364666"/>
                                        </p:tgtEl>
                                        <p:attrNameLst>
                                          <p:attrName>style.visibility</p:attrName>
                                        </p:attrNameLst>
                                      </p:cBhvr>
                                      <p:to>
                                        <p:strVal val="visible"/>
                                      </p:to>
                                    </p:set>
                                    <p:anim calcmode="lin" valueType="num">
                                      <p:cBhvr additive="base">
                                        <p:cTn id="325" dur="500" fill="hold"/>
                                        <p:tgtEl>
                                          <p:spTgt spid="364666"/>
                                        </p:tgtEl>
                                        <p:attrNameLst>
                                          <p:attrName>ppt_x</p:attrName>
                                        </p:attrNameLst>
                                      </p:cBhvr>
                                      <p:tavLst>
                                        <p:tav tm="0">
                                          <p:val>
                                            <p:strVal val="#ppt_x"/>
                                          </p:val>
                                        </p:tav>
                                        <p:tav tm="100000">
                                          <p:val>
                                            <p:strVal val="#ppt_x"/>
                                          </p:val>
                                        </p:tav>
                                      </p:tavLst>
                                    </p:anim>
                                    <p:anim calcmode="lin" valueType="num">
                                      <p:cBhvr additive="base">
                                        <p:cTn id="326" dur="500" fill="hold"/>
                                        <p:tgtEl>
                                          <p:spTgt spid="364666"/>
                                        </p:tgtEl>
                                        <p:attrNameLst>
                                          <p:attrName>ppt_y</p:attrName>
                                        </p:attrNameLst>
                                      </p:cBhvr>
                                      <p:tavLst>
                                        <p:tav tm="0">
                                          <p:val>
                                            <p:strVal val="1+#ppt_h/2"/>
                                          </p:val>
                                        </p:tav>
                                        <p:tav tm="100000">
                                          <p:val>
                                            <p:strVal val="#ppt_y"/>
                                          </p:val>
                                        </p:tav>
                                      </p:tavLst>
                                    </p:anim>
                                  </p:childTnLst>
                                </p:cTn>
                              </p:par>
                              <p:par>
                                <p:cTn id="327" presetID="2" presetClass="entr" presetSubtype="4" fill="hold" grpId="0" nodeType="withEffect">
                                  <p:stCondLst>
                                    <p:cond delay="0"/>
                                  </p:stCondLst>
                                  <p:childTnLst>
                                    <p:set>
                                      <p:cBhvr>
                                        <p:cTn id="328" dur="1" fill="hold">
                                          <p:stCondLst>
                                            <p:cond delay="0"/>
                                          </p:stCondLst>
                                        </p:cTn>
                                        <p:tgtEl>
                                          <p:spTgt spid="364667"/>
                                        </p:tgtEl>
                                        <p:attrNameLst>
                                          <p:attrName>style.visibility</p:attrName>
                                        </p:attrNameLst>
                                      </p:cBhvr>
                                      <p:to>
                                        <p:strVal val="visible"/>
                                      </p:to>
                                    </p:set>
                                    <p:anim calcmode="lin" valueType="num">
                                      <p:cBhvr additive="base">
                                        <p:cTn id="329" dur="500" fill="hold"/>
                                        <p:tgtEl>
                                          <p:spTgt spid="364667"/>
                                        </p:tgtEl>
                                        <p:attrNameLst>
                                          <p:attrName>ppt_x</p:attrName>
                                        </p:attrNameLst>
                                      </p:cBhvr>
                                      <p:tavLst>
                                        <p:tav tm="0">
                                          <p:val>
                                            <p:strVal val="#ppt_x"/>
                                          </p:val>
                                        </p:tav>
                                        <p:tav tm="100000">
                                          <p:val>
                                            <p:strVal val="#ppt_x"/>
                                          </p:val>
                                        </p:tav>
                                      </p:tavLst>
                                    </p:anim>
                                    <p:anim calcmode="lin" valueType="num">
                                      <p:cBhvr additive="base">
                                        <p:cTn id="330" dur="500" fill="hold"/>
                                        <p:tgtEl>
                                          <p:spTgt spid="364667"/>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364668"/>
                                        </p:tgtEl>
                                        <p:attrNameLst>
                                          <p:attrName>style.visibility</p:attrName>
                                        </p:attrNameLst>
                                      </p:cBhvr>
                                      <p:to>
                                        <p:strVal val="visible"/>
                                      </p:to>
                                    </p:set>
                                    <p:anim calcmode="lin" valueType="num">
                                      <p:cBhvr additive="base">
                                        <p:cTn id="333" dur="500" fill="hold"/>
                                        <p:tgtEl>
                                          <p:spTgt spid="364668"/>
                                        </p:tgtEl>
                                        <p:attrNameLst>
                                          <p:attrName>ppt_x</p:attrName>
                                        </p:attrNameLst>
                                      </p:cBhvr>
                                      <p:tavLst>
                                        <p:tav tm="0">
                                          <p:val>
                                            <p:strVal val="#ppt_x"/>
                                          </p:val>
                                        </p:tav>
                                        <p:tav tm="100000">
                                          <p:val>
                                            <p:strVal val="#ppt_x"/>
                                          </p:val>
                                        </p:tav>
                                      </p:tavLst>
                                    </p:anim>
                                    <p:anim calcmode="lin" valueType="num">
                                      <p:cBhvr additive="base">
                                        <p:cTn id="334" dur="500" fill="hold"/>
                                        <p:tgtEl>
                                          <p:spTgt spid="364668"/>
                                        </p:tgtEl>
                                        <p:attrNameLst>
                                          <p:attrName>ppt_y</p:attrName>
                                        </p:attrNameLst>
                                      </p:cBhvr>
                                      <p:tavLst>
                                        <p:tav tm="0">
                                          <p:val>
                                            <p:strVal val="1+#ppt_h/2"/>
                                          </p:val>
                                        </p:tav>
                                        <p:tav tm="100000">
                                          <p:val>
                                            <p:strVal val="#ppt_y"/>
                                          </p:val>
                                        </p:tav>
                                      </p:tavLst>
                                    </p:anim>
                                  </p:childTnLst>
                                </p:cTn>
                              </p:par>
                              <p:par>
                                <p:cTn id="335" presetID="2" presetClass="entr" presetSubtype="4" fill="hold" grpId="0" nodeType="withEffect">
                                  <p:stCondLst>
                                    <p:cond delay="0"/>
                                  </p:stCondLst>
                                  <p:childTnLst>
                                    <p:set>
                                      <p:cBhvr>
                                        <p:cTn id="336" dur="1" fill="hold">
                                          <p:stCondLst>
                                            <p:cond delay="0"/>
                                          </p:stCondLst>
                                        </p:cTn>
                                        <p:tgtEl>
                                          <p:spTgt spid="364669"/>
                                        </p:tgtEl>
                                        <p:attrNameLst>
                                          <p:attrName>style.visibility</p:attrName>
                                        </p:attrNameLst>
                                      </p:cBhvr>
                                      <p:to>
                                        <p:strVal val="visible"/>
                                      </p:to>
                                    </p:set>
                                    <p:anim calcmode="lin" valueType="num">
                                      <p:cBhvr additive="base">
                                        <p:cTn id="337" dur="500" fill="hold"/>
                                        <p:tgtEl>
                                          <p:spTgt spid="364669"/>
                                        </p:tgtEl>
                                        <p:attrNameLst>
                                          <p:attrName>ppt_x</p:attrName>
                                        </p:attrNameLst>
                                      </p:cBhvr>
                                      <p:tavLst>
                                        <p:tav tm="0">
                                          <p:val>
                                            <p:strVal val="#ppt_x"/>
                                          </p:val>
                                        </p:tav>
                                        <p:tav tm="100000">
                                          <p:val>
                                            <p:strVal val="#ppt_x"/>
                                          </p:val>
                                        </p:tav>
                                      </p:tavLst>
                                    </p:anim>
                                    <p:anim calcmode="lin" valueType="num">
                                      <p:cBhvr additive="base">
                                        <p:cTn id="338" dur="500" fill="hold"/>
                                        <p:tgtEl>
                                          <p:spTgt spid="364669"/>
                                        </p:tgtEl>
                                        <p:attrNameLst>
                                          <p:attrName>ppt_y</p:attrName>
                                        </p:attrNameLst>
                                      </p:cBhvr>
                                      <p:tavLst>
                                        <p:tav tm="0">
                                          <p:val>
                                            <p:strVal val="1+#ppt_h/2"/>
                                          </p:val>
                                        </p:tav>
                                        <p:tav tm="100000">
                                          <p:val>
                                            <p:strVal val="#ppt_y"/>
                                          </p:val>
                                        </p:tav>
                                      </p:tavLst>
                                    </p:anim>
                                  </p:childTnLst>
                                </p:cTn>
                              </p:par>
                              <p:par>
                                <p:cTn id="339" presetID="2" presetClass="entr" presetSubtype="4" fill="hold" grpId="0" nodeType="withEffect">
                                  <p:stCondLst>
                                    <p:cond delay="0"/>
                                  </p:stCondLst>
                                  <p:childTnLst>
                                    <p:set>
                                      <p:cBhvr>
                                        <p:cTn id="340" dur="1" fill="hold">
                                          <p:stCondLst>
                                            <p:cond delay="0"/>
                                          </p:stCondLst>
                                        </p:cTn>
                                        <p:tgtEl>
                                          <p:spTgt spid="364670"/>
                                        </p:tgtEl>
                                        <p:attrNameLst>
                                          <p:attrName>style.visibility</p:attrName>
                                        </p:attrNameLst>
                                      </p:cBhvr>
                                      <p:to>
                                        <p:strVal val="visible"/>
                                      </p:to>
                                    </p:set>
                                    <p:anim calcmode="lin" valueType="num">
                                      <p:cBhvr additive="base">
                                        <p:cTn id="341" dur="500" fill="hold"/>
                                        <p:tgtEl>
                                          <p:spTgt spid="364670"/>
                                        </p:tgtEl>
                                        <p:attrNameLst>
                                          <p:attrName>ppt_x</p:attrName>
                                        </p:attrNameLst>
                                      </p:cBhvr>
                                      <p:tavLst>
                                        <p:tav tm="0">
                                          <p:val>
                                            <p:strVal val="#ppt_x"/>
                                          </p:val>
                                        </p:tav>
                                        <p:tav tm="100000">
                                          <p:val>
                                            <p:strVal val="#ppt_x"/>
                                          </p:val>
                                        </p:tav>
                                      </p:tavLst>
                                    </p:anim>
                                    <p:anim calcmode="lin" valueType="num">
                                      <p:cBhvr additive="base">
                                        <p:cTn id="342" dur="500" fill="hold"/>
                                        <p:tgtEl>
                                          <p:spTgt spid="364670"/>
                                        </p:tgtEl>
                                        <p:attrNameLst>
                                          <p:attrName>ppt_y</p:attrName>
                                        </p:attrNameLst>
                                      </p:cBhvr>
                                      <p:tavLst>
                                        <p:tav tm="0">
                                          <p:val>
                                            <p:strVal val="1+#ppt_h/2"/>
                                          </p:val>
                                        </p:tav>
                                        <p:tav tm="100000">
                                          <p:val>
                                            <p:strVal val="#ppt_y"/>
                                          </p:val>
                                        </p:tav>
                                      </p:tavLst>
                                    </p:anim>
                                  </p:childTnLst>
                                </p:cTn>
                              </p:par>
                              <p:par>
                                <p:cTn id="343" presetID="2" presetClass="entr" presetSubtype="4" fill="hold" grpId="0" nodeType="withEffect">
                                  <p:stCondLst>
                                    <p:cond delay="0"/>
                                  </p:stCondLst>
                                  <p:childTnLst>
                                    <p:set>
                                      <p:cBhvr>
                                        <p:cTn id="344" dur="1" fill="hold">
                                          <p:stCondLst>
                                            <p:cond delay="0"/>
                                          </p:stCondLst>
                                        </p:cTn>
                                        <p:tgtEl>
                                          <p:spTgt spid="364671"/>
                                        </p:tgtEl>
                                        <p:attrNameLst>
                                          <p:attrName>style.visibility</p:attrName>
                                        </p:attrNameLst>
                                      </p:cBhvr>
                                      <p:to>
                                        <p:strVal val="visible"/>
                                      </p:to>
                                    </p:set>
                                    <p:anim calcmode="lin" valueType="num">
                                      <p:cBhvr additive="base">
                                        <p:cTn id="345" dur="500" fill="hold"/>
                                        <p:tgtEl>
                                          <p:spTgt spid="364671"/>
                                        </p:tgtEl>
                                        <p:attrNameLst>
                                          <p:attrName>ppt_x</p:attrName>
                                        </p:attrNameLst>
                                      </p:cBhvr>
                                      <p:tavLst>
                                        <p:tav tm="0">
                                          <p:val>
                                            <p:strVal val="#ppt_x"/>
                                          </p:val>
                                        </p:tav>
                                        <p:tav tm="100000">
                                          <p:val>
                                            <p:strVal val="#ppt_x"/>
                                          </p:val>
                                        </p:tav>
                                      </p:tavLst>
                                    </p:anim>
                                    <p:anim calcmode="lin" valueType="num">
                                      <p:cBhvr additive="base">
                                        <p:cTn id="346" dur="500" fill="hold"/>
                                        <p:tgtEl>
                                          <p:spTgt spid="364671"/>
                                        </p:tgtEl>
                                        <p:attrNameLst>
                                          <p:attrName>ppt_y</p:attrName>
                                        </p:attrNameLst>
                                      </p:cBhvr>
                                      <p:tavLst>
                                        <p:tav tm="0">
                                          <p:val>
                                            <p:strVal val="1+#ppt_h/2"/>
                                          </p:val>
                                        </p:tav>
                                        <p:tav tm="100000">
                                          <p:val>
                                            <p:strVal val="#ppt_y"/>
                                          </p:val>
                                        </p:tav>
                                      </p:tavLst>
                                    </p:anim>
                                  </p:childTnLst>
                                </p:cTn>
                              </p:par>
                              <p:par>
                                <p:cTn id="347" presetID="2" presetClass="entr" presetSubtype="4" fill="hold" grpId="0" nodeType="withEffect">
                                  <p:stCondLst>
                                    <p:cond delay="0"/>
                                  </p:stCondLst>
                                  <p:childTnLst>
                                    <p:set>
                                      <p:cBhvr>
                                        <p:cTn id="348" dur="1" fill="hold">
                                          <p:stCondLst>
                                            <p:cond delay="0"/>
                                          </p:stCondLst>
                                        </p:cTn>
                                        <p:tgtEl>
                                          <p:spTgt spid="364672"/>
                                        </p:tgtEl>
                                        <p:attrNameLst>
                                          <p:attrName>style.visibility</p:attrName>
                                        </p:attrNameLst>
                                      </p:cBhvr>
                                      <p:to>
                                        <p:strVal val="visible"/>
                                      </p:to>
                                    </p:set>
                                    <p:anim calcmode="lin" valueType="num">
                                      <p:cBhvr additive="base">
                                        <p:cTn id="349" dur="500" fill="hold"/>
                                        <p:tgtEl>
                                          <p:spTgt spid="364672"/>
                                        </p:tgtEl>
                                        <p:attrNameLst>
                                          <p:attrName>ppt_x</p:attrName>
                                        </p:attrNameLst>
                                      </p:cBhvr>
                                      <p:tavLst>
                                        <p:tav tm="0">
                                          <p:val>
                                            <p:strVal val="#ppt_x"/>
                                          </p:val>
                                        </p:tav>
                                        <p:tav tm="100000">
                                          <p:val>
                                            <p:strVal val="#ppt_x"/>
                                          </p:val>
                                        </p:tav>
                                      </p:tavLst>
                                    </p:anim>
                                    <p:anim calcmode="lin" valueType="num">
                                      <p:cBhvr additive="base">
                                        <p:cTn id="350" dur="500" fill="hold"/>
                                        <p:tgtEl>
                                          <p:spTgt spid="364672"/>
                                        </p:tgtEl>
                                        <p:attrNameLst>
                                          <p:attrName>ppt_y</p:attrName>
                                        </p:attrNameLst>
                                      </p:cBhvr>
                                      <p:tavLst>
                                        <p:tav tm="0">
                                          <p:val>
                                            <p:strVal val="1+#ppt_h/2"/>
                                          </p:val>
                                        </p:tav>
                                        <p:tav tm="100000">
                                          <p:val>
                                            <p:strVal val="#ppt_y"/>
                                          </p:val>
                                        </p:tav>
                                      </p:tavLst>
                                    </p:anim>
                                  </p:childTnLst>
                                </p:cTn>
                              </p:par>
                              <p:par>
                                <p:cTn id="351" presetID="2" presetClass="entr" presetSubtype="4" fill="hold" grpId="0" nodeType="withEffect">
                                  <p:stCondLst>
                                    <p:cond delay="0"/>
                                  </p:stCondLst>
                                  <p:childTnLst>
                                    <p:set>
                                      <p:cBhvr>
                                        <p:cTn id="352" dur="1" fill="hold">
                                          <p:stCondLst>
                                            <p:cond delay="0"/>
                                          </p:stCondLst>
                                        </p:cTn>
                                        <p:tgtEl>
                                          <p:spTgt spid="364673"/>
                                        </p:tgtEl>
                                        <p:attrNameLst>
                                          <p:attrName>style.visibility</p:attrName>
                                        </p:attrNameLst>
                                      </p:cBhvr>
                                      <p:to>
                                        <p:strVal val="visible"/>
                                      </p:to>
                                    </p:set>
                                    <p:anim calcmode="lin" valueType="num">
                                      <p:cBhvr additive="base">
                                        <p:cTn id="353" dur="500" fill="hold"/>
                                        <p:tgtEl>
                                          <p:spTgt spid="364673"/>
                                        </p:tgtEl>
                                        <p:attrNameLst>
                                          <p:attrName>ppt_x</p:attrName>
                                        </p:attrNameLst>
                                      </p:cBhvr>
                                      <p:tavLst>
                                        <p:tav tm="0">
                                          <p:val>
                                            <p:strVal val="#ppt_x"/>
                                          </p:val>
                                        </p:tav>
                                        <p:tav tm="100000">
                                          <p:val>
                                            <p:strVal val="#ppt_x"/>
                                          </p:val>
                                        </p:tav>
                                      </p:tavLst>
                                    </p:anim>
                                    <p:anim calcmode="lin" valueType="num">
                                      <p:cBhvr additive="base">
                                        <p:cTn id="354" dur="500" fill="hold"/>
                                        <p:tgtEl>
                                          <p:spTgt spid="364673"/>
                                        </p:tgtEl>
                                        <p:attrNameLst>
                                          <p:attrName>ppt_y</p:attrName>
                                        </p:attrNameLst>
                                      </p:cBhvr>
                                      <p:tavLst>
                                        <p:tav tm="0">
                                          <p:val>
                                            <p:strVal val="1+#ppt_h/2"/>
                                          </p:val>
                                        </p:tav>
                                        <p:tav tm="100000">
                                          <p:val>
                                            <p:strVal val="#ppt_y"/>
                                          </p:val>
                                        </p:tav>
                                      </p:tavLst>
                                    </p:anim>
                                  </p:childTnLst>
                                </p:cTn>
                              </p:par>
                              <p:par>
                                <p:cTn id="355" presetID="2" presetClass="entr" presetSubtype="4" fill="hold" grpId="0" nodeType="withEffect">
                                  <p:stCondLst>
                                    <p:cond delay="0"/>
                                  </p:stCondLst>
                                  <p:childTnLst>
                                    <p:set>
                                      <p:cBhvr>
                                        <p:cTn id="356" dur="1" fill="hold">
                                          <p:stCondLst>
                                            <p:cond delay="0"/>
                                          </p:stCondLst>
                                        </p:cTn>
                                        <p:tgtEl>
                                          <p:spTgt spid="364674"/>
                                        </p:tgtEl>
                                        <p:attrNameLst>
                                          <p:attrName>style.visibility</p:attrName>
                                        </p:attrNameLst>
                                      </p:cBhvr>
                                      <p:to>
                                        <p:strVal val="visible"/>
                                      </p:to>
                                    </p:set>
                                    <p:anim calcmode="lin" valueType="num">
                                      <p:cBhvr additive="base">
                                        <p:cTn id="357" dur="500" fill="hold"/>
                                        <p:tgtEl>
                                          <p:spTgt spid="364674"/>
                                        </p:tgtEl>
                                        <p:attrNameLst>
                                          <p:attrName>ppt_x</p:attrName>
                                        </p:attrNameLst>
                                      </p:cBhvr>
                                      <p:tavLst>
                                        <p:tav tm="0">
                                          <p:val>
                                            <p:strVal val="#ppt_x"/>
                                          </p:val>
                                        </p:tav>
                                        <p:tav tm="100000">
                                          <p:val>
                                            <p:strVal val="#ppt_x"/>
                                          </p:val>
                                        </p:tav>
                                      </p:tavLst>
                                    </p:anim>
                                    <p:anim calcmode="lin" valueType="num">
                                      <p:cBhvr additive="base">
                                        <p:cTn id="358" dur="500" fill="hold"/>
                                        <p:tgtEl>
                                          <p:spTgt spid="364674"/>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364675"/>
                                        </p:tgtEl>
                                        <p:attrNameLst>
                                          <p:attrName>style.visibility</p:attrName>
                                        </p:attrNameLst>
                                      </p:cBhvr>
                                      <p:to>
                                        <p:strVal val="visible"/>
                                      </p:to>
                                    </p:set>
                                    <p:anim calcmode="lin" valueType="num">
                                      <p:cBhvr additive="base">
                                        <p:cTn id="361" dur="500" fill="hold"/>
                                        <p:tgtEl>
                                          <p:spTgt spid="364675"/>
                                        </p:tgtEl>
                                        <p:attrNameLst>
                                          <p:attrName>ppt_x</p:attrName>
                                        </p:attrNameLst>
                                      </p:cBhvr>
                                      <p:tavLst>
                                        <p:tav tm="0">
                                          <p:val>
                                            <p:strVal val="#ppt_x"/>
                                          </p:val>
                                        </p:tav>
                                        <p:tav tm="100000">
                                          <p:val>
                                            <p:strVal val="#ppt_x"/>
                                          </p:val>
                                        </p:tav>
                                      </p:tavLst>
                                    </p:anim>
                                    <p:anim calcmode="lin" valueType="num">
                                      <p:cBhvr additive="base">
                                        <p:cTn id="362" dur="500" fill="hold"/>
                                        <p:tgtEl>
                                          <p:spTgt spid="364675"/>
                                        </p:tgtEl>
                                        <p:attrNameLst>
                                          <p:attrName>ppt_y</p:attrName>
                                        </p:attrNameLst>
                                      </p:cBhvr>
                                      <p:tavLst>
                                        <p:tav tm="0">
                                          <p:val>
                                            <p:strVal val="1+#ppt_h/2"/>
                                          </p:val>
                                        </p:tav>
                                        <p:tav tm="100000">
                                          <p:val>
                                            <p:strVal val="#ppt_y"/>
                                          </p:val>
                                        </p:tav>
                                      </p:tavLst>
                                    </p:anim>
                                  </p:childTnLst>
                                </p:cTn>
                              </p:par>
                              <p:par>
                                <p:cTn id="363" presetID="2" presetClass="entr" presetSubtype="4" fill="hold" grpId="0" nodeType="withEffect">
                                  <p:stCondLst>
                                    <p:cond delay="0"/>
                                  </p:stCondLst>
                                  <p:childTnLst>
                                    <p:set>
                                      <p:cBhvr>
                                        <p:cTn id="364" dur="1" fill="hold">
                                          <p:stCondLst>
                                            <p:cond delay="0"/>
                                          </p:stCondLst>
                                        </p:cTn>
                                        <p:tgtEl>
                                          <p:spTgt spid="364676"/>
                                        </p:tgtEl>
                                        <p:attrNameLst>
                                          <p:attrName>style.visibility</p:attrName>
                                        </p:attrNameLst>
                                      </p:cBhvr>
                                      <p:to>
                                        <p:strVal val="visible"/>
                                      </p:to>
                                    </p:set>
                                    <p:anim calcmode="lin" valueType="num">
                                      <p:cBhvr additive="base">
                                        <p:cTn id="365" dur="500" fill="hold"/>
                                        <p:tgtEl>
                                          <p:spTgt spid="364676"/>
                                        </p:tgtEl>
                                        <p:attrNameLst>
                                          <p:attrName>ppt_x</p:attrName>
                                        </p:attrNameLst>
                                      </p:cBhvr>
                                      <p:tavLst>
                                        <p:tav tm="0">
                                          <p:val>
                                            <p:strVal val="#ppt_x"/>
                                          </p:val>
                                        </p:tav>
                                        <p:tav tm="100000">
                                          <p:val>
                                            <p:strVal val="#ppt_x"/>
                                          </p:val>
                                        </p:tav>
                                      </p:tavLst>
                                    </p:anim>
                                    <p:anim calcmode="lin" valueType="num">
                                      <p:cBhvr additive="base">
                                        <p:cTn id="366" dur="500" fill="hold"/>
                                        <p:tgtEl>
                                          <p:spTgt spid="364676"/>
                                        </p:tgtEl>
                                        <p:attrNameLst>
                                          <p:attrName>ppt_y</p:attrName>
                                        </p:attrNameLst>
                                      </p:cBhvr>
                                      <p:tavLst>
                                        <p:tav tm="0">
                                          <p:val>
                                            <p:strVal val="1+#ppt_h/2"/>
                                          </p:val>
                                        </p:tav>
                                        <p:tav tm="100000">
                                          <p:val>
                                            <p:strVal val="#ppt_y"/>
                                          </p:val>
                                        </p:tav>
                                      </p:tavLst>
                                    </p:anim>
                                  </p:childTnLst>
                                </p:cTn>
                              </p:par>
                              <p:par>
                                <p:cTn id="367" presetID="2" presetClass="entr" presetSubtype="4" fill="hold" grpId="0" nodeType="withEffect">
                                  <p:stCondLst>
                                    <p:cond delay="0"/>
                                  </p:stCondLst>
                                  <p:childTnLst>
                                    <p:set>
                                      <p:cBhvr>
                                        <p:cTn id="368" dur="1" fill="hold">
                                          <p:stCondLst>
                                            <p:cond delay="0"/>
                                          </p:stCondLst>
                                        </p:cTn>
                                        <p:tgtEl>
                                          <p:spTgt spid="364677"/>
                                        </p:tgtEl>
                                        <p:attrNameLst>
                                          <p:attrName>style.visibility</p:attrName>
                                        </p:attrNameLst>
                                      </p:cBhvr>
                                      <p:to>
                                        <p:strVal val="visible"/>
                                      </p:to>
                                    </p:set>
                                    <p:anim calcmode="lin" valueType="num">
                                      <p:cBhvr additive="base">
                                        <p:cTn id="369" dur="500" fill="hold"/>
                                        <p:tgtEl>
                                          <p:spTgt spid="364677"/>
                                        </p:tgtEl>
                                        <p:attrNameLst>
                                          <p:attrName>ppt_x</p:attrName>
                                        </p:attrNameLst>
                                      </p:cBhvr>
                                      <p:tavLst>
                                        <p:tav tm="0">
                                          <p:val>
                                            <p:strVal val="#ppt_x"/>
                                          </p:val>
                                        </p:tav>
                                        <p:tav tm="100000">
                                          <p:val>
                                            <p:strVal val="#ppt_x"/>
                                          </p:val>
                                        </p:tav>
                                      </p:tavLst>
                                    </p:anim>
                                    <p:anim calcmode="lin" valueType="num">
                                      <p:cBhvr additive="base">
                                        <p:cTn id="370" dur="500" fill="hold"/>
                                        <p:tgtEl>
                                          <p:spTgt spid="364677"/>
                                        </p:tgtEl>
                                        <p:attrNameLst>
                                          <p:attrName>ppt_y</p:attrName>
                                        </p:attrNameLst>
                                      </p:cBhvr>
                                      <p:tavLst>
                                        <p:tav tm="0">
                                          <p:val>
                                            <p:strVal val="1+#ppt_h/2"/>
                                          </p:val>
                                        </p:tav>
                                        <p:tav tm="100000">
                                          <p:val>
                                            <p:strVal val="#ppt_y"/>
                                          </p:val>
                                        </p:tav>
                                      </p:tavLst>
                                    </p:anim>
                                  </p:childTnLst>
                                </p:cTn>
                              </p:par>
                              <p:par>
                                <p:cTn id="371" presetID="2" presetClass="entr" presetSubtype="4" fill="hold" grpId="0" nodeType="withEffect">
                                  <p:stCondLst>
                                    <p:cond delay="0"/>
                                  </p:stCondLst>
                                  <p:childTnLst>
                                    <p:set>
                                      <p:cBhvr>
                                        <p:cTn id="372" dur="1" fill="hold">
                                          <p:stCondLst>
                                            <p:cond delay="0"/>
                                          </p:stCondLst>
                                        </p:cTn>
                                        <p:tgtEl>
                                          <p:spTgt spid="364678"/>
                                        </p:tgtEl>
                                        <p:attrNameLst>
                                          <p:attrName>style.visibility</p:attrName>
                                        </p:attrNameLst>
                                      </p:cBhvr>
                                      <p:to>
                                        <p:strVal val="visible"/>
                                      </p:to>
                                    </p:set>
                                    <p:anim calcmode="lin" valueType="num">
                                      <p:cBhvr additive="base">
                                        <p:cTn id="373" dur="500" fill="hold"/>
                                        <p:tgtEl>
                                          <p:spTgt spid="364678"/>
                                        </p:tgtEl>
                                        <p:attrNameLst>
                                          <p:attrName>ppt_x</p:attrName>
                                        </p:attrNameLst>
                                      </p:cBhvr>
                                      <p:tavLst>
                                        <p:tav tm="0">
                                          <p:val>
                                            <p:strVal val="#ppt_x"/>
                                          </p:val>
                                        </p:tav>
                                        <p:tav tm="100000">
                                          <p:val>
                                            <p:strVal val="#ppt_x"/>
                                          </p:val>
                                        </p:tav>
                                      </p:tavLst>
                                    </p:anim>
                                    <p:anim calcmode="lin" valueType="num">
                                      <p:cBhvr additive="base">
                                        <p:cTn id="374" dur="500" fill="hold"/>
                                        <p:tgtEl>
                                          <p:spTgt spid="364678"/>
                                        </p:tgtEl>
                                        <p:attrNameLst>
                                          <p:attrName>ppt_y</p:attrName>
                                        </p:attrNameLst>
                                      </p:cBhvr>
                                      <p:tavLst>
                                        <p:tav tm="0">
                                          <p:val>
                                            <p:strVal val="1+#ppt_h/2"/>
                                          </p:val>
                                        </p:tav>
                                        <p:tav tm="100000">
                                          <p:val>
                                            <p:strVal val="#ppt_y"/>
                                          </p:val>
                                        </p:tav>
                                      </p:tavLst>
                                    </p:anim>
                                  </p:childTnLst>
                                </p:cTn>
                              </p:par>
                              <p:par>
                                <p:cTn id="375" presetID="2" presetClass="entr" presetSubtype="4" fill="hold" grpId="0" nodeType="withEffect">
                                  <p:stCondLst>
                                    <p:cond delay="0"/>
                                  </p:stCondLst>
                                  <p:childTnLst>
                                    <p:set>
                                      <p:cBhvr>
                                        <p:cTn id="376" dur="1" fill="hold">
                                          <p:stCondLst>
                                            <p:cond delay="0"/>
                                          </p:stCondLst>
                                        </p:cTn>
                                        <p:tgtEl>
                                          <p:spTgt spid="364679"/>
                                        </p:tgtEl>
                                        <p:attrNameLst>
                                          <p:attrName>style.visibility</p:attrName>
                                        </p:attrNameLst>
                                      </p:cBhvr>
                                      <p:to>
                                        <p:strVal val="visible"/>
                                      </p:to>
                                    </p:set>
                                    <p:anim calcmode="lin" valueType="num">
                                      <p:cBhvr additive="base">
                                        <p:cTn id="377" dur="500" fill="hold"/>
                                        <p:tgtEl>
                                          <p:spTgt spid="364679"/>
                                        </p:tgtEl>
                                        <p:attrNameLst>
                                          <p:attrName>ppt_x</p:attrName>
                                        </p:attrNameLst>
                                      </p:cBhvr>
                                      <p:tavLst>
                                        <p:tav tm="0">
                                          <p:val>
                                            <p:strVal val="#ppt_x"/>
                                          </p:val>
                                        </p:tav>
                                        <p:tav tm="100000">
                                          <p:val>
                                            <p:strVal val="#ppt_x"/>
                                          </p:val>
                                        </p:tav>
                                      </p:tavLst>
                                    </p:anim>
                                    <p:anim calcmode="lin" valueType="num">
                                      <p:cBhvr additive="base">
                                        <p:cTn id="378" dur="500" fill="hold"/>
                                        <p:tgtEl>
                                          <p:spTgt spid="364679"/>
                                        </p:tgtEl>
                                        <p:attrNameLst>
                                          <p:attrName>ppt_y</p:attrName>
                                        </p:attrNameLst>
                                      </p:cBhvr>
                                      <p:tavLst>
                                        <p:tav tm="0">
                                          <p:val>
                                            <p:strVal val="1+#ppt_h/2"/>
                                          </p:val>
                                        </p:tav>
                                        <p:tav tm="100000">
                                          <p:val>
                                            <p:strVal val="#ppt_y"/>
                                          </p:val>
                                        </p:tav>
                                      </p:tavLst>
                                    </p:anim>
                                  </p:childTnLst>
                                </p:cTn>
                              </p:par>
                              <p:par>
                                <p:cTn id="379" presetID="2" presetClass="entr" presetSubtype="4" fill="hold" grpId="0" nodeType="withEffect">
                                  <p:stCondLst>
                                    <p:cond delay="0"/>
                                  </p:stCondLst>
                                  <p:childTnLst>
                                    <p:set>
                                      <p:cBhvr>
                                        <p:cTn id="380" dur="1" fill="hold">
                                          <p:stCondLst>
                                            <p:cond delay="0"/>
                                          </p:stCondLst>
                                        </p:cTn>
                                        <p:tgtEl>
                                          <p:spTgt spid="364680"/>
                                        </p:tgtEl>
                                        <p:attrNameLst>
                                          <p:attrName>style.visibility</p:attrName>
                                        </p:attrNameLst>
                                      </p:cBhvr>
                                      <p:to>
                                        <p:strVal val="visible"/>
                                      </p:to>
                                    </p:set>
                                    <p:anim calcmode="lin" valueType="num">
                                      <p:cBhvr additive="base">
                                        <p:cTn id="381" dur="500" fill="hold"/>
                                        <p:tgtEl>
                                          <p:spTgt spid="364680"/>
                                        </p:tgtEl>
                                        <p:attrNameLst>
                                          <p:attrName>ppt_x</p:attrName>
                                        </p:attrNameLst>
                                      </p:cBhvr>
                                      <p:tavLst>
                                        <p:tav tm="0">
                                          <p:val>
                                            <p:strVal val="#ppt_x"/>
                                          </p:val>
                                        </p:tav>
                                        <p:tav tm="100000">
                                          <p:val>
                                            <p:strVal val="#ppt_x"/>
                                          </p:val>
                                        </p:tav>
                                      </p:tavLst>
                                    </p:anim>
                                    <p:anim calcmode="lin" valueType="num">
                                      <p:cBhvr additive="base">
                                        <p:cTn id="382" dur="500" fill="hold"/>
                                        <p:tgtEl>
                                          <p:spTgt spid="364680"/>
                                        </p:tgtEl>
                                        <p:attrNameLst>
                                          <p:attrName>ppt_y</p:attrName>
                                        </p:attrNameLst>
                                      </p:cBhvr>
                                      <p:tavLst>
                                        <p:tav tm="0">
                                          <p:val>
                                            <p:strVal val="1+#ppt_h/2"/>
                                          </p:val>
                                        </p:tav>
                                        <p:tav tm="100000">
                                          <p:val>
                                            <p:strVal val="#ppt_y"/>
                                          </p:val>
                                        </p:tav>
                                      </p:tavLst>
                                    </p:anim>
                                  </p:childTnLst>
                                </p:cTn>
                              </p:par>
                              <p:par>
                                <p:cTn id="383" presetID="2" presetClass="entr" presetSubtype="4" fill="hold" grpId="0" nodeType="withEffect">
                                  <p:stCondLst>
                                    <p:cond delay="0"/>
                                  </p:stCondLst>
                                  <p:childTnLst>
                                    <p:set>
                                      <p:cBhvr>
                                        <p:cTn id="384" dur="1" fill="hold">
                                          <p:stCondLst>
                                            <p:cond delay="0"/>
                                          </p:stCondLst>
                                        </p:cTn>
                                        <p:tgtEl>
                                          <p:spTgt spid="364681"/>
                                        </p:tgtEl>
                                        <p:attrNameLst>
                                          <p:attrName>style.visibility</p:attrName>
                                        </p:attrNameLst>
                                      </p:cBhvr>
                                      <p:to>
                                        <p:strVal val="visible"/>
                                      </p:to>
                                    </p:set>
                                    <p:anim calcmode="lin" valueType="num">
                                      <p:cBhvr additive="base">
                                        <p:cTn id="385" dur="500" fill="hold"/>
                                        <p:tgtEl>
                                          <p:spTgt spid="364681"/>
                                        </p:tgtEl>
                                        <p:attrNameLst>
                                          <p:attrName>ppt_x</p:attrName>
                                        </p:attrNameLst>
                                      </p:cBhvr>
                                      <p:tavLst>
                                        <p:tav tm="0">
                                          <p:val>
                                            <p:strVal val="#ppt_x"/>
                                          </p:val>
                                        </p:tav>
                                        <p:tav tm="100000">
                                          <p:val>
                                            <p:strVal val="#ppt_x"/>
                                          </p:val>
                                        </p:tav>
                                      </p:tavLst>
                                    </p:anim>
                                    <p:anim calcmode="lin" valueType="num">
                                      <p:cBhvr additive="base">
                                        <p:cTn id="386" dur="500" fill="hold"/>
                                        <p:tgtEl>
                                          <p:spTgt spid="364681"/>
                                        </p:tgtEl>
                                        <p:attrNameLst>
                                          <p:attrName>ppt_y</p:attrName>
                                        </p:attrNameLst>
                                      </p:cBhvr>
                                      <p:tavLst>
                                        <p:tav tm="0">
                                          <p:val>
                                            <p:strVal val="1+#ppt_h/2"/>
                                          </p:val>
                                        </p:tav>
                                        <p:tav tm="100000">
                                          <p:val>
                                            <p:strVal val="#ppt_y"/>
                                          </p:val>
                                        </p:tav>
                                      </p:tavLst>
                                    </p:anim>
                                  </p:childTnLst>
                                </p:cTn>
                              </p:par>
                              <p:par>
                                <p:cTn id="387" presetID="2" presetClass="entr" presetSubtype="4" fill="hold" grpId="0" nodeType="withEffect">
                                  <p:stCondLst>
                                    <p:cond delay="0"/>
                                  </p:stCondLst>
                                  <p:childTnLst>
                                    <p:set>
                                      <p:cBhvr>
                                        <p:cTn id="388" dur="1" fill="hold">
                                          <p:stCondLst>
                                            <p:cond delay="0"/>
                                          </p:stCondLst>
                                        </p:cTn>
                                        <p:tgtEl>
                                          <p:spTgt spid="364682"/>
                                        </p:tgtEl>
                                        <p:attrNameLst>
                                          <p:attrName>style.visibility</p:attrName>
                                        </p:attrNameLst>
                                      </p:cBhvr>
                                      <p:to>
                                        <p:strVal val="visible"/>
                                      </p:to>
                                    </p:set>
                                    <p:anim calcmode="lin" valueType="num">
                                      <p:cBhvr additive="base">
                                        <p:cTn id="389" dur="500" fill="hold"/>
                                        <p:tgtEl>
                                          <p:spTgt spid="364682"/>
                                        </p:tgtEl>
                                        <p:attrNameLst>
                                          <p:attrName>ppt_x</p:attrName>
                                        </p:attrNameLst>
                                      </p:cBhvr>
                                      <p:tavLst>
                                        <p:tav tm="0">
                                          <p:val>
                                            <p:strVal val="#ppt_x"/>
                                          </p:val>
                                        </p:tav>
                                        <p:tav tm="100000">
                                          <p:val>
                                            <p:strVal val="#ppt_x"/>
                                          </p:val>
                                        </p:tav>
                                      </p:tavLst>
                                    </p:anim>
                                    <p:anim calcmode="lin" valueType="num">
                                      <p:cBhvr additive="base">
                                        <p:cTn id="390" dur="500" fill="hold"/>
                                        <p:tgtEl>
                                          <p:spTgt spid="364682"/>
                                        </p:tgtEl>
                                        <p:attrNameLst>
                                          <p:attrName>ppt_y</p:attrName>
                                        </p:attrNameLst>
                                      </p:cBhvr>
                                      <p:tavLst>
                                        <p:tav tm="0">
                                          <p:val>
                                            <p:strVal val="1+#ppt_h/2"/>
                                          </p:val>
                                        </p:tav>
                                        <p:tav tm="100000">
                                          <p:val>
                                            <p:strVal val="#ppt_y"/>
                                          </p:val>
                                        </p:tav>
                                      </p:tavLst>
                                    </p:anim>
                                  </p:childTnLst>
                                </p:cTn>
                              </p:par>
                              <p:par>
                                <p:cTn id="391" presetID="2" presetClass="entr" presetSubtype="4" fill="hold" grpId="0" nodeType="withEffect">
                                  <p:stCondLst>
                                    <p:cond delay="0"/>
                                  </p:stCondLst>
                                  <p:childTnLst>
                                    <p:set>
                                      <p:cBhvr>
                                        <p:cTn id="392" dur="1" fill="hold">
                                          <p:stCondLst>
                                            <p:cond delay="0"/>
                                          </p:stCondLst>
                                        </p:cTn>
                                        <p:tgtEl>
                                          <p:spTgt spid="364683"/>
                                        </p:tgtEl>
                                        <p:attrNameLst>
                                          <p:attrName>style.visibility</p:attrName>
                                        </p:attrNameLst>
                                      </p:cBhvr>
                                      <p:to>
                                        <p:strVal val="visible"/>
                                      </p:to>
                                    </p:set>
                                    <p:anim calcmode="lin" valueType="num">
                                      <p:cBhvr additive="base">
                                        <p:cTn id="393" dur="500" fill="hold"/>
                                        <p:tgtEl>
                                          <p:spTgt spid="364683"/>
                                        </p:tgtEl>
                                        <p:attrNameLst>
                                          <p:attrName>ppt_x</p:attrName>
                                        </p:attrNameLst>
                                      </p:cBhvr>
                                      <p:tavLst>
                                        <p:tav tm="0">
                                          <p:val>
                                            <p:strVal val="#ppt_x"/>
                                          </p:val>
                                        </p:tav>
                                        <p:tav tm="100000">
                                          <p:val>
                                            <p:strVal val="#ppt_x"/>
                                          </p:val>
                                        </p:tav>
                                      </p:tavLst>
                                    </p:anim>
                                    <p:anim calcmode="lin" valueType="num">
                                      <p:cBhvr additive="base">
                                        <p:cTn id="394" dur="500" fill="hold"/>
                                        <p:tgtEl>
                                          <p:spTgt spid="364683"/>
                                        </p:tgtEl>
                                        <p:attrNameLst>
                                          <p:attrName>ppt_y</p:attrName>
                                        </p:attrNameLst>
                                      </p:cBhvr>
                                      <p:tavLst>
                                        <p:tav tm="0">
                                          <p:val>
                                            <p:strVal val="1+#ppt_h/2"/>
                                          </p:val>
                                        </p:tav>
                                        <p:tav tm="100000">
                                          <p:val>
                                            <p:strVal val="#ppt_y"/>
                                          </p:val>
                                        </p:tav>
                                      </p:tavLst>
                                    </p:anim>
                                  </p:childTnLst>
                                </p:cTn>
                              </p:par>
                              <p:par>
                                <p:cTn id="395" presetID="2" presetClass="entr" presetSubtype="4" fill="hold" grpId="0" nodeType="withEffect">
                                  <p:stCondLst>
                                    <p:cond delay="0"/>
                                  </p:stCondLst>
                                  <p:childTnLst>
                                    <p:set>
                                      <p:cBhvr>
                                        <p:cTn id="396" dur="1" fill="hold">
                                          <p:stCondLst>
                                            <p:cond delay="0"/>
                                          </p:stCondLst>
                                        </p:cTn>
                                        <p:tgtEl>
                                          <p:spTgt spid="364684"/>
                                        </p:tgtEl>
                                        <p:attrNameLst>
                                          <p:attrName>style.visibility</p:attrName>
                                        </p:attrNameLst>
                                      </p:cBhvr>
                                      <p:to>
                                        <p:strVal val="visible"/>
                                      </p:to>
                                    </p:set>
                                    <p:anim calcmode="lin" valueType="num">
                                      <p:cBhvr additive="base">
                                        <p:cTn id="397" dur="500" fill="hold"/>
                                        <p:tgtEl>
                                          <p:spTgt spid="364684"/>
                                        </p:tgtEl>
                                        <p:attrNameLst>
                                          <p:attrName>ppt_x</p:attrName>
                                        </p:attrNameLst>
                                      </p:cBhvr>
                                      <p:tavLst>
                                        <p:tav tm="0">
                                          <p:val>
                                            <p:strVal val="#ppt_x"/>
                                          </p:val>
                                        </p:tav>
                                        <p:tav tm="100000">
                                          <p:val>
                                            <p:strVal val="#ppt_x"/>
                                          </p:val>
                                        </p:tav>
                                      </p:tavLst>
                                    </p:anim>
                                    <p:anim calcmode="lin" valueType="num">
                                      <p:cBhvr additive="base">
                                        <p:cTn id="398" dur="500" fill="hold"/>
                                        <p:tgtEl>
                                          <p:spTgt spid="364684"/>
                                        </p:tgtEl>
                                        <p:attrNameLst>
                                          <p:attrName>ppt_y</p:attrName>
                                        </p:attrNameLst>
                                      </p:cBhvr>
                                      <p:tavLst>
                                        <p:tav tm="0">
                                          <p:val>
                                            <p:strVal val="1+#ppt_h/2"/>
                                          </p:val>
                                        </p:tav>
                                        <p:tav tm="100000">
                                          <p:val>
                                            <p:strVal val="#ppt_y"/>
                                          </p:val>
                                        </p:tav>
                                      </p:tavLst>
                                    </p:anim>
                                  </p:childTnLst>
                                </p:cTn>
                              </p:par>
                              <p:par>
                                <p:cTn id="399" presetID="2" presetClass="entr" presetSubtype="4" fill="hold" grpId="0" nodeType="withEffect">
                                  <p:stCondLst>
                                    <p:cond delay="0"/>
                                  </p:stCondLst>
                                  <p:childTnLst>
                                    <p:set>
                                      <p:cBhvr>
                                        <p:cTn id="400" dur="1" fill="hold">
                                          <p:stCondLst>
                                            <p:cond delay="0"/>
                                          </p:stCondLst>
                                        </p:cTn>
                                        <p:tgtEl>
                                          <p:spTgt spid="364685"/>
                                        </p:tgtEl>
                                        <p:attrNameLst>
                                          <p:attrName>style.visibility</p:attrName>
                                        </p:attrNameLst>
                                      </p:cBhvr>
                                      <p:to>
                                        <p:strVal val="visible"/>
                                      </p:to>
                                    </p:set>
                                    <p:anim calcmode="lin" valueType="num">
                                      <p:cBhvr additive="base">
                                        <p:cTn id="401" dur="500" fill="hold"/>
                                        <p:tgtEl>
                                          <p:spTgt spid="364685"/>
                                        </p:tgtEl>
                                        <p:attrNameLst>
                                          <p:attrName>ppt_x</p:attrName>
                                        </p:attrNameLst>
                                      </p:cBhvr>
                                      <p:tavLst>
                                        <p:tav tm="0">
                                          <p:val>
                                            <p:strVal val="#ppt_x"/>
                                          </p:val>
                                        </p:tav>
                                        <p:tav tm="100000">
                                          <p:val>
                                            <p:strVal val="#ppt_x"/>
                                          </p:val>
                                        </p:tav>
                                      </p:tavLst>
                                    </p:anim>
                                    <p:anim calcmode="lin" valueType="num">
                                      <p:cBhvr additive="base">
                                        <p:cTn id="402" dur="500" fill="hold"/>
                                        <p:tgtEl>
                                          <p:spTgt spid="364685"/>
                                        </p:tgtEl>
                                        <p:attrNameLst>
                                          <p:attrName>ppt_y</p:attrName>
                                        </p:attrNameLst>
                                      </p:cBhvr>
                                      <p:tavLst>
                                        <p:tav tm="0">
                                          <p:val>
                                            <p:strVal val="1+#ppt_h/2"/>
                                          </p:val>
                                        </p:tav>
                                        <p:tav tm="100000">
                                          <p:val>
                                            <p:strVal val="#ppt_y"/>
                                          </p:val>
                                        </p:tav>
                                      </p:tavLst>
                                    </p:anim>
                                  </p:childTnLst>
                                </p:cTn>
                              </p:par>
                              <p:par>
                                <p:cTn id="403" presetID="2" presetClass="entr" presetSubtype="4" fill="hold" grpId="0" nodeType="withEffect">
                                  <p:stCondLst>
                                    <p:cond delay="0"/>
                                  </p:stCondLst>
                                  <p:childTnLst>
                                    <p:set>
                                      <p:cBhvr>
                                        <p:cTn id="404" dur="1" fill="hold">
                                          <p:stCondLst>
                                            <p:cond delay="0"/>
                                          </p:stCondLst>
                                        </p:cTn>
                                        <p:tgtEl>
                                          <p:spTgt spid="364686"/>
                                        </p:tgtEl>
                                        <p:attrNameLst>
                                          <p:attrName>style.visibility</p:attrName>
                                        </p:attrNameLst>
                                      </p:cBhvr>
                                      <p:to>
                                        <p:strVal val="visible"/>
                                      </p:to>
                                    </p:set>
                                    <p:anim calcmode="lin" valueType="num">
                                      <p:cBhvr additive="base">
                                        <p:cTn id="405" dur="500" fill="hold"/>
                                        <p:tgtEl>
                                          <p:spTgt spid="364686"/>
                                        </p:tgtEl>
                                        <p:attrNameLst>
                                          <p:attrName>ppt_x</p:attrName>
                                        </p:attrNameLst>
                                      </p:cBhvr>
                                      <p:tavLst>
                                        <p:tav tm="0">
                                          <p:val>
                                            <p:strVal val="#ppt_x"/>
                                          </p:val>
                                        </p:tav>
                                        <p:tav tm="100000">
                                          <p:val>
                                            <p:strVal val="#ppt_x"/>
                                          </p:val>
                                        </p:tav>
                                      </p:tavLst>
                                    </p:anim>
                                    <p:anim calcmode="lin" valueType="num">
                                      <p:cBhvr additive="base">
                                        <p:cTn id="406" dur="500" fill="hold"/>
                                        <p:tgtEl>
                                          <p:spTgt spid="364686"/>
                                        </p:tgtEl>
                                        <p:attrNameLst>
                                          <p:attrName>ppt_y</p:attrName>
                                        </p:attrNameLst>
                                      </p:cBhvr>
                                      <p:tavLst>
                                        <p:tav tm="0">
                                          <p:val>
                                            <p:strVal val="1+#ppt_h/2"/>
                                          </p:val>
                                        </p:tav>
                                        <p:tav tm="100000">
                                          <p:val>
                                            <p:strVal val="#ppt_y"/>
                                          </p:val>
                                        </p:tav>
                                      </p:tavLst>
                                    </p:anim>
                                  </p:childTnLst>
                                </p:cTn>
                              </p:par>
                              <p:par>
                                <p:cTn id="407" presetID="2" presetClass="entr" presetSubtype="4" fill="hold" grpId="0" nodeType="withEffect">
                                  <p:stCondLst>
                                    <p:cond delay="0"/>
                                  </p:stCondLst>
                                  <p:childTnLst>
                                    <p:set>
                                      <p:cBhvr>
                                        <p:cTn id="408" dur="1" fill="hold">
                                          <p:stCondLst>
                                            <p:cond delay="0"/>
                                          </p:stCondLst>
                                        </p:cTn>
                                        <p:tgtEl>
                                          <p:spTgt spid="364687"/>
                                        </p:tgtEl>
                                        <p:attrNameLst>
                                          <p:attrName>style.visibility</p:attrName>
                                        </p:attrNameLst>
                                      </p:cBhvr>
                                      <p:to>
                                        <p:strVal val="visible"/>
                                      </p:to>
                                    </p:set>
                                    <p:anim calcmode="lin" valueType="num">
                                      <p:cBhvr additive="base">
                                        <p:cTn id="409" dur="500" fill="hold"/>
                                        <p:tgtEl>
                                          <p:spTgt spid="364687"/>
                                        </p:tgtEl>
                                        <p:attrNameLst>
                                          <p:attrName>ppt_x</p:attrName>
                                        </p:attrNameLst>
                                      </p:cBhvr>
                                      <p:tavLst>
                                        <p:tav tm="0">
                                          <p:val>
                                            <p:strVal val="#ppt_x"/>
                                          </p:val>
                                        </p:tav>
                                        <p:tav tm="100000">
                                          <p:val>
                                            <p:strVal val="#ppt_x"/>
                                          </p:val>
                                        </p:tav>
                                      </p:tavLst>
                                    </p:anim>
                                    <p:anim calcmode="lin" valueType="num">
                                      <p:cBhvr additive="base">
                                        <p:cTn id="410" dur="500" fill="hold"/>
                                        <p:tgtEl>
                                          <p:spTgt spid="364687"/>
                                        </p:tgtEl>
                                        <p:attrNameLst>
                                          <p:attrName>ppt_y</p:attrName>
                                        </p:attrNameLst>
                                      </p:cBhvr>
                                      <p:tavLst>
                                        <p:tav tm="0">
                                          <p:val>
                                            <p:strVal val="1+#ppt_h/2"/>
                                          </p:val>
                                        </p:tav>
                                        <p:tav tm="100000">
                                          <p:val>
                                            <p:strVal val="#ppt_y"/>
                                          </p:val>
                                        </p:tav>
                                      </p:tavLst>
                                    </p:anim>
                                  </p:childTnLst>
                                </p:cTn>
                              </p:par>
                              <p:par>
                                <p:cTn id="411" presetID="2" presetClass="entr" presetSubtype="4" fill="hold" grpId="0" nodeType="withEffect">
                                  <p:stCondLst>
                                    <p:cond delay="0"/>
                                  </p:stCondLst>
                                  <p:childTnLst>
                                    <p:set>
                                      <p:cBhvr>
                                        <p:cTn id="412" dur="1" fill="hold">
                                          <p:stCondLst>
                                            <p:cond delay="0"/>
                                          </p:stCondLst>
                                        </p:cTn>
                                        <p:tgtEl>
                                          <p:spTgt spid="364688"/>
                                        </p:tgtEl>
                                        <p:attrNameLst>
                                          <p:attrName>style.visibility</p:attrName>
                                        </p:attrNameLst>
                                      </p:cBhvr>
                                      <p:to>
                                        <p:strVal val="visible"/>
                                      </p:to>
                                    </p:set>
                                    <p:anim calcmode="lin" valueType="num">
                                      <p:cBhvr additive="base">
                                        <p:cTn id="413" dur="500" fill="hold"/>
                                        <p:tgtEl>
                                          <p:spTgt spid="364688"/>
                                        </p:tgtEl>
                                        <p:attrNameLst>
                                          <p:attrName>ppt_x</p:attrName>
                                        </p:attrNameLst>
                                      </p:cBhvr>
                                      <p:tavLst>
                                        <p:tav tm="0">
                                          <p:val>
                                            <p:strVal val="#ppt_x"/>
                                          </p:val>
                                        </p:tav>
                                        <p:tav tm="100000">
                                          <p:val>
                                            <p:strVal val="#ppt_x"/>
                                          </p:val>
                                        </p:tav>
                                      </p:tavLst>
                                    </p:anim>
                                    <p:anim calcmode="lin" valueType="num">
                                      <p:cBhvr additive="base">
                                        <p:cTn id="414" dur="500" fill="hold"/>
                                        <p:tgtEl>
                                          <p:spTgt spid="364688"/>
                                        </p:tgtEl>
                                        <p:attrNameLst>
                                          <p:attrName>ppt_y</p:attrName>
                                        </p:attrNameLst>
                                      </p:cBhvr>
                                      <p:tavLst>
                                        <p:tav tm="0">
                                          <p:val>
                                            <p:strVal val="1+#ppt_h/2"/>
                                          </p:val>
                                        </p:tav>
                                        <p:tav tm="100000">
                                          <p:val>
                                            <p:strVal val="#ppt_y"/>
                                          </p:val>
                                        </p:tav>
                                      </p:tavLst>
                                    </p:anim>
                                  </p:childTnLst>
                                </p:cTn>
                              </p:par>
                              <p:par>
                                <p:cTn id="415" presetID="2" presetClass="entr" presetSubtype="4" fill="hold" grpId="0" nodeType="withEffect">
                                  <p:stCondLst>
                                    <p:cond delay="0"/>
                                  </p:stCondLst>
                                  <p:childTnLst>
                                    <p:set>
                                      <p:cBhvr>
                                        <p:cTn id="416" dur="1" fill="hold">
                                          <p:stCondLst>
                                            <p:cond delay="0"/>
                                          </p:stCondLst>
                                        </p:cTn>
                                        <p:tgtEl>
                                          <p:spTgt spid="364689"/>
                                        </p:tgtEl>
                                        <p:attrNameLst>
                                          <p:attrName>style.visibility</p:attrName>
                                        </p:attrNameLst>
                                      </p:cBhvr>
                                      <p:to>
                                        <p:strVal val="visible"/>
                                      </p:to>
                                    </p:set>
                                    <p:anim calcmode="lin" valueType="num">
                                      <p:cBhvr additive="base">
                                        <p:cTn id="417" dur="500" fill="hold"/>
                                        <p:tgtEl>
                                          <p:spTgt spid="364689"/>
                                        </p:tgtEl>
                                        <p:attrNameLst>
                                          <p:attrName>ppt_x</p:attrName>
                                        </p:attrNameLst>
                                      </p:cBhvr>
                                      <p:tavLst>
                                        <p:tav tm="0">
                                          <p:val>
                                            <p:strVal val="#ppt_x"/>
                                          </p:val>
                                        </p:tav>
                                        <p:tav tm="100000">
                                          <p:val>
                                            <p:strVal val="#ppt_x"/>
                                          </p:val>
                                        </p:tav>
                                      </p:tavLst>
                                    </p:anim>
                                    <p:anim calcmode="lin" valueType="num">
                                      <p:cBhvr additive="base">
                                        <p:cTn id="418" dur="500" fill="hold"/>
                                        <p:tgtEl>
                                          <p:spTgt spid="364689"/>
                                        </p:tgtEl>
                                        <p:attrNameLst>
                                          <p:attrName>ppt_y</p:attrName>
                                        </p:attrNameLst>
                                      </p:cBhvr>
                                      <p:tavLst>
                                        <p:tav tm="0">
                                          <p:val>
                                            <p:strVal val="1+#ppt_h/2"/>
                                          </p:val>
                                        </p:tav>
                                        <p:tav tm="100000">
                                          <p:val>
                                            <p:strVal val="#ppt_y"/>
                                          </p:val>
                                        </p:tav>
                                      </p:tavLst>
                                    </p:anim>
                                  </p:childTnLst>
                                </p:cTn>
                              </p:par>
                              <p:par>
                                <p:cTn id="419" presetID="2" presetClass="entr" presetSubtype="4" fill="hold" grpId="0" nodeType="withEffect">
                                  <p:stCondLst>
                                    <p:cond delay="0"/>
                                  </p:stCondLst>
                                  <p:childTnLst>
                                    <p:set>
                                      <p:cBhvr>
                                        <p:cTn id="420" dur="1" fill="hold">
                                          <p:stCondLst>
                                            <p:cond delay="0"/>
                                          </p:stCondLst>
                                        </p:cTn>
                                        <p:tgtEl>
                                          <p:spTgt spid="364690"/>
                                        </p:tgtEl>
                                        <p:attrNameLst>
                                          <p:attrName>style.visibility</p:attrName>
                                        </p:attrNameLst>
                                      </p:cBhvr>
                                      <p:to>
                                        <p:strVal val="visible"/>
                                      </p:to>
                                    </p:set>
                                    <p:anim calcmode="lin" valueType="num">
                                      <p:cBhvr additive="base">
                                        <p:cTn id="421" dur="500" fill="hold"/>
                                        <p:tgtEl>
                                          <p:spTgt spid="364690"/>
                                        </p:tgtEl>
                                        <p:attrNameLst>
                                          <p:attrName>ppt_x</p:attrName>
                                        </p:attrNameLst>
                                      </p:cBhvr>
                                      <p:tavLst>
                                        <p:tav tm="0">
                                          <p:val>
                                            <p:strVal val="#ppt_x"/>
                                          </p:val>
                                        </p:tav>
                                        <p:tav tm="100000">
                                          <p:val>
                                            <p:strVal val="#ppt_x"/>
                                          </p:val>
                                        </p:tav>
                                      </p:tavLst>
                                    </p:anim>
                                    <p:anim calcmode="lin" valueType="num">
                                      <p:cBhvr additive="base">
                                        <p:cTn id="422" dur="500" fill="hold"/>
                                        <p:tgtEl>
                                          <p:spTgt spid="364690"/>
                                        </p:tgtEl>
                                        <p:attrNameLst>
                                          <p:attrName>ppt_y</p:attrName>
                                        </p:attrNameLst>
                                      </p:cBhvr>
                                      <p:tavLst>
                                        <p:tav tm="0">
                                          <p:val>
                                            <p:strVal val="1+#ppt_h/2"/>
                                          </p:val>
                                        </p:tav>
                                        <p:tav tm="100000">
                                          <p:val>
                                            <p:strVal val="#ppt_y"/>
                                          </p:val>
                                        </p:tav>
                                      </p:tavLst>
                                    </p:anim>
                                  </p:childTnLst>
                                </p:cTn>
                              </p:par>
                              <p:par>
                                <p:cTn id="423" presetID="2" presetClass="entr" presetSubtype="4" fill="hold" grpId="0" nodeType="withEffect">
                                  <p:stCondLst>
                                    <p:cond delay="0"/>
                                  </p:stCondLst>
                                  <p:childTnLst>
                                    <p:set>
                                      <p:cBhvr>
                                        <p:cTn id="424" dur="1" fill="hold">
                                          <p:stCondLst>
                                            <p:cond delay="0"/>
                                          </p:stCondLst>
                                        </p:cTn>
                                        <p:tgtEl>
                                          <p:spTgt spid="364691"/>
                                        </p:tgtEl>
                                        <p:attrNameLst>
                                          <p:attrName>style.visibility</p:attrName>
                                        </p:attrNameLst>
                                      </p:cBhvr>
                                      <p:to>
                                        <p:strVal val="visible"/>
                                      </p:to>
                                    </p:set>
                                    <p:anim calcmode="lin" valueType="num">
                                      <p:cBhvr additive="base">
                                        <p:cTn id="425" dur="500" fill="hold"/>
                                        <p:tgtEl>
                                          <p:spTgt spid="364691"/>
                                        </p:tgtEl>
                                        <p:attrNameLst>
                                          <p:attrName>ppt_x</p:attrName>
                                        </p:attrNameLst>
                                      </p:cBhvr>
                                      <p:tavLst>
                                        <p:tav tm="0">
                                          <p:val>
                                            <p:strVal val="#ppt_x"/>
                                          </p:val>
                                        </p:tav>
                                        <p:tav tm="100000">
                                          <p:val>
                                            <p:strVal val="#ppt_x"/>
                                          </p:val>
                                        </p:tav>
                                      </p:tavLst>
                                    </p:anim>
                                    <p:anim calcmode="lin" valueType="num">
                                      <p:cBhvr additive="base">
                                        <p:cTn id="426" dur="500" fill="hold"/>
                                        <p:tgtEl>
                                          <p:spTgt spid="364691"/>
                                        </p:tgtEl>
                                        <p:attrNameLst>
                                          <p:attrName>ppt_y</p:attrName>
                                        </p:attrNameLst>
                                      </p:cBhvr>
                                      <p:tavLst>
                                        <p:tav tm="0">
                                          <p:val>
                                            <p:strVal val="1+#ppt_h/2"/>
                                          </p:val>
                                        </p:tav>
                                        <p:tav tm="100000">
                                          <p:val>
                                            <p:strVal val="#ppt_y"/>
                                          </p:val>
                                        </p:tav>
                                      </p:tavLst>
                                    </p:anim>
                                  </p:childTnLst>
                                </p:cTn>
                              </p:par>
                              <p:par>
                                <p:cTn id="427" presetID="2" presetClass="entr" presetSubtype="4" fill="hold" grpId="0" nodeType="withEffect">
                                  <p:stCondLst>
                                    <p:cond delay="0"/>
                                  </p:stCondLst>
                                  <p:childTnLst>
                                    <p:set>
                                      <p:cBhvr>
                                        <p:cTn id="428" dur="1" fill="hold">
                                          <p:stCondLst>
                                            <p:cond delay="0"/>
                                          </p:stCondLst>
                                        </p:cTn>
                                        <p:tgtEl>
                                          <p:spTgt spid="364692"/>
                                        </p:tgtEl>
                                        <p:attrNameLst>
                                          <p:attrName>style.visibility</p:attrName>
                                        </p:attrNameLst>
                                      </p:cBhvr>
                                      <p:to>
                                        <p:strVal val="visible"/>
                                      </p:to>
                                    </p:set>
                                    <p:anim calcmode="lin" valueType="num">
                                      <p:cBhvr additive="base">
                                        <p:cTn id="429" dur="500" fill="hold"/>
                                        <p:tgtEl>
                                          <p:spTgt spid="364692"/>
                                        </p:tgtEl>
                                        <p:attrNameLst>
                                          <p:attrName>ppt_x</p:attrName>
                                        </p:attrNameLst>
                                      </p:cBhvr>
                                      <p:tavLst>
                                        <p:tav tm="0">
                                          <p:val>
                                            <p:strVal val="#ppt_x"/>
                                          </p:val>
                                        </p:tav>
                                        <p:tav tm="100000">
                                          <p:val>
                                            <p:strVal val="#ppt_x"/>
                                          </p:val>
                                        </p:tav>
                                      </p:tavLst>
                                    </p:anim>
                                    <p:anim calcmode="lin" valueType="num">
                                      <p:cBhvr additive="base">
                                        <p:cTn id="430" dur="500" fill="hold"/>
                                        <p:tgtEl>
                                          <p:spTgt spid="364692"/>
                                        </p:tgtEl>
                                        <p:attrNameLst>
                                          <p:attrName>ppt_y</p:attrName>
                                        </p:attrNameLst>
                                      </p:cBhvr>
                                      <p:tavLst>
                                        <p:tav tm="0">
                                          <p:val>
                                            <p:strVal val="1+#ppt_h/2"/>
                                          </p:val>
                                        </p:tav>
                                        <p:tav tm="100000">
                                          <p:val>
                                            <p:strVal val="#ppt_y"/>
                                          </p:val>
                                        </p:tav>
                                      </p:tavLst>
                                    </p:anim>
                                  </p:childTnLst>
                                </p:cTn>
                              </p:par>
                              <p:par>
                                <p:cTn id="431" presetID="2" presetClass="entr" presetSubtype="4" fill="hold" grpId="0" nodeType="withEffect">
                                  <p:stCondLst>
                                    <p:cond delay="0"/>
                                  </p:stCondLst>
                                  <p:childTnLst>
                                    <p:set>
                                      <p:cBhvr>
                                        <p:cTn id="432" dur="1" fill="hold">
                                          <p:stCondLst>
                                            <p:cond delay="0"/>
                                          </p:stCondLst>
                                        </p:cTn>
                                        <p:tgtEl>
                                          <p:spTgt spid="364693"/>
                                        </p:tgtEl>
                                        <p:attrNameLst>
                                          <p:attrName>style.visibility</p:attrName>
                                        </p:attrNameLst>
                                      </p:cBhvr>
                                      <p:to>
                                        <p:strVal val="visible"/>
                                      </p:to>
                                    </p:set>
                                    <p:anim calcmode="lin" valueType="num">
                                      <p:cBhvr additive="base">
                                        <p:cTn id="433" dur="500" fill="hold"/>
                                        <p:tgtEl>
                                          <p:spTgt spid="364693"/>
                                        </p:tgtEl>
                                        <p:attrNameLst>
                                          <p:attrName>ppt_x</p:attrName>
                                        </p:attrNameLst>
                                      </p:cBhvr>
                                      <p:tavLst>
                                        <p:tav tm="0">
                                          <p:val>
                                            <p:strVal val="#ppt_x"/>
                                          </p:val>
                                        </p:tav>
                                        <p:tav tm="100000">
                                          <p:val>
                                            <p:strVal val="#ppt_x"/>
                                          </p:val>
                                        </p:tav>
                                      </p:tavLst>
                                    </p:anim>
                                    <p:anim calcmode="lin" valueType="num">
                                      <p:cBhvr additive="base">
                                        <p:cTn id="434" dur="500" fill="hold"/>
                                        <p:tgtEl>
                                          <p:spTgt spid="364693"/>
                                        </p:tgtEl>
                                        <p:attrNameLst>
                                          <p:attrName>ppt_y</p:attrName>
                                        </p:attrNameLst>
                                      </p:cBhvr>
                                      <p:tavLst>
                                        <p:tav tm="0">
                                          <p:val>
                                            <p:strVal val="1+#ppt_h/2"/>
                                          </p:val>
                                        </p:tav>
                                        <p:tav tm="100000">
                                          <p:val>
                                            <p:strVal val="#ppt_y"/>
                                          </p:val>
                                        </p:tav>
                                      </p:tavLst>
                                    </p:anim>
                                  </p:childTnLst>
                                </p:cTn>
                              </p:par>
                              <p:par>
                                <p:cTn id="435" presetID="2" presetClass="entr" presetSubtype="4" fill="hold" grpId="0" nodeType="withEffect">
                                  <p:stCondLst>
                                    <p:cond delay="0"/>
                                  </p:stCondLst>
                                  <p:childTnLst>
                                    <p:set>
                                      <p:cBhvr>
                                        <p:cTn id="436" dur="1" fill="hold">
                                          <p:stCondLst>
                                            <p:cond delay="0"/>
                                          </p:stCondLst>
                                        </p:cTn>
                                        <p:tgtEl>
                                          <p:spTgt spid="364694"/>
                                        </p:tgtEl>
                                        <p:attrNameLst>
                                          <p:attrName>style.visibility</p:attrName>
                                        </p:attrNameLst>
                                      </p:cBhvr>
                                      <p:to>
                                        <p:strVal val="visible"/>
                                      </p:to>
                                    </p:set>
                                    <p:anim calcmode="lin" valueType="num">
                                      <p:cBhvr additive="base">
                                        <p:cTn id="437" dur="500" fill="hold"/>
                                        <p:tgtEl>
                                          <p:spTgt spid="364694"/>
                                        </p:tgtEl>
                                        <p:attrNameLst>
                                          <p:attrName>ppt_x</p:attrName>
                                        </p:attrNameLst>
                                      </p:cBhvr>
                                      <p:tavLst>
                                        <p:tav tm="0">
                                          <p:val>
                                            <p:strVal val="#ppt_x"/>
                                          </p:val>
                                        </p:tav>
                                        <p:tav tm="100000">
                                          <p:val>
                                            <p:strVal val="#ppt_x"/>
                                          </p:val>
                                        </p:tav>
                                      </p:tavLst>
                                    </p:anim>
                                    <p:anim calcmode="lin" valueType="num">
                                      <p:cBhvr additive="base">
                                        <p:cTn id="438" dur="500" fill="hold"/>
                                        <p:tgtEl>
                                          <p:spTgt spid="364694"/>
                                        </p:tgtEl>
                                        <p:attrNameLst>
                                          <p:attrName>ppt_y</p:attrName>
                                        </p:attrNameLst>
                                      </p:cBhvr>
                                      <p:tavLst>
                                        <p:tav tm="0">
                                          <p:val>
                                            <p:strVal val="1+#ppt_h/2"/>
                                          </p:val>
                                        </p:tav>
                                        <p:tav tm="100000">
                                          <p:val>
                                            <p:strVal val="#ppt_y"/>
                                          </p:val>
                                        </p:tav>
                                      </p:tavLst>
                                    </p:anim>
                                  </p:childTnLst>
                                </p:cTn>
                              </p:par>
                              <p:par>
                                <p:cTn id="439" presetID="2" presetClass="entr" presetSubtype="4" fill="hold" grpId="0" nodeType="withEffect">
                                  <p:stCondLst>
                                    <p:cond delay="0"/>
                                  </p:stCondLst>
                                  <p:childTnLst>
                                    <p:set>
                                      <p:cBhvr>
                                        <p:cTn id="440" dur="1" fill="hold">
                                          <p:stCondLst>
                                            <p:cond delay="0"/>
                                          </p:stCondLst>
                                        </p:cTn>
                                        <p:tgtEl>
                                          <p:spTgt spid="364695"/>
                                        </p:tgtEl>
                                        <p:attrNameLst>
                                          <p:attrName>style.visibility</p:attrName>
                                        </p:attrNameLst>
                                      </p:cBhvr>
                                      <p:to>
                                        <p:strVal val="visible"/>
                                      </p:to>
                                    </p:set>
                                    <p:anim calcmode="lin" valueType="num">
                                      <p:cBhvr additive="base">
                                        <p:cTn id="441" dur="500" fill="hold"/>
                                        <p:tgtEl>
                                          <p:spTgt spid="364695"/>
                                        </p:tgtEl>
                                        <p:attrNameLst>
                                          <p:attrName>ppt_x</p:attrName>
                                        </p:attrNameLst>
                                      </p:cBhvr>
                                      <p:tavLst>
                                        <p:tav tm="0">
                                          <p:val>
                                            <p:strVal val="#ppt_x"/>
                                          </p:val>
                                        </p:tav>
                                        <p:tav tm="100000">
                                          <p:val>
                                            <p:strVal val="#ppt_x"/>
                                          </p:val>
                                        </p:tav>
                                      </p:tavLst>
                                    </p:anim>
                                    <p:anim calcmode="lin" valueType="num">
                                      <p:cBhvr additive="base">
                                        <p:cTn id="442" dur="500" fill="hold"/>
                                        <p:tgtEl>
                                          <p:spTgt spid="364695"/>
                                        </p:tgtEl>
                                        <p:attrNameLst>
                                          <p:attrName>ppt_y</p:attrName>
                                        </p:attrNameLst>
                                      </p:cBhvr>
                                      <p:tavLst>
                                        <p:tav tm="0">
                                          <p:val>
                                            <p:strVal val="1+#ppt_h/2"/>
                                          </p:val>
                                        </p:tav>
                                        <p:tav tm="100000">
                                          <p:val>
                                            <p:strVal val="#ppt_y"/>
                                          </p:val>
                                        </p:tav>
                                      </p:tavLst>
                                    </p:anim>
                                  </p:childTnLst>
                                </p:cTn>
                              </p:par>
                              <p:par>
                                <p:cTn id="443" presetID="2" presetClass="entr" presetSubtype="4" fill="hold" grpId="0" nodeType="withEffect">
                                  <p:stCondLst>
                                    <p:cond delay="0"/>
                                  </p:stCondLst>
                                  <p:childTnLst>
                                    <p:set>
                                      <p:cBhvr>
                                        <p:cTn id="444" dur="1" fill="hold">
                                          <p:stCondLst>
                                            <p:cond delay="0"/>
                                          </p:stCondLst>
                                        </p:cTn>
                                        <p:tgtEl>
                                          <p:spTgt spid="364696"/>
                                        </p:tgtEl>
                                        <p:attrNameLst>
                                          <p:attrName>style.visibility</p:attrName>
                                        </p:attrNameLst>
                                      </p:cBhvr>
                                      <p:to>
                                        <p:strVal val="visible"/>
                                      </p:to>
                                    </p:set>
                                    <p:anim calcmode="lin" valueType="num">
                                      <p:cBhvr additive="base">
                                        <p:cTn id="445" dur="500" fill="hold"/>
                                        <p:tgtEl>
                                          <p:spTgt spid="364696"/>
                                        </p:tgtEl>
                                        <p:attrNameLst>
                                          <p:attrName>ppt_x</p:attrName>
                                        </p:attrNameLst>
                                      </p:cBhvr>
                                      <p:tavLst>
                                        <p:tav tm="0">
                                          <p:val>
                                            <p:strVal val="#ppt_x"/>
                                          </p:val>
                                        </p:tav>
                                        <p:tav tm="100000">
                                          <p:val>
                                            <p:strVal val="#ppt_x"/>
                                          </p:val>
                                        </p:tav>
                                      </p:tavLst>
                                    </p:anim>
                                    <p:anim calcmode="lin" valueType="num">
                                      <p:cBhvr additive="base">
                                        <p:cTn id="446" dur="500" fill="hold"/>
                                        <p:tgtEl>
                                          <p:spTgt spid="364696"/>
                                        </p:tgtEl>
                                        <p:attrNameLst>
                                          <p:attrName>ppt_y</p:attrName>
                                        </p:attrNameLst>
                                      </p:cBhvr>
                                      <p:tavLst>
                                        <p:tav tm="0">
                                          <p:val>
                                            <p:strVal val="1+#ppt_h/2"/>
                                          </p:val>
                                        </p:tav>
                                        <p:tav tm="100000">
                                          <p:val>
                                            <p:strVal val="#ppt_y"/>
                                          </p:val>
                                        </p:tav>
                                      </p:tavLst>
                                    </p:anim>
                                  </p:childTnLst>
                                </p:cTn>
                              </p:par>
                              <p:par>
                                <p:cTn id="447" presetID="2" presetClass="entr" presetSubtype="4" fill="hold" grpId="0" nodeType="withEffect">
                                  <p:stCondLst>
                                    <p:cond delay="0"/>
                                  </p:stCondLst>
                                  <p:childTnLst>
                                    <p:set>
                                      <p:cBhvr>
                                        <p:cTn id="448" dur="1" fill="hold">
                                          <p:stCondLst>
                                            <p:cond delay="0"/>
                                          </p:stCondLst>
                                        </p:cTn>
                                        <p:tgtEl>
                                          <p:spTgt spid="364697"/>
                                        </p:tgtEl>
                                        <p:attrNameLst>
                                          <p:attrName>style.visibility</p:attrName>
                                        </p:attrNameLst>
                                      </p:cBhvr>
                                      <p:to>
                                        <p:strVal val="visible"/>
                                      </p:to>
                                    </p:set>
                                    <p:anim calcmode="lin" valueType="num">
                                      <p:cBhvr additive="base">
                                        <p:cTn id="449" dur="500" fill="hold"/>
                                        <p:tgtEl>
                                          <p:spTgt spid="364697"/>
                                        </p:tgtEl>
                                        <p:attrNameLst>
                                          <p:attrName>ppt_x</p:attrName>
                                        </p:attrNameLst>
                                      </p:cBhvr>
                                      <p:tavLst>
                                        <p:tav tm="0">
                                          <p:val>
                                            <p:strVal val="#ppt_x"/>
                                          </p:val>
                                        </p:tav>
                                        <p:tav tm="100000">
                                          <p:val>
                                            <p:strVal val="#ppt_x"/>
                                          </p:val>
                                        </p:tav>
                                      </p:tavLst>
                                    </p:anim>
                                    <p:anim calcmode="lin" valueType="num">
                                      <p:cBhvr additive="base">
                                        <p:cTn id="450" dur="500" fill="hold"/>
                                        <p:tgtEl>
                                          <p:spTgt spid="364697"/>
                                        </p:tgtEl>
                                        <p:attrNameLst>
                                          <p:attrName>ppt_y</p:attrName>
                                        </p:attrNameLst>
                                      </p:cBhvr>
                                      <p:tavLst>
                                        <p:tav tm="0">
                                          <p:val>
                                            <p:strVal val="1+#ppt_h/2"/>
                                          </p:val>
                                        </p:tav>
                                        <p:tav tm="100000">
                                          <p:val>
                                            <p:strVal val="#ppt_y"/>
                                          </p:val>
                                        </p:tav>
                                      </p:tavLst>
                                    </p:anim>
                                  </p:childTnLst>
                                </p:cTn>
                              </p:par>
                              <p:par>
                                <p:cTn id="451" presetID="2" presetClass="entr" presetSubtype="4" fill="hold" grpId="0" nodeType="withEffect">
                                  <p:stCondLst>
                                    <p:cond delay="0"/>
                                  </p:stCondLst>
                                  <p:childTnLst>
                                    <p:set>
                                      <p:cBhvr>
                                        <p:cTn id="452" dur="1" fill="hold">
                                          <p:stCondLst>
                                            <p:cond delay="0"/>
                                          </p:stCondLst>
                                        </p:cTn>
                                        <p:tgtEl>
                                          <p:spTgt spid="364698"/>
                                        </p:tgtEl>
                                        <p:attrNameLst>
                                          <p:attrName>style.visibility</p:attrName>
                                        </p:attrNameLst>
                                      </p:cBhvr>
                                      <p:to>
                                        <p:strVal val="visible"/>
                                      </p:to>
                                    </p:set>
                                    <p:anim calcmode="lin" valueType="num">
                                      <p:cBhvr additive="base">
                                        <p:cTn id="453" dur="500" fill="hold"/>
                                        <p:tgtEl>
                                          <p:spTgt spid="364698"/>
                                        </p:tgtEl>
                                        <p:attrNameLst>
                                          <p:attrName>ppt_x</p:attrName>
                                        </p:attrNameLst>
                                      </p:cBhvr>
                                      <p:tavLst>
                                        <p:tav tm="0">
                                          <p:val>
                                            <p:strVal val="#ppt_x"/>
                                          </p:val>
                                        </p:tav>
                                        <p:tav tm="100000">
                                          <p:val>
                                            <p:strVal val="#ppt_x"/>
                                          </p:val>
                                        </p:tav>
                                      </p:tavLst>
                                    </p:anim>
                                    <p:anim calcmode="lin" valueType="num">
                                      <p:cBhvr additive="base">
                                        <p:cTn id="454" dur="500" fill="hold"/>
                                        <p:tgtEl>
                                          <p:spTgt spid="364698"/>
                                        </p:tgtEl>
                                        <p:attrNameLst>
                                          <p:attrName>ppt_y</p:attrName>
                                        </p:attrNameLst>
                                      </p:cBhvr>
                                      <p:tavLst>
                                        <p:tav tm="0">
                                          <p:val>
                                            <p:strVal val="1+#ppt_h/2"/>
                                          </p:val>
                                        </p:tav>
                                        <p:tav tm="100000">
                                          <p:val>
                                            <p:strVal val="#ppt_y"/>
                                          </p:val>
                                        </p:tav>
                                      </p:tavLst>
                                    </p:anim>
                                  </p:childTnLst>
                                </p:cTn>
                              </p:par>
                              <p:par>
                                <p:cTn id="455" presetID="2" presetClass="entr" presetSubtype="4" fill="hold" grpId="0" nodeType="withEffect">
                                  <p:stCondLst>
                                    <p:cond delay="0"/>
                                  </p:stCondLst>
                                  <p:childTnLst>
                                    <p:set>
                                      <p:cBhvr>
                                        <p:cTn id="456" dur="1" fill="hold">
                                          <p:stCondLst>
                                            <p:cond delay="0"/>
                                          </p:stCondLst>
                                        </p:cTn>
                                        <p:tgtEl>
                                          <p:spTgt spid="364699"/>
                                        </p:tgtEl>
                                        <p:attrNameLst>
                                          <p:attrName>style.visibility</p:attrName>
                                        </p:attrNameLst>
                                      </p:cBhvr>
                                      <p:to>
                                        <p:strVal val="visible"/>
                                      </p:to>
                                    </p:set>
                                    <p:anim calcmode="lin" valueType="num">
                                      <p:cBhvr additive="base">
                                        <p:cTn id="457" dur="500" fill="hold"/>
                                        <p:tgtEl>
                                          <p:spTgt spid="364699"/>
                                        </p:tgtEl>
                                        <p:attrNameLst>
                                          <p:attrName>ppt_x</p:attrName>
                                        </p:attrNameLst>
                                      </p:cBhvr>
                                      <p:tavLst>
                                        <p:tav tm="0">
                                          <p:val>
                                            <p:strVal val="#ppt_x"/>
                                          </p:val>
                                        </p:tav>
                                        <p:tav tm="100000">
                                          <p:val>
                                            <p:strVal val="#ppt_x"/>
                                          </p:val>
                                        </p:tav>
                                      </p:tavLst>
                                    </p:anim>
                                    <p:anim calcmode="lin" valueType="num">
                                      <p:cBhvr additive="base">
                                        <p:cTn id="458" dur="500" fill="hold"/>
                                        <p:tgtEl>
                                          <p:spTgt spid="364699"/>
                                        </p:tgtEl>
                                        <p:attrNameLst>
                                          <p:attrName>ppt_y</p:attrName>
                                        </p:attrNameLst>
                                      </p:cBhvr>
                                      <p:tavLst>
                                        <p:tav tm="0">
                                          <p:val>
                                            <p:strVal val="1+#ppt_h/2"/>
                                          </p:val>
                                        </p:tav>
                                        <p:tav tm="100000">
                                          <p:val>
                                            <p:strVal val="#ppt_y"/>
                                          </p:val>
                                        </p:tav>
                                      </p:tavLst>
                                    </p:anim>
                                  </p:childTnLst>
                                </p:cTn>
                              </p:par>
                              <p:par>
                                <p:cTn id="459" presetID="2" presetClass="entr" presetSubtype="4" fill="hold" grpId="0" nodeType="withEffect">
                                  <p:stCondLst>
                                    <p:cond delay="0"/>
                                  </p:stCondLst>
                                  <p:childTnLst>
                                    <p:set>
                                      <p:cBhvr>
                                        <p:cTn id="460" dur="1" fill="hold">
                                          <p:stCondLst>
                                            <p:cond delay="0"/>
                                          </p:stCondLst>
                                        </p:cTn>
                                        <p:tgtEl>
                                          <p:spTgt spid="364700"/>
                                        </p:tgtEl>
                                        <p:attrNameLst>
                                          <p:attrName>style.visibility</p:attrName>
                                        </p:attrNameLst>
                                      </p:cBhvr>
                                      <p:to>
                                        <p:strVal val="visible"/>
                                      </p:to>
                                    </p:set>
                                    <p:anim calcmode="lin" valueType="num">
                                      <p:cBhvr additive="base">
                                        <p:cTn id="461" dur="500" fill="hold"/>
                                        <p:tgtEl>
                                          <p:spTgt spid="364700"/>
                                        </p:tgtEl>
                                        <p:attrNameLst>
                                          <p:attrName>ppt_x</p:attrName>
                                        </p:attrNameLst>
                                      </p:cBhvr>
                                      <p:tavLst>
                                        <p:tav tm="0">
                                          <p:val>
                                            <p:strVal val="#ppt_x"/>
                                          </p:val>
                                        </p:tav>
                                        <p:tav tm="100000">
                                          <p:val>
                                            <p:strVal val="#ppt_x"/>
                                          </p:val>
                                        </p:tav>
                                      </p:tavLst>
                                    </p:anim>
                                    <p:anim calcmode="lin" valueType="num">
                                      <p:cBhvr additive="base">
                                        <p:cTn id="462" dur="500" fill="hold"/>
                                        <p:tgtEl>
                                          <p:spTgt spid="364700"/>
                                        </p:tgtEl>
                                        <p:attrNameLst>
                                          <p:attrName>ppt_y</p:attrName>
                                        </p:attrNameLst>
                                      </p:cBhvr>
                                      <p:tavLst>
                                        <p:tav tm="0">
                                          <p:val>
                                            <p:strVal val="1+#ppt_h/2"/>
                                          </p:val>
                                        </p:tav>
                                        <p:tav tm="100000">
                                          <p:val>
                                            <p:strVal val="#ppt_y"/>
                                          </p:val>
                                        </p:tav>
                                      </p:tavLst>
                                    </p:anim>
                                  </p:childTnLst>
                                </p:cTn>
                              </p:par>
                              <p:par>
                                <p:cTn id="463" presetID="2" presetClass="entr" presetSubtype="4" fill="hold" grpId="0" nodeType="withEffect">
                                  <p:stCondLst>
                                    <p:cond delay="0"/>
                                  </p:stCondLst>
                                  <p:childTnLst>
                                    <p:set>
                                      <p:cBhvr>
                                        <p:cTn id="464" dur="1" fill="hold">
                                          <p:stCondLst>
                                            <p:cond delay="0"/>
                                          </p:stCondLst>
                                        </p:cTn>
                                        <p:tgtEl>
                                          <p:spTgt spid="364701"/>
                                        </p:tgtEl>
                                        <p:attrNameLst>
                                          <p:attrName>style.visibility</p:attrName>
                                        </p:attrNameLst>
                                      </p:cBhvr>
                                      <p:to>
                                        <p:strVal val="visible"/>
                                      </p:to>
                                    </p:set>
                                    <p:anim calcmode="lin" valueType="num">
                                      <p:cBhvr additive="base">
                                        <p:cTn id="465" dur="500" fill="hold"/>
                                        <p:tgtEl>
                                          <p:spTgt spid="364701"/>
                                        </p:tgtEl>
                                        <p:attrNameLst>
                                          <p:attrName>ppt_x</p:attrName>
                                        </p:attrNameLst>
                                      </p:cBhvr>
                                      <p:tavLst>
                                        <p:tav tm="0">
                                          <p:val>
                                            <p:strVal val="#ppt_x"/>
                                          </p:val>
                                        </p:tav>
                                        <p:tav tm="100000">
                                          <p:val>
                                            <p:strVal val="#ppt_x"/>
                                          </p:val>
                                        </p:tav>
                                      </p:tavLst>
                                    </p:anim>
                                    <p:anim calcmode="lin" valueType="num">
                                      <p:cBhvr additive="base">
                                        <p:cTn id="466" dur="500" fill="hold"/>
                                        <p:tgtEl>
                                          <p:spTgt spid="364701"/>
                                        </p:tgtEl>
                                        <p:attrNameLst>
                                          <p:attrName>ppt_y</p:attrName>
                                        </p:attrNameLst>
                                      </p:cBhvr>
                                      <p:tavLst>
                                        <p:tav tm="0">
                                          <p:val>
                                            <p:strVal val="1+#ppt_h/2"/>
                                          </p:val>
                                        </p:tav>
                                        <p:tav tm="100000">
                                          <p:val>
                                            <p:strVal val="#ppt_y"/>
                                          </p:val>
                                        </p:tav>
                                      </p:tavLst>
                                    </p:anim>
                                  </p:childTnLst>
                                </p:cTn>
                              </p:par>
                              <p:par>
                                <p:cTn id="467" presetID="2" presetClass="entr" presetSubtype="4" fill="hold" grpId="0" nodeType="withEffect">
                                  <p:stCondLst>
                                    <p:cond delay="0"/>
                                  </p:stCondLst>
                                  <p:childTnLst>
                                    <p:set>
                                      <p:cBhvr>
                                        <p:cTn id="468" dur="1" fill="hold">
                                          <p:stCondLst>
                                            <p:cond delay="0"/>
                                          </p:stCondLst>
                                        </p:cTn>
                                        <p:tgtEl>
                                          <p:spTgt spid="364702"/>
                                        </p:tgtEl>
                                        <p:attrNameLst>
                                          <p:attrName>style.visibility</p:attrName>
                                        </p:attrNameLst>
                                      </p:cBhvr>
                                      <p:to>
                                        <p:strVal val="visible"/>
                                      </p:to>
                                    </p:set>
                                    <p:anim calcmode="lin" valueType="num">
                                      <p:cBhvr additive="base">
                                        <p:cTn id="469" dur="500" fill="hold"/>
                                        <p:tgtEl>
                                          <p:spTgt spid="364702"/>
                                        </p:tgtEl>
                                        <p:attrNameLst>
                                          <p:attrName>ppt_x</p:attrName>
                                        </p:attrNameLst>
                                      </p:cBhvr>
                                      <p:tavLst>
                                        <p:tav tm="0">
                                          <p:val>
                                            <p:strVal val="#ppt_x"/>
                                          </p:val>
                                        </p:tav>
                                        <p:tav tm="100000">
                                          <p:val>
                                            <p:strVal val="#ppt_x"/>
                                          </p:val>
                                        </p:tav>
                                      </p:tavLst>
                                    </p:anim>
                                    <p:anim calcmode="lin" valueType="num">
                                      <p:cBhvr additive="base">
                                        <p:cTn id="470" dur="500" fill="hold"/>
                                        <p:tgtEl>
                                          <p:spTgt spid="364702"/>
                                        </p:tgtEl>
                                        <p:attrNameLst>
                                          <p:attrName>ppt_y</p:attrName>
                                        </p:attrNameLst>
                                      </p:cBhvr>
                                      <p:tavLst>
                                        <p:tav tm="0">
                                          <p:val>
                                            <p:strVal val="1+#ppt_h/2"/>
                                          </p:val>
                                        </p:tav>
                                        <p:tav tm="100000">
                                          <p:val>
                                            <p:strVal val="#ppt_y"/>
                                          </p:val>
                                        </p:tav>
                                      </p:tavLst>
                                    </p:anim>
                                  </p:childTnLst>
                                </p:cTn>
                              </p:par>
                              <p:par>
                                <p:cTn id="471" presetID="2" presetClass="entr" presetSubtype="4" fill="hold" grpId="0" nodeType="withEffect">
                                  <p:stCondLst>
                                    <p:cond delay="0"/>
                                  </p:stCondLst>
                                  <p:childTnLst>
                                    <p:set>
                                      <p:cBhvr>
                                        <p:cTn id="472" dur="1" fill="hold">
                                          <p:stCondLst>
                                            <p:cond delay="0"/>
                                          </p:stCondLst>
                                        </p:cTn>
                                        <p:tgtEl>
                                          <p:spTgt spid="364703"/>
                                        </p:tgtEl>
                                        <p:attrNameLst>
                                          <p:attrName>style.visibility</p:attrName>
                                        </p:attrNameLst>
                                      </p:cBhvr>
                                      <p:to>
                                        <p:strVal val="visible"/>
                                      </p:to>
                                    </p:set>
                                    <p:anim calcmode="lin" valueType="num">
                                      <p:cBhvr additive="base">
                                        <p:cTn id="473" dur="500" fill="hold"/>
                                        <p:tgtEl>
                                          <p:spTgt spid="364703"/>
                                        </p:tgtEl>
                                        <p:attrNameLst>
                                          <p:attrName>ppt_x</p:attrName>
                                        </p:attrNameLst>
                                      </p:cBhvr>
                                      <p:tavLst>
                                        <p:tav tm="0">
                                          <p:val>
                                            <p:strVal val="#ppt_x"/>
                                          </p:val>
                                        </p:tav>
                                        <p:tav tm="100000">
                                          <p:val>
                                            <p:strVal val="#ppt_x"/>
                                          </p:val>
                                        </p:tav>
                                      </p:tavLst>
                                    </p:anim>
                                    <p:anim calcmode="lin" valueType="num">
                                      <p:cBhvr additive="base">
                                        <p:cTn id="474" dur="500" fill="hold"/>
                                        <p:tgtEl>
                                          <p:spTgt spid="364703"/>
                                        </p:tgtEl>
                                        <p:attrNameLst>
                                          <p:attrName>ppt_y</p:attrName>
                                        </p:attrNameLst>
                                      </p:cBhvr>
                                      <p:tavLst>
                                        <p:tav tm="0">
                                          <p:val>
                                            <p:strVal val="1+#ppt_h/2"/>
                                          </p:val>
                                        </p:tav>
                                        <p:tav tm="100000">
                                          <p:val>
                                            <p:strVal val="#ppt_y"/>
                                          </p:val>
                                        </p:tav>
                                      </p:tavLst>
                                    </p:anim>
                                  </p:childTnLst>
                                </p:cTn>
                              </p:par>
                              <p:par>
                                <p:cTn id="475" presetID="2" presetClass="entr" presetSubtype="4" fill="hold" grpId="0" nodeType="withEffect">
                                  <p:stCondLst>
                                    <p:cond delay="0"/>
                                  </p:stCondLst>
                                  <p:childTnLst>
                                    <p:set>
                                      <p:cBhvr>
                                        <p:cTn id="476" dur="1" fill="hold">
                                          <p:stCondLst>
                                            <p:cond delay="0"/>
                                          </p:stCondLst>
                                        </p:cTn>
                                        <p:tgtEl>
                                          <p:spTgt spid="364704"/>
                                        </p:tgtEl>
                                        <p:attrNameLst>
                                          <p:attrName>style.visibility</p:attrName>
                                        </p:attrNameLst>
                                      </p:cBhvr>
                                      <p:to>
                                        <p:strVal val="visible"/>
                                      </p:to>
                                    </p:set>
                                    <p:anim calcmode="lin" valueType="num">
                                      <p:cBhvr additive="base">
                                        <p:cTn id="477" dur="500" fill="hold"/>
                                        <p:tgtEl>
                                          <p:spTgt spid="364704"/>
                                        </p:tgtEl>
                                        <p:attrNameLst>
                                          <p:attrName>ppt_x</p:attrName>
                                        </p:attrNameLst>
                                      </p:cBhvr>
                                      <p:tavLst>
                                        <p:tav tm="0">
                                          <p:val>
                                            <p:strVal val="#ppt_x"/>
                                          </p:val>
                                        </p:tav>
                                        <p:tav tm="100000">
                                          <p:val>
                                            <p:strVal val="#ppt_x"/>
                                          </p:val>
                                        </p:tav>
                                      </p:tavLst>
                                    </p:anim>
                                    <p:anim calcmode="lin" valueType="num">
                                      <p:cBhvr additive="base">
                                        <p:cTn id="478" dur="500" fill="hold"/>
                                        <p:tgtEl>
                                          <p:spTgt spid="364704"/>
                                        </p:tgtEl>
                                        <p:attrNameLst>
                                          <p:attrName>ppt_y</p:attrName>
                                        </p:attrNameLst>
                                      </p:cBhvr>
                                      <p:tavLst>
                                        <p:tav tm="0">
                                          <p:val>
                                            <p:strVal val="1+#ppt_h/2"/>
                                          </p:val>
                                        </p:tav>
                                        <p:tav tm="100000">
                                          <p:val>
                                            <p:strVal val="#ppt_y"/>
                                          </p:val>
                                        </p:tav>
                                      </p:tavLst>
                                    </p:anim>
                                  </p:childTnLst>
                                </p:cTn>
                              </p:par>
                              <p:par>
                                <p:cTn id="479" presetID="2" presetClass="entr" presetSubtype="4" fill="hold" grpId="0" nodeType="withEffect">
                                  <p:stCondLst>
                                    <p:cond delay="0"/>
                                  </p:stCondLst>
                                  <p:childTnLst>
                                    <p:set>
                                      <p:cBhvr>
                                        <p:cTn id="480" dur="1" fill="hold">
                                          <p:stCondLst>
                                            <p:cond delay="0"/>
                                          </p:stCondLst>
                                        </p:cTn>
                                        <p:tgtEl>
                                          <p:spTgt spid="364705"/>
                                        </p:tgtEl>
                                        <p:attrNameLst>
                                          <p:attrName>style.visibility</p:attrName>
                                        </p:attrNameLst>
                                      </p:cBhvr>
                                      <p:to>
                                        <p:strVal val="visible"/>
                                      </p:to>
                                    </p:set>
                                    <p:anim calcmode="lin" valueType="num">
                                      <p:cBhvr additive="base">
                                        <p:cTn id="481" dur="500" fill="hold"/>
                                        <p:tgtEl>
                                          <p:spTgt spid="364705"/>
                                        </p:tgtEl>
                                        <p:attrNameLst>
                                          <p:attrName>ppt_x</p:attrName>
                                        </p:attrNameLst>
                                      </p:cBhvr>
                                      <p:tavLst>
                                        <p:tav tm="0">
                                          <p:val>
                                            <p:strVal val="#ppt_x"/>
                                          </p:val>
                                        </p:tav>
                                        <p:tav tm="100000">
                                          <p:val>
                                            <p:strVal val="#ppt_x"/>
                                          </p:val>
                                        </p:tav>
                                      </p:tavLst>
                                    </p:anim>
                                    <p:anim calcmode="lin" valueType="num">
                                      <p:cBhvr additive="base">
                                        <p:cTn id="482" dur="500" fill="hold"/>
                                        <p:tgtEl>
                                          <p:spTgt spid="364705"/>
                                        </p:tgtEl>
                                        <p:attrNameLst>
                                          <p:attrName>ppt_y</p:attrName>
                                        </p:attrNameLst>
                                      </p:cBhvr>
                                      <p:tavLst>
                                        <p:tav tm="0">
                                          <p:val>
                                            <p:strVal val="1+#ppt_h/2"/>
                                          </p:val>
                                        </p:tav>
                                        <p:tav tm="100000">
                                          <p:val>
                                            <p:strVal val="#ppt_y"/>
                                          </p:val>
                                        </p:tav>
                                      </p:tavLst>
                                    </p:anim>
                                  </p:childTnLst>
                                </p:cTn>
                              </p:par>
                              <p:par>
                                <p:cTn id="483" presetID="2" presetClass="entr" presetSubtype="4" fill="hold" grpId="0" nodeType="withEffect">
                                  <p:stCondLst>
                                    <p:cond delay="0"/>
                                  </p:stCondLst>
                                  <p:childTnLst>
                                    <p:set>
                                      <p:cBhvr>
                                        <p:cTn id="484" dur="1" fill="hold">
                                          <p:stCondLst>
                                            <p:cond delay="0"/>
                                          </p:stCondLst>
                                        </p:cTn>
                                        <p:tgtEl>
                                          <p:spTgt spid="364706"/>
                                        </p:tgtEl>
                                        <p:attrNameLst>
                                          <p:attrName>style.visibility</p:attrName>
                                        </p:attrNameLst>
                                      </p:cBhvr>
                                      <p:to>
                                        <p:strVal val="visible"/>
                                      </p:to>
                                    </p:set>
                                    <p:anim calcmode="lin" valueType="num">
                                      <p:cBhvr additive="base">
                                        <p:cTn id="485" dur="500" fill="hold"/>
                                        <p:tgtEl>
                                          <p:spTgt spid="364706"/>
                                        </p:tgtEl>
                                        <p:attrNameLst>
                                          <p:attrName>ppt_x</p:attrName>
                                        </p:attrNameLst>
                                      </p:cBhvr>
                                      <p:tavLst>
                                        <p:tav tm="0">
                                          <p:val>
                                            <p:strVal val="#ppt_x"/>
                                          </p:val>
                                        </p:tav>
                                        <p:tav tm="100000">
                                          <p:val>
                                            <p:strVal val="#ppt_x"/>
                                          </p:val>
                                        </p:tav>
                                      </p:tavLst>
                                    </p:anim>
                                    <p:anim calcmode="lin" valueType="num">
                                      <p:cBhvr additive="base">
                                        <p:cTn id="486" dur="500" fill="hold"/>
                                        <p:tgtEl>
                                          <p:spTgt spid="364706"/>
                                        </p:tgtEl>
                                        <p:attrNameLst>
                                          <p:attrName>ppt_y</p:attrName>
                                        </p:attrNameLst>
                                      </p:cBhvr>
                                      <p:tavLst>
                                        <p:tav tm="0">
                                          <p:val>
                                            <p:strVal val="1+#ppt_h/2"/>
                                          </p:val>
                                        </p:tav>
                                        <p:tav tm="100000">
                                          <p:val>
                                            <p:strVal val="#ppt_y"/>
                                          </p:val>
                                        </p:tav>
                                      </p:tavLst>
                                    </p:anim>
                                  </p:childTnLst>
                                </p:cTn>
                              </p:par>
                              <p:par>
                                <p:cTn id="487" presetID="2" presetClass="entr" presetSubtype="4" fill="hold" grpId="0" nodeType="withEffect">
                                  <p:stCondLst>
                                    <p:cond delay="0"/>
                                  </p:stCondLst>
                                  <p:childTnLst>
                                    <p:set>
                                      <p:cBhvr>
                                        <p:cTn id="488" dur="1" fill="hold">
                                          <p:stCondLst>
                                            <p:cond delay="0"/>
                                          </p:stCondLst>
                                        </p:cTn>
                                        <p:tgtEl>
                                          <p:spTgt spid="364707"/>
                                        </p:tgtEl>
                                        <p:attrNameLst>
                                          <p:attrName>style.visibility</p:attrName>
                                        </p:attrNameLst>
                                      </p:cBhvr>
                                      <p:to>
                                        <p:strVal val="visible"/>
                                      </p:to>
                                    </p:set>
                                    <p:anim calcmode="lin" valueType="num">
                                      <p:cBhvr additive="base">
                                        <p:cTn id="489" dur="500" fill="hold"/>
                                        <p:tgtEl>
                                          <p:spTgt spid="364707"/>
                                        </p:tgtEl>
                                        <p:attrNameLst>
                                          <p:attrName>ppt_x</p:attrName>
                                        </p:attrNameLst>
                                      </p:cBhvr>
                                      <p:tavLst>
                                        <p:tav tm="0">
                                          <p:val>
                                            <p:strVal val="#ppt_x"/>
                                          </p:val>
                                        </p:tav>
                                        <p:tav tm="100000">
                                          <p:val>
                                            <p:strVal val="#ppt_x"/>
                                          </p:val>
                                        </p:tav>
                                      </p:tavLst>
                                    </p:anim>
                                    <p:anim calcmode="lin" valueType="num">
                                      <p:cBhvr additive="base">
                                        <p:cTn id="490" dur="500" fill="hold"/>
                                        <p:tgtEl>
                                          <p:spTgt spid="364707"/>
                                        </p:tgtEl>
                                        <p:attrNameLst>
                                          <p:attrName>ppt_y</p:attrName>
                                        </p:attrNameLst>
                                      </p:cBhvr>
                                      <p:tavLst>
                                        <p:tav tm="0">
                                          <p:val>
                                            <p:strVal val="1+#ppt_h/2"/>
                                          </p:val>
                                        </p:tav>
                                        <p:tav tm="100000">
                                          <p:val>
                                            <p:strVal val="#ppt_y"/>
                                          </p:val>
                                        </p:tav>
                                      </p:tavLst>
                                    </p:anim>
                                  </p:childTnLst>
                                </p:cTn>
                              </p:par>
                              <p:par>
                                <p:cTn id="491" presetID="2" presetClass="entr" presetSubtype="4" fill="hold" grpId="0" nodeType="withEffect">
                                  <p:stCondLst>
                                    <p:cond delay="0"/>
                                  </p:stCondLst>
                                  <p:childTnLst>
                                    <p:set>
                                      <p:cBhvr>
                                        <p:cTn id="492" dur="1" fill="hold">
                                          <p:stCondLst>
                                            <p:cond delay="0"/>
                                          </p:stCondLst>
                                        </p:cTn>
                                        <p:tgtEl>
                                          <p:spTgt spid="364708"/>
                                        </p:tgtEl>
                                        <p:attrNameLst>
                                          <p:attrName>style.visibility</p:attrName>
                                        </p:attrNameLst>
                                      </p:cBhvr>
                                      <p:to>
                                        <p:strVal val="visible"/>
                                      </p:to>
                                    </p:set>
                                    <p:anim calcmode="lin" valueType="num">
                                      <p:cBhvr additive="base">
                                        <p:cTn id="493" dur="500" fill="hold"/>
                                        <p:tgtEl>
                                          <p:spTgt spid="364708"/>
                                        </p:tgtEl>
                                        <p:attrNameLst>
                                          <p:attrName>ppt_x</p:attrName>
                                        </p:attrNameLst>
                                      </p:cBhvr>
                                      <p:tavLst>
                                        <p:tav tm="0">
                                          <p:val>
                                            <p:strVal val="#ppt_x"/>
                                          </p:val>
                                        </p:tav>
                                        <p:tav tm="100000">
                                          <p:val>
                                            <p:strVal val="#ppt_x"/>
                                          </p:val>
                                        </p:tav>
                                      </p:tavLst>
                                    </p:anim>
                                    <p:anim calcmode="lin" valueType="num">
                                      <p:cBhvr additive="base">
                                        <p:cTn id="494" dur="500" fill="hold"/>
                                        <p:tgtEl>
                                          <p:spTgt spid="364708"/>
                                        </p:tgtEl>
                                        <p:attrNameLst>
                                          <p:attrName>ppt_y</p:attrName>
                                        </p:attrNameLst>
                                      </p:cBhvr>
                                      <p:tavLst>
                                        <p:tav tm="0">
                                          <p:val>
                                            <p:strVal val="1+#ppt_h/2"/>
                                          </p:val>
                                        </p:tav>
                                        <p:tav tm="100000">
                                          <p:val>
                                            <p:strVal val="#ppt_y"/>
                                          </p:val>
                                        </p:tav>
                                      </p:tavLst>
                                    </p:anim>
                                  </p:childTnLst>
                                </p:cTn>
                              </p:par>
                              <p:par>
                                <p:cTn id="495" presetID="2" presetClass="entr" presetSubtype="4" fill="hold" grpId="0" nodeType="withEffect">
                                  <p:stCondLst>
                                    <p:cond delay="0"/>
                                  </p:stCondLst>
                                  <p:childTnLst>
                                    <p:set>
                                      <p:cBhvr>
                                        <p:cTn id="496" dur="1" fill="hold">
                                          <p:stCondLst>
                                            <p:cond delay="0"/>
                                          </p:stCondLst>
                                        </p:cTn>
                                        <p:tgtEl>
                                          <p:spTgt spid="364709"/>
                                        </p:tgtEl>
                                        <p:attrNameLst>
                                          <p:attrName>style.visibility</p:attrName>
                                        </p:attrNameLst>
                                      </p:cBhvr>
                                      <p:to>
                                        <p:strVal val="visible"/>
                                      </p:to>
                                    </p:set>
                                    <p:anim calcmode="lin" valueType="num">
                                      <p:cBhvr additive="base">
                                        <p:cTn id="497" dur="500" fill="hold"/>
                                        <p:tgtEl>
                                          <p:spTgt spid="364709"/>
                                        </p:tgtEl>
                                        <p:attrNameLst>
                                          <p:attrName>ppt_x</p:attrName>
                                        </p:attrNameLst>
                                      </p:cBhvr>
                                      <p:tavLst>
                                        <p:tav tm="0">
                                          <p:val>
                                            <p:strVal val="#ppt_x"/>
                                          </p:val>
                                        </p:tav>
                                        <p:tav tm="100000">
                                          <p:val>
                                            <p:strVal val="#ppt_x"/>
                                          </p:val>
                                        </p:tav>
                                      </p:tavLst>
                                    </p:anim>
                                    <p:anim calcmode="lin" valueType="num">
                                      <p:cBhvr additive="base">
                                        <p:cTn id="498" dur="500" fill="hold"/>
                                        <p:tgtEl>
                                          <p:spTgt spid="364709"/>
                                        </p:tgtEl>
                                        <p:attrNameLst>
                                          <p:attrName>ppt_y</p:attrName>
                                        </p:attrNameLst>
                                      </p:cBhvr>
                                      <p:tavLst>
                                        <p:tav tm="0">
                                          <p:val>
                                            <p:strVal val="1+#ppt_h/2"/>
                                          </p:val>
                                        </p:tav>
                                        <p:tav tm="100000">
                                          <p:val>
                                            <p:strVal val="#ppt_y"/>
                                          </p:val>
                                        </p:tav>
                                      </p:tavLst>
                                    </p:anim>
                                  </p:childTnLst>
                                </p:cTn>
                              </p:par>
                              <p:par>
                                <p:cTn id="499" presetID="2" presetClass="entr" presetSubtype="4" fill="hold" grpId="0" nodeType="withEffect">
                                  <p:stCondLst>
                                    <p:cond delay="0"/>
                                  </p:stCondLst>
                                  <p:childTnLst>
                                    <p:set>
                                      <p:cBhvr>
                                        <p:cTn id="500" dur="1" fill="hold">
                                          <p:stCondLst>
                                            <p:cond delay="0"/>
                                          </p:stCondLst>
                                        </p:cTn>
                                        <p:tgtEl>
                                          <p:spTgt spid="364710"/>
                                        </p:tgtEl>
                                        <p:attrNameLst>
                                          <p:attrName>style.visibility</p:attrName>
                                        </p:attrNameLst>
                                      </p:cBhvr>
                                      <p:to>
                                        <p:strVal val="visible"/>
                                      </p:to>
                                    </p:set>
                                    <p:anim calcmode="lin" valueType="num">
                                      <p:cBhvr additive="base">
                                        <p:cTn id="501" dur="500" fill="hold"/>
                                        <p:tgtEl>
                                          <p:spTgt spid="364710"/>
                                        </p:tgtEl>
                                        <p:attrNameLst>
                                          <p:attrName>ppt_x</p:attrName>
                                        </p:attrNameLst>
                                      </p:cBhvr>
                                      <p:tavLst>
                                        <p:tav tm="0">
                                          <p:val>
                                            <p:strVal val="#ppt_x"/>
                                          </p:val>
                                        </p:tav>
                                        <p:tav tm="100000">
                                          <p:val>
                                            <p:strVal val="#ppt_x"/>
                                          </p:val>
                                        </p:tav>
                                      </p:tavLst>
                                    </p:anim>
                                    <p:anim calcmode="lin" valueType="num">
                                      <p:cBhvr additive="base">
                                        <p:cTn id="502" dur="500" fill="hold"/>
                                        <p:tgtEl>
                                          <p:spTgt spid="364710"/>
                                        </p:tgtEl>
                                        <p:attrNameLst>
                                          <p:attrName>ppt_y</p:attrName>
                                        </p:attrNameLst>
                                      </p:cBhvr>
                                      <p:tavLst>
                                        <p:tav tm="0">
                                          <p:val>
                                            <p:strVal val="1+#ppt_h/2"/>
                                          </p:val>
                                        </p:tav>
                                        <p:tav tm="100000">
                                          <p:val>
                                            <p:strVal val="#ppt_y"/>
                                          </p:val>
                                        </p:tav>
                                      </p:tavLst>
                                    </p:anim>
                                  </p:childTnLst>
                                </p:cTn>
                              </p:par>
                              <p:par>
                                <p:cTn id="503" presetID="2" presetClass="entr" presetSubtype="4" fill="hold" grpId="0" nodeType="withEffect">
                                  <p:stCondLst>
                                    <p:cond delay="0"/>
                                  </p:stCondLst>
                                  <p:childTnLst>
                                    <p:set>
                                      <p:cBhvr>
                                        <p:cTn id="504" dur="1" fill="hold">
                                          <p:stCondLst>
                                            <p:cond delay="0"/>
                                          </p:stCondLst>
                                        </p:cTn>
                                        <p:tgtEl>
                                          <p:spTgt spid="364711"/>
                                        </p:tgtEl>
                                        <p:attrNameLst>
                                          <p:attrName>style.visibility</p:attrName>
                                        </p:attrNameLst>
                                      </p:cBhvr>
                                      <p:to>
                                        <p:strVal val="visible"/>
                                      </p:to>
                                    </p:set>
                                    <p:anim calcmode="lin" valueType="num">
                                      <p:cBhvr additive="base">
                                        <p:cTn id="505" dur="500" fill="hold"/>
                                        <p:tgtEl>
                                          <p:spTgt spid="364711"/>
                                        </p:tgtEl>
                                        <p:attrNameLst>
                                          <p:attrName>ppt_x</p:attrName>
                                        </p:attrNameLst>
                                      </p:cBhvr>
                                      <p:tavLst>
                                        <p:tav tm="0">
                                          <p:val>
                                            <p:strVal val="#ppt_x"/>
                                          </p:val>
                                        </p:tav>
                                        <p:tav tm="100000">
                                          <p:val>
                                            <p:strVal val="#ppt_x"/>
                                          </p:val>
                                        </p:tav>
                                      </p:tavLst>
                                    </p:anim>
                                    <p:anim calcmode="lin" valueType="num">
                                      <p:cBhvr additive="base">
                                        <p:cTn id="506" dur="500" fill="hold"/>
                                        <p:tgtEl>
                                          <p:spTgt spid="364711"/>
                                        </p:tgtEl>
                                        <p:attrNameLst>
                                          <p:attrName>ppt_y</p:attrName>
                                        </p:attrNameLst>
                                      </p:cBhvr>
                                      <p:tavLst>
                                        <p:tav tm="0">
                                          <p:val>
                                            <p:strVal val="1+#ppt_h/2"/>
                                          </p:val>
                                        </p:tav>
                                        <p:tav tm="100000">
                                          <p:val>
                                            <p:strVal val="#ppt_y"/>
                                          </p:val>
                                        </p:tav>
                                      </p:tavLst>
                                    </p:anim>
                                  </p:childTnLst>
                                </p:cTn>
                              </p:par>
                              <p:par>
                                <p:cTn id="507" presetID="2" presetClass="entr" presetSubtype="4" fill="hold" grpId="0" nodeType="withEffect">
                                  <p:stCondLst>
                                    <p:cond delay="0"/>
                                  </p:stCondLst>
                                  <p:childTnLst>
                                    <p:set>
                                      <p:cBhvr>
                                        <p:cTn id="508" dur="1" fill="hold">
                                          <p:stCondLst>
                                            <p:cond delay="0"/>
                                          </p:stCondLst>
                                        </p:cTn>
                                        <p:tgtEl>
                                          <p:spTgt spid="364712"/>
                                        </p:tgtEl>
                                        <p:attrNameLst>
                                          <p:attrName>style.visibility</p:attrName>
                                        </p:attrNameLst>
                                      </p:cBhvr>
                                      <p:to>
                                        <p:strVal val="visible"/>
                                      </p:to>
                                    </p:set>
                                    <p:anim calcmode="lin" valueType="num">
                                      <p:cBhvr additive="base">
                                        <p:cTn id="509" dur="500" fill="hold"/>
                                        <p:tgtEl>
                                          <p:spTgt spid="364712"/>
                                        </p:tgtEl>
                                        <p:attrNameLst>
                                          <p:attrName>ppt_x</p:attrName>
                                        </p:attrNameLst>
                                      </p:cBhvr>
                                      <p:tavLst>
                                        <p:tav tm="0">
                                          <p:val>
                                            <p:strVal val="#ppt_x"/>
                                          </p:val>
                                        </p:tav>
                                        <p:tav tm="100000">
                                          <p:val>
                                            <p:strVal val="#ppt_x"/>
                                          </p:val>
                                        </p:tav>
                                      </p:tavLst>
                                    </p:anim>
                                    <p:anim calcmode="lin" valueType="num">
                                      <p:cBhvr additive="base">
                                        <p:cTn id="510" dur="500" fill="hold"/>
                                        <p:tgtEl>
                                          <p:spTgt spid="364712"/>
                                        </p:tgtEl>
                                        <p:attrNameLst>
                                          <p:attrName>ppt_y</p:attrName>
                                        </p:attrNameLst>
                                      </p:cBhvr>
                                      <p:tavLst>
                                        <p:tav tm="0">
                                          <p:val>
                                            <p:strVal val="1+#ppt_h/2"/>
                                          </p:val>
                                        </p:tav>
                                        <p:tav tm="100000">
                                          <p:val>
                                            <p:strVal val="#ppt_y"/>
                                          </p:val>
                                        </p:tav>
                                      </p:tavLst>
                                    </p:anim>
                                  </p:childTnLst>
                                </p:cTn>
                              </p:par>
                              <p:par>
                                <p:cTn id="511" presetID="2" presetClass="entr" presetSubtype="4" fill="hold" grpId="0" nodeType="withEffect">
                                  <p:stCondLst>
                                    <p:cond delay="0"/>
                                  </p:stCondLst>
                                  <p:childTnLst>
                                    <p:set>
                                      <p:cBhvr>
                                        <p:cTn id="512" dur="1" fill="hold">
                                          <p:stCondLst>
                                            <p:cond delay="0"/>
                                          </p:stCondLst>
                                        </p:cTn>
                                        <p:tgtEl>
                                          <p:spTgt spid="364713"/>
                                        </p:tgtEl>
                                        <p:attrNameLst>
                                          <p:attrName>style.visibility</p:attrName>
                                        </p:attrNameLst>
                                      </p:cBhvr>
                                      <p:to>
                                        <p:strVal val="visible"/>
                                      </p:to>
                                    </p:set>
                                    <p:anim calcmode="lin" valueType="num">
                                      <p:cBhvr additive="base">
                                        <p:cTn id="513" dur="500" fill="hold"/>
                                        <p:tgtEl>
                                          <p:spTgt spid="364713"/>
                                        </p:tgtEl>
                                        <p:attrNameLst>
                                          <p:attrName>ppt_x</p:attrName>
                                        </p:attrNameLst>
                                      </p:cBhvr>
                                      <p:tavLst>
                                        <p:tav tm="0">
                                          <p:val>
                                            <p:strVal val="#ppt_x"/>
                                          </p:val>
                                        </p:tav>
                                        <p:tav tm="100000">
                                          <p:val>
                                            <p:strVal val="#ppt_x"/>
                                          </p:val>
                                        </p:tav>
                                      </p:tavLst>
                                    </p:anim>
                                    <p:anim calcmode="lin" valueType="num">
                                      <p:cBhvr additive="base">
                                        <p:cTn id="514" dur="500" fill="hold"/>
                                        <p:tgtEl>
                                          <p:spTgt spid="364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85" grpId="0" animBg="1"/>
      <p:bldP spid="364586" grpId="0" animBg="1"/>
      <p:bldP spid="364587" grpId="0" animBg="1"/>
      <p:bldP spid="364588" grpId="0" animBg="1"/>
      <p:bldP spid="364589" grpId="0" animBg="1"/>
      <p:bldP spid="364590" grpId="0" animBg="1"/>
      <p:bldP spid="364591" grpId="0" animBg="1"/>
      <p:bldP spid="364592" grpId="0" animBg="1"/>
      <p:bldP spid="364593" grpId="0" animBg="1"/>
      <p:bldP spid="364594" grpId="0" animBg="1"/>
      <p:bldP spid="364595" grpId="0" animBg="1"/>
      <p:bldP spid="364596" grpId="0" animBg="1"/>
      <p:bldP spid="364597" grpId="0" animBg="1"/>
      <p:bldP spid="364599" grpId="0" animBg="1"/>
      <p:bldP spid="364600" grpId="0" animBg="1"/>
      <p:bldP spid="364601" grpId="0" animBg="1"/>
      <p:bldP spid="364602" grpId="0" animBg="1"/>
      <p:bldP spid="364603" grpId="0" animBg="1"/>
      <p:bldP spid="364604" grpId="0" animBg="1"/>
      <p:bldP spid="364605" grpId="0" animBg="1"/>
      <p:bldP spid="364606" grpId="0" animBg="1"/>
      <p:bldP spid="364607" grpId="0" animBg="1"/>
      <p:bldP spid="364608" grpId="0" animBg="1"/>
      <p:bldP spid="364609" grpId="0" animBg="1"/>
      <p:bldP spid="364610" grpId="0" animBg="1"/>
      <p:bldP spid="364611" grpId="0" animBg="1"/>
      <p:bldP spid="364612" grpId="0" animBg="1"/>
      <p:bldP spid="364613" grpId="0" animBg="1"/>
      <p:bldP spid="364614" grpId="0" animBg="1"/>
      <p:bldP spid="364615" grpId="0" animBg="1"/>
      <p:bldP spid="364616" grpId="0" animBg="1"/>
      <p:bldP spid="364617" grpId="0" animBg="1"/>
      <p:bldP spid="364618" grpId="0" animBg="1"/>
      <p:bldP spid="364619" grpId="0" animBg="1"/>
      <p:bldP spid="364620" grpId="0" animBg="1"/>
      <p:bldP spid="364621" grpId="0" animBg="1"/>
      <p:bldP spid="364622" grpId="0" animBg="1"/>
      <p:bldP spid="364623" grpId="0" animBg="1"/>
      <p:bldP spid="364624" grpId="0" animBg="1"/>
      <p:bldP spid="364625" grpId="0" animBg="1"/>
      <p:bldP spid="364626" grpId="0" animBg="1"/>
      <p:bldP spid="364627" grpId="0" animBg="1"/>
      <p:bldP spid="364628" grpId="0"/>
      <p:bldP spid="364629" grpId="0"/>
      <p:bldP spid="364630" grpId="0"/>
      <p:bldP spid="364631" grpId="0"/>
      <p:bldP spid="364632" grpId="0" animBg="1"/>
      <p:bldP spid="364633" grpId="0" animBg="1"/>
      <p:bldP spid="364634" grpId="0" animBg="1"/>
      <p:bldP spid="364635" grpId="0" animBg="1"/>
      <p:bldP spid="364636" grpId="0" animBg="1"/>
      <p:bldP spid="364637" grpId="0" animBg="1"/>
      <p:bldP spid="364638" grpId="0" animBg="1"/>
      <p:bldP spid="364639" grpId="0" animBg="1"/>
      <p:bldP spid="364640" grpId="0" animBg="1"/>
      <p:bldP spid="364641" grpId="0" animBg="1"/>
      <p:bldP spid="364643" grpId="0" animBg="1"/>
      <p:bldP spid="364644" grpId="0" animBg="1"/>
      <p:bldP spid="364645" grpId="0" animBg="1"/>
      <p:bldP spid="364646" grpId="0" animBg="1"/>
      <p:bldP spid="364647" grpId="0" animBg="1"/>
      <p:bldP spid="364648" grpId="0" animBg="1"/>
      <p:bldP spid="364649" grpId="0" animBg="1"/>
      <p:bldP spid="364650" grpId="0" animBg="1"/>
      <p:bldP spid="364651" grpId="0" animBg="1"/>
      <p:bldP spid="364652" grpId="0" animBg="1"/>
      <p:bldP spid="364653" grpId="0" animBg="1"/>
      <p:bldP spid="364654" grpId="0" animBg="1"/>
      <p:bldP spid="364655" grpId="0" animBg="1"/>
      <p:bldP spid="364656" grpId="0" animBg="1"/>
      <p:bldP spid="364657" grpId="0" animBg="1"/>
      <p:bldP spid="364658" grpId="0" animBg="1"/>
      <p:bldP spid="364659" grpId="0" animBg="1"/>
      <p:bldP spid="364660" grpId="0" animBg="1"/>
      <p:bldP spid="364661" grpId="0" animBg="1"/>
      <p:bldP spid="364662" grpId="0" animBg="1"/>
      <p:bldP spid="364663" grpId="0" animBg="1"/>
      <p:bldP spid="364664" grpId="0" animBg="1"/>
      <p:bldP spid="364665" grpId="0" animBg="1"/>
      <p:bldP spid="364666" grpId="0" animBg="1"/>
      <p:bldP spid="364667" grpId="0" animBg="1"/>
      <p:bldP spid="364668" grpId="0" animBg="1"/>
      <p:bldP spid="364669" grpId="0" animBg="1"/>
      <p:bldP spid="364670" grpId="0" animBg="1"/>
      <p:bldP spid="364671" grpId="0" animBg="1"/>
      <p:bldP spid="364672" grpId="0" animBg="1"/>
      <p:bldP spid="364673" grpId="0" animBg="1"/>
      <p:bldP spid="364674" grpId="0" animBg="1"/>
      <p:bldP spid="364675" grpId="0" animBg="1"/>
      <p:bldP spid="364676" grpId="0" animBg="1"/>
      <p:bldP spid="364677" grpId="0" animBg="1"/>
      <p:bldP spid="364678" grpId="0" animBg="1"/>
      <p:bldP spid="364679" grpId="0" animBg="1"/>
      <p:bldP spid="364680" grpId="0" animBg="1"/>
      <p:bldP spid="364681" grpId="0" animBg="1"/>
      <p:bldP spid="364682" grpId="0" animBg="1"/>
      <p:bldP spid="364683" grpId="0" animBg="1"/>
      <p:bldP spid="364684" grpId="0" animBg="1"/>
      <p:bldP spid="364685" grpId="0" animBg="1"/>
      <p:bldP spid="364686" grpId="0" animBg="1"/>
      <p:bldP spid="364687" grpId="0" animBg="1"/>
      <p:bldP spid="364688" grpId="0" animBg="1"/>
      <p:bldP spid="364689" grpId="0" animBg="1"/>
      <p:bldP spid="364690" grpId="0" animBg="1"/>
      <p:bldP spid="364691" grpId="0" animBg="1"/>
      <p:bldP spid="364692" grpId="0" animBg="1"/>
      <p:bldP spid="364693" grpId="0" animBg="1"/>
      <p:bldP spid="364694" grpId="0" animBg="1"/>
      <p:bldP spid="364695" grpId="0" animBg="1"/>
      <p:bldP spid="364696" grpId="0" animBg="1"/>
      <p:bldP spid="364697" grpId="0" animBg="1"/>
      <p:bldP spid="364698" grpId="0" animBg="1"/>
      <p:bldP spid="364699" grpId="0" animBg="1"/>
      <p:bldP spid="364700" grpId="0" animBg="1"/>
      <p:bldP spid="364701" grpId="0" animBg="1"/>
      <p:bldP spid="364702" grpId="0" animBg="1"/>
      <p:bldP spid="364703" grpId="0" animBg="1"/>
      <p:bldP spid="364704" grpId="0" animBg="1"/>
      <p:bldP spid="364705" grpId="0" animBg="1"/>
      <p:bldP spid="364706" grpId="0" animBg="1"/>
      <p:bldP spid="364707" grpId="0" animBg="1"/>
      <p:bldP spid="364708" grpId="0" animBg="1"/>
      <p:bldP spid="364709" grpId="0" animBg="1"/>
      <p:bldP spid="364710" grpId="0" animBg="1"/>
      <p:bldP spid="364711" grpId="0" animBg="1"/>
      <p:bldP spid="364712" grpId="0" animBg="1"/>
      <p:bldP spid="364713" grpId="0"/>
    </p:bldLst>
  </p:timing>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9" name="Text Box 5"/>
          <p:cNvSpPr txBox="1">
            <a:spLocks noChangeArrowheads="1"/>
          </p:cNvSpPr>
          <p:nvPr/>
        </p:nvSpPr>
        <p:spPr bwMode="auto">
          <a:xfrm>
            <a:off x="827088" y="620713"/>
            <a:ext cx="7140575" cy="579437"/>
          </a:xfrm>
          <a:prstGeom prst="rect">
            <a:avLst/>
          </a:prstGeom>
          <a:noFill/>
          <a:ln w="9525">
            <a:noFill/>
            <a:miter lim="800000"/>
            <a:headEnd/>
            <a:tailEnd/>
          </a:ln>
          <a:effectLst/>
        </p:spPr>
        <p:txBody>
          <a:bodyPr wrap="none">
            <a:spAutoFit/>
          </a:bodyPr>
          <a:lstStyle/>
          <a:p>
            <a:pPr>
              <a:defRPr/>
            </a:pPr>
            <a:r>
              <a:rPr lang="zh-CN" altLang="en-US" sz="3200" i="0" dirty="0">
                <a:solidFill>
                  <a:srgbClr val="CC3300"/>
                </a:solidFill>
                <a:effectLst>
                  <a:outerShdw blurRad="38100" dist="38100" dir="2700000" algn="tl">
                    <a:srgbClr val="C0C0C0"/>
                  </a:outerShdw>
                </a:effectLst>
                <a:ea typeface="仿宋_GB2312" pitchFamily="49" charset="-122"/>
              </a:rPr>
              <a:t>计算</a:t>
            </a:r>
            <a:r>
              <a:rPr lang="zh-CN" altLang="en-US" sz="3200" i="0" dirty="0" smtClean="0">
                <a:solidFill>
                  <a:srgbClr val="CC3300"/>
                </a:solidFill>
                <a:effectLst>
                  <a:outerShdw blurRad="38100" dist="38100" dir="2700000" algn="tl">
                    <a:srgbClr val="C0C0C0"/>
                  </a:outerShdw>
                </a:effectLst>
                <a:ea typeface="仿宋_GB2312" pitchFamily="49" charset="-122"/>
              </a:rPr>
              <a:t>具有</a:t>
            </a:r>
            <a:r>
              <a:rPr lang="en-US" altLang="en-GB" sz="3200" dirty="0" smtClean="0">
                <a:solidFill>
                  <a:srgbClr val="CC3300"/>
                </a:solidFill>
                <a:effectLst>
                  <a:outerShdw blurRad="38100" dist="38100" dir="2700000" algn="tl">
                    <a:srgbClr val="C0C0C0"/>
                  </a:outerShdw>
                </a:effectLst>
                <a:ea typeface="仿宋_GB2312" pitchFamily="49" charset="-122"/>
              </a:rPr>
              <a:t>n</a:t>
            </a:r>
            <a:r>
              <a:rPr lang="zh-CN" altLang="en-GB" sz="3200" i="0" dirty="0" smtClean="0">
                <a:solidFill>
                  <a:srgbClr val="CC3300"/>
                </a:solidFill>
                <a:effectLst>
                  <a:outerShdw blurRad="38100" dist="38100" dir="2700000" algn="tl">
                    <a:srgbClr val="C0C0C0"/>
                  </a:outerShdw>
                </a:effectLst>
                <a:ea typeface="仿宋_GB2312" pitchFamily="49" charset="-122"/>
              </a:rPr>
              <a:t>个</a:t>
            </a:r>
            <a:r>
              <a:rPr lang="zh-CN" altLang="en-GB" sz="3200" i="0" dirty="0">
                <a:solidFill>
                  <a:srgbClr val="CC3300"/>
                </a:solidFill>
                <a:effectLst>
                  <a:outerShdw blurRad="38100" dist="38100" dir="2700000" algn="tl">
                    <a:srgbClr val="C0C0C0"/>
                  </a:outerShdw>
                </a:effectLst>
                <a:ea typeface="仿宋_GB2312" pitchFamily="49" charset="-122"/>
              </a:rPr>
              <a:t>结点的不同二叉树的棵数</a:t>
            </a:r>
            <a:endParaRPr lang="zh-CN" altLang="en-US" sz="3200" b="0" i="0" dirty="0">
              <a:latin typeface="Arial" charset="0"/>
              <a:ea typeface="黑体" pitchFamily="2" charset="-122"/>
            </a:endParaRPr>
          </a:p>
        </p:txBody>
      </p:sp>
      <p:grpSp>
        <p:nvGrpSpPr>
          <p:cNvPr id="2" name="Group 24"/>
          <p:cNvGrpSpPr>
            <a:grpSpLocks/>
          </p:cNvGrpSpPr>
          <p:nvPr/>
        </p:nvGrpSpPr>
        <p:grpSpPr bwMode="auto">
          <a:xfrm>
            <a:off x="4787900" y="1341438"/>
            <a:ext cx="3276600" cy="1493837"/>
            <a:chOff x="3264" y="835"/>
            <a:chExt cx="2064" cy="941"/>
          </a:xfrm>
        </p:grpSpPr>
        <p:sp>
          <p:nvSpPr>
            <p:cNvPr id="1030" name="Line 16"/>
            <p:cNvSpPr>
              <a:spLocks noChangeShapeType="1"/>
            </p:cNvSpPr>
            <p:nvPr/>
          </p:nvSpPr>
          <p:spPr bwMode="auto">
            <a:xfrm>
              <a:off x="4368" y="1104"/>
              <a:ext cx="336" cy="336"/>
            </a:xfrm>
            <a:prstGeom prst="line">
              <a:avLst/>
            </a:prstGeom>
            <a:noFill/>
            <a:ln w="28575">
              <a:solidFill>
                <a:schemeClr val="accent2"/>
              </a:solidFill>
              <a:round/>
              <a:headEnd/>
              <a:tailEnd/>
            </a:ln>
          </p:spPr>
          <p:txBody>
            <a:bodyPr wrap="none" anchor="ctr"/>
            <a:lstStyle/>
            <a:p>
              <a:endParaRPr lang="zh-CN" altLang="en-US"/>
            </a:p>
          </p:txBody>
        </p:sp>
        <p:sp>
          <p:nvSpPr>
            <p:cNvPr id="1031" name="Line 15"/>
            <p:cNvSpPr>
              <a:spLocks noChangeShapeType="1"/>
            </p:cNvSpPr>
            <p:nvPr/>
          </p:nvSpPr>
          <p:spPr bwMode="auto">
            <a:xfrm flipH="1">
              <a:off x="3840" y="1104"/>
              <a:ext cx="336" cy="336"/>
            </a:xfrm>
            <a:prstGeom prst="line">
              <a:avLst/>
            </a:prstGeom>
            <a:noFill/>
            <a:ln w="28575">
              <a:solidFill>
                <a:schemeClr val="accent2"/>
              </a:solidFill>
              <a:round/>
              <a:headEnd/>
              <a:tailEnd/>
            </a:ln>
          </p:spPr>
          <p:txBody>
            <a:bodyPr wrap="none" anchor="ctr"/>
            <a:lstStyle/>
            <a:p>
              <a:endParaRPr lang="zh-CN" altLang="en-US"/>
            </a:p>
          </p:txBody>
        </p:sp>
        <p:sp>
          <p:nvSpPr>
            <p:cNvPr id="236553" name="Oval 9" descr="羊皮纸"/>
            <p:cNvSpPr>
              <a:spLocks noChangeArrowheads="1"/>
            </p:cNvSpPr>
            <p:nvPr/>
          </p:nvSpPr>
          <p:spPr bwMode="auto">
            <a:xfrm>
              <a:off x="4128" y="864"/>
              <a:ext cx="336" cy="336"/>
            </a:xfrm>
            <a:prstGeom prst="ellipse">
              <a:avLst/>
            </a:prstGeom>
            <a:blipFill dpi="0" rotWithShape="0">
              <a:blip r:embed="rId3" cstate="print"/>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6554" name="Oval 10" descr="羊皮纸"/>
            <p:cNvSpPr>
              <a:spLocks noChangeArrowheads="1"/>
            </p:cNvSpPr>
            <p:nvPr/>
          </p:nvSpPr>
          <p:spPr bwMode="auto">
            <a:xfrm>
              <a:off x="3264" y="1392"/>
              <a:ext cx="912" cy="384"/>
            </a:xfrm>
            <a:prstGeom prst="ellipse">
              <a:avLst/>
            </a:prstGeom>
            <a:blipFill dpi="0" rotWithShape="0">
              <a:blip r:embed="rId3" cstate="print"/>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6555" name="Oval 11" descr="羊皮纸"/>
            <p:cNvSpPr>
              <a:spLocks noChangeArrowheads="1"/>
            </p:cNvSpPr>
            <p:nvPr/>
          </p:nvSpPr>
          <p:spPr bwMode="auto">
            <a:xfrm>
              <a:off x="4368" y="1392"/>
              <a:ext cx="960" cy="384"/>
            </a:xfrm>
            <a:prstGeom prst="ellipse">
              <a:avLst/>
            </a:prstGeom>
            <a:blipFill dpi="0" rotWithShape="0">
              <a:blip r:embed="rId3" cstate="print"/>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6556" name="Text Box 12"/>
            <p:cNvSpPr txBox="1">
              <a:spLocks noChangeArrowheads="1"/>
            </p:cNvSpPr>
            <p:nvPr/>
          </p:nvSpPr>
          <p:spPr bwMode="auto">
            <a:xfrm>
              <a:off x="3551" y="1344"/>
              <a:ext cx="337" cy="404"/>
            </a:xfrm>
            <a:prstGeom prst="rect">
              <a:avLst/>
            </a:prstGeom>
            <a:noFill/>
            <a:ln w="38100">
              <a:noFill/>
              <a:miter lim="800000"/>
              <a:headEnd/>
              <a:tailEnd/>
            </a:ln>
            <a:effectLst/>
          </p:spPr>
          <p:txBody>
            <a:bodyPr anchor="ctr">
              <a:spAutoFit/>
            </a:bodyPr>
            <a:lstStyle/>
            <a:p>
              <a:pPr algn="ctr">
                <a:defRPr/>
              </a:pPr>
              <a:r>
                <a:rPr lang="en-US" altLang="zh-CN" sz="3600">
                  <a:solidFill>
                    <a:schemeClr val="accent2"/>
                  </a:solidFill>
                  <a:effectLst>
                    <a:outerShdw blurRad="38100" dist="38100" dir="2700000" algn="tl">
                      <a:srgbClr val="C0C0C0"/>
                    </a:outerShdw>
                  </a:effectLst>
                </a:rPr>
                <a:t>b</a:t>
              </a:r>
              <a:r>
                <a:rPr lang="en-US" altLang="zh-CN" sz="3600" baseline="-25000">
                  <a:solidFill>
                    <a:schemeClr val="accent2"/>
                  </a:solidFill>
                  <a:effectLst>
                    <a:outerShdw blurRad="38100" dist="38100" dir="2700000" algn="tl">
                      <a:srgbClr val="C0C0C0"/>
                    </a:outerShdw>
                  </a:effectLst>
                </a:rPr>
                <a:t>i</a:t>
              </a:r>
              <a:endParaRPr lang="en-US" altLang="zh-CN" sz="3600">
                <a:effectLst>
                  <a:outerShdw blurRad="38100" dist="38100" dir="2700000" algn="tl">
                    <a:srgbClr val="C0C0C0"/>
                  </a:outerShdw>
                </a:effectLst>
              </a:endParaRPr>
            </a:p>
          </p:txBody>
        </p:sp>
        <p:sp>
          <p:nvSpPr>
            <p:cNvPr id="236557" name="Text Box 13"/>
            <p:cNvSpPr txBox="1">
              <a:spLocks noChangeArrowheads="1"/>
            </p:cNvSpPr>
            <p:nvPr/>
          </p:nvSpPr>
          <p:spPr bwMode="auto">
            <a:xfrm>
              <a:off x="4464" y="1344"/>
              <a:ext cx="768" cy="404"/>
            </a:xfrm>
            <a:prstGeom prst="rect">
              <a:avLst/>
            </a:prstGeom>
            <a:noFill/>
            <a:ln w="38100">
              <a:noFill/>
              <a:miter lim="800000"/>
              <a:headEnd/>
              <a:tailEnd/>
            </a:ln>
            <a:effectLst/>
          </p:spPr>
          <p:txBody>
            <a:bodyPr anchor="ctr">
              <a:spAutoFit/>
            </a:bodyPr>
            <a:lstStyle/>
            <a:p>
              <a:pPr algn="ctr">
                <a:defRPr/>
              </a:pPr>
              <a:r>
                <a:rPr lang="en-US" altLang="zh-CN" sz="3600">
                  <a:solidFill>
                    <a:schemeClr val="accent2"/>
                  </a:solidFill>
                  <a:effectLst>
                    <a:outerShdw blurRad="38100" dist="38100" dir="2700000" algn="tl">
                      <a:srgbClr val="C0C0C0"/>
                    </a:outerShdw>
                  </a:effectLst>
                </a:rPr>
                <a:t>b</a:t>
              </a:r>
              <a:r>
                <a:rPr lang="en-US" altLang="zh-CN" sz="3600" baseline="-25000">
                  <a:solidFill>
                    <a:schemeClr val="accent2"/>
                  </a:solidFill>
                  <a:effectLst>
                    <a:outerShdw blurRad="38100" dist="38100" dir="2700000" algn="tl">
                      <a:srgbClr val="C0C0C0"/>
                    </a:outerShdw>
                  </a:effectLst>
                </a:rPr>
                <a:t>n-i-</a:t>
              </a:r>
              <a:r>
                <a:rPr lang="en-US" altLang="zh-CN" sz="3600" i="0" baseline="-25000">
                  <a:solidFill>
                    <a:schemeClr val="accent2"/>
                  </a:solidFill>
                  <a:effectLst>
                    <a:outerShdw blurRad="38100" dist="38100" dir="2700000" algn="tl">
                      <a:srgbClr val="C0C0C0"/>
                    </a:outerShdw>
                  </a:effectLst>
                </a:rPr>
                <a:t>1</a:t>
              </a:r>
              <a:endParaRPr lang="en-US" altLang="zh-CN" sz="3200">
                <a:effectLst>
                  <a:outerShdw blurRad="38100" dist="38100" dir="2700000" algn="tl">
                    <a:srgbClr val="C0C0C0"/>
                  </a:outerShdw>
                </a:effectLst>
              </a:endParaRPr>
            </a:p>
          </p:txBody>
        </p:sp>
        <p:sp>
          <p:nvSpPr>
            <p:cNvPr id="1037" name="Text Box 14"/>
            <p:cNvSpPr txBox="1">
              <a:spLocks noChangeArrowheads="1"/>
            </p:cNvSpPr>
            <p:nvPr/>
          </p:nvSpPr>
          <p:spPr bwMode="auto">
            <a:xfrm>
              <a:off x="4176" y="835"/>
              <a:ext cx="244" cy="365"/>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1</a:t>
              </a:r>
              <a:endParaRPr lang="en-US" altLang="zh-CN" b="0" i="0"/>
            </a:p>
          </p:txBody>
        </p:sp>
      </p:grpSp>
      <p:graphicFrame>
        <p:nvGraphicFramePr>
          <p:cNvPr id="236563" name="Object 19"/>
          <p:cNvGraphicFramePr>
            <a:graphicFrameLocks noChangeAspect="1"/>
          </p:cNvGraphicFramePr>
          <p:nvPr/>
        </p:nvGraphicFramePr>
        <p:xfrm>
          <a:off x="1042988" y="1700213"/>
          <a:ext cx="2743200" cy="1206500"/>
        </p:xfrm>
        <a:graphic>
          <a:graphicData uri="http://schemas.openxmlformats.org/presentationml/2006/ole">
            <p:oleObj spid="_x0000_s1026" name="公式" r:id="rId4" imgW="1028520" imgH="431640" progId="Equation.3">
              <p:embed/>
            </p:oleObj>
          </a:graphicData>
        </a:graphic>
      </p:graphicFrame>
      <p:sp>
        <p:nvSpPr>
          <p:cNvPr id="236567" name="Rectangle 23"/>
          <p:cNvSpPr>
            <a:spLocks noChangeArrowheads="1"/>
          </p:cNvSpPr>
          <p:nvPr/>
        </p:nvSpPr>
        <p:spPr bwMode="auto">
          <a:xfrm>
            <a:off x="539750" y="3141663"/>
            <a:ext cx="8135938" cy="29718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en-US" altLang="zh-CN" sz="2800" dirty="0">
                <a:solidFill>
                  <a:schemeClr val="hlink"/>
                </a:solidFill>
                <a:effectLst>
                  <a:outerShdw blurRad="38100" dist="38100" dir="2700000" algn="tl">
                    <a:srgbClr val="C0C0C0"/>
                  </a:outerShdw>
                </a:effectLst>
                <a:ea typeface="仿宋_GB2312" pitchFamily="49" charset="-122"/>
              </a:rPr>
              <a:t>b</a:t>
            </a:r>
            <a:r>
              <a:rPr lang="en-US" altLang="zh-CN" sz="2800" baseline="-25000" dirty="0">
                <a:solidFill>
                  <a:schemeClr val="hlink"/>
                </a:solidFill>
                <a:effectLst>
                  <a:outerShdw blurRad="38100" dist="38100" dir="2700000" algn="tl">
                    <a:srgbClr val="C0C0C0"/>
                  </a:outerShdw>
                </a:effectLst>
                <a:ea typeface="仿宋_GB2312" pitchFamily="49" charset="-122"/>
              </a:rPr>
              <a:t>i</a:t>
            </a:r>
            <a:r>
              <a:rPr lang="zh-CN" altLang="zh-CN" sz="2800" i="0" dirty="0">
                <a:effectLst>
                  <a:outerShdw blurRad="38100" dist="38100" dir="2700000" algn="tl">
                    <a:srgbClr val="C0C0C0"/>
                  </a:outerShdw>
                </a:effectLst>
                <a:ea typeface="仿宋_GB2312" pitchFamily="49" charset="-122"/>
              </a:rPr>
              <a:t>表示二叉树中由</a:t>
            </a:r>
            <a:r>
              <a:rPr lang="en-US" altLang="zh-CN" sz="2800" dirty="0" err="1">
                <a:solidFill>
                  <a:schemeClr val="tx2"/>
                </a:solidFill>
                <a:effectLst>
                  <a:outerShdw blurRad="38100" dist="38100" dir="2700000" algn="tl">
                    <a:srgbClr val="C0C0C0"/>
                  </a:outerShdw>
                </a:effectLst>
                <a:ea typeface="仿宋_GB2312" pitchFamily="49" charset="-122"/>
              </a:rPr>
              <a:t>i</a:t>
            </a:r>
            <a:r>
              <a:rPr lang="zh-CN" altLang="zh-CN" sz="2800" i="0" dirty="0">
                <a:effectLst>
                  <a:outerShdw blurRad="38100" dist="38100" dir="2700000" algn="tl">
                    <a:srgbClr val="C0C0C0"/>
                  </a:outerShdw>
                </a:effectLst>
                <a:ea typeface="仿宋_GB2312" pitchFamily="49" charset="-122"/>
              </a:rPr>
              <a:t>个结点的左子树；</a:t>
            </a:r>
          </a:p>
          <a:p>
            <a:pPr marL="342900" indent="-342900">
              <a:spcBef>
                <a:spcPct val="20000"/>
              </a:spcBef>
              <a:buClr>
                <a:schemeClr val="tx2"/>
              </a:buClr>
              <a:buFontTx/>
              <a:buChar char="•"/>
              <a:defRPr/>
            </a:pPr>
            <a:r>
              <a:rPr lang="en-US" altLang="zh-CN" sz="2800" dirty="0">
                <a:solidFill>
                  <a:schemeClr val="hlink"/>
                </a:solidFill>
                <a:effectLst>
                  <a:outerShdw blurRad="38100" dist="38100" dir="2700000" algn="tl">
                    <a:srgbClr val="C0C0C0"/>
                  </a:outerShdw>
                </a:effectLst>
                <a:ea typeface="仿宋_GB2312" pitchFamily="49" charset="-122"/>
              </a:rPr>
              <a:t>b</a:t>
            </a:r>
            <a:r>
              <a:rPr lang="en-US" altLang="zh-CN" sz="2800" baseline="-25000" dirty="0">
                <a:solidFill>
                  <a:schemeClr val="hlink"/>
                </a:solidFill>
                <a:effectLst>
                  <a:outerShdw blurRad="38100" dist="38100" dir="2700000" algn="tl">
                    <a:srgbClr val="C0C0C0"/>
                  </a:outerShdw>
                </a:effectLst>
                <a:ea typeface="仿宋_GB2312" pitchFamily="49" charset="-122"/>
              </a:rPr>
              <a:t>n</a:t>
            </a:r>
            <a:r>
              <a:rPr lang="en-US" altLang="zh-CN" sz="2800" i="0" baseline="-25000" dirty="0">
                <a:solidFill>
                  <a:schemeClr val="hlink"/>
                </a:solidFill>
                <a:effectLst>
                  <a:outerShdw blurRad="38100" dist="38100" dir="2700000" algn="tl">
                    <a:srgbClr val="C0C0C0"/>
                  </a:outerShdw>
                </a:effectLst>
                <a:ea typeface="仿宋_GB2312" pitchFamily="49" charset="-122"/>
              </a:rPr>
              <a:t>-</a:t>
            </a:r>
            <a:r>
              <a:rPr lang="en-US" altLang="zh-CN" sz="2800" baseline="-25000" dirty="0">
                <a:solidFill>
                  <a:schemeClr val="hlink"/>
                </a:solidFill>
                <a:effectLst>
                  <a:outerShdw blurRad="38100" dist="38100" dir="2700000" algn="tl">
                    <a:srgbClr val="C0C0C0"/>
                  </a:outerShdw>
                </a:effectLst>
                <a:ea typeface="仿宋_GB2312" pitchFamily="49" charset="-122"/>
              </a:rPr>
              <a:t>i</a:t>
            </a:r>
            <a:r>
              <a:rPr lang="en-US" altLang="zh-CN" sz="2800" i="0" baseline="-25000" dirty="0">
                <a:solidFill>
                  <a:schemeClr val="hlink"/>
                </a:solidFill>
                <a:effectLst>
                  <a:outerShdw blurRad="38100" dist="38100" dir="2700000" algn="tl">
                    <a:srgbClr val="C0C0C0"/>
                  </a:outerShdw>
                </a:effectLst>
                <a:ea typeface="仿宋_GB2312" pitchFamily="49" charset="-122"/>
              </a:rPr>
              <a:t>-1</a:t>
            </a:r>
            <a:r>
              <a:rPr lang="zh-CN" altLang="en-US" sz="2800" i="0" dirty="0">
                <a:effectLst>
                  <a:outerShdw blurRad="38100" dist="38100" dir="2700000" algn="tl">
                    <a:srgbClr val="C0C0C0"/>
                  </a:outerShdw>
                </a:effectLst>
                <a:ea typeface="仿宋_GB2312" pitchFamily="49" charset="-122"/>
              </a:rPr>
              <a:t>表示二叉树中由</a:t>
            </a:r>
            <a:r>
              <a:rPr lang="en-US" altLang="zh-CN" sz="2800" dirty="0">
                <a:solidFill>
                  <a:schemeClr val="tx2"/>
                </a:solidFill>
                <a:effectLst>
                  <a:outerShdw blurRad="38100" dist="38100" dir="2700000" algn="tl">
                    <a:srgbClr val="C0C0C0"/>
                  </a:outerShdw>
                </a:effectLst>
                <a:ea typeface="仿宋_GB2312" pitchFamily="49" charset="-122"/>
              </a:rPr>
              <a:t>n</a:t>
            </a:r>
            <a:r>
              <a:rPr lang="en-US" altLang="zh-CN" sz="2800" i="0" dirty="0">
                <a:solidFill>
                  <a:schemeClr val="tx2"/>
                </a:solidFill>
                <a:effectLst>
                  <a:outerShdw blurRad="38100" dist="38100" dir="2700000" algn="tl">
                    <a:srgbClr val="C0C0C0"/>
                  </a:outerShdw>
                </a:effectLst>
                <a:ea typeface="仿宋_GB2312" pitchFamily="49" charset="-122"/>
              </a:rPr>
              <a:t>-</a:t>
            </a:r>
            <a:r>
              <a:rPr lang="en-US" altLang="zh-CN" sz="2800" dirty="0">
                <a:solidFill>
                  <a:schemeClr val="tx2"/>
                </a:solidFill>
                <a:effectLst>
                  <a:outerShdw blurRad="38100" dist="38100" dir="2700000" algn="tl">
                    <a:srgbClr val="C0C0C0"/>
                  </a:outerShdw>
                </a:effectLst>
                <a:ea typeface="仿宋_GB2312" pitchFamily="49" charset="-122"/>
              </a:rPr>
              <a:t>i</a:t>
            </a:r>
            <a:r>
              <a:rPr lang="en-US" altLang="zh-CN" sz="2800" i="0" dirty="0">
                <a:solidFill>
                  <a:schemeClr val="tx2"/>
                </a:solidFill>
                <a:effectLst>
                  <a:outerShdw blurRad="38100" dist="38100" dir="2700000" algn="tl">
                    <a:srgbClr val="C0C0C0"/>
                  </a:outerShdw>
                </a:effectLst>
                <a:ea typeface="仿宋_GB2312" pitchFamily="49" charset="-122"/>
              </a:rPr>
              <a:t>-1</a:t>
            </a:r>
            <a:r>
              <a:rPr lang="zh-CN" altLang="en-US" sz="2800" i="0" dirty="0">
                <a:effectLst>
                  <a:outerShdw blurRad="38100" dist="38100" dir="2700000" algn="tl">
                    <a:srgbClr val="C0C0C0"/>
                  </a:outerShdw>
                </a:effectLst>
                <a:ea typeface="仿宋_GB2312" pitchFamily="49" charset="-122"/>
              </a:rPr>
              <a:t>个结点的右子树；</a:t>
            </a:r>
            <a:endParaRPr lang="zh-CN" altLang="en-US" sz="2800" i="0" baseline="-25000" dirty="0">
              <a:effectLst>
                <a:outerShdw blurRad="38100" dist="38100" dir="2700000" algn="tl">
                  <a:srgbClr val="C0C0C0"/>
                </a:outerShdw>
              </a:effectLst>
              <a:ea typeface="仿宋_GB2312" pitchFamily="49" charset="-122"/>
            </a:endParaRPr>
          </a:p>
          <a:p>
            <a:pPr marL="342900" indent="-342900">
              <a:spcBef>
                <a:spcPct val="20000"/>
              </a:spcBef>
              <a:buClr>
                <a:schemeClr val="tx2"/>
              </a:buClr>
              <a:buFontTx/>
              <a:buChar char="•"/>
              <a:defRPr/>
            </a:pPr>
            <a:r>
              <a:rPr lang="en-US" altLang="zh-CN" sz="2800" dirty="0">
                <a:solidFill>
                  <a:schemeClr val="hlink"/>
                </a:solidFill>
                <a:effectLst>
                  <a:outerShdw blurRad="38100" dist="38100" dir="2700000" algn="tl">
                    <a:srgbClr val="C0C0C0"/>
                  </a:outerShdw>
                </a:effectLst>
                <a:ea typeface="仿宋_GB2312" pitchFamily="49" charset="-122"/>
              </a:rPr>
              <a:t>b</a:t>
            </a:r>
            <a:r>
              <a:rPr lang="en-US" altLang="zh-CN" sz="2800" baseline="-25000" dirty="0">
                <a:solidFill>
                  <a:schemeClr val="hlink"/>
                </a:solidFill>
                <a:effectLst>
                  <a:outerShdw blurRad="38100" dist="38100" dir="2700000" algn="tl">
                    <a:srgbClr val="C0C0C0"/>
                  </a:outerShdw>
                </a:effectLst>
                <a:ea typeface="仿宋_GB2312" pitchFamily="49" charset="-122"/>
              </a:rPr>
              <a:t>i</a:t>
            </a:r>
            <a:r>
              <a:rPr lang="en-US" altLang="zh-CN" sz="2800" i="0" dirty="0">
                <a:solidFill>
                  <a:schemeClr val="hlink"/>
                </a:solidFill>
                <a:effectLst>
                  <a:outerShdw blurRad="38100" dist="38100" dir="2700000" algn="tl">
                    <a:srgbClr val="C0C0C0"/>
                  </a:outerShdw>
                </a:effectLst>
                <a:ea typeface="仿宋_GB2312" pitchFamily="49" charset="-122"/>
              </a:rPr>
              <a:t>*</a:t>
            </a:r>
            <a:r>
              <a:rPr lang="en-US" altLang="zh-CN" sz="2800" dirty="0">
                <a:solidFill>
                  <a:schemeClr val="hlink"/>
                </a:solidFill>
                <a:effectLst>
                  <a:outerShdw blurRad="38100" dist="38100" dir="2700000" algn="tl">
                    <a:srgbClr val="C0C0C0"/>
                  </a:outerShdw>
                </a:effectLst>
                <a:ea typeface="仿宋_GB2312" pitchFamily="49" charset="-122"/>
              </a:rPr>
              <a:t>b</a:t>
            </a:r>
            <a:r>
              <a:rPr lang="en-US" altLang="zh-CN" sz="2800" baseline="-25000" dirty="0">
                <a:solidFill>
                  <a:schemeClr val="hlink"/>
                </a:solidFill>
                <a:effectLst>
                  <a:outerShdw blurRad="38100" dist="38100" dir="2700000" algn="tl">
                    <a:srgbClr val="C0C0C0"/>
                  </a:outerShdw>
                </a:effectLst>
                <a:ea typeface="仿宋_GB2312" pitchFamily="49" charset="-122"/>
              </a:rPr>
              <a:t>n</a:t>
            </a:r>
            <a:r>
              <a:rPr lang="en-US" altLang="zh-CN" sz="2800" i="0" baseline="-25000" dirty="0">
                <a:solidFill>
                  <a:schemeClr val="hlink"/>
                </a:solidFill>
                <a:effectLst>
                  <a:outerShdw blurRad="38100" dist="38100" dir="2700000" algn="tl">
                    <a:srgbClr val="C0C0C0"/>
                  </a:outerShdw>
                </a:effectLst>
                <a:ea typeface="仿宋_GB2312" pitchFamily="49" charset="-122"/>
              </a:rPr>
              <a:t>-</a:t>
            </a:r>
            <a:r>
              <a:rPr lang="en-US" altLang="zh-CN" sz="2800" baseline="-25000" dirty="0">
                <a:solidFill>
                  <a:schemeClr val="hlink"/>
                </a:solidFill>
                <a:effectLst>
                  <a:outerShdw blurRad="38100" dist="38100" dir="2700000" algn="tl">
                    <a:srgbClr val="C0C0C0"/>
                  </a:outerShdw>
                </a:effectLst>
                <a:ea typeface="仿宋_GB2312" pitchFamily="49" charset="-122"/>
              </a:rPr>
              <a:t>i</a:t>
            </a:r>
            <a:r>
              <a:rPr lang="en-US" altLang="zh-CN" sz="2800" i="0" baseline="-25000" dirty="0">
                <a:solidFill>
                  <a:schemeClr val="hlink"/>
                </a:solidFill>
                <a:effectLst>
                  <a:outerShdw blurRad="38100" dist="38100" dir="2700000" algn="tl">
                    <a:srgbClr val="C0C0C0"/>
                  </a:outerShdw>
                </a:effectLst>
                <a:ea typeface="仿宋_GB2312" pitchFamily="49" charset="-122"/>
              </a:rPr>
              <a:t>-1</a:t>
            </a:r>
            <a:r>
              <a:rPr lang="zh-CN" altLang="en-US" sz="2800" i="0" dirty="0">
                <a:effectLst>
                  <a:outerShdw blurRad="38100" dist="38100" dir="2700000" algn="tl">
                    <a:srgbClr val="C0C0C0"/>
                  </a:outerShdw>
                </a:effectLst>
                <a:ea typeface="仿宋_GB2312" pitchFamily="49" charset="-122"/>
              </a:rPr>
              <a:t>表示由根结点、</a:t>
            </a:r>
            <a:r>
              <a:rPr lang="en-US" altLang="zh-CN" sz="2800" dirty="0">
                <a:solidFill>
                  <a:schemeClr val="tx2"/>
                </a:solidFill>
                <a:effectLst>
                  <a:outerShdw blurRad="38100" dist="38100" dir="2700000" algn="tl">
                    <a:srgbClr val="C0C0C0"/>
                  </a:outerShdw>
                </a:effectLst>
                <a:ea typeface="仿宋_GB2312" pitchFamily="49" charset="-122"/>
              </a:rPr>
              <a:t>b</a:t>
            </a:r>
            <a:r>
              <a:rPr lang="en-US" altLang="zh-CN" sz="2800" baseline="-25000" dirty="0">
                <a:solidFill>
                  <a:schemeClr val="tx2"/>
                </a:solidFill>
                <a:effectLst>
                  <a:outerShdw blurRad="38100" dist="38100" dir="2700000" algn="tl">
                    <a:srgbClr val="C0C0C0"/>
                  </a:outerShdw>
                </a:effectLst>
                <a:ea typeface="仿宋_GB2312" pitchFamily="49" charset="-122"/>
              </a:rPr>
              <a:t>i</a:t>
            </a:r>
            <a:r>
              <a:rPr lang="zh-CN" altLang="en-US" sz="2800" i="0" dirty="0">
                <a:effectLst>
                  <a:outerShdw blurRad="38100" dist="38100" dir="2700000" algn="tl">
                    <a:srgbClr val="C0C0C0"/>
                  </a:outerShdw>
                </a:effectLst>
                <a:ea typeface="仿宋_GB2312" pitchFamily="49" charset="-122"/>
              </a:rPr>
              <a:t>左子树和</a:t>
            </a:r>
            <a:r>
              <a:rPr lang="en-US" altLang="zh-CN" sz="2800" dirty="0">
                <a:solidFill>
                  <a:schemeClr val="tx2"/>
                </a:solidFill>
                <a:effectLst>
                  <a:outerShdw blurRad="38100" dist="38100" dir="2700000" algn="tl">
                    <a:srgbClr val="C0C0C0"/>
                  </a:outerShdw>
                </a:effectLst>
                <a:ea typeface="仿宋_GB2312" pitchFamily="49" charset="-122"/>
              </a:rPr>
              <a:t>b</a:t>
            </a:r>
            <a:r>
              <a:rPr lang="en-US" altLang="zh-CN" sz="2800" baseline="-25000" dirty="0">
                <a:solidFill>
                  <a:schemeClr val="tx2"/>
                </a:solidFill>
                <a:effectLst>
                  <a:outerShdw blurRad="38100" dist="38100" dir="2700000" algn="tl">
                    <a:srgbClr val="C0C0C0"/>
                  </a:outerShdw>
                </a:effectLst>
                <a:ea typeface="仿宋_GB2312" pitchFamily="49" charset="-122"/>
              </a:rPr>
              <a:t>n</a:t>
            </a:r>
            <a:r>
              <a:rPr lang="en-US" altLang="zh-CN" sz="2800" i="0" baseline="-25000" dirty="0">
                <a:solidFill>
                  <a:schemeClr val="tx2"/>
                </a:solidFill>
                <a:effectLst>
                  <a:outerShdw blurRad="38100" dist="38100" dir="2700000" algn="tl">
                    <a:srgbClr val="C0C0C0"/>
                  </a:outerShdw>
                </a:effectLst>
                <a:ea typeface="仿宋_GB2312" pitchFamily="49" charset="-122"/>
              </a:rPr>
              <a:t>-</a:t>
            </a:r>
            <a:r>
              <a:rPr lang="en-US" altLang="zh-CN" sz="2800" baseline="-25000" dirty="0">
                <a:solidFill>
                  <a:schemeClr val="tx2"/>
                </a:solidFill>
                <a:effectLst>
                  <a:outerShdw blurRad="38100" dist="38100" dir="2700000" algn="tl">
                    <a:srgbClr val="C0C0C0"/>
                  </a:outerShdw>
                </a:effectLst>
                <a:ea typeface="仿宋_GB2312" pitchFamily="49" charset="-122"/>
              </a:rPr>
              <a:t>i</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zh-CN" altLang="en-US" sz="2800" i="0" dirty="0">
                <a:effectLst>
                  <a:outerShdw blurRad="38100" dist="38100" dir="2700000" algn="tl">
                    <a:srgbClr val="C0C0C0"/>
                  </a:outerShdw>
                </a:effectLst>
                <a:ea typeface="仿宋_GB2312" pitchFamily="49" charset="-122"/>
              </a:rPr>
              <a:t>右子树组成的一棵二叉树。</a:t>
            </a:r>
          </a:p>
          <a:p>
            <a:pPr marL="742950" lvl="1" indent="-285750">
              <a:spcBef>
                <a:spcPct val="20000"/>
              </a:spcBef>
              <a:buClr>
                <a:schemeClr val="tx2"/>
              </a:buClr>
              <a:buFontTx/>
              <a:buChar char="–"/>
              <a:defRPr/>
            </a:pPr>
            <a:r>
              <a:rPr lang="zh-CN" altLang="en-US" sz="2600" i="0" dirty="0">
                <a:effectLst>
                  <a:outerShdw blurRad="38100" dist="38100" dir="2700000" algn="tl">
                    <a:srgbClr val="C0C0C0"/>
                  </a:outerShdw>
                </a:effectLst>
                <a:ea typeface="仿宋_GB2312" pitchFamily="49" charset="-122"/>
              </a:rPr>
              <a:t>不同二叉树棵数等于</a:t>
            </a:r>
            <a:r>
              <a:rPr lang="zh-CN" altLang="en-US" sz="2600" i="0" dirty="0">
                <a:solidFill>
                  <a:srgbClr val="FF3300"/>
                </a:solidFill>
                <a:effectLst>
                  <a:outerShdw blurRad="38100" dist="38100" dir="2700000" algn="tl">
                    <a:srgbClr val="C0C0C0"/>
                  </a:outerShdw>
                </a:effectLst>
                <a:ea typeface="仿宋_GB2312" pitchFamily="49" charset="-122"/>
              </a:rPr>
              <a:t>左子树上可能的不同二叉树棵数与右子树上可能的不同二叉树棵数的乘积</a:t>
            </a:r>
            <a:r>
              <a:rPr lang="zh-CN" altLang="en-US" sz="2600" i="0" dirty="0">
                <a:effectLst>
                  <a:outerShdw blurRad="38100" dist="38100" dir="2700000" algn="tl">
                    <a:srgbClr val="C0C0C0"/>
                  </a:outerShdw>
                </a:effectLst>
                <a:ea typeface="仿宋_GB2312" pitchFamily="49" charset="-122"/>
              </a:rPr>
              <a:t>。</a:t>
            </a:r>
          </a:p>
        </p:txBody>
      </p:sp>
      <p:sp>
        <p:nvSpPr>
          <p:cNvPr id="14" name="灯片编号占位符 13"/>
          <p:cNvSpPr>
            <a:spLocks noGrp="1"/>
          </p:cNvSpPr>
          <p:nvPr>
            <p:ph type="sldNum" sz="quarter" idx="12"/>
          </p:nvPr>
        </p:nvSpPr>
        <p:spPr/>
        <p:txBody>
          <a:bodyPr/>
          <a:lstStyle/>
          <a:p>
            <a:pPr>
              <a:defRPr/>
            </a:pPr>
            <a:fld id="{FA13E0FF-AC54-4E23-B7ED-CE167D266037}" type="slidenum">
              <a:rPr lang="en-US" altLang="zh-CN" smtClean="0"/>
              <a:pPr>
                <a:defRPr/>
              </a:pPr>
              <a:t>283</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6563"/>
                                        </p:tgtEl>
                                        <p:attrNameLst>
                                          <p:attrName>style.visibility</p:attrName>
                                        </p:attrNameLst>
                                      </p:cBhvr>
                                      <p:to>
                                        <p:strVal val="visible"/>
                                      </p:to>
                                    </p:set>
                                    <p:animEffect transition="in" filter="box(in)">
                                      <p:cBhvr>
                                        <p:cTn id="7" dur="500"/>
                                        <p:tgtEl>
                                          <p:spTgt spid="236563"/>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36567"/>
                                        </p:tgtEl>
                                        <p:attrNameLst>
                                          <p:attrName>style.visibility</p:attrName>
                                        </p:attrNameLst>
                                      </p:cBhvr>
                                      <p:to>
                                        <p:strVal val="visible"/>
                                      </p:to>
                                    </p:set>
                                    <p:animEffect transition="in" filter="checkerboard(across)">
                                      <p:cBhvr>
                                        <p:cTn id="15" dur="500"/>
                                        <p:tgtEl>
                                          <p:spTgt spid="23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67" grpId="0"/>
    </p:bldLst>
  </p:timing>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772" name="Text Box 4"/>
          <p:cNvSpPr txBox="1">
            <a:spLocks noChangeArrowheads="1"/>
          </p:cNvSpPr>
          <p:nvPr/>
        </p:nvSpPr>
        <p:spPr bwMode="auto">
          <a:xfrm>
            <a:off x="1187450" y="1628775"/>
            <a:ext cx="6781800" cy="579438"/>
          </a:xfrm>
          <a:prstGeom prst="rect">
            <a:avLst/>
          </a:prstGeom>
          <a:noFill/>
          <a:ln w="9525">
            <a:noFill/>
            <a:miter lim="800000"/>
            <a:headEnd/>
            <a:tailEnd/>
          </a:ln>
          <a:effectLst/>
        </p:spPr>
        <p:txBody>
          <a:bodyPr>
            <a:spAutoFit/>
          </a:bodyPr>
          <a:lstStyle/>
          <a:p>
            <a:pPr>
              <a:defRPr/>
            </a:pPr>
            <a:r>
              <a:rPr lang="zh-CN" altLang="en-US" sz="3200" i="0">
                <a:solidFill>
                  <a:srgbClr val="008000"/>
                </a:solidFill>
                <a:effectLst>
                  <a:outerShdw blurRad="38100" dist="38100" dir="2700000" algn="tl">
                    <a:srgbClr val="C0C0C0"/>
                  </a:outerShdw>
                </a:effectLst>
                <a:latin typeface="隶书" pitchFamily="49" charset="-122"/>
                <a:ea typeface="隶书" pitchFamily="49" charset="-122"/>
              </a:rPr>
              <a:t>例如，具有</a:t>
            </a:r>
            <a:r>
              <a:rPr lang="en-US" altLang="zh-CN" sz="3200">
                <a:solidFill>
                  <a:srgbClr val="CC3300"/>
                </a:solidFill>
                <a:effectLst>
                  <a:outerShdw blurRad="38100" dist="38100" dir="2700000" algn="tl">
                    <a:srgbClr val="C0C0C0"/>
                  </a:outerShdw>
                </a:effectLst>
                <a:ea typeface="隶书" pitchFamily="49" charset="-122"/>
              </a:rPr>
              <a:t>n</a:t>
            </a:r>
            <a:r>
              <a:rPr lang="en-US" altLang="zh-CN" sz="3200" i="0">
                <a:solidFill>
                  <a:srgbClr val="CC3300"/>
                </a:solidFill>
                <a:effectLst>
                  <a:outerShdw blurRad="38100" dist="38100" dir="2700000" algn="tl">
                    <a:srgbClr val="C0C0C0"/>
                  </a:outerShdw>
                </a:effectLst>
                <a:ea typeface="隶书" pitchFamily="49" charset="-122"/>
              </a:rPr>
              <a:t>=</a:t>
            </a:r>
            <a:r>
              <a:rPr lang="en-US" altLang="zh-CN" sz="3200" i="0">
                <a:solidFill>
                  <a:srgbClr val="CC3300"/>
                </a:solidFill>
                <a:effectLst>
                  <a:outerShdw blurRad="38100" dist="38100" dir="2700000" algn="tl">
                    <a:srgbClr val="C0C0C0"/>
                  </a:outerShdw>
                </a:effectLst>
                <a:latin typeface="隶书" pitchFamily="49" charset="-122"/>
                <a:ea typeface="隶书" pitchFamily="49" charset="-122"/>
              </a:rPr>
              <a:t>4</a:t>
            </a:r>
            <a:r>
              <a:rPr lang="zh-CN" altLang="en-US" sz="3200" i="0">
                <a:solidFill>
                  <a:srgbClr val="008000"/>
                </a:solidFill>
                <a:effectLst>
                  <a:outerShdw blurRad="38100" dist="38100" dir="2700000" algn="tl">
                    <a:srgbClr val="C0C0C0"/>
                  </a:outerShdw>
                </a:effectLst>
                <a:latin typeface="隶书" pitchFamily="49" charset="-122"/>
                <a:ea typeface="隶书" pitchFamily="49" charset="-122"/>
              </a:rPr>
              <a:t>个结点的不同二叉树</a:t>
            </a:r>
            <a:endParaRPr lang="zh-CN" altLang="en-US" sz="2000" b="0" i="0"/>
          </a:p>
        </p:txBody>
      </p:sp>
      <p:sp>
        <p:nvSpPr>
          <p:cNvPr id="416773" name="Rectangle 5"/>
          <p:cNvSpPr>
            <a:spLocks noChangeArrowheads="1"/>
          </p:cNvSpPr>
          <p:nvPr/>
        </p:nvSpPr>
        <p:spPr bwMode="auto">
          <a:xfrm>
            <a:off x="1908175" y="2420938"/>
            <a:ext cx="4876800" cy="2971800"/>
          </a:xfrm>
          <a:prstGeom prst="rect">
            <a:avLst/>
          </a:prstGeom>
          <a:noFill/>
          <a:ln w="9525">
            <a:noFill/>
            <a:miter lim="800000"/>
            <a:headEnd/>
            <a:tailEnd/>
          </a:ln>
          <a:effectLst/>
        </p:spPr>
        <p:txBody>
          <a:bodyPr lIns="90022" tIns="45011" rIns="90022" bIns="45011"/>
          <a:lstStyle/>
          <a:p>
            <a:pPr marL="342900" indent="-342900">
              <a:spcBef>
                <a:spcPct val="20000"/>
              </a:spcBef>
              <a:buClr>
                <a:schemeClr val="tx2"/>
              </a:buClr>
              <a:buFontTx/>
              <a:buChar char="•"/>
              <a:defRPr/>
            </a:pPr>
            <a:r>
              <a:rPr lang="zh-CN" altLang="zh-CN" sz="3200" i="0">
                <a:effectLst>
                  <a:outerShdw blurRad="38100" dist="38100" dir="2700000" algn="tl">
                    <a:srgbClr val="C0C0C0"/>
                  </a:outerShdw>
                </a:effectLst>
                <a:ea typeface="楷体_GB2312" pitchFamily="49" charset="-122"/>
              </a:rPr>
              <a:t>当</a:t>
            </a:r>
            <a:r>
              <a:rPr lang="en-US" altLang="zh-CN" sz="3200">
                <a:effectLst>
                  <a:outerShdw blurRad="38100" dist="38100" dir="2700000" algn="tl">
                    <a:srgbClr val="C0C0C0"/>
                  </a:outerShdw>
                </a:effectLst>
                <a:ea typeface="楷体_GB2312" pitchFamily="49" charset="-122"/>
              </a:rPr>
              <a:t>i</a:t>
            </a:r>
            <a:r>
              <a:rPr lang="en-US" altLang="zh-CN" sz="3200" i="0">
                <a:effectLst>
                  <a:outerShdw blurRad="38100" dist="38100" dir="2700000" algn="tl">
                    <a:srgbClr val="C0C0C0"/>
                  </a:outerShdw>
                </a:effectLst>
                <a:ea typeface="楷体_GB2312" pitchFamily="49" charset="-122"/>
              </a:rPr>
              <a:t>=0</a:t>
            </a:r>
            <a:r>
              <a:rPr lang="zh-CN" altLang="zh-CN" sz="3200" i="0">
                <a:effectLst>
                  <a:outerShdw blurRad="38100" dist="38100" dir="2700000" algn="tl">
                    <a:srgbClr val="C0C0C0"/>
                  </a:outerShdw>
                </a:effectLst>
                <a:ea typeface="楷体_GB2312" pitchFamily="49" charset="-122"/>
              </a:rPr>
              <a:t>时，</a:t>
            </a:r>
            <a:r>
              <a:rPr lang="en-US" altLang="zh-CN" sz="3200">
                <a:effectLst>
                  <a:outerShdw blurRad="38100" dist="38100" dir="2700000" algn="tl">
                    <a:srgbClr val="C0C0C0"/>
                  </a:outerShdw>
                </a:effectLst>
                <a:ea typeface="楷体_GB2312" pitchFamily="49" charset="-122"/>
              </a:rPr>
              <a:t>b</a:t>
            </a:r>
            <a:r>
              <a:rPr lang="en-US" altLang="zh-CN" sz="3200" i="0" baseline="-25000">
                <a:effectLst>
                  <a:outerShdw blurRad="38100" dist="38100" dir="2700000" algn="tl">
                    <a:srgbClr val="C0C0C0"/>
                  </a:outerShdw>
                </a:effectLst>
                <a:ea typeface="楷体_GB2312" pitchFamily="49" charset="-122"/>
              </a:rPr>
              <a:t>0</a:t>
            </a:r>
            <a:r>
              <a:rPr lang="en-US" altLang="zh-CN" sz="3200" i="0">
                <a:effectLst>
                  <a:outerShdw blurRad="38100" dist="38100" dir="2700000" algn="tl">
                    <a:srgbClr val="C0C0C0"/>
                  </a:outerShdw>
                </a:effectLst>
                <a:ea typeface="楷体_GB2312" pitchFamily="49" charset="-122"/>
              </a:rPr>
              <a:t>*</a:t>
            </a:r>
            <a:r>
              <a:rPr lang="en-US" altLang="zh-CN" sz="3200">
                <a:effectLst>
                  <a:outerShdw blurRad="38100" dist="38100" dir="2700000" algn="tl">
                    <a:srgbClr val="C0C0C0"/>
                  </a:outerShdw>
                </a:effectLst>
                <a:ea typeface="楷体_GB2312" pitchFamily="49" charset="-122"/>
              </a:rPr>
              <a:t>b</a:t>
            </a:r>
            <a:r>
              <a:rPr lang="en-US" altLang="zh-CN" sz="3200" i="0" baseline="-25000">
                <a:effectLst>
                  <a:outerShdw blurRad="38100" dist="38100" dir="2700000" algn="tl">
                    <a:srgbClr val="C0C0C0"/>
                  </a:outerShdw>
                </a:effectLst>
                <a:ea typeface="楷体_GB2312" pitchFamily="49" charset="-122"/>
              </a:rPr>
              <a:t>3</a:t>
            </a:r>
            <a:r>
              <a:rPr lang="en-US" altLang="zh-CN" sz="3200" i="0">
                <a:effectLst>
                  <a:outerShdw blurRad="38100" dist="38100" dir="2700000" algn="tl">
                    <a:srgbClr val="C0C0C0"/>
                  </a:outerShdw>
                </a:effectLst>
                <a:ea typeface="楷体_GB2312" pitchFamily="49" charset="-122"/>
              </a:rPr>
              <a:t>=1*5=5</a:t>
            </a:r>
            <a:r>
              <a:rPr lang="zh-CN" altLang="en-US" sz="3200" i="0">
                <a:effectLst>
                  <a:outerShdw blurRad="38100" dist="38100" dir="2700000" algn="tl">
                    <a:srgbClr val="C0C0C0"/>
                  </a:outerShdw>
                </a:effectLst>
                <a:ea typeface="楷体_GB2312" pitchFamily="49" charset="-122"/>
              </a:rPr>
              <a:t>；</a:t>
            </a:r>
          </a:p>
          <a:p>
            <a:pPr marL="342900" indent="-342900">
              <a:spcBef>
                <a:spcPct val="20000"/>
              </a:spcBef>
              <a:buClr>
                <a:schemeClr val="tx2"/>
              </a:buClr>
              <a:buFontTx/>
              <a:buChar char="•"/>
              <a:defRPr/>
            </a:pPr>
            <a:r>
              <a:rPr lang="zh-CN" altLang="zh-CN" sz="3200" i="0">
                <a:effectLst>
                  <a:outerShdw blurRad="38100" dist="38100" dir="2700000" algn="tl">
                    <a:srgbClr val="C0C0C0"/>
                  </a:outerShdw>
                </a:effectLst>
                <a:ea typeface="楷体_GB2312" pitchFamily="49" charset="-122"/>
              </a:rPr>
              <a:t>当</a:t>
            </a:r>
            <a:r>
              <a:rPr lang="en-US" altLang="zh-CN" sz="3200">
                <a:effectLst>
                  <a:outerShdw blurRad="38100" dist="38100" dir="2700000" algn="tl">
                    <a:srgbClr val="C0C0C0"/>
                  </a:outerShdw>
                </a:effectLst>
                <a:ea typeface="楷体_GB2312" pitchFamily="49" charset="-122"/>
              </a:rPr>
              <a:t>i</a:t>
            </a:r>
            <a:r>
              <a:rPr lang="en-US" altLang="zh-CN" sz="3200" i="0">
                <a:effectLst>
                  <a:outerShdw blurRad="38100" dist="38100" dir="2700000" algn="tl">
                    <a:srgbClr val="C0C0C0"/>
                  </a:outerShdw>
                </a:effectLst>
                <a:ea typeface="楷体_GB2312" pitchFamily="49" charset="-122"/>
              </a:rPr>
              <a:t>=1</a:t>
            </a:r>
            <a:r>
              <a:rPr lang="zh-CN" altLang="zh-CN" sz="3200" i="0">
                <a:effectLst>
                  <a:outerShdw blurRad="38100" dist="38100" dir="2700000" algn="tl">
                    <a:srgbClr val="C0C0C0"/>
                  </a:outerShdw>
                </a:effectLst>
                <a:ea typeface="楷体_GB2312" pitchFamily="49" charset="-122"/>
              </a:rPr>
              <a:t>时，</a:t>
            </a:r>
            <a:r>
              <a:rPr lang="en-US" altLang="zh-CN" sz="3200">
                <a:effectLst>
                  <a:outerShdw blurRad="38100" dist="38100" dir="2700000" algn="tl">
                    <a:srgbClr val="C0C0C0"/>
                  </a:outerShdw>
                </a:effectLst>
                <a:ea typeface="楷体_GB2312" pitchFamily="49" charset="-122"/>
              </a:rPr>
              <a:t>b</a:t>
            </a:r>
            <a:r>
              <a:rPr lang="en-US" altLang="zh-CN" sz="3200" i="0" baseline="-25000">
                <a:effectLst>
                  <a:outerShdw blurRad="38100" dist="38100" dir="2700000" algn="tl">
                    <a:srgbClr val="C0C0C0"/>
                  </a:outerShdw>
                </a:effectLst>
                <a:ea typeface="楷体_GB2312" pitchFamily="49" charset="-122"/>
              </a:rPr>
              <a:t>1</a:t>
            </a:r>
            <a:r>
              <a:rPr lang="en-US" altLang="zh-CN" sz="3200" i="0">
                <a:effectLst>
                  <a:outerShdw blurRad="38100" dist="38100" dir="2700000" algn="tl">
                    <a:srgbClr val="C0C0C0"/>
                  </a:outerShdw>
                </a:effectLst>
                <a:ea typeface="楷体_GB2312" pitchFamily="49" charset="-122"/>
              </a:rPr>
              <a:t>*</a:t>
            </a:r>
            <a:r>
              <a:rPr lang="en-US" altLang="zh-CN" sz="3200">
                <a:effectLst>
                  <a:outerShdw blurRad="38100" dist="38100" dir="2700000" algn="tl">
                    <a:srgbClr val="C0C0C0"/>
                  </a:outerShdw>
                </a:effectLst>
                <a:ea typeface="楷体_GB2312" pitchFamily="49" charset="-122"/>
              </a:rPr>
              <a:t>b</a:t>
            </a:r>
            <a:r>
              <a:rPr lang="en-US" altLang="zh-CN" sz="3200" i="0" baseline="-25000">
                <a:effectLst>
                  <a:outerShdw blurRad="38100" dist="38100" dir="2700000" algn="tl">
                    <a:srgbClr val="C0C0C0"/>
                  </a:outerShdw>
                </a:effectLst>
                <a:ea typeface="楷体_GB2312" pitchFamily="49" charset="-122"/>
              </a:rPr>
              <a:t>2</a:t>
            </a:r>
            <a:r>
              <a:rPr lang="en-US" altLang="zh-CN" sz="3200" i="0">
                <a:effectLst>
                  <a:outerShdw blurRad="38100" dist="38100" dir="2700000" algn="tl">
                    <a:srgbClr val="C0C0C0"/>
                  </a:outerShdw>
                </a:effectLst>
                <a:ea typeface="楷体_GB2312" pitchFamily="49" charset="-122"/>
              </a:rPr>
              <a:t>=1*2=2</a:t>
            </a:r>
            <a:r>
              <a:rPr lang="zh-CN" altLang="en-US" sz="3200" i="0">
                <a:effectLst>
                  <a:outerShdw blurRad="38100" dist="38100" dir="2700000" algn="tl">
                    <a:srgbClr val="C0C0C0"/>
                  </a:outerShdw>
                </a:effectLst>
                <a:ea typeface="楷体_GB2312" pitchFamily="49" charset="-122"/>
              </a:rPr>
              <a:t>；</a:t>
            </a:r>
          </a:p>
          <a:p>
            <a:pPr marL="342900" indent="-342900">
              <a:spcBef>
                <a:spcPct val="20000"/>
              </a:spcBef>
              <a:buClr>
                <a:schemeClr val="tx2"/>
              </a:buClr>
              <a:buFontTx/>
              <a:buChar char="•"/>
              <a:defRPr/>
            </a:pPr>
            <a:r>
              <a:rPr lang="zh-CN" altLang="zh-CN" sz="3200" i="0">
                <a:effectLst>
                  <a:outerShdw blurRad="38100" dist="38100" dir="2700000" algn="tl">
                    <a:srgbClr val="C0C0C0"/>
                  </a:outerShdw>
                </a:effectLst>
                <a:ea typeface="楷体_GB2312" pitchFamily="49" charset="-122"/>
              </a:rPr>
              <a:t>当</a:t>
            </a:r>
            <a:r>
              <a:rPr lang="en-US" altLang="zh-CN" sz="3200">
                <a:effectLst>
                  <a:outerShdw blurRad="38100" dist="38100" dir="2700000" algn="tl">
                    <a:srgbClr val="C0C0C0"/>
                  </a:outerShdw>
                </a:effectLst>
                <a:ea typeface="楷体_GB2312" pitchFamily="49" charset="-122"/>
              </a:rPr>
              <a:t>i</a:t>
            </a:r>
            <a:r>
              <a:rPr lang="en-US" altLang="zh-CN" sz="3200" i="0">
                <a:effectLst>
                  <a:outerShdw blurRad="38100" dist="38100" dir="2700000" algn="tl">
                    <a:srgbClr val="C0C0C0"/>
                  </a:outerShdw>
                </a:effectLst>
                <a:ea typeface="楷体_GB2312" pitchFamily="49" charset="-122"/>
              </a:rPr>
              <a:t>=2</a:t>
            </a:r>
            <a:r>
              <a:rPr lang="zh-CN" altLang="zh-CN" sz="3200" i="0">
                <a:effectLst>
                  <a:outerShdw blurRad="38100" dist="38100" dir="2700000" algn="tl">
                    <a:srgbClr val="C0C0C0"/>
                  </a:outerShdw>
                </a:effectLst>
                <a:ea typeface="楷体_GB2312" pitchFamily="49" charset="-122"/>
              </a:rPr>
              <a:t>时，</a:t>
            </a:r>
            <a:r>
              <a:rPr lang="en-US" altLang="zh-CN" sz="3200">
                <a:effectLst>
                  <a:outerShdw blurRad="38100" dist="38100" dir="2700000" algn="tl">
                    <a:srgbClr val="C0C0C0"/>
                  </a:outerShdw>
                </a:effectLst>
                <a:ea typeface="楷体_GB2312" pitchFamily="49" charset="-122"/>
              </a:rPr>
              <a:t>b</a:t>
            </a:r>
            <a:r>
              <a:rPr lang="en-US" altLang="zh-CN" sz="3200" i="0" baseline="-25000">
                <a:effectLst>
                  <a:outerShdw blurRad="38100" dist="38100" dir="2700000" algn="tl">
                    <a:srgbClr val="C0C0C0"/>
                  </a:outerShdw>
                </a:effectLst>
                <a:ea typeface="楷体_GB2312" pitchFamily="49" charset="-122"/>
              </a:rPr>
              <a:t>2</a:t>
            </a:r>
            <a:r>
              <a:rPr lang="en-US" altLang="zh-CN" sz="3200" i="0">
                <a:effectLst>
                  <a:outerShdw blurRad="38100" dist="38100" dir="2700000" algn="tl">
                    <a:srgbClr val="C0C0C0"/>
                  </a:outerShdw>
                </a:effectLst>
                <a:ea typeface="楷体_GB2312" pitchFamily="49" charset="-122"/>
              </a:rPr>
              <a:t>*</a:t>
            </a:r>
            <a:r>
              <a:rPr lang="en-US" altLang="zh-CN" sz="3200">
                <a:effectLst>
                  <a:outerShdw blurRad="38100" dist="38100" dir="2700000" algn="tl">
                    <a:srgbClr val="C0C0C0"/>
                  </a:outerShdw>
                </a:effectLst>
                <a:ea typeface="楷体_GB2312" pitchFamily="49" charset="-122"/>
              </a:rPr>
              <a:t>b</a:t>
            </a:r>
            <a:r>
              <a:rPr lang="en-US" altLang="zh-CN" sz="3200" i="0" baseline="-25000">
                <a:effectLst>
                  <a:outerShdw blurRad="38100" dist="38100" dir="2700000" algn="tl">
                    <a:srgbClr val="C0C0C0"/>
                  </a:outerShdw>
                </a:effectLst>
                <a:ea typeface="楷体_GB2312" pitchFamily="49" charset="-122"/>
              </a:rPr>
              <a:t>1</a:t>
            </a:r>
            <a:r>
              <a:rPr lang="en-US" altLang="zh-CN" sz="3200" i="0">
                <a:effectLst>
                  <a:outerShdw blurRad="38100" dist="38100" dir="2700000" algn="tl">
                    <a:srgbClr val="C0C0C0"/>
                  </a:outerShdw>
                </a:effectLst>
                <a:ea typeface="楷体_GB2312" pitchFamily="49" charset="-122"/>
              </a:rPr>
              <a:t>=2*1=2</a:t>
            </a:r>
            <a:r>
              <a:rPr lang="zh-CN" altLang="en-US" sz="3200" i="0">
                <a:effectLst>
                  <a:outerShdw blurRad="38100" dist="38100" dir="2700000" algn="tl">
                    <a:srgbClr val="C0C0C0"/>
                  </a:outerShdw>
                </a:effectLst>
                <a:ea typeface="楷体_GB2312" pitchFamily="49" charset="-122"/>
              </a:rPr>
              <a:t>；</a:t>
            </a:r>
          </a:p>
          <a:p>
            <a:pPr marL="342900" indent="-342900">
              <a:spcBef>
                <a:spcPct val="20000"/>
              </a:spcBef>
              <a:buClr>
                <a:schemeClr val="tx2"/>
              </a:buClr>
              <a:buFontTx/>
              <a:buChar char="•"/>
              <a:defRPr/>
            </a:pPr>
            <a:r>
              <a:rPr lang="zh-CN" altLang="zh-CN" sz="3200" i="0">
                <a:effectLst>
                  <a:outerShdw blurRad="38100" dist="38100" dir="2700000" algn="tl">
                    <a:srgbClr val="C0C0C0"/>
                  </a:outerShdw>
                </a:effectLst>
                <a:ea typeface="楷体_GB2312" pitchFamily="49" charset="-122"/>
              </a:rPr>
              <a:t>当</a:t>
            </a:r>
            <a:r>
              <a:rPr lang="en-US" altLang="zh-CN" sz="3200">
                <a:effectLst>
                  <a:outerShdw blurRad="38100" dist="38100" dir="2700000" algn="tl">
                    <a:srgbClr val="C0C0C0"/>
                  </a:outerShdw>
                </a:effectLst>
                <a:ea typeface="楷体_GB2312" pitchFamily="49" charset="-122"/>
              </a:rPr>
              <a:t>i</a:t>
            </a:r>
            <a:r>
              <a:rPr lang="en-US" altLang="zh-CN" sz="3200" i="0">
                <a:effectLst>
                  <a:outerShdw blurRad="38100" dist="38100" dir="2700000" algn="tl">
                    <a:srgbClr val="C0C0C0"/>
                  </a:outerShdw>
                </a:effectLst>
                <a:ea typeface="楷体_GB2312" pitchFamily="49" charset="-122"/>
              </a:rPr>
              <a:t>=3</a:t>
            </a:r>
            <a:r>
              <a:rPr lang="zh-CN" altLang="zh-CN" sz="3200" i="0">
                <a:effectLst>
                  <a:outerShdw blurRad="38100" dist="38100" dir="2700000" algn="tl">
                    <a:srgbClr val="C0C0C0"/>
                  </a:outerShdw>
                </a:effectLst>
                <a:ea typeface="楷体_GB2312" pitchFamily="49" charset="-122"/>
              </a:rPr>
              <a:t>时，</a:t>
            </a:r>
            <a:r>
              <a:rPr lang="en-US" altLang="zh-CN" sz="3200">
                <a:effectLst>
                  <a:outerShdw blurRad="38100" dist="38100" dir="2700000" algn="tl">
                    <a:srgbClr val="C0C0C0"/>
                  </a:outerShdw>
                </a:effectLst>
                <a:ea typeface="楷体_GB2312" pitchFamily="49" charset="-122"/>
              </a:rPr>
              <a:t>b</a:t>
            </a:r>
            <a:r>
              <a:rPr lang="en-US" altLang="zh-CN" sz="3200" i="0" baseline="-25000">
                <a:effectLst>
                  <a:outerShdw blurRad="38100" dist="38100" dir="2700000" algn="tl">
                    <a:srgbClr val="C0C0C0"/>
                  </a:outerShdw>
                </a:effectLst>
                <a:ea typeface="楷体_GB2312" pitchFamily="49" charset="-122"/>
              </a:rPr>
              <a:t>3</a:t>
            </a:r>
            <a:r>
              <a:rPr lang="en-US" altLang="zh-CN" sz="3200" i="0">
                <a:effectLst>
                  <a:outerShdw blurRad="38100" dist="38100" dir="2700000" algn="tl">
                    <a:srgbClr val="C0C0C0"/>
                  </a:outerShdw>
                </a:effectLst>
                <a:ea typeface="楷体_GB2312" pitchFamily="49" charset="-122"/>
              </a:rPr>
              <a:t>*</a:t>
            </a:r>
            <a:r>
              <a:rPr lang="en-US" altLang="zh-CN" sz="3200">
                <a:effectLst>
                  <a:outerShdw blurRad="38100" dist="38100" dir="2700000" algn="tl">
                    <a:srgbClr val="C0C0C0"/>
                  </a:outerShdw>
                </a:effectLst>
                <a:ea typeface="楷体_GB2312" pitchFamily="49" charset="-122"/>
              </a:rPr>
              <a:t>b</a:t>
            </a:r>
            <a:r>
              <a:rPr lang="en-US" altLang="zh-CN" sz="3200" i="0" baseline="-25000">
                <a:effectLst>
                  <a:outerShdw blurRad="38100" dist="38100" dir="2700000" algn="tl">
                    <a:srgbClr val="C0C0C0"/>
                  </a:outerShdw>
                </a:effectLst>
                <a:ea typeface="楷体_GB2312" pitchFamily="49" charset="-122"/>
              </a:rPr>
              <a:t>0</a:t>
            </a:r>
            <a:r>
              <a:rPr lang="en-US" altLang="zh-CN" sz="3200" i="0">
                <a:effectLst>
                  <a:outerShdw blurRad="38100" dist="38100" dir="2700000" algn="tl">
                    <a:srgbClr val="C0C0C0"/>
                  </a:outerShdw>
                </a:effectLst>
                <a:ea typeface="楷体_GB2312" pitchFamily="49" charset="-122"/>
              </a:rPr>
              <a:t>=5*1=5</a:t>
            </a:r>
            <a:r>
              <a:rPr lang="zh-CN" altLang="en-US" sz="3200" i="0">
                <a:effectLst>
                  <a:outerShdw blurRad="38100" dist="38100" dir="2700000" algn="tl">
                    <a:srgbClr val="C0C0C0"/>
                  </a:outerShdw>
                </a:effectLst>
                <a:ea typeface="楷体_GB2312" pitchFamily="49" charset="-122"/>
              </a:rPr>
              <a:t>；</a:t>
            </a:r>
          </a:p>
          <a:p>
            <a:pPr marL="342900" indent="-342900">
              <a:spcBef>
                <a:spcPct val="20000"/>
              </a:spcBef>
              <a:buClr>
                <a:schemeClr val="tx1"/>
              </a:buClr>
              <a:buFontTx/>
              <a:buChar char="•"/>
              <a:defRPr/>
            </a:pPr>
            <a:r>
              <a:rPr lang="en-US" altLang="zh-CN" sz="3200">
                <a:solidFill>
                  <a:srgbClr val="FF3300"/>
                </a:solidFill>
                <a:effectLst>
                  <a:outerShdw blurRad="38100" dist="38100" dir="2700000" algn="tl">
                    <a:srgbClr val="C0C0C0"/>
                  </a:outerShdw>
                </a:effectLst>
                <a:ea typeface="楷体_GB2312" pitchFamily="49" charset="-122"/>
              </a:rPr>
              <a:t>b</a:t>
            </a:r>
            <a:r>
              <a:rPr lang="en-US" altLang="zh-CN" sz="3200" i="0" baseline="-25000">
                <a:solidFill>
                  <a:srgbClr val="FF3300"/>
                </a:solidFill>
                <a:effectLst>
                  <a:outerShdw blurRad="38100" dist="38100" dir="2700000" algn="tl">
                    <a:srgbClr val="C0C0C0"/>
                  </a:outerShdw>
                </a:effectLst>
                <a:ea typeface="楷体_GB2312" pitchFamily="49" charset="-122"/>
              </a:rPr>
              <a:t>4</a:t>
            </a:r>
            <a:r>
              <a:rPr lang="en-US" altLang="zh-CN" sz="3200" i="0">
                <a:solidFill>
                  <a:srgbClr val="FF3300"/>
                </a:solidFill>
                <a:effectLst>
                  <a:outerShdw blurRad="38100" dist="38100" dir="2700000" algn="tl">
                    <a:srgbClr val="C0C0C0"/>
                  </a:outerShdw>
                </a:effectLst>
                <a:ea typeface="楷体_GB2312" pitchFamily="49" charset="-122"/>
              </a:rPr>
              <a:t>=5+2+2+5=14</a:t>
            </a:r>
            <a:endParaRPr lang="en-US" altLang="zh-CN" sz="3200" i="0">
              <a:effectLst>
                <a:outerShdw blurRad="38100" dist="38100" dir="2700000" algn="tl">
                  <a:srgbClr val="C0C0C0"/>
                </a:outerShdw>
              </a:effectLst>
              <a:ea typeface="楷体_GB2312" pitchFamily="49" charset="-122"/>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284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6773"/>
                                        </p:tgtEl>
                                        <p:attrNameLst>
                                          <p:attrName>style.visibility</p:attrName>
                                        </p:attrNameLst>
                                      </p:cBhvr>
                                      <p:to>
                                        <p:strVal val="visible"/>
                                      </p:to>
                                    </p:set>
                                    <p:anim calcmode="lin" valueType="num">
                                      <p:cBhvr additive="base">
                                        <p:cTn id="7" dur="500" fill="hold"/>
                                        <p:tgtEl>
                                          <p:spTgt spid="416773"/>
                                        </p:tgtEl>
                                        <p:attrNameLst>
                                          <p:attrName>ppt_x</p:attrName>
                                        </p:attrNameLst>
                                      </p:cBhvr>
                                      <p:tavLst>
                                        <p:tav tm="0">
                                          <p:val>
                                            <p:strVal val="#ppt_x"/>
                                          </p:val>
                                        </p:tav>
                                        <p:tav tm="100000">
                                          <p:val>
                                            <p:strVal val="#ppt_x"/>
                                          </p:val>
                                        </p:tav>
                                      </p:tavLst>
                                    </p:anim>
                                    <p:anim calcmode="lin" valueType="num">
                                      <p:cBhvr additive="base">
                                        <p:cTn id="8" dur="500" fill="hold"/>
                                        <p:tgtEl>
                                          <p:spTgt spid="416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p:bldLst>
  </p:timing>
</p:sld>
</file>

<file path=ppt/slides/slide2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8" name="Text Box 4"/>
          <p:cNvSpPr txBox="1">
            <a:spLocks noChangeArrowheads="1"/>
          </p:cNvSpPr>
          <p:nvPr/>
        </p:nvSpPr>
        <p:spPr bwMode="auto">
          <a:xfrm>
            <a:off x="755650" y="1341438"/>
            <a:ext cx="2332038" cy="579437"/>
          </a:xfrm>
          <a:prstGeom prst="rect">
            <a:avLst/>
          </a:prstGeom>
          <a:noFill/>
          <a:ln w="9525">
            <a:noFill/>
            <a:miter lim="800000"/>
            <a:headEnd/>
            <a:tailEnd/>
          </a:ln>
          <a:effectLst/>
        </p:spPr>
        <p:txBody>
          <a:bodyPr wrap="none">
            <a:spAutoFit/>
          </a:bodyPr>
          <a:lstStyle/>
          <a:p>
            <a:pPr>
              <a:defRPr/>
            </a:pPr>
            <a:r>
              <a:rPr lang="en-US" altLang="en-GB" sz="3200">
                <a:solidFill>
                  <a:srgbClr val="008000"/>
                </a:solidFill>
                <a:effectLst>
                  <a:outerShdw blurRad="38100" dist="38100" dir="2700000" algn="tl">
                    <a:srgbClr val="C0C0C0"/>
                  </a:outerShdw>
                </a:effectLst>
                <a:ea typeface="仿宋_GB2312" pitchFamily="49" charset="-122"/>
              </a:rPr>
              <a:t>Catalan</a:t>
            </a:r>
            <a:r>
              <a:rPr lang="zh-CN" altLang="en-GB" sz="3200" i="0">
                <a:solidFill>
                  <a:srgbClr val="008000"/>
                </a:solidFill>
                <a:effectLst>
                  <a:outerShdw blurRad="38100" dist="38100" dir="2700000" algn="tl">
                    <a:srgbClr val="C0C0C0"/>
                  </a:outerShdw>
                </a:effectLst>
                <a:ea typeface="仿宋_GB2312" pitchFamily="49" charset="-122"/>
              </a:rPr>
              <a:t>函数</a:t>
            </a:r>
            <a:endParaRPr lang="zh-CN" altLang="en-US" sz="3200" b="0" i="0">
              <a:latin typeface="Arial" charset="0"/>
              <a:ea typeface="黑体" pitchFamily="2" charset="-122"/>
            </a:endParaRPr>
          </a:p>
        </p:txBody>
      </p:sp>
      <p:graphicFrame>
        <p:nvGraphicFramePr>
          <p:cNvPr id="2050" name="Object 6"/>
          <p:cNvGraphicFramePr>
            <a:graphicFrameLocks noChangeAspect="1"/>
          </p:cNvGraphicFramePr>
          <p:nvPr/>
        </p:nvGraphicFramePr>
        <p:xfrm>
          <a:off x="1547813" y="2133600"/>
          <a:ext cx="4876800" cy="960438"/>
        </p:xfrm>
        <a:graphic>
          <a:graphicData uri="http://schemas.openxmlformats.org/presentationml/2006/ole">
            <p:oleObj spid="_x0000_s2050" name="公式" r:id="rId3" imgW="1739880" imgH="393480" progId="Equation.3">
              <p:embed/>
            </p:oleObj>
          </a:graphicData>
        </a:graphic>
      </p:graphicFrame>
      <p:graphicFrame>
        <p:nvGraphicFramePr>
          <p:cNvPr id="2051" name="Object 7"/>
          <p:cNvGraphicFramePr>
            <a:graphicFrameLocks noChangeAspect="1"/>
          </p:cNvGraphicFramePr>
          <p:nvPr/>
        </p:nvGraphicFramePr>
        <p:xfrm>
          <a:off x="4919663" y="2178050"/>
          <a:ext cx="112712" cy="214313"/>
        </p:xfrm>
        <a:graphic>
          <a:graphicData uri="http://schemas.openxmlformats.org/presentationml/2006/ole">
            <p:oleObj spid="_x0000_s2051" name="公式" r:id="rId4" imgW="114120" imgH="215640" progId="Equation.3">
              <p:embed/>
            </p:oleObj>
          </a:graphicData>
        </a:graphic>
      </p:graphicFrame>
      <p:graphicFrame>
        <p:nvGraphicFramePr>
          <p:cNvPr id="2052" name="Object 8"/>
          <p:cNvGraphicFramePr>
            <a:graphicFrameLocks noChangeAspect="1"/>
          </p:cNvGraphicFramePr>
          <p:nvPr/>
        </p:nvGraphicFramePr>
        <p:xfrm>
          <a:off x="1476375" y="3213100"/>
          <a:ext cx="4967288" cy="1046163"/>
        </p:xfrm>
        <a:graphic>
          <a:graphicData uri="http://schemas.openxmlformats.org/presentationml/2006/ole">
            <p:oleObj spid="_x0000_s2052" name="公式" r:id="rId5" imgW="1701720" imgH="393480" progId="Equation.3">
              <p:embed/>
            </p:oleObj>
          </a:graphicData>
        </a:graphic>
      </p:graphicFrame>
      <p:graphicFrame>
        <p:nvGraphicFramePr>
          <p:cNvPr id="2053" name="Object 9"/>
          <p:cNvGraphicFramePr>
            <a:graphicFrameLocks noChangeAspect="1"/>
          </p:cNvGraphicFramePr>
          <p:nvPr/>
        </p:nvGraphicFramePr>
        <p:xfrm>
          <a:off x="1476375" y="4365625"/>
          <a:ext cx="5040313" cy="1027113"/>
        </p:xfrm>
        <a:graphic>
          <a:graphicData uri="http://schemas.openxmlformats.org/presentationml/2006/ole">
            <p:oleObj spid="_x0000_s2053" name="公式" r:id="rId6" imgW="1917360" imgH="393480" progId="Equation.3">
              <p:embed/>
            </p:oleObj>
          </a:graphicData>
        </a:graphic>
      </p:graphicFrame>
      <p:sp>
        <p:nvSpPr>
          <p:cNvPr id="7" name="灯片编号占位符 6"/>
          <p:cNvSpPr>
            <a:spLocks noGrp="1"/>
          </p:cNvSpPr>
          <p:nvPr>
            <p:ph type="sldNum" sz="quarter" idx="12"/>
          </p:nvPr>
        </p:nvSpPr>
        <p:spPr/>
        <p:txBody>
          <a:bodyPr/>
          <a:lstStyle/>
          <a:p>
            <a:pPr>
              <a:defRPr/>
            </a:pPr>
            <a:fld id="{FA13E0FF-AC54-4E23-B7ED-CE167D266037}" type="slidenum">
              <a:rPr lang="en-US" altLang="zh-CN" smtClean="0"/>
              <a:pPr>
                <a:defRPr/>
              </a:pPr>
              <a:t>285</a:t>
            </a:fld>
            <a:endParaRPr lang="en-US" altLang="zh-CN"/>
          </a:p>
        </p:txBody>
      </p:sp>
    </p:spTree>
  </p:cSld>
  <p:clrMapOvr>
    <a:masterClrMapping/>
  </p:clrMapOvr>
  <p:transition>
    <p:wipe dir="r"/>
  </p:transition>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6" name="Text Box 4"/>
          <p:cNvSpPr txBox="1">
            <a:spLocks noChangeArrowheads="1"/>
          </p:cNvSpPr>
          <p:nvPr/>
        </p:nvSpPr>
        <p:spPr bwMode="auto">
          <a:xfrm>
            <a:off x="539750" y="981075"/>
            <a:ext cx="8175654" cy="4573560"/>
          </a:xfrm>
          <a:prstGeom prst="rect">
            <a:avLst/>
          </a:prstGeom>
          <a:noFill/>
          <a:ln w="9525">
            <a:noFill/>
            <a:miter lim="800000"/>
            <a:headEnd/>
            <a:tailEnd/>
          </a:ln>
          <a:effectLst/>
        </p:spPr>
        <p:txBody>
          <a:bodyPr wrap="square">
            <a:spAutoFit/>
          </a:bodyPr>
          <a:lstStyle/>
          <a:p>
            <a:pPr indent="-457200">
              <a:spcBef>
                <a:spcPct val="50000"/>
              </a:spcBef>
              <a:defRPr/>
            </a:pPr>
            <a:r>
              <a:rPr lang="zh-CN" altLang="en-US" sz="2800" i="0" dirty="0" smtClean="0">
                <a:solidFill>
                  <a:schemeClr val="accent2"/>
                </a:solidFill>
                <a:effectLst>
                  <a:outerShdw blurRad="38100" dist="38100" dir="2700000" algn="tl">
                    <a:srgbClr val="C0C0C0"/>
                  </a:outerShdw>
                </a:effectLst>
                <a:ea typeface="楷体_GB2312" pitchFamily="49" charset="-122"/>
              </a:rPr>
              <a:t>        铁路</a:t>
            </a:r>
            <a:r>
              <a:rPr lang="zh-CN" altLang="en-US" sz="2800" i="0" dirty="0">
                <a:solidFill>
                  <a:schemeClr val="accent2"/>
                </a:solidFill>
                <a:effectLst>
                  <a:outerShdw blurRad="38100" dist="38100" dir="2700000" algn="tl">
                    <a:srgbClr val="C0C0C0"/>
                  </a:outerShdw>
                </a:effectLst>
                <a:ea typeface="楷体_GB2312" pitchFamily="49" charset="-122"/>
              </a:rPr>
              <a:t>进行列车调度时，常把站台设计成栈式结 </a:t>
            </a:r>
            <a:r>
              <a:rPr lang="zh-CN" altLang="en-US" sz="2800" i="0" dirty="0" smtClean="0">
                <a:solidFill>
                  <a:schemeClr val="accent2"/>
                </a:solidFill>
                <a:effectLst>
                  <a:outerShdw blurRad="38100" dist="38100" dir="2700000" algn="tl">
                    <a:srgbClr val="C0C0C0"/>
                  </a:outerShdw>
                </a:effectLst>
                <a:ea typeface="楷体_GB2312" pitchFamily="49" charset="-122"/>
              </a:rPr>
              <a:t>构</a:t>
            </a:r>
            <a:r>
              <a:rPr lang="zh-CN" altLang="en-US" sz="2800" i="0" dirty="0">
                <a:solidFill>
                  <a:schemeClr val="accent2"/>
                </a:solidFill>
                <a:effectLst>
                  <a:outerShdw blurRad="38100" dist="38100" dir="2700000" algn="tl">
                    <a:srgbClr val="C0C0C0"/>
                  </a:outerShdw>
                </a:effectLst>
                <a:ea typeface="楷体_GB2312" pitchFamily="49" charset="-122"/>
              </a:rPr>
              <a:t>的站台。</a:t>
            </a:r>
          </a:p>
          <a:p>
            <a:pPr marL="457200" indent="-457200">
              <a:spcBef>
                <a:spcPct val="50000"/>
              </a:spcBef>
              <a:defRPr/>
            </a:pPr>
            <a:r>
              <a:rPr lang="en-US" altLang="zh-CN" sz="2800" i="0" dirty="0">
                <a:solidFill>
                  <a:schemeClr val="accent2"/>
                </a:solidFill>
                <a:effectLst>
                  <a:outerShdw blurRad="38100" dist="38100" dir="2700000" algn="tl">
                    <a:srgbClr val="C0C0C0"/>
                  </a:outerShdw>
                </a:effectLst>
                <a:ea typeface="楷体_GB2312" pitchFamily="49" charset="-122"/>
              </a:rPr>
              <a:t>(1) </a:t>
            </a:r>
            <a:r>
              <a:rPr lang="zh-CN" altLang="en-US" sz="2800" i="0" dirty="0">
                <a:solidFill>
                  <a:schemeClr val="accent2"/>
                </a:solidFill>
                <a:effectLst>
                  <a:outerShdw blurRad="38100" dist="38100" dir="2700000" algn="tl">
                    <a:srgbClr val="C0C0C0"/>
                  </a:outerShdw>
                </a:effectLst>
                <a:ea typeface="楷体_GB2312" pitchFamily="49" charset="-122"/>
              </a:rPr>
              <a:t>设有编号为</a:t>
            </a:r>
            <a:r>
              <a:rPr lang="en-US" altLang="zh-CN" sz="2800" i="0" dirty="0">
                <a:solidFill>
                  <a:schemeClr val="accent2"/>
                </a:solidFill>
                <a:effectLst>
                  <a:outerShdw blurRad="38100" dist="38100" dir="2700000" algn="tl">
                    <a:srgbClr val="C0C0C0"/>
                  </a:outerShdw>
                </a:effectLst>
                <a:ea typeface="楷体_GB2312" pitchFamily="49" charset="-122"/>
              </a:rPr>
              <a:t>1, 2, 3, 4, </a:t>
            </a:r>
            <a:r>
              <a:rPr lang="en-US" altLang="zh-CN" sz="2800" i="0" dirty="0" smtClean="0">
                <a:solidFill>
                  <a:schemeClr val="accent2"/>
                </a:solidFill>
                <a:effectLst>
                  <a:outerShdw blurRad="38100" dist="38100" dir="2700000" algn="tl">
                    <a:srgbClr val="C0C0C0"/>
                  </a:outerShdw>
                </a:effectLst>
                <a:ea typeface="楷体_GB2312" pitchFamily="49" charset="-122"/>
              </a:rPr>
              <a:t>5, 6</a:t>
            </a:r>
            <a:r>
              <a:rPr lang="zh-CN" altLang="zh-CN" sz="2800" i="0" dirty="0" smtClean="0">
                <a:solidFill>
                  <a:schemeClr val="accent2"/>
                </a:solidFill>
                <a:effectLst>
                  <a:outerShdw blurRad="38100" dist="38100" dir="2700000" algn="tl">
                    <a:srgbClr val="C0C0C0"/>
                  </a:outerShdw>
                </a:effectLst>
                <a:ea typeface="楷体_GB2312" pitchFamily="49" charset="-122"/>
              </a:rPr>
              <a:t>的</a:t>
            </a:r>
            <a:r>
              <a:rPr lang="zh-CN" altLang="zh-CN" sz="2800" i="0" dirty="0">
                <a:solidFill>
                  <a:schemeClr val="accent2"/>
                </a:solidFill>
                <a:effectLst>
                  <a:outerShdw blurRad="38100" dist="38100" dir="2700000" algn="tl">
                    <a:srgbClr val="C0C0C0"/>
                  </a:outerShdw>
                </a:effectLst>
                <a:ea typeface="楷体_GB2312" pitchFamily="49" charset="-122"/>
              </a:rPr>
              <a:t>六辆列车，顺序入栈</a:t>
            </a:r>
            <a:r>
              <a:rPr lang="zh-CN" altLang="zh-CN" sz="2800" i="0" dirty="0" smtClean="0">
                <a:solidFill>
                  <a:schemeClr val="accent2"/>
                </a:solidFill>
                <a:effectLst>
                  <a:outerShdw blurRad="38100" dist="38100" dir="2700000" algn="tl">
                    <a:srgbClr val="C0C0C0"/>
                  </a:outerShdw>
                </a:effectLst>
                <a:ea typeface="楷体_GB2312" pitchFamily="49" charset="-122"/>
              </a:rPr>
              <a:t>式构</a:t>
            </a:r>
            <a:r>
              <a:rPr lang="zh-CN" altLang="zh-CN" sz="2800" i="0" dirty="0">
                <a:solidFill>
                  <a:schemeClr val="accent2"/>
                </a:solidFill>
                <a:effectLst>
                  <a:outerShdw blurRad="38100" dist="38100" dir="2700000" algn="tl">
                    <a:srgbClr val="C0C0C0"/>
                  </a:outerShdw>
                </a:effectLst>
                <a:ea typeface="楷体_GB2312" pitchFamily="49" charset="-122"/>
              </a:rPr>
              <a:t>的站台，则可能的出栈序列有多少种？</a:t>
            </a:r>
          </a:p>
          <a:p>
            <a:pPr marL="457200" indent="-457200">
              <a:spcBef>
                <a:spcPct val="50000"/>
              </a:spcBef>
              <a:buFontTx/>
              <a:buAutoNum type="arabicParenBoth" startAt="2"/>
              <a:defRPr/>
            </a:pPr>
            <a:r>
              <a:rPr lang="zh-CN" altLang="en-US" sz="2800" i="0" dirty="0">
                <a:solidFill>
                  <a:schemeClr val="accent2"/>
                </a:solidFill>
                <a:effectLst>
                  <a:outerShdw blurRad="38100" dist="38100" dir="2700000" algn="tl">
                    <a:srgbClr val="C0C0C0"/>
                  </a:outerShdw>
                </a:effectLst>
                <a:ea typeface="楷体_GB2312" pitchFamily="49" charset="-122"/>
              </a:rPr>
              <a:t>若进站的六辆列车顺序如上所述，那么是否能</a:t>
            </a:r>
          </a:p>
          <a:p>
            <a:pPr marL="457200" indent="-457200">
              <a:spcBef>
                <a:spcPct val="20000"/>
              </a:spcBef>
              <a:defRPr/>
            </a:pPr>
            <a:r>
              <a:rPr lang="zh-CN" altLang="en-US" sz="2800" i="0" dirty="0">
                <a:solidFill>
                  <a:schemeClr val="accent2"/>
                </a:solidFill>
                <a:effectLst>
                  <a:outerShdw blurRad="38100" dist="38100" dir="2700000" algn="tl">
                    <a:srgbClr val="C0C0C0"/>
                  </a:outerShdw>
                </a:effectLst>
                <a:ea typeface="楷体_GB2312" pitchFamily="49" charset="-122"/>
              </a:rPr>
              <a:t>      够得到</a:t>
            </a:r>
            <a:r>
              <a:rPr lang="en-US" altLang="zh-CN" sz="2800" i="0" dirty="0">
                <a:solidFill>
                  <a:schemeClr val="accent2"/>
                </a:solidFill>
                <a:effectLst>
                  <a:outerShdw blurRad="38100" dist="38100" dir="2700000" algn="tl">
                    <a:srgbClr val="C0C0C0"/>
                  </a:outerShdw>
                </a:effectLst>
                <a:ea typeface="楷体_GB2312" pitchFamily="49" charset="-122"/>
              </a:rPr>
              <a:t>435612</a:t>
            </a:r>
            <a:r>
              <a:rPr lang="zh-CN" altLang="en-US" sz="2800" i="0" dirty="0">
                <a:solidFill>
                  <a:schemeClr val="accent2"/>
                </a:solidFill>
                <a:effectLst>
                  <a:outerShdw blurRad="38100" dist="38100" dir="2700000" algn="tl">
                    <a:srgbClr val="C0C0C0"/>
                  </a:outerShdw>
                </a:effectLst>
                <a:ea typeface="楷体_GB2312" pitchFamily="49" charset="-122"/>
              </a:rPr>
              <a:t>、</a:t>
            </a:r>
            <a:r>
              <a:rPr lang="en-US" altLang="zh-CN" sz="2800" i="0" dirty="0">
                <a:solidFill>
                  <a:schemeClr val="accent2"/>
                </a:solidFill>
                <a:effectLst>
                  <a:outerShdw blurRad="38100" dist="38100" dir="2700000" algn="tl">
                    <a:srgbClr val="C0C0C0"/>
                  </a:outerShdw>
                </a:effectLst>
                <a:ea typeface="楷体_GB2312" pitchFamily="49" charset="-122"/>
              </a:rPr>
              <a:t>325641</a:t>
            </a:r>
            <a:r>
              <a:rPr lang="zh-CN" altLang="en-US" sz="2800" i="0" dirty="0">
                <a:solidFill>
                  <a:schemeClr val="accent2"/>
                </a:solidFill>
                <a:effectLst>
                  <a:outerShdw blurRad="38100" dist="38100" dir="2700000" algn="tl">
                    <a:srgbClr val="C0C0C0"/>
                  </a:outerShdw>
                </a:effectLst>
                <a:ea typeface="楷体_GB2312" pitchFamily="49" charset="-122"/>
              </a:rPr>
              <a:t>、</a:t>
            </a:r>
            <a:r>
              <a:rPr lang="en-US" altLang="zh-CN" sz="2800" i="0" dirty="0">
                <a:solidFill>
                  <a:schemeClr val="accent2"/>
                </a:solidFill>
                <a:effectLst>
                  <a:outerShdw blurRad="38100" dist="38100" dir="2700000" algn="tl">
                    <a:srgbClr val="C0C0C0"/>
                  </a:outerShdw>
                </a:effectLst>
                <a:ea typeface="楷体_GB2312" pitchFamily="49" charset="-122"/>
              </a:rPr>
              <a:t>154623</a:t>
            </a:r>
            <a:r>
              <a:rPr lang="zh-CN" altLang="en-US" sz="2800" i="0" dirty="0">
                <a:solidFill>
                  <a:schemeClr val="accent2"/>
                </a:solidFill>
                <a:effectLst>
                  <a:outerShdw blurRad="38100" dist="38100" dir="2700000" algn="tl">
                    <a:srgbClr val="C0C0C0"/>
                  </a:outerShdw>
                </a:effectLst>
                <a:ea typeface="楷体_GB2312" pitchFamily="49" charset="-122"/>
              </a:rPr>
              <a:t>和</a:t>
            </a:r>
            <a:r>
              <a:rPr lang="en-US" altLang="zh-CN" sz="2800" i="0" dirty="0">
                <a:solidFill>
                  <a:schemeClr val="accent2"/>
                </a:solidFill>
                <a:effectLst>
                  <a:outerShdw blurRad="38100" dist="38100" dir="2700000" algn="tl">
                    <a:srgbClr val="C0C0C0"/>
                  </a:outerShdw>
                </a:effectLst>
                <a:ea typeface="楷体_GB2312" pitchFamily="49" charset="-122"/>
              </a:rPr>
              <a:t>135426</a:t>
            </a:r>
            <a:r>
              <a:rPr lang="zh-CN" altLang="en-US" sz="2800" i="0" dirty="0">
                <a:solidFill>
                  <a:schemeClr val="accent2"/>
                </a:solidFill>
                <a:effectLst>
                  <a:outerShdw blurRad="38100" dist="38100" dir="2700000" algn="tl">
                    <a:srgbClr val="C0C0C0"/>
                  </a:outerShdw>
                </a:effectLst>
                <a:ea typeface="楷体_GB2312" pitchFamily="49" charset="-122"/>
              </a:rPr>
              <a:t>的出栈序列，如果不能，说明为什么不能；如果能，说明如何得到（即写出“进栈”或“出栈”的 序列）。</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286</a:t>
            </a:fld>
            <a:endParaRPr lang="en-US" altLang="zh-CN"/>
          </a:p>
        </p:txBody>
      </p:sp>
    </p:spTree>
  </p:cSld>
  <p:clrMapOvr>
    <a:masterClrMapping/>
  </p:clrMapOvr>
  <p:transition>
    <p:wipe dir="r"/>
  </p:transition>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8820" name="Text Box 4"/>
          <p:cNvSpPr txBox="1">
            <a:spLocks noChangeArrowheads="1"/>
          </p:cNvSpPr>
          <p:nvPr/>
        </p:nvSpPr>
        <p:spPr bwMode="auto">
          <a:xfrm>
            <a:off x="533400" y="990600"/>
            <a:ext cx="8286750" cy="4727575"/>
          </a:xfrm>
          <a:prstGeom prst="rect">
            <a:avLst/>
          </a:prstGeom>
          <a:noFill/>
          <a:ln w="9525">
            <a:noFill/>
            <a:miter lim="800000"/>
            <a:headEnd/>
            <a:tailEnd/>
          </a:ln>
          <a:effectLst/>
        </p:spPr>
        <p:txBody>
          <a:bodyPr>
            <a:spAutoFit/>
          </a:bodyPr>
          <a:lstStyle/>
          <a:p>
            <a:pPr>
              <a:spcBef>
                <a:spcPct val="50000"/>
              </a:spcBef>
              <a:defRPr/>
            </a:pPr>
            <a:r>
              <a:rPr lang="zh-CN" altLang="en-US" sz="3200" i="0" u="sng" dirty="0">
                <a:solidFill>
                  <a:schemeClr val="hlink"/>
                </a:solidFill>
                <a:effectLst>
                  <a:outerShdw blurRad="38100" dist="38100" dir="2700000" algn="tl">
                    <a:srgbClr val="C0C0C0"/>
                  </a:outerShdw>
                </a:effectLst>
                <a:ea typeface="隶书" pitchFamily="49" charset="-122"/>
              </a:rPr>
              <a:t>基本思路：</a:t>
            </a:r>
            <a:endParaRPr lang="zh-CN" altLang="en-US" sz="3200" i="0" dirty="0">
              <a:effectLst>
                <a:outerShdw blurRad="38100" dist="38100" dir="2700000" algn="tl">
                  <a:srgbClr val="C0C0C0"/>
                </a:outerShdw>
              </a:effectLst>
              <a:ea typeface="楷体_GB2312" pitchFamily="49" charset="-122"/>
            </a:endParaRPr>
          </a:p>
          <a:p>
            <a:pPr>
              <a:spcBef>
                <a:spcPct val="50000"/>
              </a:spcBef>
              <a:defRPr/>
            </a:pPr>
            <a:r>
              <a:rPr lang="zh-CN" altLang="en-US" sz="3200" i="0" dirty="0">
                <a:effectLst>
                  <a:outerShdw blurRad="38100" dist="38100" dir="2700000" algn="tl">
                    <a:srgbClr val="C0C0C0"/>
                  </a:outerShdw>
                </a:effectLst>
                <a:ea typeface="隶书" pitchFamily="49" charset="-122"/>
              </a:rPr>
              <a:t>       </a:t>
            </a:r>
            <a:r>
              <a:rPr lang="en-US" altLang="zh-CN" sz="2800" i="0" dirty="0">
                <a:solidFill>
                  <a:schemeClr val="tx2"/>
                </a:solidFill>
                <a:effectLst>
                  <a:outerShdw blurRad="38100" dist="38100" dir="2700000" algn="tl">
                    <a:srgbClr val="C0C0C0"/>
                  </a:outerShdw>
                </a:effectLst>
                <a:ea typeface="隶书" pitchFamily="49" charset="-122"/>
              </a:rPr>
              <a:t>6</a:t>
            </a:r>
            <a:r>
              <a:rPr lang="zh-CN" altLang="en-US" sz="2800" i="0" dirty="0">
                <a:effectLst>
                  <a:outerShdw blurRad="38100" dist="38100" dir="2700000" algn="tl">
                    <a:srgbClr val="C0C0C0"/>
                  </a:outerShdw>
                </a:effectLst>
                <a:ea typeface="隶书" pitchFamily="49" charset="-122"/>
              </a:rPr>
              <a:t>辆火车顺序进栈，</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号火车最先压进栈中。接下来，有可能</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号火车直接出栈，</a:t>
            </a:r>
            <a:r>
              <a:rPr lang="en-US" altLang="zh-CN" sz="2800" i="0" dirty="0">
                <a:solidFill>
                  <a:schemeClr val="tx2"/>
                </a:solidFill>
                <a:effectLst>
                  <a:outerShdw blurRad="38100" dist="38100" dir="2700000" algn="tl">
                    <a:srgbClr val="C0C0C0"/>
                  </a:outerShdw>
                </a:effectLst>
                <a:ea typeface="隶书" pitchFamily="49" charset="-122"/>
              </a:rPr>
              <a:t>2</a:t>
            </a:r>
            <a:r>
              <a:rPr lang="zh-CN" altLang="en-US" sz="2800" i="0" dirty="0">
                <a:effectLst>
                  <a:outerShdw blurRad="38100" dist="38100" dir="2700000" algn="tl">
                    <a:srgbClr val="C0C0C0"/>
                  </a:outerShdw>
                </a:effectLst>
                <a:ea typeface="隶书" pitchFamily="49" charset="-122"/>
              </a:rPr>
              <a:t>号以及其它火车再顺序进栈，在这些火车进栈的过程中，可能有的火车在其后边火车进栈之前已出栈。也有可能，</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号火车仍然保留在栈底，</a:t>
            </a:r>
            <a:r>
              <a:rPr lang="en-US" altLang="zh-CN" sz="2800" i="0" dirty="0">
                <a:solidFill>
                  <a:schemeClr val="tx2"/>
                </a:solidFill>
                <a:effectLst>
                  <a:outerShdw blurRad="38100" dist="38100" dir="2700000" algn="tl">
                    <a:srgbClr val="C0C0C0"/>
                  </a:outerShdw>
                </a:effectLst>
                <a:ea typeface="隶书" pitchFamily="49" charset="-122"/>
              </a:rPr>
              <a:t>2</a:t>
            </a:r>
            <a:r>
              <a:rPr lang="zh-CN" altLang="en-US" sz="2800" i="0" dirty="0">
                <a:effectLst>
                  <a:outerShdw blurRad="38100" dist="38100" dir="2700000" algn="tl">
                    <a:srgbClr val="C0C0C0"/>
                  </a:outerShdw>
                </a:effectLst>
                <a:ea typeface="隶书" pitchFamily="49" charset="-122"/>
              </a:rPr>
              <a:t>号以及其它火车再顺序进栈，那么在这些火车进栈的过程中，可能有的火车在其后边火车进栈之前已出栈，而且也有可能</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号火车在其它火车进栈的过程中也要出栈。问题所要求解的就是有多少种这样的出栈序列。</a:t>
            </a:r>
            <a:endParaRPr lang="zh-CN" altLang="en-US" sz="3200" i="0" dirty="0">
              <a:effectLst>
                <a:outerShdw blurRad="38100" dist="38100" dir="2700000" algn="tl">
                  <a:srgbClr val="C0C0C0"/>
                </a:outerShdw>
              </a:effectLst>
              <a:ea typeface="楷体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287</a:t>
            </a:fld>
            <a:endParaRPr lang="en-US" altLang="zh-CN"/>
          </a:p>
        </p:txBody>
      </p:sp>
    </p:spTree>
  </p:cSld>
  <p:clrMapOvr>
    <a:masterClrMapping/>
  </p:clrMapOvr>
  <p:transition>
    <p:wipe dir="r"/>
  </p:transition>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4" name="Text Box 4"/>
          <p:cNvSpPr txBox="1">
            <a:spLocks noChangeArrowheads="1"/>
          </p:cNvSpPr>
          <p:nvPr/>
        </p:nvSpPr>
        <p:spPr bwMode="auto">
          <a:xfrm>
            <a:off x="533400" y="533400"/>
            <a:ext cx="8286750" cy="5491163"/>
          </a:xfrm>
          <a:prstGeom prst="rect">
            <a:avLst/>
          </a:prstGeom>
          <a:noFill/>
          <a:ln w="9525">
            <a:noFill/>
            <a:miter lim="800000"/>
            <a:headEnd/>
            <a:tailEnd/>
          </a:ln>
          <a:effectLst/>
        </p:spPr>
        <p:txBody>
          <a:bodyPr>
            <a:spAutoFit/>
          </a:bodyPr>
          <a:lstStyle/>
          <a:p>
            <a:pPr>
              <a:spcBef>
                <a:spcPct val="50000"/>
              </a:spcBef>
              <a:defRPr/>
            </a:pPr>
            <a:r>
              <a:rPr lang="zh-CN" altLang="en-US" sz="3200" i="0" u="sng" dirty="0">
                <a:solidFill>
                  <a:schemeClr val="hlink"/>
                </a:solidFill>
                <a:effectLst>
                  <a:outerShdw blurRad="38100" dist="38100" dir="2700000" algn="tl">
                    <a:srgbClr val="C0C0C0"/>
                  </a:outerShdw>
                </a:effectLst>
                <a:ea typeface="隶书" pitchFamily="49" charset="-122"/>
              </a:rPr>
              <a:t>解法：</a:t>
            </a:r>
            <a:endParaRPr lang="zh-CN" altLang="en-US" sz="3200" i="0" dirty="0">
              <a:effectLst>
                <a:outerShdw blurRad="38100" dist="38100" dir="2700000" algn="tl">
                  <a:srgbClr val="C0C0C0"/>
                </a:outerShdw>
              </a:effectLst>
              <a:ea typeface="楷体_GB2312" pitchFamily="49" charset="-122"/>
            </a:endParaRPr>
          </a:p>
          <a:p>
            <a:pPr>
              <a:spcBef>
                <a:spcPct val="50000"/>
              </a:spcBef>
              <a:defRPr/>
            </a:pPr>
            <a:r>
              <a:rPr lang="zh-CN" altLang="en-US" sz="2800" i="0" dirty="0">
                <a:effectLst>
                  <a:outerShdw blurRad="38100" dist="38100" dir="2700000" algn="tl">
                    <a:srgbClr val="C0C0C0"/>
                  </a:outerShdw>
                </a:effectLst>
                <a:latin typeface="隶书" pitchFamily="49" charset="-122"/>
                <a:ea typeface="隶书" pitchFamily="49" charset="-122"/>
              </a:rPr>
              <a:t>    </a:t>
            </a:r>
            <a:r>
              <a:rPr lang="zh-CN" altLang="en-US" sz="2800" i="0" dirty="0">
                <a:effectLst>
                  <a:outerShdw blurRad="38100" dist="38100" dir="2700000" algn="tl">
                    <a:srgbClr val="C0C0C0"/>
                  </a:outerShdw>
                </a:effectLst>
                <a:ea typeface="隶书" pitchFamily="49" charset="-122"/>
              </a:rPr>
              <a:t>因为</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号火车最先压入栈底，将</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号火车作为一个基点，</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号火车可作为栈顶存在，也可作为非栈顶存在。如果</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号火车作为栈顶，也就是</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号火车上面未压入任何火车，</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号肯定最先出栈，那么如果想求解出栈序列种数，就只需考虑其它</a:t>
            </a:r>
            <a:r>
              <a:rPr lang="en-US" altLang="zh-CN" sz="2800" i="0" dirty="0">
                <a:solidFill>
                  <a:schemeClr val="tx2"/>
                </a:solidFill>
                <a:effectLst>
                  <a:outerShdw blurRad="38100" dist="38100" dir="2700000" algn="tl">
                    <a:srgbClr val="C0C0C0"/>
                  </a:outerShdw>
                </a:effectLst>
                <a:ea typeface="隶书" pitchFamily="49" charset="-122"/>
              </a:rPr>
              <a:t>5</a:t>
            </a:r>
            <a:r>
              <a:rPr lang="zh-CN" altLang="en-US" sz="2800" i="0" dirty="0">
                <a:effectLst>
                  <a:outerShdw blurRad="38100" dist="38100" dir="2700000" algn="tl">
                    <a:srgbClr val="C0C0C0"/>
                  </a:outerShdw>
                </a:effectLst>
                <a:ea typeface="隶书" pitchFamily="49" charset="-122"/>
              </a:rPr>
              <a:t>辆火车的进栈出栈组合数就可以了。如果</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号火车上面已经压入若干火车，而且除这些火车以及</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号火车之外，剩余火车仍然在栈外，这时不仅需要考虑</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号火车上面已压入栈中的若干火车的进栈出栈组合数，而且也要考虑栈外剩余火车的进栈出栈组合数，将这两个组合数相乘，才是总的组合数。</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288</a:t>
            </a:fld>
            <a:endParaRPr lang="en-US" altLang="zh-CN"/>
          </a:p>
        </p:txBody>
      </p:sp>
    </p:spTree>
  </p:cSld>
  <p:clrMapOvr>
    <a:masterClrMapping/>
  </p:clrMapOvr>
  <p:transition>
    <p:wipe dir="r"/>
  </p:transition>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8" name="Text Box 4"/>
          <p:cNvSpPr txBox="1">
            <a:spLocks noChangeArrowheads="1"/>
          </p:cNvSpPr>
          <p:nvPr/>
        </p:nvSpPr>
        <p:spPr bwMode="auto">
          <a:xfrm>
            <a:off x="533400" y="1219200"/>
            <a:ext cx="8305800" cy="3783013"/>
          </a:xfrm>
          <a:prstGeom prst="rect">
            <a:avLst/>
          </a:prstGeom>
          <a:noFill/>
          <a:ln w="9525">
            <a:noFill/>
            <a:miter lim="800000"/>
            <a:headEnd/>
            <a:tailEnd/>
          </a:ln>
          <a:effectLst/>
        </p:spPr>
        <p:txBody>
          <a:bodyPr>
            <a:spAutoFit/>
          </a:bodyPr>
          <a:lstStyle/>
          <a:p>
            <a:pPr>
              <a:spcBef>
                <a:spcPct val="50000"/>
              </a:spcBef>
              <a:defRPr/>
            </a:pPr>
            <a:r>
              <a:rPr lang="zh-CN" altLang="en-US" sz="3200" i="0" u="sng" dirty="0">
                <a:solidFill>
                  <a:schemeClr val="hlink"/>
                </a:solidFill>
                <a:effectLst>
                  <a:outerShdw blurRad="38100" dist="38100" dir="2700000" algn="tl">
                    <a:srgbClr val="C0C0C0"/>
                  </a:outerShdw>
                </a:effectLst>
                <a:ea typeface="隶书" pitchFamily="49" charset="-122"/>
              </a:rPr>
              <a:t>解法（续）：</a:t>
            </a:r>
            <a:endParaRPr lang="zh-CN" altLang="en-US" sz="3200" i="0" dirty="0">
              <a:effectLst>
                <a:outerShdw blurRad="38100" dist="38100" dir="2700000" algn="tl">
                  <a:srgbClr val="C0C0C0"/>
                </a:outerShdw>
              </a:effectLst>
              <a:ea typeface="楷体_GB2312" pitchFamily="49" charset="-122"/>
            </a:endParaRPr>
          </a:p>
          <a:p>
            <a:pPr>
              <a:spcBef>
                <a:spcPct val="50000"/>
              </a:spcBef>
              <a:defRPr/>
            </a:pPr>
            <a:r>
              <a:rPr lang="zh-CN" altLang="en-US" sz="2800" i="0" dirty="0">
                <a:effectLst>
                  <a:outerShdw blurRad="38100" dist="38100" dir="2700000" algn="tl">
                    <a:srgbClr val="C0C0C0"/>
                  </a:outerShdw>
                </a:effectLst>
                <a:latin typeface="隶书" pitchFamily="49" charset="-122"/>
                <a:ea typeface="隶书" pitchFamily="49" charset="-122"/>
              </a:rPr>
              <a:t>    </a:t>
            </a:r>
            <a:r>
              <a:rPr lang="zh-CN" altLang="en-US" sz="2800" i="0" dirty="0">
                <a:effectLst>
                  <a:outerShdw blurRad="38100" dist="38100" dir="2700000" algn="tl">
                    <a:srgbClr val="C0C0C0"/>
                  </a:outerShdw>
                </a:effectLst>
                <a:ea typeface="隶书" pitchFamily="49" charset="-122"/>
              </a:rPr>
              <a:t>从另一个角度考虑，将第一列火车作为二叉树的根结点，将</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号火车出栈之前进行进栈出栈操作的火车数目记为</a:t>
            </a:r>
            <a:r>
              <a:rPr lang="en-US" altLang="zh-CN" sz="2800" dirty="0" err="1">
                <a:solidFill>
                  <a:schemeClr val="tx2"/>
                </a:solidFill>
                <a:effectLst>
                  <a:outerShdw blurRad="38100" dist="38100" dir="2700000" algn="tl">
                    <a:srgbClr val="C0C0C0"/>
                  </a:outerShdw>
                </a:effectLst>
                <a:ea typeface="隶书" pitchFamily="49" charset="-122"/>
              </a:rPr>
              <a:t>i</a:t>
            </a:r>
            <a:r>
              <a:rPr lang="zh-CN" altLang="en-US" sz="2800" i="0" dirty="0">
                <a:effectLst>
                  <a:outerShdw blurRad="38100" dist="38100" dir="2700000" algn="tl">
                    <a:srgbClr val="C0C0C0"/>
                  </a:outerShdw>
                </a:effectLst>
                <a:ea typeface="隶书" pitchFamily="49" charset="-122"/>
              </a:rPr>
              <a:t>，</a:t>
            </a:r>
            <a:r>
              <a:rPr lang="en-US" altLang="zh-CN" sz="2800" dirty="0" err="1">
                <a:solidFill>
                  <a:schemeClr val="tx2"/>
                </a:solidFill>
                <a:effectLst>
                  <a:outerShdw blurRad="38100" dist="38100" dir="2700000" algn="tl">
                    <a:srgbClr val="C0C0C0"/>
                  </a:outerShdw>
                </a:effectLst>
                <a:ea typeface="隶书" pitchFamily="49" charset="-122"/>
              </a:rPr>
              <a:t>i</a:t>
            </a:r>
            <a:r>
              <a:rPr lang="zh-CN" altLang="en-US" sz="2800" i="0" dirty="0">
                <a:effectLst>
                  <a:outerShdw blurRad="38100" dist="38100" dir="2700000" algn="tl">
                    <a:srgbClr val="C0C0C0"/>
                  </a:outerShdw>
                </a:effectLst>
                <a:ea typeface="隶书" pitchFamily="49" charset="-122"/>
              </a:rPr>
              <a:t>个火车序列相当于根结点的左子树，剩余</a:t>
            </a:r>
            <a:r>
              <a:rPr lang="en-US" altLang="zh-CN" sz="2800" dirty="0">
                <a:solidFill>
                  <a:schemeClr val="tx2"/>
                </a:solidFill>
                <a:effectLst>
                  <a:outerShdw blurRad="38100" dist="38100" dir="2700000" algn="tl">
                    <a:srgbClr val="C0C0C0"/>
                  </a:outerShdw>
                </a:effectLst>
                <a:ea typeface="隶书" pitchFamily="49" charset="-122"/>
              </a:rPr>
              <a:t>n</a:t>
            </a:r>
            <a:r>
              <a:rPr lang="en-US" altLang="zh-CN" sz="2800" i="0" dirty="0">
                <a:solidFill>
                  <a:schemeClr val="tx2"/>
                </a:solidFill>
                <a:effectLst>
                  <a:outerShdw blurRad="38100" dist="38100" dir="2700000" algn="tl">
                    <a:srgbClr val="C0C0C0"/>
                  </a:outerShdw>
                </a:effectLst>
                <a:ea typeface="隶书" pitchFamily="49" charset="-122"/>
              </a:rPr>
              <a:t>-</a:t>
            </a:r>
            <a:r>
              <a:rPr lang="en-US" altLang="zh-CN" sz="2800" dirty="0">
                <a:solidFill>
                  <a:schemeClr val="tx2"/>
                </a:solidFill>
                <a:effectLst>
                  <a:outerShdw blurRad="38100" dist="38100" dir="2700000" algn="tl">
                    <a:srgbClr val="C0C0C0"/>
                  </a:outerShdw>
                </a:effectLst>
                <a:ea typeface="隶书" pitchFamily="49" charset="-122"/>
              </a:rPr>
              <a:t>i</a:t>
            </a:r>
            <a:r>
              <a:rPr lang="en-US" altLang="zh-CN" sz="2800" i="0" dirty="0">
                <a:solidFill>
                  <a:schemeClr val="tx2"/>
                </a:solidFill>
                <a:effectLst>
                  <a:outerShdw blurRad="38100" dist="38100" dir="2700000" algn="tl">
                    <a:srgbClr val="C0C0C0"/>
                  </a:outerShdw>
                </a:effectLst>
                <a:ea typeface="隶书" pitchFamily="49" charset="-122"/>
              </a:rPr>
              <a:t>-1</a:t>
            </a:r>
            <a:r>
              <a:rPr lang="zh-CN" altLang="en-US" sz="2800" i="0" dirty="0">
                <a:effectLst>
                  <a:outerShdw blurRad="38100" dist="38100" dir="2700000" algn="tl">
                    <a:srgbClr val="C0C0C0"/>
                  </a:outerShdw>
                </a:effectLst>
                <a:ea typeface="隶书" pitchFamily="49" charset="-122"/>
              </a:rPr>
              <a:t>个火车进栈出栈序列相当于根结点的右子树。这样，归结为给定</a:t>
            </a:r>
            <a:r>
              <a:rPr lang="en-US" altLang="zh-CN" sz="2800" i="0" dirty="0">
                <a:solidFill>
                  <a:schemeClr val="tx2"/>
                </a:solidFill>
                <a:effectLst>
                  <a:outerShdw blurRad="38100" dist="38100" dir="2700000" algn="tl">
                    <a:srgbClr val="C0C0C0"/>
                  </a:outerShdw>
                </a:effectLst>
                <a:ea typeface="隶书" pitchFamily="49" charset="-122"/>
              </a:rPr>
              <a:t>123456</a:t>
            </a:r>
            <a:r>
              <a:rPr lang="zh-CN" altLang="en-US" sz="2800" i="0" dirty="0">
                <a:effectLst>
                  <a:outerShdw blurRad="38100" dist="38100" dir="2700000" algn="tl">
                    <a:srgbClr val="C0C0C0"/>
                  </a:outerShdw>
                </a:effectLst>
                <a:ea typeface="隶书" pitchFamily="49" charset="-122"/>
              </a:rPr>
              <a:t>顺序排列的</a:t>
            </a:r>
            <a:r>
              <a:rPr lang="en-US" altLang="zh-CN" sz="2800" i="0" dirty="0">
                <a:solidFill>
                  <a:schemeClr val="tx2"/>
                </a:solidFill>
                <a:effectLst>
                  <a:outerShdw blurRad="38100" dist="38100" dir="2700000" algn="tl">
                    <a:srgbClr val="C0C0C0"/>
                  </a:outerShdw>
                </a:effectLst>
                <a:ea typeface="隶书" pitchFamily="49" charset="-122"/>
              </a:rPr>
              <a:t>6</a:t>
            </a:r>
            <a:r>
              <a:rPr lang="zh-CN" altLang="en-US" sz="2800" i="0" dirty="0">
                <a:effectLst>
                  <a:outerShdw blurRad="38100" dist="38100" dir="2700000" algn="tl">
                    <a:srgbClr val="C0C0C0"/>
                  </a:outerShdw>
                </a:effectLst>
                <a:ea typeface="隶书" pitchFamily="49" charset="-122"/>
              </a:rPr>
              <a:t>辆火车，相当于给定前序序列</a:t>
            </a:r>
            <a:r>
              <a:rPr lang="en-US" altLang="zh-CN" sz="2800" i="0" dirty="0">
                <a:solidFill>
                  <a:schemeClr val="tx2"/>
                </a:solidFill>
                <a:effectLst>
                  <a:outerShdw blurRad="38100" dist="38100" dir="2700000" algn="tl">
                    <a:srgbClr val="C0C0C0"/>
                  </a:outerShdw>
                </a:effectLst>
                <a:ea typeface="隶书" pitchFamily="49" charset="-122"/>
              </a:rPr>
              <a:t>123456</a:t>
            </a:r>
            <a:r>
              <a:rPr lang="zh-CN" altLang="en-US" sz="2800" i="0" dirty="0">
                <a:effectLst>
                  <a:outerShdw blurRad="38100" dist="38100" dir="2700000" algn="tl">
                    <a:srgbClr val="C0C0C0"/>
                  </a:outerShdw>
                </a:effectLst>
                <a:ea typeface="隶书" pitchFamily="49" charset="-122"/>
              </a:rPr>
              <a:t>，求解存在多少种中序序列，即确定有多少棵不同的二叉树。</a:t>
            </a:r>
          </a:p>
        </p:txBody>
      </p:sp>
      <p:sp>
        <p:nvSpPr>
          <p:cNvPr id="118787" name="AutoShape 6">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29</a:t>
            </a:fld>
            <a:endParaRPr lang="en-US" altLang="zh-CN"/>
          </a:p>
        </p:txBody>
      </p:sp>
      <p:sp>
        <p:nvSpPr>
          <p:cNvPr id="3" name="Text Box 4"/>
          <p:cNvSpPr txBox="1">
            <a:spLocks noChangeArrowheads="1"/>
          </p:cNvSpPr>
          <p:nvPr/>
        </p:nvSpPr>
        <p:spPr bwMode="auto">
          <a:xfrm>
            <a:off x="468313" y="765175"/>
            <a:ext cx="8382000" cy="5216525"/>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void </a:t>
            </a:r>
            <a:r>
              <a:rPr lang="en-US" altLang="zh-CN" sz="2800" b="0" i="0" dirty="0">
                <a:solidFill>
                  <a:srgbClr val="CC3300"/>
                </a:solidFill>
              </a:rPr>
              <a:t>Tree </a:t>
            </a:r>
            <a:r>
              <a:rPr lang="en-US" altLang="zh-CN" sz="2800" i="0" dirty="0">
                <a:solidFill>
                  <a:srgbClr val="CC3300"/>
                </a:solidFill>
              </a:rPr>
              <a:t>&lt;Type&gt; :: </a:t>
            </a:r>
          </a:p>
          <a:p>
            <a:r>
              <a:rPr lang="en-US" altLang="zh-CN" sz="2800" b="0" i="0" dirty="0" err="1" smtClean="0">
                <a:solidFill>
                  <a:srgbClr val="CC3300"/>
                </a:solidFill>
              </a:rPr>
              <a:t>InsertChild</a:t>
            </a:r>
            <a:r>
              <a:rPr lang="en-US" altLang="zh-CN" sz="2800" i="0" dirty="0" smtClean="0">
                <a:solidFill>
                  <a:srgbClr val="CC3300"/>
                </a:solidFill>
              </a:rPr>
              <a:t>(Type</a:t>
            </a:r>
            <a:r>
              <a:rPr lang="en-US" altLang="zh-CN" sz="2800" b="0" i="0" dirty="0" smtClean="0">
                <a:solidFill>
                  <a:srgbClr val="CC3300"/>
                </a:solidFill>
              </a:rPr>
              <a:t>  value</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r>
              <a:rPr lang="en-US" altLang="zh-CN" sz="2800" i="0" dirty="0">
                <a:solidFill>
                  <a:schemeClr val="accent2"/>
                </a:solidFill>
              </a:rPr>
              <a:t>//</a:t>
            </a:r>
            <a:r>
              <a:rPr lang="zh-CN" altLang="en-US" sz="2800" b="0" i="0" dirty="0">
                <a:solidFill>
                  <a:schemeClr val="accent2"/>
                </a:solidFill>
                <a:ea typeface="隶书" pitchFamily="49" charset="-122"/>
              </a:rPr>
              <a:t>在当前结点下插入一个包含有</a:t>
            </a:r>
            <a:r>
              <a:rPr lang="zh-CN" altLang="en-US" sz="2800" b="0" i="0" dirty="0" smtClean="0">
                <a:solidFill>
                  <a:schemeClr val="accent2"/>
                </a:solidFill>
                <a:ea typeface="隶书" pitchFamily="49" charset="-122"/>
              </a:rPr>
              <a:t>值</a:t>
            </a:r>
            <a:r>
              <a:rPr lang="en-US" altLang="zh-CN" sz="2800" i="0" dirty="0" smtClean="0">
                <a:solidFill>
                  <a:schemeClr val="tx2"/>
                </a:solidFill>
                <a:ea typeface="隶书" pitchFamily="49" charset="-122"/>
              </a:rPr>
              <a:t>value</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新结点</a:t>
            </a:r>
            <a:endParaRPr lang="zh-CN" altLang="en-US" sz="2800" i="0" dirty="0">
              <a:solidFill>
                <a:schemeClr val="accent2"/>
              </a:solidFill>
              <a:ea typeface="隶书" pitchFamily="49" charset="-122"/>
            </a:endParaRPr>
          </a:p>
          <a:p>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若当前结点原来没有子女</a:t>
            </a:r>
          </a:p>
          <a:p>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则新结点成为当前结点的第一个子女</a:t>
            </a:r>
          </a:p>
          <a:p>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否则成为当前结点的最右子女</a:t>
            </a:r>
            <a:endParaRPr lang="zh-CN" altLang="en-US" sz="2800" i="0" dirty="0">
              <a:solidFill>
                <a:schemeClr val="accent2"/>
              </a:solidFill>
            </a:endParaRPr>
          </a:p>
          <a:p>
            <a:r>
              <a:rPr lang="zh-CN" altLang="en-US"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err="1" smtClean="0">
                <a:solidFill>
                  <a:srgbClr val="CC3300"/>
                </a:solidFill>
              </a:rPr>
              <a:t>newNode</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i="0" dirty="0">
                <a:solidFill>
                  <a:srgbClr val="CC3300"/>
                </a:solidFill>
              </a:rPr>
              <a:t>new</a:t>
            </a: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value</a:t>
            </a:r>
            <a:r>
              <a:rPr lang="en-US" altLang="zh-CN" sz="2800" i="0" dirty="0">
                <a:solidFill>
                  <a:srgbClr val="CC3300"/>
                </a:solidFill>
              </a:rPr>
              <a:t>);</a:t>
            </a:r>
          </a:p>
          <a:p>
            <a:r>
              <a:rPr lang="en-US" altLang="zh-CN" sz="2800" i="0" dirty="0">
                <a:solidFill>
                  <a:schemeClr val="accent2"/>
                </a:solidFill>
              </a:rPr>
              <a:t> </a:t>
            </a:r>
            <a:r>
              <a:rPr lang="en-US" altLang="zh-CN" sz="2800" b="0" i="0" dirty="0">
                <a:solidFill>
                  <a:schemeClr val="accent2"/>
                </a:solidFill>
              </a:rPr>
              <a:t>  </a:t>
            </a:r>
            <a:r>
              <a:rPr lang="en-US" altLang="zh-CN" sz="2800" i="0" dirty="0">
                <a:solidFill>
                  <a:schemeClr val="accent2"/>
                </a:solidFill>
              </a:rPr>
              <a:t>//</a:t>
            </a:r>
            <a:r>
              <a:rPr lang="zh-CN" altLang="en-US" sz="2800" b="0" i="0" dirty="0">
                <a:solidFill>
                  <a:schemeClr val="accent2"/>
                </a:solidFill>
                <a:ea typeface="隶书" pitchFamily="49" charset="-122"/>
              </a:rPr>
              <a:t>创建新结点</a:t>
            </a:r>
            <a:endParaRPr lang="zh-CN" altLang="en-US" sz="2800" b="0" i="0" dirty="0">
              <a:solidFill>
                <a:schemeClr val="accent2"/>
              </a:solidFill>
            </a:endParaRPr>
          </a:p>
          <a:p>
            <a:r>
              <a:rPr lang="zh-CN" altLang="en-US"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firstChild</a:t>
            </a:r>
            <a:r>
              <a:rPr lang="en-US" altLang="zh-CN" sz="2800" i="0" dirty="0" smtClean="0">
                <a:solidFill>
                  <a:srgbClr val="CC3300"/>
                </a:solidFill>
              </a:rPr>
              <a:t>= =</a:t>
            </a:r>
            <a:r>
              <a:rPr lang="en-US" altLang="zh-CN" sz="2800" b="0" i="0" dirty="0" smtClean="0">
                <a:solidFill>
                  <a:srgbClr val="CC3300"/>
                </a:solidFill>
              </a:rPr>
              <a:t>NULL</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current</a:t>
            </a:r>
            <a:r>
              <a:rPr lang="en-US" altLang="zh-CN" sz="2800" i="0" dirty="0">
                <a:solidFill>
                  <a:srgbClr val="CC3300"/>
                </a:solidFill>
              </a:rPr>
              <a:t>-&gt;</a:t>
            </a:r>
            <a:r>
              <a:rPr lang="en-US" altLang="zh-CN" sz="2800" b="0" i="0" dirty="0" err="1" smtClean="0">
                <a:solidFill>
                  <a:srgbClr val="CC3300"/>
                </a:solidFill>
              </a:rPr>
              <a:t>firstChild</a:t>
            </a:r>
            <a:r>
              <a:rPr lang="en-US" altLang="zh-CN" sz="2800" i="0" dirty="0" smtClean="0">
                <a:solidFill>
                  <a:srgbClr val="CC3300"/>
                </a:solidFill>
              </a:rPr>
              <a:t>=</a:t>
            </a:r>
            <a:r>
              <a:rPr lang="en-US" altLang="zh-CN" sz="2800" b="0" i="0" dirty="0" err="1" smtClean="0">
                <a:solidFill>
                  <a:srgbClr val="CC3300"/>
                </a:solidFill>
              </a:rPr>
              <a:t>newNode</a:t>
            </a:r>
            <a:r>
              <a:rPr lang="en-US" altLang="zh-CN" sz="2800" i="0" dirty="0">
                <a:solidFill>
                  <a:srgbClr val="CC3300"/>
                </a:solidFill>
              </a:rPr>
              <a:t>;</a:t>
            </a:r>
          </a:p>
          <a:p>
            <a:r>
              <a:rPr lang="en-US" altLang="zh-CN" sz="2800" i="0" dirty="0">
                <a:ea typeface="隶书" pitchFamily="49" charset="-122"/>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当前结点无子女时，新结点成为其第一个子女</a:t>
            </a:r>
            <a:r>
              <a:rPr lang="zh-CN" altLang="en-US" sz="2800" i="0" dirty="0">
                <a:solidFill>
                  <a:schemeClr val="accent2"/>
                </a:solidFill>
              </a:rPr>
              <a:t>   </a:t>
            </a:r>
          </a:p>
        </p:txBody>
      </p:sp>
    </p:spTree>
  </p:cSld>
  <p:clrMapOvr>
    <a:masterClrMapping/>
  </p:clrMapOvr>
  <p:transition>
    <p:wipe dir="r"/>
  </p:transition>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4"/>
          <p:cNvSpPr>
            <a:spLocks noGrp="1" noChangeArrowheads="1"/>
          </p:cNvSpPr>
          <p:nvPr>
            <p:ph type="title"/>
          </p:nvPr>
        </p:nvSpPr>
        <p:spPr>
          <a:xfrm>
            <a:off x="0" y="620688"/>
            <a:ext cx="9144000" cy="685800"/>
          </a:xfrm>
        </p:spPr>
        <p:txBody>
          <a:bodyPr/>
          <a:lstStyle/>
          <a:p>
            <a:pPr eaLnBrk="1" hangingPunct="1"/>
            <a:r>
              <a:rPr lang="en-US" altLang="zh-CN" sz="4000" b="1" dirty="0" smtClean="0">
                <a:solidFill>
                  <a:srgbClr val="CC3300"/>
                </a:solidFill>
                <a:ea typeface="仿宋_GB2312" pitchFamily="49" charset="-122"/>
              </a:rPr>
              <a:t>6.11 </a:t>
            </a:r>
            <a:r>
              <a:rPr lang="zh-CN" altLang="en-US" sz="4000" b="1" dirty="0" smtClean="0">
                <a:solidFill>
                  <a:srgbClr val="CC3300"/>
                </a:solidFill>
                <a:ea typeface="仿宋_GB2312" pitchFamily="49" charset="-122"/>
              </a:rPr>
              <a:t>二叉树的应用：</a:t>
            </a:r>
            <a:r>
              <a:rPr lang="en-US" altLang="zh-CN" sz="4000" b="1" dirty="0" smtClean="0">
                <a:solidFill>
                  <a:srgbClr val="CC3300"/>
                </a:solidFill>
                <a:ea typeface="仿宋_GB2312" pitchFamily="49" charset="-122"/>
              </a:rPr>
              <a:t/>
            </a:r>
            <a:br>
              <a:rPr lang="en-US" altLang="zh-CN" sz="4000" b="1" dirty="0" smtClean="0">
                <a:solidFill>
                  <a:srgbClr val="CC3300"/>
                </a:solidFill>
                <a:ea typeface="仿宋_GB2312" pitchFamily="49" charset="-122"/>
              </a:rPr>
            </a:br>
            <a:r>
              <a:rPr lang="zh-CN" altLang="en-US" sz="4000" b="1" dirty="0" smtClean="0">
                <a:solidFill>
                  <a:srgbClr val="CC3300"/>
                </a:solidFill>
                <a:ea typeface="仿宋_GB2312" pitchFamily="49" charset="-122"/>
              </a:rPr>
              <a:t>霍夫曼树和霍夫曼编码</a:t>
            </a:r>
            <a:endParaRPr lang="zh-CN" altLang="en-US" sz="4000" dirty="0" smtClean="0">
              <a:ea typeface="仿宋_GB2312" pitchFamily="49" charset="-122"/>
            </a:endParaRPr>
          </a:p>
        </p:txBody>
      </p:sp>
      <p:sp>
        <p:nvSpPr>
          <p:cNvPr id="237573" name="Rectangle 5"/>
          <p:cNvSpPr>
            <a:spLocks noChangeArrowheads="1"/>
          </p:cNvSpPr>
          <p:nvPr/>
        </p:nvSpPr>
        <p:spPr bwMode="auto">
          <a:xfrm>
            <a:off x="755650" y="1628775"/>
            <a:ext cx="7848600" cy="4587875"/>
          </a:xfrm>
          <a:prstGeom prst="rect">
            <a:avLst/>
          </a:prstGeom>
          <a:noFill/>
          <a:ln w="9525">
            <a:noFill/>
            <a:miter lim="800000"/>
            <a:headEnd/>
            <a:tailEnd/>
          </a:ln>
          <a:effectLst/>
        </p:spPr>
        <p:txBody>
          <a:bodyPr>
            <a:spAutoFit/>
          </a:bodyPr>
          <a:lstStyle/>
          <a:p>
            <a:pPr>
              <a:spcBef>
                <a:spcPct val="30000"/>
              </a:spcBef>
              <a:defRPr/>
            </a:pPr>
            <a:r>
              <a:rPr lang="zh-CN" altLang="en-US" sz="3200" i="0" dirty="0">
                <a:solidFill>
                  <a:schemeClr val="accent2"/>
                </a:solidFill>
                <a:effectLst>
                  <a:outerShdw blurRad="38100" dist="38100" dir="2700000" algn="tl">
                    <a:srgbClr val="C0C0C0"/>
                  </a:outerShdw>
                </a:effectLst>
                <a:ea typeface="仿宋_GB2312" pitchFamily="49" charset="-122"/>
              </a:rPr>
              <a:t>路径长度 </a:t>
            </a:r>
            <a:r>
              <a:rPr lang="en-US" altLang="zh-CN" sz="3200" i="0" dirty="0">
                <a:solidFill>
                  <a:schemeClr val="accent2"/>
                </a:solidFill>
                <a:effectLst>
                  <a:outerShdw blurRad="38100" dist="38100" dir="2700000" algn="tl">
                    <a:srgbClr val="C0C0C0"/>
                  </a:outerShdw>
                </a:effectLst>
                <a:ea typeface="仿宋_GB2312" pitchFamily="49" charset="-122"/>
              </a:rPr>
              <a:t>(Path Length)</a:t>
            </a:r>
          </a:p>
          <a:p>
            <a:pPr>
              <a:spcBef>
                <a:spcPct val="30000"/>
              </a:spcBef>
              <a:defRPr/>
            </a:pPr>
            <a:r>
              <a:rPr lang="zh-CN" altLang="en-US" sz="2800" i="0" u="sng" dirty="0">
                <a:solidFill>
                  <a:srgbClr val="CC3300"/>
                </a:solidFill>
                <a:effectLst>
                  <a:outerShdw blurRad="38100" dist="38100" dir="2700000" algn="tl">
                    <a:srgbClr val="C0C0C0"/>
                  </a:outerShdw>
                </a:effectLst>
                <a:ea typeface="仿宋_GB2312" pitchFamily="49" charset="-122"/>
              </a:rPr>
              <a:t>两个结点之间的路径长度</a:t>
            </a:r>
            <a:r>
              <a:rPr lang="zh-CN" altLang="en-US" sz="2800" i="0" dirty="0">
                <a:solidFill>
                  <a:srgbClr val="009900"/>
                </a:solidFill>
                <a:effectLst>
                  <a:outerShdw blurRad="38100" dist="38100" dir="2700000" algn="tl">
                    <a:srgbClr val="C0C0C0"/>
                  </a:outerShdw>
                </a:effectLst>
                <a:ea typeface="仿宋_GB2312" pitchFamily="49" charset="-122"/>
              </a:rPr>
              <a:t> </a:t>
            </a:r>
            <a:r>
              <a:rPr lang="en-US" altLang="zh-CN" sz="2800" i="0" dirty="0">
                <a:solidFill>
                  <a:schemeClr val="tx2"/>
                </a:solidFill>
                <a:effectLst>
                  <a:outerShdw blurRad="38100" dist="38100" dir="2700000" algn="tl">
                    <a:srgbClr val="C0C0C0"/>
                  </a:outerShdw>
                </a:effectLst>
                <a:ea typeface="仿宋_GB2312" pitchFamily="49" charset="-122"/>
              </a:rPr>
              <a:t>PL</a:t>
            </a:r>
            <a:r>
              <a:rPr lang="en-US" altLang="zh-CN" sz="2800" i="0" dirty="0">
                <a:solidFill>
                  <a:srgbClr val="009900"/>
                </a:solidFill>
                <a:effectLst>
                  <a:outerShdw blurRad="38100" dist="38100" dir="2700000" algn="tl">
                    <a:srgbClr val="C0C0C0"/>
                  </a:outerShdw>
                </a:effectLst>
                <a:ea typeface="仿宋_GB2312" pitchFamily="49" charset="-122"/>
              </a:rPr>
              <a:t>  </a:t>
            </a:r>
            <a:r>
              <a:rPr lang="zh-CN" altLang="en-US" sz="2800" i="0" dirty="0">
                <a:solidFill>
                  <a:srgbClr val="009900"/>
                </a:solidFill>
                <a:effectLst>
                  <a:outerShdw blurRad="38100" dist="38100" dir="2700000" algn="tl">
                    <a:srgbClr val="C0C0C0"/>
                  </a:outerShdw>
                </a:effectLst>
                <a:ea typeface="仿宋_GB2312" pitchFamily="49" charset="-122"/>
              </a:rPr>
              <a:t>是连接两结点的路径上的分支数。</a:t>
            </a:r>
            <a:r>
              <a:rPr lang="zh-CN" altLang="en-US" sz="2800" i="0" u="sng" dirty="0">
                <a:solidFill>
                  <a:srgbClr val="CC3300"/>
                </a:solidFill>
                <a:effectLst>
                  <a:outerShdw blurRad="38100" dist="38100" dir="2700000" algn="tl">
                    <a:srgbClr val="C0C0C0"/>
                  </a:outerShdw>
                </a:effectLst>
                <a:ea typeface="仿宋_GB2312" pitchFamily="49" charset="-122"/>
              </a:rPr>
              <a:t>树的路径长度</a:t>
            </a:r>
            <a:r>
              <a:rPr lang="zh-CN" altLang="en-US" sz="2800" i="0" dirty="0">
                <a:solidFill>
                  <a:srgbClr val="009900"/>
                </a:solidFill>
                <a:effectLst>
                  <a:outerShdw blurRad="38100" dist="38100" dir="2700000" algn="tl">
                    <a:srgbClr val="C0C0C0"/>
                  </a:outerShdw>
                </a:effectLst>
                <a:ea typeface="仿宋_GB2312" pitchFamily="49" charset="-122"/>
              </a:rPr>
              <a:t>是各结点到根结点的路径长度之和。</a:t>
            </a:r>
          </a:p>
          <a:p>
            <a:pPr>
              <a:spcBef>
                <a:spcPct val="30000"/>
              </a:spcBef>
              <a:defRPr/>
            </a:pPr>
            <a:r>
              <a:rPr lang="zh-CN" altLang="en-US" sz="2800" i="0" u="sng" dirty="0">
                <a:solidFill>
                  <a:srgbClr val="CC3300"/>
                </a:solidFill>
                <a:effectLst>
                  <a:outerShdw blurRad="38100" dist="38100" dir="2700000" algn="tl">
                    <a:srgbClr val="C0C0C0"/>
                  </a:outerShdw>
                </a:effectLst>
                <a:ea typeface="仿宋_GB2312" pitchFamily="49" charset="-122"/>
              </a:rPr>
              <a:t>树的外部路径长度</a:t>
            </a:r>
            <a:r>
              <a:rPr lang="zh-CN" altLang="en-US" sz="2800" i="0" dirty="0">
                <a:solidFill>
                  <a:srgbClr val="009900"/>
                </a:solidFill>
                <a:effectLst>
                  <a:outerShdw blurRad="38100" dist="38100" dir="2700000" algn="tl">
                    <a:srgbClr val="C0C0C0"/>
                  </a:outerShdw>
                </a:effectLst>
                <a:ea typeface="仿宋_GB2312" pitchFamily="49" charset="-122"/>
              </a:rPr>
              <a:t>是各叶结点（外结点）到根结点的路径长度之和 </a:t>
            </a:r>
            <a:r>
              <a:rPr lang="en-US" altLang="zh-CN" sz="2800" i="0" dirty="0">
                <a:solidFill>
                  <a:schemeClr val="tx2"/>
                </a:solidFill>
                <a:effectLst>
                  <a:outerShdw blurRad="38100" dist="38100" dir="2700000" algn="tl">
                    <a:srgbClr val="C0C0C0"/>
                  </a:outerShdw>
                </a:effectLst>
                <a:ea typeface="仿宋_GB2312" pitchFamily="49" charset="-122"/>
              </a:rPr>
              <a:t>EPL</a:t>
            </a:r>
            <a:r>
              <a:rPr lang="zh-CN" altLang="en-US" sz="2800" i="0" dirty="0">
                <a:solidFill>
                  <a:srgbClr val="009900"/>
                </a:solidFill>
                <a:effectLst>
                  <a:outerShdw blurRad="38100" dist="38100" dir="2700000" algn="tl">
                    <a:srgbClr val="C0C0C0"/>
                  </a:outerShdw>
                </a:effectLst>
                <a:ea typeface="仿宋_GB2312" pitchFamily="49" charset="-122"/>
              </a:rPr>
              <a:t>。</a:t>
            </a:r>
          </a:p>
          <a:p>
            <a:pPr>
              <a:spcBef>
                <a:spcPct val="30000"/>
              </a:spcBef>
              <a:defRPr/>
            </a:pPr>
            <a:r>
              <a:rPr lang="zh-CN" altLang="en-US" sz="2800" i="0" u="sng" dirty="0">
                <a:solidFill>
                  <a:srgbClr val="CC3300"/>
                </a:solidFill>
                <a:effectLst>
                  <a:outerShdw blurRad="38100" dist="38100" dir="2700000" algn="tl">
                    <a:srgbClr val="C0C0C0"/>
                  </a:outerShdw>
                </a:effectLst>
                <a:ea typeface="仿宋_GB2312" pitchFamily="49" charset="-122"/>
              </a:rPr>
              <a:t>树的内部路径长度</a:t>
            </a:r>
            <a:r>
              <a:rPr lang="zh-CN" altLang="en-US" sz="2800" i="0" dirty="0">
                <a:solidFill>
                  <a:srgbClr val="009900"/>
                </a:solidFill>
                <a:effectLst>
                  <a:outerShdw blurRad="38100" dist="38100" dir="2700000" algn="tl">
                    <a:srgbClr val="C0C0C0"/>
                  </a:outerShdw>
                </a:effectLst>
                <a:ea typeface="仿宋_GB2312" pitchFamily="49" charset="-122"/>
              </a:rPr>
              <a:t>是各非叶结点（内结点）到根结点的路径长度之和</a:t>
            </a:r>
            <a:r>
              <a:rPr lang="zh-CN" altLang="en-US" sz="2800" i="0" dirty="0">
                <a:solidFill>
                  <a:schemeClr val="tx2"/>
                </a:solidFill>
                <a:effectLst>
                  <a:outerShdw blurRad="38100" dist="38100" dir="2700000" algn="tl">
                    <a:srgbClr val="C0C0C0"/>
                  </a:outerShdw>
                </a:effectLst>
                <a:ea typeface="仿宋_GB2312" pitchFamily="49" charset="-122"/>
              </a:rPr>
              <a:t> </a:t>
            </a:r>
            <a:r>
              <a:rPr lang="en-US" altLang="zh-CN" sz="2800" i="0" dirty="0">
                <a:solidFill>
                  <a:schemeClr val="tx2"/>
                </a:solidFill>
                <a:effectLst>
                  <a:outerShdw blurRad="38100" dist="38100" dir="2700000" algn="tl">
                    <a:srgbClr val="C0C0C0"/>
                  </a:outerShdw>
                </a:effectLst>
                <a:ea typeface="仿宋_GB2312" pitchFamily="49" charset="-122"/>
              </a:rPr>
              <a:t>IPL</a:t>
            </a:r>
            <a:r>
              <a:rPr lang="zh-CN" altLang="en-US" sz="2800" i="0" dirty="0">
                <a:solidFill>
                  <a:srgbClr val="009900"/>
                </a:solidFill>
                <a:effectLst>
                  <a:outerShdw blurRad="38100" dist="38100" dir="2700000" algn="tl">
                    <a:srgbClr val="C0C0C0"/>
                  </a:outerShdw>
                </a:effectLst>
                <a:ea typeface="仿宋_GB2312" pitchFamily="49" charset="-122"/>
              </a:rPr>
              <a:t>。</a:t>
            </a:r>
          </a:p>
          <a:p>
            <a:pPr>
              <a:spcBef>
                <a:spcPct val="30000"/>
              </a:spcBef>
              <a:defRPr/>
            </a:pPr>
            <a:r>
              <a:rPr lang="zh-CN" altLang="en-US" sz="2800" i="0" dirty="0">
                <a:solidFill>
                  <a:srgbClr val="009900"/>
                </a:solidFill>
                <a:effectLst>
                  <a:outerShdw blurRad="38100" dist="38100" dir="2700000" algn="tl">
                    <a:srgbClr val="C0C0C0"/>
                  </a:outerShdw>
                </a:effectLst>
                <a:ea typeface="仿宋_GB2312" pitchFamily="49" charset="-122"/>
              </a:rPr>
              <a:t>              </a:t>
            </a:r>
            <a:r>
              <a:rPr lang="zh-CN" altLang="en-US" sz="3200" i="0" u="sng" dirty="0">
                <a:solidFill>
                  <a:srgbClr val="009900"/>
                </a:solidFill>
                <a:effectLst>
                  <a:outerShdw blurRad="38100" dist="38100" dir="2700000" algn="tl">
                    <a:srgbClr val="C0C0C0"/>
                  </a:outerShdw>
                </a:effectLst>
                <a:ea typeface="仿宋_GB2312" pitchFamily="49" charset="-122"/>
              </a:rPr>
              <a:t>树的路径长度 </a:t>
            </a:r>
            <a:r>
              <a:rPr lang="en-US" altLang="zh-CN" sz="3200" i="0" u="sng" dirty="0" smtClean="0">
                <a:solidFill>
                  <a:schemeClr val="tx2"/>
                </a:solidFill>
                <a:effectLst>
                  <a:outerShdw blurRad="38100" dist="38100" dir="2700000" algn="tl">
                    <a:srgbClr val="C0C0C0"/>
                  </a:outerShdw>
                </a:effectLst>
                <a:ea typeface="仿宋_GB2312" pitchFamily="49" charset="-122"/>
              </a:rPr>
              <a:t>PL=EPL+IPL</a:t>
            </a:r>
            <a:endParaRPr lang="en-US" altLang="zh-CN" sz="3200" b="0" i="0" u="sng" dirty="0"/>
          </a:p>
        </p:txBody>
      </p:sp>
      <p:sp>
        <p:nvSpPr>
          <p:cNvPr id="4" name="灯片编号占位符 3"/>
          <p:cNvSpPr>
            <a:spLocks noGrp="1"/>
          </p:cNvSpPr>
          <p:nvPr>
            <p:ph type="sldNum" sz="quarter" idx="12"/>
          </p:nvPr>
        </p:nvSpPr>
        <p:spPr/>
        <p:txBody>
          <a:bodyPr/>
          <a:lstStyle/>
          <a:p>
            <a:pPr>
              <a:defRPr/>
            </a:pPr>
            <a:fld id="{40D23E0A-D758-45BD-827F-90FA2C1CB3A3}" type="slidenum">
              <a:rPr lang="en-US" altLang="zh-CN" smtClean="0"/>
              <a:pPr>
                <a:defRPr/>
              </a:pPr>
              <a:t>290</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7573">
                                            <p:txEl>
                                              <p:pRg st="0" end="0"/>
                                            </p:txEl>
                                          </p:spTgt>
                                        </p:tgtEl>
                                        <p:attrNameLst>
                                          <p:attrName>style.visibility</p:attrName>
                                        </p:attrNameLst>
                                      </p:cBhvr>
                                      <p:to>
                                        <p:strVal val="visible"/>
                                      </p:to>
                                    </p:set>
                                    <p:animEffect transition="in" filter="box(in)">
                                      <p:cBhvr>
                                        <p:cTn id="7" dur="500"/>
                                        <p:tgtEl>
                                          <p:spTgt spid="2375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7573">
                                            <p:txEl>
                                              <p:pRg st="1" end="1"/>
                                            </p:txEl>
                                          </p:spTgt>
                                        </p:tgtEl>
                                        <p:attrNameLst>
                                          <p:attrName>style.visibility</p:attrName>
                                        </p:attrNameLst>
                                      </p:cBhvr>
                                      <p:to>
                                        <p:strVal val="visible"/>
                                      </p:to>
                                    </p:set>
                                    <p:animEffect transition="in" filter="checkerboard(across)">
                                      <p:cBhvr>
                                        <p:cTn id="12" dur="500"/>
                                        <p:tgtEl>
                                          <p:spTgt spid="2375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7573">
                                            <p:txEl>
                                              <p:pRg st="2" end="2"/>
                                            </p:txEl>
                                          </p:spTgt>
                                        </p:tgtEl>
                                        <p:attrNameLst>
                                          <p:attrName>style.visibility</p:attrName>
                                        </p:attrNameLst>
                                      </p:cBhvr>
                                      <p:to>
                                        <p:strVal val="visible"/>
                                      </p:to>
                                    </p:set>
                                    <p:animEffect transition="in" filter="checkerboard(across)">
                                      <p:cBhvr>
                                        <p:cTn id="17" dur="500"/>
                                        <p:tgtEl>
                                          <p:spTgt spid="2375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7573">
                                            <p:txEl>
                                              <p:pRg st="3" end="3"/>
                                            </p:txEl>
                                          </p:spTgt>
                                        </p:tgtEl>
                                        <p:attrNameLst>
                                          <p:attrName>style.visibility</p:attrName>
                                        </p:attrNameLst>
                                      </p:cBhvr>
                                      <p:to>
                                        <p:strVal val="visible"/>
                                      </p:to>
                                    </p:set>
                                    <p:animEffect transition="in" filter="checkerboard(across)">
                                      <p:cBhvr>
                                        <p:cTn id="22" dur="500"/>
                                        <p:tgtEl>
                                          <p:spTgt spid="2375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7573">
                                            <p:txEl>
                                              <p:pRg st="4" end="4"/>
                                            </p:txEl>
                                          </p:spTgt>
                                        </p:tgtEl>
                                        <p:attrNameLst>
                                          <p:attrName>style.visibility</p:attrName>
                                        </p:attrNameLst>
                                      </p:cBhvr>
                                      <p:to>
                                        <p:strVal val="visible"/>
                                      </p:to>
                                    </p:set>
                                    <p:anim calcmode="lin" valueType="num">
                                      <p:cBhvr additive="base">
                                        <p:cTn id="27" dur="500" fill="hold"/>
                                        <p:tgtEl>
                                          <p:spTgt spid="23757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75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Line 22"/>
          <p:cNvSpPr>
            <a:spLocks noChangeShapeType="1"/>
          </p:cNvSpPr>
          <p:nvPr/>
        </p:nvSpPr>
        <p:spPr bwMode="auto">
          <a:xfrm flipH="1">
            <a:off x="3048000" y="1600200"/>
            <a:ext cx="381000" cy="609600"/>
          </a:xfrm>
          <a:prstGeom prst="line">
            <a:avLst/>
          </a:prstGeom>
          <a:noFill/>
          <a:ln w="38100">
            <a:solidFill>
              <a:srgbClr val="009900"/>
            </a:solidFill>
            <a:round/>
            <a:headEnd/>
            <a:tailEnd/>
          </a:ln>
        </p:spPr>
        <p:txBody>
          <a:bodyPr wrap="none" anchor="ctr"/>
          <a:lstStyle/>
          <a:p>
            <a:endParaRPr lang="zh-CN" altLang="en-US"/>
          </a:p>
        </p:txBody>
      </p:sp>
      <p:sp>
        <p:nvSpPr>
          <p:cNvPr id="235523" name="Line 21"/>
          <p:cNvSpPr>
            <a:spLocks noChangeShapeType="1"/>
          </p:cNvSpPr>
          <p:nvPr/>
        </p:nvSpPr>
        <p:spPr bwMode="auto">
          <a:xfrm>
            <a:off x="2209800" y="1676400"/>
            <a:ext cx="152400" cy="381000"/>
          </a:xfrm>
          <a:prstGeom prst="line">
            <a:avLst/>
          </a:prstGeom>
          <a:noFill/>
          <a:ln w="38100">
            <a:solidFill>
              <a:srgbClr val="009900"/>
            </a:solidFill>
            <a:round/>
            <a:headEnd/>
            <a:tailEnd/>
          </a:ln>
        </p:spPr>
        <p:txBody>
          <a:bodyPr wrap="none" anchor="ctr"/>
          <a:lstStyle/>
          <a:p>
            <a:endParaRPr lang="zh-CN" altLang="en-US"/>
          </a:p>
        </p:txBody>
      </p:sp>
      <p:sp>
        <p:nvSpPr>
          <p:cNvPr id="235524" name="Line 20"/>
          <p:cNvSpPr>
            <a:spLocks noChangeShapeType="1"/>
          </p:cNvSpPr>
          <p:nvPr/>
        </p:nvSpPr>
        <p:spPr bwMode="auto">
          <a:xfrm>
            <a:off x="2895600" y="990600"/>
            <a:ext cx="1066800" cy="1143000"/>
          </a:xfrm>
          <a:prstGeom prst="line">
            <a:avLst/>
          </a:prstGeom>
          <a:noFill/>
          <a:ln w="38100">
            <a:solidFill>
              <a:srgbClr val="009900"/>
            </a:solidFill>
            <a:round/>
            <a:headEnd/>
            <a:tailEnd/>
          </a:ln>
        </p:spPr>
        <p:txBody>
          <a:bodyPr wrap="none" anchor="ctr"/>
          <a:lstStyle/>
          <a:p>
            <a:endParaRPr lang="zh-CN" altLang="en-US"/>
          </a:p>
        </p:txBody>
      </p:sp>
      <p:sp>
        <p:nvSpPr>
          <p:cNvPr id="235525" name="Line 19"/>
          <p:cNvSpPr>
            <a:spLocks noChangeShapeType="1"/>
          </p:cNvSpPr>
          <p:nvPr/>
        </p:nvSpPr>
        <p:spPr bwMode="auto">
          <a:xfrm flipH="1">
            <a:off x="990600" y="914400"/>
            <a:ext cx="1676400" cy="2057400"/>
          </a:xfrm>
          <a:prstGeom prst="line">
            <a:avLst/>
          </a:prstGeom>
          <a:noFill/>
          <a:ln w="38100">
            <a:solidFill>
              <a:srgbClr val="009900"/>
            </a:solidFill>
            <a:round/>
            <a:headEnd/>
            <a:tailEnd/>
          </a:ln>
        </p:spPr>
        <p:txBody>
          <a:bodyPr wrap="none" anchor="ctr"/>
          <a:lstStyle/>
          <a:p>
            <a:endParaRPr lang="zh-CN" altLang="en-US"/>
          </a:p>
        </p:txBody>
      </p:sp>
      <p:sp>
        <p:nvSpPr>
          <p:cNvPr id="313351" name="Oval 7"/>
          <p:cNvSpPr>
            <a:spLocks noChangeArrowheads="1"/>
          </p:cNvSpPr>
          <p:nvPr/>
        </p:nvSpPr>
        <p:spPr bwMode="auto">
          <a:xfrm>
            <a:off x="2514600" y="6096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52" name="Oval 8"/>
          <p:cNvSpPr>
            <a:spLocks noChangeArrowheads="1"/>
          </p:cNvSpPr>
          <p:nvPr/>
        </p:nvSpPr>
        <p:spPr bwMode="auto">
          <a:xfrm>
            <a:off x="1905000" y="1295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53" name="Oval 9"/>
          <p:cNvSpPr>
            <a:spLocks noChangeArrowheads="1"/>
          </p:cNvSpPr>
          <p:nvPr/>
        </p:nvSpPr>
        <p:spPr bwMode="auto">
          <a:xfrm>
            <a:off x="3200400" y="1295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54" name="Oval 10"/>
          <p:cNvSpPr>
            <a:spLocks noChangeArrowheads="1"/>
          </p:cNvSpPr>
          <p:nvPr/>
        </p:nvSpPr>
        <p:spPr bwMode="auto">
          <a:xfrm>
            <a:off x="1371600" y="19812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59" name="Oval 15"/>
          <p:cNvSpPr>
            <a:spLocks noChangeArrowheads="1"/>
          </p:cNvSpPr>
          <p:nvPr/>
        </p:nvSpPr>
        <p:spPr bwMode="auto">
          <a:xfrm>
            <a:off x="2209800" y="19812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60" name="Oval 16"/>
          <p:cNvSpPr>
            <a:spLocks noChangeArrowheads="1"/>
          </p:cNvSpPr>
          <p:nvPr/>
        </p:nvSpPr>
        <p:spPr bwMode="auto">
          <a:xfrm>
            <a:off x="2819400" y="19812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61" name="Oval 17"/>
          <p:cNvSpPr>
            <a:spLocks noChangeArrowheads="1"/>
          </p:cNvSpPr>
          <p:nvPr/>
        </p:nvSpPr>
        <p:spPr bwMode="auto">
          <a:xfrm>
            <a:off x="3733800" y="19812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62" name="Oval 18"/>
          <p:cNvSpPr>
            <a:spLocks noChangeArrowheads="1"/>
          </p:cNvSpPr>
          <p:nvPr/>
        </p:nvSpPr>
        <p:spPr bwMode="auto">
          <a:xfrm>
            <a:off x="838200" y="26670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5534" name="Line 23"/>
          <p:cNvSpPr>
            <a:spLocks noChangeShapeType="1"/>
          </p:cNvSpPr>
          <p:nvPr/>
        </p:nvSpPr>
        <p:spPr bwMode="auto">
          <a:xfrm flipH="1">
            <a:off x="6324600" y="1600200"/>
            <a:ext cx="381000" cy="609600"/>
          </a:xfrm>
          <a:prstGeom prst="line">
            <a:avLst/>
          </a:prstGeom>
          <a:noFill/>
          <a:ln w="38100">
            <a:solidFill>
              <a:srgbClr val="009900"/>
            </a:solidFill>
            <a:round/>
            <a:headEnd/>
            <a:tailEnd/>
          </a:ln>
        </p:spPr>
        <p:txBody>
          <a:bodyPr wrap="none" anchor="ctr"/>
          <a:lstStyle/>
          <a:p>
            <a:endParaRPr lang="zh-CN" altLang="en-US"/>
          </a:p>
        </p:txBody>
      </p:sp>
      <p:sp>
        <p:nvSpPr>
          <p:cNvPr id="235535" name="Line 24"/>
          <p:cNvSpPr>
            <a:spLocks noChangeShapeType="1"/>
          </p:cNvSpPr>
          <p:nvPr/>
        </p:nvSpPr>
        <p:spPr bwMode="auto">
          <a:xfrm flipH="1">
            <a:off x="6629400" y="2362200"/>
            <a:ext cx="609600" cy="1143000"/>
          </a:xfrm>
          <a:prstGeom prst="line">
            <a:avLst/>
          </a:prstGeom>
          <a:noFill/>
          <a:ln w="38100">
            <a:solidFill>
              <a:srgbClr val="009900"/>
            </a:solidFill>
            <a:round/>
            <a:headEnd/>
            <a:tailEnd/>
          </a:ln>
        </p:spPr>
        <p:txBody>
          <a:bodyPr wrap="none" anchor="ctr"/>
          <a:lstStyle/>
          <a:p>
            <a:endParaRPr lang="zh-CN" altLang="en-US"/>
          </a:p>
        </p:txBody>
      </p:sp>
      <p:sp>
        <p:nvSpPr>
          <p:cNvPr id="235536" name="Line 25"/>
          <p:cNvSpPr>
            <a:spLocks noChangeShapeType="1"/>
          </p:cNvSpPr>
          <p:nvPr/>
        </p:nvSpPr>
        <p:spPr bwMode="auto">
          <a:xfrm>
            <a:off x="6324600" y="990600"/>
            <a:ext cx="1600200" cy="1828800"/>
          </a:xfrm>
          <a:prstGeom prst="line">
            <a:avLst/>
          </a:prstGeom>
          <a:noFill/>
          <a:ln w="38100">
            <a:solidFill>
              <a:srgbClr val="009900"/>
            </a:solidFill>
            <a:round/>
            <a:headEnd/>
            <a:tailEnd/>
          </a:ln>
        </p:spPr>
        <p:txBody>
          <a:bodyPr wrap="none" anchor="ctr"/>
          <a:lstStyle/>
          <a:p>
            <a:endParaRPr lang="zh-CN" altLang="en-US"/>
          </a:p>
        </p:txBody>
      </p:sp>
      <p:sp>
        <p:nvSpPr>
          <p:cNvPr id="235537" name="Line 26"/>
          <p:cNvSpPr>
            <a:spLocks noChangeShapeType="1"/>
          </p:cNvSpPr>
          <p:nvPr/>
        </p:nvSpPr>
        <p:spPr bwMode="auto">
          <a:xfrm flipH="1">
            <a:off x="5638800" y="914400"/>
            <a:ext cx="457200" cy="533400"/>
          </a:xfrm>
          <a:prstGeom prst="line">
            <a:avLst/>
          </a:prstGeom>
          <a:noFill/>
          <a:ln w="38100">
            <a:solidFill>
              <a:srgbClr val="009900"/>
            </a:solidFill>
            <a:round/>
            <a:headEnd/>
            <a:tailEnd/>
          </a:ln>
        </p:spPr>
        <p:txBody>
          <a:bodyPr wrap="none" anchor="ctr"/>
          <a:lstStyle/>
          <a:p>
            <a:endParaRPr lang="zh-CN" altLang="en-US"/>
          </a:p>
        </p:txBody>
      </p:sp>
      <p:sp>
        <p:nvSpPr>
          <p:cNvPr id="313371" name="Oval 27"/>
          <p:cNvSpPr>
            <a:spLocks noChangeArrowheads="1"/>
          </p:cNvSpPr>
          <p:nvPr/>
        </p:nvSpPr>
        <p:spPr bwMode="auto">
          <a:xfrm>
            <a:off x="5943600" y="6096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72" name="Oval 28"/>
          <p:cNvSpPr>
            <a:spLocks noChangeArrowheads="1"/>
          </p:cNvSpPr>
          <p:nvPr/>
        </p:nvSpPr>
        <p:spPr bwMode="auto">
          <a:xfrm>
            <a:off x="5334000" y="1295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73" name="Oval 29"/>
          <p:cNvSpPr>
            <a:spLocks noChangeArrowheads="1"/>
          </p:cNvSpPr>
          <p:nvPr/>
        </p:nvSpPr>
        <p:spPr bwMode="auto">
          <a:xfrm>
            <a:off x="6553200" y="1295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75" name="Oval 31"/>
          <p:cNvSpPr>
            <a:spLocks noChangeArrowheads="1"/>
          </p:cNvSpPr>
          <p:nvPr/>
        </p:nvSpPr>
        <p:spPr bwMode="auto">
          <a:xfrm>
            <a:off x="6705600" y="26670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76" name="Oval 32"/>
          <p:cNvSpPr>
            <a:spLocks noChangeArrowheads="1"/>
          </p:cNvSpPr>
          <p:nvPr/>
        </p:nvSpPr>
        <p:spPr bwMode="auto">
          <a:xfrm>
            <a:off x="6096000" y="19812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77" name="Oval 33"/>
          <p:cNvSpPr>
            <a:spLocks noChangeArrowheads="1"/>
          </p:cNvSpPr>
          <p:nvPr/>
        </p:nvSpPr>
        <p:spPr bwMode="auto">
          <a:xfrm>
            <a:off x="7086600" y="19812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78" name="Oval 34"/>
          <p:cNvSpPr>
            <a:spLocks noChangeArrowheads="1"/>
          </p:cNvSpPr>
          <p:nvPr/>
        </p:nvSpPr>
        <p:spPr bwMode="auto">
          <a:xfrm>
            <a:off x="7696200" y="26670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13379" name="Oval 35"/>
          <p:cNvSpPr>
            <a:spLocks noChangeArrowheads="1"/>
          </p:cNvSpPr>
          <p:nvPr/>
        </p:nvSpPr>
        <p:spPr bwMode="auto">
          <a:xfrm>
            <a:off x="6324600" y="34290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5546" name="Text Box 36"/>
          <p:cNvSpPr txBox="1">
            <a:spLocks noChangeArrowheads="1"/>
          </p:cNvSpPr>
          <p:nvPr/>
        </p:nvSpPr>
        <p:spPr bwMode="auto">
          <a:xfrm>
            <a:off x="2508250" y="5334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1</a:t>
            </a:r>
            <a:endParaRPr lang="en-US" altLang="zh-CN" b="0" i="0"/>
          </a:p>
        </p:txBody>
      </p:sp>
      <p:sp>
        <p:nvSpPr>
          <p:cNvPr id="235547" name="Text Box 37"/>
          <p:cNvSpPr txBox="1">
            <a:spLocks noChangeArrowheads="1"/>
          </p:cNvSpPr>
          <p:nvPr/>
        </p:nvSpPr>
        <p:spPr bwMode="auto">
          <a:xfrm>
            <a:off x="5937250" y="5334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1</a:t>
            </a:r>
            <a:endParaRPr lang="en-US" altLang="zh-CN" b="0" i="0"/>
          </a:p>
        </p:txBody>
      </p:sp>
      <p:sp>
        <p:nvSpPr>
          <p:cNvPr id="235548" name="Text Box 38"/>
          <p:cNvSpPr txBox="1">
            <a:spLocks noChangeArrowheads="1"/>
          </p:cNvSpPr>
          <p:nvPr/>
        </p:nvSpPr>
        <p:spPr bwMode="auto">
          <a:xfrm>
            <a:off x="1905000" y="12192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2</a:t>
            </a:r>
            <a:endParaRPr lang="en-US" altLang="zh-CN" b="0" i="0"/>
          </a:p>
        </p:txBody>
      </p:sp>
      <p:sp>
        <p:nvSpPr>
          <p:cNvPr id="235549" name="Text Box 39"/>
          <p:cNvSpPr txBox="1">
            <a:spLocks noChangeArrowheads="1"/>
          </p:cNvSpPr>
          <p:nvPr/>
        </p:nvSpPr>
        <p:spPr bwMode="auto">
          <a:xfrm>
            <a:off x="5327650" y="12192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2</a:t>
            </a:r>
            <a:endParaRPr lang="en-US" altLang="zh-CN" b="0" i="0"/>
          </a:p>
        </p:txBody>
      </p:sp>
      <p:sp>
        <p:nvSpPr>
          <p:cNvPr id="235550" name="Text Box 40"/>
          <p:cNvSpPr txBox="1">
            <a:spLocks noChangeArrowheads="1"/>
          </p:cNvSpPr>
          <p:nvPr/>
        </p:nvSpPr>
        <p:spPr bwMode="auto">
          <a:xfrm>
            <a:off x="3194050" y="12192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3</a:t>
            </a:r>
            <a:endParaRPr lang="en-US" altLang="zh-CN" b="0" i="0"/>
          </a:p>
        </p:txBody>
      </p:sp>
      <p:sp>
        <p:nvSpPr>
          <p:cNvPr id="235551" name="Text Box 41"/>
          <p:cNvSpPr txBox="1">
            <a:spLocks noChangeArrowheads="1"/>
          </p:cNvSpPr>
          <p:nvPr/>
        </p:nvSpPr>
        <p:spPr bwMode="auto">
          <a:xfrm>
            <a:off x="6546850" y="12192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3</a:t>
            </a:r>
            <a:endParaRPr lang="en-US" altLang="zh-CN" b="0" i="0"/>
          </a:p>
        </p:txBody>
      </p:sp>
      <p:sp>
        <p:nvSpPr>
          <p:cNvPr id="235552" name="Text Box 42"/>
          <p:cNvSpPr txBox="1">
            <a:spLocks noChangeArrowheads="1"/>
          </p:cNvSpPr>
          <p:nvPr/>
        </p:nvSpPr>
        <p:spPr bwMode="auto">
          <a:xfrm>
            <a:off x="1295400" y="19050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4</a:t>
            </a:r>
            <a:endParaRPr lang="en-US" altLang="zh-CN" b="0" i="0"/>
          </a:p>
        </p:txBody>
      </p:sp>
      <p:sp>
        <p:nvSpPr>
          <p:cNvPr id="235553" name="Text Box 43"/>
          <p:cNvSpPr txBox="1">
            <a:spLocks noChangeArrowheads="1"/>
          </p:cNvSpPr>
          <p:nvPr/>
        </p:nvSpPr>
        <p:spPr bwMode="auto">
          <a:xfrm>
            <a:off x="6019800" y="19050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4</a:t>
            </a:r>
            <a:endParaRPr lang="en-US" altLang="zh-CN" b="0" i="0"/>
          </a:p>
        </p:txBody>
      </p:sp>
      <p:sp>
        <p:nvSpPr>
          <p:cNvPr id="235554" name="Text Box 44"/>
          <p:cNvSpPr txBox="1">
            <a:spLocks noChangeArrowheads="1"/>
          </p:cNvSpPr>
          <p:nvPr/>
        </p:nvSpPr>
        <p:spPr bwMode="auto">
          <a:xfrm>
            <a:off x="2133600" y="19050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5</a:t>
            </a:r>
            <a:endParaRPr lang="en-US" altLang="zh-CN" b="0" i="0"/>
          </a:p>
        </p:txBody>
      </p:sp>
      <p:sp>
        <p:nvSpPr>
          <p:cNvPr id="235555" name="Text Box 45"/>
          <p:cNvSpPr txBox="1">
            <a:spLocks noChangeArrowheads="1"/>
          </p:cNvSpPr>
          <p:nvPr/>
        </p:nvSpPr>
        <p:spPr bwMode="auto">
          <a:xfrm>
            <a:off x="7010400" y="19050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5</a:t>
            </a:r>
            <a:endParaRPr lang="en-US" altLang="zh-CN" b="0" i="0"/>
          </a:p>
        </p:txBody>
      </p:sp>
      <p:sp>
        <p:nvSpPr>
          <p:cNvPr id="235556" name="Text Box 46"/>
          <p:cNvSpPr txBox="1">
            <a:spLocks noChangeArrowheads="1"/>
          </p:cNvSpPr>
          <p:nvPr/>
        </p:nvSpPr>
        <p:spPr bwMode="auto">
          <a:xfrm>
            <a:off x="2813050" y="19050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6</a:t>
            </a:r>
            <a:endParaRPr lang="en-US" altLang="zh-CN" b="0" i="0"/>
          </a:p>
        </p:txBody>
      </p:sp>
      <p:sp>
        <p:nvSpPr>
          <p:cNvPr id="235557" name="Text Box 47"/>
          <p:cNvSpPr txBox="1">
            <a:spLocks noChangeArrowheads="1"/>
          </p:cNvSpPr>
          <p:nvPr/>
        </p:nvSpPr>
        <p:spPr bwMode="auto">
          <a:xfrm>
            <a:off x="6629400" y="25908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6</a:t>
            </a:r>
            <a:endParaRPr lang="en-US" altLang="zh-CN" b="0" i="0"/>
          </a:p>
        </p:txBody>
      </p:sp>
      <p:sp>
        <p:nvSpPr>
          <p:cNvPr id="235558" name="Text Box 48"/>
          <p:cNvSpPr txBox="1">
            <a:spLocks noChangeArrowheads="1"/>
          </p:cNvSpPr>
          <p:nvPr/>
        </p:nvSpPr>
        <p:spPr bwMode="auto">
          <a:xfrm>
            <a:off x="3727450" y="19050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7</a:t>
            </a:r>
            <a:endParaRPr lang="en-US" altLang="zh-CN" b="0" i="0"/>
          </a:p>
        </p:txBody>
      </p:sp>
      <p:sp>
        <p:nvSpPr>
          <p:cNvPr id="235559" name="Text Box 49"/>
          <p:cNvSpPr txBox="1">
            <a:spLocks noChangeArrowheads="1"/>
          </p:cNvSpPr>
          <p:nvPr/>
        </p:nvSpPr>
        <p:spPr bwMode="auto">
          <a:xfrm>
            <a:off x="7689850" y="25908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7</a:t>
            </a:r>
            <a:endParaRPr lang="en-US" altLang="zh-CN" b="0" i="0"/>
          </a:p>
        </p:txBody>
      </p:sp>
      <p:sp>
        <p:nvSpPr>
          <p:cNvPr id="235560" name="Text Box 50"/>
          <p:cNvSpPr txBox="1">
            <a:spLocks noChangeArrowheads="1"/>
          </p:cNvSpPr>
          <p:nvPr/>
        </p:nvSpPr>
        <p:spPr bwMode="auto">
          <a:xfrm>
            <a:off x="831850" y="2620963"/>
            <a:ext cx="539750" cy="579437"/>
          </a:xfrm>
          <a:prstGeom prst="rect">
            <a:avLst/>
          </a:prstGeom>
          <a:noFill/>
          <a:ln w="38100">
            <a:noFill/>
            <a:miter lim="800000"/>
            <a:headEnd/>
            <a:tailEnd/>
          </a:ln>
        </p:spPr>
        <p:txBody>
          <a:bodyPr anchor="ctr">
            <a:spAutoFit/>
          </a:bodyPr>
          <a:lstStyle/>
          <a:p>
            <a:pPr algn="ctr"/>
            <a:r>
              <a:rPr lang="en-US" altLang="zh-CN" sz="3200" i="0">
                <a:solidFill>
                  <a:schemeClr val="tx2"/>
                </a:solidFill>
              </a:rPr>
              <a:t>8</a:t>
            </a:r>
            <a:endParaRPr lang="en-US" altLang="zh-CN" b="0" i="0"/>
          </a:p>
        </p:txBody>
      </p:sp>
      <p:sp>
        <p:nvSpPr>
          <p:cNvPr id="235561" name="Text Box 51"/>
          <p:cNvSpPr txBox="1">
            <a:spLocks noChangeArrowheads="1"/>
          </p:cNvSpPr>
          <p:nvPr/>
        </p:nvSpPr>
        <p:spPr bwMode="auto">
          <a:xfrm>
            <a:off x="6318250" y="3352800"/>
            <a:ext cx="539750" cy="579438"/>
          </a:xfrm>
          <a:prstGeom prst="rect">
            <a:avLst/>
          </a:prstGeom>
          <a:noFill/>
          <a:ln w="38100">
            <a:noFill/>
            <a:miter lim="800000"/>
            <a:headEnd/>
            <a:tailEnd/>
          </a:ln>
        </p:spPr>
        <p:txBody>
          <a:bodyPr anchor="ctr">
            <a:spAutoFit/>
          </a:bodyPr>
          <a:lstStyle/>
          <a:p>
            <a:pPr algn="ctr"/>
            <a:r>
              <a:rPr lang="en-US" altLang="zh-CN" sz="3200" i="0">
                <a:solidFill>
                  <a:schemeClr val="tx2"/>
                </a:solidFill>
              </a:rPr>
              <a:t>8</a:t>
            </a:r>
            <a:endParaRPr lang="en-US" altLang="zh-CN" b="0" i="0"/>
          </a:p>
        </p:txBody>
      </p:sp>
      <p:sp>
        <p:nvSpPr>
          <p:cNvPr id="313396" name="Text Box 52"/>
          <p:cNvSpPr txBox="1">
            <a:spLocks noChangeArrowheads="1"/>
          </p:cNvSpPr>
          <p:nvPr/>
        </p:nvSpPr>
        <p:spPr bwMode="auto">
          <a:xfrm>
            <a:off x="1344613" y="2914650"/>
            <a:ext cx="2506662" cy="2641600"/>
          </a:xfrm>
          <a:prstGeom prst="rect">
            <a:avLst/>
          </a:prstGeom>
          <a:noFill/>
          <a:ln w="38100">
            <a:noFill/>
            <a:miter lim="800000"/>
            <a:headEnd/>
            <a:tailEnd/>
          </a:ln>
          <a:effectLst/>
        </p:spPr>
        <p:txBody>
          <a:bodyPr anchor="ctr">
            <a:spAutoFit/>
          </a:bodyPr>
          <a:lstStyle/>
          <a:p>
            <a:pPr>
              <a:spcBef>
                <a:spcPct val="20000"/>
              </a:spcBef>
              <a:defRPr/>
            </a:pPr>
            <a:r>
              <a:rPr lang="zh-CN" altLang="en-US" sz="2800" i="0" dirty="0">
                <a:solidFill>
                  <a:srgbClr val="009900"/>
                </a:solidFill>
                <a:effectLst>
                  <a:outerShdw blurRad="38100" dist="38100" dir="2700000" algn="tl">
                    <a:srgbClr val="C0C0C0"/>
                  </a:outerShdw>
                </a:effectLst>
                <a:ea typeface="隶书" pitchFamily="49" charset="-122"/>
              </a:rPr>
              <a:t>树的路径长度</a:t>
            </a:r>
            <a:endParaRPr lang="zh-CN" altLang="en-US" sz="2800" i="0" dirty="0">
              <a:solidFill>
                <a:srgbClr val="009900"/>
              </a:solidFill>
              <a:ea typeface="隶书" pitchFamily="49" charset="-122"/>
            </a:endParaRPr>
          </a:p>
          <a:p>
            <a:pPr>
              <a:spcBef>
                <a:spcPct val="20000"/>
              </a:spcBef>
              <a:defRPr/>
            </a:pPr>
            <a:r>
              <a:rPr lang="en-US" altLang="zh-CN" sz="2800" i="0" dirty="0" smtClean="0">
                <a:solidFill>
                  <a:schemeClr val="tx2"/>
                </a:solidFill>
                <a:ea typeface="隶书" pitchFamily="49" charset="-122"/>
              </a:rPr>
              <a:t>PL=0+1*2</a:t>
            </a:r>
            <a:r>
              <a:rPr lang="en-US" altLang="zh-CN" sz="2800" i="0" dirty="0">
                <a:solidFill>
                  <a:schemeClr val="tx2"/>
                </a:solidFill>
                <a:ea typeface="隶书" pitchFamily="49" charset="-122"/>
              </a:rPr>
              <a:t>+</a:t>
            </a:r>
          </a:p>
          <a:p>
            <a:pPr>
              <a:spcBef>
                <a:spcPct val="20000"/>
              </a:spcBef>
              <a:defRPr/>
            </a:pPr>
            <a:r>
              <a:rPr lang="en-US" altLang="zh-CN" sz="2800" i="0" dirty="0">
                <a:solidFill>
                  <a:schemeClr val="tx2"/>
                </a:solidFill>
                <a:ea typeface="隶书" pitchFamily="49" charset="-122"/>
              </a:rPr>
              <a:t>         2*4+3*1</a:t>
            </a:r>
          </a:p>
          <a:p>
            <a:pPr>
              <a:spcBef>
                <a:spcPct val="20000"/>
              </a:spcBef>
              <a:defRPr/>
            </a:pPr>
            <a:r>
              <a:rPr lang="en-US" altLang="zh-CN" sz="2800" i="0" dirty="0">
                <a:solidFill>
                  <a:schemeClr val="tx2"/>
                </a:solidFill>
                <a:ea typeface="隶书" pitchFamily="49" charset="-122"/>
              </a:rPr>
              <a:t>      </a:t>
            </a:r>
            <a:r>
              <a:rPr lang="en-US" altLang="zh-CN" sz="2800" i="0" dirty="0" smtClean="0">
                <a:solidFill>
                  <a:schemeClr val="tx2"/>
                </a:solidFill>
                <a:ea typeface="隶书" pitchFamily="49" charset="-122"/>
              </a:rPr>
              <a:t>=13</a:t>
            </a:r>
            <a:endParaRPr lang="en-US" altLang="zh-CN" sz="2800" i="0" dirty="0">
              <a:solidFill>
                <a:schemeClr val="tx2"/>
              </a:solidFill>
              <a:ea typeface="隶书" pitchFamily="49" charset="-122"/>
            </a:endParaRPr>
          </a:p>
          <a:p>
            <a:pPr>
              <a:spcBef>
                <a:spcPct val="20000"/>
              </a:spcBef>
              <a:defRPr/>
            </a:pPr>
            <a:r>
              <a:rPr lang="zh-CN" altLang="en-US" sz="3200" i="0" u="sng" dirty="0">
                <a:solidFill>
                  <a:schemeClr val="accent2"/>
                </a:solidFill>
                <a:effectLst>
                  <a:outerShdw blurRad="38100" dist="38100" dir="2700000" algn="tl">
                    <a:srgbClr val="C0C0C0"/>
                  </a:outerShdw>
                </a:effectLst>
                <a:ea typeface="隶书" pitchFamily="49" charset="-122"/>
              </a:rPr>
              <a:t>完全二叉树</a:t>
            </a:r>
          </a:p>
        </p:txBody>
      </p:sp>
      <p:sp>
        <p:nvSpPr>
          <p:cNvPr id="313397" name="Text Box 53"/>
          <p:cNvSpPr txBox="1">
            <a:spLocks noChangeArrowheads="1"/>
          </p:cNvSpPr>
          <p:nvPr/>
        </p:nvSpPr>
        <p:spPr bwMode="auto">
          <a:xfrm>
            <a:off x="5364163" y="3848928"/>
            <a:ext cx="2720617" cy="2665345"/>
          </a:xfrm>
          <a:prstGeom prst="rect">
            <a:avLst/>
          </a:prstGeom>
          <a:noFill/>
          <a:ln w="38100">
            <a:noFill/>
            <a:miter lim="800000"/>
            <a:headEnd/>
            <a:tailEnd/>
          </a:ln>
          <a:effectLst/>
        </p:spPr>
        <p:txBody>
          <a:bodyPr wrap="none" anchor="ctr">
            <a:spAutoFit/>
          </a:bodyPr>
          <a:lstStyle/>
          <a:p>
            <a:pPr>
              <a:spcBef>
                <a:spcPct val="20000"/>
              </a:spcBef>
              <a:defRPr/>
            </a:pPr>
            <a:r>
              <a:rPr lang="en-US" altLang="zh-CN" sz="2800" i="0" dirty="0">
                <a:solidFill>
                  <a:srgbClr val="009900"/>
                </a:solidFill>
                <a:effectLst>
                  <a:outerShdw blurRad="38100" dist="38100" dir="2700000" algn="tl">
                    <a:srgbClr val="C0C0C0"/>
                  </a:outerShdw>
                </a:effectLst>
                <a:ea typeface="隶书" pitchFamily="49" charset="-122"/>
              </a:rPr>
              <a:t>   </a:t>
            </a:r>
            <a:r>
              <a:rPr lang="zh-CN" altLang="en-US" sz="2800" i="0" dirty="0">
                <a:solidFill>
                  <a:srgbClr val="009900"/>
                </a:solidFill>
                <a:effectLst>
                  <a:outerShdw blurRad="38100" dist="38100" dir="2700000" algn="tl">
                    <a:srgbClr val="C0C0C0"/>
                  </a:outerShdw>
                </a:effectLst>
                <a:ea typeface="隶书" pitchFamily="49" charset="-122"/>
              </a:rPr>
              <a:t>树的路径长度</a:t>
            </a:r>
          </a:p>
          <a:p>
            <a:pPr>
              <a:spcBef>
                <a:spcPct val="20000"/>
              </a:spcBef>
              <a:defRPr/>
            </a:pPr>
            <a:r>
              <a:rPr lang="en-US" altLang="zh-CN" sz="2800" i="0" dirty="0" smtClean="0">
                <a:solidFill>
                  <a:schemeClr val="tx2"/>
                </a:solidFill>
                <a:ea typeface="隶书" pitchFamily="49" charset="-122"/>
              </a:rPr>
              <a:t>PL=0+1*2+2*2</a:t>
            </a:r>
            <a:r>
              <a:rPr lang="en-US" altLang="zh-CN" sz="2800" i="0" dirty="0">
                <a:solidFill>
                  <a:schemeClr val="tx2"/>
                </a:solidFill>
                <a:ea typeface="隶书" pitchFamily="49" charset="-122"/>
              </a:rPr>
              <a:t>+</a:t>
            </a:r>
          </a:p>
          <a:p>
            <a:pPr>
              <a:spcBef>
                <a:spcPct val="20000"/>
              </a:spcBef>
              <a:defRPr/>
            </a:pPr>
            <a:r>
              <a:rPr lang="en-US" altLang="zh-CN" sz="2800" i="0" dirty="0">
                <a:solidFill>
                  <a:schemeClr val="tx2"/>
                </a:solidFill>
                <a:ea typeface="隶书" pitchFamily="49" charset="-122"/>
              </a:rPr>
              <a:t>          3*2+4*1</a:t>
            </a:r>
          </a:p>
          <a:p>
            <a:pPr>
              <a:spcBef>
                <a:spcPct val="20000"/>
              </a:spcBef>
              <a:defRPr/>
            </a:pPr>
            <a:r>
              <a:rPr lang="en-US" altLang="zh-CN" sz="2800" i="0" dirty="0">
                <a:solidFill>
                  <a:schemeClr val="tx2"/>
                </a:solidFill>
                <a:ea typeface="隶书" pitchFamily="49" charset="-122"/>
              </a:rPr>
              <a:t>     </a:t>
            </a:r>
            <a:r>
              <a:rPr lang="en-US" altLang="zh-CN" sz="2800" i="0" dirty="0" smtClean="0">
                <a:solidFill>
                  <a:schemeClr val="tx2"/>
                </a:solidFill>
                <a:ea typeface="隶书" pitchFamily="49" charset="-122"/>
              </a:rPr>
              <a:t> =16</a:t>
            </a:r>
            <a:endParaRPr lang="en-US" altLang="zh-CN" sz="2800" i="0" dirty="0">
              <a:solidFill>
                <a:schemeClr val="tx2"/>
              </a:solidFill>
              <a:ea typeface="隶书" pitchFamily="49" charset="-122"/>
            </a:endParaRPr>
          </a:p>
          <a:p>
            <a:pPr>
              <a:spcBef>
                <a:spcPct val="20000"/>
              </a:spcBef>
              <a:defRPr/>
            </a:pPr>
            <a:r>
              <a:rPr lang="en-US" altLang="zh-CN" sz="3200" i="0" dirty="0">
                <a:solidFill>
                  <a:schemeClr val="accent2"/>
                </a:solidFill>
                <a:effectLst>
                  <a:outerShdw blurRad="38100" dist="38100" dir="2700000" algn="tl">
                    <a:srgbClr val="C0C0C0"/>
                  </a:outerShdw>
                </a:effectLst>
                <a:ea typeface="隶书" pitchFamily="49" charset="-122"/>
              </a:rPr>
              <a:t>    </a:t>
            </a:r>
            <a:r>
              <a:rPr lang="zh-CN" altLang="en-US" sz="3200" i="0" u="sng" dirty="0">
                <a:solidFill>
                  <a:schemeClr val="accent2"/>
                </a:solidFill>
                <a:effectLst>
                  <a:outerShdw blurRad="38100" dist="38100" dir="2700000" algn="tl">
                    <a:srgbClr val="C0C0C0"/>
                  </a:outerShdw>
                </a:effectLst>
                <a:ea typeface="隶书" pitchFamily="49" charset="-122"/>
              </a:rPr>
              <a:t>一般二叉树</a:t>
            </a:r>
          </a:p>
        </p:txBody>
      </p:sp>
      <p:sp>
        <p:nvSpPr>
          <p:cNvPr id="44" name="灯片编号占位符 43"/>
          <p:cNvSpPr>
            <a:spLocks noGrp="1"/>
          </p:cNvSpPr>
          <p:nvPr>
            <p:ph type="sldNum" sz="quarter" idx="12"/>
          </p:nvPr>
        </p:nvSpPr>
        <p:spPr/>
        <p:txBody>
          <a:bodyPr/>
          <a:lstStyle/>
          <a:p>
            <a:pPr>
              <a:defRPr/>
            </a:pPr>
            <a:fld id="{40D23E0A-D758-45BD-827F-90FA2C1CB3A3}" type="slidenum">
              <a:rPr lang="en-US" altLang="zh-CN" smtClean="0"/>
              <a:pPr>
                <a:defRPr/>
              </a:pPr>
              <a:t>291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3396"/>
                                        </p:tgtEl>
                                        <p:attrNameLst>
                                          <p:attrName>style.visibility</p:attrName>
                                        </p:attrNameLst>
                                      </p:cBhvr>
                                      <p:to>
                                        <p:strVal val="visible"/>
                                      </p:to>
                                    </p:set>
                                    <p:anim calcmode="lin" valueType="num">
                                      <p:cBhvr additive="base">
                                        <p:cTn id="7" dur="500" fill="hold"/>
                                        <p:tgtEl>
                                          <p:spTgt spid="313396"/>
                                        </p:tgtEl>
                                        <p:attrNameLst>
                                          <p:attrName>ppt_x</p:attrName>
                                        </p:attrNameLst>
                                      </p:cBhvr>
                                      <p:tavLst>
                                        <p:tav tm="0">
                                          <p:val>
                                            <p:strVal val="#ppt_x"/>
                                          </p:val>
                                        </p:tav>
                                        <p:tav tm="100000">
                                          <p:val>
                                            <p:strVal val="#ppt_x"/>
                                          </p:val>
                                        </p:tav>
                                      </p:tavLst>
                                    </p:anim>
                                    <p:anim calcmode="lin" valueType="num">
                                      <p:cBhvr additive="base">
                                        <p:cTn id="8" dur="500" fill="hold"/>
                                        <p:tgtEl>
                                          <p:spTgt spid="3133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3397"/>
                                        </p:tgtEl>
                                        <p:attrNameLst>
                                          <p:attrName>style.visibility</p:attrName>
                                        </p:attrNameLst>
                                      </p:cBhvr>
                                      <p:to>
                                        <p:strVal val="visible"/>
                                      </p:to>
                                    </p:set>
                                    <p:anim calcmode="lin" valueType="num">
                                      <p:cBhvr additive="base">
                                        <p:cTn id="13" dur="500" fill="hold"/>
                                        <p:tgtEl>
                                          <p:spTgt spid="313397"/>
                                        </p:tgtEl>
                                        <p:attrNameLst>
                                          <p:attrName>ppt_x</p:attrName>
                                        </p:attrNameLst>
                                      </p:cBhvr>
                                      <p:tavLst>
                                        <p:tav tm="0">
                                          <p:val>
                                            <p:strVal val="#ppt_x"/>
                                          </p:val>
                                        </p:tav>
                                        <p:tav tm="100000">
                                          <p:val>
                                            <p:strVal val="#ppt_x"/>
                                          </p:val>
                                        </p:tav>
                                      </p:tavLst>
                                    </p:anim>
                                    <p:anim calcmode="lin" valueType="num">
                                      <p:cBhvr additive="base">
                                        <p:cTn id="14" dur="500" fill="hold"/>
                                        <p:tgtEl>
                                          <p:spTgt spid="313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6" grpId="0"/>
      <p:bldP spid="313397" grpId="0"/>
    </p:bldLst>
  </p:timing>
</p:sld>
</file>

<file path=ppt/slides/slide2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3092" name="Text Box 4"/>
          <p:cNvSpPr txBox="1">
            <a:spLocks noChangeArrowheads="1"/>
          </p:cNvSpPr>
          <p:nvPr/>
        </p:nvSpPr>
        <p:spPr bwMode="auto">
          <a:xfrm>
            <a:off x="611188" y="1412875"/>
            <a:ext cx="7993062" cy="1066800"/>
          </a:xfrm>
          <a:prstGeom prst="rect">
            <a:avLst/>
          </a:prstGeom>
          <a:noFill/>
          <a:ln w="9525">
            <a:noFill/>
            <a:miter lim="800000"/>
            <a:headEnd/>
            <a:tailEnd/>
          </a:ln>
          <a:effectLst/>
        </p:spPr>
        <p:txBody>
          <a:bodyPr>
            <a:spAutoFit/>
          </a:bodyPr>
          <a:lstStyle/>
          <a:p>
            <a:pPr>
              <a:spcBef>
                <a:spcPct val="20000"/>
              </a:spcBef>
              <a:defRPr/>
            </a:pPr>
            <a:r>
              <a:rPr lang="en-US" altLang="zh-CN" sz="3200" dirty="0">
                <a:effectLst>
                  <a:outerShdw blurRad="38100" dist="38100" dir="2700000" algn="tl">
                    <a:srgbClr val="C0C0C0"/>
                  </a:outerShdw>
                </a:effectLst>
                <a:ea typeface="楷体_GB2312" pitchFamily="49" charset="-122"/>
              </a:rPr>
              <a:t>        </a:t>
            </a:r>
            <a:r>
              <a:rPr lang="en-US" altLang="zh-CN" sz="3200" dirty="0" smtClean="0">
                <a:solidFill>
                  <a:schemeClr val="tx2"/>
                </a:solidFill>
                <a:effectLst>
                  <a:outerShdw blurRad="38100" dist="38100" dir="2700000" algn="tl">
                    <a:srgbClr val="C0C0C0"/>
                  </a:outerShdw>
                </a:effectLst>
                <a:ea typeface="仿宋_GB2312" pitchFamily="49" charset="-122"/>
              </a:rPr>
              <a:t>n</a:t>
            </a:r>
            <a:r>
              <a:rPr lang="zh-CN" altLang="en-US" sz="3200" i="0" dirty="0" smtClean="0">
                <a:solidFill>
                  <a:srgbClr val="000099"/>
                </a:solidFill>
                <a:effectLst>
                  <a:outerShdw blurRad="38100" dist="38100" dir="2700000" algn="tl">
                    <a:srgbClr val="C0C0C0"/>
                  </a:outerShdw>
                </a:effectLst>
                <a:ea typeface="仿宋_GB2312" pitchFamily="49" charset="-122"/>
              </a:rPr>
              <a:t>个</a:t>
            </a:r>
            <a:r>
              <a:rPr lang="zh-CN" altLang="en-US" sz="3200" i="0" dirty="0">
                <a:solidFill>
                  <a:srgbClr val="000099"/>
                </a:solidFill>
                <a:effectLst>
                  <a:outerShdw blurRad="38100" dist="38100" dir="2700000" algn="tl">
                    <a:srgbClr val="C0C0C0"/>
                  </a:outerShdw>
                </a:effectLst>
                <a:ea typeface="仿宋_GB2312" pitchFamily="49" charset="-122"/>
              </a:rPr>
              <a:t>结点的二叉树的路径长度不小于下述数列</a:t>
            </a:r>
            <a:r>
              <a:rPr lang="zh-CN" altLang="en-US" sz="3200" i="0" dirty="0" smtClean="0">
                <a:solidFill>
                  <a:srgbClr val="000099"/>
                </a:solidFill>
                <a:effectLst>
                  <a:outerShdw blurRad="38100" dist="38100" dir="2700000" algn="tl">
                    <a:srgbClr val="C0C0C0"/>
                  </a:outerShdw>
                </a:effectLst>
                <a:ea typeface="仿宋_GB2312" pitchFamily="49" charset="-122"/>
              </a:rPr>
              <a:t>前</a:t>
            </a:r>
            <a:r>
              <a:rPr lang="en-US" altLang="zh-CN" sz="3200" dirty="0" smtClean="0">
                <a:solidFill>
                  <a:schemeClr val="tx2"/>
                </a:solidFill>
                <a:effectLst>
                  <a:outerShdw blurRad="38100" dist="38100" dir="2700000" algn="tl">
                    <a:srgbClr val="C0C0C0"/>
                  </a:outerShdw>
                </a:effectLst>
                <a:ea typeface="仿宋_GB2312" pitchFamily="49" charset="-122"/>
              </a:rPr>
              <a:t>n</a:t>
            </a:r>
            <a:r>
              <a:rPr lang="zh-CN" altLang="en-US" sz="3200" i="0" dirty="0" smtClean="0">
                <a:solidFill>
                  <a:srgbClr val="000099"/>
                </a:solidFill>
                <a:effectLst>
                  <a:outerShdw blurRad="38100" dist="38100" dir="2700000" algn="tl">
                    <a:srgbClr val="C0C0C0"/>
                  </a:outerShdw>
                </a:effectLst>
                <a:ea typeface="仿宋_GB2312" pitchFamily="49" charset="-122"/>
              </a:rPr>
              <a:t>项</a:t>
            </a:r>
            <a:r>
              <a:rPr lang="zh-CN" altLang="en-US" sz="3200" i="0" dirty="0">
                <a:solidFill>
                  <a:srgbClr val="000099"/>
                </a:solidFill>
                <a:effectLst>
                  <a:outerShdw blurRad="38100" dist="38100" dir="2700000" algn="tl">
                    <a:srgbClr val="C0C0C0"/>
                  </a:outerShdw>
                </a:effectLst>
                <a:ea typeface="仿宋_GB2312" pitchFamily="49" charset="-122"/>
              </a:rPr>
              <a:t>的和，即</a:t>
            </a:r>
          </a:p>
        </p:txBody>
      </p:sp>
      <p:grpSp>
        <p:nvGrpSpPr>
          <p:cNvPr id="2" name="Group 5"/>
          <p:cNvGrpSpPr>
            <a:grpSpLocks/>
          </p:cNvGrpSpPr>
          <p:nvPr/>
        </p:nvGrpSpPr>
        <p:grpSpPr bwMode="auto">
          <a:xfrm>
            <a:off x="611188" y="2708275"/>
            <a:ext cx="7519987" cy="2667000"/>
            <a:chOff x="447" y="240"/>
            <a:chExt cx="4737" cy="1680"/>
          </a:xfrm>
        </p:grpSpPr>
        <p:graphicFrame>
          <p:nvGraphicFramePr>
            <p:cNvPr id="4098" name="Object 6"/>
            <p:cNvGraphicFramePr>
              <a:graphicFrameLocks noChangeAspect="1"/>
            </p:cNvGraphicFramePr>
            <p:nvPr/>
          </p:nvGraphicFramePr>
          <p:xfrm>
            <a:off x="912" y="240"/>
            <a:ext cx="2496" cy="720"/>
          </p:xfrm>
          <a:graphic>
            <a:graphicData uri="http://schemas.openxmlformats.org/presentationml/2006/ole">
              <p:oleObj spid="_x0000_s4098" name="公式" r:id="rId3" imgW="1307880" imgH="431640" progId="Equation.3">
                <p:embed/>
              </p:oleObj>
            </a:graphicData>
          </a:graphic>
        </p:graphicFrame>
        <p:graphicFrame>
          <p:nvGraphicFramePr>
            <p:cNvPr id="4099" name="Object 7"/>
            <p:cNvGraphicFramePr>
              <a:graphicFrameLocks noChangeAspect="1"/>
            </p:cNvGraphicFramePr>
            <p:nvPr/>
          </p:nvGraphicFramePr>
          <p:xfrm>
            <a:off x="2847" y="1248"/>
            <a:ext cx="2337" cy="672"/>
          </p:xfrm>
          <a:graphic>
            <a:graphicData uri="http://schemas.openxmlformats.org/presentationml/2006/ole">
              <p:oleObj spid="_x0000_s4099" name="公式" r:id="rId4" imgW="1307880" imgH="431640" progId="Equation.3">
                <p:embed/>
              </p:oleObj>
            </a:graphicData>
          </a:graphic>
        </p:graphicFrame>
        <p:graphicFrame>
          <p:nvGraphicFramePr>
            <p:cNvPr id="4100" name="Object 8"/>
            <p:cNvGraphicFramePr>
              <a:graphicFrameLocks noChangeAspect="1"/>
            </p:cNvGraphicFramePr>
            <p:nvPr/>
          </p:nvGraphicFramePr>
          <p:xfrm>
            <a:off x="2852" y="907"/>
            <a:ext cx="181" cy="322"/>
          </p:xfrm>
          <a:graphic>
            <a:graphicData uri="http://schemas.openxmlformats.org/presentationml/2006/ole">
              <p:oleObj spid="_x0000_s4100" name="公式" r:id="rId5" imgW="114120" imgH="215640" progId="Equation.3">
                <p:embed/>
              </p:oleObj>
            </a:graphicData>
          </a:graphic>
        </p:graphicFrame>
        <p:sp>
          <p:nvSpPr>
            <p:cNvPr id="473097" name="Text Box 9"/>
            <p:cNvSpPr txBox="1">
              <a:spLocks noChangeArrowheads="1"/>
            </p:cNvSpPr>
            <p:nvPr/>
          </p:nvSpPr>
          <p:spPr bwMode="auto">
            <a:xfrm>
              <a:off x="447" y="1344"/>
              <a:ext cx="4032" cy="365"/>
            </a:xfrm>
            <a:prstGeom prst="rect">
              <a:avLst/>
            </a:prstGeom>
            <a:noFill/>
            <a:ln w="9525">
              <a:noFill/>
              <a:miter lim="800000"/>
              <a:headEnd/>
              <a:tailEnd/>
            </a:ln>
            <a:effectLst/>
          </p:spPr>
          <p:txBody>
            <a:bodyPr>
              <a:spAutoFit/>
            </a:bodyPr>
            <a:lstStyle/>
            <a:p>
              <a:pPr>
                <a:spcBef>
                  <a:spcPct val="50000"/>
                </a:spcBef>
                <a:defRPr/>
              </a:pPr>
              <a:r>
                <a:rPr lang="zh-CN" altLang="en-US" sz="3200" i="0">
                  <a:solidFill>
                    <a:schemeClr val="tx2"/>
                  </a:solidFill>
                  <a:effectLst>
                    <a:outerShdw blurRad="38100" dist="38100" dir="2700000" algn="tl">
                      <a:srgbClr val="C0C0C0"/>
                    </a:outerShdw>
                  </a:effectLst>
                  <a:ea typeface="仿宋_GB2312" pitchFamily="49" charset="-122"/>
                </a:rPr>
                <a:t>其路径长度最小者为</a:t>
              </a:r>
              <a:endParaRPr lang="zh-CN" altLang="en-US" b="0" i="0"/>
            </a:p>
          </p:txBody>
        </p:sp>
        <p:graphicFrame>
          <p:nvGraphicFramePr>
            <p:cNvPr id="4101" name="Object 10"/>
            <p:cNvGraphicFramePr>
              <a:graphicFrameLocks noChangeAspect="1"/>
            </p:cNvGraphicFramePr>
            <p:nvPr/>
          </p:nvGraphicFramePr>
          <p:xfrm>
            <a:off x="1692" y="937"/>
            <a:ext cx="201" cy="334"/>
          </p:xfrm>
          <a:graphic>
            <a:graphicData uri="http://schemas.openxmlformats.org/presentationml/2006/ole">
              <p:oleObj spid="_x0000_s4101" name="公式" r:id="rId6" imgW="114120" imgH="215640" progId="Equation.3">
                <p:embed/>
              </p:oleObj>
            </a:graphicData>
          </a:graphic>
        </p:graphicFrame>
        <p:graphicFrame>
          <p:nvGraphicFramePr>
            <p:cNvPr id="4102" name="Object 11"/>
            <p:cNvGraphicFramePr>
              <a:graphicFrameLocks noChangeAspect="1"/>
            </p:cNvGraphicFramePr>
            <p:nvPr/>
          </p:nvGraphicFramePr>
          <p:xfrm>
            <a:off x="1740" y="889"/>
            <a:ext cx="201" cy="334"/>
          </p:xfrm>
          <a:graphic>
            <a:graphicData uri="http://schemas.openxmlformats.org/presentationml/2006/ole">
              <p:oleObj spid="_x0000_s4102" name="公式" r:id="rId7" imgW="114120" imgH="215640" progId="Equation.3">
                <p:embed/>
              </p:oleObj>
            </a:graphicData>
          </a:graphic>
        </p:graphicFrame>
        <p:graphicFrame>
          <p:nvGraphicFramePr>
            <p:cNvPr id="4103" name="Object 12"/>
            <p:cNvGraphicFramePr>
              <a:graphicFrameLocks noChangeAspect="1"/>
            </p:cNvGraphicFramePr>
            <p:nvPr/>
          </p:nvGraphicFramePr>
          <p:xfrm>
            <a:off x="1344" y="912"/>
            <a:ext cx="3504" cy="336"/>
          </p:xfrm>
          <a:graphic>
            <a:graphicData uri="http://schemas.openxmlformats.org/presentationml/2006/ole">
              <p:oleObj spid="_x0000_s4103" name="公式" r:id="rId8" imgW="2120760" imgH="177480" progId="Equation.3">
                <p:embed/>
              </p:oleObj>
            </a:graphicData>
          </a:graphic>
        </p:graphicFrame>
      </p:grpSp>
      <p:sp>
        <p:nvSpPr>
          <p:cNvPr id="11" name="灯片编号占位符 10"/>
          <p:cNvSpPr>
            <a:spLocks noGrp="1"/>
          </p:cNvSpPr>
          <p:nvPr>
            <p:ph type="sldNum" sz="quarter" idx="12"/>
          </p:nvPr>
        </p:nvSpPr>
        <p:spPr/>
        <p:txBody>
          <a:bodyPr/>
          <a:lstStyle/>
          <a:p>
            <a:pPr>
              <a:defRPr/>
            </a:pPr>
            <a:fld id="{FA13E0FF-AC54-4E23-B7ED-CE167D266037}" type="slidenum">
              <a:rPr lang="en-US" altLang="zh-CN" smtClean="0"/>
              <a:pPr>
                <a:defRPr/>
              </a:pPr>
              <a:t>292</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6" name="Rectangle 4"/>
          <p:cNvSpPr>
            <a:spLocks noChangeArrowheads="1"/>
          </p:cNvSpPr>
          <p:nvPr/>
        </p:nvSpPr>
        <p:spPr bwMode="auto">
          <a:xfrm>
            <a:off x="755650" y="908050"/>
            <a:ext cx="7715250" cy="4795838"/>
          </a:xfrm>
          <a:prstGeom prst="rect">
            <a:avLst/>
          </a:prstGeom>
          <a:noFill/>
          <a:ln w="9525">
            <a:noFill/>
            <a:miter lim="800000"/>
            <a:headEnd/>
            <a:tailEnd/>
          </a:ln>
          <a:effectLst/>
        </p:spPr>
        <p:txBody>
          <a:bodyPr>
            <a:spAutoFit/>
          </a:bodyPr>
          <a:lstStyle/>
          <a:p>
            <a:pPr algn="ctr">
              <a:spcBef>
                <a:spcPct val="20000"/>
              </a:spcBef>
              <a:defRPr/>
            </a:pPr>
            <a:r>
              <a:rPr lang="zh-CN" altLang="en-US" sz="3200" i="0" dirty="0">
                <a:solidFill>
                  <a:srgbClr val="CC3300"/>
                </a:solidFill>
                <a:effectLst>
                  <a:outerShdw blurRad="38100" dist="38100" dir="2700000" algn="tl">
                    <a:srgbClr val="C0C0C0"/>
                  </a:outerShdw>
                </a:effectLst>
                <a:ea typeface="仿宋_GB2312" pitchFamily="49" charset="-122"/>
              </a:rPr>
              <a:t>带权路径长度 </a:t>
            </a:r>
          </a:p>
          <a:p>
            <a:pPr algn="ctr">
              <a:spcBef>
                <a:spcPct val="20000"/>
              </a:spcBef>
              <a:defRPr/>
            </a:pPr>
            <a:r>
              <a:rPr lang="zh-CN" altLang="en-GB" sz="3200" i="0" dirty="0">
                <a:solidFill>
                  <a:srgbClr val="CC3300"/>
                </a:solidFill>
                <a:effectLst>
                  <a:outerShdw blurRad="38100" dist="38100" dir="2700000" algn="tl">
                    <a:srgbClr val="C0C0C0"/>
                  </a:outerShdw>
                </a:effectLst>
                <a:ea typeface="仿宋_GB2312" pitchFamily="49" charset="-122"/>
              </a:rPr>
              <a:t>(</a:t>
            </a:r>
            <a:r>
              <a:rPr lang="en-GB" altLang="zh-CN" sz="3200" i="0" dirty="0">
                <a:solidFill>
                  <a:srgbClr val="CC3300"/>
                </a:solidFill>
                <a:effectLst>
                  <a:outerShdw blurRad="38100" dist="38100" dir="2700000" algn="tl">
                    <a:srgbClr val="C0C0C0"/>
                  </a:outerShdw>
                </a:effectLst>
                <a:ea typeface="仿宋_GB2312" pitchFamily="49" charset="-122"/>
              </a:rPr>
              <a:t>Weighted Path Length, WPL)</a:t>
            </a:r>
          </a:p>
          <a:p>
            <a:pPr algn="just">
              <a:spcBef>
                <a:spcPct val="50000"/>
              </a:spcBef>
              <a:defRPr/>
            </a:pPr>
            <a:r>
              <a:rPr lang="zh-CN" altLang="en-GB" sz="2800" i="0" dirty="0">
                <a:effectLst>
                  <a:outerShdw blurRad="38100" dist="38100" dir="2700000" algn="tl">
                    <a:srgbClr val="C0C0C0"/>
                  </a:outerShdw>
                </a:effectLst>
                <a:ea typeface="仿宋_GB2312" pitchFamily="49" charset="-122"/>
              </a:rPr>
              <a:t>假设给定一个有</a:t>
            </a:r>
            <a:r>
              <a:rPr lang="en-GB" altLang="zh-CN" sz="2800" dirty="0">
                <a:solidFill>
                  <a:schemeClr val="tx2"/>
                </a:solidFill>
                <a:effectLst>
                  <a:outerShdw blurRad="38100" dist="38100" dir="2700000" algn="tl">
                    <a:srgbClr val="C0C0C0"/>
                  </a:outerShdw>
                </a:effectLst>
                <a:ea typeface="仿宋_GB2312" pitchFamily="49" charset="-122"/>
              </a:rPr>
              <a:t>n</a:t>
            </a:r>
            <a:r>
              <a:rPr lang="zh-CN" altLang="en-GB" sz="2800" i="0" dirty="0">
                <a:effectLst>
                  <a:outerShdw blurRad="38100" dist="38100" dir="2700000" algn="tl">
                    <a:srgbClr val="C0C0C0"/>
                  </a:outerShdw>
                </a:effectLst>
                <a:ea typeface="仿宋_GB2312" pitchFamily="49" charset="-122"/>
              </a:rPr>
              <a:t>个权值的集合</a:t>
            </a:r>
            <a:r>
              <a:rPr lang="en-US" altLang="zh-CN" sz="2800" i="0" dirty="0">
                <a:solidFill>
                  <a:schemeClr val="tx2"/>
                </a:solidFill>
                <a:effectLst>
                  <a:outerShdw blurRad="38100" dist="38100" dir="2700000" algn="tl">
                    <a:srgbClr val="C0C0C0"/>
                  </a:outerShdw>
                </a:effectLst>
                <a:ea typeface="仿宋_GB2312" pitchFamily="49" charset="-122"/>
              </a:rPr>
              <a:t>{</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0</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2</a:t>
            </a:r>
            <a:r>
              <a:rPr lang="en-US" altLang="zh-CN" sz="2800" i="0" dirty="0">
                <a:solidFill>
                  <a:schemeClr val="tx2"/>
                </a:solidFill>
                <a:effectLst>
                  <a:outerShdw blurRad="38100" dist="38100" dir="2700000" algn="tl">
                    <a:srgbClr val="C0C0C0"/>
                  </a:outerShdw>
                </a:effectLst>
                <a:ea typeface="仿宋_GB2312" pitchFamily="49" charset="-122"/>
              </a:rPr>
              <a:t>, …,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baseline="-25000" dirty="0">
                <a:solidFill>
                  <a:schemeClr val="tx2"/>
                </a:solidFill>
                <a:effectLst>
                  <a:outerShdw blurRad="38100" dist="38100" dir="2700000" algn="tl">
                    <a:srgbClr val="C0C0C0"/>
                  </a:outerShdw>
                </a:effectLst>
                <a:ea typeface="仿宋_GB2312" pitchFamily="49" charset="-122"/>
              </a:rPr>
              <a:t>n</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en-US" altLang="zh-CN" sz="2800" i="0" dirty="0">
                <a:solidFill>
                  <a:schemeClr val="tx2"/>
                </a:solidFill>
                <a:effectLst>
                  <a:outerShdw blurRad="38100" dist="38100" dir="2700000" algn="tl">
                    <a:srgbClr val="C0C0C0"/>
                  </a:outerShdw>
                </a:effectLst>
                <a:ea typeface="仿宋_GB2312" pitchFamily="49" charset="-122"/>
              </a:rPr>
              <a:t>}</a:t>
            </a:r>
            <a:r>
              <a:rPr lang="zh-CN" altLang="en-US" sz="2800" i="0" dirty="0">
                <a:effectLst>
                  <a:outerShdw blurRad="38100" dist="38100" dir="2700000" algn="tl">
                    <a:srgbClr val="C0C0C0"/>
                  </a:outerShdw>
                </a:effectLst>
                <a:ea typeface="仿宋_GB2312" pitchFamily="49" charset="-122"/>
              </a:rPr>
              <a:t>，其中</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baseline="-25000" dirty="0">
                <a:solidFill>
                  <a:schemeClr val="tx2"/>
                </a:solidFill>
                <a:effectLst>
                  <a:outerShdw blurRad="38100" dist="38100" dir="2700000" algn="tl">
                    <a:srgbClr val="C0C0C0"/>
                  </a:outerShdw>
                </a:effectLst>
                <a:ea typeface="仿宋_GB2312" pitchFamily="49" charset="-122"/>
              </a:rPr>
              <a:t>i</a:t>
            </a:r>
            <a:r>
              <a:rPr lang="en-US" altLang="zh-CN" sz="2800" i="0" dirty="0" smtClean="0">
                <a:solidFill>
                  <a:schemeClr val="tx2"/>
                </a:solidFill>
                <a:effectLst>
                  <a:outerShdw blurRad="38100" dist="38100" dir="2700000" algn="tl">
                    <a:srgbClr val="C0C0C0"/>
                  </a:outerShdw>
                </a:effectLst>
                <a:ea typeface="仿宋_GB2312" pitchFamily="49" charset="-122"/>
                <a:sym typeface="Symbol" pitchFamily="18" charset="2"/>
              </a:rPr>
              <a:t>0</a:t>
            </a:r>
            <a:r>
              <a:rPr lang="en-US" altLang="zh-CN" sz="2800" i="0" dirty="0" smtClean="0">
                <a:effectLst>
                  <a:outerShdw blurRad="38100" dist="38100" dir="2700000" algn="tl">
                    <a:srgbClr val="C0C0C0"/>
                  </a:outerShdw>
                </a:effectLst>
                <a:ea typeface="仿宋_GB2312" pitchFamily="49" charset="-122"/>
                <a:sym typeface="Symbol" pitchFamily="18" charset="2"/>
              </a:rPr>
              <a:t> </a:t>
            </a:r>
            <a:r>
              <a:rPr lang="en-US" altLang="zh-CN" sz="2800" i="0" dirty="0">
                <a:effectLst>
                  <a:outerShdw blurRad="38100" dist="38100" dir="2700000" algn="tl">
                    <a:srgbClr val="C0C0C0"/>
                  </a:outerShdw>
                </a:effectLst>
                <a:ea typeface="仿宋_GB2312" pitchFamily="49" charset="-122"/>
                <a:sym typeface="Symbol" pitchFamily="18" charset="2"/>
              </a:rPr>
              <a:t>(</a:t>
            </a:r>
            <a:r>
              <a:rPr lang="en-US" altLang="zh-CN" sz="2800" i="0" dirty="0">
                <a:solidFill>
                  <a:schemeClr val="tx2"/>
                </a:solidFill>
                <a:effectLst>
                  <a:outerShdw blurRad="38100" dist="38100" dir="2700000" algn="tl">
                    <a:srgbClr val="C0C0C0"/>
                  </a:outerShdw>
                </a:effectLst>
                <a:ea typeface="仿宋_GB2312" pitchFamily="49" charset="-122"/>
                <a:sym typeface="Symbol" pitchFamily="18" charset="2"/>
              </a:rPr>
              <a:t>0</a:t>
            </a:r>
            <a:r>
              <a:rPr lang="en-US" altLang="zh-CN" sz="2800" i="0" dirty="0" smtClean="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800" dirty="0" smtClean="0">
                <a:solidFill>
                  <a:schemeClr val="tx2"/>
                </a:solidFill>
                <a:effectLst>
                  <a:outerShdw blurRad="38100" dist="38100" dir="2700000" algn="tl">
                    <a:srgbClr val="C0C0C0"/>
                  </a:outerShdw>
                </a:effectLst>
                <a:ea typeface="仿宋_GB2312" pitchFamily="49" charset="-122"/>
                <a:sym typeface="Symbol" pitchFamily="18" charset="2"/>
              </a:rPr>
              <a:t>i</a:t>
            </a:r>
            <a:r>
              <a:rPr lang="en-US" altLang="zh-CN" sz="2800" i="0" dirty="0" smtClean="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800" dirty="0">
                <a:solidFill>
                  <a:schemeClr val="tx2"/>
                </a:solidFill>
                <a:effectLst>
                  <a:outerShdw blurRad="38100" dist="38100" dir="2700000" algn="tl">
                    <a:srgbClr val="C0C0C0"/>
                  </a:outerShdw>
                </a:effectLst>
                <a:ea typeface="仿宋_GB2312" pitchFamily="49" charset="-122"/>
                <a:sym typeface="Symbol" pitchFamily="18" charset="2"/>
              </a:rPr>
              <a:t>n</a:t>
            </a:r>
            <a:r>
              <a:rPr lang="en-US" altLang="zh-CN" sz="2800" i="0" dirty="0">
                <a:solidFill>
                  <a:schemeClr val="tx2"/>
                </a:solidFill>
                <a:effectLst>
                  <a:outerShdw blurRad="38100" dist="38100" dir="2700000" algn="tl">
                    <a:srgbClr val="C0C0C0"/>
                  </a:outerShdw>
                </a:effectLst>
                <a:ea typeface="仿宋_GB2312" pitchFamily="49" charset="-122"/>
                <a:sym typeface="Symbol" pitchFamily="18" charset="2"/>
              </a:rPr>
              <a:t>-1</a:t>
            </a:r>
            <a:r>
              <a:rPr lang="en-US" altLang="zh-CN" sz="2800" i="0" dirty="0">
                <a:effectLst>
                  <a:outerShdw blurRad="38100" dist="38100" dir="2700000" algn="tl">
                    <a:srgbClr val="C0C0C0"/>
                  </a:outerShdw>
                </a:effectLst>
                <a:ea typeface="仿宋_GB2312" pitchFamily="49" charset="-122"/>
                <a:sym typeface="Symbol" pitchFamily="18" charset="2"/>
              </a:rPr>
              <a:t>)</a:t>
            </a:r>
            <a:r>
              <a:rPr lang="zh-CN" altLang="en-US" sz="2800" i="0" dirty="0">
                <a:effectLst>
                  <a:outerShdw blurRad="38100" dist="38100" dir="2700000" algn="tl">
                    <a:srgbClr val="C0C0C0"/>
                  </a:outerShdw>
                </a:effectLst>
                <a:ea typeface="仿宋_GB2312" pitchFamily="49" charset="-122"/>
                <a:sym typeface="Symbol" pitchFamily="18" charset="2"/>
              </a:rPr>
              <a:t>。若</a:t>
            </a:r>
            <a:r>
              <a:rPr lang="en-US" altLang="zh-CN" sz="2800" dirty="0">
                <a:solidFill>
                  <a:schemeClr val="tx2"/>
                </a:solidFill>
                <a:effectLst>
                  <a:outerShdw blurRad="38100" dist="38100" dir="2700000" algn="tl">
                    <a:srgbClr val="C0C0C0"/>
                  </a:outerShdw>
                </a:effectLst>
                <a:ea typeface="仿宋_GB2312" pitchFamily="49" charset="-122"/>
                <a:sym typeface="Symbol" pitchFamily="18" charset="2"/>
              </a:rPr>
              <a:t>T</a:t>
            </a:r>
            <a:r>
              <a:rPr lang="zh-CN" altLang="en-US" sz="2800" i="0" dirty="0">
                <a:effectLst>
                  <a:outerShdw blurRad="38100" dist="38100" dir="2700000" algn="tl">
                    <a:srgbClr val="C0C0C0"/>
                  </a:outerShdw>
                </a:effectLst>
                <a:ea typeface="仿宋_GB2312" pitchFamily="49" charset="-122"/>
                <a:sym typeface="Symbol" pitchFamily="18" charset="2"/>
              </a:rPr>
              <a:t>是一棵有</a:t>
            </a:r>
            <a:r>
              <a:rPr lang="en-US" altLang="zh-CN" sz="2800" dirty="0">
                <a:solidFill>
                  <a:schemeClr val="tx2"/>
                </a:solidFill>
                <a:effectLst>
                  <a:outerShdw blurRad="38100" dist="38100" dir="2700000" algn="tl">
                    <a:srgbClr val="C0C0C0"/>
                  </a:outerShdw>
                </a:effectLst>
                <a:ea typeface="仿宋_GB2312" pitchFamily="49" charset="-122"/>
                <a:sym typeface="Symbol" pitchFamily="18" charset="2"/>
              </a:rPr>
              <a:t>n</a:t>
            </a:r>
            <a:r>
              <a:rPr lang="zh-CN" altLang="en-US" sz="2800" i="0" dirty="0">
                <a:effectLst>
                  <a:outerShdw blurRad="38100" dist="38100" dir="2700000" algn="tl">
                    <a:srgbClr val="C0C0C0"/>
                  </a:outerShdw>
                </a:effectLst>
                <a:ea typeface="仿宋_GB2312" pitchFamily="49" charset="-122"/>
                <a:sym typeface="Symbol" pitchFamily="18" charset="2"/>
              </a:rPr>
              <a:t>个 叶结点的二叉树，而且将权值</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0</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2</a:t>
            </a:r>
            <a:r>
              <a:rPr lang="en-US" altLang="zh-CN" sz="2800" i="0" dirty="0">
                <a:solidFill>
                  <a:schemeClr val="tx2"/>
                </a:solidFill>
                <a:effectLst>
                  <a:outerShdw blurRad="38100" dist="38100" dir="2700000" algn="tl">
                    <a:srgbClr val="C0C0C0"/>
                  </a:outerShdw>
                </a:effectLst>
                <a:ea typeface="仿宋_GB2312" pitchFamily="49" charset="-122"/>
              </a:rPr>
              <a:t>, …,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baseline="-25000" dirty="0">
                <a:solidFill>
                  <a:schemeClr val="tx2"/>
                </a:solidFill>
                <a:effectLst>
                  <a:outerShdw blurRad="38100" dist="38100" dir="2700000" algn="tl">
                    <a:srgbClr val="C0C0C0"/>
                  </a:outerShdw>
                </a:effectLst>
                <a:ea typeface="仿宋_GB2312" pitchFamily="49" charset="-122"/>
              </a:rPr>
              <a:t>n</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zh-CN" altLang="en-US" sz="2800" i="0" dirty="0">
                <a:effectLst>
                  <a:outerShdw blurRad="38100" dist="38100" dir="2700000" algn="tl">
                    <a:srgbClr val="C0C0C0"/>
                  </a:outerShdw>
                </a:effectLst>
                <a:ea typeface="仿宋_GB2312" pitchFamily="49" charset="-122"/>
              </a:rPr>
              <a:t>分别赋给</a:t>
            </a:r>
            <a:r>
              <a:rPr lang="en-US" altLang="zh-CN" sz="2800" dirty="0">
                <a:solidFill>
                  <a:schemeClr val="tx2"/>
                </a:solidFill>
                <a:effectLst>
                  <a:outerShdw blurRad="38100" dist="38100" dir="2700000" algn="tl">
                    <a:srgbClr val="C0C0C0"/>
                  </a:outerShdw>
                </a:effectLst>
                <a:ea typeface="仿宋_GB2312" pitchFamily="49" charset="-122"/>
              </a:rPr>
              <a:t>T</a:t>
            </a:r>
            <a:r>
              <a:rPr lang="zh-CN" altLang="en-US" sz="2800" i="0" dirty="0">
                <a:effectLst>
                  <a:outerShdw blurRad="38100" dist="38100" dir="2700000" algn="tl">
                    <a:srgbClr val="C0C0C0"/>
                  </a:outerShdw>
                </a:effectLst>
                <a:ea typeface="仿宋_GB2312" pitchFamily="49" charset="-122"/>
              </a:rPr>
              <a:t>的</a:t>
            </a:r>
            <a:r>
              <a:rPr lang="en-US" altLang="zh-CN" sz="2800" dirty="0">
                <a:solidFill>
                  <a:schemeClr val="tx2"/>
                </a:solidFill>
                <a:effectLst>
                  <a:outerShdw blurRad="38100" dist="38100" dir="2700000" algn="tl">
                    <a:srgbClr val="C0C0C0"/>
                  </a:outerShdw>
                </a:effectLst>
                <a:ea typeface="仿宋_GB2312" pitchFamily="49" charset="-122"/>
              </a:rPr>
              <a:t>n</a:t>
            </a:r>
            <a:r>
              <a:rPr lang="zh-CN" altLang="en-US" sz="2800" i="0" dirty="0">
                <a:effectLst>
                  <a:outerShdw blurRad="38100" dist="38100" dir="2700000" algn="tl">
                    <a:srgbClr val="C0C0C0"/>
                  </a:outerShdw>
                </a:effectLst>
                <a:ea typeface="仿宋_GB2312" pitchFamily="49" charset="-122"/>
              </a:rPr>
              <a:t>个叶结点，则称</a:t>
            </a:r>
            <a:r>
              <a:rPr lang="en-US" altLang="zh-CN" sz="2800" dirty="0">
                <a:solidFill>
                  <a:schemeClr val="tx2"/>
                </a:solidFill>
                <a:effectLst>
                  <a:outerShdw blurRad="38100" dist="38100" dir="2700000" algn="tl">
                    <a:srgbClr val="C0C0C0"/>
                  </a:outerShdw>
                </a:effectLst>
                <a:ea typeface="仿宋_GB2312" pitchFamily="49" charset="-122"/>
              </a:rPr>
              <a:t>T</a:t>
            </a:r>
            <a:r>
              <a:rPr lang="zh-CN" altLang="en-US" sz="2800" i="0" dirty="0">
                <a:effectLst>
                  <a:outerShdw blurRad="38100" dist="38100" dir="2700000" algn="tl">
                    <a:srgbClr val="C0C0C0"/>
                  </a:outerShdw>
                </a:effectLst>
                <a:ea typeface="仿宋_GB2312" pitchFamily="49" charset="-122"/>
              </a:rPr>
              <a:t>是权值为</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0</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2</a:t>
            </a:r>
            <a:r>
              <a:rPr lang="en-US" altLang="zh-CN" sz="2800" i="0" dirty="0">
                <a:solidFill>
                  <a:schemeClr val="tx2"/>
                </a:solidFill>
                <a:effectLst>
                  <a:outerShdw blurRad="38100" dist="38100" dir="2700000" algn="tl">
                    <a:srgbClr val="C0C0C0"/>
                  </a:outerShdw>
                </a:effectLst>
                <a:ea typeface="仿宋_GB2312" pitchFamily="49" charset="-122"/>
              </a:rPr>
              <a:t>, …,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baseline="-25000" dirty="0">
                <a:solidFill>
                  <a:schemeClr val="tx2"/>
                </a:solidFill>
                <a:effectLst>
                  <a:outerShdw blurRad="38100" dist="38100" dir="2700000" algn="tl">
                    <a:srgbClr val="C0C0C0"/>
                  </a:outerShdw>
                </a:effectLst>
                <a:ea typeface="仿宋_GB2312" pitchFamily="49" charset="-122"/>
              </a:rPr>
              <a:t>n</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zh-CN" altLang="en-US" sz="2800" i="0" dirty="0">
                <a:effectLst>
                  <a:outerShdw blurRad="38100" dist="38100" dir="2700000" algn="tl">
                    <a:srgbClr val="C0C0C0"/>
                  </a:outerShdw>
                </a:effectLst>
                <a:ea typeface="仿宋_GB2312" pitchFamily="49" charset="-122"/>
              </a:rPr>
              <a:t>的</a:t>
            </a:r>
            <a:r>
              <a:rPr lang="zh-CN" altLang="en-US" sz="2800" i="0" u="sng" dirty="0">
                <a:solidFill>
                  <a:schemeClr val="accent2"/>
                </a:solidFill>
                <a:effectLst>
                  <a:outerShdw blurRad="38100" dist="38100" dir="2700000" algn="tl">
                    <a:srgbClr val="C0C0C0"/>
                  </a:outerShdw>
                </a:effectLst>
                <a:ea typeface="仿宋_GB2312" pitchFamily="49" charset="-122"/>
              </a:rPr>
              <a:t>扩充二叉树</a:t>
            </a:r>
            <a:r>
              <a:rPr lang="zh-CN" altLang="en-US" sz="2800" i="0" dirty="0">
                <a:effectLst>
                  <a:outerShdw blurRad="38100" dist="38100" dir="2700000" algn="tl">
                    <a:srgbClr val="C0C0C0"/>
                  </a:outerShdw>
                </a:effectLst>
                <a:ea typeface="仿宋_GB2312" pitchFamily="49" charset="-122"/>
              </a:rPr>
              <a:t>。</a:t>
            </a:r>
          </a:p>
          <a:p>
            <a:pPr>
              <a:spcBef>
                <a:spcPct val="50000"/>
              </a:spcBef>
              <a:defRPr/>
            </a:pPr>
            <a:r>
              <a:rPr lang="zh-CN" altLang="en-US" sz="2800" i="0" dirty="0">
                <a:effectLst>
                  <a:outerShdw blurRad="38100" dist="38100" dir="2700000" algn="tl">
                    <a:srgbClr val="C0C0C0"/>
                  </a:outerShdw>
                </a:effectLst>
                <a:ea typeface="仿宋_GB2312" pitchFamily="49" charset="-122"/>
              </a:rPr>
              <a:t>带有权值的叶结点称为扩充二叉树的</a:t>
            </a:r>
            <a:r>
              <a:rPr lang="zh-CN" altLang="en-US" sz="2800" i="0" u="sng" dirty="0">
                <a:solidFill>
                  <a:schemeClr val="accent2"/>
                </a:solidFill>
                <a:effectLst>
                  <a:outerShdw blurRad="38100" dist="38100" dir="2700000" algn="tl">
                    <a:srgbClr val="C0C0C0"/>
                  </a:outerShdw>
                </a:effectLst>
                <a:ea typeface="仿宋_GB2312" pitchFamily="49" charset="-122"/>
              </a:rPr>
              <a:t>外结点</a:t>
            </a:r>
            <a:r>
              <a:rPr lang="zh-CN" altLang="en-US" sz="2800" i="0" dirty="0">
                <a:effectLst>
                  <a:outerShdw blurRad="38100" dist="38100" dir="2700000" algn="tl">
                    <a:srgbClr val="C0C0C0"/>
                  </a:outerShdw>
                </a:effectLst>
                <a:ea typeface="仿宋_GB2312" pitchFamily="49" charset="-122"/>
              </a:rPr>
              <a:t>。</a:t>
            </a:r>
          </a:p>
          <a:p>
            <a:pPr>
              <a:spcBef>
                <a:spcPct val="50000"/>
              </a:spcBef>
              <a:defRPr/>
            </a:pPr>
            <a:r>
              <a:rPr lang="zh-CN" altLang="en-US" sz="2800" i="0" dirty="0">
                <a:effectLst>
                  <a:outerShdw blurRad="38100" dist="38100" dir="2700000" algn="tl">
                    <a:srgbClr val="C0C0C0"/>
                  </a:outerShdw>
                </a:effectLst>
                <a:ea typeface="仿宋_GB2312" pitchFamily="49" charset="-122"/>
              </a:rPr>
              <a:t>其余不带权值的分支结点称为</a:t>
            </a:r>
            <a:r>
              <a:rPr lang="zh-CN" altLang="en-US" sz="2800" i="0" u="sng" dirty="0">
                <a:solidFill>
                  <a:schemeClr val="accent2"/>
                </a:solidFill>
                <a:effectLst>
                  <a:outerShdw blurRad="38100" dist="38100" dir="2700000" algn="tl">
                    <a:srgbClr val="C0C0C0"/>
                  </a:outerShdw>
                </a:effectLst>
                <a:ea typeface="仿宋_GB2312" pitchFamily="49" charset="-122"/>
              </a:rPr>
              <a:t>内结点</a:t>
            </a:r>
            <a:r>
              <a:rPr lang="zh-CN" altLang="en-US" sz="2800" i="0" dirty="0">
                <a:effectLst>
                  <a:outerShdw blurRad="38100" dist="38100" dir="2700000" algn="tl">
                    <a:srgbClr val="C0C0C0"/>
                  </a:outerShdw>
                </a:effectLst>
                <a:ea typeface="仿宋_GB2312" pitchFamily="49" charset="-122"/>
              </a:rPr>
              <a:t>。</a:t>
            </a:r>
            <a:endParaRPr lang="zh-CN" altLang="en-GB" sz="2800" i="0" dirty="0">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293</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4116">
                                            <p:txEl>
                                              <p:pRg st="2" end="2"/>
                                            </p:txEl>
                                          </p:spTgt>
                                        </p:tgtEl>
                                        <p:attrNameLst>
                                          <p:attrName>style.visibility</p:attrName>
                                        </p:attrNameLst>
                                      </p:cBhvr>
                                      <p:to>
                                        <p:strVal val="visible"/>
                                      </p:to>
                                    </p:set>
                                    <p:animEffect transition="in" filter="checkerboard(across)">
                                      <p:cBhvr>
                                        <p:cTn id="7" dur="500"/>
                                        <p:tgtEl>
                                          <p:spTgt spid="4741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4116">
                                            <p:txEl>
                                              <p:pRg st="3" end="3"/>
                                            </p:txEl>
                                          </p:spTgt>
                                        </p:tgtEl>
                                        <p:attrNameLst>
                                          <p:attrName>style.visibility</p:attrName>
                                        </p:attrNameLst>
                                      </p:cBhvr>
                                      <p:to>
                                        <p:strVal val="visible"/>
                                      </p:to>
                                    </p:set>
                                    <p:animEffect transition="in" filter="checkerboard(across)">
                                      <p:cBhvr>
                                        <p:cTn id="12" dur="500"/>
                                        <p:tgtEl>
                                          <p:spTgt spid="4741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74116">
                                            <p:txEl>
                                              <p:pRg st="4" end="4"/>
                                            </p:txEl>
                                          </p:spTgt>
                                        </p:tgtEl>
                                        <p:attrNameLst>
                                          <p:attrName>style.visibility</p:attrName>
                                        </p:attrNameLst>
                                      </p:cBhvr>
                                      <p:to>
                                        <p:strVal val="visible"/>
                                      </p:to>
                                    </p:set>
                                    <p:animEffect transition="in" filter="checkerboard(across)">
                                      <p:cBhvr>
                                        <p:cTn id="17" dur="500"/>
                                        <p:tgtEl>
                                          <p:spTgt spid="4741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5140" name="Rectangle 4"/>
          <p:cNvSpPr>
            <a:spLocks noChangeArrowheads="1"/>
          </p:cNvSpPr>
          <p:nvPr/>
        </p:nvSpPr>
        <p:spPr bwMode="auto">
          <a:xfrm>
            <a:off x="468313" y="620713"/>
            <a:ext cx="8078787" cy="2441575"/>
          </a:xfrm>
          <a:prstGeom prst="rect">
            <a:avLst/>
          </a:prstGeom>
          <a:noFill/>
          <a:ln w="9525">
            <a:noFill/>
            <a:miter lim="800000"/>
            <a:headEnd/>
            <a:tailEnd/>
          </a:ln>
          <a:effectLst/>
        </p:spPr>
        <p:txBody>
          <a:bodyPr>
            <a:spAutoFit/>
          </a:bodyPr>
          <a:lstStyle/>
          <a:p>
            <a:pPr>
              <a:spcBef>
                <a:spcPct val="50000"/>
              </a:spcBef>
              <a:defRPr/>
            </a:pPr>
            <a:r>
              <a:rPr lang="zh-CN" altLang="en-GB" sz="2800" i="0" u="sng">
                <a:solidFill>
                  <a:schemeClr val="accent2"/>
                </a:solidFill>
                <a:effectLst>
                  <a:outerShdw blurRad="38100" dist="38100" dir="2700000" algn="tl">
                    <a:srgbClr val="C0C0C0"/>
                  </a:outerShdw>
                </a:effectLst>
                <a:ea typeface="仿宋_GB2312" pitchFamily="49" charset="-122"/>
              </a:rPr>
              <a:t>外结点的带权路径长度</a:t>
            </a:r>
            <a:r>
              <a:rPr lang="zh-CN" altLang="en-GB" sz="2800" i="0">
                <a:effectLst>
                  <a:outerShdw blurRad="38100" dist="38100" dir="2700000" algn="tl">
                    <a:srgbClr val="C0C0C0"/>
                  </a:outerShdw>
                </a:effectLst>
                <a:ea typeface="仿宋_GB2312" pitchFamily="49" charset="-122"/>
              </a:rPr>
              <a:t>为树</a:t>
            </a:r>
            <a:r>
              <a:rPr lang="en-GB" altLang="zh-CN" sz="2800">
                <a:solidFill>
                  <a:schemeClr val="tx2"/>
                </a:solidFill>
                <a:effectLst>
                  <a:outerShdw blurRad="38100" dist="38100" dir="2700000" algn="tl">
                    <a:srgbClr val="C0C0C0"/>
                  </a:outerShdw>
                </a:effectLst>
                <a:ea typeface="仿宋_GB2312" pitchFamily="49" charset="-122"/>
              </a:rPr>
              <a:t>T</a:t>
            </a:r>
            <a:r>
              <a:rPr lang="zh-CN" altLang="en-GB" sz="2800" i="0">
                <a:effectLst>
                  <a:outerShdw blurRad="38100" dist="38100" dir="2700000" algn="tl">
                    <a:srgbClr val="C0C0C0"/>
                  </a:outerShdw>
                </a:effectLst>
                <a:ea typeface="仿宋_GB2312" pitchFamily="49" charset="-122"/>
              </a:rPr>
              <a:t>的根到该结点的路径长度与该结点上权值的乘积。</a:t>
            </a:r>
          </a:p>
          <a:p>
            <a:pPr>
              <a:spcBef>
                <a:spcPct val="50000"/>
              </a:spcBef>
              <a:defRPr/>
            </a:pPr>
            <a:r>
              <a:rPr lang="zh-CN" altLang="en-GB" sz="2800" i="0" u="sng">
                <a:solidFill>
                  <a:schemeClr val="accent2"/>
                </a:solidFill>
                <a:effectLst>
                  <a:outerShdw blurRad="38100" dist="38100" dir="2700000" algn="tl">
                    <a:srgbClr val="C0C0C0"/>
                  </a:outerShdw>
                </a:effectLst>
                <a:ea typeface="仿宋_GB2312" pitchFamily="49" charset="-122"/>
              </a:rPr>
              <a:t>具有</a:t>
            </a:r>
            <a:r>
              <a:rPr lang="en-GB" altLang="zh-CN" sz="2800" u="sng">
                <a:solidFill>
                  <a:schemeClr val="tx2"/>
                </a:solidFill>
                <a:effectLst>
                  <a:outerShdw blurRad="38100" dist="38100" dir="2700000" algn="tl">
                    <a:srgbClr val="C0C0C0"/>
                  </a:outerShdw>
                </a:effectLst>
                <a:ea typeface="仿宋_GB2312" pitchFamily="49" charset="-122"/>
              </a:rPr>
              <a:t>n</a:t>
            </a:r>
            <a:r>
              <a:rPr lang="zh-CN" altLang="en-GB" sz="2800" i="0" u="sng">
                <a:solidFill>
                  <a:schemeClr val="accent2"/>
                </a:solidFill>
                <a:effectLst>
                  <a:outerShdw blurRad="38100" dist="38100" dir="2700000" algn="tl">
                    <a:srgbClr val="C0C0C0"/>
                  </a:outerShdw>
                </a:effectLst>
                <a:ea typeface="仿宋_GB2312" pitchFamily="49" charset="-122"/>
              </a:rPr>
              <a:t>个外结点的扩充二叉树的带权路径长度</a:t>
            </a:r>
            <a:r>
              <a:rPr lang="zh-CN" altLang="en-GB" sz="2800" i="0">
                <a:effectLst>
                  <a:outerShdw blurRad="38100" dist="38100" dir="2700000" algn="tl">
                    <a:srgbClr val="C0C0C0"/>
                  </a:outerShdw>
                </a:effectLst>
                <a:ea typeface="仿宋_GB2312" pitchFamily="49" charset="-122"/>
              </a:rPr>
              <a:t>为树的各外结点（叶结点）所带的权值与该结点到根的路径长度的乘积的和。</a:t>
            </a:r>
            <a:endParaRPr lang="zh-CN" altLang="en-US" sz="2800" i="0">
              <a:effectLst>
                <a:outerShdw blurRad="38100" dist="38100" dir="2700000" algn="tl">
                  <a:srgbClr val="C0C0C0"/>
                </a:outerShdw>
              </a:effectLst>
              <a:ea typeface="仿宋_GB2312" pitchFamily="49" charset="-122"/>
            </a:endParaRPr>
          </a:p>
        </p:txBody>
      </p:sp>
      <p:sp>
        <p:nvSpPr>
          <p:cNvPr id="475141" name="Rectangle 5"/>
          <p:cNvSpPr>
            <a:spLocks noChangeArrowheads="1"/>
          </p:cNvSpPr>
          <p:nvPr/>
        </p:nvSpPr>
        <p:spPr bwMode="auto">
          <a:xfrm>
            <a:off x="457200" y="4232275"/>
            <a:ext cx="8382000" cy="2063750"/>
          </a:xfrm>
          <a:prstGeom prst="rect">
            <a:avLst/>
          </a:prstGeom>
          <a:noFill/>
          <a:ln w="9525">
            <a:noFill/>
            <a:miter lim="800000"/>
            <a:headEnd/>
            <a:tailEnd/>
          </a:ln>
          <a:effectLst/>
        </p:spPr>
        <p:txBody>
          <a:bodyPr>
            <a:spAutoFit/>
          </a:bodyPr>
          <a:lstStyle/>
          <a:p>
            <a:pPr>
              <a:spcBef>
                <a:spcPct val="20000"/>
              </a:spcBef>
              <a:defRPr/>
            </a:pPr>
            <a:r>
              <a:rPr lang="en-GB" altLang="zh-CN" sz="2800">
                <a:solidFill>
                  <a:srgbClr val="008000"/>
                </a:solidFill>
                <a:effectLst>
                  <a:outerShdw blurRad="38100" dist="38100" dir="2700000" algn="tl">
                    <a:srgbClr val="C0C0C0"/>
                  </a:outerShdw>
                </a:effectLst>
                <a:ea typeface="楷体_GB2312" pitchFamily="49" charset="-122"/>
              </a:rPr>
              <a:t>                  </a:t>
            </a:r>
            <a:r>
              <a:rPr lang="en-GB" altLang="zh-CN" sz="2600">
                <a:solidFill>
                  <a:srgbClr val="008000"/>
                </a:solidFill>
                <a:effectLst>
                  <a:outerShdw blurRad="38100" dist="38100" dir="2700000" algn="tl">
                    <a:srgbClr val="C0C0C0"/>
                  </a:outerShdw>
                </a:effectLst>
                <a:ea typeface="仿宋_GB2312" pitchFamily="49" charset="-122"/>
              </a:rPr>
              <a:t>**</a:t>
            </a:r>
            <a:r>
              <a:rPr lang="en-GB" altLang="zh-CN" sz="2600">
                <a:solidFill>
                  <a:srgbClr val="FF3300"/>
                </a:solidFill>
                <a:effectLst>
                  <a:outerShdw blurRad="38100" dist="38100" dir="2700000" algn="tl">
                    <a:srgbClr val="C0C0C0"/>
                  </a:outerShdw>
                </a:effectLst>
                <a:ea typeface="仿宋_GB2312" pitchFamily="49" charset="-122"/>
              </a:rPr>
              <a:t>w</a:t>
            </a:r>
            <a:r>
              <a:rPr lang="en-GB" altLang="zh-CN" sz="2600" baseline="-25000">
                <a:solidFill>
                  <a:srgbClr val="FF3300"/>
                </a:solidFill>
                <a:effectLst>
                  <a:outerShdw blurRad="38100" dist="38100" dir="2700000" algn="tl">
                    <a:srgbClr val="C0C0C0"/>
                  </a:outerShdw>
                </a:effectLst>
                <a:ea typeface="仿宋_GB2312" pitchFamily="49" charset="-122"/>
              </a:rPr>
              <a:t>i</a:t>
            </a:r>
            <a:r>
              <a:rPr lang="zh-CN" altLang="zh-CN" sz="2600" i="0">
                <a:solidFill>
                  <a:srgbClr val="008000"/>
                </a:solidFill>
                <a:effectLst>
                  <a:outerShdw blurRad="38100" dist="38100" dir="2700000" algn="tl">
                    <a:srgbClr val="C0C0C0"/>
                  </a:outerShdw>
                </a:effectLst>
                <a:ea typeface="仿宋_GB2312" pitchFamily="49" charset="-122"/>
              </a:rPr>
              <a:t>为外结点</a:t>
            </a:r>
            <a:r>
              <a:rPr lang="en-US" altLang="zh-CN" sz="2600">
                <a:solidFill>
                  <a:schemeClr val="tx2"/>
                </a:solidFill>
                <a:effectLst>
                  <a:outerShdw blurRad="38100" dist="38100" dir="2700000" algn="tl">
                    <a:srgbClr val="C0C0C0"/>
                  </a:outerShdw>
                </a:effectLst>
                <a:ea typeface="仿宋_GB2312" pitchFamily="49" charset="-122"/>
              </a:rPr>
              <a:t>i</a:t>
            </a:r>
            <a:r>
              <a:rPr lang="zh-CN" altLang="zh-CN" sz="2600" i="0">
                <a:solidFill>
                  <a:srgbClr val="008000"/>
                </a:solidFill>
                <a:effectLst>
                  <a:outerShdw blurRad="38100" dist="38100" dir="2700000" algn="tl">
                    <a:srgbClr val="C0C0C0"/>
                  </a:outerShdw>
                </a:effectLst>
                <a:ea typeface="仿宋_GB2312" pitchFamily="49" charset="-122"/>
              </a:rPr>
              <a:t>所带的权值；</a:t>
            </a:r>
          </a:p>
          <a:p>
            <a:pPr>
              <a:spcBef>
                <a:spcPct val="20000"/>
              </a:spcBef>
              <a:defRPr/>
            </a:pPr>
            <a:r>
              <a:rPr lang="zh-CN" altLang="en-US" sz="2600">
                <a:solidFill>
                  <a:srgbClr val="008000"/>
                </a:solidFill>
                <a:effectLst>
                  <a:outerShdw blurRad="38100" dist="38100" dir="2700000" algn="tl">
                    <a:srgbClr val="C0C0C0"/>
                  </a:outerShdw>
                </a:effectLst>
                <a:ea typeface="仿宋_GB2312" pitchFamily="49" charset="-122"/>
              </a:rPr>
              <a:t>                   **</a:t>
            </a:r>
            <a:r>
              <a:rPr lang="en-US" altLang="zh-CN" sz="2600">
                <a:solidFill>
                  <a:srgbClr val="FF3300"/>
                </a:solidFill>
                <a:effectLst>
                  <a:outerShdw blurRad="38100" dist="38100" dir="2700000" algn="tl">
                    <a:srgbClr val="C0C0C0"/>
                  </a:outerShdw>
                </a:effectLst>
                <a:ea typeface="仿宋_GB2312" pitchFamily="49" charset="-122"/>
              </a:rPr>
              <a:t>l</a:t>
            </a:r>
            <a:r>
              <a:rPr lang="en-US" altLang="zh-CN" sz="2600" baseline="-25000">
                <a:solidFill>
                  <a:srgbClr val="FF3300"/>
                </a:solidFill>
                <a:effectLst>
                  <a:outerShdw blurRad="38100" dist="38100" dir="2700000" algn="tl">
                    <a:srgbClr val="C0C0C0"/>
                  </a:outerShdw>
                </a:effectLst>
                <a:ea typeface="仿宋_GB2312" pitchFamily="49" charset="-122"/>
              </a:rPr>
              <a:t>i</a:t>
            </a:r>
            <a:r>
              <a:rPr lang="zh-CN" altLang="en-US" sz="2600" i="0">
                <a:solidFill>
                  <a:srgbClr val="008000"/>
                </a:solidFill>
                <a:effectLst>
                  <a:outerShdw blurRad="38100" dist="38100" dir="2700000" algn="tl">
                    <a:srgbClr val="C0C0C0"/>
                  </a:outerShdw>
                </a:effectLst>
                <a:ea typeface="仿宋_GB2312" pitchFamily="49" charset="-122"/>
              </a:rPr>
              <a:t>为外结点</a:t>
            </a:r>
            <a:r>
              <a:rPr lang="en-US" altLang="zh-CN" sz="2600">
                <a:solidFill>
                  <a:schemeClr val="tx2"/>
                </a:solidFill>
                <a:effectLst>
                  <a:outerShdw blurRad="38100" dist="38100" dir="2700000" algn="tl">
                    <a:srgbClr val="C0C0C0"/>
                  </a:outerShdw>
                </a:effectLst>
                <a:ea typeface="仿宋_GB2312" pitchFamily="49" charset="-122"/>
              </a:rPr>
              <a:t>i</a:t>
            </a:r>
            <a:r>
              <a:rPr lang="zh-CN" altLang="en-US" sz="2600" i="0">
                <a:solidFill>
                  <a:srgbClr val="008000"/>
                </a:solidFill>
                <a:effectLst>
                  <a:outerShdw blurRad="38100" dist="38100" dir="2700000" algn="tl">
                    <a:srgbClr val="C0C0C0"/>
                  </a:outerShdw>
                </a:effectLst>
                <a:ea typeface="仿宋_GB2312" pitchFamily="49" charset="-122"/>
              </a:rPr>
              <a:t>到根结点的路径长度。</a:t>
            </a:r>
            <a:endParaRPr lang="zh-CN" altLang="en-US" sz="2600" i="0">
              <a:effectLst>
                <a:outerShdw blurRad="38100" dist="38100" dir="2700000" algn="tl">
                  <a:srgbClr val="C0C0C0"/>
                </a:outerShdw>
              </a:effectLst>
              <a:ea typeface="仿宋_GB2312" pitchFamily="49" charset="-122"/>
            </a:endParaRPr>
          </a:p>
          <a:p>
            <a:pPr>
              <a:spcBef>
                <a:spcPct val="50000"/>
              </a:spcBef>
              <a:defRPr/>
            </a:pPr>
            <a:r>
              <a:rPr lang="zh-CN" altLang="en-US" sz="2800" i="0">
                <a:effectLst>
                  <a:outerShdw blurRad="38100" dist="38100" dir="2700000" algn="tl">
                    <a:srgbClr val="C0C0C0"/>
                  </a:outerShdw>
                </a:effectLst>
                <a:ea typeface="仿宋_GB2312" pitchFamily="49" charset="-122"/>
              </a:rPr>
              <a:t>在权值为</a:t>
            </a:r>
            <a:r>
              <a:rPr lang="en-US" altLang="zh-CN" sz="2800">
                <a:solidFill>
                  <a:schemeClr val="tx2"/>
                </a:solidFill>
                <a:effectLst>
                  <a:outerShdw blurRad="38100" dist="38100" dir="2700000" algn="tl">
                    <a:srgbClr val="C0C0C0"/>
                  </a:outerShdw>
                </a:effectLst>
                <a:ea typeface="仿宋_GB2312" pitchFamily="49" charset="-122"/>
              </a:rPr>
              <a:t>w</a:t>
            </a:r>
            <a:r>
              <a:rPr lang="en-US" altLang="zh-CN" sz="2800" i="0" baseline="-25000">
                <a:solidFill>
                  <a:schemeClr val="tx2"/>
                </a:solidFill>
                <a:effectLst>
                  <a:outerShdw blurRad="38100" dist="38100" dir="2700000" algn="tl">
                    <a:srgbClr val="C0C0C0"/>
                  </a:outerShdw>
                </a:effectLst>
                <a:ea typeface="仿宋_GB2312" pitchFamily="49" charset="-122"/>
              </a:rPr>
              <a:t>0</a:t>
            </a:r>
            <a:r>
              <a:rPr lang="en-US" altLang="zh-CN" sz="2800" i="0">
                <a:solidFill>
                  <a:schemeClr val="tx2"/>
                </a:solidFill>
                <a:effectLst>
                  <a:outerShdw blurRad="38100" dist="38100" dir="2700000" algn="tl">
                    <a:srgbClr val="C0C0C0"/>
                  </a:outerShdw>
                </a:effectLst>
                <a:ea typeface="仿宋_GB2312" pitchFamily="49" charset="-122"/>
              </a:rPr>
              <a:t>, </a:t>
            </a:r>
            <a:r>
              <a:rPr lang="en-US" altLang="zh-CN" sz="2800">
                <a:solidFill>
                  <a:schemeClr val="tx2"/>
                </a:solidFill>
                <a:effectLst>
                  <a:outerShdw blurRad="38100" dist="38100" dir="2700000" algn="tl">
                    <a:srgbClr val="C0C0C0"/>
                  </a:outerShdw>
                </a:effectLst>
                <a:ea typeface="仿宋_GB2312" pitchFamily="49" charset="-122"/>
              </a:rPr>
              <a:t>w</a:t>
            </a:r>
            <a:r>
              <a:rPr lang="en-US" altLang="zh-CN" sz="2800" i="0" baseline="-25000">
                <a:solidFill>
                  <a:schemeClr val="tx2"/>
                </a:solidFill>
                <a:effectLst>
                  <a:outerShdw blurRad="38100" dist="38100" dir="2700000" algn="tl">
                    <a:srgbClr val="C0C0C0"/>
                  </a:outerShdw>
                </a:effectLst>
                <a:ea typeface="仿宋_GB2312" pitchFamily="49" charset="-122"/>
              </a:rPr>
              <a:t>1</a:t>
            </a:r>
            <a:r>
              <a:rPr lang="en-US" altLang="zh-CN" sz="2800" i="0">
                <a:solidFill>
                  <a:schemeClr val="tx2"/>
                </a:solidFill>
                <a:effectLst>
                  <a:outerShdw blurRad="38100" dist="38100" dir="2700000" algn="tl">
                    <a:srgbClr val="C0C0C0"/>
                  </a:outerShdw>
                </a:effectLst>
                <a:ea typeface="仿宋_GB2312" pitchFamily="49" charset="-122"/>
              </a:rPr>
              <a:t>, </a:t>
            </a:r>
            <a:r>
              <a:rPr lang="en-US" altLang="zh-CN" sz="2800">
                <a:solidFill>
                  <a:schemeClr val="tx2"/>
                </a:solidFill>
                <a:effectLst>
                  <a:outerShdw blurRad="38100" dist="38100" dir="2700000" algn="tl">
                    <a:srgbClr val="C0C0C0"/>
                  </a:outerShdw>
                </a:effectLst>
                <a:ea typeface="仿宋_GB2312" pitchFamily="49" charset="-122"/>
              </a:rPr>
              <a:t>w</a:t>
            </a:r>
            <a:r>
              <a:rPr lang="en-US" altLang="zh-CN" sz="2800" i="0" baseline="-25000">
                <a:solidFill>
                  <a:schemeClr val="tx2"/>
                </a:solidFill>
                <a:effectLst>
                  <a:outerShdw blurRad="38100" dist="38100" dir="2700000" algn="tl">
                    <a:srgbClr val="C0C0C0"/>
                  </a:outerShdw>
                </a:effectLst>
                <a:ea typeface="仿宋_GB2312" pitchFamily="49" charset="-122"/>
              </a:rPr>
              <a:t>2</a:t>
            </a:r>
            <a:r>
              <a:rPr lang="en-US" altLang="zh-CN" sz="2800" i="0">
                <a:solidFill>
                  <a:schemeClr val="tx2"/>
                </a:solidFill>
                <a:effectLst>
                  <a:outerShdw blurRad="38100" dist="38100" dir="2700000" algn="tl">
                    <a:srgbClr val="C0C0C0"/>
                  </a:outerShdw>
                </a:effectLst>
                <a:ea typeface="仿宋_GB2312" pitchFamily="49" charset="-122"/>
              </a:rPr>
              <a:t>, …, </a:t>
            </a:r>
            <a:r>
              <a:rPr lang="en-US" altLang="zh-CN" sz="2800">
                <a:solidFill>
                  <a:schemeClr val="tx2"/>
                </a:solidFill>
                <a:effectLst>
                  <a:outerShdw blurRad="38100" dist="38100" dir="2700000" algn="tl">
                    <a:srgbClr val="C0C0C0"/>
                  </a:outerShdw>
                </a:effectLst>
                <a:ea typeface="仿宋_GB2312" pitchFamily="49" charset="-122"/>
              </a:rPr>
              <a:t>w</a:t>
            </a:r>
            <a:r>
              <a:rPr lang="en-US" altLang="zh-CN" sz="2800" baseline="-25000">
                <a:solidFill>
                  <a:schemeClr val="tx2"/>
                </a:solidFill>
                <a:effectLst>
                  <a:outerShdw blurRad="38100" dist="38100" dir="2700000" algn="tl">
                    <a:srgbClr val="C0C0C0"/>
                  </a:outerShdw>
                </a:effectLst>
                <a:ea typeface="仿宋_GB2312" pitchFamily="49" charset="-122"/>
              </a:rPr>
              <a:t>n</a:t>
            </a:r>
            <a:r>
              <a:rPr lang="en-US" altLang="zh-CN" sz="2800" i="0" baseline="-25000">
                <a:solidFill>
                  <a:schemeClr val="tx2"/>
                </a:solidFill>
                <a:effectLst>
                  <a:outerShdw blurRad="38100" dist="38100" dir="2700000" algn="tl">
                    <a:srgbClr val="C0C0C0"/>
                  </a:outerShdw>
                </a:effectLst>
                <a:ea typeface="仿宋_GB2312" pitchFamily="49" charset="-122"/>
              </a:rPr>
              <a:t>-1</a:t>
            </a:r>
            <a:r>
              <a:rPr lang="zh-CN" altLang="en-US" sz="2800" i="0">
                <a:effectLst>
                  <a:outerShdw blurRad="38100" dist="38100" dir="2700000" algn="tl">
                    <a:srgbClr val="C0C0C0"/>
                  </a:outerShdw>
                </a:effectLst>
                <a:ea typeface="仿宋_GB2312" pitchFamily="49" charset="-122"/>
              </a:rPr>
              <a:t>的扩充二叉树中，其</a:t>
            </a:r>
            <a:r>
              <a:rPr lang="en-US" altLang="zh-CN" sz="2800">
                <a:solidFill>
                  <a:schemeClr val="tx2"/>
                </a:solidFill>
                <a:effectLst>
                  <a:outerShdw blurRad="38100" dist="38100" dir="2700000" algn="tl">
                    <a:srgbClr val="C0C0C0"/>
                  </a:outerShdw>
                </a:effectLst>
                <a:ea typeface="仿宋_GB2312" pitchFamily="49" charset="-122"/>
              </a:rPr>
              <a:t>WPL</a:t>
            </a:r>
            <a:r>
              <a:rPr lang="zh-CN" altLang="en-US" sz="2800" i="0">
                <a:effectLst>
                  <a:outerShdw blurRad="38100" dist="38100" dir="2700000" algn="tl">
                    <a:srgbClr val="C0C0C0"/>
                  </a:outerShdw>
                </a:effectLst>
                <a:ea typeface="仿宋_GB2312" pitchFamily="49" charset="-122"/>
              </a:rPr>
              <a:t>最小的扩充二叉树称为</a:t>
            </a:r>
            <a:r>
              <a:rPr lang="zh-CN" altLang="en-US" sz="2800" i="0" u="sng">
                <a:solidFill>
                  <a:schemeClr val="accent2"/>
                </a:solidFill>
                <a:effectLst>
                  <a:outerShdw blurRad="38100" dist="38100" dir="2700000" algn="tl">
                    <a:srgbClr val="C0C0C0"/>
                  </a:outerShdw>
                </a:effectLst>
                <a:ea typeface="仿宋_GB2312" pitchFamily="49" charset="-122"/>
              </a:rPr>
              <a:t>最优二叉树</a:t>
            </a:r>
            <a:r>
              <a:rPr lang="zh-CN" altLang="en-US" sz="2800" i="0">
                <a:effectLst>
                  <a:outerShdw blurRad="38100" dist="38100" dir="2700000" algn="tl">
                    <a:srgbClr val="C0C0C0"/>
                  </a:outerShdw>
                </a:effectLst>
                <a:ea typeface="仿宋_GB2312" pitchFamily="49" charset="-122"/>
              </a:rPr>
              <a:t>。</a:t>
            </a:r>
          </a:p>
        </p:txBody>
      </p:sp>
      <p:graphicFrame>
        <p:nvGraphicFramePr>
          <p:cNvPr id="475142" name="Object 6"/>
          <p:cNvGraphicFramePr>
            <a:graphicFrameLocks noChangeAspect="1"/>
          </p:cNvGraphicFramePr>
          <p:nvPr/>
        </p:nvGraphicFramePr>
        <p:xfrm>
          <a:off x="2209800" y="3124200"/>
          <a:ext cx="4267200" cy="1066800"/>
        </p:xfrm>
        <a:graphic>
          <a:graphicData uri="http://schemas.openxmlformats.org/presentationml/2006/ole">
            <p:oleObj spid="_x0000_s5122" name="公式" r:id="rId3" imgW="1054080" imgH="431640" progId="Equation.3">
              <p:embed/>
            </p:oleObj>
          </a:graphicData>
        </a:graphic>
      </p:graphicFrame>
      <p:sp>
        <p:nvSpPr>
          <p:cNvPr id="5" name="灯片编号占位符 4"/>
          <p:cNvSpPr>
            <a:spLocks noGrp="1"/>
          </p:cNvSpPr>
          <p:nvPr>
            <p:ph type="sldNum" sz="quarter" idx="12"/>
          </p:nvPr>
        </p:nvSpPr>
        <p:spPr/>
        <p:txBody>
          <a:bodyPr/>
          <a:lstStyle/>
          <a:p>
            <a:pPr>
              <a:defRPr/>
            </a:pPr>
            <a:fld id="{FA13E0FF-AC54-4E23-B7ED-CE167D266037}" type="slidenum">
              <a:rPr lang="en-US" altLang="zh-CN" smtClean="0"/>
              <a:pPr>
                <a:defRPr/>
              </a:pPr>
              <a:t>294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5140">
                                            <p:txEl>
                                              <p:pRg st="1" end="1"/>
                                            </p:txEl>
                                          </p:spTgt>
                                        </p:tgtEl>
                                        <p:attrNameLst>
                                          <p:attrName>style.visibility</p:attrName>
                                        </p:attrNameLst>
                                      </p:cBhvr>
                                      <p:to>
                                        <p:strVal val="visible"/>
                                      </p:to>
                                    </p:set>
                                    <p:animEffect transition="in" filter="checkerboard(across)">
                                      <p:cBhvr>
                                        <p:cTn id="7" dur="500"/>
                                        <p:tgtEl>
                                          <p:spTgt spid="47514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75142"/>
                                        </p:tgtEl>
                                        <p:attrNameLst>
                                          <p:attrName>style.visibility</p:attrName>
                                        </p:attrNameLst>
                                      </p:cBhvr>
                                      <p:to>
                                        <p:strVal val="visible"/>
                                      </p:to>
                                    </p:set>
                                    <p:animEffect transition="in" filter="checkerboard(across)">
                                      <p:cBhvr>
                                        <p:cTn id="10" dur="500"/>
                                        <p:tgtEl>
                                          <p:spTgt spid="475142"/>
                                        </p:tgtEl>
                                      </p:cBhvr>
                                    </p:animEffect>
                                  </p:childTnLst>
                                </p:cTn>
                              </p:par>
                              <p:par>
                                <p:cTn id="11" presetID="5" presetClass="entr" presetSubtype="10" fill="hold" nodeType="withEffect">
                                  <p:stCondLst>
                                    <p:cond delay="0"/>
                                  </p:stCondLst>
                                  <p:childTnLst>
                                    <p:set>
                                      <p:cBhvr>
                                        <p:cTn id="12" dur="1" fill="hold">
                                          <p:stCondLst>
                                            <p:cond delay="0"/>
                                          </p:stCondLst>
                                        </p:cTn>
                                        <p:tgtEl>
                                          <p:spTgt spid="475141">
                                            <p:txEl>
                                              <p:pRg st="0" end="0"/>
                                            </p:txEl>
                                          </p:spTgt>
                                        </p:tgtEl>
                                        <p:attrNameLst>
                                          <p:attrName>style.visibility</p:attrName>
                                        </p:attrNameLst>
                                      </p:cBhvr>
                                      <p:to>
                                        <p:strVal val="visible"/>
                                      </p:to>
                                    </p:set>
                                    <p:animEffect transition="in" filter="checkerboard(across)">
                                      <p:cBhvr>
                                        <p:cTn id="13" dur="500"/>
                                        <p:tgtEl>
                                          <p:spTgt spid="475141">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75141">
                                            <p:txEl>
                                              <p:pRg st="1" end="1"/>
                                            </p:txEl>
                                          </p:spTgt>
                                        </p:tgtEl>
                                        <p:attrNameLst>
                                          <p:attrName>style.visibility</p:attrName>
                                        </p:attrNameLst>
                                      </p:cBhvr>
                                      <p:to>
                                        <p:strVal val="visible"/>
                                      </p:to>
                                    </p:set>
                                    <p:animEffect transition="in" filter="checkerboard(across)">
                                      <p:cBhvr>
                                        <p:cTn id="16" dur="500"/>
                                        <p:tgtEl>
                                          <p:spTgt spid="47514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75141">
                                            <p:txEl>
                                              <p:pRg st="2" end="2"/>
                                            </p:txEl>
                                          </p:spTgt>
                                        </p:tgtEl>
                                        <p:attrNameLst>
                                          <p:attrName>style.visibility</p:attrName>
                                        </p:attrNameLst>
                                      </p:cBhvr>
                                      <p:to>
                                        <p:strVal val="visible"/>
                                      </p:to>
                                    </p:set>
                                    <p:animEffect transition="in" filter="checkerboard(across)">
                                      <p:cBhvr>
                                        <p:cTn id="21" dur="500"/>
                                        <p:tgtEl>
                                          <p:spTgt spid="4751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48" name="Line 32"/>
          <p:cNvSpPr>
            <a:spLocks noChangeShapeType="1"/>
          </p:cNvSpPr>
          <p:nvPr/>
        </p:nvSpPr>
        <p:spPr bwMode="auto">
          <a:xfrm flipH="1">
            <a:off x="6324600" y="167640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39647" name="Line 31"/>
          <p:cNvSpPr>
            <a:spLocks noChangeShapeType="1"/>
          </p:cNvSpPr>
          <p:nvPr/>
        </p:nvSpPr>
        <p:spPr bwMode="auto">
          <a:xfrm flipH="1">
            <a:off x="6858000" y="228600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39646" name="Line 30"/>
          <p:cNvSpPr>
            <a:spLocks noChangeShapeType="1"/>
          </p:cNvSpPr>
          <p:nvPr/>
        </p:nvSpPr>
        <p:spPr bwMode="auto">
          <a:xfrm flipH="1">
            <a:off x="7315200" y="289560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39637" name="Line 21"/>
          <p:cNvSpPr>
            <a:spLocks noChangeShapeType="1"/>
          </p:cNvSpPr>
          <p:nvPr/>
        </p:nvSpPr>
        <p:spPr bwMode="auto">
          <a:xfrm>
            <a:off x="1981200" y="1828800"/>
            <a:ext cx="914400" cy="1219200"/>
          </a:xfrm>
          <a:prstGeom prst="line">
            <a:avLst/>
          </a:prstGeom>
          <a:noFill/>
          <a:ln w="28575">
            <a:solidFill>
              <a:srgbClr val="009900"/>
            </a:solidFill>
            <a:round/>
            <a:headEnd/>
            <a:tailEnd/>
          </a:ln>
        </p:spPr>
        <p:txBody>
          <a:bodyPr wrap="none" anchor="ctr"/>
          <a:lstStyle/>
          <a:p>
            <a:endParaRPr lang="zh-CN" altLang="en-US"/>
          </a:p>
        </p:txBody>
      </p:sp>
      <p:sp>
        <p:nvSpPr>
          <p:cNvPr id="239636" name="Line 20"/>
          <p:cNvSpPr>
            <a:spLocks noChangeShapeType="1"/>
          </p:cNvSpPr>
          <p:nvPr/>
        </p:nvSpPr>
        <p:spPr bwMode="auto">
          <a:xfrm flipH="1">
            <a:off x="2286000" y="2590800"/>
            <a:ext cx="152400" cy="381000"/>
          </a:xfrm>
          <a:prstGeom prst="line">
            <a:avLst/>
          </a:prstGeom>
          <a:noFill/>
          <a:ln w="28575">
            <a:solidFill>
              <a:srgbClr val="009900"/>
            </a:solidFill>
            <a:round/>
            <a:headEnd/>
            <a:tailEnd/>
          </a:ln>
        </p:spPr>
        <p:txBody>
          <a:bodyPr wrap="none" anchor="ctr"/>
          <a:lstStyle/>
          <a:p>
            <a:endParaRPr lang="zh-CN" altLang="en-US"/>
          </a:p>
        </p:txBody>
      </p:sp>
      <p:sp>
        <p:nvSpPr>
          <p:cNvPr id="239634" name="Line 18"/>
          <p:cNvSpPr>
            <a:spLocks noChangeShapeType="1"/>
          </p:cNvSpPr>
          <p:nvPr/>
        </p:nvSpPr>
        <p:spPr bwMode="auto">
          <a:xfrm>
            <a:off x="1524000" y="2514600"/>
            <a:ext cx="152400" cy="533400"/>
          </a:xfrm>
          <a:prstGeom prst="line">
            <a:avLst/>
          </a:prstGeom>
          <a:noFill/>
          <a:ln w="28575">
            <a:solidFill>
              <a:srgbClr val="009900"/>
            </a:solidFill>
            <a:round/>
            <a:headEnd/>
            <a:tailEnd/>
          </a:ln>
        </p:spPr>
        <p:txBody>
          <a:bodyPr wrap="none" anchor="ctr"/>
          <a:lstStyle/>
          <a:p>
            <a:endParaRPr lang="zh-CN" altLang="en-US"/>
          </a:p>
        </p:txBody>
      </p:sp>
      <p:sp>
        <p:nvSpPr>
          <p:cNvPr id="239632" name="Line 16"/>
          <p:cNvSpPr>
            <a:spLocks noChangeShapeType="1"/>
          </p:cNvSpPr>
          <p:nvPr/>
        </p:nvSpPr>
        <p:spPr bwMode="auto">
          <a:xfrm flipH="1">
            <a:off x="990600" y="1981200"/>
            <a:ext cx="838200" cy="1143000"/>
          </a:xfrm>
          <a:prstGeom prst="line">
            <a:avLst/>
          </a:prstGeom>
          <a:noFill/>
          <a:ln w="28575">
            <a:solidFill>
              <a:srgbClr val="009900"/>
            </a:solidFill>
            <a:round/>
            <a:headEnd/>
            <a:tailEnd/>
          </a:ln>
        </p:spPr>
        <p:txBody>
          <a:bodyPr wrap="none" anchor="ctr"/>
          <a:lstStyle/>
          <a:p>
            <a:endParaRPr lang="zh-CN" altLang="en-US"/>
          </a:p>
        </p:txBody>
      </p:sp>
      <p:sp>
        <p:nvSpPr>
          <p:cNvPr id="239619" name="Text Box 3"/>
          <p:cNvSpPr txBox="1">
            <a:spLocks noChangeArrowheads="1"/>
          </p:cNvSpPr>
          <p:nvPr/>
        </p:nvSpPr>
        <p:spPr bwMode="auto">
          <a:xfrm>
            <a:off x="1187450" y="549275"/>
            <a:ext cx="6769100" cy="579438"/>
          </a:xfrm>
          <a:prstGeom prst="rect">
            <a:avLst/>
          </a:prstGeom>
          <a:noFill/>
          <a:ln w="9525">
            <a:noFill/>
            <a:miter lim="800000"/>
            <a:headEnd/>
            <a:tailEnd/>
          </a:ln>
          <a:effectLst/>
        </p:spPr>
        <p:txBody>
          <a:bodyPr>
            <a:spAutoFit/>
          </a:bodyPr>
          <a:lstStyle/>
          <a:p>
            <a:pPr>
              <a:defRPr/>
            </a:pPr>
            <a:r>
              <a:rPr lang="zh-CN" altLang="en-US" sz="3200" i="0" u="sng">
                <a:solidFill>
                  <a:srgbClr val="003399"/>
                </a:solidFill>
                <a:effectLst>
                  <a:outerShdw blurRad="38100" dist="38100" dir="2700000" algn="tl">
                    <a:srgbClr val="C0C0C0"/>
                  </a:outerShdw>
                </a:effectLst>
                <a:ea typeface="仿宋_GB2312" pitchFamily="49" charset="-122"/>
              </a:rPr>
              <a:t>具有不同带权路径长度的扩充二叉树</a:t>
            </a:r>
            <a:endParaRPr lang="zh-CN" altLang="en-US" sz="3200" i="0" u="sng">
              <a:ea typeface="仿宋_GB2312" pitchFamily="49" charset="-122"/>
            </a:endParaRPr>
          </a:p>
        </p:txBody>
      </p:sp>
      <p:sp>
        <p:nvSpPr>
          <p:cNvPr id="239620" name="Rectangle 4"/>
          <p:cNvSpPr>
            <a:spLocks noChangeArrowheads="1"/>
          </p:cNvSpPr>
          <p:nvPr/>
        </p:nvSpPr>
        <p:spPr bwMode="auto">
          <a:xfrm>
            <a:off x="900113" y="3716338"/>
            <a:ext cx="8061325" cy="2431435"/>
          </a:xfrm>
          <a:prstGeom prst="rect">
            <a:avLst/>
          </a:prstGeom>
          <a:noFill/>
          <a:ln w="9525">
            <a:noFill/>
            <a:miter lim="800000"/>
            <a:headEnd/>
            <a:tailEnd/>
          </a:ln>
          <a:effectLst/>
        </p:spPr>
        <p:txBody>
          <a:bodyPr>
            <a:spAutoFit/>
          </a:bodyPr>
          <a:lstStyle/>
          <a:p>
            <a:pPr>
              <a:defRPr/>
            </a:pPr>
            <a:r>
              <a:rPr lang="en-US" altLang="zh-CN" i="0" dirty="0" smtClean="0">
                <a:solidFill>
                  <a:srgbClr val="CC3300"/>
                </a:solidFill>
                <a:effectLst>
                  <a:outerShdw blurRad="38100" dist="38100" dir="2700000" algn="tl">
                    <a:srgbClr val="C0C0C0"/>
                  </a:outerShdw>
                </a:effectLst>
                <a:ea typeface="仿宋_GB2312" pitchFamily="49" charset="-122"/>
              </a:rPr>
              <a:t>WPL=2*2+4*2         WPL=2*1+4*2      WPL=7*1+5*2</a:t>
            </a:r>
            <a:endParaRPr lang="en-US" altLang="zh-CN" i="0" dirty="0">
              <a:solidFill>
                <a:srgbClr val="CC3300"/>
              </a:solidFill>
              <a:effectLst>
                <a:outerShdw blurRad="38100" dist="38100" dir="2700000" algn="tl">
                  <a:srgbClr val="C0C0C0"/>
                </a:outerShdw>
              </a:effectLst>
              <a:ea typeface="仿宋_GB2312" pitchFamily="49" charset="-122"/>
            </a:endParaRPr>
          </a:p>
          <a:p>
            <a:pPr>
              <a:defRPr/>
            </a:pPr>
            <a:r>
              <a:rPr lang="en-US" altLang="zh-CN" i="0" dirty="0">
                <a:solidFill>
                  <a:srgbClr val="CC3300"/>
                </a:solidFill>
                <a:effectLst>
                  <a:outerShdw blurRad="38100" dist="38100" dir="2700000" algn="tl">
                    <a:srgbClr val="C0C0C0"/>
                  </a:outerShdw>
                </a:effectLst>
                <a:ea typeface="仿宋_GB2312" pitchFamily="49" charset="-122"/>
              </a:rPr>
              <a:t>             +5*2+7*2                     +5*3+7*3                 +2*3+4*3</a:t>
            </a:r>
          </a:p>
          <a:p>
            <a:pPr>
              <a:defRPr/>
            </a:pPr>
            <a:r>
              <a:rPr lang="en-US" altLang="zh-CN" i="0" dirty="0">
                <a:solidFill>
                  <a:srgbClr val="CC3300"/>
                </a:solidFill>
                <a:effectLst>
                  <a:outerShdw blurRad="38100" dist="38100" dir="2700000" algn="tl">
                    <a:srgbClr val="C0C0C0"/>
                  </a:outerShdw>
                </a:effectLst>
                <a:ea typeface="仿宋_GB2312" pitchFamily="49" charset="-122"/>
              </a:rPr>
              <a:t>         </a:t>
            </a:r>
            <a:r>
              <a:rPr lang="en-US" altLang="zh-CN" i="0" dirty="0" smtClean="0">
                <a:solidFill>
                  <a:srgbClr val="CC3300"/>
                </a:solidFill>
                <a:effectLst>
                  <a:outerShdw blurRad="38100" dist="38100" dir="2700000" algn="tl">
                    <a:srgbClr val="C0C0C0"/>
                  </a:outerShdw>
                </a:effectLst>
                <a:ea typeface="仿宋_GB2312" pitchFamily="49" charset="-122"/>
              </a:rPr>
              <a:t>=36                             =46                         =35</a:t>
            </a:r>
            <a:r>
              <a:rPr lang="en-US" altLang="zh-CN" sz="3200" i="0" dirty="0" smtClean="0">
                <a:solidFill>
                  <a:srgbClr val="CC3300"/>
                </a:solidFill>
                <a:effectLst>
                  <a:outerShdw blurRad="38100" dist="38100" dir="2700000" algn="tl">
                    <a:srgbClr val="C0C0C0"/>
                  </a:outerShdw>
                </a:effectLst>
                <a:ea typeface="仿宋_GB2312" pitchFamily="49" charset="-122"/>
              </a:rPr>
              <a:t>  </a:t>
            </a:r>
            <a:endParaRPr lang="en-US" altLang="zh-CN" sz="3200" i="0" dirty="0">
              <a:solidFill>
                <a:srgbClr val="CC3300"/>
              </a:solidFill>
              <a:effectLst>
                <a:outerShdw blurRad="38100" dist="38100" dir="2700000" algn="tl">
                  <a:srgbClr val="C0C0C0"/>
                </a:outerShdw>
              </a:effectLst>
              <a:ea typeface="仿宋_GB2312" pitchFamily="49" charset="-122"/>
            </a:endParaRPr>
          </a:p>
          <a:p>
            <a:pPr>
              <a:spcBef>
                <a:spcPct val="20000"/>
              </a:spcBef>
              <a:defRPr/>
            </a:pPr>
            <a:r>
              <a:rPr lang="en-US" altLang="zh-CN" sz="3200" i="0" dirty="0">
                <a:effectLst>
                  <a:outerShdw blurRad="38100" dist="38100" dir="2700000" algn="tl">
                    <a:srgbClr val="C0C0C0"/>
                  </a:outerShdw>
                </a:effectLst>
                <a:latin typeface="仿宋_GB2312" pitchFamily="49" charset="-122"/>
                <a:ea typeface="仿宋_GB2312" pitchFamily="49" charset="-122"/>
              </a:rPr>
              <a:t>         </a:t>
            </a:r>
            <a:r>
              <a:rPr lang="zh-CN" altLang="en-US" sz="2800" i="0" dirty="0">
                <a:solidFill>
                  <a:schemeClr val="accent2"/>
                </a:solidFill>
                <a:effectLst>
                  <a:outerShdw blurRad="38100" dist="38100" dir="2700000" algn="tl">
                    <a:srgbClr val="C0C0C0"/>
                  </a:outerShdw>
                </a:effectLst>
                <a:latin typeface="仿宋_GB2312" pitchFamily="49" charset="-122"/>
                <a:ea typeface="隶书" pitchFamily="49" charset="-122"/>
              </a:rPr>
              <a:t>带权路径长度达到最小</a:t>
            </a:r>
          </a:p>
          <a:p>
            <a:pPr>
              <a:spcBef>
                <a:spcPct val="20000"/>
              </a:spcBef>
              <a:defRPr/>
            </a:pPr>
            <a:r>
              <a:rPr lang="zh-CN" altLang="en-US" sz="2800" i="0" u="sng" dirty="0">
                <a:solidFill>
                  <a:srgbClr val="FF3300"/>
                </a:solidFill>
                <a:effectLst>
                  <a:outerShdw blurRad="38100" dist="38100" dir="2700000" algn="tl">
                    <a:srgbClr val="C0C0C0"/>
                  </a:outerShdw>
                </a:effectLst>
                <a:ea typeface="隶书" pitchFamily="49" charset="-122"/>
              </a:rPr>
              <a:t>带权路径最小的扩充二叉树不一定是完全二叉树</a:t>
            </a:r>
            <a:endParaRPr lang="zh-CN" altLang="en-US" sz="2800" i="0" dirty="0">
              <a:effectLst>
                <a:outerShdw blurRad="38100" dist="38100" dir="2700000" algn="tl">
                  <a:srgbClr val="C0C0C0"/>
                </a:outerShdw>
              </a:effectLst>
              <a:ea typeface="隶书" pitchFamily="49" charset="-122"/>
            </a:endParaRPr>
          </a:p>
        </p:txBody>
      </p:sp>
      <p:sp>
        <p:nvSpPr>
          <p:cNvPr id="239621" name="Oval 5"/>
          <p:cNvSpPr>
            <a:spLocks noChangeArrowheads="1"/>
          </p:cNvSpPr>
          <p:nvPr/>
        </p:nvSpPr>
        <p:spPr bwMode="auto">
          <a:xfrm>
            <a:off x="1752600" y="16764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26" name="Oval 10"/>
          <p:cNvSpPr>
            <a:spLocks noChangeArrowheads="1"/>
          </p:cNvSpPr>
          <p:nvPr/>
        </p:nvSpPr>
        <p:spPr bwMode="auto">
          <a:xfrm>
            <a:off x="838200" y="2895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27" name="Oval 11"/>
          <p:cNvSpPr>
            <a:spLocks noChangeArrowheads="1"/>
          </p:cNvSpPr>
          <p:nvPr/>
        </p:nvSpPr>
        <p:spPr bwMode="auto">
          <a:xfrm>
            <a:off x="1447800" y="2895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28" name="Oval 12"/>
          <p:cNvSpPr>
            <a:spLocks noChangeArrowheads="1"/>
          </p:cNvSpPr>
          <p:nvPr/>
        </p:nvSpPr>
        <p:spPr bwMode="auto">
          <a:xfrm>
            <a:off x="2057400" y="2895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29" name="Oval 13"/>
          <p:cNvSpPr>
            <a:spLocks noChangeArrowheads="1"/>
          </p:cNvSpPr>
          <p:nvPr/>
        </p:nvSpPr>
        <p:spPr bwMode="auto">
          <a:xfrm>
            <a:off x="2667000" y="2895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30" name="Oval 14"/>
          <p:cNvSpPr>
            <a:spLocks noChangeArrowheads="1"/>
          </p:cNvSpPr>
          <p:nvPr/>
        </p:nvSpPr>
        <p:spPr bwMode="auto">
          <a:xfrm>
            <a:off x="1295400" y="22860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31" name="Oval 15"/>
          <p:cNvSpPr>
            <a:spLocks noChangeArrowheads="1"/>
          </p:cNvSpPr>
          <p:nvPr/>
        </p:nvSpPr>
        <p:spPr bwMode="auto">
          <a:xfrm>
            <a:off x="2286000" y="22860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38" name="Line 22"/>
          <p:cNvSpPr>
            <a:spLocks noChangeShapeType="1"/>
          </p:cNvSpPr>
          <p:nvPr/>
        </p:nvSpPr>
        <p:spPr bwMode="auto">
          <a:xfrm>
            <a:off x="6858000" y="1524000"/>
            <a:ext cx="1295400" cy="1828800"/>
          </a:xfrm>
          <a:prstGeom prst="line">
            <a:avLst/>
          </a:prstGeom>
          <a:noFill/>
          <a:ln w="28575">
            <a:solidFill>
              <a:srgbClr val="009900"/>
            </a:solidFill>
            <a:round/>
            <a:headEnd/>
            <a:tailEnd/>
          </a:ln>
        </p:spPr>
        <p:txBody>
          <a:bodyPr wrap="none" anchor="ctr"/>
          <a:lstStyle/>
          <a:p>
            <a:endParaRPr lang="zh-CN" altLang="en-US"/>
          </a:p>
        </p:txBody>
      </p:sp>
      <p:sp>
        <p:nvSpPr>
          <p:cNvPr id="239639" name="Oval 23"/>
          <p:cNvSpPr>
            <a:spLocks noChangeArrowheads="1"/>
          </p:cNvSpPr>
          <p:nvPr/>
        </p:nvSpPr>
        <p:spPr bwMode="auto">
          <a:xfrm>
            <a:off x="6629400" y="1371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40" name="Oval 24"/>
          <p:cNvSpPr>
            <a:spLocks noChangeArrowheads="1"/>
          </p:cNvSpPr>
          <p:nvPr/>
        </p:nvSpPr>
        <p:spPr bwMode="auto">
          <a:xfrm>
            <a:off x="7543800" y="25908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41" name="Oval 25"/>
          <p:cNvSpPr>
            <a:spLocks noChangeArrowheads="1"/>
          </p:cNvSpPr>
          <p:nvPr/>
        </p:nvSpPr>
        <p:spPr bwMode="auto">
          <a:xfrm>
            <a:off x="7086600" y="1981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42" name="Oval 26"/>
          <p:cNvSpPr>
            <a:spLocks noChangeArrowheads="1"/>
          </p:cNvSpPr>
          <p:nvPr/>
        </p:nvSpPr>
        <p:spPr bwMode="auto">
          <a:xfrm>
            <a:off x="7924800" y="32004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43" name="Oval 27"/>
          <p:cNvSpPr>
            <a:spLocks noChangeArrowheads="1"/>
          </p:cNvSpPr>
          <p:nvPr/>
        </p:nvSpPr>
        <p:spPr bwMode="auto">
          <a:xfrm>
            <a:off x="6172200" y="1981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44" name="Oval 28"/>
          <p:cNvSpPr>
            <a:spLocks noChangeArrowheads="1"/>
          </p:cNvSpPr>
          <p:nvPr/>
        </p:nvSpPr>
        <p:spPr bwMode="auto">
          <a:xfrm>
            <a:off x="7086600" y="32004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45" name="Oval 29"/>
          <p:cNvSpPr>
            <a:spLocks noChangeArrowheads="1"/>
          </p:cNvSpPr>
          <p:nvPr/>
        </p:nvSpPr>
        <p:spPr bwMode="auto">
          <a:xfrm>
            <a:off x="6629400" y="25908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49" name="Line 33"/>
          <p:cNvSpPr>
            <a:spLocks noChangeShapeType="1"/>
          </p:cNvSpPr>
          <p:nvPr/>
        </p:nvSpPr>
        <p:spPr bwMode="auto">
          <a:xfrm flipH="1">
            <a:off x="3886200" y="167640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39650" name="Line 34"/>
          <p:cNvSpPr>
            <a:spLocks noChangeShapeType="1"/>
          </p:cNvSpPr>
          <p:nvPr/>
        </p:nvSpPr>
        <p:spPr bwMode="auto">
          <a:xfrm flipH="1">
            <a:off x="4419600" y="228600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39651" name="Line 35"/>
          <p:cNvSpPr>
            <a:spLocks noChangeShapeType="1"/>
          </p:cNvSpPr>
          <p:nvPr/>
        </p:nvSpPr>
        <p:spPr bwMode="auto">
          <a:xfrm flipH="1">
            <a:off x="4876800" y="289560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39652" name="Line 36"/>
          <p:cNvSpPr>
            <a:spLocks noChangeShapeType="1"/>
          </p:cNvSpPr>
          <p:nvPr/>
        </p:nvSpPr>
        <p:spPr bwMode="auto">
          <a:xfrm>
            <a:off x="4419600" y="1524000"/>
            <a:ext cx="1295400" cy="1828800"/>
          </a:xfrm>
          <a:prstGeom prst="line">
            <a:avLst/>
          </a:prstGeom>
          <a:noFill/>
          <a:ln w="28575">
            <a:solidFill>
              <a:srgbClr val="009900"/>
            </a:solidFill>
            <a:round/>
            <a:headEnd/>
            <a:tailEnd/>
          </a:ln>
        </p:spPr>
        <p:txBody>
          <a:bodyPr wrap="none" anchor="ctr"/>
          <a:lstStyle/>
          <a:p>
            <a:endParaRPr lang="zh-CN" altLang="en-US"/>
          </a:p>
        </p:txBody>
      </p:sp>
      <p:sp>
        <p:nvSpPr>
          <p:cNvPr id="239653" name="Oval 37"/>
          <p:cNvSpPr>
            <a:spLocks noChangeArrowheads="1"/>
          </p:cNvSpPr>
          <p:nvPr/>
        </p:nvSpPr>
        <p:spPr bwMode="auto">
          <a:xfrm>
            <a:off x="4191000" y="1371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54" name="Oval 38"/>
          <p:cNvSpPr>
            <a:spLocks noChangeArrowheads="1"/>
          </p:cNvSpPr>
          <p:nvPr/>
        </p:nvSpPr>
        <p:spPr bwMode="auto">
          <a:xfrm>
            <a:off x="5105400" y="25908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55" name="Oval 39"/>
          <p:cNvSpPr>
            <a:spLocks noChangeArrowheads="1"/>
          </p:cNvSpPr>
          <p:nvPr/>
        </p:nvSpPr>
        <p:spPr bwMode="auto">
          <a:xfrm>
            <a:off x="4648200" y="1981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56" name="Oval 40"/>
          <p:cNvSpPr>
            <a:spLocks noChangeArrowheads="1"/>
          </p:cNvSpPr>
          <p:nvPr/>
        </p:nvSpPr>
        <p:spPr bwMode="auto">
          <a:xfrm>
            <a:off x="5486400" y="32004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57" name="Oval 41"/>
          <p:cNvSpPr>
            <a:spLocks noChangeArrowheads="1"/>
          </p:cNvSpPr>
          <p:nvPr/>
        </p:nvSpPr>
        <p:spPr bwMode="auto">
          <a:xfrm>
            <a:off x="3733800" y="1981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58" name="Oval 42"/>
          <p:cNvSpPr>
            <a:spLocks noChangeArrowheads="1"/>
          </p:cNvSpPr>
          <p:nvPr/>
        </p:nvSpPr>
        <p:spPr bwMode="auto">
          <a:xfrm>
            <a:off x="4648200" y="32004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59" name="Oval 43"/>
          <p:cNvSpPr>
            <a:spLocks noChangeArrowheads="1"/>
          </p:cNvSpPr>
          <p:nvPr/>
        </p:nvSpPr>
        <p:spPr bwMode="auto">
          <a:xfrm>
            <a:off x="4191000" y="25908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9660" name="Text Box 44"/>
          <p:cNvSpPr txBox="1">
            <a:spLocks noChangeArrowheads="1"/>
          </p:cNvSpPr>
          <p:nvPr/>
        </p:nvSpPr>
        <p:spPr bwMode="auto">
          <a:xfrm>
            <a:off x="838200" y="28194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239661" name="Text Box 45"/>
          <p:cNvSpPr txBox="1">
            <a:spLocks noChangeArrowheads="1"/>
          </p:cNvSpPr>
          <p:nvPr/>
        </p:nvSpPr>
        <p:spPr bwMode="auto">
          <a:xfrm>
            <a:off x="3752850" y="19050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239662" name="Text Box 46"/>
          <p:cNvSpPr txBox="1">
            <a:spLocks noChangeArrowheads="1"/>
          </p:cNvSpPr>
          <p:nvPr/>
        </p:nvSpPr>
        <p:spPr bwMode="auto">
          <a:xfrm>
            <a:off x="7105650" y="31242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239663" name="Text Box 47"/>
          <p:cNvSpPr txBox="1">
            <a:spLocks noChangeArrowheads="1"/>
          </p:cNvSpPr>
          <p:nvPr/>
        </p:nvSpPr>
        <p:spPr bwMode="auto">
          <a:xfrm>
            <a:off x="1466850" y="28194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4</a:t>
            </a:r>
            <a:endParaRPr lang="en-US" altLang="zh-CN" b="0" i="0"/>
          </a:p>
        </p:txBody>
      </p:sp>
      <p:sp>
        <p:nvSpPr>
          <p:cNvPr id="239664" name="Text Box 48"/>
          <p:cNvSpPr txBox="1">
            <a:spLocks noChangeArrowheads="1"/>
          </p:cNvSpPr>
          <p:nvPr/>
        </p:nvSpPr>
        <p:spPr bwMode="auto">
          <a:xfrm>
            <a:off x="4210050" y="25146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4</a:t>
            </a:r>
            <a:endParaRPr lang="en-US" altLang="zh-CN" b="0" i="0"/>
          </a:p>
        </p:txBody>
      </p:sp>
      <p:sp>
        <p:nvSpPr>
          <p:cNvPr id="239665" name="Text Box 49"/>
          <p:cNvSpPr txBox="1">
            <a:spLocks noChangeArrowheads="1"/>
          </p:cNvSpPr>
          <p:nvPr/>
        </p:nvSpPr>
        <p:spPr bwMode="auto">
          <a:xfrm>
            <a:off x="7924800" y="31242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4</a:t>
            </a:r>
            <a:endParaRPr lang="en-US" altLang="zh-CN" b="0" i="0"/>
          </a:p>
        </p:txBody>
      </p:sp>
      <p:sp>
        <p:nvSpPr>
          <p:cNvPr id="239666" name="Text Box 50"/>
          <p:cNvSpPr txBox="1">
            <a:spLocks noChangeArrowheads="1"/>
          </p:cNvSpPr>
          <p:nvPr/>
        </p:nvSpPr>
        <p:spPr bwMode="auto">
          <a:xfrm>
            <a:off x="2076450" y="28194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5</a:t>
            </a:r>
            <a:endParaRPr lang="en-US" altLang="zh-CN" b="0" i="0"/>
          </a:p>
        </p:txBody>
      </p:sp>
      <p:sp>
        <p:nvSpPr>
          <p:cNvPr id="239667" name="Text Box 51"/>
          <p:cNvSpPr txBox="1">
            <a:spLocks noChangeArrowheads="1"/>
          </p:cNvSpPr>
          <p:nvPr/>
        </p:nvSpPr>
        <p:spPr bwMode="auto">
          <a:xfrm>
            <a:off x="4667250" y="31242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5</a:t>
            </a:r>
            <a:endParaRPr lang="en-US" altLang="zh-CN" b="0" i="0"/>
          </a:p>
        </p:txBody>
      </p:sp>
      <p:sp>
        <p:nvSpPr>
          <p:cNvPr id="239668" name="Text Box 52"/>
          <p:cNvSpPr txBox="1">
            <a:spLocks noChangeArrowheads="1"/>
          </p:cNvSpPr>
          <p:nvPr/>
        </p:nvSpPr>
        <p:spPr bwMode="auto">
          <a:xfrm>
            <a:off x="6648450" y="25146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5</a:t>
            </a:r>
            <a:endParaRPr lang="en-US" altLang="zh-CN" b="0" i="0"/>
          </a:p>
        </p:txBody>
      </p:sp>
      <p:sp>
        <p:nvSpPr>
          <p:cNvPr id="239669" name="Text Box 53"/>
          <p:cNvSpPr txBox="1">
            <a:spLocks noChangeArrowheads="1"/>
          </p:cNvSpPr>
          <p:nvPr/>
        </p:nvSpPr>
        <p:spPr bwMode="auto">
          <a:xfrm>
            <a:off x="5505450" y="31242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7</a:t>
            </a:r>
            <a:endParaRPr lang="en-US" altLang="zh-CN" b="0" i="0"/>
          </a:p>
        </p:txBody>
      </p:sp>
      <p:sp>
        <p:nvSpPr>
          <p:cNvPr id="239670" name="Text Box 54"/>
          <p:cNvSpPr txBox="1">
            <a:spLocks noChangeArrowheads="1"/>
          </p:cNvSpPr>
          <p:nvPr/>
        </p:nvSpPr>
        <p:spPr bwMode="auto">
          <a:xfrm>
            <a:off x="6191250" y="1919288"/>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7</a:t>
            </a:r>
            <a:endParaRPr lang="en-US" altLang="zh-CN" b="0" i="0"/>
          </a:p>
        </p:txBody>
      </p:sp>
      <p:sp>
        <p:nvSpPr>
          <p:cNvPr id="239671" name="Text Box 55"/>
          <p:cNvSpPr txBox="1">
            <a:spLocks noChangeArrowheads="1"/>
          </p:cNvSpPr>
          <p:nvPr/>
        </p:nvSpPr>
        <p:spPr bwMode="auto">
          <a:xfrm>
            <a:off x="2686050" y="2819400"/>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7</a:t>
            </a:r>
            <a:endParaRPr lang="en-US" altLang="zh-CN" b="0" i="0"/>
          </a:p>
        </p:txBody>
      </p:sp>
      <p:sp>
        <p:nvSpPr>
          <p:cNvPr id="239672" name="Line 56"/>
          <p:cNvSpPr>
            <a:spLocks noChangeShapeType="1"/>
          </p:cNvSpPr>
          <p:nvPr/>
        </p:nvSpPr>
        <p:spPr bwMode="auto">
          <a:xfrm flipV="1">
            <a:off x="5508625" y="4652963"/>
            <a:ext cx="1447800" cy="457200"/>
          </a:xfrm>
          <a:prstGeom prst="line">
            <a:avLst/>
          </a:prstGeom>
          <a:noFill/>
          <a:ln w="38100">
            <a:solidFill>
              <a:schemeClr val="tx1"/>
            </a:solidFill>
            <a:round/>
            <a:headEnd/>
            <a:tailEnd type="triangle" w="sm" len="lg"/>
          </a:ln>
        </p:spPr>
        <p:txBody>
          <a:bodyPr wrap="none" anchor="ctr"/>
          <a:lstStyle/>
          <a:p>
            <a:endParaRPr lang="zh-CN" altLang="en-US"/>
          </a:p>
        </p:txBody>
      </p:sp>
      <p:sp>
        <p:nvSpPr>
          <p:cNvPr id="50" name="灯片编号占位符 49"/>
          <p:cNvSpPr>
            <a:spLocks noGrp="1"/>
          </p:cNvSpPr>
          <p:nvPr>
            <p:ph type="sldNum" sz="quarter" idx="12"/>
          </p:nvPr>
        </p:nvSpPr>
        <p:spPr/>
        <p:txBody>
          <a:bodyPr/>
          <a:lstStyle/>
          <a:p>
            <a:pPr>
              <a:defRPr/>
            </a:pPr>
            <a:fld id="{FA13E0FF-AC54-4E23-B7ED-CE167D266037}" type="slidenum">
              <a:rPr lang="en-US" altLang="zh-CN" smtClean="0"/>
              <a:pPr>
                <a:defRPr/>
              </a:pPr>
              <a:t>295</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9648"/>
                                        </p:tgtEl>
                                        <p:attrNameLst>
                                          <p:attrName>style.visibility</p:attrName>
                                        </p:attrNameLst>
                                      </p:cBhvr>
                                      <p:to>
                                        <p:strVal val="visible"/>
                                      </p:to>
                                    </p:set>
                                    <p:anim calcmode="lin" valueType="num">
                                      <p:cBhvr additive="base">
                                        <p:cTn id="7" dur="500" fill="hold"/>
                                        <p:tgtEl>
                                          <p:spTgt spid="239648"/>
                                        </p:tgtEl>
                                        <p:attrNameLst>
                                          <p:attrName>ppt_x</p:attrName>
                                        </p:attrNameLst>
                                      </p:cBhvr>
                                      <p:tavLst>
                                        <p:tav tm="0">
                                          <p:val>
                                            <p:strVal val="#ppt_x"/>
                                          </p:val>
                                        </p:tav>
                                        <p:tav tm="100000">
                                          <p:val>
                                            <p:strVal val="#ppt_x"/>
                                          </p:val>
                                        </p:tav>
                                      </p:tavLst>
                                    </p:anim>
                                    <p:anim calcmode="lin" valueType="num">
                                      <p:cBhvr additive="base">
                                        <p:cTn id="8" dur="500" fill="hold"/>
                                        <p:tgtEl>
                                          <p:spTgt spid="2396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9647"/>
                                        </p:tgtEl>
                                        <p:attrNameLst>
                                          <p:attrName>style.visibility</p:attrName>
                                        </p:attrNameLst>
                                      </p:cBhvr>
                                      <p:to>
                                        <p:strVal val="visible"/>
                                      </p:to>
                                    </p:set>
                                    <p:anim calcmode="lin" valueType="num">
                                      <p:cBhvr additive="base">
                                        <p:cTn id="11" dur="500" fill="hold"/>
                                        <p:tgtEl>
                                          <p:spTgt spid="239647"/>
                                        </p:tgtEl>
                                        <p:attrNameLst>
                                          <p:attrName>ppt_x</p:attrName>
                                        </p:attrNameLst>
                                      </p:cBhvr>
                                      <p:tavLst>
                                        <p:tav tm="0">
                                          <p:val>
                                            <p:strVal val="#ppt_x"/>
                                          </p:val>
                                        </p:tav>
                                        <p:tav tm="100000">
                                          <p:val>
                                            <p:strVal val="#ppt_x"/>
                                          </p:val>
                                        </p:tav>
                                      </p:tavLst>
                                    </p:anim>
                                    <p:anim calcmode="lin" valueType="num">
                                      <p:cBhvr additive="base">
                                        <p:cTn id="12" dur="500" fill="hold"/>
                                        <p:tgtEl>
                                          <p:spTgt spid="2396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9646"/>
                                        </p:tgtEl>
                                        <p:attrNameLst>
                                          <p:attrName>style.visibility</p:attrName>
                                        </p:attrNameLst>
                                      </p:cBhvr>
                                      <p:to>
                                        <p:strVal val="visible"/>
                                      </p:to>
                                    </p:set>
                                    <p:anim calcmode="lin" valueType="num">
                                      <p:cBhvr additive="base">
                                        <p:cTn id="15" dur="500" fill="hold"/>
                                        <p:tgtEl>
                                          <p:spTgt spid="239646"/>
                                        </p:tgtEl>
                                        <p:attrNameLst>
                                          <p:attrName>ppt_x</p:attrName>
                                        </p:attrNameLst>
                                      </p:cBhvr>
                                      <p:tavLst>
                                        <p:tav tm="0">
                                          <p:val>
                                            <p:strVal val="#ppt_x"/>
                                          </p:val>
                                        </p:tav>
                                        <p:tav tm="100000">
                                          <p:val>
                                            <p:strVal val="#ppt_x"/>
                                          </p:val>
                                        </p:tav>
                                      </p:tavLst>
                                    </p:anim>
                                    <p:anim calcmode="lin" valueType="num">
                                      <p:cBhvr additive="base">
                                        <p:cTn id="16" dur="500" fill="hold"/>
                                        <p:tgtEl>
                                          <p:spTgt spid="2396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9637"/>
                                        </p:tgtEl>
                                        <p:attrNameLst>
                                          <p:attrName>style.visibility</p:attrName>
                                        </p:attrNameLst>
                                      </p:cBhvr>
                                      <p:to>
                                        <p:strVal val="visible"/>
                                      </p:to>
                                    </p:set>
                                    <p:anim calcmode="lin" valueType="num">
                                      <p:cBhvr additive="base">
                                        <p:cTn id="19" dur="500" fill="hold"/>
                                        <p:tgtEl>
                                          <p:spTgt spid="239637"/>
                                        </p:tgtEl>
                                        <p:attrNameLst>
                                          <p:attrName>ppt_x</p:attrName>
                                        </p:attrNameLst>
                                      </p:cBhvr>
                                      <p:tavLst>
                                        <p:tav tm="0">
                                          <p:val>
                                            <p:strVal val="#ppt_x"/>
                                          </p:val>
                                        </p:tav>
                                        <p:tav tm="100000">
                                          <p:val>
                                            <p:strVal val="#ppt_x"/>
                                          </p:val>
                                        </p:tav>
                                      </p:tavLst>
                                    </p:anim>
                                    <p:anim calcmode="lin" valueType="num">
                                      <p:cBhvr additive="base">
                                        <p:cTn id="20" dur="500" fill="hold"/>
                                        <p:tgtEl>
                                          <p:spTgt spid="2396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9636"/>
                                        </p:tgtEl>
                                        <p:attrNameLst>
                                          <p:attrName>style.visibility</p:attrName>
                                        </p:attrNameLst>
                                      </p:cBhvr>
                                      <p:to>
                                        <p:strVal val="visible"/>
                                      </p:to>
                                    </p:set>
                                    <p:anim calcmode="lin" valueType="num">
                                      <p:cBhvr additive="base">
                                        <p:cTn id="23" dur="500" fill="hold"/>
                                        <p:tgtEl>
                                          <p:spTgt spid="239636"/>
                                        </p:tgtEl>
                                        <p:attrNameLst>
                                          <p:attrName>ppt_x</p:attrName>
                                        </p:attrNameLst>
                                      </p:cBhvr>
                                      <p:tavLst>
                                        <p:tav tm="0">
                                          <p:val>
                                            <p:strVal val="#ppt_x"/>
                                          </p:val>
                                        </p:tav>
                                        <p:tav tm="100000">
                                          <p:val>
                                            <p:strVal val="#ppt_x"/>
                                          </p:val>
                                        </p:tav>
                                      </p:tavLst>
                                    </p:anim>
                                    <p:anim calcmode="lin" valueType="num">
                                      <p:cBhvr additive="base">
                                        <p:cTn id="24" dur="500" fill="hold"/>
                                        <p:tgtEl>
                                          <p:spTgt spid="2396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9634"/>
                                        </p:tgtEl>
                                        <p:attrNameLst>
                                          <p:attrName>style.visibility</p:attrName>
                                        </p:attrNameLst>
                                      </p:cBhvr>
                                      <p:to>
                                        <p:strVal val="visible"/>
                                      </p:to>
                                    </p:set>
                                    <p:anim calcmode="lin" valueType="num">
                                      <p:cBhvr additive="base">
                                        <p:cTn id="27" dur="500" fill="hold"/>
                                        <p:tgtEl>
                                          <p:spTgt spid="239634"/>
                                        </p:tgtEl>
                                        <p:attrNameLst>
                                          <p:attrName>ppt_x</p:attrName>
                                        </p:attrNameLst>
                                      </p:cBhvr>
                                      <p:tavLst>
                                        <p:tav tm="0">
                                          <p:val>
                                            <p:strVal val="#ppt_x"/>
                                          </p:val>
                                        </p:tav>
                                        <p:tav tm="100000">
                                          <p:val>
                                            <p:strVal val="#ppt_x"/>
                                          </p:val>
                                        </p:tav>
                                      </p:tavLst>
                                    </p:anim>
                                    <p:anim calcmode="lin" valueType="num">
                                      <p:cBhvr additive="base">
                                        <p:cTn id="28" dur="500" fill="hold"/>
                                        <p:tgtEl>
                                          <p:spTgt spid="2396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9632"/>
                                        </p:tgtEl>
                                        <p:attrNameLst>
                                          <p:attrName>style.visibility</p:attrName>
                                        </p:attrNameLst>
                                      </p:cBhvr>
                                      <p:to>
                                        <p:strVal val="visible"/>
                                      </p:to>
                                    </p:set>
                                    <p:anim calcmode="lin" valueType="num">
                                      <p:cBhvr additive="base">
                                        <p:cTn id="31" dur="500" fill="hold"/>
                                        <p:tgtEl>
                                          <p:spTgt spid="239632"/>
                                        </p:tgtEl>
                                        <p:attrNameLst>
                                          <p:attrName>ppt_x</p:attrName>
                                        </p:attrNameLst>
                                      </p:cBhvr>
                                      <p:tavLst>
                                        <p:tav tm="0">
                                          <p:val>
                                            <p:strVal val="#ppt_x"/>
                                          </p:val>
                                        </p:tav>
                                        <p:tav tm="100000">
                                          <p:val>
                                            <p:strVal val="#ppt_x"/>
                                          </p:val>
                                        </p:tav>
                                      </p:tavLst>
                                    </p:anim>
                                    <p:anim calcmode="lin" valueType="num">
                                      <p:cBhvr additive="base">
                                        <p:cTn id="32" dur="500" fill="hold"/>
                                        <p:tgtEl>
                                          <p:spTgt spid="2396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9621"/>
                                        </p:tgtEl>
                                        <p:attrNameLst>
                                          <p:attrName>style.visibility</p:attrName>
                                        </p:attrNameLst>
                                      </p:cBhvr>
                                      <p:to>
                                        <p:strVal val="visible"/>
                                      </p:to>
                                    </p:set>
                                    <p:anim calcmode="lin" valueType="num">
                                      <p:cBhvr additive="base">
                                        <p:cTn id="35" dur="500" fill="hold"/>
                                        <p:tgtEl>
                                          <p:spTgt spid="239621"/>
                                        </p:tgtEl>
                                        <p:attrNameLst>
                                          <p:attrName>ppt_x</p:attrName>
                                        </p:attrNameLst>
                                      </p:cBhvr>
                                      <p:tavLst>
                                        <p:tav tm="0">
                                          <p:val>
                                            <p:strVal val="#ppt_x"/>
                                          </p:val>
                                        </p:tav>
                                        <p:tav tm="100000">
                                          <p:val>
                                            <p:strVal val="#ppt_x"/>
                                          </p:val>
                                        </p:tav>
                                      </p:tavLst>
                                    </p:anim>
                                    <p:anim calcmode="lin" valueType="num">
                                      <p:cBhvr additive="base">
                                        <p:cTn id="36" dur="500" fill="hold"/>
                                        <p:tgtEl>
                                          <p:spTgt spid="2396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9626"/>
                                        </p:tgtEl>
                                        <p:attrNameLst>
                                          <p:attrName>style.visibility</p:attrName>
                                        </p:attrNameLst>
                                      </p:cBhvr>
                                      <p:to>
                                        <p:strVal val="visible"/>
                                      </p:to>
                                    </p:set>
                                    <p:anim calcmode="lin" valueType="num">
                                      <p:cBhvr additive="base">
                                        <p:cTn id="39" dur="500" fill="hold"/>
                                        <p:tgtEl>
                                          <p:spTgt spid="239626"/>
                                        </p:tgtEl>
                                        <p:attrNameLst>
                                          <p:attrName>ppt_x</p:attrName>
                                        </p:attrNameLst>
                                      </p:cBhvr>
                                      <p:tavLst>
                                        <p:tav tm="0">
                                          <p:val>
                                            <p:strVal val="#ppt_x"/>
                                          </p:val>
                                        </p:tav>
                                        <p:tav tm="100000">
                                          <p:val>
                                            <p:strVal val="#ppt_x"/>
                                          </p:val>
                                        </p:tav>
                                      </p:tavLst>
                                    </p:anim>
                                    <p:anim calcmode="lin" valueType="num">
                                      <p:cBhvr additive="base">
                                        <p:cTn id="40" dur="500" fill="hold"/>
                                        <p:tgtEl>
                                          <p:spTgt spid="23962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9627"/>
                                        </p:tgtEl>
                                        <p:attrNameLst>
                                          <p:attrName>style.visibility</p:attrName>
                                        </p:attrNameLst>
                                      </p:cBhvr>
                                      <p:to>
                                        <p:strVal val="visible"/>
                                      </p:to>
                                    </p:set>
                                    <p:anim calcmode="lin" valueType="num">
                                      <p:cBhvr additive="base">
                                        <p:cTn id="43" dur="500" fill="hold"/>
                                        <p:tgtEl>
                                          <p:spTgt spid="239627"/>
                                        </p:tgtEl>
                                        <p:attrNameLst>
                                          <p:attrName>ppt_x</p:attrName>
                                        </p:attrNameLst>
                                      </p:cBhvr>
                                      <p:tavLst>
                                        <p:tav tm="0">
                                          <p:val>
                                            <p:strVal val="#ppt_x"/>
                                          </p:val>
                                        </p:tav>
                                        <p:tav tm="100000">
                                          <p:val>
                                            <p:strVal val="#ppt_x"/>
                                          </p:val>
                                        </p:tav>
                                      </p:tavLst>
                                    </p:anim>
                                    <p:anim calcmode="lin" valueType="num">
                                      <p:cBhvr additive="base">
                                        <p:cTn id="44" dur="500" fill="hold"/>
                                        <p:tgtEl>
                                          <p:spTgt spid="2396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9628"/>
                                        </p:tgtEl>
                                        <p:attrNameLst>
                                          <p:attrName>style.visibility</p:attrName>
                                        </p:attrNameLst>
                                      </p:cBhvr>
                                      <p:to>
                                        <p:strVal val="visible"/>
                                      </p:to>
                                    </p:set>
                                    <p:anim calcmode="lin" valueType="num">
                                      <p:cBhvr additive="base">
                                        <p:cTn id="47" dur="500" fill="hold"/>
                                        <p:tgtEl>
                                          <p:spTgt spid="239628"/>
                                        </p:tgtEl>
                                        <p:attrNameLst>
                                          <p:attrName>ppt_x</p:attrName>
                                        </p:attrNameLst>
                                      </p:cBhvr>
                                      <p:tavLst>
                                        <p:tav tm="0">
                                          <p:val>
                                            <p:strVal val="#ppt_x"/>
                                          </p:val>
                                        </p:tav>
                                        <p:tav tm="100000">
                                          <p:val>
                                            <p:strVal val="#ppt_x"/>
                                          </p:val>
                                        </p:tav>
                                      </p:tavLst>
                                    </p:anim>
                                    <p:anim calcmode="lin" valueType="num">
                                      <p:cBhvr additive="base">
                                        <p:cTn id="48" dur="500" fill="hold"/>
                                        <p:tgtEl>
                                          <p:spTgt spid="23962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9629"/>
                                        </p:tgtEl>
                                        <p:attrNameLst>
                                          <p:attrName>style.visibility</p:attrName>
                                        </p:attrNameLst>
                                      </p:cBhvr>
                                      <p:to>
                                        <p:strVal val="visible"/>
                                      </p:to>
                                    </p:set>
                                    <p:anim calcmode="lin" valueType="num">
                                      <p:cBhvr additive="base">
                                        <p:cTn id="51" dur="500" fill="hold"/>
                                        <p:tgtEl>
                                          <p:spTgt spid="239629"/>
                                        </p:tgtEl>
                                        <p:attrNameLst>
                                          <p:attrName>ppt_x</p:attrName>
                                        </p:attrNameLst>
                                      </p:cBhvr>
                                      <p:tavLst>
                                        <p:tav tm="0">
                                          <p:val>
                                            <p:strVal val="#ppt_x"/>
                                          </p:val>
                                        </p:tav>
                                        <p:tav tm="100000">
                                          <p:val>
                                            <p:strVal val="#ppt_x"/>
                                          </p:val>
                                        </p:tav>
                                      </p:tavLst>
                                    </p:anim>
                                    <p:anim calcmode="lin" valueType="num">
                                      <p:cBhvr additive="base">
                                        <p:cTn id="52" dur="500" fill="hold"/>
                                        <p:tgtEl>
                                          <p:spTgt spid="2396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9630"/>
                                        </p:tgtEl>
                                        <p:attrNameLst>
                                          <p:attrName>style.visibility</p:attrName>
                                        </p:attrNameLst>
                                      </p:cBhvr>
                                      <p:to>
                                        <p:strVal val="visible"/>
                                      </p:to>
                                    </p:set>
                                    <p:anim calcmode="lin" valueType="num">
                                      <p:cBhvr additive="base">
                                        <p:cTn id="55" dur="500" fill="hold"/>
                                        <p:tgtEl>
                                          <p:spTgt spid="239630"/>
                                        </p:tgtEl>
                                        <p:attrNameLst>
                                          <p:attrName>ppt_x</p:attrName>
                                        </p:attrNameLst>
                                      </p:cBhvr>
                                      <p:tavLst>
                                        <p:tav tm="0">
                                          <p:val>
                                            <p:strVal val="#ppt_x"/>
                                          </p:val>
                                        </p:tav>
                                        <p:tav tm="100000">
                                          <p:val>
                                            <p:strVal val="#ppt_x"/>
                                          </p:val>
                                        </p:tav>
                                      </p:tavLst>
                                    </p:anim>
                                    <p:anim calcmode="lin" valueType="num">
                                      <p:cBhvr additive="base">
                                        <p:cTn id="56" dur="500" fill="hold"/>
                                        <p:tgtEl>
                                          <p:spTgt spid="23963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9631"/>
                                        </p:tgtEl>
                                        <p:attrNameLst>
                                          <p:attrName>style.visibility</p:attrName>
                                        </p:attrNameLst>
                                      </p:cBhvr>
                                      <p:to>
                                        <p:strVal val="visible"/>
                                      </p:to>
                                    </p:set>
                                    <p:anim calcmode="lin" valueType="num">
                                      <p:cBhvr additive="base">
                                        <p:cTn id="59" dur="500" fill="hold"/>
                                        <p:tgtEl>
                                          <p:spTgt spid="239631"/>
                                        </p:tgtEl>
                                        <p:attrNameLst>
                                          <p:attrName>ppt_x</p:attrName>
                                        </p:attrNameLst>
                                      </p:cBhvr>
                                      <p:tavLst>
                                        <p:tav tm="0">
                                          <p:val>
                                            <p:strVal val="#ppt_x"/>
                                          </p:val>
                                        </p:tav>
                                        <p:tav tm="100000">
                                          <p:val>
                                            <p:strVal val="#ppt_x"/>
                                          </p:val>
                                        </p:tav>
                                      </p:tavLst>
                                    </p:anim>
                                    <p:anim calcmode="lin" valueType="num">
                                      <p:cBhvr additive="base">
                                        <p:cTn id="60" dur="500" fill="hold"/>
                                        <p:tgtEl>
                                          <p:spTgt spid="2396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9638"/>
                                        </p:tgtEl>
                                        <p:attrNameLst>
                                          <p:attrName>style.visibility</p:attrName>
                                        </p:attrNameLst>
                                      </p:cBhvr>
                                      <p:to>
                                        <p:strVal val="visible"/>
                                      </p:to>
                                    </p:set>
                                    <p:anim calcmode="lin" valueType="num">
                                      <p:cBhvr additive="base">
                                        <p:cTn id="63" dur="500" fill="hold"/>
                                        <p:tgtEl>
                                          <p:spTgt spid="239638"/>
                                        </p:tgtEl>
                                        <p:attrNameLst>
                                          <p:attrName>ppt_x</p:attrName>
                                        </p:attrNameLst>
                                      </p:cBhvr>
                                      <p:tavLst>
                                        <p:tav tm="0">
                                          <p:val>
                                            <p:strVal val="#ppt_x"/>
                                          </p:val>
                                        </p:tav>
                                        <p:tav tm="100000">
                                          <p:val>
                                            <p:strVal val="#ppt_x"/>
                                          </p:val>
                                        </p:tav>
                                      </p:tavLst>
                                    </p:anim>
                                    <p:anim calcmode="lin" valueType="num">
                                      <p:cBhvr additive="base">
                                        <p:cTn id="64" dur="500" fill="hold"/>
                                        <p:tgtEl>
                                          <p:spTgt spid="23963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39639"/>
                                        </p:tgtEl>
                                        <p:attrNameLst>
                                          <p:attrName>style.visibility</p:attrName>
                                        </p:attrNameLst>
                                      </p:cBhvr>
                                      <p:to>
                                        <p:strVal val="visible"/>
                                      </p:to>
                                    </p:set>
                                    <p:anim calcmode="lin" valueType="num">
                                      <p:cBhvr additive="base">
                                        <p:cTn id="67" dur="500" fill="hold"/>
                                        <p:tgtEl>
                                          <p:spTgt spid="239639"/>
                                        </p:tgtEl>
                                        <p:attrNameLst>
                                          <p:attrName>ppt_x</p:attrName>
                                        </p:attrNameLst>
                                      </p:cBhvr>
                                      <p:tavLst>
                                        <p:tav tm="0">
                                          <p:val>
                                            <p:strVal val="#ppt_x"/>
                                          </p:val>
                                        </p:tav>
                                        <p:tav tm="100000">
                                          <p:val>
                                            <p:strVal val="#ppt_x"/>
                                          </p:val>
                                        </p:tav>
                                      </p:tavLst>
                                    </p:anim>
                                    <p:anim calcmode="lin" valueType="num">
                                      <p:cBhvr additive="base">
                                        <p:cTn id="68" dur="500" fill="hold"/>
                                        <p:tgtEl>
                                          <p:spTgt spid="23963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9640"/>
                                        </p:tgtEl>
                                        <p:attrNameLst>
                                          <p:attrName>style.visibility</p:attrName>
                                        </p:attrNameLst>
                                      </p:cBhvr>
                                      <p:to>
                                        <p:strVal val="visible"/>
                                      </p:to>
                                    </p:set>
                                    <p:anim calcmode="lin" valueType="num">
                                      <p:cBhvr additive="base">
                                        <p:cTn id="71" dur="500" fill="hold"/>
                                        <p:tgtEl>
                                          <p:spTgt spid="239640"/>
                                        </p:tgtEl>
                                        <p:attrNameLst>
                                          <p:attrName>ppt_x</p:attrName>
                                        </p:attrNameLst>
                                      </p:cBhvr>
                                      <p:tavLst>
                                        <p:tav tm="0">
                                          <p:val>
                                            <p:strVal val="#ppt_x"/>
                                          </p:val>
                                        </p:tav>
                                        <p:tav tm="100000">
                                          <p:val>
                                            <p:strVal val="#ppt_x"/>
                                          </p:val>
                                        </p:tav>
                                      </p:tavLst>
                                    </p:anim>
                                    <p:anim calcmode="lin" valueType="num">
                                      <p:cBhvr additive="base">
                                        <p:cTn id="72" dur="500" fill="hold"/>
                                        <p:tgtEl>
                                          <p:spTgt spid="23964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9641"/>
                                        </p:tgtEl>
                                        <p:attrNameLst>
                                          <p:attrName>style.visibility</p:attrName>
                                        </p:attrNameLst>
                                      </p:cBhvr>
                                      <p:to>
                                        <p:strVal val="visible"/>
                                      </p:to>
                                    </p:set>
                                    <p:anim calcmode="lin" valueType="num">
                                      <p:cBhvr additive="base">
                                        <p:cTn id="75" dur="500" fill="hold"/>
                                        <p:tgtEl>
                                          <p:spTgt spid="239641"/>
                                        </p:tgtEl>
                                        <p:attrNameLst>
                                          <p:attrName>ppt_x</p:attrName>
                                        </p:attrNameLst>
                                      </p:cBhvr>
                                      <p:tavLst>
                                        <p:tav tm="0">
                                          <p:val>
                                            <p:strVal val="#ppt_x"/>
                                          </p:val>
                                        </p:tav>
                                        <p:tav tm="100000">
                                          <p:val>
                                            <p:strVal val="#ppt_x"/>
                                          </p:val>
                                        </p:tav>
                                      </p:tavLst>
                                    </p:anim>
                                    <p:anim calcmode="lin" valueType="num">
                                      <p:cBhvr additive="base">
                                        <p:cTn id="76" dur="500" fill="hold"/>
                                        <p:tgtEl>
                                          <p:spTgt spid="23964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9642"/>
                                        </p:tgtEl>
                                        <p:attrNameLst>
                                          <p:attrName>style.visibility</p:attrName>
                                        </p:attrNameLst>
                                      </p:cBhvr>
                                      <p:to>
                                        <p:strVal val="visible"/>
                                      </p:to>
                                    </p:set>
                                    <p:anim calcmode="lin" valueType="num">
                                      <p:cBhvr additive="base">
                                        <p:cTn id="79" dur="500" fill="hold"/>
                                        <p:tgtEl>
                                          <p:spTgt spid="239642"/>
                                        </p:tgtEl>
                                        <p:attrNameLst>
                                          <p:attrName>ppt_x</p:attrName>
                                        </p:attrNameLst>
                                      </p:cBhvr>
                                      <p:tavLst>
                                        <p:tav tm="0">
                                          <p:val>
                                            <p:strVal val="#ppt_x"/>
                                          </p:val>
                                        </p:tav>
                                        <p:tav tm="100000">
                                          <p:val>
                                            <p:strVal val="#ppt_x"/>
                                          </p:val>
                                        </p:tav>
                                      </p:tavLst>
                                    </p:anim>
                                    <p:anim calcmode="lin" valueType="num">
                                      <p:cBhvr additive="base">
                                        <p:cTn id="80" dur="500" fill="hold"/>
                                        <p:tgtEl>
                                          <p:spTgt spid="23964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9643"/>
                                        </p:tgtEl>
                                        <p:attrNameLst>
                                          <p:attrName>style.visibility</p:attrName>
                                        </p:attrNameLst>
                                      </p:cBhvr>
                                      <p:to>
                                        <p:strVal val="visible"/>
                                      </p:to>
                                    </p:set>
                                    <p:anim calcmode="lin" valueType="num">
                                      <p:cBhvr additive="base">
                                        <p:cTn id="83" dur="500" fill="hold"/>
                                        <p:tgtEl>
                                          <p:spTgt spid="239643"/>
                                        </p:tgtEl>
                                        <p:attrNameLst>
                                          <p:attrName>ppt_x</p:attrName>
                                        </p:attrNameLst>
                                      </p:cBhvr>
                                      <p:tavLst>
                                        <p:tav tm="0">
                                          <p:val>
                                            <p:strVal val="#ppt_x"/>
                                          </p:val>
                                        </p:tav>
                                        <p:tav tm="100000">
                                          <p:val>
                                            <p:strVal val="#ppt_x"/>
                                          </p:val>
                                        </p:tav>
                                      </p:tavLst>
                                    </p:anim>
                                    <p:anim calcmode="lin" valueType="num">
                                      <p:cBhvr additive="base">
                                        <p:cTn id="84" dur="500" fill="hold"/>
                                        <p:tgtEl>
                                          <p:spTgt spid="23964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9644"/>
                                        </p:tgtEl>
                                        <p:attrNameLst>
                                          <p:attrName>style.visibility</p:attrName>
                                        </p:attrNameLst>
                                      </p:cBhvr>
                                      <p:to>
                                        <p:strVal val="visible"/>
                                      </p:to>
                                    </p:set>
                                    <p:anim calcmode="lin" valueType="num">
                                      <p:cBhvr additive="base">
                                        <p:cTn id="87" dur="500" fill="hold"/>
                                        <p:tgtEl>
                                          <p:spTgt spid="239644"/>
                                        </p:tgtEl>
                                        <p:attrNameLst>
                                          <p:attrName>ppt_x</p:attrName>
                                        </p:attrNameLst>
                                      </p:cBhvr>
                                      <p:tavLst>
                                        <p:tav tm="0">
                                          <p:val>
                                            <p:strVal val="#ppt_x"/>
                                          </p:val>
                                        </p:tav>
                                        <p:tav tm="100000">
                                          <p:val>
                                            <p:strVal val="#ppt_x"/>
                                          </p:val>
                                        </p:tav>
                                      </p:tavLst>
                                    </p:anim>
                                    <p:anim calcmode="lin" valueType="num">
                                      <p:cBhvr additive="base">
                                        <p:cTn id="88" dur="500" fill="hold"/>
                                        <p:tgtEl>
                                          <p:spTgt spid="23964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39645"/>
                                        </p:tgtEl>
                                        <p:attrNameLst>
                                          <p:attrName>style.visibility</p:attrName>
                                        </p:attrNameLst>
                                      </p:cBhvr>
                                      <p:to>
                                        <p:strVal val="visible"/>
                                      </p:to>
                                    </p:set>
                                    <p:anim calcmode="lin" valueType="num">
                                      <p:cBhvr additive="base">
                                        <p:cTn id="91" dur="500" fill="hold"/>
                                        <p:tgtEl>
                                          <p:spTgt spid="239645"/>
                                        </p:tgtEl>
                                        <p:attrNameLst>
                                          <p:attrName>ppt_x</p:attrName>
                                        </p:attrNameLst>
                                      </p:cBhvr>
                                      <p:tavLst>
                                        <p:tav tm="0">
                                          <p:val>
                                            <p:strVal val="#ppt_x"/>
                                          </p:val>
                                        </p:tav>
                                        <p:tav tm="100000">
                                          <p:val>
                                            <p:strVal val="#ppt_x"/>
                                          </p:val>
                                        </p:tav>
                                      </p:tavLst>
                                    </p:anim>
                                    <p:anim calcmode="lin" valueType="num">
                                      <p:cBhvr additive="base">
                                        <p:cTn id="92" dur="500" fill="hold"/>
                                        <p:tgtEl>
                                          <p:spTgt spid="23964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39649"/>
                                        </p:tgtEl>
                                        <p:attrNameLst>
                                          <p:attrName>style.visibility</p:attrName>
                                        </p:attrNameLst>
                                      </p:cBhvr>
                                      <p:to>
                                        <p:strVal val="visible"/>
                                      </p:to>
                                    </p:set>
                                    <p:anim calcmode="lin" valueType="num">
                                      <p:cBhvr additive="base">
                                        <p:cTn id="95" dur="500" fill="hold"/>
                                        <p:tgtEl>
                                          <p:spTgt spid="239649"/>
                                        </p:tgtEl>
                                        <p:attrNameLst>
                                          <p:attrName>ppt_x</p:attrName>
                                        </p:attrNameLst>
                                      </p:cBhvr>
                                      <p:tavLst>
                                        <p:tav tm="0">
                                          <p:val>
                                            <p:strVal val="#ppt_x"/>
                                          </p:val>
                                        </p:tav>
                                        <p:tav tm="100000">
                                          <p:val>
                                            <p:strVal val="#ppt_x"/>
                                          </p:val>
                                        </p:tav>
                                      </p:tavLst>
                                    </p:anim>
                                    <p:anim calcmode="lin" valueType="num">
                                      <p:cBhvr additive="base">
                                        <p:cTn id="96" dur="500" fill="hold"/>
                                        <p:tgtEl>
                                          <p:spTgt spid="23964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39650"/>
                                        </p:tgtEl>
                                        <p:attrNameLst>
                                          <p:attrName>style.visibility</p:attrName>
                                        </p:attrNameLst>
                                      </p:cBhvr>
                                      <p:to>
                                        <p:strVal val="visible"/>
                                      </p:to>
                                    </p:set>
                                    <p:anim calcmode="lin" valueType="num">
                                      <p:cBhvr additive="base">
                                        <p:cTn id="99" dur="500" fill="hold"/>
                                        <p:tgtEl>
                                          <p:spTgt spid="239650"/>
                                        </p:tgtEl>
                                        <p:attrNameLst>
                                          <p:attrName>ppt_x</p:attrName>
                                        </p:attrNameLst>
                                      </p:cBhvr>
                                      <p:tavLst>
                                        <p:tav tm="0">
                                          <p:val>
                                            <p:strVal val="#ppt_x"/>
                                          </p:val>
                                        </p:tav>
                                        <p:tav tm="100000">
                                          <p:val>
                                            <p:strVal val="#ppt_x"/>
                                          </p:val>
                                        </p:tav>
                                      </p:tavLst>
                                    </p:anim>
                                    <p:anim calcmode="lin" valueType="num">
                                      <p:cBhvr additive="base">
                                        <p:cTn id="100" dur="500" fill="hold"/>
                                        <p:tgtEl>
                                          <p:spTgt spid="23965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39651"/>
                                        </p:tgtEl>
                                        <p:attrNameLst>
                                          <p:attrName>style.visibility</p:attrName>
                                        </p:attrNameLst>
                                      </p:cBhvr>
                                      <p:to>
                                        <p:strVal val="visible"/>
                                      </p:to>
                                    </p:set>
                                    <p:anim calcmode="lin" valueType="num">
                                      <p:cBhvr additive="base">
                                        <p:cTn id="103" dur="500" fill="hold"/>
                                        <p:tgtEl>
                                          <p:spTgt spid="239651"/>
                                        </p:tgtEl>
                                        <p:attrNameLst>
                                          <p:attrName>ppt_x</p:attrName>
                                        </p:attrNameLst>
                                      </p:cBhvr>
                                      <p:tavLst>
                                        <p:tav tm="0">
                                          <p:val>
                                            <p:strVal val="#ppt_x"/>
                                          </p:val>
                                        </p:tav>
                                        <p:tav tm="100000">
                                          <p:val>
                                            <p:strVal val="#ppt_x"/>
                                          </p:val>
                                        </p:tav>
                                      </p:tavLst>
                                    </p:anim>
                                    <p:anim calcmode="lin" valueType="num">
                                      <p:cBhvr additive="base">
                                        <p:cTn id="104" dur="500" fill="hold"/>
                                        <p:tgtEl>
                                          <p:spTgt spid="23965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39652"/>
                                        </p:tgtEl>
                                        <p:attrNameLst>
                                          <p:attrName>style.visibility</p:attrName>
                                        </p:attrNameLst>
                                      </p:cBhvr>
                                      <p:to>
                                        <p:strVal val="visible"/>
                                      </p:to>
                                    </p:set>
                                    <p:anim calcmode="lin" valueType="num">
                                      <p:cBhvr additive="base">
                                        <p:cTn id="107" dur="500" fill="hold"/>
                                        <p:tgtEl>
                                          <p:spTgt spid="239652"/>
                                        </p:tgtEl>
                                        <p:attrNameLst>
                                          <p:attrName>ppt_x</p:attrName>
                                        </p:attrNameLst>
                                      </p:cBhvr>
                                      <p:tavLst>
                                        <p:tav tm="0">
                                          <p:val>
                                            <p:strVal val="#ppt_x"/>
                                          </p:val>
                                        </p:tav>
                                        <p:tav tm="100000">
                                          <p:val>
                                            <p:strVal val="#ppt_x"/>
                                          </p:val>
                                        </p:tav>
                                      </p:tavLst>
                                    </p:anim>
                                    <p:anim calcmode="lin" valueType="num">
                                      <p:cBhvr additive="base">
                                        <p:cTn id="108" dur="500" fill="hold"/>
                                        <p:tgtEl>
                                          <p:spTgt spid="23965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39653"/>
                                        </p:tgtEl>
                                        <p:attrNameLst>
                                          <p:attrName>style.visibility</p:attrName>
                                        </p:attrNameLst>
                                      </p:cBhvr>
                                      <p:to>
                                        <p:strVal val="visible"/>
                                      </p:to>
                                    </p:set>
                                    <p:anim calcmode="lin" valueType="num">
                                      <p:cBhvr additive="base">
                                        <p:cTn id="111" dur="500" fill="hold"/>
                                        <p:tgtEl>
                                          <p:spTgt spid="239653"/>
                                        </p:tgtEl>
                                        <p:attrNameLst>
                                          <p:attrName>ppt_x</p:attrName>
                                        </p:attrNameLst>
                                      </p:cBhvr>
                                      <p:tavLst>
                                        <p:tav tm="0">
                                          <p:val>
                                            <p:strVal val="#ppt_x"/>
                                          </p:val>
                                        </p:tav>
                                        <p:tav tm="100000">
                                          <p:val>
                                            <p:strVal val="#ppt_x"/>
                                          </p:val>
                                        </p:tav>
                                      </p:tavLst>
                                    </p:anim>
                                    <p:anim calcmode="lin" valueType="num">
                                      <p:cBhvr additive="base">
                                        <p:cTn id="112" dur="500" fill="hold"/>
                                        <p:tgtEl>
                                          <p:spTgt spid="23965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39654"/>
                                        </p:tgtEl>
                                        <p:attrNameLst>
                                          <p:attrName>style.visibility</p:attrName>
                                        </p:attrNameLst>
                                      </p:cBhvr>
                                      <p:to>
                                        <p:strVal val="visible"/>
                                      </p:to>
                                    </p:set>
                                    <p:anim calcmode="lin" valueType="num">
                                      <p:cBhvr additive="base">
                                        <p:cTn id="115" dur="500" fill="hold"/>
                                        <p:tgtEl>
                                          <p:spTgt spid="239654"/>
                                        </p:tgtEl>
                                        <p:attrNameLst>
                                          <p:attrName>ppt_x</p:attrName>
                                        </p:attrNameLst>
                                      </p:cBhvr>
                                      <p:tavLst>
                                        <p:tav tm="0">
                                          <p:val>
                                            <p:strVal val="#ppt_x"/>
                                          </p:val>
                                        </p:tav>
                                        <p:tav tm="100000">
                                          <p:val>
                                            <p:strVal val="#ppt_x"/>
                                          </p:val>
                                        </p:tav>
                                      </p:tavLst>
                                    </p:anim>
                                    <p:anim calcmode="lin" valueType="num">
                                      <p:cBhvr additive="base">
                                        <p:cTn id="116" dur="500" fill="hold"/>
                                        <p:tgtEl>
                                          <p:spTgt spid="23965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39655"/>
                                        </p:tgtEl>
                                        <p:attrNameLst>
                                          <p:attrName>style.visibility</p:attrName>
                                        </p:attrNameLst>
                                      </p:cBhvr>
                                      <p:to>
                                        <p:strVal val="visible"/>
                                      </p:to>
                                    </p:set>
                                    <p:anim calcmode="lin" valueType="num">
                                      <p:cBhvr additive="base">
                                        <p:cTn id="119" dur="500" fill="hold"/>
                                        <p:tgtEl>
                                          <p:spTgt spid="239655"/>
                                        </p:tgtEl>
                                        <p:attrNameLst>
                                          <p:attrName>ppt_x</p:attrName>
                                        </p:attrNameLst>
                                      </p:cBhvr>
                                      <p:tavLst>
                                        <p:tav tm="0">
                                          <p:val>
                                            <p:strVal val="#ppt_x"/>
                                          </p:val>
                                        </p:tav>
                                        <p:tav tm="100000">
                                          <p:val>
                                            <p:strVal val="#ppt_x"/>
                                          </p:val>
                                        </p:tav>
                                      </p:tavLst>
                                    </p:anim>
                                    <p:anim calcmode="lin" valueType="num">
                                      <p:cBhvr additive="base">
                                        <p:cTn id="120" dur="500" fill="hold"/>
                                        <p:tgtEl>
                                          <p:spTgt spid="23965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39656"/>
                                        </p:tgtEl>
                                        <p:attrNameLst>
                                          <p:attrName>style.visibility</p:attrName>
                                        </p:attrNameLst>
                                      </p:cBhvr>
                                      <p:to>
                                        <p:strVal val="visible"/>
                                      </p:to>
                                    </p:set>
                                    <p:anim calcmode="lin" valueType="num">
                                      <p:cBhvr additive="base">
                                        <p:cTn id="123" dur="500" fill="hold"/>
                                        <p:tgtEl>
                                          <p:spTgt spid="239656"/>
                                        </p:tgtEl>
                                        <p:attrNameLst>
                                          <p:attrName>ppt_x</p:attrName>
                                        </p:attrNameLst>
                                      </p:cBhvr>
                                      <p:tavLst>
                                        <p:tav tm="0">
                                          <p:val>
                                            <p:strVal val="#ppt_x"/>
                                          </p:val>
                                        </p:tav>
                                        <p:tav tm="100000">
                                          <p:val>
                                            <p:strVal val="#ppt_x"/>
                                          </p:val>
                                        </p:tav>
                                      </p:tavLst>
                                    </p:anim>
                                    <p:anim calcmode="lin" valueType="num">
                                      <p:cBhvr additive="base">
                                        <p:cTn id="124" dur="500" fill="hold"/>
                                        <p:tgtEl>
                                          <p:spTgt spid="23965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39657"/>
                                        </p:tgtEl>
                                        <p:attrNameLst>
                                          <p:attrName>style.visibility</p:attrName>
                                        </p:attrNameLst>
                                      </p:cBhvr>
                                      <p:to>
                                        <p:strVal val="visible"/>
                                      </p:to>
                                    </p:set>
                                    <p:anim calcmode="lin" valueType="num">
                                      <p:cBhvr additive="base">
                                        <p:cTn id="127" dur="500" fill="hold"/>
                                        <p:tgtEl>
                                          <p:spTgt spid="239657"/>
                                        </p:tgtEl>
                                        <p:attrNameLst>
                                          <p:attrName>ppt_x</p:attrName>
                                        </p:attrNameLst>
                                      </p:cBhvr>
                                      <p:tavLst>
                                        <p:tav tm="0">
                                          <p:val>
                                            <p:strVal val="#ppt_x"/>
                                          </p:val>
                                        </p:tav>
                                        <p:tav tm="100000">
                                          <p:val>
                                            <p:strVal val="#ppt_x"/>
                                          </p:val>
                                        </p:tav>
                                      </p:tavLst>
                                    </p:anim>
                                    <p:anim calcmode="lin" valueType="num">
                                      <p:cBhvr additive="base">
                                        <p:cTn id="128" dur="500" fill="hold"/>
                                        <p:tgtEl>
                                          <p:spTgt spid="23965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39658"/>
                                        </p:tgtEl>
                                        <p:attrNameLst>
                                          <p:attrName>style.visibility</p:attrName>
                                        </p:attrNameLst>
                                      </p:cBhvr>
                                      <p:to>
                                        <p:strVal val="visible"/>
                                      </p:to>
                                    </p:set>
                                    <p:anim calcmode="lin" valueType="num">
                                      <p:cBhvr additive="base">
                                        <p:cTn id="131" dur="500" fill="hold"/>
                                        <p:tgtEl>
                                          <p:spTgt spid="239658"/>
                                        </p:tgtEl>
                                        <p:attrNameLst>
                                          <p:attrName>ppt_x</p:attrName>
                                        </p:attrNameLst>
                                      </p:cBhvr>
                                      <p:tavLst>
                                        <p:tav tm="0">
                                          <p:val>
                                            <p:strVal val="#ppt_x"/>
                                          </p:val>
                                        </p:tav>
                                        <p:tav tm="100000">
                                          <p:val>
                                            <p:strVal val="#ppt_x"/>
                                          </p:val>
                                        </p:tav>
                                      </p:tavLst>
                                    </p:anim>
                                    <p:anim calcmode="lin" valueType="num">
                                      <p:cBhvr additive="base">
                                        <p:cTn id="132" dur="500" fill="hold"/>
                                        <p:tgtEl>
                                          <p:spTgt spid="23965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39659"/>
                                        </p:tgtEl>
                                        <p:attrNameLst>
                                          <p:attrName>style.visibility</p:attrName>
                                        </p:attrNameLst>
                                      </p:cBhvr>
                                      <p:to>
                                        <p:strVal val="visible"/>
                                      </p:to>
                                    </p:set>
                                    <p:anim calcmode="lin" valueType="num">
                                      <p:cBhvr additive="base">
                                        <p:cTn id="135" dur="500" fill="hold"/>
                                        <p:tgtEl>
                                          <p:spTgt spid="239659"/>
                                        </p:tgtEl>
                                        <p:attrNameLst>
                                          <p:attrName>ppt_x</p:attrName>
                                        </p:attrNameLst>
                                      </p:cBhvr>
                                      <p:tavLst>
                                        <p:tav tm="0">
                                          <p:val>
                                            <p:strVal val="#ppt_x"/>
                                          </p:val>
                                        </p:tav>
                                        <p:tav tm="100000">
                                          <p:val>
                                            <p:strVal val="#ppt_x"/>
                                          </p:val>
                                        </p:tav>
                                      </p:tavLst>
                                    </p:anim>
                                    <p:anim calcmode="lin" valueType="num">
                                      <p:cBhvr additive="base">
                                        <p:cTn id="136" dur="500" fill="hold"/>
                                        <p:tgtEl>
                                          <p:spTgt spid="23965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39660"/>
                                        </p:tgtEl>
                                        <p:attrNameLst>
                                          <p:attrName>style.visibility</p:attrName>
                                        </p:attrNameLst>
                                      </p:cBhvr>
                                      <p:to>
                                        <p:strVal val="visible"/>
                                      </p:to>
                                    </p:set>
                                    <p:anim calcmode="lin" valueType="num">
                                      <p:cBhvr additive="base">
                                        <p:cTn id="139" dur="500" fill="hold"/>
                                        <p:tgtEl>
                                          <p:spTgt spid="239660"/>
                                        </p:tgtEl>
                                        <p:attrNameLst>
                                          <p:attrName>ppt_x</p:attrName>
                                        </p:attrNameLst>
                                      </p:cBhvr>
                                      <p:tavLst>
                                        <p:tav tm="0">
                                          <p:val>
                                            <p:strVal val="#ppt_x"/>
                                          </p:val>
                                        </p:tav>
                                        <p:tav tm="100000">
                                          <p:val>
                                            <p:strVal val="#ppt_x"/>
                                          </p:val>
                                        </p:tav>
                                      </p:tavLst>
                                    </p:anim>
                                    <p:anim calcmode="lin" valueType="num">
                                      <p:cBhvr additive="base">
                                        <p:cTn id="140" dur="500" fill="hold"/>
                                        <p:tgtEl>
                                          <p:spTgt spid="23966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39661"/>
                                        </p:tgtEl>
                                        <p:attrNameLst>
                                          <p:attrName>style.visibility</p:attrName>
                                        </p:attrNameLst>
                                      </p:cBhvr>
                                      <p:to>
                                        <p:strVal val="visible"/>
                                      </p:to>
                                    </p:set>
                                    <p:anim calcmode="lin" valueType="num">
                                      <p:cBhvr additive="base">
                                        <p:cTn id="143" dur="500" fill="hold"/>
                                        <p:tgtEl>
                                          <p:spTgt spid="239661"/>
                                        </p:tgtEl>
                                        <p:attrNameLst>
                                          <p:attrName>ppt_x</p:attrName>
                                        </p:attrNameLst>
                                      </p:cBhvr>
                                      <p:tavLst>
                                        <p:tav tm="0">
                                          <p:val>
                                            <p:strVal val="#ppt_x"/>
                                          </p:val>
                                        </p:tav>
                                        <p:tav tm="100000">
                                          <p:val>
                                            <p:strVal val="#ppt_x"/>
                                          </p:val>
                                        </p:tav>
                                      </p:tavLst>
                                    </p:anim>
                                    <p:anim calcmode="lin" valueType="num">
                                      <p:cBhvr additive="base">
                                        <p:cTn id="144" dur="500" fill="hold"/>
                                        <p:tgtEl>
                                          <p:spTgt spid="23966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39662"/>
                                        </p:tgtEl>
                                        <p:attrNameLst>
                                          <p:attrName>style.visibility</p:attrName>
                                        </p:attrNameLst>
                                      </p:cBhvr>
                                      <p:to>
                                        <p:strVal val="visible"/>
                                      </p:to>
                                    </p:set>
                                    <p:anim calcmode="lin" valueType="num">
                                      <p:cBhvr additive="base">
                                        <p:cTn id="147" dur="500" fill="hold"/>
                                        <p:tgtEl>
                                          <p:spTgt spid="239662"/>
                                        </p:tgtEl>
                                        <p:attrNameLst>
                                          <p:attrName>ppt_x</p:attrName>
                                        </p:attrNameLst>
                                      </p:cBhvr>
                                      <p:tavLst>
                                        <p:tav tm="0">
                                          <p:val>
                                            <p:strVal val="#ppt_x"/>
                                          </p:val>
                                        </p:tav>
                                        <p:tav tm="100000">
                                          <p:val>
                                            <p:strVal val="#ppt_x"/>
                                          </p:val>
                                        </p:tav>
                                      </p:tavLst>
                                    </p:anim>
                                    <p:anim calcmode="lin" valueType="num">
                                      <p:cBhvr additive="base">
                                        <p:cTn id="148" dur="500" fill="hold"/>
                                        <p:tgtEl>
                                          <p:spTgt spid="23966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39663"/>
                                        </p:tgtEl>
                                        <p:attrNameLst>
                                          <p:attrName>style.visibility</p:attrName>
                                        </p:attrNameLst>
                                      </p:cBhvr>
                                      <p:to>
                                        <p:strVal val="visible"/>
                                      </p:to>
                                    </p:set>
                                    <p:anim calcmode="lin" valueType="num">
                                      <p:cBhvr additive="base">
                                        <p:cTn id="151" dur="500" fill="hold"/>
                                        <p:tgtEl>
                                          <p:spTgt spid="239663"/>
                                        </p:tgtEl>
                                        <p:attrNameLst>
                                          <p:attrName>ppt_x</p:attrName>
                                        </p:attrNameLst>
                                      </p:cBhvr>
                                      <p:tavLst>
                                        <p:tav tm="0">
                                          <p:val>
                                            <p:strVal val="#ppt_x"/>
                                          </p:val>
                                        </p:tav>
                                        <p:tav tm="100000">
                                          <p:val>
                                            <p:strVal val="#ppt_x"/>
                                          </p:val>
                                        </p:tav>
                                      </p:tavLst>
                                    </p:anim>
                                    <p:anim calcmode="lin" valueType="num">
                                      <p:cBhvr additive="base">
                                        <p:cTn id="152" dur="500" fill="hold"/>
                                        <p:tgtEl>
                                          <p:spTgt spid="23966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239664"/>
                                        </p:tgtEl>
                                        <p:attrNameLst>
                                          <p:attrName>style.visibility</p:attrName>
                                        </p:attrNameLst>
                                      </p:cBhvr>
                                      <p:to>
                                        <p:strVal val="visible"/>
                                      </p:to>
                                    </p:set>
                                    <p:anim calcmode="lin" valueType="num">
                                      <p:cBhvr additive="base">
                                        <p:cTn id="155" dur="500" fill="hold"/>
                                        <p:tgtEl>
                                          <p:spTgt spid="239664"/>
                                        </p:tgtEl>
                                        <p:attrNameLst>
                                          <p:attrName>ppt_x</p:attrName>
                                        </p:attrNameLst>
                                      </p:cBhvr>
                                      <p:tavLst>
                                        <p:tav tm="0">
                                          <p:val>
                                            <p:strVal val="#ppt_x"/>
                                          </p:val>
                                        </p:tav>
                                        <p:tav tm="100000">
                                          <p:val>
                                            <p:strVal val="#ppt_x"/>
                                          </p:val>
                                        </p:tav>
                                      </p:tavLst>
                                    </p:anim>
                                    <p:anim calcmode="lin" valueType="num">
                                      <p:cBhvr additive="base">
                                        <p:cTn id="156" dur="500" fill="hold"/>
                                        <p:tgtEl>
                                          <p:spTgt spid="239664"/>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239665"/>
                                        </p:tgtEl>
                                        <p:attrNameLst>
                                          <p:attrName>style.visibility</p:attrName>
                                        </p:attrNameLst>
                                      </p:cBhvr>
                                      <p:to>
                                        <p:strVal val="visible"/>
                                      </p:to>
                                    </p:set>
                                    <p:anim calcmode="lin" valueType="num">
                                      <p:cBhvr additive="base">
                                        <p:cTn id="159" dur="500" fill="hold"/>
                                        <p:tgtEl>
                                          <p:spTgt spid="239665"/>
                                        </p:tgtEl>
                                        <p:attrNameLst>
                                          <p:attrName>ppt_x</p:attrName>
                                        </p:attrNameLst>
                                      </p:cBhvr>
                                      <p:tavLst>
                                        <p:tav tm="0">
                                          <p:val>
                                            <p:strVal val="#ppt_x"/>
                                          </p:val>
                                        </p:tav>
                                        <p:tav tm="100000">
                                          <p:val>
                                            <p:strVal val="#ppt_x"/>
                                          </p:val>
                                        </p:tav>
                                      </p:tavLst>
                                    </p:anim>
                                    <p:anim calcmode="lin" valueType="num">
                                      <p:cBhvr additive="base">
                                        <p:cTn id="160" dur="500" fill="hold"/>
                                        <p:tgtEl>
                                          <p:spTgt spid="239665"/>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239666"/>
                                        </p:tgtEl>
                                        <p:attrNameLst>
                                          <p:attrName>style.visibility</p:attrName>
                                        </p:attrNameLst>
                                      </p:cBhvr>
                                      <p:to>
                                        <p:strVal val="visible"/>
                                      </p:to>
                                    </p:set>
                                    <p:anim calcmode="lin" valueType="num">
                                      <p:cBhvr additive="base">
                                        <p:cTn id="163" dur="500" fill="hold"/>
                                        <p:tgtEl>
                                          <p:spTgt spid="239666"/>
                                        </p:tgtEl>
                                        <p:attrNameLst>
                                          <p:attrName>ppt_x</p:attrName>
                                        </p:attrNameLst>
                                      </p:cBhvr>
                                      <p:tavLst>
                                        <p:tav tm="0">
                                          <p:val>
                                            <p:strVal val="#ppt_x"/>
                                          </p:val>
                                        </p:tav>
                                        <p:tav tm="100000">
                                          <p:val>
                                            <p:strVal val="#ppt_x"/>
                                          </p:val>
                                        </p:tav>
                                      </p:tavLst>
                                    </p:anim>
                                    <p:anim calcmode="lin" valueType="num">
                                      <p:cBhvr additive="base">
                                        <p:cTn id="164" dur="500" fill="hold"/>
                                        <p:tgtEl>
                                          <p:spTgt spid="23966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39667"/>
                                        </p:tgtEl>
                                        <p:attrNameLst>
                                          <p:attrName>style.visibility</p:attrName>
                                        </p:attrNameLst>
                                      </p:cBhvr>
                                      <p:to>
                                        <p:strVal val="visible"/>
                                      </p:to>
                                    </p:set>
                                    <p:anim calcmode="lin" valueType="num">
                                      <p:cBhvr additive="base">
                                        <p:cTn id="167" dur="500" fill="hold"/>
                                        <p:tgtEl>
                                          <p:spTgt spid="239667"/>
                                        </p:tgtEl>
                                        <p:attrNameLst>
                                          <p:attrName>ppt_x</p:attrName>
                                        </p:attrNameLst>
                                      </p:cBhvr>
                                      <p:tavLst>
                                        <p:tav tm="0">
                                          <p:val>
                                            <p:strVal val="#ppt_x"/>
                                          </p:val>
                                        </p:tav>
                                        <p:tav tm="100000">
                                          <p:val>
                                            <p:strVal val="#ppt_x"/>
                                          </p:val>
                                        </p:tav>
                                      </p:tavLst>
                                    </p:anim>
                                    <p:anim calcmode="lin" valueType="num">
                                      <p:cBhvr additive="base">
                                        <p:cTn id="168" dur="500" fill="hold"/>
                                        <p:tgtEl>
                                          <p:spTgt spid="239667"/>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239668"/>
                                        </p:tgtEl>
                                        <p:attrNameLst>
                                          <p:attrName>style.visibility</p:attrName>
                                        </p:attrNameLst>
                                      </p:cBhvr>
                                      <p:to>
                                        <p:strVal val="visible"/>
                                      </p:to>
                                    </p:set>
                                    <p:anim calcmode="lin" valueType="num">
                                      <p:cBhvr additive="base">
                                        <p:cTn id="171" dur="500" fill="hold"/>
                                        <p:tgtEl>
                                          <p:spTgt spid="239668"/>
                                        </p:tgtEl>
                                        <p:attrNameLst>
                                          <p:attrName>ppt_x</p:attrName>
                                        </p:attrNameLst>
                                      </p:cBhvr>
                                      <p:tavLst>
                                        <p:tav tm="0">
                                          <p:val>
                                            <p:strVal val="#ppt_x"/>
                                          </p:val>
                                        </p:tav>
                                        <p:tav tm="100000">
                                          <p:val>
                                            <p:strVal val="#ppt_x"/>
                                          </p:val>
                                        </p:tav>
                                      </p:tavLst>
                                    </p:anim>
                                    <p:anim calcmode="lin" valueType="num">
                                      <p:cBhvr additive="base">
                                        <p:cTn id="172" dur="500" fill="hold"/>
                                        <p:tgtEl>
                                          <p:spTgt spid="239668"/>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239669"/>
                                        </p:tgtEl>
                                        <p:attrNameLst>
                                          <p:attrName>style.visibility</p:attrName>
                                        </p:attrNameLst>
                                      </p:cBhvr>
                                      <p:to>
                                        <p:strVal val="visible"/>
                                      </p:to>
                                    </p:set>
                                    <p:anim calcmode="lin" valueType="num">
                                      <p:cBhvr additive="base">
                                        <p:cTn id="175" dur="500" fill="hold"/>
                                        <p:tgtEl>
                                          <p:spTgt spid="239669"/>
                                        </p:tgtEl>
                                        <p:attrNameLst>
                                          <p:attrName>ppt_x</p:attrName>
                                        </p:attrNameLst>
                                      </p:cBhvr>
                                      <p:tavLst>
                                        <p:tav tm="0">
                                          <p:val>
                                            <p:strVal val="#ppt_x"/>
                                          </p:val>
                                        </p:tav>
                                        <p:tav tm="100000">
                                          <p:val>
                                            <p:strVal val="#ppt_x"/>
                                          </p:val>
                                        </p:tav>
                                      </p:tavLst>
                                    </p:anim>
                                    <p:anim calcmode="lin" valueType="num">
                                      <p:cBhvr additive="base">
                                        <p:cTn id="176" dur="500" fill="hold"/>
                                        <p:tgtEl>
                                          <p:spTgt spid="239669"/>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239670"/>
                                        </p:tgtEl>
                                        <p:attrNameLst>
                                          <p:attrName>style.visibility</p:attrName>
                                        </p:attrNameLst>
                                      </p:cBhvr>
                                      <p:to>
                                        <p:strVal val="visible"/>
                                      </p:to>
                                    </p:set>
                                    <p:anim calcmode="lin" valueType="num">
                                      <p:cBhvr additive="base">
                                        <p:cTn id="179" dur="500" fill="hold"/>
                                        <p:tgtEl>
                                          <p:spTgt spid="239670"/>
                                        </p:tgtEl>
                                        <p:attrNameLst>
                                          <p:attrName>ppt_x</p:attrName>
                                        </p:attrNameLst>
                                      </p:cBhvr>
                                      <p:tavLst>
                                        <p:tav tm="0">
                                          <p:val>
                                            <p:strVal val="#ppt_x"/>
                                          </p:val>
                                        </p:tav>
                                        <p:tav tm="100000">
                                          <p:val>
                                            <p:strVal val="#ppt_x"/>
                                          </p:val>
                                        </p:tav>
                                      </p:tavLst>
                                    </p:anim>
                                    <p:anim calcmode="lin" valueType="num">
                                      <p:cBhvr additive="base">
                                        <p:cTn id="180" dur="500" fill="hold"/>
                                        <p:tgtEl>
                                          <p:spTgt spid="239670"/>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39671"/>
                                        </p:tgtEl>
                                        <p:attrNameLst>
                                          <p:attrName>style.visibility</p:attrName>
                                        </p:attrNameLst>
                                      </p:cBhvr>
                                      <p:to>
                                        <p:strVal val="visible"/>
                                      </p:to>
                                    </p:set>
                                    <p:anim calcmode="lin" valueType="num">
                                      <p:cBhvr additive="base">
                                        <p:cTn id="183" dur="500" fill="hold"/>
                                        <p:tgtEl>
                                          <p:spTgt spid="239671"/>
                                        </p:tgtEl>
                                        <p:attrNameLst>
                                          <p:attrName>ppt_x</p:attrName>
                                        </p:attrNameLst>
                                      </p:cBhvr>
                                      <p:tavLst>
                                        <p:tav tm="0">
                                          <p:val>
                                            <p:strVal val="#ppt_x"/>
                                          </p:val>
                                        </p:tav>
                                        <p:tav tm="100000">
                                          <p:val>
                                            <p:strVal val="#ppt_x"/>
                                          </p:val>
                                        </p:tav>
                                      </p:tavLst>
                                    </p:anim>
                                    <p:anim calcmode="lin" valueType="num">
                                      <p:cBhvr additive="base">
                                        <p:cTn id="184" dur="500" fill="hold"/>
                                        <p:tgtEl>
                                          <p:spTgt spid="239671"/>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5" presetClass="entr" presetSubtype="10" fill="hold" nodeType="clickEffect">
                                  <p:stCondLst>
                                    <p:cond delay="0"/>
                                  </p:stCondLst>
                                  <p:childTnLst>
                                    <p:set>
                                      <p:cBhvr>
                                        <p:cTn id="188" dur="1" fill="hold">
                                          <p:stCondLst>
                                            <p:cond delay="0"/>
                                          </p:stCondLst>
                                        </p:cTn>
                                        <p:tgtEl>
                                          <p:spTgt spid="239620">
                                            <p:txEl>
                                              <p:pRg st="0" end="0"/>
                                            </p:txEl>
                                          </p:spTgt>
                                        </p:tgtEl>
                                        <p:attrNameLst>
                                          <p:attrName>style.visibility</p:attrName>
                                        </p:attrNameLst>
                                      </p:cBhvr>
                                      <p:to>
                                        <p:strVal val="visible"/>
                                      </p:to>
                                    </p:set>
                                    <p:animEffect transition="in" filter="checkerboard(across)">
                                      <p:cBhvr>
                                        <p:cTn id="189" dur="500"/>
                                        <p:tgtEl>
                                          <p:spTgt spid="239620">
                                            <p:txEl>
                                              <p:pRg st="0" end="0"/>
                                            </p:txEl>
                                          </p:spTgt>
                                        </p:tgtEl>
                                      </p:cBhvr>
                                    </p:animEffect>
                                  </p:childTnLst>
                                </p:cTn>
                              </p:par>
                              <p:par>
                                <p:cTn id="190" presetID="5" presetClass="entr" presetSubtype="10" fill="hold" nodeType="withEffect">
                                  <p:stCondLst>
                                    <p:cond delay="0"/>
                                  </p:stCondLst>
                                  <p:childTnLst>
                                    <p:set>
                                      <p:cBhvr>
                                        <p:cTn id="191" dur="1" fill="hold">
                                          <p:stCondLst>
                                            <p:cond delay="0"/>
                                          </p:stCondLst>
                                        </p:cTn>
                                        <p:tgtEl>
                                          <p:spTgt spid="239620">
                                            <p:txEl>
                                              <p:pRg st="1" end="1"/>
                                            </p:txEl>
                                          </p:spTgt>
                                        </p:tgtEl>
                                        <p:attrNameLst>
                                          <p:attrName>style.visibility</p:attrName>
                                        </p:attrNameLst>
                                      </p:cBhvr>
                                      <p:to>
                                        <p:strVal val="visible"/>
                                      </p:to>
                                    </p:set>
                                    <p:animEffect transition="in" filter="checkerboard(across)">
                                      <p:cBhvr>
                                        <p:cTn id="192" dur="500"/>
                                        <p:tgtEl>
                                          <p:spTgt spid="239620">
                                            <p:txEl>
                                              <p:pRg st="1" end="1"/>
                                            </p:txEl>
                                          </p:spTgt>
                                        </p:tgtEl>
                                      </p:cBhvr>
                                    </p:animEffect>
                                  </p:childTnLst>
                                </p:cTn>
                              </p:par>
                              <p:par>
                                <p:cTn id="193" presetID="5" presetClass="entr" presetSubtype="10" fill="hold" nodeType="withEffect">
                                  <p:stCondLst>
                                    <p:cond delay="0"/>
                                  </p:stCondLst>
                                  <p:childTnLst>
                                    <p:set>
                                      <p:cBhvr>
                                        <p:cTn id="194" dur="1" fill="hold">
                                          <p:stCondLst>
                                            <p:cond delay="0"/>
                                          </p:stCondLst>
                                        </p:cTn>
                                        <p:tgtEl>
                                          <p:spTgt spid="239620">
                                            <p:txEl>
                                              <p:pRg st="2" end="2"/>
                                            </p:txEl>
                                          </p:spTgt>
                                        </p:tgtEl>
                                        <p:attrNameLst>
                                          <p:attrName>style.visibility</p:attrName>
                                        </p:attrNameLst>
                                      </p:cBhvr>
                                      <p:to>
                                        <p:strVal val="visible"/>
                                      </p:to>
                                    </p:set>
                                    <p:animEffect transition="in" filter="checkerboard(across)">
                                      <p:cBhvr>
                                        <p:cTn id="195" dur="500"/>
                                        <p:tgtEl>
                                          <p:spTgt spid="239620">
                                            <p:txEl>
                                              <p:pRg st="2" end="2"/>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239672"/>
                                        </p:tgtEl>
                                        <p:attrNameLst>
                                          <p:attrName>style.visibility</p:attrName>
                                        </p:attrNameLst>
                                      </p:cBhvr>
                                      <p:to>
                                        <p:strVal val="visible"/>
                                      </p:to>
                                    </p:set>
                                    <p:animEffect transition="in" filter="slide(fromLeft)">
                                      <p:cBhvr>
                                        <p:cTn id="200" dur="500"/>
                                        <p:tgtEl>
                                          <p:spTgt spid="239672"/>
                                        </p:tgtEl>
                                      </p:cBhvr>
                                    </p:animEffect>
                                  </p:childTnLst>
                                </p:cTn>
                              </p:par>
                              <p:par>
                                <p:cTn id="201" presetID="12" presetClass="entr" presetSubtype="4" fill="hold" nodeType="withEffect">
                                  <p:stCondLst>
                                    <p:cond delay="0"/>
                                  </p:stCondLst>
                                  <p:childTnLst>
                                    <p:set>
                                      <p:cBhvr>
                                        <p:cTn id="202" dur="1" fill="hold">
                                          <p:stCondLst>
                                            <p:cond delay="0"/>
                                          </p:stCondLst>
                                        </p:cTn>
                                        <p:tgtEl>
                                          <p:spTgt spid="239620">
                                            <p:txEl>
                                              <p:pRg st="3" end="3"/>
                                            </p:txEl>
                                          </p:spTgt>
                                        </p:tgtEl>
                                        <p:attrNameLst>
                                          <p:attrName>style.visibility</p:attrName>
                                        </p:attrNameLst>
                                      </p:cBhvr>
                                      <p:to>
                                        <p:strVal val="visible"/>
                                      </p:to>
                                    </p:set>
                                    <p:animEffect transition="in" filter="slide(fromBottom)">
                                      <p:cBhvr>
                                        <p:cTn id="203" dur="500"/>
                                        <p:tgtEl>
                                          <p:spTgt spid="239620">
                                            <p:txEl>
                                              <p:pRg st="3" end="3"/>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4" presetClass="entr" presetSubtype="16" fill="hold" nodeType="clickEffect">
                                  <p:stCondLst>
                                    <p:cond delay="0"/>
                                  </p:stCondLst>
                                  <p:childTnLst>
                                    <p:set>
                                      <p:cBhvr>
                                        <p:cTn id="207" dur="1" fill="hold">
                                          <p:stCondLst>
                                            <p:cond delay="0"/>
                                          </p:stCondLst>
                                        </p:cTn>
                                        <p:tgtEl>
                                          <p:spTgt spid="239620">
                                            <p:txEl>
                                              <p:pRg st="4" end="4"/>
                                            </p:txEl>
                                          </p:spTgt>
                                        </p:tgtEl>
                                        <p:attrNameLst>
                                          <p:attrName>style.visibility</p:attrName>
                                        </p:attrNameLst>
                                      </p:cBhvr>
                                      <p:to>
                                        <p:strVal val="visible"/>
                                      </p:to>
                                    </p:set>
                                    <p:animEffect transition="in" filter="box(in)">
                                      <p:cBhvr>
                                        <p:cTn id="208" dur="500"/>
                                        <p:tgtEl>
                                          <p:spTgt spid="2396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48" grpId="0" animBg="1"/>
      <p:bldP spid="239647" grpId="0" animBg="1"/>
      <p:bldP spid="239646" grpId="0" animBg="1"/>
      <p:bldP spid="239637" grpId="0" animBg="1"/>
      <p:bldP spid="239636" grpId="0" animBg="1"/>
      <p:bldP spid="239634" grpId="0" animBg="1"/>
      <p:bldP spid="239632" grpId="0" animBg="1"/>
      <p:bldP spid="239621" grpId="0" animBg="1"/>
      <p:bldP spid="239626" grpId="0" animBg="1"/>
      <p:bldP spid="239627" grpId="0" animBg="1"/>
      <p:bldP spid="239628" grpId="0" animBg="1"/>
      <p:bldP spid="239629" grpId="0" animBg="1"/>
      <p:bldP spid="239630" grpId="0" animBg="1"/>
      <p:bldP spid="239631" grpId="0" animBg="1"/>
      <p:bldP spid="239638" grpId="0" animBg="1"/>
      <p:bldP spid="239639" grpId="0" animBg="1"/>
      <p:bldP spid="239640" grpId="0" animBg="1"/>
      <p:bldP spid="239641" grpId="0" animBg="1"/>
      <p:bldP spid="239642" grpId="0" animBg="1"/>
      <p:bldP spid="239643" grpId="0" animBg="1"/>
      <p:bldP spid="239644" grpId="0" animBg="1"/>
      <p:bldP spid="239645" grpId="0" animBg="1"/>
      <p:bldP spid="239649" grpId="0" animBg="1"/>
      <p:bldP spid="239650" grpId="0" animBg="1"/>
      <p:bldP spid="239651" grpId="0" animBg="1"/>
      <p:bldP spid="239652" grpId="0" animBg="1"/>
      <p:bldP spid="239653" grpId="0" animBg="1"/>
      <p:bldP spid="239654" grpId="0" animBg="1"/>
      <p:bldP spid="239655" grpId="0" animBg="1"/>
      <p:bldP spid="239656" grpId="0" animBg="1"/>
      <p:bldP spid="239657" grpId="0" animBg="1"/>
      <p:bldP spid="239658" grpId="0" animBg="1"/>
      <p:bldP spid="239659" grpId="0" animBg="1"/>
      <p:bldP spid="239660" grpId="0"/>
      <p:bldP spid="239661" grpId="0"/>
      <p:bldP spid="239662" grpId="0"/>
      <p:bldP spid="239663" grpId="0"/>
      <p:bldP spid="239664" grpId="0"/>
      <p:bldP spid="239665" grpId="0"/>
      <p:bldP spid="239666" grpId="0"/>
      <p:bldP spid="239667" grpId="0"/>
      <p:bldP spid="239668" grpId="0"/>
      <p:bldP spid="239669" grpId="0"/>
      <p:bldP spid="239670" grpId="0"/>
      <p:bldP spid="239671" grpId="0"/>
      <p:bldP spid="239672" grpId="0" animBg="1"/>
    </p:bldLst>
  </p:timing>
</p:sld>
</file>

<file path=ppt/slides/slide2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4373" name="Rectangle 5"/>
          <p:cNvSpPr>
            <a:spLocks noGrp="1" noChangeArrowheads="1"/>
          </p:cNvSpPr>
          <p:nvPr>
            <p:ph type="title"/>
          </p:nvPr>
        </p:nvSpPr>
        <p:spPr>
          <a:xfrm>
            <a:off x="2916238" y="1268413"/>
            <a:ext cx="2735262" cy="533400"/>
          </a:xfrm>
        </p:spPr>
        <p:txBody>
          <a:bodyPr/>
          <a:lstStyle/>
          <a:p>
            <a:pPr algn="l" eaLnBrk="1" hangingPunct="1">
              <a:defRPr/>
            </a:pPr>
            <a:r>
              <a:rPr lang="en-US" altLang="zh-CN" sz="4000" b="1" smtClean="0">
                <a:effectLst>
                  <a:outerShdw blurRad="38100" dist="38100" dir="2700000" algn="tl">
                    <a:srgbClr val="C0C0C0"/>
                  </a:outerShdw>
                </a:effectLst>
                <a:ea typeface="仿宋_GB2312" pitchFamily="49" charset="-122"/>
              </a:rPr>
              <a:t>Huffman</a:t>
            </a:r>
            <a:r>
              <a:rPr lang="zh-CN" altLang="en-US" sz="4000" b="1" smtClean="0">
                <a:effectLst>
                  <a:outerShdw blurRad="38100" dist="38100" dir="2700000" algn="tl">
                    <a:srgbClr val="C0C0C0"/>
                  </a:outerShdw>
                </a:effectLst>
                <a:latin typeface="仿宋_GB2312" pitchFamily="49" charset="-122"/>
                <a:ea typeface="仿宋_GB2312" pitchFamily="49" charset="-122"/>
              </a:rPr>
              <a:t>树</a:t>
            </a:r>
          </a:p>
        </p:txBody>
      </p:sp>
      <p:sp>
        <p:nvSpPr>
          <p:cNvPr id="314374" name="Rectangle 6"/>
          <p:cNvSpPr>
            <a:spLocks noGrp="1" noChangeArrowheads="1"/>
          </p:cNvSpPr>
          <p:nvPr>
            <p:ph type="body" idx="1"/>
          </p:nvPr>
        </p:nvSpPr>
        <p:spPr>
          <a:xfrm>
            <a:off x="684213" y="2060575"/>
            <a:ext cx="7200900" cy="1752600"/>
          </a:xfrm>
        </p:spPr>
        <p:txBody>
          <a:bodyPr/>
          <a:lstStyle/>
          <a:p>
            <a:pPr algn="just" eaLnBrk="1" hangingPunct="1">
              <a:buClr>
                <a:schemeClr val="tx2"/>
              </a:buClr>
              <a:buFont typeface="Wingdings" pitchFamily="2" charset="2"/>
              <a:buChar char="§"/>
              <a:defRPr/>
            </a:pPr>
            <a:r>
              <a:rPr lang="zh-CN" altLang="en-US" b="1" dirty="0" smtClean="0">
                <a:solidFill>
                  <a:srgbClr val="000099"/>
                </a:solidFill>
                <a:effectLst>
                  <a:outerShdw blurRad="38100" dist="38100" dir="2700000" algn="tl">
                    <a:srgbClr val="C0C0C0"/>
                  </a:outerShdw>
                </a:effectLst>
                <a:latin typeface="仿宋_GB2312" pitchFamily="49" charset="-122"/>
                <a:ea typeface="仿宋_GB2312" pitchFamily="49" charset="-122"/>
              </a:rPr>
              <a:t>带</a:t>
            </a:r>
            <a:r>
              <a:rPr lang="zh-CN" altLang="en-US" b="1" dirty="0" smtClean="0">
                <a:solidFill>
                  <a:srgbClr val="000099"/>
                </a:solidFill>
                <a:effectLst>
                  <a:outerShdw blurRad="38100" dist="38100" dir="2700000" algn="tl">
                    <a:srgbClr val="C0C0C0"/>
                  </a:outerShdw>
                </a:effectLst>
                <a:ea typeface="仿宋_GB2312" pitchFamily="49" charset="-122"/>
              </a:rPr>
              <a:t>权路径长度达到最小的扩充二叉树即为</a:t>
            </a:r>
            <a:r>
              <a:rPr lang="en-US" altLang="zh-CN" b="1" u="sng" dirty="0" smtClean="0">
                <a:solidFill>
                  <a:srgbClr val="CC3300"/>
                </a:solidFill>
                <a:effectLst>
                  <a:outerShdw blurRad="38100" dist="38100" dir="2700000" algn="tl">
                    <a:srgbClr val="C0C0C0"/>
                  </a:outerShdw>
                </a:effectLst>
                <a:ea typeface="仿宋_GB2312" pitchFamily="49" charset="-122"/>
              </a:rPr>
              <a:t>Huffman</a:t>
            </a:r>
            <a:r>
              <a:rPr lang="zh-CN" altLang="en-US" b="1" u="sng" dirty="0" smtClean="0">
                <a:solidFill>
                  <a:srgbClr val="CC3300"/>
                </a:solidFill>
                <a:effectLst>
                  <a:outerShdw blurRad="38100" dist="38100" dir="2700000" algn="tl">
                    <a:srgbClr val="C0C0C0"/>
                  </a:outerShdw>
                </a:effectLst>
                <a:ea typeface="仿宋_GB2312" pitchFamily="49" charset="-122"/>
              </a:rPr>
              <a:t>树</a:t>
            </a:r>
            <a:r>
              <a:rPr lang="zh-CN" altLang="en-US" b="1" dirty="0" smtClean="0">
                <a:solidFill>
                  <a:srgbClr val="000099"/>
                </a:solidFill>
                <a:effectLst>
                  <a:outerShdw blurRad="38100" dist="38100" dir="2700000" algn="tl">
                    <a:srgbClr val="C0C0C0"/>
                  </a:outerShdw>
                </a:effectLst>
                <a:ea typeface="仿宋_GB2312" pitchFamily="49" charset="-122"/>
              </a:rPr>
              <a:t>。</a:t>
            </a:r>
          </a:p>
          <a:p>
            <a:pPr algn="just" eaLnBrk="1" hangingPunct="1">
              <a:buClr>
                <a:schemeClr val="tx2"/>
              </a:buClr>
              <a:buFont typeface="Wingdings" pitchFamily="2" charset="2"/>
              <a:buChar char="§"/>
              <a:defRPr/>
            </a:pPr>
            <a:endParaRPr lang="zh-CN" altLang="en-US" b="1" dirty="0" smtClean="0">
              <a:solidFill>
                <a:srgbClr val="000099"/>
              </a:solidFill>
              <a:effectLst>
                <a:outerShdw blurRad="38100" dist="38100" dir="2700000" algn="tl">
                  <a:srgbClr val="C0C0C0"/>
                </a:outerShdw>
              </a:effectLst>
              <a:ea typeface="仿宋_GB2312" pitchFamily="49" charset="-122"/>
            </a:endParaRPr>
          </a:p>
          <a:p>
            <a:pPr algn="just" eaLnBrk="1" hangingPunct="1">
              <a:buClr>
                <a:schemeClr val="tx2"/>
              </a:buClr>
              <a:buFont typeface="Wingdings" pitchFamily="2" charset="2"/>
              <a:buChar char="§"/>
              <a:defRPr/>
            </a:pPr>
            <a:r>
              <a:rPr lang="zh-CN" altLang="en-US" b="1" dirty="0" smtClean="0">
                <a:solidFill>
                  <a:srgbClr val="000099"/>
                </a:solidFill>
                <a:effectLst>
                  <a:outerShdw blurRad="38100" dist="38100" dir="2700000" algn="tl">
                    <a:srgbClr val="C0C0C0"/>
                  </a:outerShdw>
                </a:effectLst>
                <a:ea typeface="仿宋_GB2312" pitchFamily="49" charset="-122"/>
              </a:rPr>
              <a:t>在</a:t>
            </a:r>
            <a:r>
              <a:rPr lang="en-US" altLang="zh-CN" b="1" dirty="0" smtClean="0">
                <a:solidFill>
                  <a:srgbClr val="CC3300"/>
                </a:solidFill>
                <a:effectLst>
                  <a:outerShdw blurRad="38100" dist="38100" dir="2700000" algn="tl">
                    <a:srgbClr val="C0C0C0"/>
                  </a:outerShdw>
                </a:effectLst>
                <a:ea typeface="仿宋_GB2312" pitchFamily="49" charset="-122"/>
              </a:rPr>
              <a:t>Huffman</a:t>
            </a:r>
            <a:r>
              <a:rPr lang="zh-CN" altLang="en-US" b="1" dirty="0" smtClean="0">
                <a:solidFill>
                  <a:srgbClr val="000099"/>
                </a:solidFill>
                <a:effectLst>
                  <a:outerShdw blurRad="38100" dist="38100" dir="2700000" algn="tl">
                    <a:srgbClr val="C0C0C0"/>
                  </a:outerShdw>
                </a:effectLst>
                <a:ea typeface="仿宋_GB2312" pitchFamily="49" charset="-122"/>
              </a:rPr>
              <a:t>树中，权值</a:t>
            </a:r>
            <a:r>
              <a:rPr lang="zh-CN" altLang="en-US" b="1" dirty="0" smtClean="0">
                <a:solidFill>
                  <a:srgbClr val="000099"/>
                </a:solidFill>
                <a:effectLst>
                  <a:outerShdw blurRad="38100" dist="38100" dir="2700000" algn="tl">
                    <a:srgbClr val="C0C0C0"/>
                  </a:outerShdw>
                </a:effectLst>
                <a:latin typeface="仿宋_GB2312" pitchFamily="49" charset="-122"/>
                <a:ea typeface="仿宋_GB2312" pitchFamily="49" charset="-122"/>
              </a:rPr>
              <a:t>大的结点离根最近。</a:t>
            </a:r>
            <a:endParaRPr lang="zh-CN" altLang="en-US" sz="4000" b="1" dirty="0" smtClean="0">
              <a:solidFill>
                <a:srgbClr val="000099"/>
              </a:solidFill>
              <a:effectLst>
                <a:outerShdw blurRad="38100" dist="38100" dir="2700000" algn="tl">
                  <a:srgbClr val="C0C0C0"/>
                </a:outerShdw>
              </a:effectLst>
              <a:latin typeface="仿宋_GB2312" pitchFamily="49" charset="-122"/>
              <a:ea typeface="仿宋_GB2312" pitchFamily="49" charset="-122"/>
            </a:endParaRPr>
          </a:p>
        </p:txBody>
      </p:sp>
      <p:sp>
        <p:nvSpPr>
          <p:cNvPr id="4" name="灯片编号占位符 3"/>
          <p:cNvSpPr>
            <a:spLocks noGrp="1"/>
          </p:cNvSpPr>
          <p:nvPr>
            <p:ph type="sldNum" sz="quarter" idx="12"/>
          </p:nvPr>
        </p:nvSpPr>
        <p:spPr/>
        <p:txBody>
          <a:bodyPr/>
          <a:lstStyle/>
          <a:p>
            <a:pPr>
              <a:defRPr/>
            </a:pPr>
            <a:fld id="{40D23E0A-D758-45BD-827F-90FA2C1CB3A3}" type="slidenum">
              <a:rPr lang="en-US" altLang="zh-CN" smtClean="0"/>
              <a:pPr>
                <a:defRPr/>
              </a:pPr>
              <a:t>296</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4374">
                                            <p:txEl>
                                              <p:pRg st="0" end="0"/>
                                            </p:txEl>
                                          </p:spTgt>
                                        </p:tgtEl>
                                        <p:attrNameLst>
                                          <p:attrName>style.visibility</p:attrName>
                                        </p:attrNameLst>
                                      </p:cBhvr>
                                      <p:to>
                                        <p:strVal val="visible"/>
                                      </p:to>
                                    </p:set>
                                    <p:animEffect transition="in" filter="checkerboard(across)">
                                      <p:cBhvr>
                                        <p:cTn id="7" dur="500"/>
                                        <p:tgtEl>
                                          <p:spTgt spid="3143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4374">
                                            <p:txEl>
                                              <p:pRg st="2" end="2"/>
                                            </p:txEl>
                                          </p:spTgt>
                                        </p:tgtEl>
                                        <p:attrNameLst>
                                          <p:attrName>style.visibility</p:attrName>
                                        </p:attrNameLst>
                                      </p:cBhvr>
                                      <p:to>
                                        <p:strVal val="visible"/>
                                      </p:to>
                                    </p:set>
                                    <p:animEffect transition="in" filter="checkerboard(across)">
                                      <p:cBhvr>
                                        <p:cTn id="12" dur="500"/>
                                        <p:tgtEl>
                                          <p:spTgt spid="3143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297</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霍夫曼算法</a:t>
            </a:r>
          </a:p>
        </p:txBody>
      </p:sp>
      <p:sp>
        <p:nvSpPr>
          <p:cNvPr id="4" name="内容占位符 2"/>
          <p:cNvSpPr txBox="1">
            <a:spLocks/>
          </p:cNvSpPr>
          <p:nvPr/>
        </p:nvSpPr>
        <p:spPr>
          <a:xfrm>
            <a:off x="611560" y="1412776"/>
            <a:ext cx="7632848"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霍夫曼算法通过构造霍夫曼树寻找具有最小加权外部路径长度的二叉树。</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FF0000"/>
                </a:solidFill>
                <a:effectLst/>
                <a:uLnTx/>
                <a:uFillTx/>
                <a:latin typeface="+mn-lt"/>
                <a:ea typeface="+mn-ea"/>
              </a:rPr>
              <a:t>给定一个具有</a:t>
            </a:r>
            <a:r>
              <a:rPr kumimoji="1" lang="en-US" altLang="zh-CN" sz="2800" i="0" u="none" strike="noStrike" kern="0" cap="none" spc="0" normalizeH="0" baseline="0" noProof="0" dirty="0" smtClean="0">
                <a:ln>
                  <a:noFill/>
                </a:ln>
                <a:solidFill>
                  <a:srgbClr val="FF0000"/>
                </a:solidFill>
                <a:effectLst/>
                <a:uLnTx/>
                <a:uFillTx/>
                <a:latin typeface="+mn-lt"/>
                <a:ea typeface="+mn-ea"/>
              </a:rPr>
              <a:t>n</a:t>
            </a:r>
            <a:r>
              <a:rPr kumimoji="1" lang="zh-CN" altLang="en-US" sz="2800" i="0" u="none" strike="noStrike" kern="0" cap="none" spc="0" normalizeH="0" baseline="0" noProof="0" dirty="0" smtClean="0">
                <a:ln>
                  <a:noFill/>
                </a:ln>
                <a:solidFill>
                  <a:srgbClr val="FF0000"/>
                </a:solidFill>
                <a:effectLst/>
                <a:uLnTx/>
                <a:uFillTx/>
                <a:latin typeface="+mn-lt"/>
                <a:ea typeface="+mn-ea"/>
              </a:rPr>
              <a:t>个结点的序列</a:t>
            </a:r>
            <a:r>
              <a:rPr kumimoji="1" lang="en-US" altLang="zh-CN" sz="2800" i="0" u="none" strike="noStrike" kern="0" cap="none" spc="0" normalizeH="0" baseline="0" noProof="0" dirty="0" smtClean="0">
                <a:ln>
                  <a:noFill/>
                </a:ln>
                <a:solidFill>
                  <a:srgbClr val="FF0000"/>
                </a:solidFill>
                <a:effectLst/>
                <a:uLnTx/>
                <a:uFillTx/>
                <a:latin typeface="+mn-lt"/>
                <a:ea typeface="+mn-ea"/>
              </a:rPr>
              <a:t>F=k</a:t>
            </a:r>
            <a:r>
              <a:rPr kumimoji="1" lang="en-US" altLang="zh-CN" sz="2800" i="0" u="none" strike="noStrike" kern="0" cap="none" spc="0" normalizeH="0" baseline="-25000" noProof="0" dirty="0" smtClean="0">
                <a:ln>
                  <a:noFill/>
                </a:ln>
                <a:solidFill>
                  <a:srgbClr val="FF0000"/>
                </a:solidFill>
                <a:effectLst/>
                <a:uLnTx/>
                <a:uFillTx/>
                <a:latin typeface="+mn-lt"/>
                <a:ea typeface="+mn-ea"/>
              </a:rPr>
              <a:t>0</a:t>
            </a:r>
            <a:r>
              <a:rPr kumimoji="1" lang="en-US" altLang="zh-CN" sz="2800" i="0" u="none" strike="noStrike" kern="0" cap="none" spc="0" normalizeH="0" baseline="0" noProof="0" dirty="0" smtClean="0">
                <a:ln>
                  <a:noFill/>
                </a:ln>
                <a:solidFill>
                  <a:srgbClr val="FF0000"/>
                </a:solidFill>
                <a:effectLst/>
                <a:uLnTx/>
                <a:uFillTx/>
                <a:latin typeface="+mn-lt"/>
                <a:ea typeface="+mn-ea"/>
              </a:rPr>
              <a:t>, k</a:t>
            </a:r>
            <a:r>
              <a:rPr kumimoji="1" lang="en-US" altLang="zh-CN" sz="2800" i="0" u="none" strike="noStrike" kern="0" cap="none" spc="0" normalizeH="0" baseline="-25000" noProof="0" dirty="0" smtClean="0">
                <a:ln>
                  <a:noFill/>
                </a:ln>
                <a:solidFill>
                  <a:srgbClr val="FF0000"/>
                </a:solidFill>
                <a:effectLst/>
                <a:uLnTx/>
                <a:uFillTx/>
                <a:latin typeface="+mn-lt"/>
                <a:ea typeface="+mn-ea"/>
              </a:rPr>
              <a:t>1</a:t>
            </a:r>
            <a:r>
              <a:rPr kumimoji="1" lang="en-US" altLang="zh-CN" sz="2800" i="0" u="none" strike="noStrike" kern="0" cap="none" spc="0" normalizeH="0" baseline="0" noProof="0" dirty="0" smtClean="0">
                <a:ln>
                  <a:noFill/>
                </a:ln>
                <a:solidFill>
                  <a:srgbClr val="FF0000"/>
                </a:solidFill>
                <a:effectLst/>
                <a:uLnTx/>
                <a:uFillTx/>
                <a:latin typeface="+mn-lt"/>
                <a:ea typeface="+mn-ea"/>
              </a:rPr>
              <a:t>, …, k</a:t>
            </a:r>
            <a:r>
              <a:rPr kumimoji="1" lang="en-US" altLang="zh-CN" sz="2800" i="0" u="none" strike="noStrike" kern="0" cap="none" spc="0" normalizeH="0" baseline="-25000" noProof="0" dirty="0" smtClean="0">
                <a:ln>
                  <a:noFill/>
                </a:ln>
                <a:solidFill>
                  <a:srgbClr val="FF0000"/>
                </a:solidFill>
                <a:effectLst/>
                <a:uLnTx/>
                <a:uFillTx/>
                <a:latin typeface="+mn-lt"/>
                <a:ea typeface="+mn-ea"/>
              </a:rPr>
              <a:t>n-1</a:t>
            </a:r>
            <a:r>
              <a:rPr kumimoji="1" lang="zh-CN" altLang="en-US" sz="2800" i="0" u="none" strike="noStrike" kern="0" cap="none" spc="0" normalizeH="0" baseline="0" noProof="0" dirty="0" smtClean="0">
                <a:ln>
                  <a:noFill/>
                </a:ln>
                <a:solidFill>
                  <a:srgbClr val="FF0000"/>
                </a:solidFill>
                <a:effectLst/>
                <a:uLnTx/>
                <a:uFillTx/>
                <a:latin typeface="+mn-lt"/>
                <a:ea typeface="+mn-ea"/>
              </a:rPr>
              <a:t>，它们的权都是正整数，分别为</a:t>
            </a:r>
            <a:r>
              <a:rPr kumimoji="1" lang="en-US" altLang="zh-CN" sz="2800" i="0" u="none" strike="noStrike" kern="0" cap="none" spc="0" normalizeH="0" baseline="0" noProof="0" dirty="0" smtClean="0">
                <a:ln>
                  <a:noFill/>
                </a:ln>
                <a:solidFill>
                  <a:srgbClr val="FF0000"/>
                </a:solidFill>
                <a:effectLst/>
                <a:uLnTx/>
                <a:uFillTx/>
                <a:latin typeface="+mn-lt"/>
                <a:ea typeface="+mn-ea"/>
              </a:rPr>
              <a:t>w(k</a:t>
            </a:r>
            <a:r>
              <a:rPr kumimoji="1" lang="en-US" altLang="zh-CN" sz="2800" i="0" u="none" strike="noStrike" kern="0" cap="none" spc="0" normalizeH="0" baseline="-25000" noProof="0" dirty="0" smtClean="0">
                <a:ln>
                  <a:noFill/>
                </a:ln>
                <a:solidFill>
                  <a:srgbClr val="FF0000"/>
                </a:solidFill>
                <a:effectLst/>
                <a:uLnTx/>
                <a:uFillTx/>
                <a:latin typeface="+mn-lt"/>
                <a:ea typeface="+mn-ea"/>
              </a:rPr>
              <a:t>0</a:t>
            </a:r>
            <a:r>
              <a:rPr kumimoji="1" lang="en-US" altLang="zh-CN" sz="2800" i="0" u="none" strike="noStrike" kern="0" cap="none" spc="0" normalizeH="0" baseline="0" noProof="0" dirty="0" smtClean="0">
                <a:ln>
                  <a:noFill/>
                </a:ln>
                <a:solidFill>
                  <a:srgbClr val="FF0000"/>
                </a:solidFill>
                <a:effectLst/>
                <a:uLnTx/>
                <a:uFillTx/>
                <a:latin typeface="+mn-lt"/>
                <a:ea typeface="+mn-ea"/>
              </a:rPr>
              <a:t>), w(k</a:t>
            </a:r>
            <a:r>
              <a:rPr kumimoji="1" lang="en-US" altLang="zh-CN" sz="2800" i="0" u="none" strike="noStrike" kern="0" cap="none" spc="0" normalizeH="0" baseline="-25000" noProof="0" dirty="0" smtClean="0">
                <a:ln>
                  <a:noFill/>
                </a:ln>
                <a:solidFill>
                  <a:srgbClr val="FF0000"/>
                </a:solidFill>
                <a:effectLst/>
                <a:uLnTx/>
                <a:uFillTx/>
                <a:latin typeface="+mn-lt"/>
                <a:ea typeface="+mn-ea"/>
              </a:rPr>
              <a:t>1</a:t>
            </a:r>
            <a:r>
              <a:rPr kumimoji="1" lang="en-US" altLang="zh-CN" sz="2800" i="0" u="none" strike="noStrike" kern="0" cap="none" spc="0" normalizeH="0" baseline="0" noProof="0" dirty="0" smtClean="0">
                <a:ln>
                  <a:noFill/>
                </a:ln>
                <a:solidFill>
                  <a:srgbClr val="FF0000"/>
                </a:solidFill>
                <a:effectLst/>
                <a:uLnTx/>
                <a:uFillTx/>
                <a:latin typeface="+mn-lt"/>
                <a:ea typeface="+mn-ea"/>
              </a:rPr>
              <a:t>), …, w(k</a:t>
            </a:r>
            <a:r>
              <a:rPr kumimoji="1" lang="en-US" altLang="zh-CN" sz="2800" i="0" u="none" strike="noStrike" kern="0" cap="none" spc="0" normalizeH="0" baseline="-25000" noProof="0" dirty="0" smtClean="0">
                <a:ln>
                  <a:noFill/>
                </a:ln>
                <a:solidFill>
                  <a:srgbClr val="FF0000"/>
                </a:solidFill>
                <a:effectLst/>
                <a:uLnTx/>
                <a:uFillTx/>
                <a:latin typeface="+mn-lt"/>
                <a:ea typeface="+mn-ea"/>
              </a:rPr>
              <a:t>n-1</a:t>
            </a:r>
            <a:r>
              <a:rPr kumimoji="1" lang="en-US" altLang="zh-CN" sz="2800" i="0" u="none" strike="noStrike" kern="0" cap="none" spc="0" normalizeH="0" baseline="0" noProof="0" dirty="0" smtClean="0">
                <a:ln>
                  <a:noFill/>
                </a:ln>
                <a:solidFill>
                  <a:srgbClr val="FF0000"/>
                </a:solidFill>
                <a:effectLst/>
                <a:uLnTx/>
                <a:uFillTx/>
                <a:latin typeface="+mn-lt"/>
                <a:ea typeface="+mn-ea"/>
              </a:rPr>
              <a:t>)</a:t>
            </a:r>
            <a:r>
              <a:rPr kumimoji="1" lang="zh-CN" altLang="en-US" sz="2800" i="0" u="none" strike="noStrike" kern="0" cap="none" spc="0" normalizeH="0" baseline="0" noProof="0" dirty="0" smtClean="0">
                <a:ln>
                  <a:noFill/>
                </a:ln>
                <a:solidFill>
                  <a:srgbClr val="FF0000"/>
                </a:solidFill>
                <a:effectLst/>
                <a:uLnTx/>
                <a:uFillTx/>
                <a:latin typeface="+mn-lt"/>
                <a:ea typeface="+mn-ea"/>
              </a:rPr>
              <a:t>。要求构造一棵以</a:t>
            </a:r>
            <a:r>
              <a:rPr kumimoji="1" lang="en-US" altLang="zh-CN" sz="2800" i="0" u="none" strike="noStrike" kern="0" cap="none" spc="0" normalizeH="0" baseline="0" noProof="0" dirty="0" smtClean="0">
                <a:ln>
                  <a:noFill/>
                </a:ln>
                <a:solidFill>
                  <a:srgbClr val="FF0000"/>
                </a:solidFill>
                <a:effectLst/>
                <a:uLnTx/>
                <a:uFillTx/>
                <a:latin typeface="+mn-lt"/>
                <a:ea typeface="+mn-ea"/>
              </a:rPr>
              <a:t>k</a:t>
            </a:r>
            <a:r>
              <a:rPr kumimoji="1" lang="en-US" altLang="zh-CN" sz="2800" i="0" u="none" strike="noStrike" kern="0" cap="none" spc="0" normalizeH="0" baseline="-25000" noProof="0" dirty="0" smtClean="0">
                <a:ln>
                  <a:noFill/>
                </a:ln>
                <a:solidFill>
                  <a:srgbClr val="FF0000"/>
                </a:solidFill>
                <a:effectLst/>
                <a:uLnTx/>
                <a:uFillTx/>
                <a:latin typeface="+mn-lt"/>
                <a:ea typeface="+mn-ea"/>
              </a:rPr>
              <a:t>0</a:t>
            </a:r>
            <a:r>
              <a:rPr kumimoji="1" lang="en-US" altLang="zh-CN" sz="2800" i="0" u="none" strike="noStrike" kern="0" cap="none" spc="0" normalizeH="0" baseline="0" noProof="0" dirty="0" smtClean="0">
                <a:ln>
                  <a:noFill/>
                </a:ln>
                <a:solidFill>
                  <a:srgbClr val="FF0000"/>
                </a:solidFill>
                <a:effectLst/>
                <a:uLnTx/>
                <a:uFillTx/>
                <a:latin typeface="+mn-lt"/>
                <a:ea typeface="+mn-ea"/>
              </a:rPr>
              <a:t>, k</a:t>
            </a:r>
            <a:r>
              <a:rPr kumimoji="1" lang="en-US" altLang="zh-CN" sz="2800" i="0" u="none" strike="noStrike" kern="0" cap="none" spc="0" normalizeH="0" baseline="-25000" noProof="0" dirty="0" smtClean="0">
                <a:ln>
                  <a:noFill/>
                </a:ln>
                <a:solidFill>
                  <a:srgbClr val="FF0000"/>
                </a:solidFill>
                <a:effectLst/>
                <a:uLnTx/>
                <a:uFillTx/>
                <a:latin typeface="+mn-lt"/>
                <a:ea typeface="+mn-ea"/>
              </a:rPr>
              <a:t>1</a:t>
            </a:r>
            <a:r>
              <a:rPr kumimoji="1" lang="en-US" altLang="zh-CN" sz="2800" i="0" u="none" strike="noStrike" kern="0" cap="none" spc="0" normalizeH="0" baseline="0" noProof="0" dirty="0" smtClean="0">
                <a:ln>
                  <a:noFill/>
                </a:ln>
                <a:solidFill>
                  <a:srgbClr val="FF0000"/>
                </a:solidFill>
                <a:effectLst/>
                <a:uLnTx/>
                <a:uFillTx/>
                <a:latin typeface="+mn-lt"/>
                <a:ea typeface="+mn-ea"/>
              </a:rPr>
              <a:t>, …, k</a:t>
            </a:r>
            <a:r>
              <a:rPr kumimoji="1" lang="en-US" altLang="zh-CN" sz="2800" i="0" u="none" strike="noStrike" kern="0" cap="none" spc="0" normalizeH="0" baseline="-25000" noProof="0" dirty="0" smtClean="0">
                <a:ln>
                  <a:noFill/>
                </a:ln>
                <a:solidFill>
                  <a:srgbClr val="FF0000"/>
                </a:solidFill>
                <a:effectLst/>
                <a:uLnTx/>
                <a:uFillTx/>
                <a:latin typeface="+mn-lt"/>
                <a:ea typeface="+mn-ea"/>
              </a:rPr>
              <a:t>n-1</a:t>
            </a:r>
            <a:r>
              <a:rPr kumimoji="1" lang="zh-CN" altLang="en-US" sz="2800" i="0" u="none" strike="noStrike" kern="0" cap="none" spc="0" normalizeH="0" baseline="0" noProof="0" dirty="0" smtClean="0">
                <a:ln>
                  <a:noFill/>
                </a:ln>
                <a:solidFill>
                  <a:srgbClr val="FF0000"/>
                </a:solidFill>
                <a:effectLst/>
                <a:uLnTx/>
                <a:uFillTx/>
                <a:latin typeface="+mn-lt"/>
                <a:ea typeface="+mn-ea"/>
              </a:rPr>
              <a:t>作为叶子结点的二叉树</a:t>
            </a:r>
            <a:r>
              <a:rPr kumimoji="1" lang="en-US" altLang="zh-CN" sz="2800" i="0" u="none" strike="noStrike" kern="0" cap="none" spc="0" normalizeH="0" baseline="0" noProof="0" dirty="0" smtClean="0">
                <a:ln>
                  <a:noFill/>
                </a:ln>
                <a:solidFill>
                  <a:srgbClr val="FF0000"/>
                </a:solidFill>
                <a:effectLst/>
                <a:uLnTx/>
                <a:uFillTx/>
                <a:latin typeface="+mn-lt"/>
                <a:ea typeface="+mn-ea"/>
              </a:rPr>
              <a:t>T</a:t>
            </a:r>
            <a:r>
              <a:rPr kumimoji="1" lang="zh-CN" altLang="en-US" sz="2800" i="0" u="none" strike="noStrike" kern="0" cap="none" spc="0" normalizeH="0" baseline="0" noProof="0" dirty="0" smtClean="0">
                <a:ln>
                  <a:noFill/>
                </a:ln>
                <a:solidFill>
                  <a:srgbClr val="FF0000"/>
                </a:solidFill>
                <a:effectLst/>
                <a:uLnTx/>
                <a:uFillTx/>
                <a:latin typeface="+mn-lt"/>
                <a:ea typeface="+mn-ea"/>
              </a:rPr>
              <a:t>，使得</a:t>
            </a:r>
            <a:r>
              <a:rPr kumimoji="1" lang="en-US" altLang="zh-CN" sz="2800" i="0" u="none" strike="noStrike" kern="0" cap="none" spc="0" normalizeH="0" baseline="0" noProof="0" dirty="0" smtClean="0">
                <a:ln>
                  <a:noFill/>
                </a:ln>
                <a:solidFill>
                  <a:srgbClr val="FF0000"/>
                </a:solidFill>
                <a:effectLst/>
                <a:uLnTx/>
                <a:uFillTx/>
                <a:latin typeface="+mn-lt"/>
                <a:ea typeface="+mn-ea"/>
              </a:rPr>
              <a:t>w(</a:t>
            </a:r>
            <a:r>
              <a:rPr kumimoji="1" lang="en-US" altLang="zh-CN" sz="2800" i="0" u="none" strike="noStrike" kern="0" cap="none" spc="0" normalizeH="0" baseline="0" noProof="0" dirty="0" err="1" smtClean="0">
                <a:ln>
                  <a:noFill/>
                </a:ln>
                <a:solidFill>
                  <a:srgbClr val="FF0000"/>
                </a:solidFill>
                <a:effectLst/>
                <a:uLnTx/>
                <a:uFillTx/>
                <a:latin typeface="+mn-lt"/>
                <a:ea typeface="+mn-ea"/>
              </a:rPr>
              <a:t>k</a:t>
            </a:r>
            <a:r>
              <a:rPr kumimoji="1" lang="en-US" altLang="zh-CN" sz="2800" i="0" u="none" strike="noStrike" kern="0" cap="none" spc="0" normalizeH="0" baseline="-25000" noProof="0" dirty="0" err="1" smtClean="0">
                <a:ln>
                  <a:noFill/>
                </a:ln>
                <a:solidFill>
                  <a:srgbClr val="FF0000"/>
                </a:solidFill>
                <a:effectLst/>
                <a:uLnTx/>
                <a:uFillTx/>
                <a:latin typeface="+mn-lt"/>
                <a:ea typeface="+mn-ea"/>
              </a:rPr>
              <a:t>i</a:t>
            </a:r>
            <a:r>
              <a:rPr kumimoji="1" lang="en-US" altLang="zh-CN" sz="2800" i="0" u="none" strike="noStrike" kern="0" cap="none" spc="0" normalizeH="0" baseline="0" noProof="0" dirty="0" smtClean="0">
                <a:ln>
                  <a:noFill/>
                </a:ln>
                <a:solidFill>
                  <a:srgbClr val="FF0000"/>
                </a:solidFill>
                <a:effectLst/>
                <a:uLnTx/>
                <a:uFillTx/>
                <a:latin typeface="+mn-lt"/>
                <a:ea typeface="+mn-ea"/>
              </a:rPr>
              <a:t>)</a:t>
            </a:r>
            <a:r>
              <a:rPr kumimoji="1" lang="en-US" altLang="zh-CN" b="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8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800" i="0" u="none" strike="noStrike" kern="0" cap="none" spc="0" normalizeH="0" baseline="0" noProof="0" dirty="0" err="1" smtClean="0">
                <a:ln>
                  <a:noFill/>
                </a:ln>
                <a:solidFill>
                  <a:srgbClr val="FF0000"/>
                </a:solidFill>
                <a:effectLst/>
                <a:uLnTx/>
                <a:uFillTx/>
                <a:latin typeface="+mn-lt"/>
                <a:ea typeface="+mn-ea"/>
              </a:rPr>
              <a:t>k</a:t>
            </a:r>
            <a:r>
              <a:rPr kumimoji="1" lang="en-US" altLang="zh-CN" sz="28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800" i="0" u="none" strike="noStrike" kern="0" cap="none" spc="0" normalizeH="0" baseline="0" noProof="0" dirty="0" smtClean="0">
                <a:ln>
                  <a:noFill/>
                </a:ln>
                <a:solidFill>
                  <a:srgbClr val="FF0000"/>
                </a:solidFill>
                <a:effectLst/>
                <a:uLnTx/>
                <a:uFillTx/>
                <a:latin typeface="+mn-lt"/>
                <a:ea typeface="+mn-ea"/>
              </a:rPr>
              <a:t>达到最小，其中</a:t>
            </a:r>
            <a:r>
              <a:rPr kumimoji="1" lang="en-US" sz="2800" i="0" u="none" strike="noStrike" kern="0" cap="none" spc="0" normalizeH="0" baseline="0" noProof="0" dirty="0" smtClean="0">
                <a:ln>
                  <a:noFill/>
                </a:ln>
                <a:solidFill>
                  <a:srgbClr val="FF0000"/>
                </a:solidFill>
                <a:effectLst/>
                <a:uLnTx/>
                <a:uFillTx/>
                <a:latin typeface="+mn-lt"/>
                <a:ea typeface="+mn-ea"/>
                <a:sym typeface="Symbol" pitchFamily="18" charset="2"/>
              </a:rPr>
              <a:t></a:t>
            </a:r>
            <a:r>
              <a:rPr kumimoji="1" lang="en-US" altLang="zh-CN" sz="2800" i="0" u="none" strike="noStrike" kern="0" cap="none" spc="0" normalizeH="0" baseline="0" noProof="0" dirty="0" err="1" smtClean="0">
                <a:ln>
                  <a:noFill/>
                </a:ln>
                <a:solidFill>
                  <a:srgbClr val="FF0000"/>
                </a:solidFill>
                <a:effectLst/>
                <a:uLnTx/>
                <a:uFillTx/>
                <a:latin typeface="+mn-lt"/>
                <a:ea typeface="+mn-ea"/>
              </a:rPr>
              <a:t>k</a:t>
            </a:r>
            <a:r>
              <a:rPr kumimoji="1" lang="en-US" altLang="zh-CN" sz="28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800" i="0" u="none" strike="noStrike" kern="0" cap="none" spc="0" normalizeH="0" baseline="0" noProof="0" dirty="0" smtClean="0">
                <a:ln>
                  <a:noFill/>
                </a:ln>
                <a:solidFill>
                  <a:srgbClr val="FF0000"/>
                </a:solidFill>
                <a:effectLst/>
                <a:uLnTx/>
                <a:uFillTx/>
                <a:latin typeface="+mn-lt"/>
                <a:ea typeface="+mn-ea"/>
              </a:rPr>
              <a:t>是从根结点到达叶子结点</a:t>
            </a:r>
            <a:r>
              <a:rPr kumimoji="1" lang="en-US" altLang="zh-CN" sz="2800" i="0" u="none" strike="noStrike" kern="0" cap="none" spc="0" normalizeH="0" baseline="0" noProof="0" dirty="0" err="1" smtClean="0">
                <a:ln>
                  <a:noFill/>
                </a:ln>
                <a:solidFill>
                  <a:srgbClr val="FF0000"/>
                </a:solidFill>
                <a:effectLst/>
                <a:uLnTx/>
                <a:uFillTx/>
                <a:latin typeface="+mn-lt"/>
                <a:ea typeface="+mn-ea"/>
              </a:rPr>
              <a:t>k</a:t>
            </a:r>
            <a:r>
              <a:rPr kumimoji="1" lang="en-US" altLang="zh-CN" sz="28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800" i="0" u="none" strike="noStrike" kern="0" cap="none" spc="0" normalizeH="0" baseline="0" noProof="0" dirty="0" smtClean="0">
                <a:ln>
                  <a:noFill/>
                </a:ln>
                <a:solidFill>
                  <a:srgbClr val="FF0000"/>
                </a:solidFill>
                <a:effectLst/>
                <a:uLnTx/>
                <a:uFillTx/>
                <a:latin typeface="+mn-lt"/>
                <a:ea typeface="+mn-ea"/>
              </a:rPr>
              <a:t>的路径长度。称</a:t>
            </a:r>
            <a:r>
              <a:rPr kumimoji="1" lang="en-US" altLang="zh-CN" sz="2800" i="0" u="sng" strike="noStrike" kern="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mn-lt"/>
                <a:ea typeface="+mn-ea"/>
              </a:rPr>
              <a:t>T</a:t>
            </a:r>
            <a:r>
              <a:rPr kumimoji="1" lang="zh-CN" altLang="en-US" sz="2800" i="0" u="sng" strike="noStrike" kern="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mn-lt"/>
                <a:ea typeface="+mn-ea"/>
              </a:rPr>
              <a:t>是一棵具有最小加权外部路径长度的二叉树</a:t>
            </a:r>
            <a:r>
              <a:rPr kumimoji="1" lang="zh-CN" altLang="en-US" sz="2800" i="0" u="none" strike="noStrike" kern="0" cap="none" spc="0" normalizeH="0" baseline="0" noProof="0" dirty="0" smtClean="0">
                <a:ln>
                  <a:noFill/>
                </a:ln>
                <a:solidFill>
                  <a:srgbClr val="FF0000"/>
                </a:solidFill>
                <a:effectLst/>
                <a:uLnTx/>
                <a:uFillTx/>
                <a:latin typeface="+mn-lt"/>
                <a:ea typeface="+mn-ea"/>
              </a:rPr>
              <a:t>。</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298</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霍夫曼算法步骤</a:t>
            </a:r>
          </a:p>
        </p:txBody>
      </p:sp>
      <p:sp>
        <p:nvSpPr>
          <p:cNvPr id="4" name="内容占位符 2"/>
          <p:cNvSpPr txBox="1">
            <a:spLocks/>
          </p:cNvSpPr>
          <p:nvPr/>
        </p:nvSpPr>
        <p:spPr>
          <a:xfrm>
            <a:off x="611560" y="1412776"/>
            <a:ext cx="792088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霍夫曼算法的关键在于使用</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m</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个结点序列</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（初始时，</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A=F, m=n</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），对</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t=1, 2, …, n-1</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执行如下的构造步骤：</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设</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A=a</a:t>
            </a:r>
            <a:r>
              <a:rPr kumimoji="1" lang="en-US" altLang="zh-CN" sz="2800" i="0" u="none" strike="noStrike" kern="0" cap="none" spc="0" normalizeH="0" baseline="-25000" noProof="0" dirty="0" smtClean="0">
                <a:ln>
                  <a:noFill/>
                </a:ln>
                <a:solidFill>
                  <a:schemeClr val="accent2"/>
                </a:solidFill>
                <a:effectLst/>
                <a:uLnTx/>
                <a:uFillTx/>
                <a:latin typeface="+mn-lt"/>
                <a:ea typeface="+mn-ea"/>
                <a:cs typeface="+mn-cs"/>
              </a:rPr>
              <a:t>0</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 a</a:t>
            </a:r>
            <a:r>
              <a:rPr kumimoji="1" lang="en-US" altLang="zh-CN" sz="2800" i="0" u="none" strike="noStrike" kern="0" cap="none" spc="0" normalizeH="0" baseline="-25000" noProof="0" dirty="0" smtClean="0">
                <a:ln>
                  <a:noFill/>
                </a:ln>
                <a:solidFill>
                  <a:schemeClr val="accent2"/>
                </a:solidFill>
                <a:effectLst/>
                <a:uLnTx/>
                <a:uFillTx/>
                <a:latin typeface="+mn-lt"/>
                <a:ea typeface="+mn-ea"/>
                <a:cs typeface="+mn-cs"/>
              </a:rPr>
              <a:t>1</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 …, a</a:t>
            </a:r>
            <a:r>
              <a:rPr kumimoji="1" lang="en-US" altLang="zh-CN" sz="2800" i="0" u="none" strike="noStrike" kern="0" cap="none" spc="0" normalizeH="0" baseline="-25000" noProof="0" dirty="0" smtClean="0">
                <a:ln>
                  <a:noFill/>
                </a:ln>
                <a:solidFill>
                  <a:schemeClr val="accent2"/>
                </a:solidFill>
                <a:effectLst/>
                <a:uLnTx/>
                <a:uFillTx/>
                <a:latin typeface="+mn-lt"/>
                <a:ea typeface="+mn-ea"/>
                <a:cs typeface="+mn-cs"/>
              </a:rPr>
              <a:t>m-1</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中的结点都是已形成的子树的根。</a:t>
            </a:r>
            <a:endParaRPr kumimoji="1" lang="en-US" altLang="zh-CN" sz="28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如果</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400" i="0" u="none" strike="noStrike" kern="0" cap="none" spc="0" normalizeH="0" baseline="0" noProof="0" dirty="0" smtClean="0">
                <a:ln>
                  <a:noFill/>
                </a:ln>
                <a:solidFill>
                  <a:srgbClr val="FF0000"/>
                </a:solidFill>
                <a:effectLst/>
                <a:uLnTx/>
                <a:uFillTx/>
                <a:latin typeface="+mn-lt"/>
                <a:ea typeface="+mn-ea"/>
              </a:rPr>
              <a:t>和</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j</a:t>
            </a:r>
            <a:r>
              <a:rPr kumimoji="1" lang="zh-CN" altLang="en-US" sz="2400" i="0" u="none" strike="noStrike" kern="0" cap="none" spc="0" normalizeH="0" baseline="0" noProof="0" dirty="0" smtClean="0">
                <a:ln>
                  <a:noFill/>
                </a:ln>
                <a:solidFill>
                  <a:srgbClr val="FF0000"/>
                </a:solidFill>
                <a:effectLst/>
                <a:uLnTx/>
                <a:uFillTx/>
                <a:latin typeface="+mn-lt"/>
                <a:ea typeface="+mn-ea"/>
              </a:rPr>
              <a:t>分别是</a:t>
            </a:r>
            <a:r>
              <a:rPr kumimoji="1" lang="en-US" altLang="zh-CN" sz="2400" i="0" u="none" strike="noStrike" kern="0" cap="none" spc="0" normalizeH="0" baseline="0" noProof="0" dirty="0" smtClean="0">
                <a:ln>
                  <a:noFill/>
                </a:ln>
                <a:solidFill>
                  <a:srgbClr val="FF0000"/>
                </a:solidFill>
                <a:effectLst/>
                <a:uLnTx/>
                <a:uFillTx/>
                <a:latin typeface="+mn-lt"/>
                <a:ea typeface="+mn-ea"/>
              </a:rPr>
              <a:t>A</a:t>
            </a:r>
            <a:r>
              <a:rPr kumimoji="1" lang="zh-CN" altLang="en-US" sz="2400" i="0" u="none" strike="noStrike" kern="0" cap="none" spc="0" normalizeH="0" baseline="0" noProof="0" dirty="0" smtClean="0">
                <a:ln>
                  <a:noFill/>
                </a:ln>
                <a:solidFill>
                  <a:srgbClr val="FF0000"/>
                </a:solidFill>
                <a:effectLst/>
                <a:uLnTx/>
                <a:uFillTx/>
                <a:latin typeface="+mn-lt"/>
                <a:ea typeface="+mn-ea"/>
              </a:rPr>
              <a:t>中权最小和次最小的结点，那么用具有权</a:t>
            </a:r>
            <a:r>
              <a:rPr kumimoji="1" lang="en-US" altLang="zh-CN" sz="2400" i="0" u="none" strike="noStrike" kern="0" cap="none" spc="0" normalizeH="0" baseline="0" noProof="0" dirty="0" smtClean="0">
                <a:ln>
                  <a:noFill/>
                </a:ln>
                <a:solidFill>
                  <a:srgbClr val="FF0000"/>
                </a:solidFill>
                <a:effectLst/>
                <a:uLnTx/>
                <a:uFillTx/>
                <a:latin typeface="+mn-lt"/>
                <a:ea typeface="+mn-ea"/>
              </a:rPr>
              <a:t>w(</a:t>
            </a:r>
            <a:r>
              <a:rPr kumimoji="1" lang="en-US" altLang="zh-CN" sz="2400" i="0" u="none" strike="noStrike" kern="0" cap="none" spc="0" normalizeH="0" baseline="0" noProof="0" dirty="0" err="1" smtClean="0">
                <a:ln>
                  <a:noFill/>
                </a:ln>
                <a:solidFill>
                  <a:srgbClr val="FF0000"/>
                </a:solidFill>
                <a:effectLst/>
                <a:uLnTx/>
                <a:uFillTx/>
                <a:latin typeface="+mn-lt"/>
                <a:ea typeface="+mn-ea"/>
              </a:rPr>
              <a:t>b</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t</a:t>
            </a:r>
            <a:r>
              <a:rPr kumimoji="1" lang="en-US" altLang="zh-CN" sz="2400" i="0" u="none" strike="noStrike" kern="0" cap="none" spc="0" normalizeH="0" baseline="0" noProof="0" dirty="0" smtClean="0">
                <a:ln>
                  <a:noFill/>
                </a:ln>
                <a:solidFill>
                  <a:srgbClr val="FF0000"/>
                </a:solidFill>
                <a:effectLst/>
                <a:uLnTx/>
                <a:uFillTx/>
                <a:latin typeface="+mn-lt"/>
                <a:ea typeface="+mn-ea"/>
              </a:rPr>
              <a:t>)=w(</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i</a:t>
            </a:r>
            <a:r>
              <a:rPr kumimoji="1" lang="en-US" altLang="zh-CN" sz="2400" i="0" u="none" strike="noStrike" kern="0" cap="none" spc="0" normalizeH="0" baseline="0" noProof="0" dirty="0" smtClean="0">
                <a:ln>
                  <a:noFill/>
                </a:ln>
                <a:solidFill>
                  <a:srgbClr val="FF0000"/>
                </a:solidFill>
                <a:effectLst/>
                <a:uLnTx/>
                <a:uFillTx/>
                <a:latin typeface="+mn-lt"/>
                <a:ea typeface="+mn-ea"/>
              </a:rPr>
              <a:t>)+w(</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j</a:t>
            </a:r>
            <a:r>
              <a:rPr kumimoji="1" lang="en-US" altLang="zh-CN" sz="2400" i="0" u="none" strike="noStrike" kern="0" cap="none" spc="0" normalizeH="0" baseline="0" noProof="0" dirty="0" smtClean="0">
                <a:ln>
                  <a:noFill/>
                </a:ln>
                <a:solidFill>
                  <a:srgbClr val="FF0000"/>
                </a:solidFill>
                <a:effectLst/>
                <a:uLnTx/>
                <a:uFillTx/>
                <a:latin typeface="+mn-lt"/>
                <a:ea typeface="+mn-ea"/>
              </a:rPr>
              <a:t>)</a:t>
            </a:r>
            <a:r>
              <a:rPr kumimoji="1" lang="zh-CN" altLang="en-US" sz="2400" i="0" u="none" strike="noStrike" kern="0" cap="none" spc="0" normalizeH="0" baseline="0" noProof="0" dirty="0" smtClean="0">
                <a:ln>
                  <a:noFill/>
                </a:ln>
                <a:solidFill>
                  <a:srgbClr val="FF0000"/>
                </a:solidFill>
                <a:effectLst/>
                <a:uLnTx/>
                <a:uFillTx/>
                <a:latin typeface="+mn-lt"/>
                <a:ea typeface="+mn-ea"/>
              </a:rPr>
              <a:t>的新结点</a:t>
            </a:r>
            <a:r>
              <a:rPr kumimoji="1" lang="en-US" altLang="zh-CN" sz="2400" i="0" u="none" strike="noStrike" kern="0" cap="none" spc="0" normalizeH="0" baseline="0" noProof="0" dirty="0" err="1" smtClean="0">
                <a:ln>
                  <a:noFill/>
                </a:ln>
                <a:solidFill>
                  <a:srgbClr val="FF0000"/>
                </a:solidFill>
                <a:effectLst/>
                <a:uLnTx/>
                <a:uFillTx/>
                <a:latin typeface="+mn-lt"/>
                <a:ea typeface="+mn-ea"/>
              </a:rPr>
              <a:t>b</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t</a:t>
            </a:r>
            <a:r>
              <a:rPr kumimoji="1" lang="zh-CN" altLang="en-US" sz="2400" i="0" u="none" strike="noStrike" kern="0" cap="none" spc="0" normalizeH="0" baseline="0" noProof="0" dirty="0" smtClean="0">
                <a:ln>
                  <a:noFill/>
                </a:ln>
                <a:solidFill>
                  <a:srgbClr val="FF0000"/>
                </a:solidFill>
                <a:effectLst/>
                <a:uLnTx/>
                <a:uFillTx/>
                <a:latin typeface="+mn-lt"/>
                <a:ea typeface="+mn-ea"/>
              </a:rPr>
              <a:t>和</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400" i="0" u="none" strike="noStrike" kern="0" cap="none" spc="0" normalizeH="0" baseline="0" noProof="0" dirty="0" smtClean="0">
                <a:ln>
                  <a:noFill/>
                </a:ln>
                <a:solidFill>
                  <a:srgbClr val="FF0000"/>
                </a:solidFill>
                <a:effectLst/>
                <a:uLnTx/>
                <a:uFillTx/>
                <a:latin typeface="+mn-lt"/>
                <a:ea typeface="+mn-ea"/>
              </a:rPr>
              <a:t>，</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j</a:t>
            </a:r>
            <a:r>
              <a:rPr kumimoji="1" lang="zh-CN" altLang="en-US" sz="2400" i="0" u="none" strike="noStrike" kern="0" cap="none" spc="0" normalizeH="0" baseline="0" noProof="0" dirty="0" smtClean="0">
                <a:ln>
                  <a:noFill/>
                </a:ln>
                <a:solidFill>
                  <a:srgbClr val="FF0000"/>
                </a:solidFill>
                <a:effectLst/>
                <a:uLnTx/>
                <a:uFillTx/>
                <a:latin typeface="+mn-lt"/>
                <a:ea typeface="+mn-ea"/>
              </a:rPr>
              <a:t>形成图</a:t>
            </a:r>
            <a:r>
              <a:rPr kumimoji="1" lang="en-US" altLang="zh-CN" sz="2400" i="0" u="none" strike="noStrike" kern="0" cap="none" spc="0" normalizeH="0" baseline="0" noProof="0" dirty="0" smtClean="0">
                <a:ln>
                  <a:noFill/>
                </a:ln>
                <a:solidFill>
                  <a:srgbClr val="FF0000"/>
                </a:solidFill>
                <a:effectLst/>
                <a:uLnTx/>
                <a:uFillTx/>
                <a:latin typeface="+mn-lt"/>
                <a:ea typeface="+mn-ea"/>
              </a:rPr>
              <a:t>6-19</a:t>
            </a:r>
            <a:r>
              <a:rPr kumimoji="1" lang="zh-CN" altLang="en-US" sz="2400" i="0" u="none" strike="noStrike" kern="0" cap="none" spc="0" normalizeH="0" baseline="0" noProof="0" dirty="0" smtClean="0">
                <a:ln>
                  <a:noFill/>
                </a:ln>
                <a:solidFill>
                  <a:srgbClr val="FF0000"/>
                </a:solidFill>
                <a:effectLst/>
                <a:uLnTx/>
                <a:uFillTx/>
                <a:latin typeface="+mn-lt"/>
                <a:ea typeface="+mn-ea"/>
              </a:rPr>
              <a:t>的新子树，其中</a:t>
            </a:r>
            <a:r>
              <a:rPr kumimoji="1" lang="en-US" altLang="zh-CN" sz="2400" i="0" u="none" strike="noStrike" kern="0" cap="none" spc="0" normalizeH="0" baseline="0" noProof="0" dirty="0" err="1" smtClean="0">
                <a:ln>
                  <a:noFill/>
                </a:ln>
                <a:solidFill>
                  <a:srgbClr val="FF0000"/>
                </a:solidFill>
                <a:effectLst/>
                <a:uLnTx/>
                <a:uFillTx/>
                <a:latin typeface="+mn-lt"/>
                <a:ea typeface="+mn-ea"/>
              </a:rPr>
              <a:t>b</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t</a:t>
            </a:r>
            <a:r>
              <a:rPr kumimoji="1" lang="zh-CN" altLang="en-US" sz="2400" i="0" u="none" strike="noStrike" kern="0" cap="none" spc="0" normalizeH="0" baseline="0" noProof="0" dirty="0" smtClean="0">
                <a:ln>
                  <a:noFill/>
                </a:ln>
                <a:solidFill>
                  <a:srgbClr val="FF0000"/>
                </a:solidFill>
                <a:effectLst/>
                <a:uLnTx/>
                <a:uFillTx/>
                <a:latin typeface="+mn-lt"/>
                <a:ea typeface="+mn-ea"/>
              </a:rPr>
              <a:t>是根结点，</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400" i="0" u="none" strike="noStrike" kern="0" cap="none" spc="0" normalizeH="0" baseline="0" noProof="0" dirty="0" smtClean="0">
                <a:ln>
                  <a:noFill/>
                </a:ln>
                <a:solidFill>
                  <a:srgbClr val="FF0000"/>
                </a:solidFill>
                <a:effectLst/>
                <a:uLnTx/>
                <a:uFillTx/>
                <a:latin typeface="+mn-lt"/>
                <a:ea typeface="+mn-ea"/>
              </a:rPr>
              <a:t>和</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j</a:t>
            </a:r>
            <a:r>
              <a:rPr kumimoji="1" lang="zh-CN" altLang="en-US" sz="2400" i="0" u="none" strike="noStrike" kern="0" cap="none" spc="0" normalizeH="0" baseline="0" noProof="0" dirty="0" smtClean="0">
                <a:ln>
                  <a:noFill/>
                </a:ln>
                <a:solidFill>
                  <a:srgbClr val="FF0000"/>
                </a:solidFill>
                <a:effectLst/>
                <a:uLnTx/>
                <a:uFillTx/>
                <a:latin typeface="+mn-lt"/>
                <a:ea typeface="+mn-ea"/>
              </a:rPr>
              <a:t>分别是</a:t>
            </a:r>
            <a:r>
              <a:rPr kumimoji="1" lang="en-US" altLang="zh-CN" sz="2400" i="0" u="none" strike="noStrike" kern="0" cap="none" spc="0" normalizeH="0" baseline="0" noProof="0" dirty="0" err="1" smtClean="0">
                <a:ln>
                  <a:noFill/>
                </a:ln>
                <a:solidFill>
                  <a:srgbClr val="FF0000"/>
                </a:solidFill>
                <a:effectLst/>
                <a:uLnTx/>
                <a:uFillTx/>
                <a:latin typeface="+mn-lt"/>
                <a:ea typeface="+mn-ea"/>
              </a:rPr>
              <a:t>b</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t</a:t>
            </a:r>
            <a:r>
              <a:rPr kumimoji="1" lang="zh-CN" altLang="en-US" sz="2400" i="0" u="none" strike="noStrike" kern="0" cap="none" spc="0" normalizeH="0" baseline="0" noProof="0" dirty="0" smtClean="0">
                <a:ln>
                  <a:noFill/>
                </a:ln>
                <a:solidFill>
                  <a:srgbClr val="FF0000"/>
                </a:solidFill>
                <a:effectLst/>
                <a:uLnTx/>
                <a:uFillTx/>
                <a:latin typeface="+mn-lt"/>
                <a:ea typeface="+mn-ea"/>
              </a:rPr>
              <a:t>的左和右子结点。然后，从</a:t>
            </a:r>
            <a:r>
              <a:rPr kumimoji="1" lang="en-US" altLang="zh-CN" sz="2400" i="0" u="none" strike="noStrike" kern="0" cap="none" spc="0" normalizeH="0" baseline="0" noProof="0" dirty="0" smtClean="0">
                <a:ln>
                  <a:noFill/>
                </a:ln>
                <a:solidFill>
                  <a:srgbClr val="FF0000"/>
                </a:solidFill>
                <a:effectLst/>
                <a:uLnTx/>
                <a:uFillTx/>
                <a:latin typeface="+mn-lt"/>
                <a:ea typeface="+mn-ea"/>
              </a:rPr>
              <a:t>A</a:t>
            </a:r>
            <a:r>
              <a:rPr kumimoji="1" lang="zh-CN" altLang="en-US" sz="2400" i="0" u="none" strike="noStrike" kern="0" cap="none" spc="0" normalizeH="0" baseline="0" noProof="0" dirty="0" smtClean="0">
                <a:ln>
                  <a:noFill/>
                </a:ln>
                <a:solidFill>
                  <a:srgbClr val="FF0000"/>
                </a:solidFill>
                <a:effectLst/>
                <a:uLnTx/>
                <a:uFillTx/>
                <a:latin typeface="+mn-lt"/>
                <a:ea typeface="+mn-ea"/>
              </a:rPr>
              <a:t>中除去</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i</a:t>
            </a:r>
            <a:r>
              <a:rPr kumimoji="1" lang="zh-CN" altLang="en-US" sz="2400" i="0" u="none" strike="noStrike" kern="0" cap="none" spc="0" normalizeH="0" baseline="0" noProof="0" dirty="0" smtClean="0">
                <a:ln>
                  <a:noFill/>
                </a:ln>
                <a:solidFill>
                  <a:srgbClr val="FF0000"/>
                </a:solidFill>
                <a:effectLst/>
                <a:uLnTx/>
                <a:uFillTx/>
                <a:latin typeface="+mn-lt"/>
                <a:ea typeface="+mn-ea"/>
              </a:rPr>
              <a:t>和</a:t>
            </a:r>
            <a:r>
              <a:rPr kumimoji="1" lang="en-US" altLang="zh-CN" sz="2400" i="0" u="none" strike="noStrike" kern="0" cap="none" spc="0" normalizeH="0" baseline="0" noProof="0" dirty="0" err="1" smtClean="0">
                <a:ln>
                  <a:noFill/>
                </a:ln>
                <a:solidFill>
                  <a:srgbClr val="FF0000"/>
                </a:solidFill>
                <a:effectLst/>
                <a:uLnTx/>
                <a:uFillTx/>
                <a:latin typeface="+mn-lt"/>
                <a:ea typeface="+mn-ea"/>
              </a:rPr>
              <a:t>a</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j</a:t>
            </a:r>
            <a:r>
              <a:rPr kumimoji="1" lang="zh-CN" altLang="en-US" sz="2400" i="0" u="none" strike="noStrike" kern="0" cap="none" spc="0" normalizeH="0" baseline="0" noProof="0" dirty="0" smtClean="0">
                <a:ln>
                  <a:noFill/>
                </a:ln>
                <a:solidFill>
                  <a:srgbClr val="FF0000"/>
                </a:solidFill>
                <a:effectLst/>
                <a:uLnTx/>
                <a:uFillTx/>
                <a:latin typeface="+mn-lt"/>
                <a:ea typeface="+mn-ea"/>
              </a:rPr>
              <a:t>，并把</a:t>
            </a:r>
            <a:r>
              <a:rPr kumimoji="1" lang="en-US" altLang="zh-CN" sz="2400" i="0" u="none" strike="noStrike" kern="0" cap="none" spc="0" normalizeH="0" baseline="0" noProof="0" dirty="0" err="1" smtClean="0">
                <a:ln>
                  <a:noFill/>
                </a:ln>
                <a:solidFill>
                  <a:srgbClr val="FF0000"/>
                </a:solidFill>
                <a:effectLst/>
                <a:uLnTx/>
                <a:uFillTx/>
                <a:latin typeface="+mn-lt"/>
                <a:ea typeface="+mn-ea"/>
              </a:rPr>
              <a:t>b</a:t>
            </a:r>
            <a:r>
              <a:rPr kumimoji="1" lang="en-US" altLang="zh-CN" sz="2400" i="0" u="none" strike="noStrike" kern="0" cap="none" spc="0" normalizeH="0" baseline="-25000" noProof="0" dirty="0" err="1" smtClean="0">
                <a:ln>
                  <a:noFill/>
                </a:ln>
                <a:solidFill>
                  <a:srgbClr val="FF0000"/>
                </a:solidFill>
                <a:effectLst/>
                <a:uLnTx/>
                <a:uFillTx/>
                <a:latin typeface="+mn-lt"/>
                <a:ea typeface="+mn-ea"/>
              </a:rPr>
              <a:t>t</a:t>
            </a:r>
            <a:r>
              <a:rPr kumimoji="1" lang="zh-CN" altLang="en-US" sz="2400" i="0" u="none" strike="noStrike" kern="0" cap="none" spc="0" normalizeH="0" baseline="0" noProof="0" dirty="0" smtClean="0">
                <a:ln>
                  <a:noFill/>
                </a:ln>
                <a:solidFill>
                  <a:srgbClr val="FF0000"/>
                </a:solidFill>
                <a:effectLst/>
                <a:uLnTx/>
                <a:uFillTx/>
                <a:latin typeface="+mn-lt"/>
                <a:ea typeface="+mn-ea"/>
              </a:rPr>
              <a:t>作为</a:t>
            </a:r>
            <a:r>
              <a:rPr kumimoji="1" lang="en-US" altLang="zh-CN" sz="2400" i="0" u="none" strike="noStrike" kern="0" cap="none" spc="0" normalizeH="0" baseline="0" noProof="0" dirty="0" smtClean="0">
                <a:ln>
                  <a:noFill/>
                </a:ln>
                <a:solidFill>
                  <a:srgbClr val="FF0000"/>
                </a:solidFill>
                <a:effectLst/>
                <a:uLnTx/>
                <a:uFillTx/>
                <a:latin typeface="+mn-lt"/>
                <a:ea typeface="+mn-ea"/>
              </a:rPr>
              <a:t>A</a:t>
            </a:r>
            <a:r>
              <a:rPr kumimoji="1" lang="zh-CN" altLang="en-US" sz="2400" i="0" u="none" strike="noStrike" kern="0" cap="none" spc="0" normalizeH="0" baseline="0" noProof="0" dirty="0" smtClean="0">
                <a:ln>
                  <a:noFill/>
                </a:ln>
                <a:solidFill>
                  <a:srgbClr val="FF0000"/>
                </a:solidFill>
                <a:effectLst/>
                <a:uLnTx/>
                <a:uFillTx/>
                <a:latin typeface="+mn-lt"/>
                <a:ea typeface="+mn-ea"/>
              </a:rPr>
              <a:t>的最后一个结点，</a:t>
            </a:r>
            <a:r>
              <a:rPr kumimoji="1" lang="en-US" altLang="zh-CN" sz="2400" i="0" u="none" strike="noStrike" kern="0" cap="none" spc="0" normalizeH="0" baseline="0" noProof="0" dirty="0" smtClean="0">
                <a:ln>
                  <a:noFill/>
                </a:ln>
                <a:solidFill>
                  <a:srgbClr val="FF0000"/>
                </a:solidFill>
                <a:effectLst/>
                <a:uLnTx/>
                <a:uFillTx/>
                <a:latin typeface="+mn-lt"/>
                <a:ea typeface="+mn-ea"/>
              </a:rPr>
              <a:t>m</a:t>
            </a:r>
            <a:r>
              <a:rPr kumimoji="1" lang="zh-CN" altLang="en-US" sz="2400" i="0" u="none" strike="noStrike" kern="0" cap="none" spc="0" normalizeH="0" baseline="0" noProof="0" dirty="0" smtClean="0">
                <a:ln>
                  <a:noFill/>
                </a:ln>
                <a:solidFill>
                  <a:srgbClr val="FF0000"/>
                </a:solidFill>
                <a:effectLst/>
                <a:uLnTx/>
                <a:uFillTx/>
                <a:latin typeface="+mn-lt"/>
                <a:ea typeface="+mn-ea"/>
              </a:rPr>
              <a:t>减去</a:t>
            </a:r>
            <a:r>
              <a:rPr kumimoji="1" lang="en-US" altLang="zh-CN" sz="2400" i="0" u="none" strike="noStrike" kern="0" cap="none" spc="0" normalizeH="0" baseline="0" noProof="0" dirty="0" smtClean="0">
                <a:ln>
                  <a:noFill/>
                </a:ln>
                <a:solidFill>
                  <a:srgbClr val="FF0000"/>
                </a:solidFill>
                <a:effectLst/>
                <a:uLnTx/>
                <a:uFillTx/>
                <a:latin typeface="+mn-lt"/>
                <a:ea typeface="+mn-ea"/>
              </a:rPr>
              <a:t>1</a:t>
            </a:r>
            <a:r>
              <a:rPr kumimoji="1" lang="zh-CN" altLang="en-US" sz="2400" i="0" u="none" strike="noStrike" kern="0" cap="none" spc="0" normalizeH="0" baseline="0" noProof="0" dirty="0" smtClean="0">
                <a:ln>
                  <a:noFill/>
                </a:ln>
                <a:solidFill>
                  <a:srgbClr val="FF0000"/>
                </a:solidFill>
                <a:effectLst/>
                <a:uLnTx/>
                <a:uFillTx/>
                <a:latin typeface="+mn-lt"/>
                <a:ea typeface="+mn-ea"/>
              </a:rPr>
              <a:t>。</a:t>
            </a:r>
          </a:p>
        </p:txBody>
      </p:sp>
    </p:spTree>
  </p:cSld>
  <p:clrMapOvr>
    <a:masterClrMapping/>
  </p:clrMapOvr>
  <p:transition>
    <p:wipe dir="r"/>
  </p:transition>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299</a:t>
            </a:fld>
            <a:endParaRPr lang="en-US" altLang="zh-CN"/>
          </a:p>
        </p:txBody>
      </p:sp>
      <p:sp>
        <p:nvSpPr>
          <p:cNvPr id="3" name="标题 1"/>
          <p:cNvSpPr txBox="1">
            <a:spLocks/>
          </p:cNvSpPr>
          <p:nvPr/>
        </p:nvSpPr>
        <p:spPr>
          <a:xfrm>
            <a:off x="683568" y="90872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6-19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子树的构成</a:t>
            </a:r>
          </a:p>
        </p:txBody>
      </p:sp>
      <p:pic>
        <p:nvPicPr>
          <p:cNvPr id="4" name="Picture 4"/>
          <p:cNvPicPr>
            <a:picLocks noChangeAspect="1" noChangeArrowheads="1"/>
          </p:cNvPicPr>
          <p:nvPr/>
        </p:nvPicPr>
        <p:blipFill>
          <a:blip r:embed="rId2" cstate="print"/>
          <a:srcRect/>
          <a:stretch>
            <a:fillRect/>
          </a:stretch>
        </p:blipFill>
        <p:spPr bwMode="auto">
          <a:xfrm>
            <a:off x="467544" y="2132856"/>
            <a:ext cx="8059737" cy="24241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5" name="Rectangle 5"/>
          <p:cNvSpPr>
            <a:spLocks noGrp="1" noChangeArrowheads="1"/>
          </p:cNvSpPr>
          <p:nvPr>
            <p:ph type="body" idx="1"/>
          </p:nvPr>
        </p:nvSpPr>
        <p:spPr>
          <a:xfrm>
            <a:off x="683568" y="908720"/>
            <a:ext cx="7924800" cy="5029200"/>
          </a:xfrm>
        </p:spPr>
        <p:txBody>
          <a:bodyPr/>
          <a:lstStyle/>
          <a:p>
            <a:pPr eaLnBrk="1" hangingPunct="1">
              <a:buFontTx/>
              <a:buNone/>
              <a:defRPr/>
            </a:pPr>
            <a:r>
              <a:rPr lang="zh-CN" altLang="en-US" b="1" u="sng" dirty="0" smtClean="0">
                <a:solidFill>
                  <a:srgbClr val="FF3300"/>
                </a:solidFill>
                <a:effectLst>
                  <a:outerShdw blurRad="38100" dist="38100" dir="2700000" algn="tl">
                    <a:srgbClr val="C0C0C0"/>
                  </a:outerShdw>
                </a:effectLst>
                <a:ea typeface="仿宋_GB2312" pitchFamily="49" charset="-122"/>
              </a:rPr>
              <a:t>树的定义</a:t>
            </a:r>
            <a:r>
              <a:rPr lang="zh-CN" altLang="en-US" b="1" dirty="0" smtClean="0">
                <a:effectLst>
                  <a:outerShdw blurRad="38100" dist="38100" dir="2700000" algn="tl">
                    <a:srgbClr val="C0C0C0"/>
                  </a:outerShdw>
                </a:effectLst>
                <a:ea typeface="仿宋_GB2312" pitchFamily="49" charset="-122"/>
              </a:rPr>
              <a:t>    </a:t>
            </a:r>
          </a:p>
          <a:p>
            <a:pPr eaLnBrk="1" hangingPunct="1">
              <a:spcBef>
                <a:spcPct val="50000"/>
              </a:spcBef>
              <a:buClr>
                <a:srgbClr val="800080"/>
              </a:buClr>
              <a:buFont typeface="Wingdings" pitchFamily="2" charset="2"/>
              <a:buChar char="§"/>
              <a:defRPr/>
            </a:pPr>
            <a:r>
              <a:rPr lang="zh-CN" altLang="en-US" sz="2800" b="1" dirty="0" smtClean="0">
                <a:solidFill>
                  <a:srgbClr val="009900"/>
                </a:solidFill>
                <a:effectLst>
                  <a:outerShdw blurRad="38100" dist="38100" dir="2700000" algn="tl">
                    <a:srgbClr val="C0C0C0"/>
                  </a:outerShdw>
                </a:effectLst>
                <a:ea typeface="仿宋_GB2312" pitchFamily="49" charset="-122"/>
              </a:rPr>
              <a:t>树是由</a:t>
            </a:r>
            <a:r>
              <a:rPr lang="en-US" altLang="zh-CN" sz="2800" b="1" i="1" dirty="0" smtClean="0">
                <a:solidFill>
                  <a:srgbClr val="FF3300"/>
                </a:solidFill>
                <a:effectLst>
                  <a:outerShdw blurRad="38100" dist="38100" dir="2700000" algn="tl">
                    <a:srgbClr val="C0C0C0"/>
                  </a:outerShdw>
                </a:effectLst>
                <a:ea typeface="仿宋_GB2312" pitchFamily="49" charset="-122"/>
              </a:rPr>
              <a:t>n</a:t>
            </a:r>
            <a:r>
              <a:rPr lang="en-US" altLang="zh-CN" sz="2800" b="1" dirty="0" smtClean="0">
                <a:solidFill>
                  <a:srgbClr val="FF3300"/>
                </a:solidFill>
                <a:effectLst>
                  <a:outerShdw blurRad="38100" dist="38100" dir="2700000" algn="tl">
                    <a:srgbClr val="C0C0C0"/>
                  </a:outerShdw>
                </a:effectLst>
                <a:ea typeface="仿宋_GB2312" pitchFamily="49" charset="-122"/>
              </a:rPr>
              <a:t> (</a:t>
            </a:r>
            <a:r>
              <a:rPr lang="en-US" altLang="zh-CN" sz="2800" b="1" i="1" dirty="0" smtClean="0">
                <a:solidFill>
                  <a:schemeClr val="tx2"/>
                </a:solidFill>
                <a:effectLst>
                  <a:outerShdw blurRad="38100" dist="38100" dir="2700000" algn="tl">
                    <a:srgbClr val="C0C0C0"/>
                  </a:outerShdw>
                </a:effectLst>
                <a:ea typeface="仿宋_GB2312" pitchFamily="49" charset="-122"/>
              </a:rPr>
              <a:t>n</a:t>
            </a:r>
            <a:r>
              <a:rPr lang="en-US" altLang="en-US" sz="2800" b="1" dirty="0" smtClean="0">
                <a:solidFill>
                  <a:schemeClr val="tx2"/>
                </a:solidFill>
                <a:effectLst>
                  <a:outerShdw blurRad="38100" dist="38100" dir="2700000" algn="tl">
                    <a:srgbClr val="C0C0C0"/>
                  </a:outerShdw>
                </a:effectLst>
                <a:sym typeface="Symbol" pitchFamily="18" charset="2"/>
              </a:rPr>
              <a:t>≥</a:t>
            </a:r>
            <a:r>
              <a:rPr lang="en-US" altLang="zh-CN" sz="2800" b="1" dirty="0" smtClean="0">
                <a:solidFill>
                  <a:srgbClr val="FF3300"/>
                </a:solidFill>
                <a:effectLst>
                  <a:outerShdw blurRad="38100" dist="38100" dir="2700000" algn="tl">
                    <a:srgbClr val="C0C0C0"/>
                  </a:outerShdw>
                </a:effectLst>
                <a:ea typeface="仿宋_GB2312" pitchFamily="49" charset="-122"/>
              </a:rPr>
              <a:t>0)</a:t>
            </a:r>
            <a:r>
              <a:rPr lang="zh-CN" altLang="en-US" sz="2800" b="1" dirty="0" smtClean="0">
                <a:solidFill>
                  <a:srgbClr val="009900"/>
                </a:solidFill>
                <a:effectLst>
                  <a:outerShdw blurRad="38100" dist="38100" dir="2700000" algn="tl">
                    <a:srgbClr val="C0C0C0"/>
                  </a:outerShdw>
                </a:effectLst>
                <a:ea typeface="仿宋_GB2312" pitchFamily="49" charset="-122"/>
              </a:rPr>
              <a:t>个结点组成的有限集合。如果</a:t>
            </a:r>
            <a:r>
              <a:rPr lang="en-US" altLang="zh-CN" sz="2800" b="1" i="1" dirty="0" smtClean="0">
                <a:solidFill>
                  <a:srgbClr val="CC3300"/>
                </a:solidFill>
                <a:effectLst>
                  <a:outerShdw blurRad="38100" dist="38100" dir="2700000" algn="tl">
                    <a:srgbClr val="C0C0C0"/>
                  </a:outerShdw>
                </a:effectLst>
                <a:ea typeface="仿宋_GB2312" pitchFamily="49" charset="-122"/>
              </a:rPr>
              <a:t>n</a:t>
            </a:r>
            <a:r>
              <a:rPr lang="en-US" altLang="zh-CN" sz="2800" b="1" dirty="0" smtClean="0">
                <a:solidFill>
                  <a:srgbClr val="CC3300"/>
                </a:solidFill>
                <a:effectLst>
                  <a:outerShdw blurRad="38100" dist="38100" dir="2700000" algn="tl">
                    <a:srgbClr val="C0C0C0"/>
                  </a:outerShdw>
                </a:effectLst>
                <a:ea typeface="仿宋_GB2312" pitchFamily="49" charset="-122"/>
              </a:rPr>
              <a:t>=0</a:t>
            </a:r>
            <a:r>
              <a:rPr lang="zh-CN" altLang="en-US" sz="2800" b="1" dirty="0" smtClean="0">
                <a:solidFill>
                  <a:srgbClr val="009900"/>
                </a:solidFill>
                <a:effectLst>
                  <a:outerShdw blurRad="38100" dist="38100" dir="2700000" algn="tl">
                    <a:srgbClr val="C0C0C0"/>
                  </a:outerShdw>
                </a:effectLst>
                <a:ea typeface="仿宋_GB2312" pitchFamily="49" charset="-122"/>
              </a:rPr>
              <a:t>，称为空树；如果 </a:t>
            </a:r>
            <a:r>
              <a:rPr lang="en-US" altLang="zh-CN" sz="2800" b="1" i="1" dirty="0" smtClean="0">
                <a:solidFill>
                  <a:srgbClr val="CC3300"/>
                </a:solidFill>
                <a:effectLst>
                  <a:outerShdw blurRad="38100" dist="38100" dir="2700000" algn="tl">
                    <a:srgbClr val="C0C0C0"/>
                  </a:outerShdw>
                </a:effectLst>
                <a:ea typeface="仿宋_GB2312" pitchFamily="49" charset="-122"/>
              </a:rPr>
              <a:t>n</a:t>
            </a:r>
            <a:r>
              <a:rPr lang="en-US" altLang="zh-CN" sz="2800" b="1" dirty="0" smtClean="0">
                <a:solidFill>
                  <a:srgbClr val="CC3300"/>
                </a:solidFill>
                <a:effectLst>
                  <a:outerShdw blurRad="38100" dist="38100" dir="2700000" algn="tl">
                    <a:srgbClr val="C0C0C0"/>
                  </a:outerShdw>
                </a:effectLst>
                <a:ea typeface="仿宋_GB2312" pitchFamily="49" charset="-122"/>
              </a:rPr>
              <a:t>&gt;0</a:t>
            </a:r>
            <a:r>
              <a:rPr lang="zh-CN" altLang="en-US" sz="2800" b="1" dirty="0" smtClean="0">
                <a:solidFill>
                  <a:srgbClr val="009900"/>
                </a:solidFill>
                <a:effectLst>
                  <a:outerShdw blurRad="38100" dist="38100" dir="2700000" algn="tl">
                    <a:srgbClr val="C0C0C0"/>
                  </a:outerShdw>
                </a:effectLst>
                <a:ea typeface="仿宋_GB2312" pitchFamily="49" charset="-122"/>
              </a:rPr>
              <a:t>，则</a:t>
            </a:r>
            <a:endParaRPr lang="zh-CN" altLang="en-US" sz="2800" b="1" dirty="0" smtClean="0">
              <a:effectLst>
                <a:outerShdw blurRad="38100" dist="38100" dir="2700000" algn="tl">
                  <a:srgbClr val="C0C0C0"/>
                </a:outerShdw>
              </a:effectLst>
              <a:ea typeface="仿宋_GB2312" pitchFamily="49" charset="-122"/>
            </a:endParaRPr>
          </a:p>
          <a:p>
            <a:pPr lvl="1" eaLnBrk="1" hangingPunct="1">
              <a:spcBef>
                <a:spcPct val="30000"/>
              </a:spcBef>
              <a:buClr>
                <a:schemeClr val="tx2"/>
              </a:buClr>
              <a:buSzPct val="85000"/>
              <a:buFont typeface="Wingdings" pitchFamily="2" charset="2"/>
              <a:buChar char="v"/>
              <a:defRPr/>
            </a:pPr>
            <a:r>
              <a:rPr lang="zh-CN" altLang="en-US" b="1" dirty="0" smtClean="0">
                <a:solidFill>
                  <a:srgbClr val="000099"/>
                </a:solidFill>
                <a:effectLst>
                  <a:outerShdw blurRad="38100" dist="38100" dir="2700000" algn="tl">
                    <a:srgbClr val="C0C0C0"/>
                  </a:outerShdw>
                </a:effectLst>
                <a:ea typeface="仿宋_GB2312" pitchFamily="49" charset="-122"/>
              </a:rPr>
              <a:t>有一个特定的称之为</a:t>
            </a:r>
            <a:r>
              <a:rPr lang="zh-CN" altLang="en-US" b="1" dirty="0" smtClean="0">
                <a:solidFill>
                  <a:schemeClr val="tx2"/>
                </a:solidFill>
                <a:effectLst>
                  <a:outerShdw blurRad="38100" dist="38100" dir="2700000" algn="tl">
                    <a:srgbClr val="C0C0C0"/>
                  </a:outerShdw>
                </a:effectLst>
                <a:ea typeface="仿宋_GB2312" pitchFamily="49" charset="-122"/>
              </a:rPr>
              <a:t>根</a:t>
            </a:r>
            <a:r>
              <a:rPr lang="en-US" altLang="zh-CN" b="1" dirty="0" smtClean="0">
                <a:solidFill>
                  <a:schemeClr val="tx2"/>
                </a:solidFill>
                <a:effectLst>
                  <a:outerShdw blurRad="38100" dist="38100" dir="2700000" algn="tl">
                    <a:srgbClr val="C0C0C0"/>
                  </a:outerShdw>
                </a:effectLst>
                <a:ea typeface="仿宋_GB2312" pitchFamily="49" charset="-122"/>
              </a:rPr>
              <a:t>(root)</a:t>
            </a:r>
            <a:r>
              <a:rPr lang="zh-CN" altLang="en-US" b="1" dirty="0" smtClean="0">
                <a:solidFill>
                  <a:srgbClr val="000099"/>
                </a:solidFill>
                <a:effectLst>
                  <a:outerShdw blurRad="38100" dist="38100" dir="2700000" algn="tl">
                    <a:srgbClr val="C0C0C0"/>
                  </a:outerShdw>
                </a:effectLst>
                <a:ea typeface="仿宋_GB2312" pitchFamily="49" charset="-122"/>
              </a:rPr>
              <a:t>的结点，它只有直接后继，但没有直接前驱；</a:t>
            </a:r>
          </a:p>
          <a:p>
            <a:pPr lvl="1" eaLnBrk="1" hangingPunct="1">
              <a:spcBef>
                <a:spcPct val="30000"/>
              </a:spcBef>
              <a:buClr>
                <a:schemeClr val="tx2"/>
              </a:buClr>
              <a:buSzPct val="85000"/>
              <a:buFont typeface="Wingdings" pitchFamily="2" charset="2"/>
              <a:buChar char="v"/>
              <a:defRPr/>
            </a:pPr>
            <a:r>
              <a:rPr lang="zh-CN" altLang="en-US" b="1" dirty="0" smtClean="0">
                <a:solidFill>
                  <a:srgbClr val="000099"/>
                </a:solidFill>
                <a:effectLst>
                  <a:outerShdw blurRad="38100" dist="38100" dir="2700000" algn="tl">
                    <a:srgbClr val="C0C0C0"/>
                  </a:outerShdw>
                </a:effectLst>
                <a:ea typeface="仿宋_GB2312" pitchFamily="49" charset="-122"/>
              </a:rPr>
              <a:t>除根以外的其它结点划分为</a:t>
            </a:r>
            <a:r>
              <a:rPr lang="en-US" altLang="zh-CN" b="1" i="1" dirty="0" smtClean="0">
                <a:solidFill>
                  <a:srgbClr val="CC3300"/>
                </a:solidFill>
                <a:effectLst>
                  <a:outerShdw blurRad="38100" dist="38100" dir="2700000" algn="tl">
                    <a:srgbClr val="C0C0C0"/>
                  </a:outerShdw>
                </a:effectLst>
                <a:ea typeface="仿宋_GB2312" pitchFamily="49" charset="-122"/>
              </a:rPr>
              <a:t>m</a:t>
            </a:r>
            <a:r>
              <a:rPr lang="en-US" altLang="zh-CN" b="1" dirty="0" smtClean="0">
                <a:solidFill>
                  <a:srgbClr val="000099"/>
                </a:solidFill>
                <a:effectLst>
                  <a:outerShdw blurRad="38100" dist="38100" dir="2700000" algn="tl">
                    <a:srgbClr val="C0C0C0"/>
                  </a:outerShdw>
                </a:effectLst>
                <a:ea typeface="仿宋_GB2312" pitchFamily="49" charset="-122"/>
              </a:rPr>
              <a:t> (</a:t>
            </a:r>
            <a:r>
              <a:rPr lang="en-US" altLang="zh-CN" b="1" i="1" dirty="0" smtClean="0">
                <a:solidFill>
                  <a:srgbClr val="CC3300"/>
                </a:solidFill>
                <a:effectLst>
                  <a:outerShdw blurRad="38100" dist="38100" dir="2700000" algn="tl">
                    <a:srgbClr val="C0C0C0"/>
                  </a:outerShdw>
                </a:effectLst>
                <a:ea typeface="仿宋_GB2312" pitchFamily="49" charset="-122"/>
              </a:rPr>
              <a:t>m</a:t>
            </a:r>
            <a:r>
              <a:rPr lang="en-US" altLang="en-US" sz="2400" b="1" dirty="0" smtClean="0">
                <a:solidFill>
                  <a:srgbClr val="CC3300"/>
                </a:solidFill>
                <a:effectLst>
                  <a:outerShdw blurRad="38100" dist="38100" dir="2700000" algn="tl">
                    <a:srgbClr val="C0C0C0"/>
                  </a:outerShdw>
                </a:effectLst>
                <a:sym typeface="Symbol" pitchFamily="18" charset="2"/>
              </a:rPr>
              <a:t>≥</a:t>
            </a:r>
            <a:r>
              <a:rPr lang="en-US" altLang="zh-CN" b="1" dirty="0" smtClean="0">
                <a:solidFill>
                  <a:srgbClr val="CC3300"/>
                </a:solidFill>
                <a:effectLst>
                  <a:outerShdw blurRad="38100" dist="38100" dir="2700000" algn="tl">
                    <a:srgbClr val="C0C0C0"/>
                  </a:outerShdw>
                </a:effectLst>
                <a:ea typeface="仿宋_GB2312" pitchFamily="49" charset="-122"/>
              </a:rPr>
              <a:t>0</a:t>
            </a:r>
            <a:r>
              <a:rPr lang="en-US" altLang="zh-CN" b="1" dirty="0" smtClean="0">
                <a:solidFill>
                  <a:srgbClr val="000099"/>
                </a:solidFill>
                <a:effectLst>
                  <a:outerShdw blurRad="38100" dist="38100" dir="2700000" algn="tl">
                    <a:srgbClr val="C0C0C0"/>
                  </a:outerShdw>
                </a:effectLst>
                <a:ea typeface="仿宋_GB2312" pitchFamily="49" charset="-122"/>
              </a:rPr>
              <a:t>)</a:t>
            </a:r>
            <a:r>
              <a:rPr lang="zh-CN" altLang="en-US" b="1" dirty="0" smtClean="0">
                <a:solidFill>
                  <a:srgbClr val="000099"/>
                </a:solidFill>
                <a:effectLst>
                  <a:outerShdw blurRad="38100" dist="38100" dir="2700000" algn="tl">
                    <a:srgbClr val="C0C0C0"/>
                  </a:outerShdw>
                </a:effectLst>
                <a:ea typeface="仿宋_GB2312" pitchFamily="49" charset="-122"/>
              </a:rPr>
              <a:t>个互不相交的有限集合</a:t>
            </a:r>
            <a:r>
              <a:rPr lang="en-US" altLang="zh-CN" b="1" i="1" dirty="0" smtClean="0">
                <a:solidFill>
                  <a:srgbClr val="CC3300"/>
                </a:solidFill>
                <a:effectLst>
                  <a:outerShdw blurRad="38100" dist="38100" dir="2700000" algn="tl">
                    <a:srgbClr val="C0C0C0"/>
                  </a:outerShdw>
                </a:effectLst>
                <a:ea typeface="仿宋_GB2312" pitchFamily="49" charset="-122"/>
              </a:rPr>
              <a:t>T</a:t>
            </a:r>
            <a:r>
              <a:rPr lang="en-US" altLang="zh-CN" b="1" baseline="-25000" dirty="0" smtClean="0">
                <a:solidFill>
                  <a:srgbClr val="CC3300"/>
                </a:solidFill>
                <a:effectLst>
                  <a:outerShdw blurRad="38100" dist="38100" dir="2700000" algn="tl">
                    <a:srgbClr val="C0C0C0"/>
                  </a:outerShdw>
                </a:effectLst>
                <a:ea typeface="仿宋_GB2312" pitchFamily="49" charset="-122"/>
              </a:rPr>
              <a:t>0</a:t>
            </a:r>
            <a:r>
              <a:rPr lang="en-US" altLang="zh-CN" b="1" dirty="0" smtClean="0">
                <a:solidFill>
                  <a:srgbClr val="CC3300"/>
                </a:solidFill>
                <a:effectLst>
                  <a:outerShdw blurRad="38100" dist="38100" dir="2700000" algn="tl">
                    <a:srgbClr val="C0C0C0"/>
                  </a:outerShdw>
                </a:effectLst>
                <a:ea typeface="仿宋_GB2312" pitchFamily="49" charset="-122"/>
              </a:rPr>
              <a:t>, </a:t>
            </a:r>
            <a:r>
              <a:rPr lang="en-US" altLang="zh-CN" b="1" i="1" dirty="0" smtClean="0">
                <a:solidFill>
                  <a:srgbClr val="CC3300"/>
                </a:solidFill>
                <a:effectLst>
                  <a:outerShdw blurRad="38100" dist="38100" dir="2700000" algn="tl">
                    <a:srgbClr val="C0C0C0"/>
                  </a:outerShdw>
                </a:effectLst>
                <a:ea typeface="仿宋_GB2312" pitchFamily="49" charset="-122"/>
              </a:rPr>
              <a:t>T</a:t>
            </a:r>
            <a:r>
              <a:rPr lang="en-US" altLang="zh-CN" b="1" baseline="-25000" dirty="0" smtClean="0">
                <a:solidFill>
                  <a:srgbClr val="CC3300"/>
                </a:solidFill>
                <a:effectLst>
                  <a:outerShdw blurRad="38100" dist="38100" dir="2700000" algn="tl">
                    <a:srgbClr val="C0C0C0"/>
                  </a:outerShdw>
                </a:effectLst>
                <a:ea typeface="仿宋_GB2312" pitchFamily="49" charset="-122"/>
              </a:rPr>
              <a:t>1</a:t>
            </a:r>
            <a:r>
              <a:rPr lang="en-US" altLang="zh-CN" b="1" dirty="0" smtClean="0">
                <a:solidFill>
                  <a:srgbClr val="CC3300"/>
                </a:solidFill>
                <a:effectLst>
                  <a:outerShdw blurRad="38100" dist="38100" dir="2700000" algn="tl">
                    <a:srgbClr val="C0C0C0"/>
                  </a:outerShdw>
                </a:effectLst>
                <a:ea typeface="仿宋_GB2312" pitchFamily="49" charset="-122"/>
              </a:rPr>
              <a:t>, …, </a:t>
            </a:r>
            <a:r>
              <a:rPr lang="en-US" altLang="zh-CN" b="1" i="1" dirty="0" smtClean="0">
                <a:solidFill>
                  <a:srgbClr val="CC3300"/>
                </a:solidFill>
                <a:effectLst>
                  <a:outerShdw blurRad="38100" dist="38100" dir="2700000" algn="tl">
                    <a:srgbClr val="C0C0C0"/>
                  </a:outerShdw>
                </a:effectLst>
                <a:ea typeface="仿宋_GB2312" pitchFamily="49" charset="-122"/>
              </a:rPr>
              <a:t>T</a:t>
            </a:r>
            <a:r>
              <a:rPr lang="en-US" altLang="zh-CN" b="1" i="1" baseline="-25000" dirty="0" smtClean="0">
                <a:solidFill>
                  <a:srgbClr val="CC3300"/>
                </a:solidFill>
                <a:effectLst>
                  <a:outerShdw blurRad="38100" dist="38100" dir="2700000" algn="tl">
                    <a:srgbClr val="C0C0C0"/>
                  </a:outerShdw>
                </a:effectLst>
                <a:ea typeface="仿宋_GB2312" pitchFamily="49" charset="-122"/>
              </a:rPr>
              <a:t>m</a:t>
            </a:r>
            <a:r>
              <a:rPr lang="en-US" altLang="zh-CN" b="1" baseline="-25000" dirty="0" smtClean="0">
                <a:solidFill>
                  <a:srgbClr val="CC3300"/>
                </a:solidFill>
                <a:effectLst>
                  <a:outerShdw blurRad="38100" dist="38100" dir="2700000" algn="tl">
                    <a:srgbClr val="C0C0C0"/>
                  </a:outerShdw>
                </a:effectLst>
                <a:ea typeface="仿宋_GB2312" pitchFamily="49" charset="-122"/>
              </a:rPr>
              <a:t>-1</a:t>
            </a:r>
            <a:r>
              <a:rPr lang="zh-CN" altLang="en-US" b="1" dirty="0" smtClean="0">
                <a:solidFill>
                  <a:srgbClr val="000099"/>
                </a:solidFill>
                <a:effectLst>
                  <a:outerShdw blurRad="38100" dist="38100" dir="2700000" algn="tl">
                    <a:srgbClr val="C0C0C0"/>
                  </a:outerShdw>
                </a:effectLst>
                <a:ea typeface="仿宋_GB2312" pitchFamily="49" charset="-122"/>
              </a:rPr>
              <a:t>，每个集合又是一棵树，并且称之为</a:t>
            </a:r>
            <a:r>
              <a:rPr lang="zh-CN" altLang="en-US" b="1" dirty="0" smtClean="0">
                <a:solidFill>
                  <a:schemeClr val="tx2"/>
                </a:solidFill>
                <a:effectLst>
                  <a:outerShdw blurRad="38100" dist="38100" dir="2700000" algn="tl">
                    <a:srgbClr val="C0C0C0"/>
                  </a:outerShdw>
                </a:effectLst>
                <a:ea typeface="仿宋_GB2312" pitchFamily="49" charset="-122"/>
              </a:rPr>
              <a:t>根的子树</a:t>
            </a:r>
            <a:r>
              <a:rPr lang="zh-CN" altLang="en-US" b="1" dirty="0" smtClean="0">
                <a:solidFill>
                  <a:srgbClr val="000099"/>
                </a:solidFill>
                <a:effectLst>
                  <a:outerShdw blurRad="38100" dist="38100" dir="2700000" algn="tl">
                    <a:srgbClr val="C0C0C0"/>
                  </a:outerShdw>
                </a:effectLst>
                <a:ea typeface="仿宋_GB2312" pitchFamily="49" charset="-122"/>
              </a:rPr>
              <a:t>。</a:t>
            </a:r>
          </a:p>
        </p:txBody>
      </p:sp>
      <p:sp>
        <p:nvSpPr>
          <p:cNvPr id="4" name="灯片编号占位符 3"/>
          <p:cNvSpPr>
            <a:spLocks noGrp="1"/>
          </p:cNvSpPr>
          <p:nvPr>
            <p:ph type="sldNum" sz="quarter" idx="12"/>
          </p:nvPr>
        </p:nvSpPr>
        <p:spPr/>
        <p:txBody>
          <a:bodyPr/>
          <a:lstStyle/>
          <a:p>
            <a:pPr>
              <a:defRPr/>
            </a:pPr>
            <a:fld id="{40D23E0A-D758-45BD-827F-90FA2C1CB3A3}" type="slidenum">
              <a:rPr lang="en-US" altLang="zh-CN" smtClean="0"/>
              <a:pPr>
                <a:defRPr/>
              </a:pPr>
              <a:t>3</a:t>
            </a:fld>
            <a:endParaRPr lang="en-US" altLang="zh-CN"/>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30</a:t>
            </a:fld>
            <a:endParaRPr lang="en-US" altLang="zh-CN"/>
          </a:p>
        </p:txBody>
      </p:sp>
      <p:sp>
        <p:nvSpPr>
          <p:cNvPr id="3" name="Text Box 4"/>
          <p:cNvSpPr txBox="1">
            <a:spLocks noChangeArrowheads="1"/>
          </p:cNvSpPr>
          <p:nvPr/>
        </p:nvSpPr>
        <p:spPr bwMode="auto">
          <a:xfrm>
            <a:off x="533400" y="1143000"/>
            <a:ext cx="8382000" cy="4148138"/>
          </a:xfrm>
          <a:prstGeom prst="rect">
            <a:avLst/>
          </a:prstGeom>
          <a:noFill/>
          <a:ln w="9525">
            <a:noFill/>
            <a:miter lim="800000"/>
            <a:headEnd/>
            <a:tailEnd/>
          </a:ln>
        </p:spPr>
        <p:txBody>
          <a:bodyPr>
            <a:spAutoFit/>
          </a:bodyPr>
          <a:lstStyle/>
          <a:p>
            <a:r>
              <a:rPr lang="en-US" altLang="zh-CN" sz="2800" i="0" dirty="0">
                <a:solidFill>
                  <a:srgbClr val="CC3300"/>
                </a:solidFill>
              </a:rPr>
              <a:t>    else {</a:t>
            </a:r>
            <a:r>
              <a:rPr lang="en-US" altLang="zh-CN" sz="2800" b="0" i="0" dirty="0">
                <a:solidFill>
                  <a:srgbClr val="CC3300"/>
                </a:solidFill>
              </a:rPr>
              <a:t>  </a:t>
            </a:r>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当前结点有子女时</a:t>
            </a:r>
            <a:endParaRPr lang="zh-CN" altLang="en-US" sz="2800" b="0" i="0" dirty="0">
              <a:solidFill>
                <a:schemeClr val="accent2"/>
              </a:solidFill>
            </a:endParaRPr>
          </a:p>
          <a:p>
            <a:r>
              <a:rPr lang="zh-CN" altLang="en-US"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firstChild</a:t>
            </a:r>
            <a:r>
              <a:rPr lang="en-US" altLang="zh-CN" sz="2800" i="0" dirty="0">
                <a:solidFill>
                  <a:srgbClr val="CC3300"/>
                </a:solidFill>
              </a:rPr>
              <a:t>;</a:t>
            </a:r>
          </a:p>
          <a:p>
            <a:r>
              <a:rPr lang="en-US" altLang="zh-CN" sz="2800" i="0" dirty="0">
                <a:solidFill>
                  <a:schemeClr val="accent2"/>
                </a:solidFill>
                <a:ea typeface="隶书" pitchFamily="49" charset="-122"/>
              </a:rPr>
              <a:t>       //</a:t>
            </a:r>
            <a:r>
              <a:rPr lang="zh-CN" altLang="en-US" sz="2800" b="0" i="0" dirty="0">
                <a:solidFill>
                  <a:schemeClr val="accent2"/>
                </a:solidFill>
                <a:ea typeface="隶书" pitchFamily="49" charset="-122"/>
              </a:rPr>
              <a:t>找当前结点第一个子女</a:t>
            </a:r>
            <a:endParaRPr lang="zh-CN" altLang="en-US" sz="2800" b="0" i="0" dirty="0">
              <a:solidFill>
                <a:schemeClr val="accent2"/>
              </a:solidFill>
            </a:endParaRPr>
          </a:p>
          <a:p>
            <a:r>
              <a:rPr lang="zh-CN" altLang="en-US" sz="2800" b="0" i="0" dirty="0">
                <a:solidFill>
                  <a:srgbClr val="CC3300"/>
                </a:solidFill>
              </a:rPr>
              <a:t>       </a:t>
            </a:r>
            <a:r>
              <a:rPr lang="en-US" altLang="zh-CN" sz="2800" i="0" dirty="0">
                <a:solidFill>
                  <a:srgbClr val="CC3300"/>
                </a:solidFill>
              </a:rPr>
              <a:t>while</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nextSibling</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endParaRPr lang="en-US" altLang="zh-CN" sz="2800" i="0" dirty="0">
              <a:solidFill>
                <a:srgbClr val="CC3300"/>
              </a:solidFill>
            </a:endParaRPr>
          </a:p>
          <a:p>
            <a:r>
              <a:rPr lang="en-US" altLang="zh-CN" sz="2800" i="0" dirty="0">
                <a:solidFill>
                  <a:schemeClr val="accent2"/>
                </a:solidFill>
                <a:ea typeface="隶书" pitchFamily="49" charset="-122"/>
              </a:rPr>
              <a:t>       //</a:t>
            </a:r>
            <a:r>
              <a:rPr lang="zh-CN" altLang="en-US" sz="2800" b="0" i="0" dirty="0">
                <a:solidFill>
                  <a:schemeClr val="accent2"/>
                </a:solidFill>
                <a:ea typeface="隶书" pitchFamily="49" charset="-122"/>
              </a:rPr>
              <a:t>扫描兄弟链，找最后子女</a:t>
            </a:r>
          </a:p>
          <a:p>
            <a:r>
              <a:rPr lang="zh-CN" altLang="en-US" sz="2800" i="0" dirty="0">
                <a:solidFill>
                  <a:schemeClr val="accent2"/>
                </a:solidFill>
                <a:ea typeface="隶书" pitchFamily="49" charset="-122"/>
              </a:rPr>
              <a:t>            </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nextSibling</a:t>
            </a:r>
            <a:r>
              <a:rPr lang="en-US" altLang="zh-CN" sz="2800" i="0" dirty="0">
                <a:solidFill>
                  <a:srgbClr val="CC3300"/>
                </a:solidFill>
              </a:rPr>
              <a:t>;</a:t>
            </a:r>
            <a:endParaRPr lang="en-US" altLang="zh-CN" sz="2800" i="0" dirty="0">
              <a:solidFill>
                <a:schemeClr val="accent2"/>
              </a:solidFill>
              <a:ea typeface="隶书" pitchFamily="49" charset="-122"/>
            </a:endParaRPr>
          </a:p>
          <a:p>
            <a:r>
              <a:rPr lang="en-US" altLang="zh-CN" sz="2800" b="0" i="0" dirty="0">
                <a:solidFill>
                  <a:srgbClr val="CC3300"/>
                </a:solidFill>
              </a:rPr>
              <a:t>       p</a:t>
            </a:r>
            <a:r>
              <a:rPr lang="en-US" altLang="zh-CN" sz="2800" i="0" dirty="0">
                <a:solidFill>
                  <a:srgbClr val="CC3300"/>
                </a:solidFill>
              </a:rPr>
              <a:t>-&gt;</a:t>
            </a:r>
            <a:r>
              <a:rPr lang="en-US" altLang="zh-CN" sz="2800" b="0" i="0" dirty="0" err="1" smtClean="0">
                <a:solidFill>
                  <a:srgbClr val="CC3300"/>
                </a:solidFill>
              </a:rPr>
              <a:t>nextSibling</a:t>
            </a:r>
            <a:r>
              <a:rPr lang="en-US" altLang="zh-CN" sz="2800" i="0" dirty="0" smtClean="0">
                <a:solidFill>
                  <a:srgbClr val="CC3300"/>
                </a:solidFill>
              </a:rPr>
              <a:t>=</a:t>
            </a:r>
            <a:r>
              <a:rPr lang="en-US" altLang="zh-CN" sz="2800" b="0" i="0" dirty="0" err="1" smtClean="0">
                <a:solidFill>
                  <a:srgbClr val="CC3300"/>
                </a:solidFill>
              </a:rPr>
              <a:t>newNode</a:t>
            </a:r>
            <a:r>
              <a:rPr lang="en-US" altLang="zh-CN" sz="2800" i="0" dirty="0">
                <a:solidFill>
                  <a:srgbClr val="CC3300"/>
                </a:solidFill>
              </a:rPr>
              <a:t>;</a:t>
            </a:r>
          </a:p>
          <a:p>
            <a:r>
              <a:rPr lang="en-US" altLang="zh-CN" sz="2800" i="0" dirty="0">
                <a:solidFill>
                  <a:schemeClr val="accent2"/>
                </a:solidFill>
                <a:ea typeface="隶书" pitchFamily="49" charset="-122"/>
              </a:rPr>
              <a:t>       //</a:t>
            </a:r>
            <a:r>
              <a:rPr lang="zh-CN" altLang="en-US" sz="2800" b="0" i="0" dirty="0">
                <a:solidFill>
                  <a:schemeClr val="accent2"/>
                </a:solidFill>
                <a:ea typeface="隶书" pitchFamily="49" charset="-122"/>
              </a:rPr>
              <a:t>新结点成为其最后子女</a:t>
            </a:r>
            <a:endParaRPr lang="zh-CN" altLang="en-US" sz="2800" b="0" i="0" dirty="0">
              <a:solidFill>
                <a:schemeClr val="accent2"/>
              </a:solidFill>
            </a:endParaRPr>
          </a:p>
          <a:p>
            <a:r>
              <a:rPr lang="en-US" altLang="zh-CN" sz="2800" i="0" dirty="0">
                <a:solidFill>
                  <a:srgbClr val="CC3300"/>
                </a:solidFill>
              </a:rPr>
              <a:t>}</a:t>
            </a:r>
            <a:endParaRPr lang="en-US" altLang="zh-CN" sz="2800" b="0" i="0" dirty="0">
              <a:solidFill>
                <a:srgbClr val="CC3300"/>
              </a:solidFill>
            </a:endParaRPr>
          </a:p>
          <a:p>
            <a:endParaRPr lang="en-US" altLang="zh-CN" sz="1400" b="0" i="0" dirty="0">
              <a:solidFill>
                <a:srgbClr val="CC3300"/>
              </a:solidFill>
            </a:endParaRPr>
          </a:p>
        </p:txBody>
      </p:sp>
    </p:spTree>
  </p:cSld>
  <p:clrMapOvr>
    <a:masterClrMapping/>
  </p:clrMapOvr>
  <p:transition>
    <p:wipe dir="r"/>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300</a:t>
            </a:fld>
            <a:endParaRPr lang="en-US" altLang="zh-CN"/>
          </a:p>
        </p:txBody>
      </p:sp>
      <p:sp>
        <p:nvSpPr>
          <p:cNvPr id="3" name="内容占位符 2"/>
          <p:cNvSpPr txBox="1">
            <a:spLocks/>
          </p:cNvSpPr>
          <p:nvPr/>
        </p:nvSpPr>
        <p:spPr>
          <a:xfrm>
            <a:off x="683568" y="1268760"/>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设给定的五个结点的序列</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F=</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0</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1</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2</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3</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4</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，它们的权分别为</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0</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)=10, w(</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1</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)=5, w(</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2</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)=20, w(</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3</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)=10, w(</a:t>
            </a:r>
            <a:r>
              <a:rPr kumimoji="1" lang="en-US" altLang="zh-CN" sz="3200" i="1"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3200" i="0" u="none" strike="noStrike" kern="0" cap="none" spc="0" normalizeH="0" baseline="-25000" noProof="0" dirty="0" smtClean="0">
                <a:ln>
                  <a:noFill/>
                </a:ln>
                <a:solidFill>
                  <a:srgbClr val="FF0000"/>
                </a:solidFill>
                <a:effectLst/>
                <a:uLnTx/>
                <a:uFillTx/>
                <a:latin typeface="+mn-lt"/>
                <a:ea typeface="+mn-ea"/>
                <a:cs typeface="+mn-cs"/>
              </a:rPr>
              <a:t>4</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)=18</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。使用上述霍夫曼算法时，结点序列</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的变化情况如图</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6-20</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所示，最后得到图</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6-21</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的树。为清晰起见，在树中用圆圈表示内部结点</a:t>
            </a:r>
            <a:r>
              <a:rPr kumimoji="1" lang="en-US" altLang="zh-CN" sz="3200" i="1" u="none" strike="noStrike" kern="0" cap="none" spc="0" normalizeH="0" baseline="0" noProof="0" dirty="0" err="1" smtClean="0">
                <a:ln>
                  <a:noFill/>
                </a:ln>
                <a:solidFill>
                  <a:srgbClr val="FF0000"/>
                </a:solidFill>
                <a:effectLst/>
                <a:uLnTx/>
                <a:uFillTx/>
                <a:latin typeface="+mn-lt"/>
                <a:ea typeface="+mn-ea"/>
                <a:cs typeface="+mn-cs"/>
              </a:rPr>
              <a:t>b</a:t>
            </a:r>
            <a:r>
              <a:rPr kumimoji="1" lang="en-US" altLang="zh-CN" sz="3200" i="1" u="none" strike="noStrike" kern="0" cap="none" spc="0" normalizeH="0" baseline="-25000" noProof="0" dirty="0" err="1" smtClean="0">
                <a:ln>
                  <a:noFill/>
                </a:ln>
                <a:solidFill>
                  <a:srgbClr val="FF0000"/>
                </a:solidFill>
                <a:effectLst/>
                <a:uLnTx/>
                <a:uFillTx/>
                <a:latin typeface="+mn-lt"/>
                <a:ea typeface="+mn-ea"/>
                <a:cs typeface="+mn-cs"/>
              </a:rPr>
              <a:t>t</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。在图</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6-19</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6-20</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和</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6-21</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中，把权写在结点的右边。</a:t>
            </a:r>
          </a:p>
        </p:txBody>
      </p:sp>
    </p:spTree>
  </p:cSld>
  <p:clrMapOvr>
    <a:masterClrMapping/>
  </p:clrMapOvr>
  <p:transition>
    <p:wipe dir="r"/>
  </p:transition>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301</a:t>
            </a:fld>
            <a:endParaRPr lang="en-US" altLang="zh-CN"/>
          </a:p>
        </p:txBody>
      </p:sp>
      <p:sp>
        <p:nvSpPr>
          <p:cNvPr id="3" name="标题 1"/>
          <p:cNvSpPr txBox="1">
            <a:spLocks/>
          </p:cNvSpPr>
          <p:nvPr/>
        </p:nvSpPr>
        <p:spPr>
          <a:xfrm>
            <a:off x="683568" y="764704"/>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6-20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序列</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A</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的变化情况</a:t>
            </a:r>
          </a:p>
        </p:txBody>
      </p:sp>
      <p:pic>
        <p:nvPicPr>
          <p:cNvPr id="4" name="图片 3"/>
          <p:cNvPicPr>
            <a:picLocks noChangeAspect="1" noChangeArrowheads="1"/>
          </p:cNvPicPr>
          <p:nvPr/>
        </p:nvPicPr>
        <p:blipFill>
          <a:blip r:embed="rId2" cstate="print"/>
          <a:srcRect/>
          <a:stretch>
            <a:fillRect/>
          </a:stretch>
        </p:blipFill>
        <p:spPr bwMode="auto">
          <a:xfrm>
            <a:off x="1547664" y="1556792"/>
            <a:ext cx="6310027" cy="3929881"/>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302</a:t>
            </a:fld>
            <a:endParaRPr lang="en-US" altLang="zh-CN"/>
          </a:p>
        </p:txBody>
      </p:sp>
      <p:sp>
        <p:nvSpPr>
          <p:cNvPr id="3" name="标题 1"/>
          <p:cNvSpPr txBox="1">
            <a:spLocks/>
          </p:cNvSpPr>
          <p:nvPr/>
        </p:nvSpPr>
        <p:spPr>
          <a:xfrm>
            <a:off x="685800" y="609600"/>
            <a:ext cx="7772400" cy="73116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6-21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霍夫曼树</a:t>
            </a:r>
          </a:p>
        </p:txBody>
      </p:sp>
      <p:pic>
        <p:nvPicPr>
          <p:cNvPr id="4" name="图片 3"/>
          <p:cNvPicPr>
            <a:picLocks noChangeAspect="1" noChangeArrowheads="1"/>
          </p:cNvPicPr>
          <p:nvPr/>
        </p:nvPicPr>
        <p:blipFill>
          <a:blip r:embed="rId2" cstate="print"/>
          <a:srcRect/>
          <a:stretch>
            <a:fillRect/>
          </a:stretch>
        </p:blipFill>
        <p:spPr bwMode="auto">
          <a:xfrm>
            <a:off x="971600" y="1484784"/>
            <a:ext cx="7269410" cy="40423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827088" y="476250"/>
            <a:ext cx="7921625" cy="5799138"/>
          </a:xfrm>
          <a:prstGeom prst="rect">
            <a:avLst/>
          </a:prstGeom>
          <a:noFill/>
          <a:ln w="9525">
            <a:noFill/>
            <a:miter lim="800000"/>
            <a:headEnd/>
            <a:tailEnd/>
          </a:ln>
          <a:effectLst/>
        </p:spPr>
        <p:txBody>
          <a:bodyPr>
            <a:spAutoFit/>
          </a:bodyPr>
          <a:lstStyle/>
          <a:p>
            <a:pPr algn="ctr">
              <a:spcBef>
                <a:spcPct val="20000"/>
              </a:spcBef>
              <a:defRPr/>
            </a:pPr>
            <a:r>
              <a:rPr lang="en-US" altLang="zh-CN" sz="3200" i="0" u="sng" dirty="0">
                <a:solidFill>
                  <a:srgbClr val="CC3300"/>
                </a:solidFill>
                <a:effectLst>
                  <a:outerShdw blurRad="38100" dist="38100" dir="2700000" algn="tl">
                    <a:srgbClr val="C0C0C0"/>
                  </a:outerShdw>
                </a:effectLst>
                <a:ea typeface="仿宋_GB2312" pitchFamily="49" charset="-122"/>
              </a:rPr>
              <a:t>Huffman</a:t>
            </a:r>
            <a:r>
              <a:rPr lang="zh-CN" altLang="en-US" sz="3200" i="0" u="sng" dirty="0">
                <a:solidFill>
                  <a:srgbClr val="CC3300"/>
                </a:solidFill>
                <a:effectLst>
                  <a:outerShdw blurRad="38100" dist="38100" dir="2700000" algn="tl">
                    <a:srgbClr val="C0C0C0"/>
                  </a:outerShdw>
                </a:effectLst>
                <a:ea typeface="仿宋_GB2312" pitchFamily="49" charset="-122"/>
              </a:rPr>
              <a:t>算法</a:t>
            </a:r>
          </a:p>
          <a:p>
            <a:pPr>
              <a:spcBef>
                <a:spcPct val="50000"/>
              </a:spcBef>
              <a:defRPr/>
            </a:pPr>
            <a:r>
              <a:rPr lang="en-US" altLang="zh-CN" sz="2800" i="0" dirty="0">
                <a:solidFill>
                  <a:srgbClr val="800080"/>
                </a:solidFill>
                <a:effectLst>
                  <a:outerShdw blurRad="38100" dist="38100" dir="2700000" algn="tl">
                    <a:srgbClr val="C0C0C0"/>
                  </a:outerShdw>
                </a:effectLst>
                <a:ea typeface="仿宋_GB2312" pitchFamily="49" charset="-122"/>
              </a:rPr>
              <a:t>(1)</a:t>
            </a:r>
            <a:r>
              <a:rPr lang="en-US" altLang="zh-CN" sz="2800" i="0" dirty="0">
                <a:effectLst>
                  <a:outerShdw blurRad="38100" dist="38100" dir="2700000" algn="tl">
                    <a:srgbClr val="C0C0C0"/>
                  </a:outerShdw>
                </a:effectLst>
                <a:ea typeface="仿宋_GB2312" pitchFamily="49" charset="-122"/>
              </a:rPr>
              <a:t> </a:t>
            </a:r>
            <a:r>
              <a:rPr lang="zh-CN" altLang="en-US" sz="2800" i="0" dirty="0">
                <a:solidFill>
                  <a:srgbClr val="000099"/>
                </a:solidFill>
                <a:effectLst>
                  <a:outerShdw blurRad="38100" dist="38100" dir="2700000" algn="tl">
                    <a:srgbClr val="C0C0C0"/>
                  </a:outerShdw>
                </a:effectLst>
                <a:ea typeface="仿宋_GB2312" pitchFamily="49" charset="-122"/>
              </a:rPr>
              <a:t>由给定</a:t>
            </a:r>
            <a:r>
              <a:rPr lang="zh-CN" altLang="en-US" sz="2800" i="0" dirty="0" smtClean="0">
                <a:solidFill>
                  <a:srgbClr val="000099"/>
                </a:solidFill>
                <a:effectLst>
                  <a:outerShdw blurRad="38100" dist="38100" dir="2700000" algn="tl">
                    <a:srgbClr val="C0C0C0"/>
                  </a:outerShdw>
                </a:effectLst>
                <a:ea typeface="仿宋_GB2312" pitchFamily="49" charset="-122"/>
              </a:rPr>
              <a:t>的</a:t>
            </a:r>
            <a:r>
              <a:rPr lang="en-US" altLang="zh-CN" sz="2800" dirty="0" smtClean="0">
                <a:solidFill>
                  <a:schemeClr val="tx2"/>
                </a:solidFill>
                <a:effectLst>
                  <a:outerShdw blurRad="38100" dist="38100" dir="2700000" algn="tl">
                    <a:srgbClr val="C0C0C0"/>
                  </a:outerShdw>
                </a:effectLst>
                <a:ea typeface="仿宋_GB2312" pitchFamily="49" charset="-122"/>
              </a:rPr>
              <a:t>n</a:t>
            </a:r>
            <a:r>
              <a:rPr lang="zh-CN" altLang="en-US" sz="2800" i="0" dirty="0" smtClean="0">
                <a:solidFill>
                  <a:srgbClr val="000099"/>
                </a:solidFill>
                <a:effectLst>
                  <a:outerShdw blurRad="38100" dist="38100" dir="2700000" algn="tl">
                    <a:srgbClr val="C0C0C0"/>
                  </a:outerShdw>
                </a:effectLst>
                <a:ea typeface="仿宋_GB2312" pitchFamily="49" charset="-122"/>
              </a:rPr>
              <a:t>个</a:t>
            </a:r>
            <a:r>
              <a:rPr lang="zh-CN" altLang="en-US" sz="2800" i="0" dirty="0">
                <a:solidFill>
                  <a:srgbClr val="000099"/>
                </a:solidFill>
                <a:effectLst>
                  <a:outerShdw blurRad="38100" dist="38100" dir="2700000" algn="tl">
                    <a:srgbClr val="C0C0C0"/>
                  </a:outerShdw>
                </a:effectLst>
                <a:ea typeface="仿宋_GB2312" pitchFamily="49" charset="-122"/>
              </a:rPr>
              <a:t>权</a:t>
            </a:r>
            <a:r>
              <a:rPr lang="zh-CN" altLang="en-US" sz="2800" i="0" dirty="0" smtClean="0">
                <a:solidFill>
                  <a:srgbClr val="000099"/>
                </a:solidFill>
                <a:effectLst>
                  <a:outerShdw blurRad="38100" dist="38100" dir="2700000" algn="tl">
                    <a:srgbClr val="C0C0C0"/>
                  </a:outerShdw>
                </a:effectLst>
                <a:ea typeface="仿宋_GB2312" pitchFamily="49" charset="-122"/>
              </a:rPr>
              <a:t>值</a:t>
            </a:r>
            <a:r>
              <a:rPr lang="en-US" altLang="zh-CN" sz="2800" i="0" dirty="0" smtClean="0">
                <a:solidFill>
                  <a:schemeClr val="tx2"/>
                </a:solidFill>
                <a:effectLst>
                  <a:outerShdw blurRad="38100" dist="38100" dir="2700000" algn="tl">
                    <a:srgbClr val="C0C0C0"/>
                  </a:outerShdw>
                </a:effectLst>
                <a:ea typeface="仿宋_GB2312" pitchFamily="49" charset="-122"/>
              </a:rPr>
              <a:t>{</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0</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i="0" baseline="-25000" dirty="0">
                <a:solidFill>
                  <a:schemeClr val="tx2"/>
                </a:solidFill>
                <a:effectLst>
                  <a:outerShdw blurRad="38100" dist="38100" dir="2700000" algn="tl">
                    <a:srgbClr val="C0C0C0"/>
                  </a:outerShdw>
                </a:effectLst>
                <a:ea typeface="仿宋_GB2312" pitchFamily="49" charset="-122"/>
              </a:rPr>
              <a:t>2</a:t>
            </a:r>
            <a:r>
              <a:rPr lang="en-US" altLang="zh-CN" sz="2800" i="0" dirty="0">
                <a:solidFill>
                  <a:schemeClr val="tx2"/>
                </a:solidFill>
                <a:effectLst>
                  <a:outerShdw blurRad="38100" dist="38100" dir="2700000" algn="tl">
                    <a:srgbClr val="C0C0C0"/>
                  </a:outerShdw>
                </a:effectLst>
                <a:ea typeface="仿宋_GB2312" pitchFamily="49" charset="-122"/>
              </a:rPr>
              <a:t>, …, </a:t>
            </a:r>
            <a:r>
              <a:rPr lang="en-US" altLang="zh-CN" sz="2800" dirty="0">
                <a:solidFill>
                  <a:schemeClr val="tx2"/>
                </a:solidFill>
                <a:effectLst>
                  <a:outerShdw blurRad="38100" dist="38100" dir="2700000" algn="tl">
                    <a:srgbClr val="C0C0C0"/>
                  </a:outerShdw>
                </a:effectLst>
                <a:ea typeface="仿宋_GB2312" pitchFamily="49" charset="-122"/>
              </a:rPr>
              <a:t>w</a:t>
            </a:r>
            <a:r>
              <a:rPr lang="en-US" altLang="zh-CN" sz="2800" baseline="-25000" dirty="0">
                <a:solidFill>
                  <a:schemeClr val="tx2"/>
                </a:solidFill>
                <a:effectLst>
                  <a:outerShdw blurRad="38100" dist="38100" dir="2700000" algn="tl">
                    <a:srgbClr val="C0C0C0"/>
                  </a:outerShdw>
                </a:effectLst>
                <a:ea typeface="仿宋_GB2312" pitchFamily="49" charset="-122"/>
              </a:rPr>
              <a:t>n</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en-US" altLang="zh-CN" sz="2800" i="0" dirty="0">
                <a:solidFill>
                  <a:schemeClr val="tx2"/>
                </a:solidFill>
                <a:effectLst>
                  <a:outerShdw blurRad="38100" dist="38100" dir="2700000" algn="tl">
                    <a:srgbClr val="C0C0C0"/>
                  </a:outerShdw>
                </a:effectLst>
                <a:ea typeface="仿宋_GB2312" pitchFamily="49" charset="-122"/>
              </a:rPr>
              <a:t>}</a:t>
            </a:r>
            <a:r>
              <a:rPr lang="zh-CN" altLang="en-US" sz="2800" i="0" dirty="0">
                <a:solidFill>
                  <a:srgbClr val="000099"/>
                </a:solidFill>
                <a:effectLst>
                  <a:outerShdw blurRad="38100" dist="38100" dir="2700000" algn="tl">
                    <a:srgbClr val="C0C0C0"/>
                  </a:outerShdw>
                </a:effectLst>
                <a:ea typeface="仿宋_GB2312" pitchFamily="49" charset="-122"/>
              </a:rPr>
              <a:t>，构造</a:t>
            </a:r>
          </a:p>
          <a:p>
            <a:pPr>
              <a:defRPr/>
            </a:pPr>
            <a:r>
              <a:rPr lang="zh-CN" altLang="en-US" sz="2800" i="0" dirty="0">
                <a:solidFill>
                  <a:srgbClr val="000099"/>
                </a:solidFill>
                <a:effectLst>
                  <a:outerShdw blurRad="38100" dist="38100" dir="2700000" algn="tl">
                    <a:srgbClr val="C0C0C0"/>
                  </a:outerShdw>
                </a:effectLst>
                <a:ea typeface="仿宋_GB2312" pitchFamily="49" charset="-122"/>
              </a:rPr>
              <a:t>      </a:t>
            </a:r>
            <a:r>
              <a:rPr lang="zh-CN" altLang="en-US" sz="2800" i="0" dirty="0" smtClean="0">
                <a:solidFill>
                  <a:srgbClr val="000099"/>
                </a:solidFill>
                <a:effectLst>
                  <a:outerShdw blurRad="38100" dist="38100" dir="2700000" algn="tl">
                    <a:srgbClr val="C0C0C0"/>
                  </a:outerShdw>
                </a:effectLst>
                <a:ea typeface="仿宋_GB2312" pitchFamily="49" charset="-122"/>
              </a:rPr>
              <a:t>具有</a:t>
            </a:r>
            <a:r>
              <a:rPr lang="en-US" altLang="zh-CN" sz="2800" dirty="0" smtClean="0">
                <a:solidFill>
                  <a:schemeClr val="tx2"/>
                </a:solidFill>
                <a:effectLst>
                  <a:outerShdw blurRad="38100" dist="38100" dir="2700000" algn="tl">
                    <a:srgbClr val="C0C0C0"/>
                  </a:outerShdw>
                </a:effectLst>
                <a:ea typeface="仿宋_GB2312" pitchFamily="49" charset="-122"/>
              </a:rPr>
              <a:t>n</a:t>
            </a:r>
            <a:r>
              <a:rPr lang="zh-CN" altLang="en-US" sz="2800" i="0" dirty="0" smtClean="0">
                <a:solidFill>
                  <a:srgbClr val="000099"/>
                </a:solidFill>
                <a:effectLst>
                  <a:outerShdw blurRad="38100" dist="38100" dir="2700000" algn="tl">
                    <a:srgbClr val="C0C0C0"/>
                  </a:outerShdw>
                </a:effectLst>
                <a:ea typeface="仿宋_GB2312" pitchFamily="49" charset="-122"/>
              </a:rPr>
              <a:t>棵</a:t>
            </a:r>
            <a:r>
              <a:rPr lang="zh-CN" altLang="en-US" sz="2800" i="0" dirty="0">
                <a:solidFill>
                  <a:srgbClr val="000099"/>
                </a:solidFill>
                <a:effectLst>
                  <a:outerShdw blurRad="38100" dist="38100" dir="2700000" algn="tl">
                    <a:srgbClr val="C0C0C0"/>
                  </a:outerShdw>
                </a:effectLst>
                <a:ea typeface="仿宋_GB2312" pitchFamily="49" charset="-122"/>
              </a:rPr>
              <a:t>扩充二叉树的</a:t>
            </a:r>
            <a:r>
              <a:rPr lang="zh-CN" altLang="en-US" sz="2800" i="0" dirty="0" smtClean="0">
                <a:solidFill>
                  <a:srgbClr val="000099"/>
                </a:solidFill>
                <a:effectLst>
                  <a:outerShdw blurRad="38100" dist="38100" dir="2700000" algn="tl">
                    <a:srgbClr val="C0C0C0"/>
                  </a:outerShdw>
                </a:effectLst>
                <a:ea typeface="仿宋_GB2312" pitchFamily="49" charset="-122"/>
              </a:rPr>
              <a:t>森林</a:t>
            </a:r>
            <a:r>
              <a:rPr lang="en-US" altLang="zh-CN" sz="2800" dirty="0" smtClean="0">
                <a:solidFill>
                  <a:schemeClr val="tx2"/>
                </a:solidFill>
                <a:effectLst>
                  <a:outerShdw blurRad="38100" dist="38100" dir="2700000" algn="tl">
                    <a:srgbClr val="C0C0C0"/>
                  </a:outerShdw>
                </a:effectLst>
                <a:ea typeface="仿宋_GB2312" pitchFamily="49" charset="-122"/>
              </a:rPr>
              <a:t>F</a:t>
            </a:r>
            <a:r>
              <a:rPr lang="en-US" altLang="zh-CN" sz="2800" i="0" dirty="0" smtClean="0">
                <a:solidFill>
                  <a:schemeClr val="tx2"/>
                </a:solidFill>
                <a:effectLst>
                  <a:outerShdw blurRad="38100" dist="38100" dir="2700000" algn="tl">
                    <a:srgbClr val="C0C0C0"/>
                  </a:outerShdw>
                </a:effectLst>
                <a:ea typeface="仿宋_GB2312" pitchFamily="49" charset="-122"/>
              </a:rPr>
              <a:t>={</a:t>
            </a:r>
            <a:r>
              <a:rPr lang="en-US" altLang="zh-CN" sz="2800" dirty="0">
                <a:solidFill>
                  <a:schemeClr val="tx2"/>
                </a:solidFill>
                <a:effectLst>
                  <a:outerShdw blurRad="38100" dist="38100" dir="2700000" algn="tl">
                    <a:srgbClr val="C0C0C0"/>
                  </a:outerShdw>
                </a:effectLst>
                <a:ea typeface="仿宋_GB2312" pitchFamily="49" charset="-122"/>
              </a:rPr>
              <a:t>T</a:t>
            </a:r>
            <a:r>
              <a:rPr lang="en-US" altLang="zh-CN" sz="2800" i="0" baseline="-25000" dirty="0">
                <a:solidFill>
                  <a:schemeClr val="tx2"/>
                </a:solidFill>
                <a:effectLst>
                  <a:outerShdw blurRad="38100" dist="38100" dir="2700000" algn="tl">
                    <a:srgbClr val="C0C0C0"/>
                  </a:outerShdw>
                </a:effectLst>
                <a:ea typeface="仿宋_GB2312" pitchFamily="49" charset="-122"/>
              </a:rPr>
              <a:t>0</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T</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en-US" altLang="zh-CN" sz="2800" i="0" dirty="0">
                <a:solidFill>
                  <a:schemeClr val="tx2"/>
                </a:solidFill>
                <a:effectLst>
                  <a:outerShdw blurRad="38100" dist="38100" dir="2700000" algn="tl">
                    <a:srgbClr val="C0C0C0"/>
                  </a:outerShdw>
                </a:effectLst>
                <a:ea typeface="仿宋_GB2312" pitchFamily="49" charset="-122"/>
              </a:rPr>
              <a:t>, </a:t>
            </a:r>
            <a:r>
              <a:rPr lang="en-US" altLang="zh-CN" sz="2800" dirty="0">
                <a:solidFill>
                  <a:schemeClr val="tx2"/>
                </a:solidFill>
                <a:effectLst>
                  <a:outerShdw blurRad="38100" dist="38100" dir="2700000" algn="tl">
                    <a:srgbClr val="C0C0C0"/>
                  </a:outerShdw>
                </a:effectLst>
                <a:ea typeface="仿宋_GB2312" pitchFamily="49" charset="-122"/>
              </a:rPr>
              <a:t>T</a:t>
            </a:r>
            <a:r>
              <a:rPr lang="en-US" altLang="zh-CN" sz="2800" i="0" baseline="-25000" dirty="0">
                <a:solidFill>
                  <a:schemeClr val="tx2"/>
                </a:solidFill>
                <a:effectLst>
                  <a:outerShdw blurRad="38100" dist="38100" dir="2700000" algn="tl">
                    <a:srgbClr val="C0C0C0"/>
                  </a:outerShdw>
                </a:effectLst>
                <a:ea typeface="仿宋_GB2312" pitchFamily="49" charset="-122"/>
              </a:rPr>
              <a:t>2</a:t>
            </a:r>
            <a:r>
              <a:rPr lang="en-US" altLang="zh-CN" sz="2800" i="0" dirty="0">
                <a:solidFill>
                  <a:schemeClr val="tx2"/>
                </a:solidFill>
                <a:effectLst>
                  <a:outerShdw blurRad="38100" dist="38100" dir="2700000" algn="tl">
                    <a:srgbClr val="C0C0C0"/>
                  </a:outerShdw>
                </a:effectLst>
                <a:ea typeface="仿宋_GB2312" pitchFamily="49" charset="-122"/>
              </a:rPr>
              <a:t>, …, </a:t>
            </a:r>
          </a:p>
          <a:p>
            <a:pPr algn="just">
              <a:defRPr/>
            </a:pPr>
            <a:r>
              <a:rPr lang="en-US" altLang="zh-CN" sz="2800" dirty="0">
                <a:solidFill>
                  <a:schemeClr val="tx2"/>
                </a:solidFill>
                <a:effectLst>
                  <a:outerShdw blurRad="38100" dist="38100" dir="2700000" algn="tl">
                    <a:srgbClr val="C0C0C0"/>
                  </a:outerShdw>
                </a:effectLst>
                <a:ea typeface="仿宋_GB2312" pitchFamily="49" charset="-122"/>
              </a:rPr>
              <a:t>      T</a:t>
            </a:r>
            <a:r>
              <a:rPr lang="en-US" altLang="zh-CN" sz="2800" baseline="-25000" dirty="0">
                <a:solidFill>
                  <a:schemeClr val="tx2"/>
                </a:solidFill>
                <a:effectLst>
                  <a:outerShdw blurRad="38100" dist="38100" dir="2700000" algn="tl">
                    <a:srgbClr val="C0C0C0"/>
                  </a:outerShdw>
                </a:effectLst>
                <a:ea typeface="仿宋_GB2312" pitchFamily="49" charset="-122"/>
              </a:rPr>
              <a:t>n</a:t>
            </a:r>
            <a:r>
              <a:rPr lang="en-US" altLang="zh-CN" sz="2800" i="0" baseline="-25000" dirty="0">
                <a:solidFill>
                  <a:schemeClr val="tx2"/>
                </a:solidFill>
                <a:effectLst>
                  <a:outerShdw blurRad="38100" dist="38100" dir="2700000" algn="tl">
                    <a:srgbClr val="C0C0C0"/>
                  </a:outerShdw>
                </a:effectLst>
                <a:ea typeface="仿宋_GB2312" pitchFamily="49" charset="-122"/>
              </a:rPr>
              <a:t>-1</a:t>
            </a:r>
            <a:r>
              <a:rPr lang="en-US" altLang="zh-CN" sz="2800" i="0" dirty="0">
                <a:solidFill>
                  <a:schemeClr val="tx2"/>
                </a:solidFill>
                <a:effectLst>
                  <a:outerShdw blurRad="38100" dist="38100" dir="2700000" algn="tl">
                    <a:srgbClr val="C0C0C0"/>
                  </a:outerShdw>
                </a:effectLst>
                <a:ea typeface="仿宋_GB2312" pitchFamily="49" charset="-122"/>
              </a:rPr>
              <a:t>}</a:t>
            </a:r>
            <a:r>
              <a:rPr lang="zh-CN" altLang="en-US" sz="2800" i="0" dirty="0">
                <a:solidFill>
                  <a:srgbClr val="000099"/>
                </a:solidFill>
                <a:effectLst>
                  <a:outerShdw blurRad="38100" dist="38100" dir="2700000" algn="tl">
                    <a:srgbClr val="C0C0C0"/>
                  </a:outerShdw>
                </a:effectLst>
                <a:ea typeface="仿宋_GB2312" pitchFamily="49" charset="-122"/>
              </a:rPr>
              <a:t>，其中每棵扩充</a:t>
            </a:r>
            <a:r>
              <a:rPr lang="zh-CN" altLang="en-US" sz="2800" i="0" dirty="0" smtClean="0">
                <a:solidFill>
                  <a:srgbClr val="000099"/>
                </a:solidFill>
                <a:effectLst>
                  <a:outerShdw blurRad="38100" dist="38100" dir="2700000" algn="tl">
                    <a:srgbClr val="C0C0C0"/>
                  </a:outerShdw>
                </a:effectLst>
                <a:ea typeface="仿宋_GB2312" pitchFamily="49" charset="-122"/>
              </a:rPr>
              <a:t>二叉树</a:t>
            </a:r>
            <a:r>
              <a:rPr lang="en-US" altLang="zh-CN" sz="2800" dirty="0" smtClean="0">
                <a:solidFill>
                  <a:schemeClr val="tx2"/>
                </a:solidFill>
                <a:effectLst>
                  <a:outerShdw blurRad="38100" dist="38100" dir="2700000" algn="tl">
                    <a:srgbClr val="C0C0C0"/>
                  </a:outerShdw>
                </a:effectLst>
                <a:ea typeface="仿宋_GB2312" pitchFamily="49" charset="-122"/>
              </a:rPr>
              <a:t>T</a:t>
            </a:r>
            <a:r>
              <a:rPr lang="en-US" altLang="zh-CN" sz="2800" baseline="-25000" dirty="0" smtClean="0">
                <a:solidFill>
                  <a:schemeClr val="tx2"/>
                </a:solidFill>
                <a:effectLst>
                  <a:outerShdw blurRad="38100" dist="38100" dir="2700000" algn="tl">
                    <a:srgbClr val="C0C0C0"/>
                  </a:outerShdw>
                </a:effectLst>
                <a:ea typeface="仿宋_GB2312" pitchFamily="49" charset="-122"/>
              </a:rPr>
              <a:t>i</a:t>
            </a:r>
            <a:r>
              <a:rPr lang="zh-CN" altLang="en-US" sz="2800" i="0" dirty="0" smtClean="0">
                <a:solidFill>
                  <a:srgbClr val="000099"/>
                </a:solidFill>
                <a:effectLst>
                  <a:outerShdw blurRad="38100" dist="38100" dir="2700000" algn="tl">
                    <a:srgbClr val="C0C0C0"/>
                  </a:outerShdw>
                </a:effectLst>
                <a:ea typeface="仿宋_GB2312" pitchFamily="49" charset="-122"/>
              </a:rPr>
              <a:t>只有</a:t>
            </a:r>
            <a:r>
              <a:rPr lang="zh-CN" altLang="en-US" sz="2800" i="0" dirty="0">
                <a:solidFill>
                  <a:srgbClr val="000099"/>
                </a:solidFill>
                <a:effectLst>
                  <a:outerShdw blurRad="38100" dist="38100" dir="2700000" algn="tl">
                    <a:srgbClr val="C0C0C0"/>
                  </a:outerShdw>
                </a:effectLst>
                <a:ea typeface="仿宋_GB2312" pitchFamily="49" charset="-122"/>
              </a:rPr>
              <a:t>一个带权</a:t>
            </a:r>
          </a:p>
          <a:p>
            <a:pPr>
              <a:defRPr/>
            </a:pPr>
            <a:r>
              <a:rPr lang="zh-CN" altLang="en-US" sz="2800" i="0" dirty="0">
                <a:solidFill>
                  <a:srgbClr val="000099"/>
                </a:solidFill>
                <a:effectLst>
                  <a:outerShdw blurRad="38100" dist="38100" dir="2700000" algn="tl">
                    <a:srgbClr val="C0C0C0"/>
                  </a:outerShdw>
                </a:effectLst>
                <a:ea typeface="仿宋_GB2312" pitchFamily="49" charset="-122"/>
              </a:rPr>
              <a:t>      值</a:t>
            </a:r>
            <a:r>
              <a:rPr lang="en-US" altLang="zh-CN" sz="2800" dirty="0" err="1" smtClean="0">
                <a:solidFill>
                  <a:schemeClr val="tx2"/>
                </a:solidFill>
                <a:effectLst>
                  <a:outerShdw blurRad="38100" dist="38100" dir="2700000" algn="tl">
                    <a:srgbClr val="C0C0C0"/>
                  </a:outerShdw>
                </a:effectLst>
                <a:ea typeface="仿宋_GB2312" pitchFamily="49" charset="-122"/>
              </a:rPr>
              <a:t>w</a:t>
            </a:r>
            <a:r>
              <a:rPr lang="en-US" altLang="zh-CN" sz="2800" baseline="-25000" dirty="0" err="1" smtClean="0">
                <a:solidFill>
                  <a:schemeClr val="tx2"/>
                </a:solidFill>
                <a:effectLst>
                  <a:outerShdw blurRad="38100" dist="38100" dir="2700000" algn="tl">
                    <a:srgbClr val="C0C0C0"/>
                  </a:outerShdw>
                </a:effectLst>
                <a:ea typeface="仿宋_GB2312" pitchFamily="49" charset="-122"/>
              </a:rPr>
              <a:t>i</a:t>
            </a:r>
            <a:r>
              <a:rPr lang="zh-CN" altLang="en-US" sz="2800" i="0" dirty="0" smtClean="0">
                <a:solidFill>
                  <a:srgbClr val="000099"/>
                </a:solidFill>
                <a:effectLst>
                  <a:outerShdw blurRad="38100" dist="38100" dir="2700000" algn="tl">
                    <a:srgbClr val="C0C0C0"/>
                  </a:outerShdw>
                </a:effectLst>
                <a:ea typeface="仿宋_GB2312" pitchFamily="49" charset="-122"/>
              </a:rPr>
              <a:t>的</a:t>
            </a:r>
            <a:r>
              <a:rPr lang="zh-CN" altLang="en-US" sz="2800" i="0" dirty="0">
                <a:solidFill>
                  <a:srgbClr val="000099"/>
                </a:solidFill>
                <a:effectLst>
                  <a:outerShdw blurRad="38100" dist="38100" dir="2700000" algn="tl">
                    <a:srgbClr val="C0C0C0"/>
                  </a:outerShdw>
                </a:effectLst>
                <a:ea typeface="仿宋_GB2312" pitchFamily="49" charset="-122"/>
              </a:rPr>
              <a:t>根结点，其左、右子树均为空。</a:t>
            </a:r>
            <a:r>
              <a:rPr lang="zh-CN" altLang="en-US" sz="2800" i="0" dirty="0">
                <a:effectLst>
                  <a:outerShdw blurRad="38100" dist="38100" dir="2700000" algn="tl">
                    <a:srgbClr val="C0C0C0"/>
                  </a:outerShdw>
                </a:effectLst>
                <a:ea typeface="仿宋_GB2312" pitchFamily="49" charset="-122"/>
              </a:rPr>
              <a:t> </a:t>
            </a:r>
          </a:p>
          <a:p>
            <a:pPr algn="just">
              <a:spcBef>
                <a:spcPct val="50000"/>
              </a:spcBef>
              <a:defRPr/>
            </a:pPr>
            <a:r>
              <a:rPr lang="en-US" altLang="zh-CN" sz="2800" i="0" dirty="0">
                <a:solidFill>
                  <a:srgbClr val="800080"/>
                </a:solidFill>
                <a:effectLst>
                  <a:outerShdw blurRad="38100" dist="38100" dir="2700000" algn="tl">
                    <a:srgbClr val="C0C0C0"/>
                  </a:outerShdw>
                </a:effectLst>
                <a:ea typeface="仿宋_GB2312" pitchFamily="49" charset="-122"/>
              </a:rPr>
              <a:t>(2)</a:t>
            </a:r>
            <a:r>
              <a:rPr lang="en-US" altLang="zh-CN" sz="2800" i="0" dirty="0">
                <a:solidFill>
                  <a:schemeClr val="accent2"/>
                </a:solidFill>
                <a:effectLst>
                  <a:outerShdw blurRad="38100" dist="38100" dir="2700000" algn="tl">
                    <a:srgbClr val="C0C0C0"/>
                  </a:outerShdw>
                </a:effectLst>
                <a:ea typeface="仿宋_GB2312" pitchFamily="49" charset="-122"/>
              </a:rPr>
              <a:t> </a:t>
            </a:r>
            <a:r>
              <a:rPr lang="zh-CN" altLang="en-US" sz="2800" i="0" dirty="0">
                <a:solidFill>
                  <a:schemeClr val="accent2"/>
                </a:solidFill>
                <a:effectLst>
                  <a:outerShdw blurRad="38100" dist="38100" dir="2700000" algn="tl">
                    <a:srgbClr val="C0C0C0"/>
                  </a:outerShdw>
                </a:effectLst>
                <a:ea typeface="仿宋_GB2312" pitchFamily="49" charset="-122"/>
              </a:rPr>
              <a:t>重复以下</a:t>
            </a:r>
            <a:r>
              <a:rPr lang="zh-CN" altLang="en-US" sz="2800" i="0" dirty="0" smtClean="0">
                <a:solidFill>
                  <a:schemeClr val="accent2"/>
                </a:solidFill>
                <a:effectLst>
                  <a:outerShdw blurRad="38100" dist="38100" dir="2700000" algn="tl">
                    <a:srgbClr val="C0C0C0"/>
                  </a:outerShdw>
                </a:effectLst>
                <a:ea typeface="仿宋_GB2312" pitchFamily="49" charset="-122"/>
              </a:rPr>
              <a:t>步骤，直到</a:t>
            </a:r>
            <a:r>
              <a:rPr lang="en-US" altLang="zh-CN" sz="2800" i="0" dirty="0" smtClean="0">
                <a:solidFill>
                  <a:schemeClr val="tx2"/>
                </a:solidFill>
                <a:effectLst>
                  <a:outerShdw blurRad="38100" dist="38100" dir="2700000" algn="tl">
                    <a:srgbClr val="C0C0C0"/>
                  </a:outerShdw>
                </a:effectLst>
                <a:ea typeface="仿宋_GB2312" pitchFamily="49" charset="-122"/>
              </a:rPr>
              <a:t>F</a:t>
            </a:r>
            <a:r>
              <a:rPr lang="zh-CN" altLang="en-US" sz="2800" i="0" dirty="0" smtClean="0">
                <a:solidFill>
                  <a:schemeClr val="accent2"/>
                </a:solidFill>
                <a:effectLst>
                  <a:outerShdw blurRad="38100" dist="38100" dir="2700000" algn="tl">
                    <a:srgbClr val="C0C0C0"/>
                  </a:outerShdw>
                </a:effectLst>
                <a:ea typeface="仿宋_GB2312" pitchFamily="49" charset="-122"/>
              </a:rPr>
              <a:t>中</a:t>
            </a:r>
            <a:r>
              <a:rPr lang="zh-CN" altLang="en-US" sz="2800" i="0" dirty="0">
                <a:solidFill>
                  <a:schemeClr val="accent2"/>
                </a:solidFill>
                <a:effectLst>
                  <a:outerShdw blurRad="38100" dist="38100" dir="2700000" algn="tl">
                    <a:srgbClr val="C0C0C0"/>
                  </a:outerShdw>
                </a:effectLst>
                <a:ea typeface="仿宋_GB2312" pitchFamily="49" charset="-122"/>
              </a:rPr>
              <a:t>仅剩下一棵树为止：</a:t>
            </a:r>
          </a:p>
          <a:p>
            <a:pPr algn="just">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600" i="0" dirty="0">
                <a:solidFill>
                  <a:srgbClr val="009900"/>
                </a:solidFill>
                <a:effectLst>
                  <a:outerShdw blurRad="38100" dist="38100" dir="2700000" algn="tl">
                    <a:srgbClr val="C0C0C0"/>
                  </a:outerShdw>
                </a:effectLst>
                <a:ea typeface="仿宋_GB2312" pitchFamily="49" charset="-122"/>
              </a:rPr>
              <a:t>① </a:t>
            </a:r>
            <a:r>
              <a:rPr lang="zh-CN" altLang="en-US" sz="2600" i="0" dirty="0" smtClean="0">
                <a:solidFill>
                  <a:srgbClr val="009900"/>
                </a:solidFill>
                <a:effectLst>
                  <a:outerShdw blurRad="38100" dist="38100" dir="2700000" algn="tl">
                    <a:srgbClr val="C0C0C0"/>
                  </a:outerShdw>
                </a:effectLst>
                <a:ea typeface="仿宋_GB2312" pitchFamily="49" charset="-122"/>
              </a:rPr>
              <a:t>在</a:t>
            </a:r>
            <a:r>
              <a:rPr lang="en-US" altLang="zh-CN" sz="2600" i="0" dirty="0" smtClean="0">
                <a:solidFill>
                  <a:schemeClr val="tx2"/>
                </a:solidFill>
                <a:effectLst>
                  <a:outerShdw blurRad="38100" dist="38100" dir="2700000" algn="tl">
                    <a:srgbClr val="C0C0C0"/>
                  </a:outerShdw>
                </a:effectLst>
                <a:ea typeface="仿宋_GB2312" pitchFamily="49" charset="-122"/>
              </a:rPr>
              <a:t>F</a:t>
            </a:r>
            <a:r>
              <a:rPr lang="zh-CN" altLang="en-US" sz="2600" i="0" dirty="0" smtClean="0">
                <a:solidFill>
                  <a:srgbClr val="009900"/>
                </a:solidFill>
                <a:effectLst>
                  <a:outerShdw blurRad="38100" dist="38100" dir="2700000" algn="tl">
                    <a:srgbClr val="C0C0C0"/>
                  </a:outerShdw>
                </a:effectLst>
                <a:ea typeface="仿宋_GB2312" pitchFamily="49" charset="-122"/>
              </a:rPr>
              <a:t>中</a:t>
            </a:r>
            <a:r>
              <a:rPr lang="zh-CN" altLang="en-US" sz="2600" i="0" dirty="0">
                <a:solidFill>
                  <a:srgbClr val="009900"/>
                </a:solidFill>
                <a:effectLst>
                  <a:outerShdw blurRad="38100" dist="38100" dir="2700000" algn="tl">
                    <a:srgbClr val="C0C0C0"/>
                  </a:outerShdw>
                </a:effectLst>
                <a:ea typeface="仿宋_GB2312" pitchFamily="49" charset="-122"/>
              </a:rPr>
              <a:t>选取两棵</a:t>
            </a:r>
            <a:r>
              <a:rPr lang="zh-CN" altLang="en-US" sz="2600" i="0" dirty="0">
                <a:solidFill>
                  <a:schemeClr val="tx2"/>
                </a:solidFill>
                <a:effectLst>
                  <a:outerShdw blurRad="38100" dist="38100" dir="2700000" algn="tl">
                    <a:srgbClr val="C0C0C0"/>
                  </a:outerShdw>
                </a:effectLst>
                <a:ea typeface="仿宋_GB2312" pitchFamily="49" charset="-122"/>
              </a:rPr>
              <a:t>根结点的权值最小</a:t>
            </a:r>
            <a:r>
              <a:rPr lang="zh-CN" altLang="en-US" sz="2600" i="0" dirty="0">
                <a:solidFill>
                  <a:srgbClr val="009900"/>
                </a:solidFill>
                <a:effectLst>
                  <a:outerShdw blurRad="38100" dist="38100" dir="2700000" algn="tl">
                    <a:srgbClr val="C0C0C0"/>
                  </a:outerShdw>
                </a:effectLst>
                <a:ea typeface="仿宋_GB2312" pitchFamily="49" charset="-122"/>
              </a:rPr>
              <a:t>的扩充二叉</a:t>
            </a:r>
          </a:p>
          <a:p>
            <a:pPr algn="just">
              <a:defRPr/>
            </a:pPr>
            <a:r>
              <a:rPr lang="zh-CN" altLang="en-US" sz="2600" i="0" dirty="0">
                <a:solidFill>
                  <a:srgbClr val="009900"/>
                </a:solidFill>
                <a:effectLst>
                  <a:outerShdw blurRad="38100" dist="38100" dir="2700000" algn="tl">
                    <a:srgbClr val="C0C0C0"/>
                  </a:outerShdw>
                </a:effectLst>
                <a:ea typeface="仿宋_GB2312" pitchFamily="49" charset="-122"/>
              </a:rPr>
              <a:t>         树</a:t>
            </a:r>
            <a:r>
              <a:rPr lang="en-US" altLang="zh-CN" sz="2600" i="0" dirty="0">
                <a:solidFill>
                  <a:srgbClr val="009900"/>
                </a:solidFill>
                <a:effectLst>
                  <a:outerShdw blurRad="38100" dist="38100" dir="2700000" algn="tl">
                    <a:srgbClr val="C0C0C0"/>
                  </a:outerShdw>
                </a:effectLst>
                <a:ea typeface="仿宋_GB2312" pitchFamily="49" charset="-122"/>
              </a:rPr>
              <a:t>,    </a:t>
            </a:r>
            <a:r>
              <a:rPr lang="zh-CN" altLang="en-US" sz="2600" i="0" dirty="0">
                <a:solidFill>
                  <a:schemeClr val="tx2"/>
                </a:solidFill>
                <a:effectLst>
                  <a:outerShdw blurRad="38100" dist="38100" dir="2700000" algn="tl">
                    <a:srgbClr val="C0C0C0"/>
                  </a:outerShdw>
                </a:effectLst>
                <a:ea typeface="仿宋_GB2312" pitchFamily="49" charset="-122"/>
              </a:rPr>
              <a:t>做为左、右子树</a:t>
            </a:r>
            <a:r>
              <a:rPr lang="zh-CN" altLang="en-US" sz="2600" i="0" dirty="0">
                <a:solidFill>
                  <a:srgbClr val="009900"/>
                </a:solidFill>
                <a:effectLst>
                  <a:outerShdw blurRad="38100" dist="38100" dir="2700000" algn="tl">
                    <a:srgbClr val="C0C0C0"/>
                  </a:outerShdw>
                </a:effectLst>
                <a:ea typeface="仿宋_GB2312" pitchFamily="49" charset="-122"/>
              </a:rPr>
              <a:t>构造一棵新的二叉树。置</a:t>
            </a:r>
          </a:p>
          <a:p>
            <a:pPr algn="just">
              <a:defRPr/>
            </a:pPr>
            <a:r>
              <a:rPr lang="zh-CN" altLang="en-US" sz="2600" i="0" dirty="0">
                <a:solidFill>
                  <a:srgbClr val="009900"/>
                </a:solidFill>
                <a:effectLst>
                  <a:outerShdw blurRad="38100" dist="38100" dir="2700000" algn="tl">
                    <a:srgbClr val="C0C0C0"/>
                  </a:outerShdw>
                </a:effectLst>
                <a:ea typeface="仿宋_GB2312" pitchFamily="49" charset="-122"/>
              </a:rPr>
              <a:t>         新的二叉树的</a:t>
            </a:r>
            <a:r>
              <a:rPr lang="zh-CN" altLang="en-US" sz="2600" i="0" dirty="0">
                <a:solidFill>
                  <a:schemeClr val="tx2"/>
                </a:solidFill>
                <a:effectLst>
                  <a:outerShdw blurRad="38100" dist="38100" dir="2700000" algn="tl">
                    <a:srgbClr val="C0C0C0"/>
                  </a:outerShdw>
                </a:effectLst>
                <a:ea typeface="仿宋_GB2312" pitchFamily="49" charset="-122"/>
              </a:rPr>
              <a:t>根结点的权值为其左、右子树上</a:t>
            </a:r>
          </a:p>
          <a:p>
            <a:pPr algn="just">
              <a:defRPr/>
            </a:pPr>
            <a:r>
              <a:rPr lang="zh-CN" altLang="en-US" sz="2600" i="0" dirty="0">
                <a:solidFill>
                  <a:schemeClr val="tx2"/>
                </a:solidFill>
                <a:effectLst>
                  <a:outerShdw blurRad="38100" dist="38100" dir="2700000" algn="tl">
                    <a:srgbClr val="C0C0C0"/>
                  </a:outerShdw>
                </a:effectLst>
                <a:ea typeface="仿宋_GB2312" pitchFamily="49" charset="-122"/>
              </a:rPr>
              <a:t>         根结点的权值之和</a:t>
            </a:r>
            <a:r>
              <a:rPr lang="zh-CN" altLang="en-US" sz="2600" i="0" dirty="0">
                <a:solidFill>
                  <a:srgbClr val="009900"/>
                </a:solidFill>
                <a:effectLst>
                  <a:outerShdw blurRad="38100" dist="38100" dir="2700000" algn="tl">
                    <a:srgbClr val="C0C0C0"/>
                  </a:outerShdw>
                </a:effectLst>
                <a:ea typeface="仿宋_GB2312" pitchFamily="49" charset="-122"/>
              </a:rPr>
              <a:t>。</a:t>
            </a:r>
          </a:p>
          <a:p>
            <a:pPr algn="just">
              <a:spcBef>
                <a:spcPct val="20000"/>
              </a:spcBef>
              <a:defRPr/>
            </a:pPr>
            <a:r>
              <a:rPr lang="zh-CN" altLang="en-US" sz="2600" i="0" dirty="0">
                <a:solidFill>
                  <a:srgbClr val="009900"/>
                </a:solidFill>
                <a:effectLst>
                  <a:outerShdw blurRad="38100" dist="38100" dir="2700000" algn="tl">
                    <a:srgbClr val="C0C0C0"/>
                  </a:outerShdw>
                </a:effectLst>
                <a:ea typeface="仿宋_GB2312" pitchFamily="49" charset="-122"/>
              </a:rPr>
              <a:t>    ② </a:t>
            </a:r>
            <a:r>
              <a:rPr lang="zh-CN" altLang="en-US" sz="2600" i="0" dirty="0" smtClean="0">
                <a:solidFill>
                  <a:srgbClr val="009900"/>
                </a:solidFill>
                <a:effectLst>
                  <a:outerShdw blurRad="38100" dist="38100" dir="2700000" algn="tl">
                    <a:srgbClr val="C0C0C0"/>
                  </a:outerShdw>
                </a:effectLst>
                <a:ea typeface="仿宋_GB2312" pitchFamily="49" charset="-122"/>
              </a:rPr>
              <a:t>在</a:t>
            </a:r>
            <a:r>
              <a:rPr lang="en-US" altLang="zh-CN" sz="2600" i="0" dirty="0" smtClean="0">
                <a:solidFill>
                  <a:schemeClr val="tx2"/>
                </a:solidFill>
                <a:effectLst>
                  <a:outerShdw blurRad="38100" dist="38100" dir="2700000" algn="tl">
                    <a:srgbClr val="C0C0C0"/>
                  </a:outerShdw>
                </a:effectLst>
                <a:ea typeface="仿宋_GB2312" pitchFamily="49" charset="-122"/>
              </a:rPr>
              <a:t>F</a:t>
            </a:r>
            <a:r>
              <a:rPr lang="zh-CN" altLang="en-US" sz="2600" i="0" dirty="0" smtClean="0">
                <a:solidFill>
                  <a:srgbClr val="009900"/>
                </a:solidFill>
                <a:effectLst>
                  <a:outerShdw blurRad="38100" dist="38100" dir="2700000" algn="tl">
                    <a:srgbClr val="C0C0C0"/>
                  </a:outerShdw>
                </a:effectLst>
                <a:ea typeface="仿宋_GB2312" pitchFamily="49" charset="-122"/>
              </a:rPr>
              <a:t>中</a:t>
            </a:r>
            <a:r>
              <a:rPr lang="zh-CN" altLang="en-US" sz="2600" i="0" dirty="0">
                <a:solidFill>
                  <a:srgbClr val="009900"/>
                </a:solidFill>
                <a:effectLst>
                  <a:outerShdw blurRad="38100" dist="38100" dir="2700000" algn="tl">
                    <a:srgbClr val="C0C0C0"/>
                  </a:outerShdw>
                </a:effectLst>
                <a:ea typeface="仿宋_GB2312" pitchFamily="49" charset="-122"/>
              </a:rPr>
              <a:t>删去这两棵二叉树。</a:t>
            </a:r>
          </a:p>
          <a:p>
            <a:pPr algn="just">
              <a:spcBef>
                <a:spcPct val="20000"/>
              </a:spcBef>
              <a:defRPr/>
            </a:pPr>
            <a:r>
              <a:rPr lang="zh-CN" altLang="en-US" sz="2600" i="0" dirty="0">
                <a:solidFill>
                  <a:srgbClr val="009900"/>
                </a:solidFill>
                <a:effectLst>
                  <a:outerShdw blurRad="38100" dist="38100" dir="2700000" algn="tl">
                    <a:srgbClr val="C0C0C0"/>
                  </a:outerShdw>
                </a:effectLst>
                <a:ea typeface="仿宋_GB2312" pitchFamily="49" charset="-122"/>
              </a:rPr>
              <a:t>    ③ 把新的二叉树</a:t>
            </a:r>
            <a:r>
              <a:rPr lang="zh-CN" altLang="en-US" sz="2600" i="0" dirty="0" smtClean="0">
                <a:solidFill>
                  <a:srgbClr val="009900"/>
                </a:solidFill>
                <a:effectLst>
                  <a:outerShdw blurRad="38100" dist="38100" dir="2700000" algn="tl">
                    <a:srgbClr val="C0C0C0"/>
                  </a:outerShdw>
                </a:effectLst>
                <a:ea typeface="仿宋_GB2312" pitchFamily="49" charset="-122"/>
              </a:rPr>
              <a:t>加入</a:t>
            </a:r>
            <a:r>
              <a:rPr lang="en-US" altLang="zh-CN" sz="2600" i="0" dirty="0" smtClean="0">
                <a:solidFill>
                  <a:schemeClr val="tx2"/>
                </a:solidFill>
                <a:effectLst>
                  <a:outerShdw blurRad="38100" dist="38100" dir="2700000" algn="tl">
                    <a:srgbClr val="C0C0C0"/>
                  </a:outerShdw>
                </a:effectLst>
                <a:ea typeface="仿宋_GB2312" pitchFamily="49" charset="-122"/>
              </a:rPr>
              <a:t>F</a:t>
            </a:r>
            <a:r>
              <a:rPr lang="zh-CN" altLang="en-US" sz="2600" i="0" dirty="0">
                <a:solidFill>
                  <a:srgbClr val="009900"/>
                </a:solidFill>
                <a:effectLst>
                  <a:outerShdw blurRad="38100" dist="38100" dir="2700000" algn="tl">
                    <a:srgbClr val="C0C0C0"/>
                  </a:outerShdw>
                </a:effectLst>
                <a:ea typeface="仿宋_GB2312" pitchFamily="49" charset="-122"/>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303</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0642">
                                            <p:txEl>
                                              <p:pRg st="1" end="1"/>
                                            </p:txEl>
                                          </p:spTgt>
                                        </p:tgtEl>
                                        <p:attrNameLst>
                                          <p:attrName>style.visibility</p:attrName>
                                        </p:attrNameLst>
                                      </p:cBhvr>
                                      <p:to>
                                        <p:strVal val="visible"/>
                                      </p:to>
                                    </p:set>
                                    <p:animEffect transition="in" filter="checkerboard(across)">
                                      <p:cBhvr>
                                        <p:cTn id="7" dur="500"/>
                                        <p:tgtEl>
                                          <p:spTgt spid="24064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0642">
                                            <p:txEl>
                                              <p:pRg st="2" end="2"/>
                                            </p:txEl>
                                          </p:spTgt>
                                        </p:tgtEl>
                                        <p:attrNameLst>
                                          <p:attrName>style.visibility</p:attrName>
                                        </p:attrNameLst>
                                      </p:cBhvr>
                                      <p:to>
                                        <p:strVal val="visible"/>
                                      </p:to>
                                    </p:set>
                                    <p:animEffect transition="in" filter="checkerboard(across)">
                                      <p:cBhvr>
                                        <p:cTn id="10" dur="500"/>
                                        <p:tgtEl>
                                          <p:spTgt spid="24064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0642">
                                            <p:txEl>
                                              <p:pRg st="3" end="3"/>
                                            </p:txEl>
                                          </p:spTgt>
                                        </p:tgtEl>
                                        <p:attrNameLst>
                                          <p:attrName>style.visibility</p:attrName>
                                        </p:attrNameLst>
                                      </p:cBhvr>
                                      <p:to>
                                        <p:strVal val="visible"/>
                                      </p:to>
                                    </p:set>
                                    <p:animEffect transition="in" filter="checkerboard(across)">
                                      <p:cBhvr>
                                        <p:cTn id="13" dur="500"/>
                                        <p:tgtEl>
                                          <p:spTgt spid="24064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0642">
                                            <p:txEl>
                                              <p:pRg st="4" end="4"/>
                                            </p:txEl>
                                          </p:spTgt>
                                        </p:tgtEl>
                                        <p:attrNameLst>
                                          <p:attrName>style.visibility</p:attrName>
                                        </p:attrNameLst>
                                      </p:cBhvr>
                                      <p:to>
                                        <p:strVal val="visible"/>
                                      </p:to>
                                    </p:set>
                                    <p:animEffect transition="in" filter="checkerboard(across)">
                                      <p:cBhvr>
                                        <p:cTn id="16" dur="500"/>
                                        <p:tgtEl>
                                          <p:spTgt spid="24064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40642">
                                            <p:txEl>
                                              <p:pRg st="5" end="5"/>
                                            </p:txEl>
                                          </p:spTgt>
                                        </p:tgtEl>
                                        <p:attrNameLst>
                                          <p:attrName>style.visibility</p:attrName>
                                        </p:attrNameLst>
                                      </p:cBhvr>
                                      <p:to>
                                        <p:strVal val="visible"/>
                                      </p:to>
                                    </p:set>
                                    <p:animEffect transition="in" filter="checkerboard(across)">
                                      <p:cBhvr>
                                        <p:cTn id="21" dur="500"/>
                                        <p:tgtEl>
                                          <p:spTgt spid="240642">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40642">
                                            <p:txEl>
                                              <p:pRg st="6" end="6"/>
                                            </p:txEl>
                                          </p:spTgt>
                                        </p:tgtEl>
                                        <p:attrNameLst>
                                          <p:attrName>style.visibility</p:attrName>
                                        </p:attrNameLst>
                                      </p:cBhvr>
                                      <p:to>
                                        <p:strVal val="visible"/>
                                      </p:to>
                                    </p:set>
                                    <p:animEffect transition="in" filter="checkerboard(across)">
                                      <p:cBhvr>
                                        <p:cTn id="24" dur="500"/>
                                        <p:tgtEl>
                                          <p:spTgt spid="240642">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40642">
                                            <p:txEl>
                                              <p:pRg st="7" end="7"/>
                                            </p:txEl>
                                          </p:spTgt>
                                        </p:tgtEl>
                                        <p:attrNameLst>
                                          <p:attrName>style.visibility</p:attrName>
                                        </p:attrNameLst>
                                      </p:cBhvr>
                                      <p:to>
                                        <p:strVal val="visible"/>
                                      </p:to>
                                    </p:set>
                                    <p:animEffect transition="in" filter="checkerboard(across)">
                                      <p:cBhvr>
                                        <p:cTn id="27" dur="500"/>
                                        <p:tgtEl>
                                          <p:spTgt spid="240642">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40642">
                                            <p:txEl>
                                              <p:pRg st="8" end="8"/>
                                            </p:txEl>
                                          </p:spTgt>
                                        </p:tgtEl>
                                        <p:attrNameLst>
                                          <p:attrName>style.visibility</p:attrName>
                                        </p:attrNameLst>
                                      </p:cBhvr>
                                      <p:to>
                                        <p:strVal val="visible"/>
                                      </p:to>
                                    </p:set>
                                    <p:animEffect transition="in" filter="checkerboard(across)">
                                      <p:cBhvr>
                                        <p:cTn id="30" dur="500"/>
                                        <p:tgtEl>
                                          <p:spTgt spid="240642">
                                            <p:txEl>
                                              <p:pRg st="8" end="8"/>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240642">
                                            <p:txEl>
                                              <p:pRg st="9" end="9"/>
                                            </p:txEl>
                                          </p:spTgt>
                                        </p:tgtEl>
                                        <p:attrNameLst>
                                          <p:attrName>style.visibility</p:attrName>
                                        </p:attrNameLst>
                                      </p:cBhvr>
                                      <p:to>
                                        <p:strVal val="visible"/>
                                      </p:to>
                                    </p:set>
                                    <p:animEffect transition="in" filter="checkerboard(across)">
                                      <p:cBhvr>
                                        <p:cTn id="33" dur="500"/>
                                        <p:tgtEl>
                                          <p:spTgt spid="240642">
                                            <p:txEl>
                                              <p:pRg st="9" end="9"/>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40642">
                                            <p:txEl>
                                              <p:pRg st="10" end="10"/>
                                            </p:txEl>
                                          </p:spTgt>
                                        </p:tgtEl>
                                        <p:attrNameLst>
                                          <p:attrName>style.visibility</p:attrName>
                                        </p:attrNameLst>
                                      </p:cBhvr>
                                      <p:to>
                                        <p:strVal val="visible"/>
                                      </p:to>
                                    </p:set>
                                    <p:animEffect transition="in" filter="checkerboard(across)">
                                      <p:cBhvr>
                                        <p:cTn id="36" dur="500"/>
                                        <p:tgtEl>
                                          <p:spTgt spid="240642">
                                            <p:txEl>
                                              <p:pRg st="10" end="10"/>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40642">
                                            <p:txEl>
                                              <p:pRg st="11" end="11"/>
                                            </p:txEl>
                                          </p:spTgt>
                                        </p:tgtEl>
                                        <p:attrNameLst>
                                          <p:attrName>style.visibility</p:attrName>
                                        </p:attrNameLst>
                                      </p:cBhvr>
                                      <p:to>
                                        <p:strVal val="visible"/>
                                      </p:to>
                                    </p:set>
                                    <p:animEffect transition="in" filter="checkerboard(across)">
                                      <p:cBhvr>
                                        <p:cTn id="39" dur="500"/>
                                        <p:tgtEl>
                                          <p:spTgt spid="2406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Text Box 3"/>
          <p:cNvSpPr txBox="1">
            <a:spLocks noChangeArrowheads="1"/>
          </p:cNvSpPr>
          <p:nvPr/>
        </p:nvSpPr>
        <p:spPr bwMode="auto">
          <a:xfrm>
            <a:off x="152400" y="182563"/>
            <a:ext cx="4114800" cy="396875"/>
          </a:xfrm>
          <a:prstGeom prst="rect">
            <a:avLst/>
          </a:prstGeom>
          <a:noFill/>
          <a:ln w="9525">
            <a:noFill/>
            <a:miter lim="800000"/>
            <a:headEnd/>
            <a:tailEnd/>
          </a:ln>
        </p:spPr>
        <p:txBody>
          <a:bodyPr>
            <a:spAutoFit/>
          </a:bodyPr>
          <a:lstStyle/>
          <a:p>
            <a:pPr>
              <a:spcBef>
                <a:spcPct val="50000"/>
              </a:spcBef>
            </a:pPr>
            <a:endParaRPr lang="zh-CN" altLang="zh-CN" sz="2000" b="0" i="0"/>
          </a:p>
        </p:txBody>
      </p:sp>
      <p:sp>
        <p:nvSpPr>
          <p:cNvPr id="241697" name="Line 33"/>
          <p:cNvSpPr>
            <a:spLocks noChangeShapeType="1"/>
          </p:cNvSpPr>
          <p:nvPr/>
        </p:nvSpPr>
        <p:spPr bwMode="auto">
          <a:xfrm flipH="1">
            <a:off x="2455863" y="4194175"/>
            <a:ext cx="211137" cy="346075"/>
          </a:xfrm>
          <a:prstGeom prst="line">
            <a:avLst/>
          </a:prstGeom>
          <a:noFill/>
          <a:ln w="28575">
            <a:solidFill>
              <a:srgbClr val="009900"/>
            </a:solidFill>
            <a:round/>
            <a:headEnd/>
            <a:tailEnd/>
          </a:ln>
        </p:spPr>
        <p:txBody>
          <a:bodyPr wrap="none" anchor="ctr"/>
          <a:lstStyle/>
          <a:p>
            <a:endParaRPr lang="zh-CN" altLang="en-US"/>
          </a:p>
        </p:txBody>
      </p:sp>
      <p:sp>
        <p:nvSpPr>
          <p:cNvPr id="241696" name="Line 32"/>
          <p:cNvSpPr>
            <a:spLocks noChangeShapeType="1"/>
          </p:cNvSpPr>
          <p:nvPr/>
        </p:nvSpPr>
        <p:spPr bwMode="auto">
          <a:xfrm>
            <a:off x="2808288" y="4194175"/>
            <a:ext cx="212725" cy="346075"/>
          </a:xfrm>
          <a:prstGeom prst="line">
            <a:avLst/>
          </a:prstGeom>
          <a:noFill/>
          <a:ln w="28575">
            <a:solidFill>
              <a:srgbClr val="009900"/>
            </a:solidFill>
            <a:round/>
            <a:headEnd/>
            <a:tailEnd/>
          </a:ln>
        </p:spPr>
        <p:txBody>
          <a:bodyPr wrap="none" anchor="ctr"/>
          <a:lstStyle/>
          <a:p>
            <a:endParaRPr lang="zh-CN" altLang="en-US"/>
          </a:p>
        </p:txBody>
      </p:sp>
      <p:sp>
        <p:nvSpPr>
          <p:cNvPr id="241681" name="Line 17"/>
          <p:cNvSpPr>
            <a:spLocks noChangeShapeType="1"/>
          </p:cNvSpPr>
          <p:nvPr/>
        </p:nvSpPr>
        <p:spPr bwMode="auto">
          <a:xfrm>
            <a:off x="6981825" y="2284413"/>
            <a:ext cx="212725" cy="346075"/>
          </a:xfrm>
          <a:prstGeom prst="line">
            <a:avLst/>
          </a:prstGeom>
          <a:noFill/>
          <a:ln w="28575">
            <a:solidFill>
              <a:srgbClr val="009900"/>
            </a:solidFill>
            <a:round/>
            <a:headEnd/>
            <a:tailEnd/>
          </a:ln>
        </p:spPr>
        <p:txBody>
          <a:bodyPr wrap="none" anchor="ctr"/>
          <a:lstStyle/>
          <a:p>
            <a:endParaRPr lang="zh-CN" altLang="en-US"/>
          </a:p>
        </p:txBody>
      </p:sp>
      <p:sp>
        <p:nvSpPr>
          <p:cNvPr id="241680" name="Line 16"/>
          <p:cNvSpPr>
            <a:spLocks noChangeShapeType="1"/>
          </p:cNvSpPr>
          <p:nvPr/>
        </p:nvSpPr>
        <p:spPr bwMode="auto">
          <a:xfrm flipH="1">
            <a:off x="6629400" y="2284413"/>
            <a:ext cx="211138" cy="346075"/>
          </a:xfrm>
          <a:prstGeom prst="line">
            <a:avLst/>
          </a:prstGeom>
          <a:noFill/>
          <a:ln w="28575">
            <a:solidFill>
              <a:srgbClr val="009900"/>
            </a:solidFill>
            <a:round/>
            <a:headEnd/>
            <a:tailEnd/>
          </a:ln>
        </p:spPr>
        <p:txBody>
          <a:bodyPr wrap="none" anchor="ctr"/>
          <a:lstStyle/>
          <a:p>
            <a:endParaRPr lang="zh-CN" altLang="en-US"/>
          </a:p>
        </p:txBody>
      </p:sp>
      <p:sp>
        <p:nvSpPr>
          <p:cNvPr id="241669" name="Text Box 5"/>
          <p:cNvSpPr txBox="1">
            <a:spLocks noChangeArrowheads="1"/>
          </p:cNvSpPr>
          <p:nvPr/>
        </p:nvSpPr>
        <p:spPr bwMode="auto">
          <a:xfrm>
            <a:off x="1116013" y="1412875"/>
            <a:ext cx="279400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F : {7} {5} {2} {4}</a:t>
            </a:r>
            <a:endParaRPr lang="en-US" altLang="zh-CN" sz="2800" i="0">
              <a:effectLst>
                <a:outerShdw blurRad="38100" dist="38100" dir="2700000" algn="tl">
                  <a:srgbClr val="C0C0C0"/>
                </a:outerShdw>
              </a:effectLst>
            </a:endParaRPr>
          </a:p>
        </p:txBody>
      </p:sp>
      <p:sp>
        <p:nvSpPr>
          <p:cNvPr id="241670" name="Rectangle 6"/>
          <p:cNvSpPr>
            <a:spLocks noChangeArrowheads="1"/>
          </p:cNvSpPr>
          <p:nvPr/>
        </p:nvSpPr>
        <p:spPr bwMode="auto">
          <a:xfrm>
            <a:off x="1465263" y="2052638"/>
            <a:ext cx="354012"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71" name="Rectangle 7"/>
          <p:cNvSpPr>
            <a:spLocks noChangeArrowheads="1"/>
          </p:cNvSpPr>
          <p:nvPr/>
        </p:nvSpPr>
        <p:spPr bwMode="auto">
          <a:xfrm>
            <a:off x="2030413" y="2052638"/>
            <a:ext cx="354012"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72" name="Rectangle 8"/>
          <p:cNvSpPr>
            <a:spLocks noChangeArrowheads="1"/>
          </p:cNvSpPr>
          <p:nvPr/>
        </p:nvSpPr>
        <p:spPr bwMode="auto">
          <a:xfrm>
            <a:off x="2597150" y="2052638"/>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73" name="Rectangle 9"/>
          <p:cNvSpPr>
            <a:spLocks noChangeArrowheads="1"/>
          </p:cNvSpPr>
          <p:nvPr/>
        </p:nvSpPr>
        <p:spPr bwMode="auto">
          <a:xfrm>
            <a:off x="3162300" y="2052638"/>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74" name="Text Box 10"/>
          <p:cNvSpPr txBox="1">
            <a:spLocks noChangeArrowheads="1"/>
          </p:cNvSpPr>
          <p:nvPr/>
        </p:nvSpPr>
        <p:spPr bwMode="auto">
          <a:xfrm>
            <a:off x="5270500" y="1401763"/>
            <a:ext cx="224790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F : {7} {5} {6}</a:t>
            </a:r>
            <a:endParaRPr lang="en-US" altLang="zh-CN" sz="2800" i="0">
              <a:effectLst>
                <a:outerShdw blurRad="38100" dist="38100" dir="2700000" algn="tl">
                  <a:srgbClr val="C0C0C0"/>
                </a:outerShdw>
              </a:effectLst>
            </a:endParaRPr>
          </a:p>
        </p:txBody>
      </p:sp>
      <p:sp>
        <p:nvSpPr>
          <p:cNvPr id="241675" name="Rectangle 11"/>
          <p:cNvSpPr>
            <a:spLocks noChangeArrowheads="1"/>
          </p:cNvSpPr>
          <p:nvPr/>
        </p:nvSpPr>
        <p:spPr bwMode="auto">
          <a:xfrm>
            <a:off x="5426075" y="2052638"/>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76" name="Rectangle 12"/>
          <p:cNvSpPr>
            <a:spLocks noChangeArrowheads="1"/>
          </p:cNvSpPr>
          <p:nvPr/>
        </p:nvSpPr>
        <p:spPr bwMode="auto">
          <a:xfrm>
            <a:off x="5992813" y="2052638"/>
            <a:ext cx="352425"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77" name="Rectangle 13"/>
          <p:cNvSpPr>
            <a:spLocks noChangeArrowheads="1"/>
          </p:cNvSpPr>
          <p:nvPr/>
        </p:nvSpPr>
        <p:spPr bwMode="auto">
          <a:xfrm>
            <a:off x="6416675" y="2573338"/>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78" name="Rectangle 14"/>
          <p:cNvSpPr>
            <a:spLocks noChangeArrowheads="1"/>
          </p:cNvSpPr>
          <p:nvPr/>
        </p:nvSpPr>
        <p:spPr bwMode="auto">
          <a:xfrm>
            <a:off x="7053263" y="2573338"/>
            <a:ext cx="354012"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79" name="Oval 15"/>
          <p:cNvSpPr>
            <a:spLocks noChangeArrowheads="1"/>
          </p:cNvSpPr>
          <p:nvPr/>
        </p:nvSpPr>
        <p:spPr bwMode="auto">
          <a:xfrm>
            <a:off x="6699250" y="1995488"/>
            <a:ext cx="423863" cy="346075"/>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41682" name="Text Box 18"/>
          <p:cNvSpPr txBox="1">
            <a:spLocks noChangeArrowheads="1"/>
          </p:cNvSpPr>
          <p:nvPr/>
        </p:nvSpPr>
        <p:spPr bwMode="auto">
          <a:xfrm>
            <a:off x="1452563" y="19446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sz="2800" i="0">
              <a:effectLst>
                <a:outerShdw blurRad="38100" dist="38100" dir="2700000" algn="tl">
                  <a:srgbClr val="C0C0C0"/>
                </a:outerShdw>
              </a:effectLst>
            </a:endParaRPr>
          </a:p>
        </p:txBody>
      </p:sp>
      <p:sp>
        <p:nvSpPr>
          <p:cNvPr id="241683" name="Text Box 19"/>
          <p:cNvSpPr txBox="1">
            <a:spLocks noChangeArrowheads="1"/>
          </p:cNvSpPr>
          <p:nvPr/>
        </p:nvSpPr>
        <p:spPr bwMode="auto">
          <a:xfrm>
            <a:off x="2036763" y="1933575"/>
            <a:ext cx="360362"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sz="2800" i="0">
              <a:effectLst>
                <a:outerShdw blurRad="38100" dist="38100" dir="2700000" algn="tl">
                  <a:srgbClr val="C0C0C0"/>
                </a:outerShdw>
              </a:effectLst>
            </a:endParaRPr>
          </a:p>
        </p:txBody>
      </p:sp>
      <p:sp>
        <p:nvSpPr>
          <p:cNvPr id="241684" name="Text Box 20"/>
          <p:cNvSpPr txBox="1">
            <a:spLocks noChangeArrowheads="1"/>
          </p:cNvSpPr>
          <p:nvPr/>
        </p:nvSpPr>
        <p:spPr bwMode="auto">
          <a:xfrm>
            <a:off x="2601913" y="1933575"/>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sz="2800" i="0">
              <a:effectLst>
                <a:outerShdw blurRad="38100" dist="38100" dir="2700000" algn="tl">
                  <a:srgbClr val="C0C0C0"/>
                </a:outerShdw>
              </a:effectLst>
            </a:endParaRPr>
          </a:p>
        </p:txBody>
      </p:sp>
      <p:sp>
        <p:nvSpPr>
          <p:cNvPr id="241685" name="Text Box 21"/>
          <p:cNvSpPr txBox="1">
            <a:spLocks noChangeArrowheads="1"/>
          </p:cNvSpPr>
          <p:nvPr/>
        </p:nvSpPr>
        <p:spPr bwMode="auto">
          <a:xfrm>
            <a:off x="3168650" y="1933575"/>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sz="2800" i="0">
              <a:effectLst>
                <a:outerShdw blurRad="38100" dist="38100" dir="2700000" algn="tl">
                  <a:srgbClr val="C0C0C0"/>
                </a:outerShdw>
              </a:effectLst>
            </a:endParaRPr>
          </a:p>
        </p:txBody>
      </p:sp>
      <p:sp>
        <p:nvSpPr>
          <p:cNvPr id="241686" name="Text Box 22"/>
          <p:cNvSpPr txBox="1">
            <a:spLocks noChangeArrowheads="1"/>
          </p:cNvSpPr>
          <p:nvPr/>
        </p:nvSpPr>
        <p:spPr bwMode="auto">
          <a:xfrm>
            <a:off x="1979613" y="2349500"/>
            <a:ext cx="1092200" cy="519113"/>
          </a:xfrm>
          <a:prstGeom prst="rect">
            <a:avLst/>
          </a:prstGeom>
          <a:noFill/>
          <a:ln w="38100">
            <a:noFill/>
            <a:miter lim="800000"/>
            <a:headEnd/>
            <a:tailEnd/>
          </a:ln>
          <a:effectLst/>
        </p:spPr>
        <p:txBody>
          <a:bodyPr anchor="ctr">
            <a:spAutoFit/>
          </a:bodyPr>
          <a:lstStyle/>
          <a:p>
            <a:pPr algn="ctr">
              <a:defRPr/>
            </a:pPr>
            <a:r>
              <a:rPr lang="zh-CN" altLang="en-US" sz="2800" i="0">
                <a:solidFill>
                  <a:schemeClr val="accent2"/>
                </a:solidFill>
                <a:effectLst>
                  <a:outerShdw blurRad="38100" dist="38100" dir="2700000" algn="tl">
                    <a:srgbClr val="C0C0C0"/>
                  </a:outerShdw>
                </a:effectLst>
                <a:ea typeface="隶书" pitchFamily="49" charset="-122"/>
              </a:rPr>
              <a:t>初始</a:t>
            </a:r>
            <a:endParaRPr lang="zh-CN" altLang="en-US" sz="2800" i="0">
              <a:effectLst>
                <a:outerShdw blurRad="38100" dist="38100" dir="2700000" algn="tl">
                  <a:srgbClr val="C0C0C0"/>
                </a:outerShdw>
              </a:effectLst>
            </a:endParaRPr>
          </a:p>
        </p:txBody>
      </p:sp>
      <p:sp>
        <p:nvSpPr>
          <p:cNvPr id="241687" name="Text Box 23"/>
          <p:cNvSpPr txBox="1">
            <a:spLocks noChangeArrowheads="1"/>
          </p:cNvSpPr>
          <p:nvPr/>
        </p:nvSpPr>
        <p:spPr bwMode="auto">
          <a:xfrm>
            <a:off x="5456238" y="2789238"/>
            <a:ext cx="2170112" cy="519112"/>
          </a:xfrm>
          <a:prstGeom prst="rect">
            <a:avLst/>
          </a:prstGeom>
          <a:noFill/>
          <a:ln w="38100">
            <a:noFill/>
            <a:miter lim="800000"/>
            <a:headEnd/>
            <a:tailEnd/>
          </a:ln>
          <a:effectLst/>
        </p:spPr>
        <p:txBody>
          <a:bodyPr wrap="none" anchor="ctr">
            <a:spAutoFit/>
          </a:bodyPr>
          <a:lstStyle/>
          <a:p>
            <a:pPr>
              <a:defRPr/>
            </a:pPr>
            <a:r>
              <a:rPr lang="zh-CN" altLang="en-US" sz="2800" i="0">
                <a:solidFill>
                  <a:schemeClr val="accent2"/>
                </a:solidFill>
                <a:effectLst>
                  <a:outerShdw blurRad="38100" dist="38100" dir="2700000" algn="tl">
                    <a:srgbClr val="C0C0C0"/>
                  </a:outerShdw>
                </a:effectLst>
                <a:ea typeface="隶书" pitchFamily="49" charset="-122"/>
              </a:rPr>
              <a:t>合并</a:t>
            </a:r>
            <a:r>
              <a:rPr lang="en-US" altLang="zh-CN" sz="2800" i="0">
                <a:solidFill>
                  <a:schemeClr val="tx2"/>
                </a:solidFill>
                <a:effectLst>
                  <a:outerShdw blurRad="38100" dist="38100" dir="2700000" algn="tl">
                    <a:srgbClr val="C0C0C0"/>
                  </a:outerShdw>
                </a:effectLst>
              </a:rPr>
              <a:t>{2}</a:t>
            </a:r>
            <a:r>
              <a:rPr lang="zh-CN" altLang="en-US" sz="2800" i="0">
                <a:solidFill>
                  <a:schemeClr val="accent2"/>
                </a:solidFill>
                <a:effectLst>
                  <a:outerShdw blurRad="38100" dist="38100" dir="2700000" algn="tl">
                    <a:srgbClr val="C0C0C0"/>
                  </a:outerShdw>
                </a:effectLst>
                <a:ea typeface="隶书" pitchFamily="49" charset="-122"/>
              </a:rPr>
              <a:t>与</a:t>
            </a:r>
            <a:r>
              <a:rPr lang="en-US" altLang="zh-CN" sz="2800" i="0">
                <a:solidFill>
                  <a:schemeClr val="tx2"/>
                </a:solidFill>
                <a:effectLst>
                  <a:outerShdw blurRad="38100" dist="38100" dir="2700000" algn="tl">
                    <a:srgbClr val="C0C0C0"/>
                  </a:outerShdw>
                </a:effectLst>
              </a:rPr>
              <a:t>{4}</a:t>
            </a:r>
            <a:endParaRPr lang="en-US" altLang="zh-CN" sz="2800" i="0">
              <a:effectLst>
                <a:outerShdw blurRad="38100" dist="38100" dir="2700000" algn="tl">
                  <a:srgbClr val="C0C0C0"/>
                </a:outerShdw>
              </a:effectLst>
            </a:endParaRPr>
          </a:p>
        </p:txBody>
      </p:sp>
      <p:sp>
        <p:nvSpPr>
          <p:cNvPr id="241688" name="Text Box 24"/>
          <p:cNvSpPr txBox="1">
            <a:spLocks noChangeArrowheads="1"/>
          </p:cNvSpPr>
          <p:nvPr/>
        </p:nvSpPr>
        <p:spPr bwMode="auto">
          <a:xfrm>
            <a:off x="1524000" y="3287713"/>
            <a:ext cx="196850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F : {7} {11} </a:t>
            </a:r>
            <a:endParaRPr lang="en-US" altLang="zh-CN" sz="2800" i="0">
              <a:effectLst>
                <a:outerShdw blurRad="38100" dist="38100" dir="2700000" algn="tl">
                  <a:srgbClr val="C0C0C0"/>
                </a:outerShdw>
              </a:effectLst>
            </a:endParaRPr>
          </a:p>
        </p:txBody>
      </p:sp>
      <p:sp>
        <p:nvSpPr>
          <p:cNvPr id="241689" name="Line 25"/>
          <p:cNvSpPr>
            <a:spLocks noChangeShapeType="1"/>
          </p:cNvSpPr>
          <p:nvPr/>
        </p:nvSpPr>
        <p:spPr bwMode="auto">
          <a:xfrm>
            <a:off x="3162300" y="4772025"/>
            <a:ext cx="212725" cy="347663"/>
          </a:xfrm>
          <a:prstGeom prst="line">
            <a:avLst/>
          </a:prstGeom>
          <a:noFill/>
          <a:ln w="28575">
            <a:solidFill>
              <a:srgbClr val="009900"/>
            </a:solidFill>
            <a:round/>
            <a:headEnd/>
            <a:tailEnd/>
          </a:ln>
        </p:spPr>
        <p:txBody>
          <a:bodyPr wrap="none" anchor="ctr"/>
          <a:lstStyle/>
          <a:p>
            <a:endParaRPr lang="zh-CN" altLang="en-US"/>
          </a:p>
        </p:txBody>
      </p:sp>
      <p:sp>
        <p:nvSpPr>
          <p:cNvPr id="241690" name="Line 26"/>
          <p:cNvSpPr>
            <a:spLocks noChangeShapeType="1"/>
          </p:cNvSpPr>
          <p:nvPr/>
        </p:nvSpPr>
        <p:spPr bwMode="auto">
          <a:xfrm flipH="1">
            <a:off x="2808288" y="4703763"/>
            <a:ext cx="212725" cy="346075"/>
          </a:xfrm>
          <a:prstGeom prst="line">
            <a:avLst/>
          </a:prstGeom>
          <a:noFill/>
          <a:ln w="28575">
            <a:solidFill>
              <a:srgbClr val="009900"/>
            </a:solidFill>
            <a:round/>
            <a:headEnd/>
            <a:tailEnd/>
          </a:ln>
        </p:spPr>
        <p:txBody>
          <a:bodyPr wrap="none" anchor="ctr"/>
          <a:lstStyle/>
          <a:p>
            <a:endParaRPr lang="zh-CN" altLang="en-US"/>
          </a:p>
        </p:txBody>
      </p:sp>
      <p:sp>
        <p:nvSpPr>
          <p:cNvPr id="241691" name="Rectangle 27"/>
          <p:cNvSpPr>
            <a:spLocks noChangeArrowheads="1"/>
          </p:cNvSpPr>
          <p:nvPr/>
        </p:nvSpPr>
        <p:spPr bwMode="auto">
          <a:xfrm>
            <a:off x="1606550" y="4424363"/>
            <a:ext cx="354013" cy="290512"/>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92" name="Rectangle 28"/>
          <p:cNvSpPr>
            <a:spLocks noChangeArrowheads="1"/>
          </p:cNvSpPr>
          <p:nvPr/>
        </p:nvSpPr>
        <p:spPr bwMode="auto">
          <a:xfrm>
            <a:off x="2243138" y="4424363"/>
            <a:ext cx="354012" cy="290512"/>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93" name="Rectangle 29"/>
          <p:cNvSpPr>
            <a:spLocks noChangeArrowheads="1"/>
          </p:cNvSpPr>
          <p:nvPr/>
        </p:nvSpPr>
        <p:spPr bwMode="auto">
          <a:xfrm>
            <a:off x="2597150" y="4992688"/>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94" name="Rectangle 30"/>
          <p:cNvSpPr>
            <a:spLocks noChangeArrowheads="1"/>
          </p:cNvSpPr>
          <p:nvPr/>
        </p:nvSpPr>
        <p:spPr bwMode="auto">
          <a:xfrm>
            <a:off x="3162300" y="4992688"/>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695" name="Oval 31"/>
          <p:cNvSpPr>
            <a:spLocks noChangeArrowheads="1"/>
          </p:cNvSpPr>
          <p:nvPr/>
        </p:nvSpPr>
        <p:spPr bwMode="auto">
          <a:xfrm>
            <a:off x="2879725" y="4414838"/>
            <a:ext cx="423863" cy="346075"/>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41698" name="Oval 34"/>
          <p:cNvSpPr>
            <a:spLocks noChangeArrowheads="1"/>
          </p:cNvSpPr>
          <p:nvPr/>
        </p:nvSpPr>
        <p:spPr bwMode="auto">
          <a:xfrm>
            <a:off x="2525713" y="3903663"/>
            <a:ext cx="425450" cy="347662"/>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41699" name="Text Box 35"/>
          <p:cNvSpPr txBox="1">
            <a:spLocks noChangeArrowheads="1"/>
          </p:cNvSpPr>
          <p:nvPr/>
        </p:nvSpPr>
        <p:spPr bwMode="auto">
          <a:xfrm>
            <a:off x="5430838" y="19446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sz="2800" i="0">
              <a:effectLst>
                <a:outerShdw blurRad="38100" dist="38100" dir="2700000" algn="tl">
                  <a:srgbClr val="C0C0C0"/>
                </a:outerShdw>
              </a:effectLst>
            </a:endParaRPr>
          </a:p>
        </p:txBody>
      </p:sp>
      <p:sp>
        <p:nvSpPr>
          <p:cNvPr id="241700" name="Text Box 36"/>
          <p:cNvSpPr txBox="1">
            <a:spLocks noChangeArrowheads="1"/>
          </p:cNvSpPr>
          <p:nvPr/>
        </p:nvSpPr>
        <p:spPr bwMode="auto">
          <a:xfrm>
            <a:off x="5995988" y="1933575"/>
            <a:ext cx="363537"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sz="2800" i="0">
              <a:effectLst>
                <a:outerShdw blurRad="38100" dist="38100" dir="2700000" algn="tl">
                  <a:srgbClr val="C0C0C0"/>
                </a:outerShdw>
              </a:effectLst>
            </a:endParaRPr>
          </a:p>
        </p:txBody>
      </p:sp>
      <p:sp>
        <p:nvSpPr>
          <p:cNvPr id="241701" name="Text Box 37"/>
          <p:cNvSpPr txBox="1">
            <a:spLocks noChangeArrowheads="1"/>
          </p:cNvSpPr>
          <p:nvPr/>
        </p:nvSpPr>
        <p:spPr bwMode="auto">
          <a:xfrm>
            <a:off x="6403975" y="24638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sz="2800" i="0">
              <a:effectLst>
                <a:outerShdw blurRad="38100" dist="38100" dir="2700000" algn="tl">
                  <a:srgbClr val="C0C0C0"/>
                </a:outerShdw>
              </a:effectLst>
            </a:endParaRPr>
          </a:p>
        </p:txBody>
      </p:sp>
      <p:sp>
        <p:nvSpPr>
          <p:cNvPr id="241702" name="Text Box 38"/>
          <p:cNvSpPr txBox="1">
            <a:spLocks noChangeArrowheads="1"/>
          </p:cNvSpPr>
          <p:nvPr/>
        </p:nvSpPr>
        <p:spPr bwMode="auto">
          <a:xfrm>
            <a:off x="7059613" y="2463800"/>
            <a:ext cx="360362"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sz="2800" i="0">
              <a:effectLst>
                <a:outerShdw blurRad="38100" dist="38100" dir="2700000" algn="tl">
                  <a:srgbClr val="C0C0C0"/>
                </a:outerShdw>
              </a:effectLst>
            </a:endParaRPr>
          </a:p>
        </p:txBody>
      </p:sp>
      <p:sp>
        <p:nvSpPr>
          <p:cNvPr id="241703" name="Text Box 39"/>
          <p:cNvSpPr txBox="1">
            <a:spLocks noChangeArrowheads="1"/>
          </p:cNvSpPr>
          <p:nvPr/>
        </p:nvSpPr>
        <p:spPr bwMode="auto">
          <a:xfrm>
            <a:off x="1612900" y="4303713"/>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sz="2800" i="0">
              <a:effectLst>
                <a:outerShdw blurRad="38100" dist="38100" dir="2700000" algn="tl">
                  <a:srgbClr val="C0C0C0"/>
                </a:outerShdw>
              </a:effectLst>
            </a:endParaRPr>
          </a:p>
        </p:txBody>
      </p:sp>
      <p:sp>
        <p:nvSpPr>
          <p:cNvPr id="241704" name="Text Box 40"/>
          <p:cNvSpPr txBox="1">
            <a:spLocks noChangeArrowheads="1"/>
          </p:cNvSpPr>
          <p:nvPr/>
        </p:nvSpPr>
        <p:spPr bwMode="auto">
          <a:xfrm>
            <a:off x="2247900" y="4303713"/>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sz="2800" i="0">
              <a:effectLst>
                <a:outerShdw blurRad="38100" dist="38100" dir="2700000" algn="tl">
                  <a:srgbClr val="C0C0C0"/>
                </a:outerShdw>
              </a:effectLst>
            </a:endParaRPr>
          </a:p>
        </p:txBody>
      </p:sp>
      <p:sp>
        <p:nvSpPr>
          <p:cNvPr id="241705" name="Text Box 41"/>
          <p:cNvSpPr txBox="1">
            <a:spLocks noChangeArrowheads="1"/>
          </p:cNvSpPr>
          <p:nvPr/>
        </p:nvSpPr>
        <p:spPr bwMode="auto">
          <a:xfrm>
            <a:off x="2582863" y="4884738"/>
            <a:ext cx="363537"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sz="2800" i="0">
              <a:effectLst>
                <a:outerShdw blurRad="38100" dist="38100" dir="2700000" algn="tl">
                  <a:srgbClr val="C0C0C0"/>
                </a:outerShdw>
              </a:effectLst>
            </a:endParaRPr>
          </a:p>
        </p:txBody>
      </p:sp>
      <p:sp>
        <p:nvSpPr>
          <p:cNvPr id="241706" name="Text Box 42"/>
          <p:cNvSpPr txBox="1">
            <a:spLocks noChangeArrowheads="1"/>
          </p:cNvSpPr>
          <p:nvPr/>
        </p:nvSpPr>
        <p:spPr bwMode="auto">
          <a:xfrm>
            <a:off x="3168650" y="488473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sz="2800" i="0">
              <a:effectLst>
                <a:outerShdw blurRad="38100" dist="38100" dir="2700000" algn="tl">
                  <a:srgbClr val="C0C0C0"/>
                </a:outerShdw>
              </a:effectLst>
            </a:endParaRPr>
          </a:p>
        </p:txBody>
      </p:sp>
      <p:sp>
        <p:nvSpPr>
          <p:cNvPr id="241707" name="Text Box 43"/>
          <p:cNvSpPr txBox="1">
            <a:spLocks noChangeArrowheads="1"/>
          </p:cNvSpPr>
          <p:nvPr/>
        </p:nvSpPr>
        <p:spPr bwMode="auto">
          <a:xfrm>
            <a:off x="6697663" y="1898650"/>
            <a:ext cx="363537"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accent2"/>
                </a:solidFill>
                <a:effectLst>
                  <a:outerShdw blurRad="38100" dist="38100" dir="2700000" algn="tl">
                    <a:srgbClr val="C0C0C0"/>
                  </a:outerShdw>
                </a:effectLst>
              </a:rPr>
              <a:t>6</a:t>
            </a:r>
            <a:endParaRPr lang="en-US" altLang="zh-CN" sz="2800" i="0">
              <a:effectLst>
                <a:outerShdw blurRad="38100" dist="38100" dir="2700000" algn="tl">
                  <a:srgbClr val="C0C0C0"/>
                </a:outerShdw>
              </a:effectLst>
            </a:endParaRPr>
          </a:p>
        </p:txBody>
      </p:sp>
      <p:sp>
        <p:nvSpPr>
          <p:cNvPr id="241708" name="Text Box 44"/>
          <p:cNvSpPr txBox="1">
            <a:spLocks noChangeArrowheads="1"/>
          </p:cNvSpPr>
          <p:nvPr/>
        </p:nvSpPr>
        <p:spPr bwMode="auto">
          <a:xfrm>
            <a:off x="2808288" y="4316413"/>
            <a:ext cx="490537"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6</a:t>
            </a:r>
            <a:endParaRPr lang="en-US" altLang="zh-CN" sz="2800" i="0">
              <a:effectLst>
                <a:outerShdw blurRad="38100" dist="38100" dir="2700000" algn="tl">
                  <a:srgbClr val="C0C0C0"/>
                </a:outerShdw>
              </a:effectLst>
            </a:endParaRPr>
          </a:p>
        </p:txBody>
      </p:sp>
      <p:sp>
        <p:nvSpPr>
          <p:cNvPr id="241709" name="Text Box 45"/>
          <p:cNvSpPr txBox="1">
            <a:spLocks noChangeArrowheads="1"/>
          </p:cNvSpPr>
          <p:nvPr/>
        </p:nvSpPr>
        <p:spPr bwMode="auto">
          <a:xfrm>
            <a:off x="2455863" y="3795713"/>
            <a:ext cx="571500"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11</a:t>
            </a:r>
            <a:endParaRPr lang="en-US" altLang="zh-CN" sz="2800" i="0">
              <a:effectLst>
                <a:outerShdw blurRad="38100" dist="38100" dir="2700000" algn="tl">
                  <a:srgbClr val="C0C0C0"/>
                </a:outerShdw>
              </a:effectLst>
            </a:endParaRPr>
          </a:p>
        </p:txBody>
      </p:sp>
      <p:sp>
        <p:nvSpPr>
          <p:cNvPr id="241710" name="Text Box 46"/>
          <p:cNvSpPr txBox="1">
            <a:spLocks noChangeArrowheads="1"/>
          </p:cNvSpPr>
          <p:nvPr/>
        </p:nvSpPr>
        <p:spPr bwMode="auto">
          <a:xfrm>
            <a:off x="1522413" y="5218113"/>
            <a:ext cx="2170112" cy="519112"/>
          </a:xfrm>
          <a:prstGeom prst="rect">
            <a:avLst/>
          </a:prstGeom>
          <a:noFill/>
          <a:ln w="38100">
            <a:noFill/>
            <a:miter lim="800000"/>
            <a:headEnd/>
            <a:tailEnd/>
          </a:ln>
          <a:effectLst/>
        </p:spPr>
        <p:txBody>
          <a:bodyPr wrap="none" anchor="ctr">
            <a:spAutoFit/>
          </a:bodyPr>
          <a:lstStyle/>
          <a:p>
            <a:pPr algn="ctr">
              <a:defRPr/>
            </a:pPr>
            <a:r>
              <a:rPr lang="zh-CN" altLang="en-US" sz="2800" i="0">
                <a:solidFill>
                  <a:schemeClr val="accent2"/>
                </a:solidFill>
                <a:effectLst>
                  <a:outerShdw blurRad="38100" dist="38100" dir="2700000" algn="tl">
                    <a:srgbClr val="C0C0C0"/>
                  </a:outerShdw>
                </a:effectLst>
                <a:ea typeface="隶书" pitchFamily="49" charset="-122"/>
              </a:rPr>
              <a:t>合并</a:t>
            </a:r>
            <a:r>
              <a:rPr lang="en-US" altLang="zh-CN" sz="2800" i="0">
                <a:solidFill>
                  <a:schemeClr val="tx2"/>
                </a:solidFill>
                <a:effectLst>
                  <a:outerShdw blurRad="38100" dist="38100" dir="2700000" algn="tl">
                    <a:srgbClr val="C0C0C0"/>
                  </a:outerShdw>
                </a:effectLst>
              </a:rPr>
              <a:t>{5}</a:t>
            </a:r>
            <a:r>
              <a:rPr lang="zh-CN" altLang="en-US" sz="2800" i="0">
                <a:solidFill>
                  <a:schemeClr val="accent2"/>
                </a:solidFill>
                <a:effectLst>
                  <a:outerShdw blurRad="38100" dist="38100" dir="2700000" algn="tl">
                    <a:srgbClr val="C0C0C0"/>
                  </a:outerShdw>
                </a:effectLst>
                <a:ea typeface="隶书" pitchFamily="49" charset="-122"/>
              </a:rPr>
              <a:t>与</a:t>
            </a:r>
            <a:r>
              <a:rPr lang="en-US" altLang="zh-CN" sz="2800" i="0">
                <a:solidFill>
                  <a:schemeClr val="tx2"/>
                </a:solidFill>
                <a:effectLst>
                  <a:outerShdw blurRad="38100" dist="38100" dir="2700000" algn="tl">
                    <a:srgbClr val="C0C0C0"/>
                  </a:outerShdw>
                </a:effectLst>
              </a:rPr>
              <a:t>{6}</a:t>
            </a:r>
            <a:endParaRPr lang="en-US" altLang="zh-CN" sz="2800" i="0">
              <a:effectLst>
                <a:outerShdw blurRad="38100" dist="38100" dir="2700000" algn="tl">
                  <a:srgbClr val="C0C0C0"/>
                </a:outerShdw>
              </a:effectLst>
            </a:endParaRPr>
          </a:p>
        </p:txBody>
      </p:sp>
      <p:sp>
        <p:nvSpPr>
          <p:cNvPr id="241711" name="Text Box 47"/>
          <p:cNvSpPr txBox="1">
            <a:spLocks noChangeArrowheads="1"/>
          </p:cNvSpPr>
          <p:nvPr/>
        </p:nvSpPr>
        <p:spPr bwMode="auto">
          <a:xfrm>
            <a:off x="5730875" y="3287713"/>
            <a:ext cx="142240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F : {18} </a:t>
            </a:r>
            <a:endParaRPr lang="en-US" altLang="zh-CN" sz="2800" i="0">
              <a:effectLst>
                <a:outerShdw blurRad="38100" dist="38100" dir="2700000" algn="tl">
                  <a:srgbClr val="C0C0C0"/>
                </a:outerShdw>
              </a:effectLst>
            </a:endParaRPr>
          </a:p>
        </p:txBody>
      </p:sp>
      <p:sp>
        <p:nvSpPr>
          <p:cNvPr id="241712" name="Line 48"/>
          <p:cNvSpPr>
            <a:spLocks noChangeShapeType="1"/>
          </p:cNvSpPr>
          <p:nvPr/>
        </p:nvSpPr>
        <p:spPr bwMode="auto">
          <a:xfrm flipH="1">
            <a:off x="6062663" y="4194175"/>
            <a:ext cx="212725" cy="346075"/>
          </a:xfrm>
          <a:prstGeom prst="line">
            <a:avLst/>
          </a:prstGeom>
          <a:noFill/>
          <a:ln w="28575">
            <a:solidFill>
              <a:srgbClr val="009900"/>
            </a:solidFill>
            <a:round/>
            <a:headEnd/>
            <a:tailEnd/>
          </a:ln>
        </p:spPr>
        <p:txBody>
          <a:bodyPr wrap="none" anchor="ctr"/>
          <a:lstStyle/>
          <a:p>
            <a:endParaRPr lang="zh-CN" altLang="en-US"/>
          </a:p>
        </p:txBody>
      </p:sp>
      <p:sp>
        <p:nvSpPr>
          <p:cNvPr id="241713" name="Line 49"/>
          <p:cNvSpPr>
            <a:spLocks noChangeShapeType="1"/>
          </p:cNvSpPr>
          <p:nvPr/>
        </p:nvSpPr>
        <p:spPr bwMode="auto">
          <a:xfrm>
            <a:off x="6416675" y="4135438"/>
            <a:ext cx="212725" cy="347662"/>
          </a:xfrm>
          <a:prstGeom prst="line">
            <a:avLst/>
          </a:prstGeom>
          <a:noFill/>
          <a:ln w="28575">
            <a:solidFill>
              <a:srgbClr val="009900"/>
            </a:solidFill>
            <a:round/>
            <a:headEnd/>
            <a:tailEnd/>
          </a:ln>
        </p:spPr>
        <p:txBody>
          <a:bodyPr wrap="none" anchor="ctr"/>
          <a:lstStyle/>
          <a:p>
            <a:endParaRPr lang="zh-CN" altLang="en-US"/>
          </a:p>
        </p:txBody>
      </p:sp>
      <p:sp>
        <p:nvSpPr>
          <p:cNvPr id="241714" name="Line 50"/>
          <p:cNvSpPr>
            <a:spLocks noChangeShapeType="1"/>
          </p:cNvSpPr>
          <p:nvPr/>
        </p:nvSpPr>
        <p:spPr bwMode="auto">
          <a:xfrm>
            <a:off x="6770688" y="4714875"/>
            <a:ext cx="211137" cy="346075"/>
          </a:xfrm>
          <a:prstGeom prst="line">
            <a:avLst/>
          </a:prstGeom>
          <a:noFill/>
          <a:ln w="28575">
            <a:solidFill>
              <a:srgbClr val="009900"/>
            </a:solidFill>
            <a:round/>
            <a:headEnd/>
            <a:tailEnd/>
          </a:ln>
        </p:spPr>
        <p:txBody>
          <a:bodyPr wrap="none" anchor="ctr"/>
          <a:lstStyle/>
          <a:p>
            <a:endParaRPr lang="zh-CN" altLang="en-US"/>
          </a:p>
        </p:txBody>
      </p:sp>
      <p:sp>
        <p:nvSpPr>
          <p:cNvPr id="241715" name="Line 51"/>
          <p:cNvSpPr>
            <a:spLocks noChangeShapeType="1"/>
          </p:cNvSpPr>
          <p:nvPr/>
        </p:nvSpPr>
        <p:spPr bwMode="auto">
          <a:xfrm flipH="1">
            <a:off x="6416675" y="4703763"/>
            <a:ext cx="212725" cy="346075"/>
          </a:xfrm>
          <a:prstGeom prst="line">
            <a:avLst/>
          </a:prstGeom>
          <a:noFill/>
          <a:ln w="28575">
            <a:solidFill>
              <a:srgbClr val="009900"/>
            </a:solidFill>
            <a:round/>
            <a:headEnd/>
            <a:tailEnd/>
          </a:ln>
        </p:spPr>
        <p:txBody>
          <a:bodyPr wrap="none" anchor="ctr"/>
          <a:lstStyle/>
          <a:p>
            <a:endParaRPr lang="zh-CN" altLang="en-US"/>
          </a:p>
        </p:txBody>
      </p:sp>
      <p:sp>
        <p:nvSpPr>
          <p:cNvPr id="241717" name="Rectangle 53"/>
          <p:cNvSpPr>
            <a:spLocks noChangeArrowheads="1"/>
          </p:cNvSpPr>
          <p:nvPr/>
        </p:nvSpPr>
        <p:spPr bwMode="auto">
          <a:xfrm>
            <a:off x="5849938" y="4424363"/>
            <a:ext cx="354012" cy="290512"/>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718" name="Rectangle 54"/>
          <p:cNvSpPr>
            <a:spLocks noChangeArrowheads="1"/>
          </p:cNvSpPr>
          <p:nvPr/>
        </p:nvSpPr>
        <p:spPr bwMode="auto">
          <a:xfrm>
            <a:off x="6203950" y="4992688"/>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720" name="Oval 56"/>
          <p:cNvSpPr>
            <a:spLocks noChangeArrowheads="1"/>
          </p:cNvSpPr>
          <p:nvPr/>
        </p:nvSpPr>
        <p:spPr bwMode="auto">
          <a:xfrm>
            <a:off x="6486525" y="4414838"/>
            <a:ext cx="425450" cy="346075"/>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41721" name="Oval 57"/>
          <p:cNvSpPr>
            <a:spLocks noChangeArrowheads="1"/>
          </p:cNvSpPr>
          <p:nvPr/>
        </p:nvSpPr>
        <p:spPr bwMode="auto">
          <a:xfrm>
            <a:off x="6134100" y="3903663"/>
            <a:ext cx="423863" cy="347662"/>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41722" name="Text Box 58"/>
          <p:cNvSpPr txBox="1">
            <a:spLocks noChangeArrowheads="1"/>
          </p:cNvSpPr>
          <p:nvPr/>
        </p:nvSpPr>
        <p:spPr bwMode="auto">
          <a:xfrm>
            <a:off x="6191250" y="488473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sz="2800" i="0">
              <a:effectLst>
                <a:outerShdw blurRad="38100" dist="38100" dir="2700000" algn="tl">
                  <a:srgbClr val="C0C0C0"/>
                </a:outerShdw>
              </a:effectLst>
            </a:endParaRPr>
          </a:p>
        </p:txBody>
      </p:sp>
      <p:sp>
        <p:nvSpPr>
          <p:cNvPr id="241723" name="Text Box 59"/>
          <p:cNvSpPr txBox="1">
            <a:spLocks noChangeArrowheads="1"/>
          </p:cNvSpPr>
          <p:nvPr/>
        </p:nvSpPr>
        <p:spPr bwMode="auto">
          <a:xfrm>
            <a:off x="5651500" y="5876925"/>
            <a:ext cx="2343150" cy="519113"/>
          </a:xfrm>
          <a:prstGeom prst="rect">
            <a:avLst/>
          </a:prstGeom>
          <a:noFill/>
          <a:ln w="38100">
            <a:noFill/>
            <a:miter lim="800000"/>
            <a:headEnd/>
            <a:tailEnd/>
          </a:ln>
          <a:effectLst/>
        </p:spPr>
        <p:txBody>
          <a:bodyPr wrap="none" anchor="ctr">
            <a:spAutoFit/>
          </a:bodyPr>
          <a:lstStyle/>
          <a:p>
            <a:pPr algn="ctr">
              <a:defRPr/>
            </a:pPr>
            <a:r>
              <a:rPr lang="zh-CN" altLang="en-US" sz="2800" i="0">
                <a:solidFill>
                  <a:schemeClr val="accent2"/>
                </a:solidFill>
                <a:effectLst>
                  <a:outerShdw blurRad="38100" dist="38100" dir="2700000" algn="tl">
                    <a:srgbClr val="C0C0C0"/>
                  </a:outerShdw>
                </a:effectLst>
                <a:ea typeface="隶书" pitchFamily="49" charset="-122"/>
              </a:rPr>
              <a:t>合并</a:t>
            </a:r>
            <a:r>
              <a:rPr lang="en-US" altLang="zh-CN" sz="2800" i="0">
                <a:solidFill>
                  <a:schemeClr val="tx2"/>
                </a:solidFill>
                <a:effectLst>
                  <a:outerShdw blurRad="38100" dist="38100" dir="2700000" algn="tl">
                    <a:srgbClr val="C0C0C0"/>
                  </a:outerShdw>
                </a:effectLst>
              </a:rPr>
              <a:t>{7}</a:t>
            </a:r>
            <a:r>
              <a:rPr lang="zh-CN" altLang="en-US" sz="2800" i="0">
                <a:solidFill>
                  <a:schemeClr val="accent2"/>
                </a:solidFill>
                <a:effectLst>
                  <a:outerShdw blurRad="38100" dist="38100" dir="2700000" algn="tl">
                    <a:srgbClr val="C0C0C0"/>
                  </a:outerShdw>
                </a:effectLst>
                <a:ea typeface="隶书" pitchFamily="49" charset="-122"/>
              </a:rPr>
              <a:t>与</a:t>
            </a:r>
            <a:r>
              <a:rPr lang="en-US" altLang="zh-CN" sz="2800" i="0">
                <a:solidFill>
                  <a:schemeClr val="tx2"/>
                </a:solidFill>
                <a:effectLst>
                  <a:outerShdw blurRad="38100" dist="38100" dir="2700000" algn="tl">
                    <a:srgbClr val="C0C0C0"/>
                  </a:outerShdw>
                </a:effectLst>
              </a:rPr>
              <a:t>{11}</a:t>
            </a:r>
            <a:endParaRPr lang="en-US" altLang="zh-CN" sz="2800" i="0">
              <a:effectLst>
                <a:outerShdw blurRad="38100" dist="38100" dir="2700000" algn="tl">
                  <a:srgbClr val="C0C0C0"/>
                </a:outerShdw>
              </a:effectLst>
            </a:endParaRPr>
          </a:p>
        </p:txBody>
      </p:sp>
      <p:sp>
        <p:nvSpPr>
          <p:cNvPr id="241724" name="Line 60"/>
          <p:cNvSpPr>
            <a:spLocks noChangeShapeType="1"/>
          </p:cNvSpPr>
          <p:nvPr/>
        </p:nvSpPr>
        <p:spPr bwMode="auto">
          <a:xfrm>
            <a:off x="7105650" y="5235575"/>
            <a:ext cx="212725" cy="346075"/>
          </a:xfrm>
          <a:prstGeom prst="line">
            <a:avLst/>
          </a:prstGeom>
          <a:noFill/>
          <a:ln w="28575">
            <a:solidFill>
              <a:srgbClr val="009900"/>
            </a:solidFill>
            <a:round/>
            <a:headEnd/>
            <a:tailEnd/>
          </a:ln>
        </p:spPr>
        <p:txBody>
          <a:bodyPr wrap="none" anchor="ctr"/>
          <a:lstStyle/>
          <a:p>
            <a:endParaRPr lang="zh-CN" altLang="en-US"/>
          </a:p>
        </p:txBody>
      </p:sp>
      <p:sp>
        <p:nvSpPr>
          <p:cNvPr id="241725" name="Line 61"/>
          <p:cNvSpPr>
            <a:spLocks noChangeShapeType="1"/>
          </p:cNvSpPr>
          <p:nvPr/>
        </p:nvSpPr>
        <p:spPr bwMode="auto">
          <a:xfrm flipH="1">
            <a:off x="6753225" y="5235575"/>
            <a:ext cx="211138" cy="346075"/>
          </a:xfrm>
          <a:prstGeom prst="line">
            <a:avLst/>
          </a:prstGeom>
          <a:noFill/>
          <a:ln w="28575">
            <a:solidFill>
              <a:srgbClr val="009900"/>
            </a:solidFill>
            <a:round/>
            <a:headEnd/>
            <a:tailEnd/>
          </a:ln>
        </p:spPr>
        <p:txBody>
          <a:bodyPr wrap="none" anchor="ctr"/>
          <a:lstStyle/>
          <a:p>
            <a:endParaRPr lang="zh-CN" altLang="en-US"/>
          </a:p>
        </p:txBody>
      </p:sp>
      <p:sp>
        <p:nvSpPr>
          <p:cNvPr id="241726" name="Rectangle 62"/>
          <p:cNvSpPr>
            <a:spLocks noChangeArrowheads="1"/>
          </p:cNvSpPr>
          <p:nvPr/>
        </p:nvSpPr>
        <p:spPr bwMode="auto">
          <a:xfrm>
            <a:off x="6540500" y="5524500"/>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727" name="Rectangle 63"/>
          <p:cNvSpPr>
            <a:spLocks noChangeArrowheads="1"/>
          </p:cNvSpPr>
          <p:nvPr/>
        </p:nvSpPr>
        <p:spPr bwMode="auto">
          <a:xfrm>
            <a:off x="7194550" y="5524500"/>
            <a:ext cx="354013" cy="288925"/>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1728" name="Oval 64"/>
          <p:cNvSpPr>
            <a:spLocks noChangeArrowheads="1"/>
          </p:cNvSpPr>
          <p:nvPr/>
        </p:nvSpPr>
        <p:spPr bwMode="auto">
          <a:xfrm>
            <a:off x="6823075" y="4945063"/>
            <a:ext cx="423863" cy="347662"/>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41729" name="Text Box 65"/>
          <p:cNvSpPr txBox="1">
            <a:spLocks noChangeArrowheads="1"/>
          </p:cNvSpPr>
          <p:nvPr/>
        </p:nvSpPr>
        <p:spPr bwMode="auto">
          <a:xfrm>
            <a:off x="6527800" y="5414963"/>
            <a:ext cx="363538"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sz="2800" i="0">
              <a:effectLst>
                <a:outerShdw blurRad="38100" dist="38100" dir="2700000" algn="tl">
                  <a:srgbClr val="C0C0C0"/>
                </a:outerShdw>
              </a:effectLst>
            </a:endParaRPr>
          </a:p>
        </p:txBody>
      </p:sp>
      <p:sp>
        <p:nvSpPr>
          <p:cNvPr id="241731" name="Text Box 67"/>
          <p:cNvSpPr txBox="1">
            <a:spLocks noChangeArrowheads="1"/>
          </p:cNvSpPr>
          <p:nvPr/>
        </p:nvSpPr>
        <p:spPr bwMode="auto">
          <a:xfrm>
            <a:off x="5837238" y="43053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sz="2800" i="0">
              <a:effectLst>
                <a:outerShdw blurRad="38100" dist="38100" dir="2700000" algn="tl">
                  <a:srgbClr val="C0C0C0"/>
                </a:outerShdw>
              </a:effectLst>
            </a:endParaRPr>
          </a:p>
        </p:txBody>
      </p:sp>
      <p:sp>
        <p:nvSpPr>
          <p:cNvPr id="241732" name="Text Box 68"/>
          <p:cNvSpPr txBox="1">
            <a:spLocks noChangeArrowheads="1"/>
          </p:cNvSpPr>
          <p:nvPr/>
        </p:nvSpPr>
        <p:spPr bwMode="auto">
          <a:xfrm>
            <a:off x="7200900" y="5414963"/>
            <a:ext cx="360363"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sz="2800" i="0">
              <a:effectLst>
                <a:outerShdw blurRad="38100" dist="38100" dir="2700000" algn="tl">
                  <a:srgbClr val="C0C0C0"/>
                </a:outerShdw>
              </a:effectLst>
            </a:endParaRPr>
          </a:p>
        </p:txBody>
      </p:sp>
      <p:sp>
        <p:nvSpPr>
          <p:cNvPr id="241733" name="Text Box 69"/>
          <p:cNvSpPr txBox="1">
            <a:spLocks noChangeArrowheads="1"/>
          </p:cNvSpPr>
          <p:nvPr/>
        </p:nvSpPr>
        <p:spPr bwMode="auto">
          <a:xfrm>
            <a:off x="6775450" y="4837113"/>
            <a:ext cx="490538"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6</a:t>
            </a:r>
            <a:endParaRPr lang="en-US" altLang="zh-CN" sz="2800" i="0">
              <a:effectLst>
                <a:outerShdw blurRad="38100" dist="38100" dir="2700000" algn="tl">
                  <a:srgbClr val="C0C0C0"/>
                </a:outerShdw>
              </a:effectLst>
            </a:endParaRPr>
          </a:p>
        </p:txBody>
      </p:sp>
      <p:sp>
        <p:nvSpPr>
          <p:cNvPr id="241734" name="Text Box 70"/>
          <p:cNvSpPr txBox="1">
            <a:spLocks noChangeArrowheads="1"/>
          </p:cNvSpPr>
          <p:nvPr/>
        </p:nvSpPr>
        <p:spPr bwMode="auto">
          <a:xfrm>
            <a:off x="6423025" y="4314825"/>
            <a:ext cx="571500" cy="519113"/>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11</a:t>
            </a:r>
            <a:endParaRPr lang="en-US" altLang="zh-CN" sz="2800" i="0">
              <a:effectLst>
                <a:outerShdw blurRad="38100" dist="38100" dir="2700000" algn="tl">
                  <a:srgbClr val="C0C0C0"/>
                </a:outerShdw>
              </a:effectLst>
            </a:endParaRPr>
          </a:p>
        </p:txBody>
      </p:sp>
      <p:sp>
        <p:nvSpPr>
          <p:cNvPr id="241735" name="Text Box 71"/>
          <p:cNvSpPr txBox="1">
            <a:spLocks noChangeArrowheads="1"/>
          </p:cNvSpPr>
          <p:nvPr/>
        </p:nvSpPr>
        <p:spPr bwMode="auto">
          <a:xfrm>
            <a:off x="6062663" y="3795713"/>
            <a:ext cx="571500"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18</a:t>
            </a:r>
            <a:endParaRPr lang="en-US" altLang="zh-CN" sz="2800" i="0">
              <a:effectLst>
                <a:outerShdw blurRad="38100" dist="38100" dir="2700000" algn="tl">
                  <a:srgbClr val="C0C0C0"/>
                </a:outerShdw>
              </a:effectLst>
            </a:endParaRPr>
          </a:p>
        </p:txBody>
      </p:sp>
      <p:sp>
        <p:nvSpPr>
          <p:cNvPr id="241737" name="Text Box 73"/>
          <p:cNvSpPr txBox="1">
            <a:spLocks noChangeArrowheads="1"/>
          </p:cNvSpPr>
          <p:nvPr/>
        </p:nvSpPr>
        <p:spPr bwMode="auto">
          <a:xfrm>
            <a:off x="2124075" y="692150"/>
            <a:ext cx="4248150" cy="579438"/>
          </a:xfrm>
          <a:prstGeom prst="rect">
            <a:avLst/>
          </a:prstGeom>
          <a:noFill/>
          <a:ln w="9525">
            <a:noFill/>
            <a:miter lim="800000"/>
            <a:headEnd/>
            <a:tailEnd/>
          </a:ln>
          <a:effectLst/>
        </p:spPr>
        <p:txBody>
          <a:bodyPr>
            <a:spAutoFit/>
          </a:bodyPr>
          <a:lstStyle/>
          <a:p>
            <a:pPr>
              <a:defRPr/>
            </a:pPr>
            <a:r>
              <a:rPr lang="en-US" altLang="zh-CN" sz="3200" i="0" u="sng">
                <a:solidFill>
                  <a:srgbClr val="CC3300"/>
                </a:solidFill>
                <a:effectLst>
                  <a:outerShdw blurRad="38100" dist="38100" dir="2700000" algn="tl">
                    <a:srgbClr val="C0C0C0"/>
                  </a:outerShdw>
                </a:effectLst>
                <a:ea typeface="仿宋_GB2312" pitchFamily="49" charset="-122"/>
              </a:rPr>
              <a:t>Huffman</a:t>
            </a:r>
            <a:r>
              <a:rPr lang="zh-CN" altLang="en-US" sz="3200" i="0" u="sng">
                <a:solidFill>
                  <a:schemeClr val="accent2"/>
                </a:solidFill>
                <a:effectLst>
                  <a:outerShdw blurRad="38100" dist="38100" dir="2700000" algn="tl">
                    <a:srgbClr val="C0C0C0"/>
                  </a:outerShdw>
                </a:effectLst>
                <a:ea typeface="仿宋_GB2312" pitchFamily="49" charset="-122"/>
              </a:rPr>
              <a:t>树的构造过程</a:t>
            </a:r>
          </a:p>
        </p:txBody>
      </p:sp>
      <p:sp>
        <p:nvSpPr>
          <p:cNvPr id="68" name="灯片编号占位符 67"/>
          <p:cNvSpPr>
            <a:spLocks noGrp="1"/>
          </p:cNvSpPr>
          <p:nvPr>
            <p:ph type="sldNum" sz="quarter" idx="12"/>
          </p:nvPr>
        </p:nvSpPr>
        <p:spPr/>
        <p:txBody>
          <a:bodyPr/>
          <a:lstStyle/>
          <a:p>
            <a:pPr>
              <a:defRPr/>
            </a:pPr>
            <a:fld id="{FA13E0FF-AC54-4E23-B7ED-CE167D266037}" type="slidenum">
              <a:rPr lang="en-US" altLang="zh-CN" smtClean="0"/>
              <a:pPr>
                <a:defRPr/>
              </a:pPr>
              <a:t>304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9"/>
                                        </p:tgtEl>
                                        <p:attrNameLst>
                                          <p:attrName>style.visibility</p:attrName>
                                        </p:attrNameLst>
                                      </p:cBhvr>
                                      <p:to>
                                        <p:strVal val="visible"/>
                                      </p:to>
                                    </p:set>
                                    <p:anim calcmode="lin" valueType="num">
                                      <p:cBhvr additive="base">
                                        <p:cTn id="7" dur="500" fill="hold"/>
                                        <p:tgtEl>
                                          <p:spTgt spid="241669"/>
                                        </p:tgtEl>
                                        <p:attrNameLst>
                                          <p:attrName>ppt_x</p:attrName>
                                        </p:attrNameLst>
                                      </p:cBhvr>
                                      <p:tavLst>
                                        <p:tav tm="0">
                                          <p:val>
                                            <p:strVal val="0-#ppt_w/2"/>
                                          </p:val>
                                        </p:tav>
                                        <p:tav tm="100000">
                                          <p:val>
                                            <p:strVal val="#ppt_x"/>
                                          </p:val>
                                        </p:tav>
                                      </p:tavLst>
                                    </p:anim>
                                    <p:anim calcmode="lin" valueType="num">
                                      <p:cBhvr additive="base">
                                        <p:cTn id="8" dur="500" fill="hold"/>
                                        <p:tgtEl>
                                          <p:spTgt spid="24166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1670"/>
                                        </p:tgtEl>
                                        <p:attrNameLst>
                                          <p:attrName>style.visibility</p:attrName>
                                        </p:attrNameLst>
                                      </p:cBhvr>
                                      <p:to>
                                        <p:strVal val="visible"/>
                                      </p:to>
                                    </p:set>
                                    <p:anim calcmode="lin" valueType="num">
                                      <p:cBhvr additive="base">
                                        <p:cTn id="11" dur="500" fill="hold"/>
                                        <p:tgtEl>
                                          <p:spTgt spid="241670"/>
                                        </p:tgtEl>
                                        <p:attrNameLst>
                                          <p:attrName>ppt_x</p:attrName>
                                        </p:attrNameLst>
                                      </p:cBhvr>
                                      <p:tavLst>
                                        <p:tav tm="0">
                                          <p:val>
                                            <p:strVal val="0-#ppt_w/2"/>
                                          </p:val>
                                        </p:tav>
                                        <p:tav tm="100000">
                                          <p:val>
                                            <p:strVal val="#ppt_x"/>
                                          </p:val>
                                        </p:tav>
                                      </p:tavLst>
                                    </p:anim>
                                    <p:anim calcmode="lin" valueType="num">
                                      <p:cBhvr additive="base">
                                        <p:cTn id="12" dur="500" fill="hold"/>
                                        <p:tgtEl>
                                          <p:spTgt spid="2416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1671"/>
                                        </p:tgtEl>
                                        <p:attrNameLst>
                                          <p:attrName>style.visibility</p:attrName>
                                        </p:attrNameLst>
                                      </p:cBhvr>
                                      <p:to>
                                        <p:strVal val="visible"/>
                                      </p:to>
                                    </p:set>
                                    <p:anim calcmode="lin" valueType="num">
                                      <p:cBhvr additive="base">
                                        <p:cTn id="15" dur="500" fill="hold"/>
                                        <p:tgtEl>
                                          <p:spTgt spid="241671"/>
                                        </p:tgtEl>
                                        <p:attrNameLst>
                                          <p:attrName>ppt_x</p:attrName>
                                        </p:attrNameLst>
                                      </p:cBhvr>
                                      <p:tavLst>
                                        <p:tav tm="0">
                                          <p:val>
                                            <p:strVal val="0-#ppt_w/2"/>
                                          </p:val>
                                        </p:tav>
                                        <p:tav tm="100000">
                                          <p:val>
                                            <p:strVal val="#ppt_x"/>
                                          </p:val>
                                        </p:tav>
                                      </p:tavLst>
                                    </p:anim>
                                    <p:anim calcmode="lin" valueType="num">
                                      <p:cBhvr additive="base">
                                        <p:cTn id="16" dur="500" fill="hold"/>
                                        <p:tgtEl>
                                          <p:spTgt spid="24167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1672"/>
                                        </p:tgtEl>
                                        <p:attrNameLst>
                                          <p:attrName>style.visibility</p:attrName>
                                        </p:attrNameLst>
                                      </p:cBhvr>
                                      <p:to>
                                        <p:strVal val="visible"/>
                                      </p:to>
                                    </p:set>
                                    <p:anim calcmode="lin" valueType="num">
                                      <p:cBhvr additive="base">
                                        <p:cTn id="19" dur="500" fill="hold"/>
                                        <p:tgtEl>
                                          <p:spTgt spid="241672"/>
                                        </p:tgtEl>
                                        <p:attrNameLst>
                                          <p:attrName>ppt_x</p:attrName>
                                        </p:attrNameLst>
                                      </p:cBhvr>
                                      <p:tavLst>
                                        <p:tav tm="0">
                                          <p:val>
                                            <p:strVal val="0-#ppt_w/2"/>
                                          </p:val>
                                        </p:tav>
                                        <p:tav tm="100000">
                                          <p:val>
                                            <p:strVal val="#ppt_x"/>
                                          </p:val>
                                        </p:tav>
                                      </p:tavLst>
                                    </p:anim>
                                    <p:anim calcmode="lin" valueType="num">
                                      <p:cBhvr additive="base">
                                        <p:cTn id="20" dur="500" fill="hold"/>
                                        <p:tgtEl>
                                          <p:spTgt spid="24167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41673"/>
                                        </p:tgtEl>
                                        <p:attrNameLst>
                                          <p:attrName>style.visibility</p:attrName>
                                        </p:attrNameLst>
                                      </p:cBhvr>
                                      <p:to>
                                        <p:strVal val="visible"/>
                                      </p:to>
                                    </p:set>
                                    <p:anim calcmode="lin" valueType="num">
                                      <p:cBhvr additive="base">
                                        <p:cTn id="23" dur="500" fill="hold"/>
                                        <p:tgtEl>
                                          <p:spTgt spid="241673"/>
                                        </p:tgtEl>
                                        <p:attrNameLst>
                                          <p:attrName>ppt_x</p:attrName>
                                        </p:attrNameLst>
                                      </p:cBhvr>
                                      <p:tavLst>
                                        <p:tav tm="0">
                                          <p:val>
                                            <p:strVal val="0-#ppt_w/2"/>
                                          </p:val>
                                        </p:tav>
                                        <p:tav tm="100000">
                                          <p:val>
                                            <p:strVal val="#ppt_x"/>
                                          </p:val>
                                        </p:tav>
                                      </p:tavLst>
                                    </p:anim>
                                    <p:anim calcmode="lin" valueType="num">
                                      <p:cBhvr additive="base">
                                        <p:cTn id="24" dur="500" fill="hold"/>
                                        <p:tgtEl>
                                          <p:spTgt spid="24167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1682"/>
                                        </p:tgtEl>
                                        <p:attrNameLst>
                                          <p:attrName>style.visibility</p:attrName>
                                        </p:attrNameLst>
                                      </p:cBhvr>
                                      <p:to>
                                        <p:strVal val="visible"/>
                                      </p:to>
                                    </p:set>
                                    <p:anim calcmode="lin" valueType="num">
                                      <p:cBhvr additive="base">
                                        <p:cTn id="27" dur="500" fill="hold"/>
                                        <p:tgtEl>
                                          <p:spTgt spid="241682"/>
                                        </p:tgtEl>
                                        <p:attrNameLst>
                                          <p:attrName>ppt_x</p:attrName>
                                        </p:attrNameLst>
                                      </p:cBhvr>
                                      <p:tavLst>
                                        <p:tav tm="0">
                                          <p:val>
                                            <p:strVal val="0-#ppt_w/2"/>
                                          </p:val>
                                        </p:tav>
                                        <p:tav tm="100000">
                                          <p:val>
                                            <p:strVal val="#ppt_x"/>
                                          </p:val>
                                        </p:tav>
                                      </p:tavLst>
                                    </p:anim>
                                    <p:anim calcmode="lin" valueType="num">
                                      <p:cBhvr additive="base">
                                        <p:cTn id="28" dur="500" fill="hold"/>
                                        <p:tgtEl>
                                          <p:spTgt spid="24168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1683"/>
                                        </p:tgtEl>
                                        <p:attrNameLst>
                                          <p:attrName>style.visibility</p:attrName>
                                        </p:attrNameLst>
                                      </p:cBhvr>
                                      <p:to>
                                        <p:strVal val="visible"/>
                                      </p:to>
                                    </p:set>
                                    <p:anim calcmode="lin" valueType="num">
                                      <p:cBhvr additive="base">
                                        <p:cTn id="31" dur="500" fill="hold"/>
                                        <p:tgtEl>
                                          <p:spTgt spid="241683"/>
                                        </p:tgtEl>
                                        <p:attrNameLst>
                                          <p:attrName>ppt_x</p:attrName>
                                        </p:attrNameLst>
                                      </p:cBhvr>
                                      <p:tavLst>
                                        <p:tav tm="0">
                                          <p:val>
                                            <p:strVal val="0-#ppt_w/2"/>
                                          </p:val>
                                        </p:tav>
                                        <p:tav tm="100000">
                                          <p:val>
                                            <p:strVal val="#ppt_x"/>
                                          </p:val>
                                        </p:tav>
                                      </p:tavLst>
                                    </p:anim>
                                    <p:anim calcmode="lin" valueType="num">
                                      <p:cBhvr additive="base">
                                        <p:cTn id="32" dur="500" fill="hold"/>
                                        <p:tgtEl>
                                          <p:spTgt spid="24168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1684"/>
                                        </p:tgtEl>
                                        <p:attrNameLst>
                                          <p:attrName>style.visibility</p:attrName>
                                        </p:attrNameLst>
                                      </p:cBhvr>
                                      <p:to>
                                        <p:strVal val="visible"/>
                                      </p:to>
                                    </p:set>
                                    <p:anim calcmode="lin" valueType="num">
                                      <p:cBhvr additive="base">
                                        <p:cTn id="35" dur="500" fill="hold"/>
                                        <p:tgtEl>
                                          <p:spTgt spid="241684"/>
                                        </p:tgtEl>
                                        <p:attrNameLst>
                                          <p:attrName>ppt_x</p:attrName>
                                        </p:attrNameLst>
                                      </p:cBhvr>
                                      <p:tavLst>
                                        <p:tav tm="0">
                                          <p:val>
                                            <p:strVal val="0-#ppt_w/2"/>
                                          </p:val>
                                        </p:tav>
                                        <p:tav tm="100000">
                                          <p:val>
                                            <p:strVal val="#ppt_x"/>
                                          </p:val>
                                        </p:tav>
                                      </p:tavLst>
                                    </p:anim>
                                    <p:anim calcmode="lin" valueType="num">
                                      <p:cBhvr additive="base">
                                        <p:cTn id="36" dur="500" fill="hold"/>
                                        <p:tgtEl>
                                          <p:spTgt spid="24168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41685"/>
                                        </p:tgtEl>
                                        <p:attrNameLst>
                                          <p:attrName>style.visibility</p:attrName>
                                        </p:attrNameLst>
                                      </p:cBhvr>
                                      <p:to>
                                        <p:strVal val="visible"/>
                                      </p:to>
                                    </p:set>
                                    <p:anim calcmode="lin" valueType="num">
                                      <p:cBhvr additive="base">
                                        <p:cTn id="39" dur="500" fill="hold"/>
                                        <p:tgtEl>
                                          <p:spTgt spid="241685"/>
                                        </p:tgtEl>
                                        <p:attrNameLst>
                                          <p:attrName>ppt_x</p:attrName>
                                        </p:attrNameLst>
                                      </p:cBhvr>
                                      <p:tavLst>
                                        <p:tav tm="0">
                                          <p:val>
                                            <p:strVal val="0-#ppt_w/2"/>
                                          </p:val>
                                        </p:tav>
                                        <p:tav tm="100000">
                                          <p:val>
                                            <p:strVal val="#ppt_x"/>
                                          </p:val>
                                        </p:tav>
                                      </p:tavLst>
                                    </p:anim>
                                    <p:anim calcmode="lin" valueType="num">
                                      <p:cBhvr additive="base">
                                        <p:cTn id="40" dur="500" fill="hold"/>
                                        <p:tgtEl>
                                          <p:spTgt spid="24168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41686"/>
                                        </p:tgtEl>
                                        <p:attrNameLst>
                                          <p:attrName>style.visibility</p:attrName>
                                        </p:attrNameLst>
                                      </p:cBhvr>
                                      <p:to>
                                        <p:strVal val="visible"/>
                                      </p:to>
                                    </p:set>
                                    <p:anim calcmode="lin" valueType="num">
                                      <p:cBhvr additive="base">
                                        <p:cTn id="43" dur="500" fill="hold"/>
                                        <p:tgtEl>
                                          <p:spTgt spid="241686"/>
                                        </p:tgtEl>
                                        <p:attrNameLst>
                                          <p:attrName>ppt_x</p:attrName>
                                        </p:attrNameLst>
                                      </p:cBhvr>
                                      <p:tavLst>
                                        <p:tav tm="0">
                                          <p:val>
                                            <p:strVal val="0-#ppt_w/2"/>
                                          </p:val>
                                        </p:tav>
                                        <p:tav tm="100000">
                                          <p:val>
                                            <p:strVal val="#ppt_x"/>
                                          </p:val>
                                        </p:tav>
                                      </p:tavLst>
                                    </p:anim>
                                    <p:anim calcmode="lin" valueType="num">
                                      <p:cBhvr additive="base">
                                        <p:cTn id="44" dur="500" fill="hold"/>
                                        <p:tgtEl>
                                          <p:spTgt spid="24168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1681"/>
                                        </p:tgtEl>
                                        <p:attrNameLst>
                                          <p:attrName>style.visibility</p:attrName>
                                        </p:attrNameLst>
                                      </p:cBhvr>
                                      <p:to>
                                        <p:strVal val="visible"/>
                                      </p:to>
                                    </p:set>
                                    <p:anim calcmode="lin" valueType="num">
                                      <p:cBhvr additive="base">
                                        <p:cTn id="49" dur="500" fill="hold"/>
                                        <p:tgtEl>
                                          <p:spTgt spid="241681"/>
                                        </p:tgtEl>
                                        <p:attrNameLst>
                                          <p:attrName>ppt_x</p:attrName>
                                        </p:attrNameLst>
                                      </p:cBhvr>
                                      <p:tavLst>
                                        <p:tav tm="0">
                                          <p:val>
                                            <p:strVal val="0-#ppt_w/2"/>
                                          </p:val>
                                        </p:tav>
                                        <p:tav tm="100000">
                                          <p:val>
                                            <p:strVal val="#ppt_x"/>
                                          </p:val>
                                        </p:tav>
                                      </p:tavLst>
                                    </p:anim>
                                    <p:anim calcmode="lin" valueType="num">
                                      <p:cBhvr additive="base">
                                        <p:cTn id="50" dur="500" fill="hold"/>
                                        <p:tgtEl>
                                          <p:spTgt spid="241681"/>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41680"/>
                                        </p:tgtEl>
                                        <p:attrNameLst>
                                          <p:attrName>style.visibility</p:attrName>
                                        </p:attrNameLst>
                                      </p:cBhvr>
                                      <p:to>
                                        <p:strVal val="visible"/>
                                      </p:to>
                                    </p:set>
                                    <p:anim calcmode="lin" valueType="num">
                                      <p:cBhvr additive="base">
                                        <p:cTn id="53" dur="500" fill="hold"/>
                                        <p:tgtEl>
                                          <p:spTgt spid="241680"/>
                                        </p:tgtEl>
                                        <p:attrNameLst>
                                          <p:attrName>ppt_x</p:attrName>
                                        </p:attrNameLst>
                                      </p:cBhvr>
                                      <p:tavLst>
                                        <p:tav tm="0">
                                          <p:val>
                                            <p:strVal val="0-#ppt_w/2"/>
                                          </p:val>
                                        </p:tav>
                                        <p:tav tm="100000">
                                          <p:val>
                                            <p:strVal val="#ppt_x"/>
                                          </p:val>
                                        </p:tav>
                                      </p:tavLst>
                                    </p:anim>
                                    <p:anim calcmode="lin" valueType="num">
                                      <p:cBhvr additive="base">
                                        <p:cTn id="54" dur="500" fill="hold"/>
                                        <p:tgtEl>
                                          <p:spTgt spid="241680"/>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41674"/>
                                        </p:tgtEl>
                                        <p:attrNameLst>
                                          <p:attrName>style.visibility</p:attrName>
                                        </p:attrNameLst>
                                      </p:cBhvr>
                                      <p:to>
                                        <p:strVal val="visible"/>
                                      </p:to>
                                    </p:set>
                                    <p:anim calcmode="lin" valueType="num">
                                      <p:cBhvr additive="base">
                                        <p:cTn id="57" dur="500" fill="hold"/>
                                        <p:tgtEl>
                                          <p:spTgt spid="241674"/>
                                        </p:tgtEl>
                                        <p:attrNameLst>
                                          <p:attrName>ppt_x</p:attrName>
                                        </p:attrNameLst>
                                      </p:cBhvr>
                                      <p:tavLst>
                                        <p:tav tm="0">
                                          <p:val>
                                            <p:strVal val="0-#ppt_w/2"/>
                                          </p:val>
                                        </p:tav>
                                        <p:tav tm="100000">
                                          <p:val>
                                            <p:strVal val="#ppt_x"/>
                                          </p:val>
                                        </p:tav>
                                      </p:tavLst>
                                    </p:anim>
                                    <p:anim calcmode="lin" valueType="num">
                                      <p:cBhvr additive="base">
                                        <p:cTn id="58" dur="500" fill="hold"/>
                                        <p:tgtEl>
                                          <p:spTgt spid="241674"/>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41675"/>
                                        </p:tgtEl>
                                        <p:attrNameLst>
                                          <p:attrName>style.visibility</p:attrName>
                                        </p:attrNameLst>
                                      </p:cBhvr>
                                      <p:to>
                                        <p:strVal val="visible"/>
                                      </p:to>
                                    </p:set>
                                    <p:anim calcmode="lin" valueType="num">
                                      <p:cBhvr additive="base">
                                        <p:cTn id="61" dur="500" fill="hold"/>
                                        <p:tgtEl>
                                          <p:spTgt spid="241675"/>
                                        </p:tgtEl>
                                        <p:attrNameLst>
                                          <p:attrName>ppt_x</p:attrName>
                                        </p:attrNameLst>
                                      </p:cBhvr>
                                      <p:tavLst>
                                        <p:tav tm="0">
                                          <p:val>
                                            <p:strVal val="0-#ppt_w/2"/>
                                          </p:val>
                                        </p:tav>
                                        <p:tav tm="100000">
                                          <p:val>
                                            <p:strVal val="#ppt_x"/>
                                          </p:val>
                                        </p:tav>
                                      </p:tavLst>
                                    </p:anim>
                                    <p:anim calcmode="lin" valueType="num">
                                      <p:cBhvr additive="base">
                                        <p:cTn id="62" dur="500" fill="hold"/>
                                        <p:tgtEl>
                                          <p:spTgt spid="241675"/>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41676"/>
                                        </p:tgtEl>
                                        <p:attrNameLst>
                                          <p:attrName>style.visibility</p:attrName>
                                        </p:attrNameLst>
                                      </p:cBhvr>
                                      <p:to>
                                        <p:strVal val="visible"/>
                                      </p:to>
                                    </p:set>
                                    <p:anim calcmode="lin" valueType="num">
                                      <p:cBhvr additive="base">
                                        <p:cTn id="65" dur="500" fill="hold"/>
                                        <p:tgtEl>
                                          <p:spTgt spid="241676"/>
                                        </p:tgtEl>
                                        <p:attrNameLst>
                                          <p:attrName>ppt_x</p:attrName>
                                        </p:attrNameLst>
                                      </p:cBhvr>
                                      <p:tavLst>
                                        <p:tav tm="0">
                                          <p:val>
                                            <p:strVal val="0-#ppt_w/2"/>
                                          </p:val>
                                        </p:tav>
                                        <p:tav tm="100000">
                                          <p:val>
                                            <p:strVal val="#ppt_x"/>
                                          </p:val>
                                        </p:tav>
                                      </p:tavLst>
                                    </p:anim>
                                    <p:anim calcmode="lin" valueType="num">
                                      <p:cBhvr additive="base">
                                        <p:cTn id="66" dur="500" fill="hold"/>
                                        <p:tgtEl>
                                          <p:spTgt spid="24167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41677"/>
                                        </p:tgtEl>
                                        <p:attrNameLst>
                                          <p:attrName>style.visibility</p:attrName>
                                        </p:attrNameLst>
                                      </p:cBhvr>
                                      <p:to>
                                        <p:strVal val="visible"/>
                                      </p:to>
                                    </p:set>
                                    <p:anim calcmode="lin" valueType="num">
                                      <p:cBhvr additive="base">
                                        <p:cTn id="69" dur="500" fill="hold"/>
                                        <p:tgtEl>
                                          <p:spTgt spid="241677"/>
                                        </p:tgtEl>
                                        <p:attrNameLst>
                                          <p:attrName>ppt_x</p:attrName>
                                        </p:attrNameLst>
                                      </p:cBhvr>
                                      <p:tavLst>
                                        <p:tav tm="0">
                                          <p:val>
                                            <p:strVal val="0-#ppt_w/2"/>
                                          </p:val>
                                        </p:tav>
                                        <p:tav tm="100000">
                                          <p:val>
                                            <p:strVal val="#ppt_x"/>
                                          </p:val>
                                        </p:tav>
                                      </p:tavLst>
                                    </p:anim>
                                    <p:anim calcmode="lin" valueType="num">
                                      <p:cBhvr additive="base">
                                        <p:cTn id="70" dur="500" fill="hold"/>
                                        <p:tgtEl>
                                          <p:spTgt spid="241677"/>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41678"/>
                                        </p:tgtEl>
                                        <p:attrNameLst>
                                          <p:attrName>style.visibility</p:attrName>
                                        </p:attrNameLst>
                                      </p:cBhvr>
                                      <p:to>
                                        <p:strVal val="visible"/>
                                      </p:to>
                                    </p:set>
                                    <p:anim calcmode="lin" valueType="num">
                                      <p:cBhvr additive="base">
                                        <p:cTn id="73" dur="500" fill="hold"/>
                                        <p:tgtEl>
                                          <p:spTgt spid="241678"/>
                                        </p:tgtEl>
                                        <p:attrNameLst>
                                          <p:attrName>ppt_x</p:attrName>
                                        </p:attrNameLst>
                                      </p:cBhvr>
                                      <p:tavLst>
                                        <p:tav tm="0">
                                          <p:val>
                                            <p:strVal val="0-#ppt_w/2"/>
                                          </p:val>
                                        </p:tav>
                                        <p:tav tm="100000">
                                          <p:val>
                                            <p:strVal val="#ppt_x"/>
                                          </p:val>
                                        </p:tav>
                                      </p:tavLst>
                                    </p:anim>
                                    <p:anim calcmode="lin" valueType="num">
                                      <p:cBhvr additive="base">
                                        <p:cTn id="74" dur="500" fill="hold"/>
                                        <p:tgtEl>
                                          <p:spTgt spid="241678"/>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41679"/>
                                        </p:tgtEl>
                                        <p:attrNameLst>
                                          <p:attrName>style.visibility</p:attrName>
                                        </p:attrNameLst>
                                      </p:cBhvr>
                                      <p:to>
                                        <p:strVal val="visible"/>
                                      </p:to>
                                    </p:set>
                                    <p:anim calcmode="lin" valueType="num">
                                      <p:cBhvr additive="base">
                                        <p:cTn id="77" dur="500" fill="hold"/>
                                        <p:tgtEl>
                                          <p:spTgt spid="241679"/>
                                        </p:tgtEl>
                                        <p:attrNameLst>
                                          <p:attrName>ppt_x</p:attrName>
                                        </p:attrNameLst>
                                      </p:cBhvr>
                                      <p:tavLst>
                                        <p:tav tm="0">
                                          <p:val>
                                            <p:strVal val="0-#ppt_w/2"/>
                                          </p:val>
                                        </p:tav>
                                        <p:tav tm="100000">
                                          <p:val>
                                            <p:strVal val="#ppt_x"/>
                                          </p:val>
                                        </p:tav>
                                      </p:tavLst>
                                    </p:anim>
                                    <p:anim calcmode="lin" valueType="num">
                                      <p:cBhvr additive="base">
                                        <p:cTn id="78" dur="500" fill="hold"/>
                                        <p:tgtEl>
                                          <p:spTgt spid="241679"/>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41687"/>
                                        </p:tgtEl>
                                        <p:attrNameLst>
                                          <p:attrName>style.visibility</p:attrName>
                                        </p:attrNameLst>
                                      </p:cBhvr>
                                      <p:to>
                                        <p:strVal val="visible"/>
                                      </p:to>
                                    </p:set>
                                    <p:anim calcmode="lin" valueType="num">
                                      <p:cBhvr additive="base">
                                        <p:cTn id="81" dur="500" fill="hold"/>
                                        <p:tgtEl>
                                          <p:spTgt spid="241687"/>
                                        </p:tgtEl>
                                        <p:attrNameLst>
                                          <p:attrName>ppt_x</p:attrName>
                                        </p:attrNameLst>
                                      </p:cBhvr>
                                      <p:tavLst>
                                        <p:tav tm="0">
                                          <p:val>
                                            <p:strVal val="0-#ppt_w/2"/>
                                          </p:val>
                                        </p:tav>
                                        <p:tav tm="100000">
                                          <p:val>
                                            <p:strVal val="#ppt_x"/>
                                          </p:val>
                                        </p:tav>
                                      </p:tavLst>
                                    </p:anim>
                                    <p:anim calcmode="lin" valueType="num">
                                      <p:cBhvr additive="base">
                                        <p:cTn id="82" dur="500" fill="hold"/>
                                        <p:tgtEl>
                                          <p:spTgt spid="241687"/>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41699"/>
                                        </p:tgtEl>
                                        <p:attrNameLst>
                                          <p:attrName>style.visibility</p:attrName>
                                        </p:attrNameLst>
                                      </p:cBhvr>
                                      <p:to>
                                        <p:strVal val="visible"/>
                                      </p:to>
                                    </p:set>
                                    <p:anim calcmode="lin" valueType="num">
                                      <p:cBhvr additive="base">
                                        <p:cTn id="85" dur="500" fill="hold"/>
                                        <p:tgtEl>
                                          <p:spTgt spid="241699"/>
                                        </p:tgtEl>
                                        <p:attrNameLst>
                                          <p:attrName>ppt_x</p:attrName>
                                        </p:attrNameLst>
                                      </p:cBhvr>
                                      <p:tavLst>
                                        <p:tav tm="0">
                                          <p:val>
                                            <p:strVal val="0-#ppt_w/2"/>
                                          </p:val>
                                        </p:tav>
                                        <p:tav tm="100000">
                                          <p:val>
                                            <p:strVal val="#ppt_x"/>
                                          </p:val>
                                        </p:tav>
                                      </p:tavLst>
                                    </p:anim>
                                    <p:anim calcmode="lin" valueType="num">
                                      <p:cBhvr additive="base">
                                        <p:cTn id="86" dur="500" fill="hold"/>
                                        <p:tgtEl>
                                          <p:spTgt spid="241699"/>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241700"/>
                                        </p:tgtEl>
                                        <p:attrNameLst>
                                          <p:attrName>style.visibility</p:attrName>
                                        </p:attrNameLst>
                                      </p:cBhvr>
                                      <p:to>
                                        <p:strVal val="visible"/>
                                      </p:to>
                                    </p:set>
                                    <p:anim calcmode="lin" valueType="num">
                                      <p:cBhvr additive="base">
                                        <p:cTn id="89" dur="500" fill="hold"/>
                                        <p:tgtEl>
                                          <p:spTgt spid="241700"/>
                                        </p:tgtEl>
                                        <p:attrNameLst>
                                          <p:attrName>ppt_x</p:attrName>
                                        </p:attrNameLst>
                                      </p:cBhvr>
                                      <p:tavLst>
                                        <p:tav tm="0">
                                          <p:val>
                                            <p:strVal val="0-#ppt_w/2"/>
                                          </p:val>
                                        </p:tav>
                                        <p:tav tm="100000">
                                          <p:val>
                                            <p:strVal val="#ppt_x"/>
                                          </p:val>
                                        </p:tav>
                                      </p:tavLst>
                                    </p:anim>
                                    <p:anim calcmode="lin" valueType="num">
                                      <p:cBhvr additive="base">
                                        <p:cTn id="90" dur="500" fill="hold"/>
                                        <p:tgtEl>
                                          <p:spTgt spid="241700"/>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241701"/>
                                        </p:tgtEl>
                                        <p:attrNameLst>
                                          <p:attrName>style.visibility</p:attrName>
                                        </p:attrNameLst>
                                      </p:cBhvr>
                                      <p:to>
                                        <p:strVal val="visible"/>
                                      </p:to>
                                    </p:set>
                                    <p:anim calcmode="lin" valueType="num">
                                      <p:cBhvr additive="base">
                                        <p:cTn id="93" dur="500" fill="hold"/>
                                        <p:tgtEl>
                                          <p:spTgt spid="241701"/>
                                        </p:tgtEl>
                                        <p:attrNameLst>
                                          <p:attrName>ppt_x</p:attrName>
                                        </p:attrNameLst>
                                      </p:cBhvr>
                                      <p:tavLst>
                                        <p:tav tm="0">
                                          <p:val>
                                            <p:strVal val="0-#ppt_w/2"/>
                                          </p:val>
                                        </p:tav>
                                        <p:tav tm="100000">
                                          <p:val>
                                            <p:strVal val="#ppt_x"/>
                                          </p:val>
                                        </p:tav>
                                      </p:tavLst>
                                    </p:anim>
                                    <p:anim calcmode="lin" valueType="num">
                                      <p:cBhvr additive="base">
                                        <p:cTn id="94" dur="500" fill="hold"/>
                                        <p:tgtEl>
                                          <p:spTgt spid="241701"/>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241702"/>
                                        </p:tgtEl>
                                        <p:attrNameLst>
                                          <p:attrName>style.visibility</p:attrName>
                                        </p:attrNameLst>
                                      </p:cBhvr>
                                      <p:to>
                                        <p:strVal val="visible"/>
                                      </p:to>
                                    </p:set>
                                    <p:anim calcmode="lin" valueType="num">
                                      <p:cBhvr additive="base">
                                        <p:cTn id="97" dur="500" fill="hold"/>
                                        <p:tgtEl>
                                          <p:spTgt spid="241702"/>
                                        </p:tgtEl>
                                        <p:attrNameLst>
                                          <p:attrName>ppt_x</p:attrName>
                                        </p:attrNameLst>
                                      </p:cBhvr>
                                      <p:tavLst>
                                        <p:tav tm="0">
                                          <p:val>
                                            <p:strVal val="0-#ppt_w/2"/>
                                          </p:val>
                                        </p:tav>
                                        <p:tav tm="100000">
                                          <p:val>
                                            <p:strVal val="#ppt_x"/>
                                          </p:val>
                                        </p:tav>
                                      </p:tavLst>
                                    </p:anim>
                                    <p:anim calcmode="lin" valueType="num">
                                      <p:cBhvr additive="base">
                                        <p:cTn id="98" dur="500" fill="hold"/>
                                        <p:tgtEl>
                                          <p:spTgt spid="241702"/>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241707"/>
                                        </p:tgtEl>
                                        <p:attrNameLst>
                                          <p:attrName>style.visibility</p:attrName>
                                        </p:attrNameLst>
                                      </p:cBhvr>
                                      <p:to>
                                        <p:strVal val="visible"/>
                                      </p:to>
                                    </p:set>
                                    <p:anim calcmode="lin" valueType="num">
                                      <p:cBhvr additive="base">
                                        <p:cTn id="101" dur="500" fill="hold"/>
                                        <p:tgtEl>
                                          <p:spTgt spid="241707"/>
                                        </p:tgtEl>
                                        <p:attrNameLst>
                                          <p:attrName>ppt_x</p:attrName>
                                        </p:attrNameLst>
                                      </p:cBhvr>
                                      <p:tavLst>
                                        <p:tav tm="0">
                                          <p:val>
                                            <p:strVal val="0-#ppt_w/2"/>
                                          </p:val>
                                        </p:tav>
                                        <p:tav tm="100000">
                                          <p:val>
                                            <p:strVal val="#ppt_x"/>
                                          </p:val>
                                        </p:tav>
                                      </p:tavLst>
                                    </p:anim>
                                    <p:anim calcmode="lin" valueType="num">
                                      <p:cBhvr additive="base">
                                        <p:cTn id="102" dur="500" fill="hold"/>
                                        <p:tgtEl>
                                          <p:spTgt spid="241707"/>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241697"/>
                                        </p:tgtEl>
                                        <p:attrNameLst>
                                          <p:attrName>style.visibility</p:attrName>
                                        </p:attrNameLst>
                                      </p:cBhvr>
                                      <p:to>
                                        <p:strVal val="visible"/>
                                      </p:to>
                                    </p:set>
                                    <p:anim calcmode="lin" valueType="num">
                                      <p:cBhvr additive="base">
                                        <p:cTn id="107" dur="500" fill="hold"/>
                                        <p:tgtEl>
                                          <p:spTgt spid="241697"/>
                                        </p:tgtEl>
                                        <p:attrNameLst>
                                          <p:attrName>ppt_x</p:attrName>
                                        </p:attrNameLst>
                                      </p:cBhvr>
                                      <p:tavLst>
                                        <p:tav tm="0">
                                          <p:val>
                                            <p:strVal val="0-#ppt_w/2"/>
                                          </p:val>
                                        </p:tav>
                                        <p:tav tm="100000">
                                          <p:val>
                                            <p:strVal val="#ppt_x"/>
                                          </p:val>
                                        </p:tav>
                                      </p:tavLst>
                                    </p:anim>
                                    <p:anim calcmode="lin" valueType="num">
                                      <p:cBhvr additive="base">
                                        <p:cTn id="108" dur="500" fill="hold"/>
                                        <p:tgtEl>
                                          <p:spTgt spid="24169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241696"/>
                                        </p:tgtEl>
                                        <p:attrNameLst>
                                          <p:attrName>style.visibility</p:attrName>
                                        </p:attrNameLst>
                                      </p:cBhvr>
                                      <p:to>
                                        <p:strVal val="visible"/>
                                      </p:to>
                                    </p:set>
                                    <p:anim calcmode="lin" valueType="num">
                                      <p:cBhvr additive="base">
                                        <p:cTn id="111" dur="500" fill="hold"/>
                                        <p:tgtEl>
                                          <p:spTgt spid="241696"/>
                                        </p:tgtEl>
                                        <p:attrNameLst>
                                          <p:attrName>ppt_x</p:attrName>
                                        </p:attrNameLst>
                                      </p:cBhvr>
                                      <p:tavLst>
                                        <p:tav tm="0">
                                          <p:val>
                                            <p:strVal val="0-#ppt_w/2"/>
                                          </p:val>
                                        </p:tav>
                                        <p:tav tm="100000">
                                          <p:val>
                                            <p:strVal val="#ppt_x"/>
                                          </p:val>
                                        </p:tav>
                                      </p:tavLst>
                                    </p:anim>
                                    <p:anim calcmode="lin" valueType="num">
                                      <p:cBhvr additive="base">
                                        <p:cTn id="112" dur="500" fill="hold"/>
                                        <p:tgtEl>
                                          <p:spTgt spid="241696"/>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241688"/>
                                        </p:tgtEl>
                                        <p:attrNameLst>
                                          <p:attrName>style.visibility</p:attrName>
                                        </p:attrNameLst>
                                      </p:cBhvr>
                                      <p:to>
                                        <p:strVal val="visible"/>
                                      </p:to>
                                    </p:set>
                                    <p:anim calcmode="lin" valueType="num">
                                      <p:cBhvr additive="base">
                                        <p:cTn id="115" dur="500" fill="hold"/>
                                        <p:tgtEl>
                                          <p:spTgt spid="241688"/>
                                        </p:tgtEl>
                                        <p:attrNameLst>
                                          <p:attrName>ppt_x</p:attrName>
                                        </p:attrNameLst>
                                      </p:cBhvr>
                                      <p:tavLst>
                                        <p:tav tm="0">
                                          <p:val>
                                            <p:strVal val="0-#ppt_w/2"/>
                                          </p:val>
                                        </p:tav>
                                        <p:tav tm="100000">
                                          <p:val>
                                            <p:strVal val="#ppt_x"/>
                                          </p:val>
                                        </p:tav>
                                      </p:tavLst>
                                    </p:anim>
                                    <p:anim calcmode="lin" valueType="num">
                                      <p:cBhvr additive="base">
                                        <p:cTn id="116" dur="500" fill="hold"/>
                                        <p:tgtEl>
                                          <p:spTgt spid="241688"/>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241689"/>
                                        </p:tgtEl>
                                        <p:attrNameLst>
                                          <p:attrName>style.visibility</p:attrName>
                                        </p:attrNameLst>
                                      </p:cBhvr>
                                      <p:to>
                                        <p:strVal val="visible"/>
                                      </p:to>
                                    </p:set>
                                    <p:anim calcmode="lin" valueType="num">
                                      <p:cBhvr additive="base">
                                        <p:cTn id="119" dur="500" fill="hold"/>
                                        <p:tgtEl>
                                          <p:spTgt spid="241689"/>
                                        </p:tgtEl>
                                        <p:attrNameLst>
                                          <p:attrName>ppt_x</p:attrName>
                                        </p:attrNameLst>
                                      </p:cBhvr>
                                      <p:tavLst>
                                        <p:tav tm="0">
                                          <p:val>
                                            <p:strVal val="0-#ppt_w/2"/>
                                          </p:val>
                                        </p:tav>
                                        <p:tav tm="100000">
                                          <p:val>
                                            <p:strVal val="#ppt_x"/>
                                          </p:val>
                                        </p:tav>
                                      </p:tavLst>
                                    </p:anim>
                                    <p:anim calcmode="lin" valueType="num">
                                      <p:cBhvr additive="base">
                                        <p:cTn id="120" dur="500" fill="hold"/>
                                        <p:tgtEl>
                                          <p:spTgt spid="24168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241690"/>
                                        </p:tgtEl>
                                        <p:attrNameLst>
                                          <p:attrName>style.visibility</p:attrName>
                                        </p:attrNameLst>
                                      </p:cBhvr>
                                      <p:to>
                                        <p:strVal val="visible"/>
                                      </p:to>
                                    </p:set>
                                    <p:anim calcmode="lin" valueType="num">
                                      <p:cBhvr additive="base">
                                        <p:cTn id="123" dur="500" fill="hold"/>
                                        <p:tgtEl>
                                          <p:spTgt spid="241690"/>
                                        </p:tgtEl>
                                        <p:attrNameLst>
                                          <p:attrName>ppt_x</p:attrName>
                                        </p:attrNameLst>
                                      </p:cBhvr>
                                      <p:tavLst>
                                        <p:tav tm="0">
                                          <p:val>
                                            <p:strVal val="0-#ppt_w/2"/>
                                          </p:val>
                                        </p:tav>
                                        <p:tav tm="100000">
                                          <p:val>
                                            <p:strVal val="#ppt_x"/>
                                          </p:val>
                                        </p:tav>
                                      </p:tavLst>
                                    </p:anim>
                                    <p:anim calcmode="lin" valueType="num">
                                      <p:cBhvr additive="base">
                                        <p:cTn id="124" dur="500" fill="hold"/>
                                        <p:tgtEl>
                                          <p:spTgt spid="24169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241691"/>
                                        </p:tgtEl>
                                        <p:attrNameLst>
                                          <p:attrName>style.visibility</p:attrName>
                                        </p:attrNameLst>
                                      </p:cBhvr>
                                      <p:to>
                                        <p:strVal val="visible"/>
                                      </p:to>
                                    </p:set>
                                    <p:anim calcmode="lin" valueType="num">
                                      <p:cBhvr additive="base">
                                        <p:cTn id="127" dur="500" fill="hold"/>
                                        <p:tgtEl>
                                          <p:spTgt spid="241691"/>
                                        </p:tgtEl>
                                        <p:attrNameLst>
                                          <p:attrName>ppt_x</p:attrName>
                                        </p:attrNameLst>
                                      </p:cBhvr>
                                      <p:tavLst>
                                        <p:tav tm="0">
                                          <p:val>
                                            <p:strVal val="0-#ppt_w/2"/>
                                          </p:val>
                                        </p:tav>
                                        <p:tav tm="100000">
                                          <p:val>
                                            <p:strVal val="#ppt_x"/>
                                          </p:val>
                                        </p:tav>
                                      </p:tavLst>
                                    </p:anim>
                                    <p:anim calcmode="lin" valueType="num">
                                      <p:cBhvr additive="base">
                                        <p:cTn id="128" dur="500" fill="hold"/>
                                        <p:tgtEl>
                                          <p:spTgt spid="24169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241692"/>
                                        </p:tgtEl>
                                        <p:attrNameLst>
                                          <p:attrName>style.visibility</p:attrName>
                                        </p:attrNameLst>
                                      </p:cBhvr>
                                      <p:to>
                                        <p:strVal val="visible"/>
                                      </p:to>
                                    </p:set>
                                    <p:anim calcmode="lin" valueType="num">
                                      <p:cBhvr additive="base">
                                        <p:cTn id="131" dur="500" fill="hold"/>
                                        <p:tgtEl>
                                          <p:spTgt spid="241692"/>
                                        </p:tgtEl>
                                        <p:attrNameLst>
                                          <p:attrName>ppt_x</p:attrName>
                                        </p:attrNameLst>
                                      </p:cBhvr>
                                      <p:tavLst>
                                        <p:tav tm="0">
                                          <p:val>
                                            <p:strVal val="0-#ppt_w/2"/>
                                          </p:val>
                                        </p:tav>
                                        <p:tav tm="100000">
                                          <p:val>
                                            <p:strVal val="#ppt_x"/>
                                          </p:val>
                                        </p:tav>
                                      </p:tavLst>
                                    </p:anim>
                                    <p:anim calcmode="lin" valueType="num">
                                      <p:cBhvr additive="base">
                                        <p:cTn id="132" dur="500" fill="hold"/>
                                        <p:tgtEl>
                                          <p:spTgt spid="24169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241693"/>
                                        </p:tgtEl>
                                        <p:attrNameLst>
                                          <p:attrName>style.visibility</p:attrName>
                                        </p:attrNameLst>
                                      </p:cBhvr>
                                      <p:to>
                                        <p:strVal val="visible"/>
                                      </p:to>
                                    </p:set>
                                    <p:anim calcmode="lin" valueType="num">
                                      <p:cBhvr additive="base">
                                        <p:cTn id="135" dur="500" fill="hold"/>
                                        <p:tgtEl>
                                          <p:spTgt spid="241693"/>
                                        </p:tgtEl>
                                        <p:attrNameLst>
                                          <p:attrName>ppt_x</p:attrName>
                                        </p:attrNameLst>
                                      </p:cBhvr>
                                      <p:tavLst>
                                        <p:tav tm="0">
                                          <p:val>
                                            <p:strVal val="0-#ppt_w/2"/>
                                          </p:val>
                                        </p:tav>
                                        <p:tav tm="100000">
                                          <p:val>
                                            <p:strVal val="#ppt_x"/>
                                          </p:val>
                                        </p:tav>
                                      </p:tavLst>
                                    </p:anim>
                                    <p:anim calcmode="lin" valueType="num">
                                      <p:cBhvr additive="base">
                                        <p:cTn id="136" dur="500" fill="hold"/>
                                        <p:tgtEl>
                                          <p:spTgt spid="24169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241694"/>
                                        </p:tgtEl>
                                        <p:attrNameLst>
                                          <p:attrName>style.visibility</p:attrName>
                                        </p:attrNameLst>
                                      </p:cBhvr>
                                      <p:to>
                                        <p:strVal val="visible"/>
                                      </p:to>
                                    </p:set>
                                    <p:anim calcmode="lin" valueType="num">
                                      <p:cBhvr additive="base">
                                        <p:cTn id="139" dur="500" fill="hold"/>
                                        <p:tgtEl>
                                          <p:spTgt spid="241694"/>
                                        </p:tgtEl>
                                        <p:attrNameLst>
                                          <p:attrName>ppt_x</p:attrName>
                                        </p:attrNameLst>
                                      </p:cBhvr>
                                      <p:tavLst>
                                        <p:tav tm="0">
                                          <p:val>
                                            <p:strVal val="0-#ppt_w/2"/>
                                          </p:val>
                                        </p:tav>
                                        <p:tav tm="100000">
                                          <p:val>
                                            <p:strVal val="#ppt_x"/>
                                          </p:val>
                                        </p:tav>
                                      </p:tavLst>
                                    </p:anim>
                                    <p:anim calcmode="lin" valueType="num">
                                      <p:cBhvr additive="base">
                                        <p:cTn id="140" dur="500" fill="hold"/>
                                        <p:tgtEl>
                                          <p:spTgt spid="241694"/>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241695"/>
                                        </p:tgtEl>
                                        <p:attrNameLst>
                                          <p:attrName>style.visibility</p:attrName>
                                        </p:attrNameLst>
                                      </p:cBhvr>
                                      <p:to>
                                        <p:strVal val="visible"/>
                                      </p:to>
                                    </p:set>
                                    <p:anim calcmode="lin" valueType="num">
                                      <p:cBhvr additive="base">
                                        <p:cTn id="143" dur="500" fill="hold"/>
                                        <p:tgtEl>
                                          <p:spTgt spid="241695"/>
                                        </p:tgtEl>
                                        <p:attrNameLst>
                                          <p:attrName>ppt_x</p:attrName>
                                        </p:attrNameLst>
                                      </p:cBhvr>
                                      <p:tavLst>
                                        <p:tav tm="0">
                                          <p:val>
                                            <p:strVal val="0-#ppt_w/2"/>
                                          </p:val>
                                        </p:tav>
                                        <p:tav tm="100000">
                                          <p:val>
                                            <p:strVal val="#ppt_x"/>
                                          </p:val>
                                        </p:tav>
                                      </p:tavLst>
                                    </p:anim>
                                    <p:anim calcmode="lin" valueType="num">
                                      <p:cBhvr additive="base">
                                        <p:cTn id="144" dur="500" fill="hold"/>
                                        <p:tgtEl>
                                          <p:spTgt spid="241695"/>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241698"/>
                                        </p:tgtEl>
                                        <p:attrNameLst>
                                          <p:attrName>style.visibility</p:attrName>
                                        </p:attrNameLst>
                                      </p:cBhvr>
                                      <p:to>
                                        <p:strVal val="visible"/>
                                      </p:to>
                                    </p:set>
                                    <p:anim calcmode="lin" valueType="num">
                                      <p:cBhvr additive="base">
                                        <p:cTn id="147" dur="500" fill="hold"/>
                                        <p:tgtEl>
                                          <p:spTgt spid="241698"/>
                                        </p:tgtEl>
                                        <p:attrNameLst>
                                          <p:attrName>ppt_x</p:attrName>
                                        </p:attrNameLst>
                                      </p:cBhvr>
                                      <p:tavLst>
                                        <p:tav tm="0">
                                          <p:val>
                                            <p:strVal val="0-#ppt_w/2"/>
                                          </p:val>
                                        </p:tav>
                                        <p:tav tm="100000">
                                          <p:val>
                                            <p:strVal val="#ppt_x"/>
                                          </p:val>
                                        </p:tav>
                                      </p:tavLst>
                                    </p:anim>
                                    <p:anim calcmode="lin" valueType="num">
                                      <p:cBhvr additive="base">
                                        <p:cTn id="148" dur="500" fill="hold"/>
                                        <p:tgtEl>
                                          <p:spTgt spid="241698"/>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241703"/>
                                        </p:tgtEl>
                                        <p:attrNameLst>
                                          <p:attrName>style.visibility</p:attrName>
                                        </p:attrNameLst>
                                      </p:cBhvr>
                                      <p:to>
                                        <p:strVal val="visible"/>
                                      </p:to>
                                    </p:set>
                                    <p:anim calcmode="lin" valueType="num">
                                      <p:cBhvr additive="base">
                                        <p:cTn id="151" dur="500" fill="hold"/>
                                        <p:tgtEl>
                                          <p:spTgt spid="241703"/>
                                        </p:tgtEl>
                                        <p:attrNameLst>
                                          <p:attrName>ppt_x</p:attrName>
                                        </p:attrNameLst>
                                      </p:cBhvr>
                                      <p:tavLst>
                                        <p:tav tm="0">
                                          <p:val>
                                            <p:strVal val="0-#ppt_w/2"/>
                                          </p:val>
                                        </p:tav>
                                        <p:tav tm="100000">
                                          <p:val>
                                            <p:strVal val="#ppt_x"/>
                                          </p:val>
                                        </p:tav>
                                      </p:tavLst>
                                    </p:anim>
                                    <p:anim calcmode="lin" valueType="num">
                                      <p:cBhvr additive="base">
                                        <p:cTn id="152" dur="500" fill="hold"/>
                                        <p:tgtEl>
                                          <p:spTgt spid="241703"/>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241704"/>
                                        </p:tgtEl>
                                        <p:attrNameLst>
                                          <p:attrName>style.visibility</p:attrName>
                                        </p:attrNameLst>
                                      </p:cBhvr>
                                      <p:to>
                                        <p:strVal val="visible"/>
                                      </p:to>
                                    </p:set>
                                    <p:anim calcmode="lin" valueType="num">
                                      <p:cBhvr additive="base">
                                        <p:cTn id="155" dur="500" fill="hold"/>
                                        <p:tgtEl>
                                          <p:spTgt spid="241704"/>
                                        </p:tgtEl>
                                        <p:attrNameLst>
                                          <p:attrName>ppt_x</p:attrName>
                                        </p:attrNameLst>
                                      </p:cBhvr>
                                      <p:tavLst>
                                        <p:tav tm="0">
                                          <p:val>
                                            <p:strVal val="0-#ppt_w/2"/>
                                          </p:val>
                                        </p:tav>
                                        <p:tav tm="100000">
                                          <p:val>
                                            <p:strVal val="#ppt_x"/>
                                          </p:val>
                                        </p:tav>
                                      </p:tavLst>
                                    </p:anim>
                                    <p:anim calcmode="lin" valueType="num">
                                      <p:cBhvr additive="base">
                                        <p:cTn id="156" dur="500" fill="hold"/>
                                        <p:tgtEl>
                                          <p:spTgt spid="241704"/>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0"/>
                                  </p:stCondLst>
                                  <p:childTnLst>
                                    <p:set>
                                      <p:cBhvr>
                                        <p:cTn id="158" dur="1" fill="hold">
                                          <p:stCondLst>
                                            <p:cond delay="0"/>
                                          </p:stCondLst>
                                        </p:cTn>
                                        <p:tgtEl>
                                          <p:spTgt spid="241705"/>
                                        </p:tgtEl>
                                        <p:attrNameLst>
                                          <p:attrName>style.visibility</p:attrName>
                                        </p:attrNameLst>
                                      </p:cBhvr>
                                      <p:to>
                                        <p:strVal val="visible"/>
                                      </p:to>
                                    </p:set>
                                    <p:anim calcmode="lin" valueType="num">
                                      <p:cBhvr additive="base">
                                        <p:cTn id="159" dur="500" fill="hold"/>
                                        <p:tgtEl>
                                          <p:spTgt spid="241705"/>
                                        </p:tgtEl>
                                        <p:attrNameLst>
                                          <p:attrName>ppt_x</p:attrName>
                                        </p:attrNameLst>
                                      </p:cBhvr>
                                      <p:tavLst>
                                        <p:tav tm="0">
                                          <p:val>
                                            <p:strVal val="0-#ppt_w/2"/>
                                          </p:val>
                                        </p:tav>
                                        <p:tav tm="100000">
                                          <p:val>
                                            <p:strVal val="#ppt_x"/>
                                          </p:val>
                                        </p:tav>
                                      </p:tavLst>
                                    </p:anim>
                                    <p:anim calcmode="lin" valueType="num">
                                      <p:cBhvr additive="base">
                                        <p:cTn id="160" dur="500" fill="hold"/>
                                        <p:tgtEl>
                                          <p:spTgt spid="241705"/>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241706"/>
                                        </p:tgtEl>
                                        <p:attrNameLst>
                                          <p:attrName>style.visibility</p:attrName>
                                        </p:attrNameLst>
                                      </p:cBhvr>
                                      <p:to>
                                        <p:strVal val="visible"/>
                                      </p:to>
                                    </p:set>
                                    <p:anim calcmode="lin" valueType="num">
                                      <p:cBhvr additive="base">
                                        <p:cTn id="163" dur="500" fill="hold"/>
                                        <p:tgtEl>
                                          <p:spTgt spid="241706"/>
                                        </p:tgtEl>
                                        <p:attrNameLst>
                                          <p:attrName>ppt_x</p:attrName>
                                        </p:attrNameLst>
                                      </p:cBhvr>
                                      <p:tavLst>
                                        <p:tav tm="0">
                                          <p:val>
                                            <p:strVal val="0-#ppt_w/2"/>
                                          </p:val>
                                        </p:tav>
                                        <p:tav tm="100000">
                                          <p:val>
                                            <p:strVal val="#ppt_x"/>
                                          </p:val>
                                        </p:tav>
                                      </p:tavLst>
                                    </p:anim>
                                    <p:anim calcmode="lin" valueType="num">
                                      <p:cBhvr additive="base">
                                        <p:cTn id="164" dur="500" fill="hold"/>
                                        <p:tgtEl>
                                          <p:spTgt spid="241706"/>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241708"/>
                                        </p:tgtEl>
                                        <p:attrNameLst>
                                          <p:attrName>style.visibility</p:attrName>
                                        </p:attrNameLst>
                                      </p:cBhvr>
                                      <p:to>
                                        <p:strVal val="visible"/>
                                      </p:to>
                                    </p:set>
                                    <p:anim calcmode="lin" valueType="num">
                                      <p:cBhvr additive="base">
                                        <p:cTn id="167" dur="500" fill="hold"/>
                                        <p:tgtEl>
                                          <p:spTgt spid="241708"/>
                                        </p:tgtEl>
                                        <p:attrNameLst>
                                          <p:attrName>ppt_x</p:attrName>
                                        </p:attrNameLst>
                                      </p:cBhvr>
                                      <p:tavLst>
                                        <p:tav tm="0">
                                          <p:val>
                                            <p:strVal val="0-#ppt_w/2"/>
                                          </p:val>
                                        </p:tav>
                                        <p:tav tm="100000">
                                          <p:val>
                                            <p:strVal val="#ppt_x"/>
                                          </p:val>
                                        </p:tav>
                                      </p:tavLst>
                                    </p:anim>
                                    <p:anim calcmode="lin" valueType="num">
                                      <p:cBhvr additive="base">
                                        <p:cTn id="168" dur="500" fill="hold"/>
                                        <p:tgtEl>
                                          <p:spTgt spid="241708"/>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241709"/>
                                        </p:tgtEl>
                                        <p:attrNameLst>
                                          <p:attrName>style.visibility</p:attrName>
                                        </p:attrNameLst>
                                      </p:cBhvr>
                                      <p:to>
                                        <p:strVal val="visible"/>
                                      </p:to>
                                    </p:set>
                                    <p:anim calcmode="lin" valueType="num">
                                      <p:cBhvr additive="base">
                                        <p:cTn id="171" dur="500" fill="hold"/>
                                        <p:tgtEl>
                                          <p:spTgt spid="241709"/>
                                        </p:tgtEl>
                                        <p:attrNameLst>
                                          <p:attrName>ppt_x</p:attrName>
                                        </p:attrNameLst>
                                      </p:cBhvr>
                                      <p:tavLst>
                                        <p:tav tm="0">
                                          <p:val>
                                            <p:strVal val="0-#ppt_w/2"/>
                                          </p:val>
                                        </p:tav>
                                        <p:tav tm="100000">
                                          <p:val>
                                            <p:strVal val="#ppt_x"/>
                                          </p:val>
                                        </p:tav>
                                      </p:tavLst>
                                    </p:anim>
                                    <p:anim calcmode="lin" valueType="num">
                                      <p:cBhvr additive="base">
                                        <p:cTn id="172" dur="500" fill="hold"/>
                                        <p:tgtEl>
                                          <p:spTgt spid="241709"/>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0"/>
                                  </p:stCondLst>
                                  <p:childTnLst>
                                    <p:set>
                                      <p:cBhvr>
                                        <p:cTn id="174" dur="1" fill="hold">
                                          <p:stCondLst>
                                            <p:cond delay="0"/>
                                          </p:stCondLst>
                                        </p:cTn>
                                        <p:tgtEl>
                                          <p:spTgt spid="241710"/>
                                        </p:tgtEl>
                                        <p:attrNameLst>
                                          <p:attrName>style.visibility</p:attrName>
                                        </p:attrNameLst>
                                      </p:cBhvr>
                                      <p:to>
                                        <p:strVal val="visible"/>
                                      </p:to>
                                    </p:set>
                                    <p:anim calcmode="lin" valueType="num">
                                      <p:cBhvr additive="base">
                                        <p:cTn id="175" dur="500" fill="hold"/>
                                        <p:tgtEl>
                                          <p:spTgt spid="241710"/>
                                        </p:tgtEl>
                                        <p:attrNameLst>
                                          <p:attrName>ppt_x</p:attrName>
                                        </p:attrNameLst>
                                      </p:cBhvr>
                                      <p:tavLst>
                                        <p:tav tm="0">
                                          <p:val>
                                            <p:strVal val="0-#ppt_w/2"/>
                                          </p:val>
                                        </p:tav>
                                        <p:tav tm="100000">
                                          <p:val>
                                            <p:strVal val="#ppt_x"/>
                                          </p:val>
                                        </p:tav>
                                      </p:tavLst>
                                    </p:anim>
                                    <p:anim calcmode="lin" valueType="num">
                                      <p:cBhvr additive="base">
                                        <p:cTn id="176" dur="500" fill="hold"/>
                                        <p:tgtEl>
                                          <p:spTgt spid="241710"/>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241711"/>
                                        </p:tgtEl>
                                        <p:attrNameLst>
                                          <p:attrName>style.visibility</p:attrName>
                                        </p:attrNameLst>
                                      </p:cBhvr>
                                      <p:to>
                                        <p:strVal val="visible"/>
                                      </p:to>
                                    </p:set>
                                    <p:anim calcmode="lin" valueType="num">
                                      <p:cBhvr additive="base">
                                        <p:cTn id="181" dur="500" fill="hold"/>
                                        <p:tgtEl>
                                          <p:spTgt spid="241711"/>
                                        </p:tgtEl>
                                        <p:attrNameLst>
                                          <p:attrName>ppt_x</p:attrName>
                                        </p:attrNameLst>
                                      </p:cBhvr>
                                      <p:tavLst>
                                        <p:tav tm="0">
                                          <p:val>
                                            <p:strVal val="0-#ppt_w/2"/>
                                          </p:val>
                                        </p:tav>
                                        <p:tav tm="100000">
                                          <p:val>
                                            <p:strVal val="#ppt_x"/>
                                          </p:val>
                                        </p:tav>
                                      </p:tavLst>
                                    </p:anim>
                                    <p:anim calcmode="lin" valueType="num">
                                      <p:cBhvr additive="base">
                                        <p:cTn id="182" dur="500" fill="hold"/>
                                        <p:tgtEl>
                                          <p:spTgt spid="241711"/>
                                        </p:tgtEl>
                                        <p:attrNameLst>
                                          <p:attrName>ppt_y</p:attrName>
                                        </p:attrNameLst>
                                      </p:cBhvr>
                                      <p:tavLst>
                                        <p:tav tm="0">
                                          <p:val>
                                            <p:strVal val="#ppt_y"/>
                                          </p:val>
                                        </p:tav>
                                        <p:tav tm="100000">
                                          <p:val>
                                            <p:strVal val="#ppt_y"/>
                                          </p:val>
                                        </p:tav>
                                      </p:tavLst>
                                    </p:anim>
                                  </p:childTnLst>
                                </p:cTn>
                              </p:par>
                              <p:par>
                                <p:cTn id="183" presetID="2" presetClass="entr" presetSubtype="8" fill="hold" grpId="0" nodeType="withEffect">
                                  <p:stCondLst>
                                    <p:cond delay="0"/>
                                  </p:stCondLst>
                                  <p:childTnLst>
                                    <p:set>
                                      <p:cBhvr>
                                        <p:cTn id="184" dur="1" fill="hold">
                                          <p:stCondLst>
                                            <p:cond delay="0"/>
                                          </p:stCondLst>
                                        </p:cTn>
                                        <p:tgtEl>
                                          <p:spTgt spid="241712"/>
                                        </p:tgtEl>
                                        <p:attrNameLst>
                                          <p:attrName>style.visibility</p:attrName>
                                        </p:attrNameLst>
                                      </p:cBhvr>
                                      <p:to>
                                        <p:strVal val="visible"/>
                                      </p:to>
                                    </p:set>
                                    <p:anim calcmode="lin" valueType="num">
                                      <p:cBhvr additive="base">
                                        <p:cTn id="185" dur="500" fill="hold"/>
                                        <p:tgtEl>
                                          <p:spTgt spid="241712"/>
                                        </p:tgtEl>
                                        <p:attrNameLst>
                                          <p:attrName>ppt_x</p:attrName>
                                        </p:attrNameLst>
                                      </p:cBhvr>
                                      <p:tavLst>
                                        <p:tav tm="0">
                                          <p:val>
                                            <p:strVal val="0-#ppt_w/2"/>
                                          </p:val>
                                        </p:tav>
                                        <p:tav tm="100000">
                                          <p:val>
                                            <p:strVal val="#ppt_x"/>
                                          </p:val>
                                        </p:tav>
                                      </p:tavLst>
                                    </p:anim>
                                    <p:anim calcmode="lin" valueType="num">
                                      <p:cBhvr additive="base">
                                        <p:cTn id="186" dur="500" fill="hold"/>
                                        <p:tgtEl>
                                          <p:spTgt spid="241712"/>
                                        </p:tgtEl>
                                        <p:attrNameLst>
                                          <p:attrName>ppt_y</p:attrName>
                                        </p:attrNameLst>
                                      </p:cBhvr>
                                      <p:tavLst>
                                        <p:tav tm="0">
                                          <p:val>
                                            <p:strVal val="#ppt_y"/>
                                          </p:val>
                                        </p:tav>
                                        <p:tav tm="100000">
                                          <p:val>
                                            <p:strVal val="#ppt_y"/>
                                          </p:val>
                                        </p:tav>
                                      </p:tavLst>
                                    </p:anim>
                                  </p:childTnLst>
                                </p:cTn>
                              </p:par>
                              <p:par>
                                <p:cTn id="187" presetID="2" presetClass="entr" presetSubtype="8" fill="hold" grpId="0" nodeType="withEffect">
                                  <p:stCondLst>
                                    <p:cond delay="0"/>
                                  </p:stCondLst>
                                  <p:childTnLst>
                                    <p:set>
                                      <p:cBhvr>
                                        <p:cTn id="188" dur="1" fill="hold">
                                          <p:stCondLst>
                                            <p:cond delay="0"/>
                                          </p:stCondLst>
                                        </p:cTn>
                                        <p:tgtEl>
                                          <p:spTgt spid="241713"/>
                                        </p:tgtEl>
                                        <p:attrNameLst>
                                          <p:attrName>style.visibility</p:attrName>
                                        </p:attrNameLst>
                                      </p:cBhvr>
                                      <p:to>
                                        <p:strVal val="visible"/>
                                      </p:to>
                                    </p:set>
                                    <p:anim calcmode="lin" valueType="num">
                                      <p:cBhvr additive="base">
                                        <p:cTn id="189" dur="500" fill="hold"/>
                                        <p:tgtEl>
                                          <p:spTgt spid="241713"/>
                                        </p:tgtEl>
                                        <p:attrNameLst>
                                          <p:attrName>ppt_x</p:attrName>
                                        </p:attrNameLst>
                                      </p:cBhvr>
                                      <p:tavLst>
                                        <p:tav tm="0">
                                          <p:val>
                                            <p:strVal val="0-#ppt_w/2"/>
                                          </p:val>
                                        </p:tav>
                                        <p:tav tm="100000">
                                          <p:val>
                                            <p:strVal val="#ppt_x"/>
                                          </p:val>
                                        </p:tav>
                                      </p:tavLst>
                                    </p:anim>
                                    <p:anim calcmode="lin" valueType="num">
                                      <p:cBhvr additive="base">
                                        <p:cTn id="190" dur="500" fill="hold"/>
                                        <p:tgtEl>
                                          <p:spTgt spid="241713"/>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241714"/>
                                        </p:tgtEl>
                                        <p:attrNameLst>
                                          <p:attrName>style.visibility</p:attrName>
                                        </p:attrNameLst>
                                      </p:cBhvr>
                                      <p:to>
                                        <p:strVal val="visible"/>
                                      </p:to>
                                    </p:set>
                                    <p:anim calcmode="lin" valueType="num">
                                      <p:cBhvr additive="base">
                                        <p:cTn id="193" dur="500" fill="hold"/>
                                        <p:tgtEl>
                                          <p:spTgt spid="241714"/>
                                        </p:tgtEl>
                                        <p:attrNameLst>
                                          <p:attrName>ppt_x</p:attrName>
                                        </p:attrNameLst>
                                      </p:cBhvr>
                                      <p:tavLst>
                                        <p:tav tm="0">
                                          <p:val>
                                            <p:strVal val="0-#ppt_w/2"/>
                                          </p:val>
                                        </p:tav>
                                        <p:tav tm="100000">
                                          <p:val>
                                            <p:strVal val="#ppt_x"/>
                                          </p:val>
                                        </p:tav>
                                      </p:tavLst>
                                    </p:anim>
                                    <p:anim calcmode="lin" valueType="num">
                                      <p:cBhvr additive="base">
                                        <p:cTn id="194" dur="500" fill="hold"/>
                                        <p:tgtEl>
                                          <p:spTgt spid="241714"/>
                                        </p:tgtEl>
                                        <p:attrNameLst>
                                          <p:attrName>ppt_y</p:attrName>
                                        </p:attrNameLst>
                                      </p:cBhvr>
                                      <p:tavLst>
                                        <p:tav tm="0">
                                          <p:val>
                                            <p:strVal val="#ppt_y"/>
                                          </p:val>
                                        </p:tav>
                                        <p:tav tm="100000">
                                          <p:val>
                                            <p:strVal val="#ppt_y"/>
                                          </p:val>
                                        </p:tav>
                                      </p:tavLst>
                                    </p:anim>
                                  </p:childTnLst>
                                </p:cTn>
                              </p:par>
                              <p:par>
                                <p:cTn id="195" presetID="2" presetClass="entr" presetSubtype="8" fill="hold" grpId="0" nodeType="withEffect">
                                  <p:stCondLst>
                                    <p:cond delay="0"/>
                                  </p:stCondLst>
                                  <p:childTnLst>
                                    <p:set>
                                      <p:cBhvr>
                                        <p:cTn id="196" dur="1" fill="hold">
                                          <p:stCondLst>
                                            <p:cond delay="0"/>
                                          </p:stCondLst>
                                        </p:cTn>
                                        <p:tgtEl>
                                          <p:spTgt spid="241715"/>
                                        </p:tgtEl>
                                        <p:attrNameLst>
                                          <p:attrName>style.visibility</p:attrName>
                                        </p:attrNameLst>
                                      </p:cBhvr>
                                      <p:to>
                                        <p:strVal val="visible"/>
                                      </p:to>
                                    </p:set>
                                    <p:anim calcmode="lin" valueType="num">
                                      <p:cBhvr additive="base">
                                        <p:cTn id="197" dur="500" fill="hold"/>
                                        <p:tgtEl>
                                          <p:spTgt spid="241715"/>
                                        </p:tgtEl>
                                        <p:attrNameLst>
                                          <p:attrName>ppt_x</p:attrName>
                                        </p:attrNameLst>
                                      </p:cBhvr>
                                      <p:tavLst>
                                        <p:tav tm="0">
                                          <p:val>
                                            <p:strVal val="0-#ppt_w/2"/>
                                          </p:val>
                                        </p:tav>
                                        <p:tav tm="100000">
                                          <p:val>
                                            <p:strVal val="#ppt_x"/>
                                          </p:val>
                                        </p:tav>
                                      </p:tavLst>
                                    </p:anim>
                                    <p:anim calcmode="lin" valueType="num">
                                      <p:cBhvr additive="base">
                                        <p:cTn id="198" dur="500" fill="hold"/>
                                        <p:tgtEl>
                                          <p:spTgt spid="241715"/>
                                        </p:tgtEl>
                                        <p:attrNameLst>
                                          <p:attrName>ppt_y</p:attrName>
                                        </p:attrNameLst>
                                      </p:cBhvr>
                                      <p:tavLst>
                                        <p:tav tm="0">
                                          <p:val>
                                            <p:strVal val="#ppt_y"/>
                                          </p:val>
                                        </p:tav>
                                        <p:tav tm="100000">
                                          <p:val>
                                            <p:strVal val="#ppt_y"/>
                                          </p:val>
                                        </p:tav>
                                      </p:tavLst>
                                    </p:anim>
                                  </p:childTnLst>
                                </p:cTn>
                              </p:par>
                              <p:par>
                                <p:cTn id="199" presetID="2" presetClass="entr" presetSubtype="8" fill="hold" grpId="0" nodeType="withEffect">
                                  <p:stCondLst>
                                    <p:cond delay="0"/>
                                  </p:stCondLst>
                                  <p:childTnLst>
                                    <p:set>
                                      <p:cBhvr>
                                        <p:cTn id="200" dur="1" fill="hold">
                                          <p:stCondLst>
                                            <p:cond delay="0"/>
                                          </p:stCondLst>
                                        </p:cTn>
                                        <p:tgtEl>
                                          <p:spTgt spid="241717"/>
                                        </p:tgtEl>
                                        <p:attrNameLst>
                                          <p:attrName>style.visibility</p:attrName>
                                        </p:attrNameLst>
                                      </p:cBhvr>
                                      <p:to>
                                        <p:strVal val="visible"/>
                                      </p:to>
                                    </p:set>
                                    <p:anim calcmode="lin" valueType="num">
                                      <p:cBhvr additive="base">
                                        <p:cTn id="201" dur="500" fill="hold"/>
                                        <p:tgtEl>
                                          <p:spTgt spid="241717"/>
                                        </p:tgtEl>
                                        <p:attrNameLst>
                                          <p:attrName>ppt_x</p:attrName>
                                        </p:attrNameLst>
                                      </p:cBhvr>
                                      <p:tavLst>
                                        <p:tav tm="0">
                                          <p:val>
                                            <p:strVal val="0-#ppt_w/2"/>
                                          </p:val>
                                        </p:tav>
                                        <p:tav tm="100000">
                                          <p:val>
                                            <p:strVal val="#ppt_x"/>
                                          </p:val>
                                        </p:tav>
                                      </p:tavLst>
                                    </p:anim>
                                    <p:anim calcmode="lin" valueType="num">
                                      <p:cBhvr additive="base">
                                        <p:cTn id="202" dur="500" fill="hold"/>
                                        <p:tgtEl>
                                          <p:spTgt spid="241717"/>
                                        </p:tgtEl>
                                        <p:attrNameLst>
                                          <p:attrName>ppt_y</p:attrName>
                                        </p:attrNameLst>
                                      </p:cBhvr>
                                      <p:tavLst>
                                        <p:tav tm="0">
                                          <p:val>
                                            <p:strVal val="#ppt_y"/>
                                          </p:val>
                                        </p:tav>
                                        <p:tav tm="100000">
                                          <p:val>
                                            <p:strVal val="#ppt_y"/>
                                          </p:val>
                                        </p:tav>
                                      </p:tavLst>
                                    </p:anim>
                                  </p:childTnLst>
                                </p:cTn>
                              </p:par>
                              <p:par>
                                <p:cTn id="203" presetID="2" presetClass="entr" presetSubtype="8" fill="hold" grpId="0" nodeType="withEffect">
                                  <p:stCondLst>
                                    <p:cond delay="0"/>
                                  </p:stCondLst>
                                  <p:childTnLst>
                                    <p:set>
                                      <p:cBhvr>
                                        <p:cTn id="204" dur="1" fill="hold">
                                          <p:stCondLst>
                                            <p:cond delay="0"/>
                                          </p:stCondLst>
                                        </p:cTn>
                                        <p:tgtEl>
                                          <p:spTgt spid="241718"/>
                                        </p:tgtEl>
                                        <p:attrNameLst>
                                          <p:attrName>style.visibility</p:attrName>
                                        </p:attrNameLst>
                                      </p:cBhvr>
                                      <p:to>
                                        <p:strVal val="visible"/>
                                      </p:to>
                                    </p:set>
                                    <p:anim calcmode="lin" valueType="num">
                                      <p:cBhvr additive="base">
                                        <p:cTn id="205" dur="500" fill="hold"/>
                                        <p:tgtEl>
                                          <p:spTgt spid="241718"/>
                                        </p:tgtEl>
                                        <p:attrNameLst>
                                          <p:attrName>ppt_x</p:attrName>
                                        </p:attrNameLst>
                                      </p:cBhvr>
                                      <p:tavLst>
                                        <p:tav tm="0">
                                          <p:val>
                                            <p:strVal val="0-#ppt_w/2"/>
                                          </p:val>
                                        </p:tav>
                                        <p:tav tm="100000">
                                          <p:val>
                                            <p:strVal val="#ppt_x"/>
                                          </p:val>
                                        </p:tav>
                                      </p:tavLst>
                                    </p:anim>
                                    <p:anim calcmode="lin" valueType="num">
                                      <p:cBhvr additive="base">
                                        <p:cTn id="206" dur="500" fill="hold"/>
                                        <p:tgtEl>
                                          <p:spTgt spid="241718"/>
                                        </p:tgtEl>
                                        <p:attrNameLst>
                                          <p:attrName>ppt_y</p:attrName>
                                        </p:attrNameLst>
                                      </p:cBhvr>
                                      <p:tavLst>
                                        <p:tav tm="0">
                                          <p:val>
                                            <p:strVal val="#ppt_y"/>
                                          </p:val>
                                        </p:tav>
                                        <p:tav tm="100000">
                                          <p:val>
                                            <p:strVal val="#ppt_y"/>
                                          </p:val>
                                        </p:tav>
                                      </p:tavLst>
                                    </p:anim>
                                  </p:childTnLst>
                                </p:cTn>
                              </p:par>
                              <p:par>
                                <p:cTn id="207" presetID="2" presetClass="entr" presetSubtype="8" fill="hold" grpId="0" nodeType="withEffect">
                                  <p:stCondLst>
                                    <p:cond delay="0"/>
                                  </p:stCondLst>
                                  <p:childTnLst>
                                    <p:set>
                                      <p:cBhvr>
                                        <p:cTn id="208" dur="1" fill="hold">
                                          <p:stCondLst>
                                            <p:cond delay="0"/>
                                          </p:stCondLst>
                                        </p:cTn>
                                        <p:tgtEl>
                                          <p:spTgt spid="241720"/>
                                        </p:tgtEl>
                                        <p:attrNameLst>
                                          <p:attrName>style.visibility</p:attrName>
                                        </p:attrNameLst>
                                      </p:cBhvr>
                                      <p:to>
                                        <p:strVal val="visible"/>
                                      </p:to>
                                    </p:set>
                                    <p:anim calcmode="lin" valueType="num">
                                      <p:cBhvr additive="base">
                                        <p:cTn id="209" dur="500" fill="hold"/>
                                        <p:tgtEl>
                                          <p:spTgt spid="241720"/>
                                        </p:tgtEl>
                                        <p:attrNameLst>
                                          <p:attrName>ppt_x</p:attrName>
                                        </p:attrNameLst>
                                      </p:cBhvr>
                                      <p:tavLst>
                                        <p:tav tm="0">
                                          <p:val>
                                            <p:strVal val="0-#ppt_w/2"/>
                                          </p:val>
                                        </p:tav>
                                        <p:tav tm="100000">
                                          <p:val>
                                            <p:strVal val="#ppt_x"/>
                                          </p:val>
                                        </p:tav>
                                      </p:tavLst>
                                    </p:anim>
                                    <p:anim calcmode="lin" valueType="num">
                                      <p:cBhvr additive="base">
                                        <p:cTn id="210" dur="500" fill="hold"/>
                                        <p:tgtEl>
                                          <p:spTgt spid="241720"/>
                                        </p:tgtEl>
                                        <p:attrNameLst>
                                          <p:attrName>ppt_y</p:attrName>
                                        </p:attrNameLst>
                                      </p:cBhvr>
                                      <p:tavLst>
                                        <p:tav tm="0">
                                          <p:val>
                                            <p:strVal val="#ppt_y"/>
                                          </p:val>
                                        </p:tav>
                                        <p:tav tm="100000">
                                          <p:val>
                                            <p:strVal val="#ppt_y"/>
                                          </p:val>
                                        </p:tav>
                                      </p:tavLst>
                                    </p:anim>
                                  </p:childTnLst>
                                </p:cTn>
                              </p:par>
                              <p:par>
                                <p:cTn id="211" presetID="2" presetClass="entr" presetSubtype="8" fill="hold" grpId="0" nodeType="withEffect">
                                  <p:stCondLst>
                                    <p:cond delay="0"/>
                                  </p:stCondLst>
                                  <p:childTnLst>
                                    <p:set>
                                      <p:cBhvr>
                                        <p:cTn id="212" dur="1" fill="hold">
                                          <p:stCondLst>
                                            <p:cond delay="0"/>
                                          </p:stCondLst>
                                        </p:cTn>
                                        <p:tgtEl>
                                          <p:spTgt spid="241721"/>
                                        </p:tgtEl>
                                        <p:attrNameLst>
                                          <p:attrName>style.visibility</p:attrName>
                                        </p:attrNameLst>
                                      </p:cBhvr>
                                      <p:to>
                                        <p:strVal val="visible"/>
                                      </p:to>
                                    </p:set>
                                    <p:anim calcmode="lin" valueType="num">
                                      <p:cBhvr additive="base">
                                        <p:cTn id="213" dur="500" fill="hold"/>
                                        <p:tgtEl>
                                          <p:spTgt spid="241721"/>
                                        </p:tgtEl>
                                        <p:attrNameLst>
                                          <p:attrName>ppt_x</p:attrName>
                                        </p:attrNameLst>
                                      </p:cBhvr>
                                      <p:tavLst>
                                        <p:tav tm="0">
                                          <p:val>
                                            <p:strVal val="0-#ppt_w/2"/>
                                          </p:val>
                                        </p:tav>
                                        <p:tav tm="100000">
                                          <p:val>
                                            <p:strVal val="#ppt_x"/>
                                          </p:val>
                                        </p:tav>
                                      </p:tavLst>
                                    </p:anim>
                                    <p:anim calcmode="lin" valueType="num">
                                      <p:cBhvr additive="base">
                                        <p:cTn id="214" dur="500" fill="hold"/>
                                        <p:tgtEl>
                                          <p:spTgt spid="241721"/>
                                        </p:tgtEl>
                                        <p:attrNameLst>
                                          <p:attrName>ppt_y</p:attrName>
                                        </p:attrNameLst>
                                      </p:cBhvr>
                                      <p:tavLst>
                                        <p:tav tm="0">
                                          <p:val>
                                            <p:strVal val="#ppt_y"/>
                                          </p:val>
                                        </p:tav>
                                        <p:tav tm="100000">
                                          <p:val>
                                            <p:strVal val="#ppt_y"/>
                                          </p:val>
                                        </p:tav>
                                      </p:tavLst>
                                    </p:anim>
                                  </p:childTnLst>
                                </p:cTn>
                              </p:par>
                              <p:par>
                                <p:cTn id="215" presetID="2" presetClass="entr" presetSubtype="8" fill="hold" grpId="0" nodeType="withEffect">
                                  <p:stCondLst>
                                    <p:cond delay="0"/>
                                  </p:stCondLst>
                                  <p:childTnLst>
                                    <p:set>
                                      <p:cBhvr>
                                        <p:cTn id="216" dur="1" fill="hold">
                                          <p:stCondLst>
                                            <p:cond delay="0"/>
                                          </p:stCondLst>
                                        </p:cTn>
                                        <p:tgtEl>
                                          <p:spTgt spid="241722"/>
                                        </p:tgtEl>
                                        <p:attrNameLst>
                                          <p:attrName>style.visibility</p:attrName>
                                        </p:attrNameLst>
                                      </p:cBhvr>
                                      <p:to>
                                        <p:strVal val="visible"/>
                                      </p:to>
                                    </p:set>
                                    <p:anim calcmode="lin" valueType="num">
                                      <p:cBhvr additive="base">
                                        <p:cTn id="217" dur="500" fill="hold"/>
                                        <p:tgtEl>
                                          <p:spTgt spid="241722"/>
                                        </p:tgtEl>
                                        <p:attrNameLst>
                                          <p:attrName>ppt_x</p:attrName>
                                        </p:attrNameLst>
                                      </p:cBhvr>
                                      <p:tavLst>
                                        <p:tav tm="0">
                                          <p:val>
                                            <p:strVal val="0-#ppt_w/2"/>
                                          </p:val>
                                        </p:tav>
                                        <p:tav tm="100000">
                                          <p:val>
                                            <p:strVal val="#ppt_x"/>
                                          </p:val>
                                        </p:tav>
                                      </p:tavLst>
                                    </p:anim>
                                    <p:anim calcmode="lin" valueType="num">
                                      <p:cBhvr additive="base">
                                        <p:cTn id="218" dur="500" fill="hold"/>
                                        <p:tgtEl>
                                          <p:spTgt spid="241722"/>
                                        </p:tgtEl>
                                        <p:attrNameLst>
                                          <p:attrName>ppt_y</p:attrName>
                                        </p:attrNameLst>
                                      </p:cBhvr>
                                      <p:tavLst>
                                        <p:tav tm="0">
                                          <p:val>
                                            <p:strVal val="#ppt_y"/>
                                          </p:val>
                                        </p:tav>
                                        <p:tav tm="100000">
                                          <p:val>
                                            <p:strVal val="#ppt_y"/>
                                          </p:val>
                                        </p:tav>
                                      </p:tavLst>
                                    </p:anim>
                                  </p:childTnLst>
                                </p:cTn>
                              </p:par>
                              <p:par>
                                <p:cTn id="219" presetID="2" presetClass="entr" presetSubtype="8" fill="hold" grpId="0" nodeType="withEffect">
                                  <p:stCondLst>
                                    <p:cond delay="0"/>
                                  </p:stCondLst>
                                  <p:childTnLst>
                                    <p:set>
                                      <p:cBhvr>
                                        <p:cTn id="220" dur="1" fill="hold">
                                          <p:stCondLst>
                                            <p:cond delay="0"/>
                                          </p:stCondLst>
                                        </p:cTn>
                                        <p:tgtEl>
                                          <p:spTgt spid="241723"/>
                                        </p:tgtEl>
                                        <p:attrNameLst>
                                          <p:attrName>style.visibility</p:attrName>
                                        </p:attrNameLst>
                                      </p:cBhvr>
                                      <p:to>
                                        <p:strVal val="visible"/>
                                      </p:to>
                                    </p:set>
                                    <p:anim calcmode="lin" valueType="num">
                                      <p:cBhvr additive="base">
                                        <p:cTn id="221" dur="500" fill="hold"/>
                                        <p:tgtEl>
                                          <p:spTgt spid="241723"/>
                                        </p:tgtEl>
                                        <p:attrNameLst>
                                          <p:attrName>ppt_x</p:attrName>
                                        </p:attrNameLst>
                                      </p:cBhvr>
                                      <p:tavLst>
                                        <p:tav tm="0">
                                          <p:val>
                                            <p:strVal val="0-#ppt_w/2"/>
                                          </p:val>
                                        </p:tav>
                                        <p:tav tm="100000">
                                          <p:val>
                                            <p:strVal val="#ppt_x"/>
                                          </p:val>
                                        </p:tav>
                                      </p:tavLst>
                                    </p:anim>
                                    <p:anim calcmode="lin" valueType="num">
                                      <p:cBhvr additive="base">
                                        <p:cTn id="222" dur="500" fill="hold"/>
                                        <p:tgtEl>
                                          <p:spTgt spid="241723"/>
                                        </p:tgtEl>
                                        <p:attrNameLst>
                                          <p:attrName>ppt_y</p:attrName>
                                        </p:attrNameLst>
                                      </p:cBhvr>
                                      <p:tavLst>
                                        <p:tav tm="0">
                                          <p:val>
                                            <p:strVal val="#ppt_y"/>
                                          </p:val>
                                        </p:tav>
                                        <p:tav tm="100000">
                                          <p:val>
                                            <p:strVal val="#ppt_y"/>
                                          </p:val>
                                        </p:tav>
                                      </p:tavLst>
                                    </p:anim>
                                  </p:childTnLst>
                                </p:cTn>
                              </p:par>
                              <p:par>
                                <p:cTn id="223" presetID="2" presetClass="entr" presetSubtype="8" fill="hold" grpId="0" nodeType="withEffect">
                                  <p:stCondLst>
                                    <p:cond delay="0"/>
                                  </p:stCondLst>
                                  <p:childTnLst>
                                    <p:set>
                                      <p:cBhvr>
                                        <p:cTn id="224" dur="1" fill="hold">
                                          <p:stCondLst>
                                            <p:cond delay="0"/>
                                          </p:stCondLst>
                                        </p:cTn>
                                        <p:tgtEl>
                                          <p:spTgt spid="241724"/>
                                        </p:tgtEl>
                                        <p:attrNameLst>
                                          <p:attrName>style.visibility</p:attrName>
                                        </p:attrNameLst>
                                      </p:cBhvr>
                                      <p:to>
                                        <p:strVal val="visible"/>
                                      </p:to>
                                    </p:set>
                                    <p:anim calcmode="lin" valueType="num">
                                      <p:cBhvr additive="base">
                                        <p:cTn id="225" dur="500" fill="hold"/>
                                        <p:tgtEl>
                                          <p:spTgt spid="241724"/>
                                        </p:tgtEl>
                                        <p:attrNameLst>
                                          <p:attrName>ppt_x</p:attrName>
                                        </p:attrNameLst>
                                      </p:cBhvr>
                                      <p:tavLst>
                                        <p:tav tm="0">
                                          <p:val>
                                            <p:strVal val="0-#ppt_w/2"/>
                                          </p:val>
                                        </p:tav>
                                        <p:tav tm="100000">
                                          <p:val>
                                            <p:strVal val="#ppt_x"/>
                                          </p:val>
                                        </p:tav>
                                      </p:tavLst>
                                    </p:anim>
                                    <p:anim calcmode="lin" valueType="num">
                                      <p:cBhvr additive="base">
                                        <p:cTn id="226" dur="500" fill="hold"/>
                                        <p:tgtEl>
                                          <p:spTgt spid="241724"/>
                                        </p:tgtEl>
                                        <p:attrNameLst>
                                          <p:attrName>ppt_y</p:attrName>
                                        </p:attrNameLst>
                                      </p:cBhvr>
                                      <p:tavLst>
                                        <p:tav tm="0">
                                          <p:val>
                                            <p:strVal val="#ppt_y"/>
                                          </p:val>
                                        </p:tav>
                                        <p:tav tm="100000">
                                          <p:val>
                                            <p:strVal val="#ppt_y"/>
                                          </p:val>
                                        </p:tav>
                                      </p:tavLst>
                                    </p:anim>
                                  </p:childTnLst>
                                </p:cTn>
                              </p:par>
                              <p:par>
                                <p:cTn id="227" presetID="2" presetClass="entr" presetSubtype="8" fill="hold" grpId="0" nodeType="withEffect">
                                  <p:stCondLst>
                                    <p:cond delay="0"/>
                                  </p:stCondLst>
                                  <p:childTnLst>
                                    <p:set>
                                      <p:cBhvr>
                                        <p:cTn id="228" dur="1" fill="hold">
                                          <p:stCondLst>
                                            <p:cond delay="0"/>
                                          </p:stCondLst>
                                        </p:cTn>
                                        <p:tgtEl>
                                          <p:spTgt spid="241725"/>
                                        </p:tgtEl>
                                        <p:attrNameLst>
                                          <p:attrName>style.visibility</p:attrName>
                                        </p:attrNameLst>
                                      </p:cBhvr>
                                      <p:to>
                                        <p:strVal val="visible"/>
                                      </p:to>
                                    </p:set>
                                    <p:anim calcmode="lin" valueType="num">
                                      <p:cBhvr additive="base">
                                        <p:cTn id="229" dur="500" fill="hold"/>
                                        <p:tgtEl>
                                          <p:spTgt spid="241725"/>
                                        </p:tgtEl>
                                        <p:attrNameLst>
                                          <p:attrName>ppt_x</p:attrName>
                                        </p:attrNameLst>
                                      </p:cBhvr>
                                      <p:tavLst>
                                        <p:tav tm="0">
                                          <p:val>
                                            <p:strVal val="0-#ppt_w/2"/>
                                          </p:val>
                                        </p:tav>
                                        <p:tav tm="100000">
                                          <p:val>
                                            <p:strVal val="#ppt_x"/>
                                          </p:val>
                                        </p:tav>
                                      </p:tavLst>
                                    </p:anim>
                                    <p:anim calcmode="lin" valueType="num">
                                      <p:cBhvr additive="base">
                                        <p:cTn id="230" dur="500" fill="hold"/>
                                        <p:tgtEl>
                                          <p:spTgt spid="241725"/>
                                        </p:tgtEl>
                                        <p:attrNameLst>
                                          <p:attrName>ppt_y</p:attrName>
                                        </p:attrNameLst>
                                      </p:cBhvr>
                                      <p:tavLst>
                                        <p:tav tm="0">
                                          <p:val>
                                            <p:strVal val="#ppt_y"/>
                                          </p:val>
                                        </p:tav>
                                        <p:tav tm="100000">
                                          <p:val>
                                            <p:strVal val="#ppt_y"/>
                                          </p:val>
                                        </p:tav>
                                      </p:tavLst>
                                    </p:anim>
                                  </p:childTnLst>
                                </p:cTn>
                              </p:par>
                              <p:par>
                                <p:cTn id="231" presetID="2" presetClass="entr" presetSubtype="8" fill="hold" grpId="0" nodeType="withEffect">
                                  <p:stCondLst>
                                    <p:cond delay="0"/>
                                  </p:stCondLst>
                                  <p:childTnLst>
                                    <p:set>
                                      <p:cBhvr>
                                        <p:cTn id="232" dur="1" fill="hold">
                                          <p:stCondLst>
                                            <p:cond delay="0"/>
                                          </p:stCondLst>
                                        </p:cTn>
                                        <p:tgtEl>
                                          <p:spTgt spid="241726"/>
                                        </p:tgtEl>
                                        <p:attrNameLst>
                                          <p:attrName>style.visibility</p:attrName>
                                        </p:attrNameLst>
                                      </p:cBhvr>
                                      <p:to>
                                        <p:strVal val="visible"/>
                                      </p:to>
                                    </p:set>
                                    <p:anim calcmode="lin" valueType="num">
                                      <p:cBhvr additive="base">
                                        <p:cTn id="233" dur="500" fill="hold"/>
                                        <p:tgtEl>
                                          <p:spTgt spid="241726"/>
                                        </p:tgtEl>
                                        <p:attrNameLst>
                                          <p:attrName>ppt_x</p:attrName>
                                        </p:attrNameLst>
                                      </p:cBhvr>
                                      <p:tavLst>
                                        <p:tav tm="0">
                                          <p:val>
                                            <p:strVal val="0-#ppt_w/2"/>
                                          </p:val>
                                        </p:tav>
                                        <p:tav tm="100000">
                                          <p:val>
                                            <p:strVal val="#ppt_x"/>
                                          </p:val>
                                        </p:tav>
                                      </p:tavLst>
                                    </p:anim>
                                    <p:anim calcmode="lin" valueType="num">
                                      <p:cBhvr additive="base">
                                        <p:cTn id="234" dur="500" fill="hold"/>
                                        <p:tgtEl>
                                          <p:spTgt spid="241726"/>
                                        </p:tgtEl>
                                        <p:attrNameLst>
                                          <p:attrName>ppt_y</p:attrName>
                                        </p:attrNameLst>
                                      </p:cBhvr>
                                      <p:tavLst>
                                        <p:tav tm="0">
                                          <p:val>
                                            <p:strVal val="#ppt_y"/>
                                          </p:val>
                                        </p:tav>
                                        <p:tav tm="100000">
                                          <p:val>
                                            <p:strVal val="#ppt_y"/>
                                          </p:val>
                                        </p:tav>
                                      </p:tavLst>
                                    </p:anim>
                                  </p:childTnLst>
                                </p:cTn>
                              </p:par>
                              <p:par>
                                <p:cTn id="235" presetID="2" presetClass="entr" presetSubtype="8" fill="hold" grpId="0" nodeType="withEffect">
                                  <p:stCondLst>
                                    <p:cond delay="0"/>
                                  </p:stCondLst>
                                  <p:childTnLst>
                                    <p:set>
                                      <p:cBhvr>
                                        <p:cTn id="236" dur="1" fill="hold">
                                          <p:stCondLst>
                                            <p:cond delay="0"/>
                                          </p:stCondLst>
                                        </p:cTn>
                                        <p:tgtEl>
                                          <p:spTgt spid="241727"/>
                                        </p:tgtEl>
                                        <p:attrNameLst>
                                          <p:attrName>style.visibility</p:attrName>
                                        </p:attrNameLst>
                                      </p:cBhvr>
                                      <p:to>
                                        <p:strVal val="visible"/>
                                      </p:to>
                                    </p:set>
                                    <p:anim calcmode="lin" valueType="num">
                                      <p:cBhvr additive="base">
                                        <p:cTn id="237" dur="500" fill="hold"/>
                                        <p:tgtEl>
                                          <p:spTgt spid="241727"/>
                                        </p:tgtEl>
                                        <p:attrNameLst>
                                          <p:attrName>ppt_x</p:attrName>
                                        </p:attrNameLst>
                                      </p:cBhvr>
                                      <p:tavLst>
                                        <p:tav tm="0">
                                          <p:val>
                                            <p:strVal val="0-#ppt_w/2"/>
                                          </p:val>
                                        </p:tav>
                                        <p:tav tm="100000">
                                          <p:val>
                                            <p:strVal val="#ppt_x"/>
                                          </p:val>
                                        </p:tav>
                                      </p:tavLst>
                                    </p:anim>
                                    <p:anim calcmode="lin" valueType="num">
                                      <p:cBhvr additive="base">
                                        <p:cTn id="238" dur="500" fill="hold"/>
                                        <p:tgtEl>
                                          <p:spTgt spid="241727"/>
                                        </p:tgtEl>
                                        <p:attrNameLst>
                                          <p:attrName>ppt_y</p:attrName>
                                        </p:attrNameLst>
                                      </p:cBhvr>
                                      <p:tavLst>
                                        <p:tav tm="0">
                                          <p:val>
                                            <p:strVal val="#ppt_y"/>
                                          </p:val>
                                        </p:tav>
                                        <p:tav tm="100000">
                                          <p:val>
                                            <p:strVal val="#ppt_y"/>
                                          </p:val>
                                        </p:tav>
                                      </p:tavLst>
                                    </p:anim>
                                  </p:childTnLst>
                                </p:cTn>
                              </p:par>
                              <p:par>
                                <p:cTn id="239" presetID="2" presetClass="entr" presetSubtype="8" fill="hold" grpId="0" nodeType="withEffect">
                                  <p:stCondLst>
                                    <p:cond delay="0"/>
                                  </p:stCondLst>
                                  <p:childTnLst>
                                    <p:set>
                                      <p:cBhvr>
                                        <p:cTn id="240" dur="1" fill="hold">
                                          <p:stCondLst>
                                            <p:cond delay="0"/>
                                          </p:stCondLst>
                                        </p:cTn>
                                        <p:tgtEl>
                                          <p:spTgt spid="241728"/>
                                        </p:tgtEl>
                                        <p:attrNameLst>
                                          <p:attrName>style.visibility</p:attrName>
                                        </p:attrNameLst>
                                      </p:cBhvr>
                                      <p:to>
                                        <p:strVal val="visible"/>
                                      </p:to>
                                    </p:set>
                                    <p:anim calcmode="lin" valueType="num">
                                      <p:cBhvr additive="base">
                                        <p:cTn id="241" dur="500" fill="hold"/>
                                        <p:tgtEl>
                                          <p:spTgt spid="241728"/>
                                        </p:tgtEl>
                                        <p:attrNameLst>
                                          <p:attrName>ppt_x</p:attrName>
                                        </p:attrNameLst>
                                      </p:cBhvr>
                                      <p:tavLst>
                                        <p:tav tm="0">
                                          <p:val>
                                            <p:strVal val="0-#ppt_w/2"/>
                                          </p:val>
                                        </p:tav>
                                        <p:tav tm="100000">
                                          <p:val>
                                            <p:strVal val="#ppt_x"/>
                                          </p:val>
                                        </p:tav>
                                      </p:tavLst>
                                    </p:anim>
                                    <p:anim calcmode="lin" valueType="num">
                                      <p:cBhvr additive="base">
                                        <p:cTn id="242" dur="500" fill="hold"/>
                                        <p:tgtEl>
                                          <p:spTgt spid="241728"/>
                                        </p:tgtEl>
                                        <p:attrNameLst>
                                          <p:attrName>ppt_y</p:attrName>
                                        </p:attrNameLst>
                                      </p:cBhvr>
                                      <p:tavLst>
                                        <p:tav tm="0">
                                          <p:val>
                                            <p:strVal val="#ppt_y"/>
                                          </p:val>
                                        </p:tav>
                                        <p:tav tm="100000">
                                          <p:val>
                                            <p:strVal val="#ppt_y"/>
                                          </p:val>
                                        </p:tav>
                                      </p:tavLst>
                                    </p:anim>
                                  </p:childTnLst>
                                </p:cTn>
                              </p:par>
                              <p:par>
                                <p:cTn id="243" presetID="2" presetClass="entr" presetSubtype="8" fill="hold" grpId="0" nodeType="withEffect">
                                  <p:stCondLst>
                                    <p:cond delay="0"/>
                                  </p:stCondLst>
                                  <p:childTnLst>
                                    <p:set>
                                      <p:cBhvr>
                                        <p:cTn id="244" dur="1" fill="hold">
                                          <p:stCondLst>
                                            <p:cond delay="0"/>
                                          </p:stCondLst>
                                        </p:cTn>
                                        <p:tgtEl>
                                          <p:spTgt spid="241729"/>
                                        </p:tgtEl>
                                        <p:attrNameLst>
                                          <p:attrName>style.visibility</p:attrName>
                                        </p:attrNameLst>
                                      </p:cBhvr>
                                      <p:to>
                                        <p:strVal val="visible"/>
                                      </p:to>
                                    </p:set>
                                    <p:anim calcmode="lin" valueType="num">
                                      <p:cBhvr additive="base">
                                        <p:cTn id="245" dur="500" fill="hold"/>
                                        <p:tgtEl>
                                          <p:spTgt spid="241729"/>
                                        </p:tgtEl>
                                        <p:attrNameLst>
                                          <p:attrName>ppt_x</p:attrName>
                                        </p:attrNameLst>
                                      </p:cBhvr>
                                      <p:tavLst>
                                        <p:tav tm="0">
                                          <p:val>
                                            <p:strVal val="0-#ppt_w/2"/>
                                          </p:val>
                                        </p:tav>
                                        <p:tav tm="100000">
                                          <p:val>
                                            <p:strVal val="#ppt_x"/>
                                          </p:val>
                                        </p:tav>
                                      </p:tavLst>
                                    </p:anim>
                                    <p:anim calcmode="lin" valueType="num">
                                      <p:cBhvr additive="base">
                                        <p:cTn id="246" dur="500" fill="hold"/>
                                        <p:tgtEl>
                                          <p:spTgt spid="241729"/>
                                        </p:tgtEl>
                                        <p:attrNameLst>
                                          <p:attrName>ppt_y</p:attrName>
                                        </p:attrNameLst>
                                      </p:cBhvr>
                                      <p:tavLst>
                                        <p:tav tm="0">
                                          <p:val>
                                            <p:strVal val="#ppt_y"/>
                                          </p:val>
                                        </p:tav>
                                        <p:tav tm="100000">
                                          <p:val>
                                            <p:strVal val="#ppt_y"/>
                                          </p:val>
                                        </p:tav>
                                      </p:tavLst>
                                    </p:anim>
                                  </p:childTnLst>
                                </p:cTn>
                              </p:par>
                              <p:par>
                                <p:cTn id="247" presetID="2" presetClass="entr" presetSubtype="8" fill="hold" grpId="0" nodeType="withEffect">
                                  <p:stCondLst>
                                    <p:cond delay="0"/>
                                  </p:stCondLst>
                                  <p:childTnLst>
                                    <p:set>
                                      <p:cBhvr>
                                        <p:cTn id="248" dur="1" fill="hold">
                                          <p:stCondLst>
                                            <p:cond delay="0"/>
                                          </p:stCondLst>
                                        </p:cTn>
                                        <p:tgtEl>
                                          <p:spTgt spid="241731"/>
                                        </p:tgtEl>
                                        <p:attrNameLst>
                                          <p:attrName>style.visibility</p:attrName>
                                        </p:attrNameLst>
                                      </p:cBhvr>
                                      <p:to>
                                        <p:strVal val="visible"/>
                                      </p:to>
                                    </p:set>
                                    <p:anim calcmode="lin" valueType="num">
                                      <p:cBhvr additive="base">
                                        <p:cTn id="249" dur="500" fill="hold"/>
                                        <p:tgtEl>
                                          <p:spTgt spid="241731"/>
                                        </p:tgtEl>
                                        <p:attrNameLst>
                                          <p:attrName>ppt_x</p:attrName>
                                        </p:attrNameLst>
                                      </p:cBhvr>
                                      <p:tavLst>
                                        <p:tav tm="0">
                                          <p:val>
                                            <p:strVal val="0-#ppt_w/2"/>
                                          </p:val>
                                        </p:tav>
                                        <p:tav tm="100000">
                                          <p:val>
                                            <p:strVal val="#ppt_x"/>
                                          </p:val>
                                        </p:tav>
                                      </p:tavLst>
                                    </p:anim>
                                    <p:anim calcmode="lin" valueType="num">
                                      <p:cBhvr additive="base">
                                        <p:cTn id="250" dur="500" fill="hold"/>
                                        <p:tgtEl>
                                          <p:spTgt spid="241731"/>
                                        </p:tgtEl>
                                        <p:attrNameLst>
                                          <p:attrName>ppt_y</p:attrName>
                                        </p:attrNameLst>
                                      </p:cBhvr>
                                      <p:tavLst>
                                        <p:tav tm="0">
                                          <p:val>
                                            <p:strVal val="#ppt_y"/>
                                          </p:val>
                                        </p:tav>
                                        <p:tav tm="100000">
                                          <p:val>
                                            <p:strVal val="#ppt_y"/>
                                          </p:val>
                                        </p:tav>
                                      </p:tavLst>
                                    </p:anim>
                                  </p:childTnLst>
                                </p:cTn>
                              </p:par>
                              <p:par>
                                <p:cTn id="251" presetID="2" presetClass="entr" presetSubtype="8" fill="hold" grpId="0" nodeType="withEffect">
                                  <p:stCondLst>
                                    <p:cond delay="0"/>
                                  </p:stCondLst>
                                  <p:childTnLst>
                                    <p:set>
                                      <p:cBhvr>
                                        <p:cTn id="252" dur="1" fill="hold">
                                          <p:stCondLst>
                                            <p:cond delay="0"/>
                                          </p:stCondLst>
                                        </p:cTn>
                                        <p:tgtEl>
                                          <p:spTgt spid="241732"/>
                                        </p:tgtEl>
                                        <p:attrNameLst>
                                          <p:attrName>style.visibility</p:attrName>
                                        </p:attrNameLst>
                                      </p:cBhvr>
                                      <p:to>
                                        <p:strVal val="visible"/>
                                      </p:to>
                                    </p:set>
                                    <p:anim calcmode="lin" valueType="num">
                                      <p:cBhvr additive="base">
                                        <p:cTn id="253" dur="500" fill="hold"/>
                                        <p:tgtEl>
                                          <p:spTgt spid="241732"/>
                                        </p:tgtEl>
                                        <p:attrNameLst>
                                          <p:attrName>ppt_x</p:attrName>
                                        </p:attrNameLst>
                                      </p:cBhvr>
                                      <p:tavLst>
                                        <p:tav tm="0">
                                          <p:val>
                                            <p:strVal val="0-#ppt_w/2"/>
                                          </p:val>
                                        </p:tav>
                                        <p:tav tm="100000">
                                          <p:val>
                                            <p:strVal val="#ppt_x"/>
                                          </p:val>
                                        </p:tav>
                                      </p:tavLst>
                                    </p:anim>
                                    <p:anim calcmode="lin" valueType="num">
                                      <p:cBhvr additive="base">
                                        <p:cTn id="254" dur="500" fill="hold"/>
                                        <p:tgtEl>
                                          <p:spTgt spid="241732"/>
                                        </p:tgtEl>
                                        <p:attrNameLst>
                                          <p:attrName>ppt_y</p:attrName>
                                        </p:attrNameLst>
                                      </p:cBhvr>
                                      <p:tavLst>
                                        <p:tav tm="0">
                                          <p:val>
                                            <p:strVal val="#ppt_y"/>
                                          </p:val>
                                        </p:tav>
                                        <p:tav tm="100000">
                                          <p:val>
                                            <p:strVal val="#ppt_y"/>
                                          </p:val>
                                        </p:tav>
                                      </p:tavLst>
                                    </p:anim>
                                  </p:childTnLst>
                                </p:cTn>
                              </p:par>
                              <p:par>
                                <p:cTn id="255" presetID="2" presetClass="entr" presetSubtype="8" fill="hold" grpId="0" nodeType="withEffect">
                                  <p:stCondLst>
                                    <p:cond delay="0"/>
                                  </p:stCondLst>
                                  <p:childTnLst>
                                    <p:set>
                                      <p:cBhvr>
                                        <p:cTn id="256" dur="1" fill="hold">
                                          <p:stCondLst>
                                            <p:cond delay="0"/>
                                          </p:stCondLst>
                                        </p:cTn>
                                        <p:tgtEl>
                                          <p:spTgt spid="241733"/>
                                        </p:tgtEl>
                                        <p:attrNameLst>
                                          <p:attrName>style.visibility</p:attrName>
                                        </p:attrNameLst>
                                      </p:cBhvr>
                                      <p:to>
                                        <p:strVal val="visible"/>
                                      </p:to>
                                    </p:set>
                                    <p:anim calcmode="lin" valueType="num">
                                      <p:cBhvr additive="base">
                                        <p:cTn id="257" dur="500" fill="hold"/>
                                        <p:tgtEl>
                                          <p:spTgt spid="241733"/>
                                        </p:tgtEl>
                                        <p:attrNameLst>
                                          <p:attrName>ppt_x</p:attrName>
                                        </p:attrNameLst>
                                      </p:cBhvr>
                                      <p:tavLst>
                                        <p:tav tm="0">
                                          <p:val>
                                            <p:strVal val="0-#ppt_w/2"/>
                                          </p:val>
                                        </p:tav>
                                        <p:tav tm="100000">
                                          <p:val>
                                            <p:strVal val="#ppt_x"/>
                                          </p:val>
                                        </p:tav>
                                      </p:tavLst>
                                    </p:anim>
                                    <p:anim calcmode="lin" valueType="num">
                                      <p:cBhvr additive="base">
                                        <p:cTn id="258" dur="500" fill="hold"/>
                                        <p:tgtEl>
                                          <p:spTgt spid="241733"/>
                                        </p:tgtEl>
                                        <p:attrNameLst>
                                          <p:attrName>ppt_y</p:attrName>
                                        </p:attrNameLst>
                                      </p:cBhvr>
                                      <p:tavLst>
                                        <p:tav tm="0">
                                          <p:val>
                                            <p:strVal val="#ppt_y"/>
                                          </p:val>
                                        </p:tav>
                                        <p:tav tm="100000">
                                          <p:val>
                                            <p:strVal val="#ppt_y"/>
                                          </p:val>
                                        </p:tav>
                                      </p:tavLst>
                                    </p:anim>
                                  </p:childTnLst>
                                </p:cTn>
                              </p:par>
                              <p:par>
                                <p:cTn id="259" presetID="2" presetClass="entr" presetSubtype="8" fill="hold" grpId="0" nodeType="withEffect">
                                  <p:stCondLst>
                                    <p:cond delay="0"/>
                                  </p:stCondLst>
                                  <p:childTnLst>
                                    <p:set>
                                      <p:cBhvr>
                                        <p:cTn id="260" dur="1" fill="hold">
                                          <p:stCondLst>
                                            <p:cond delay="0"/>
                                          </p:stCondLst>
                                        </p:cTn>
                                        <p:tgtEl>
                                          <p:spTgt spid="241734"/>
                                        </p:tgtEl>
                                        <p:attrNameLst>
                                          <p:attrName>style.visibility</p:attrName>
                                        </p:attrNameLst>
                                      </p:cBhvr>
                                      <p:to>
                                        <p:strVal val="visible"/>
                                      </p:to>
                                    </p:set>
                                    <p:anim calcmode="lin" valueType="num">
                                      <p:cBhvr additive="base">
                                        <p:cTn id="261" dur="500" fill="hold"/>
                                        <p:tgtEl>
                                          <p:spTgt spid="241734"/>
                                        </p:tgtEl>
                                        <p:attrNameLst>
                                          <p:attrName>ppt_x</p:attrName>
                                        </p:attrNameLst>
                                      </p:cBhvr>
                                      <p:tavLst>
                                        <p:tav tm="0">
                                          <p:val>
                                            <p:strVal val="0-#ppt_w/2"/>
                                          </p:val>
                                        </p:tav>
                                        <p:tav tm="100000">
                                          <p:val>
                                            <p:strVal val="#ppt_x"/>
                                          </p:val>
                                        </p:tav>
                                      </p:tavLst>
                                    </p:anim>
                                    <p:anim calcmode="lin" valueType="num">
                                      <p:cBhvr additive="base">
                                        <p:cTn id="262" dur="500" fill="hold"/>
                                        <p:tgtEl>
                                          <p:spTgt spid="241734"/>
                                        </p:tgtEl>
                                        <p:attrNameLst>
                                          <p:attrName>ppt_y</p:attrName>
                                        </p:attrNameLst>
                                      </p:cBhvr>
                                      <p:tavLst>
                                        <p:tav tm="0">
                                          <p:val>
                                            <p:strVal val="#ppt_y"/>
                                          </p:val>
                                        </p:tav>
                                        <p:tav tm="100000">
                                          <p:val>
                                            <p:strVal val="#ppt_y"/>
                                          </p:val>
                                        </p:tav>
                                      </p:tavLst>
                                    </p:anim>
                                  </p:childTnLst>
                                </p:cTn>
                              </p:par>
                              <p:par>
                                <p:cTn id="263" presetID="2" presetClass="entr" presetSubtype="8" fill="hold" grpId="0" nodeType="withEffect">
                                  <p:stCondLst>
                                    <p:cond delay="0"/>
                                  </p:stCondLst>
                                  <p:childTnLst>
                                    <p:set>
                                      <p:cBhvr>
                                        <p:cTn id="264" dur="1" fill="hold">
                                          <p:stCondLst>
                                            <p:cond delay="0"/>
                                          </p:stCondLst>
                                        </p:cTn>
                                        <p:tgtEl>
                                          <p:spTgt spid="241735"/>
                                        </p:tgtEl>
                                        <p:attrNameLst>
                                          <p:attrName>style.visibility</p:attrName>
                                        </p:attrNameLst>
                                      </p:cBhvr>
                                      <p:to>
                                        <p:strVal val="visible"/>
                                      </p:to>
                                    </p:set>
                                    <p:anim calcmode="lin" valueType="num">
                                      <p:cBhvr additive="base">
                                        <p:cTn id="265" dur="500" fill="hold"/>
                                        <p:tgtEl>
                                          <p:spTgt spid="241735"/>
                                        </p:tgtEl>
                                        <p:attrNameLst>
                                          <p:attrName>ppt_x</p:attrName>
                                        </p:attrNameLst>
                                      </p:cBhvr>
                                      <p:tavLst>
                                        <p:tav tm="0">
                                          <p:val>
                                            <p:strVal val="0-#ppt_w/2"/>
                                          </p:val>
                                        </p:tav>
                                        <p:tav tm="100000">
                                          <p:val>
                                            <p:strVal val="#ppt_x"/>
                                          </p:val>
                                        </p:tav>
                                      </p:tavLst>
                                    </p:anim>
                                    <p:anim calcmode="lin" valueType="num">
                                      <p:cBhvr additive="base">
                                        <p:cTn id="266" dur="500" fill="hold"/>
                                        <p:tgtEl>
                                          <p:spTgt spid="2417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97" grpId="0" animBg="1"/>
      <p:bldP spid="241696" grpId="0" animBg="1"/>
      <p:bldP spid="241681" grpId="0" animBg="1"/>
      <p:bldP spid="241680" grpId="0" animBg="1"/>
      <p:bldP spid="241669" grpId="0"/>
      <p:bldP spid="241670" grpId="0" animBg="1"/>
      <p:bldP spid="241671" grpId="0" animBg="1"/>
      <p:bldP spid="241672" grpId="0" animBg="1"/>
      <p:bldP spid="241673" grpId="0" animBg="1"/>
      <p:bldP spid="241674" grpId="0"/>
      <p:bldP spid="241675" grpId="0" animBg="1"/>
      <p:bldP spid="241676" grpId="0" animBg="1"/>
      <p:bldP spid="241677" grpId="0" animBg="1"/>
      <p:bldP spid="241678" grpId="0" animBg="1"/>
      <p:bldP spid="241679" grpId="0" animBg="1"/>
      <p:bldP spid="241682" grpId="0"/>
      <p:bldP spid="241683" grpId="0"/>
      <p:bldP spid="241684" grpId="0"/>
      <p:bldP spid="241685" grpId="0"/>
      <p:bldP spid="241686" grpId="0"/>
      <p:bldP spid="241687" grpId="0"/>
      <p:bldP spid="241688" grpId="0"/>
      <p:bldP spid="241689" grpId="0" animBg="1"/>
      <p:bldP spid="241690" grpId="0" animBg="1"/>
      <p:bldP spid="241691" grpId="0" animBg="1"/>
      <p:bldP spid="241692" grpId="0" animBg="1"/>
      <p:bldP spid="241693" grpId="0" animBg="1"/>
      <p:bldP spid="241694" grpId="0" animBg="1"/>
      <p:bldP spid="241695" grpId="0" animBg="1"/>
      <p:bldP spid="241698" grpId="0" animBg="1"/>
      <p:bldP spid="241699" grpId="0"/>
      <p:bldP spid="241700" grpId="0"/>
      <p:bldP spid="241701" grpId="0"/>
      <p:bldP spid="241702" grpId="0"/>
      <p:bldP spid="241703" grpId="0"/>
      <p:bldP spid="241704" grpId="0"/>
      <p:bldP spid="241705" grpId="0"/>
      <p:bldP spid="241706" grpId="0"/>
      <p:bldP spid="241707" grpId="0"/>
      <p:bldP spid="241708" grpId="0"/>
      <p:bldP spid="241709" grpId="0"/>
      <p:bldP spid="241710" grpId="0"/>
      <p:bldP spid="241711" grpId="0"/>
      <p:bldP spid="241712" grpId="0" animBg="1"/>
      <p:bldP spid="241713" grpId="0" animBg="1"/>
      <p:bldP spid="241714" grpId="0" animBg="1"/>
      <p:bldP spid="241715" grpId="0" animBg="1"/>
      <p:bldP spid="241717" grpId="0" animBg="1"/>
      <p:bldP spid="241718" grpId="0" animBg="1"/>
      <p:bldP spid="241720" grpId="0" animBg="1"/>
      <p:bldP spid="241721" grpId="0" animBg="1"/>
      <p:bldP spid="241722" grpId="0"/>
      <p:bldP spid="241723" grpId="0"/>
      <p:bldP spid="241724" grpId="0" animBg="1"/>
      <p:bldP spid="241725" grpId="0" animBg="1"/>
      <p:bldP spid="241726" grpId="0" animBg="1"/>
      <p:bldP spid="241727" grpId="0" animBg="1"/>
      <p:bldP spid="241728" grpId="0" animBg="1"/>
      <p:bldP spid="241729" grpId="0"/>
      <p:bldP spid="241731" grpId="0"/>
      <p:bldP spid="241732" grpId="0"/>
      <p:bldP spid="241733" grpId="0"/>
      <p:bldP spid="241734" grpId="0"/>
      <p:bldP spid="241735" grpId="0"/>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305</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霍夫曼算法程序实现</a:t>
            </a:r>
          </a:p>
        </p:txBody>
      </p:sp>
      <p:sp>
        <p:nvSpPr>
          <p:cNvPr id="4" name="内容占位符 2"/>
          <p:cNvSpPr txBox="1">
            <a:spLocks/>
          </p:cNvSpPr>
          <p:nvPr/>
        </p:nvSpPr>
        <p:spPr>
          <a:xfrm>
            <a:off x="683568" y="1484784"/>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程序</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6-14</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假设初始结点的值是英文字母，结点的权是正整数。</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先把初始结点的权取负值，每次新产生子树时，把新子树的根结点的权取负值，值取为‘</a:t>
            </a:r>
            <a:r>
              <a:rPr kumimoji="1" lang="en-US" sz="2400" i="0" u="none" strike="noStrike" kern="0" cap="none" spc="0" normalizeH="0" baseline="0" noProof="0" dirty="0" smtClean="0">
                <a:ln>
                  <a:noFill/>
                </a:ln>
                <a:solidFill>
                  <a:srgbClr val="FF0000"/>
                </a:solidFill>
                <a:effectLst/>
                <a:uLnTx/>
                <a:uFillTx/>
                <a:latin typeface="+mn-lt"/>
                <a:ea typeface="+mn-ea"/>
              </a:rPr>
              <a:t>*</a:t>
            </a:r>
            <a:r>
              <a:rPr kumimoji="1" lang="zh-CN" altLang="en-US" sz="2400" i="0" u="none" strike="noStrike" kern="0" cap="none" spc="0" normalizeH="0" baseline="0" noProof="0" dirty="0" smtClean="0">
                <a:ln>
                  <a:noFill/>
                </a:ln>
                <a:solidFill>
                  <a:srgbClr val="FF0000"/>
                </a:solidFill>
                <a:effectLst/>
                <a:uLnTx/>
                <a:uFillTx/>
                <a:latin typeface="+mn-lt"/>
                <a:ea typeface="+mn-ea"/>
              </a:rPr>
              <a:t>’，而把该结点左右子树的根结点的权恢复为正值。</a:t>
            </a:r>
            <a:endParaRPr kumimoji="1" lang="en-US" altLang="zh-CN" sz="2400" i="0" u="none" strike="noStrike" kern="0" cap="none" spc="0" normalizeH="0" baseline="0" noProof="0" dirty="0" smtClean="0">
              <a:ln>
                <a:noFill/>
              </a:ln>
              <a:solidFill>
                <a:srgbClr val="FF0000"/>
              </a:solidFill>
              <a:effectLst/>
              <a:uLnTx/>
              <a:uFillTx/>
              <a:latin typeface="+mn-lt"/>
              <a:ea typeface="+mn-ea"/>
            </a:endParaRPr>
          </a:p>
          <a:p>
            <a:pPr marL="1600200" marR="0" lvl="3"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7030A0"/>
                </a:solidFill>
                <a:effectLst/>
                <a:uLnTx/>
                <a:uFillTx/>
                <a:latin typeface="+mn-lt"/>
                <a:ea typeface="+mn-ea"/>
              </a:rPr>
              <a:t>这样，每次扫描选择要合并的子树的时候，如果遇到权为负的结点，那么此结点是一棵候选子树的根，可以和其它子树合并产生新的子树。</a:t>
            </a:r>
            <a:endParaRPr kumimoji="1" lang="en-US" altLang="zh-CN" sz="2000" i="0" u="none" strike="noStrike" kern="0" cap="none" spc="0" normalizeH="0" baseline="0" noProof="0" dirty="0" smtClean="0">
              <a:ln>
                <a:noFill/>
              </a:ln>
              <a:solidFill>
                <a:srgbClr val="7030A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在算法完成退出前，把最终形成的整棵树的根的权恢复为正数。</a:t>
            </a:r>
          </a:p>
        </p:txBody>
      </p:sp>
    </p:spTree>
  </p:cSld>
  <p:clrMapOvr>
    <a:masterClrMapping/>
  </p:clrMapOvr>
  <p:transition>
    <p:wipe dir="r"/>
  </p:transition>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306</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600" i="0"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6-14  </a:t>
            </a:r>
            <a:r>
              <a:rPr kumimoji="1" lang="zh-CN" altLang="en-US" sz="3600" i="0"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构造霍夫曼树</a:t>
            </a:r>
          </a:p>
        </p:txBody>
      </p:sp>
      <p:sp>
        <p:nvSpPr>
          <p:cNvPr id="4" name="内容占位符 2"/>
          <p:cNvSpPr txBox="1">
            <a:spLocks/>
          </p:cNvSpPr>
          <p:nvPr/>
        </p:nvSpPr>
        <p:spPr>
          <a:xfrm>
            <a:off x="395536" y="1268760"/>
            <a:ext cx="8460432" cy="4114800"/>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#include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iostream</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using namespace std</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define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MAXN 100</a:t>
            </a:r>
            <a:endParaRPr kumimoji="1" lang="zh-CN" altLang="en-US" sz="22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typedef</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data</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node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node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NODE</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MAXN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MAXN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create</a:t>
            </a:r>
            <a:r>
              <a:rPr kumimoji="1" lang="en-US" altLang="zh-CN" sz="2200"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huffman</a:t>
            </a:r>
            <a:r>
              <a:rPr kumimoji="1" lang="en-US" altLang="zh-CN" sz="2200"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tree</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MAXN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u</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v</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min1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min2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for</a:t>
            </a:r>
            <a:r>
              <a:rPr kumimoji="1" lang="zh-CN" altLang="en-US" sz="2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]=new</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HNODE</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lang="en-US" altLang="zh-CN" sz="2200" b="0" i="0" kern="0" dirty="0" smtClean="0">
                <a:solidFill>
                  <a:srgbClr val="FF0000"/>
                </a:solidFill>
                <a:latin typeface="+mn-lt"/>
                <a:ea typeface="+mn-ea"/>
              </a:rPr>
              <a:t> </a:t>
            </a:r>
            <a:r>
              <a:rPr lang="en-US" altLang="zh-CN" sz="2200" b="0" i="0" kern="0" dirty="0" smtClean="0">
                <a:solidFill>
                  <a:srgbClr val="FF0000"/>
                </a:solidFill>
                <a:latin typeface="+mn-lt"/>
                <a:ea typeface="+mn-ea"/>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endParaRPr kumimoji="1" lang="zh-CN" altLang="en-US" sz="22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307</a:t>
            </a:fld>
            <a:endParaRPr lang="en-US" altLang="zh-CN"/>
          </a:p>
        </p:txBody>
      </p:sp>
      <p:sp>
        <p:nvSpPr>
          <p:cNvPr id="3" name="内容占位符 2"/>
          <p:cNvSpPr txBox="1">
            <a:spLocks/>
          </p:cNvSpPr>
          <p:nvPr/>
        </p:nvSpPr>
        <p:spPr>
          <a:xfrm>
            <a:off x="683568" y="908720"/>
            <a:ext cx="7772400" cy="4775200"/>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for</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min1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9999</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min2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9999</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for</a:t>
            </a:r>
            <a:r>
              <a:rPr kumimoji="1" lang="zh-CN" altLang="en-US" sz="2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v</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u</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v</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u</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u</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min1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min2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min1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min1=u</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else if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u</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min2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min2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u</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]=new</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HNODE</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n1</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w</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addr</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endParaRPr kumimoji="1" lang="zh-CN" altLang="en-US" sz="22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571500" y="571500"/>
            <a:ext cx="8318500" cy="5940425"/>
          </a:xfrm>
          <a:prstGeom prst="rect">
            <a:avLst/>
          </a:prstGeom>
          <a:noFill/>
          <a:ln w="9525">
            <a:noFill/>
            <a:miter lim="800000"/>
            <a:headEnd/>
            <a:tailEnd/>
          </a:ln>
          <a:effectLst/>
        </p:spPr>
        <p:txBody>
          <a:bodyPr>
            <a:spAutoFit/>
          </a:bodyPr>
          <a:lstStyle/>
          <a:p>
            <a:pPr>
              <a:defRPr/>
            </a:pPr>
            <a:r>
              <a:rPr lang="en-US" altLang="zh-CN" sz="3200" i="0" u="sng" dirty="0">
                <a:solidFill>
                  <a:srgbClr val="003399"/>
                </a:solidFill>
                <a:effectLst>
                  <a:outerShdw blurRad="38100" dist="38100" dir="2700000" algn="tl">
                    <a:srgbClr val="C0C0C0"/>
                  </a:outerShdw>
                </a:effectLst>
                <a:ea typeface="仿宋_GB2312" pitchFamily="49" charset="-122"/>
              </a:rPr>
              <a:t>Huffman</a:t>
            </a:r>
            <a:r>
              <a:rPr lang="zh-CN" altLang="en-US" sz="3200" i="0" u="sng" dirty="0">
                <a:solidFill>
                  <a:srgbClr val="003399"/>
                </a:solidFill>
                <a:effectLst>
                  <a:outerShdw blurRad="38100" dist="38100" dir="2700000" algn="tl">
                    <a:srgbClr val="C0C0C0"/>
                  </a:outerShdw>
                </a:effectLst>
                <a:ea typeface="仿宋_GB2312" pitchFamily="49" charset="-122"/>
              </a:rPr>
              <a:t>树类定义</a:t>
            </a:r>
            <a:endParaRPr lang="zh-CN" altLang="en-US" sz="3200" b="0" i="0" u="sng" dirty="0">
              <a:solidFill>
                <a:srgbClr val="003399"/>
              </a:solidFill>
            </a:endParaRPr>
          </a:p>
          <a:p>
            <a:pPr>
              <a:spcBef>
                <a:spcPct val="50000"/>
              </a:spcBef>
              <a:defRPr/>
            </a:pPr>
            <a:r>
              <a:rPr lang="en-US" altLang="zh-CN" i="0" dirty="0">
                <a:solidFill>
                  <a:srgbClr val="CC3300"/>
                </a:solidFill>
              </a:rPr>
              <a:t>const </a:t>
            </a:r>
            <a:r>
              <a:rPr lang="en-US" altLang="zh-CN" b="0" i="0" dirty="0">
                <a:solidFill>
                  <a:srgbClr val="CC3300"/>
                </a:solidFill>
              </a:rPr>
              <a:t> </a:t>
            </a:r>
            <a:r>
              <a:rPr lang="en-US" altLang="zh-CN" i="0" dirty="0" err="1">
                <a:solidFill>
                  <a:srgbClr val="CC3300"/>
                </a:solidFill>
              </a:rPr>
              <a:t>int</a:t>
            </a:r>
            <a:r>
              <a:rPr lang="en-US" altLang="zh-CN" b="0" i="0" dirty="0">
                <a:solidFill>
                  <a:srgbClr val="CC3300"/>
                </a:solidFill>
              </a:rPr>
              <a:t> </a:t>
            </a:r>
            <a:r>
              <a:rPr lang="en-US" altLang="zh-CN" b="0" i="0" dirty="0" err="1" smtClean="0">
                <a:solidFill>
                  <a:srgbClr val="CC3300"/>
                </a:solidFill>
              </a:rPr>
              <a:t>DefaultSize</a:t>
            </a:r>
            <a:r>
              <a:rPr lang="en-US" altLang="zh-CN" i="0" dirty="0" smtClean="0">
                <a:solidFill>
                  <a:srgbClr val="CC3300"/>
                </a:solidFill>
              </a:rPr>
              <a:t>=</a:t>
            </a:r>
            <a:r>
              <a:rPr lang="en-US" altLang="zh-CN" b="0" i="0" dirty="0" smtClean="0">
                <a:solidFill>
                  <a:srgbClr val="CC3300"/>
                </a:solidFill>
              </a:rPr>
              <a:t>20</a:t>
            </a:r>
            <a:r>
              <a:rPr lang="en-US" altLang="zh-CN" i="0" dirty="0">
                <a:solidFill>
                  <a:srgbClr val="CC3300"/>
                </a:solidFill>
              </a:rPr>
              <a:t>; </a:t>
            </a:r>
          </a:p>
          <a:p>
            <a:pPr>
              <a:defRPr/>
            </a:pPr>
            <a:r>
              <a:rPr lang="en-US" altLang="zh-CN" i="0" dirty="0">
                <a:solidFill>
                  <a:srgbClr val="CC3300"/>
                </a:solidFill>
              </a:rPr>
              <a:t>template &lt;class Type&gt; class </a:t>
            </a:r>
            <a:r>
              <a:rPr lang="en-US" altLang="zh-CN" b="0" i="0" dirty="0" err="1">
                <a:solidFill>
                  <a:srgbClr val="CC3300"/>
                </a:solidFill>
              </a:rPr>
              <a:t>HuffmanTree</a:t>
            </a:r>
            <a:r>
              <a:rPr lang="en-US" altLang="zh-CN" i="0" dirty="0">
                <a:solidFill>
                  <a:srgbClr val="CC3300"/>
                </a:solidFill>
              </a:rPr>
              <a:t>;</a:t>
            </a:r>
            <a:endParaRPr lang="en-US" altLang="zh-CN" b="0" i="0" dirty="0">
              <a:solidFill>
                <a:srgbClr val="CC3300"/>
              </a:solidFill>
            </a:endParaRPr>
          </a:p>
          <a:p>
            <a:pPr>
              <a:defRPr/>
            </a:pPr>
            <a:r>
              <a:rPr lang="en-US" altLang="zh-CN" i="0" dirty="0">
                <a:solidFill>
                  <a:srgbClr val="CC3300"/>
                </a:solidFill>
              </a:rPr>
              <a:t>template &lt;class Type&gt; class </a:t>
            </a:r>
            <a:r>
              <a:rPr lang="en-US" altLang="zh-CN" b="0" i="0" dirty="0" err="1">
                <a:solidFill>
                  <a:srgbClr val="CC3300"/>
                </a:solidFill>
              </a:rPr>
              <a:t>HuffmanNode</a:t>
            </a:r>
            <a:r>
              <a:rPr lang="en-US" altLang="zh-CN" b="0" i="0" dirty="0">
                <a:solidFill>
                  <a:srgbClr val="CC3300"/>
                </a:solidFill>
              </a:rPr>
              <a:t> </a:t>
            </a:r>
            <a:r>
              <a:rPr lang="en-US" altLang="zh-CN" i="0" dirty="0">
                <a:solidFill>
                  <a:srgbClr val="CC3300"/>
                </a:solidFill>
              </a:rPr>
              <a:t>{</a:t>
            </a:r>
          </a:p>
          <a:p>
            <a:pPr>
              <a:defRPr/>
            </a:pPr>
            <a:r>
              <a:rPr lang="en-US" altLang="zh-CN" i="0" dirty="0" smtClean="0">
                <a:solidFill>
                  <a:srgbClr val="CC3300"/>
                </a:solidFill>
              </a:rPr>
              <a:t>  friend </a:t>
            </a:r>
            <a:r>
              <a:rPr lang="en-US" altLang="zh-CN" i="0" dirty="0">
                <a:solidFill>
                  <a:srgbClr val="CC3300"/>
                </a:solidFill>
              </a:rPr>
              <a:t>class</a:t>
            </a:r>
            <a:r>
              <a:rPr lang="en-US" altLang="zh-CN" b="0" i="0" dirty="0">
                <a:solidFill>
                  <a:srgbClr val="CC3300"/>
                </a:solidFill>
              </a:rPr>
              <a:t> </a:t>
            </a:r>
            <a:r>
              <a:rPr lang="en-US" altLang="zh-CN" b="0" i="0" dirty="0" err="1">
                <a:solidFill>
                  <a:srgbClr val="CC3300"/>
                </a:solidFill>
              </a:rPr>
              <a:t>HuffmanTree</a:t>
            </a:r>
            <a:r>
              <a:rPr lang="en-US" altLang="zh-CN" i="0" dirty="0">
                <a:solidFill>
                  <a:srgbClr val="CC3300"/>
                </a:solidFill>
              </a:rPr>
              <a:t>;</a:t>
            </a:r>
            <a:endParaRPr lang="en-US" altLang="zh-CN" b="0" i="0" dirty="0">
              <a:solidFill>
                <a:srgbClr val="CC3300"/>
              </a:solidFill>
            </a:endParaRPr>
          </a:p>
          <a:p>
            <a:pPr>
              <a:defRPr/>
            </a:pPr>
            <a:r>
              <a:rPr lang="en-US" altLang="zh-CN" i="0" dirty="0" smtClean="0">
                <a:solidFill>
                  <a:srgbClr val="CC3300"/>
                </a:solidFill>
              </a:rPr>
              <a:t>  private</a:t>
            </a:r>
            <a:r>
              <a:rPr lang="en-US" altLang="zh-CN" i="0" dirty="0">
                <a:solidFill>
                  <a:srgbClr val="CC3300"/>
                </a:solidFill>
              </a:rPr>
              <a:t>:</a:t>
            </a:r>
          </a:p>
          <a:p>
            <a:pPr>
              <a:defRPr/>
            </a:pPr>
            <a:r>
              <a:rPr lang="en-US" altLang="zh-CN" b="0" i="0" dirty="0">
                <a:solidFill>
                  <a:srgbClr val="CC3300"/>
                </a:solidFill>
              </a:rPr>
              <a:t>    </a:t>
            </a:r>
            <a:r>
              <a:rPr lang="en-US" altLang="zh-CN" i="0" dirty="0">
                <a:solidFill>
                  <a:srgbClr val="CC3300"/>
                </a:solidFill>
              </a:rPr>
              <a:t>Type</a:t>
            </a:r>
            <a:r>
              <a:rPr lang="en-US" altLang="zh-CN" b="0" i="0" dirty="0">
                <a:solidFill>
                  <a:srgbClr val="CC3300"/>
                </a:solidFill>
              </a:rPr>
              <a:t> data</a:t>
            </a:r>
            <a:r>
              <a:rPr lang="en-US" altLang="zh-CN" i="0" dirty="0">
                <a:solidFill>
                  <a:srgbClr val="CC3300"/>
                </a:solidFill>
              </a:rPr>
              <a:t>;</a:t>
            </a:r>
          </a:p>
          <a:p>
            <a:pPr>
              <a:defRPr/>
            </a:pPr>
            <a:r>
              <a:rPr lang="en-US" altLang="zh-CN" b="0" i="0" dirty="0">
                <a:solidFill>
                  <a:srgbClr val="CC3300"/>
                </a:solidFill>
              </a:rPr>
              <a:t>    </a:t>
            </a:r>
            <a:r>
              <a:rPr lang="en-US" altLang="zh-CN" b="0" i="0" dirty="0" err="1">
                <a:solidFill>
                  <a:srgbClr val="CC3300"/>
                </a:solidFill>
              </a:rPr>
              <a:t>HuffmanNode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err="1">
                <a:solidFill>
                  <a:srgbClr val="CC3300"/>
                </a:solidFill>
              </a:rPr>
              <a:t>leftChild</a:t>
            </a:r>
            <a:r>
              <a:rPr lang="en-US" altLang="zh-CN" i="0" dirty="0">
                <a:solidFill>
                  <a:srgbClr val="CC3300"/>
                </a:solidFill>
              </a:rPr>
              <a:t>,</a:t>
            </a:r>
            <a:r>
              <a:rPr lang="en-US" altLang="zh-CN" b="0" i="0" dirty="0">
                <a:solidFill>
                  <a:srgbClr val="CC3300"/>
                </a:solidFill>
              </a:rPr>
              <a:t> </a:t>
            </a:r>
            <a:r>
              <a:rPr lang="en-US" altLang="zh-CN" i="0" dirty="0">
                <a:solidFill>
                  <a:srgbClr val="CC3300"/>
                </a:solidFill>
              </a:rPr>
              <a:t>*</a:t>
            </a:r>
            <a:r>
              <a:rPr lang="en-US" altLang="zh-CN" b="0" i="0" dirty="0" err="1">
                <a:solidFill>
                  <a:srgbClr val="CC3300"/>
                </a:solidFill>
              </a:rPr>
              <a:t>rightChild</a:t>
            </a:r>
            <a:r>
              <a:rPr lang="en-US" altLang="zh-CN" i="0" dirty="0">
                <a:solidFill>
                  <a:srgbClr val="CC3300"/>
                </a:solidFill>
              </a:rPr>
              <a:t>,</a:t>
            </a:r>
            <a:r>
              <a:rPr lang="en-US" altLang="zh-CN" b="0" i="0" dirty="0">
                <a:solidFill>
                  <a:srgbClr val="CC3300"/>
                </a:solidFill>
              </a:rPr>
              <a:t> </a:t>
            </a:r>
            <a:r>
              <a:rPr lang="en-US" altLang="zh-CN" i="0" dirty="0">
                <a:solidFill>
                  <a:srgbClr val="CC3300"/>
                </a:solidFill>
              </a:rPr>
              <a:t>*</a:t>
            </a:r>
            <a:r>
              <a:rPr lang="en-US" altLang="zh-CN" b="0" i="0" dirty="0">
                <a:solidFill>
                  <a:srgbClr val="CC3300"/>
                </a:solidFill>
              </a:rPr>
              <a:t>parent</a:t>
            </a:r>
            <a:r>
              <a:rPr lang="en-US" altLang="zh-CN" i="0" dirty="0">
                <a:solidFill>
                  <a:srgbClr val="CC3300"/>
                </a:solidFill>
              </a:rPr>
              <a:t>;</a:t>
            </a:r>
          </a:p>
          <a:p>
            <a:pPr>
              <a:defRPr/>
            </a:pPr>
            <a:r>
              <a:rPr lang="en-US" altLang="zh-CN" i="0" dirty="0" smtClean="0">
                <a:solidFill>
                  <a:srgbClr val="CC3300"/>
                </a:solidFill>
              </a:rPr>
              <a:t>  public</a:t>
            </a:r>
            <a:r>
              <a:rPr lang="en-US" altLang="zh-CN" i="0" dirty="0">
                <a:solidFill>
                  <a:srgbClr val="CC3300"/>
                </a:solidFill>
              </a:rPr>
              <a:t>:</a:t>
            </a:r>
          </a:p>
          <a:p>
            <a:pPr>
              <a:defRPr/>
            </a:pPr>
            <a:r>
              <a:rPr lang="en-US" altLang="zh-CN" i="0" dirty="0">
                <a:solidFill>
                  <a:srgbClr val="CC3300"/>
                </a:solidFill>
              </a:rPr>
              <a:t>     </a:t>
            </a:r>
            <a:r>
              <a:rPr lang="en-US" altLang="zh-CN" b="0" i="0" dirty="0" err="1" smtClean="0">
                <a:solidFill>
                  <a:srgbClr val="CC3300"/>
                </a:solidFill>
              </a:rPr>
              <a:t>HuffmanNode</a:t>
            </a:r>
            <a:r>
              <a:rPr lang="en-US" altLang="zh-CN" i="0" dirty="0" smtClean="0">
                <a:solidFill>
                  <a:srgbClr val="CC3300"/>
                </a:solidFill>
              </a:rPr>
              <a:t>(Type</a:t>
            </a:r>
            <a:r>
              <a:rPr lang="en-US" altLang="zh-CN" b="0" i="0" dirty="0" smtClean="0">
                <a:solidFill>
                  <a:srgbClr val="CC3300"/>
                </a:solidFill>
              </a:rPr>
              <a:t> </a:t>
            </a:r>
            <a:r>
              <a:rPr lang="en-US" altLang="zh-CN" b="0" i="0" dirty="0" err="1">
                <a:solidFill>
                  <a:srgbClr val="CC3300"/>
                </a:solidFill>
              </a:rPr>
              <a:t>elem</a:t>
            </a:r>
            <a:r>
              <a:rPr lang="en-US" altLang="zh-CN" i="0" dirty="0">
                <a:solidFill>
                  <a:srgbClr val="CC3300"/>
                </a:solidFill>
              </a:rPr>
              <a:t>,</a:t>
            </a:r>
            <a:r>
              <a:rPr lang="en-US" altLang="zh-CN" b="0" i="0" dirty="0">
                <a:solidFill>
                  <a:srgbClr val="CC3300"/>
                </a:solidFill>
              </a:rPr>
              <a:t> </a:t>
            </a:r>
          </a:p>
          <a:p>
            <a:pPr>
              <a:defRPr/>
            </a:pPr>
            <a:r>
              <a:rPr lang="en-US" altLang="zh-CN" b="0" i="0" dirty="0">
                <a:solidFill>
                  <a:srgbClr val="CC3300"/>
                </a:solidFill>
              </a:rPr>
              <a:t>                                </a:t>
            </a:r>
            <a:r>
              <a:rPr lang="en-US" altLang="zh-CN" b="0" i="0" dirty="0" err="1">
                <a:solidFill>
                  <a:srgbClr val="CC3300"/>
                </a:solidFill>
              </a:rPr>
              <a:t>HuffmanNode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smtClean="0">
                <a:solidFill>
                  <a:srgbClr val="CC3300"/>
                </a:solidFill>
              </a:rPr>
              <a:t>left</a:t>
            </a:r>
            <a:r>
              <a:rPr lang="en-US" altLang="zh-CN" i="0" dirty="0" smtClean="0">
                <a:solidFill>
                  <a:srgbClr val="CC3300"/>
                </a:solidFill>
              </a:rPr>
              <a:t>=</a:t>
            </a:r>
            <a:r>
              <a:rPr lang="en-US" altLang="zh-CN" b="0" i="0" dirty="0" smtClean="0">
                <a:solidFill>
                  <a:srgbClr val="CC3300"/>
                </a:solidFill>
              </a:rPr>
              <a:t>NULL</a:t>
            </a:r>
            <a:r>
              <a:rPr lang="en-US" altLang="zh-CN" i="0" dirty="0">
                <a:solidFill>
                  <a:srgbClr val="CC3300"/>
                </a:solidFill>
              </a:rPr>
              <a:t>,</a:t>
            </a:r>
          </a:p>
          <a:p>
            <a:pPr>
              <a:defRPr/>
            </a:pPr>
            <a:r>
              <a:rPr lang="en-US" altLang="zh-CN" b="0" i="0" dirty="0">
                <a:solidFill>
                  <a:srgbClr val="CC3300"/>
                </a:solidFill>
              </a:rPr>
              <a:t>                                </a:t>
            </a:r>
            <a:r>
              <a:rPr lang="en-US" altLang="zh-CN" b="0" i="0" dirty="0" err="1">
                <a:solidFill>
                  <a:srgbClr val="CC3300"/>
                </a:solidFill>
              </a:rPr>
              <a:t>HuffmanNode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smtClean="0">
                <a:solidFill>
                  <a:srgbClr val="CC3300"/>
                </a:solidFill>
              </a:rPr>
              <a:t>right</a:t>
            </a:r>
            <a:r>
              <a:rPr lang="en-US" altLang="zh-CN" i="0" dirty="0" smtClean="0">
                <a:solidFill>
                  <a:srgbClr val="CC3300"/>
                </a:solidFill>
              </a:rPr>
              <a:t>=</a:t>
            </a:r>
            <a:r>
              <a:rPr lang="en-US" altLang="zh-CN" b="0" i="0" dirty="0" smtClean="0">
                <a:solidFill>
                  <a:srgbClr val="CC3300"/>
                </a:solidFill>
              </a:rPr>
              <a:t>NULL</a:t>
            </a:r>
            <a:r>
              <a:rPr lang="en-US" altLang="zh-CN" i="0" dirty="0">
                <a:solidFill>
                  <a:srgbClr val="CC3300"/>
                </a:solidFill>
              </a:rPr>
              <a:t>,</a:t>
            </a:r>
            <a:r>
              <a:rPr lang="en-US" altLang="zh-CN" b="0" i="0" dirty="0">
                <a:solidFill>
                  <a:srgbClr val="CC3300"/>
                </a:solidFill>
              </a:rPr>
              <a:t>     </a:t>
            </a:r>
          </a:p>
          <a:p>
            <a:pPr>
              <a:defRPr/>
            </a:pPr>
            <a:r>
              <a:rPr lang="en-US" altLang="zh-CN" b="0" i="0" dirty="0">
                <a:solidFill>
                  <a:srgbClr val="CC3300"/>
                </a:solidFill>
              </a:rPr>
              <a:t>                                </a:t>
            </a:r>
            <a:r>
              <a:rPr lang="en-US" altLang="zh-CN" b="0" i="0" dirty="0" err="1">
                <a:solidFill>
                  <a:srgbClr val="CC3300"/>
                </a:solidFill>
              </a:rPr>
              <a:t>HuffmanNode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smtClean="0">
                <a:solidFill>
                  <a:srgbClr val="CC3300"/>
                </a:solidFill>
              </a:rPr>
              <a:t>pr</a:t>
            </a:r>
            <a:r>
              <a:rPr lang="en-US" altLang="zh-CN" i="0" dirty="0" smtClean="0">
                <a:solidFill>
                  <a:srgbClr val="CC3300"/>
                </a:solidFill>
              </a:rPr>
              <a:t>=</a:t>
            </a:r>
            <a:r>
              <a:rPr lang="en-US" altLang="zh-CN" b="0" i="0" dirty="0" smtClean="0">
                <a:solidFill>
                  <a:srgbClr val="CC3300"/>
                </a:solidFill>
              </a:rPr>
              <a:t>NULL</a:t>
            </a:r>
            <a:r>
              <a:rPr lang="en-US" altLang="zh-CN" i="0" dirty="0" smtClean="0">
                <a:solidFill>
                  <a:srgbClr val="CC3300"/>
                </a:solidFill>
              </a:rPr>
              <a:t>)</a:t>
            </a:r>
            <a:r>
              <a:rPr lang="en-US" altLang="zh-CN" b="0" i="0" dirty="0" smtClean="0">
                <a:solidFill>
                  <a:srgbClr val="CC3300"/>
                </a:solidFill>
              </a:rPr>
              <a:t> </a:t>
            </a:r>
            <a:r>
              <a:rPr lang="en-US" altLang="zh-CN" i="0" dirty="0">
                <a:solidFill>
                  <a:srgbClr val="CC3300"/>
                </a:solidFill>
              </a:rPr>
              <a:t>:</a:t>
            </a:r>
          </a:p>
          <a:p>
            <a:pPr>
              <a:defRPr/>
            </a:pPr>
            <a:r>
              <a:rPr lang="en-US" altLang="zh-CN" b="0" i="0" dirty="0">
                <a:solidFill>
                  <a:srgbClr val="CC3300"/>
                </a:solidFill>
              </a:rPr>
              <a:t>            data</a:t>
            </a:r>
            <a:r>
              <a:rPr lang="en-US" altLang="zh-CN" i="0" dirty="0">
                <a:solidFill>
                  <a:srgbClr val="CC3300"/>
                </a:solidFill>
              </a:rPr>
              <a:t>(</a:t>
            </a:r>
            <a:r>
              <a:rPr lang="en-US" altLang="zh-CN" b="0" i="0" dirty="0" err="1">
                <a:solidFill>
                  <a:srgbClr val="CC3300"/>
                </a:solidFill>
              </a:rPr>
              <a:t>elem</a:t>
            </a:r>
            <a:r>
              <a:rPr lang="en-US" altLang="zh-CN" i="0" dirty="0">
                <a:solidFill>
                  <a:srgbClr val="CC3300"/>
                </a:solidFill>
              </a:rPr>
              <a:t>),</a:t>
            </a:r>
            <a:r>
              <a:rPr lang="en-US" altLang="zh-CN" b="0" i="0" dirty="0">
                <a:solidFill>
                  <a:srgbClr val="CC3300"/>
                </a:solidFill>
              </a:rPr>
              <a:t> </a:t>
            </a:r>
            <a:r>
              <a:rPr lang="en-US" altLang="zh-CN" b="0" i="0" dirty="0" err="1">
                <a:solidFill>
                  <a:srgbClr val="CC3300"/>
                </a:solidFill>
              </a:rPr>
              <a:t>leftChild</a:t>
            </a:r>
            <a:r>
              <a:rPr lang="en-US" altLang="zh-CN" i="0" dirty="0">
                <a:solidFill>
                  <a:srgbClr val="CC3300"/>
                </a:solidFill>
              </a:rPr>
              <a:t>(</a:t>
            </a:r>
            <a:r>
              <a:rPr lang="en-US" altLang="zh-CN" b="0" i="0" dirty="0">
                <a:solidFill>
                  <a:srgbClr val="CC3300"/>
                </a:solidFill>
              </a:rPr>
              <a:t>left</a:t>
            </a:r>
            <a:r>
              <a:rPr lang="en-US" altLang="zh-CN" i="0" dirty="0">
                <a:solidFill>
                  <a:srgbClr val="CC3300"/>
                </a:solidFill>
              </a:rPr>
              <a:t>),</a:t>
            </a:r>
            <a:r>
              <a:rPr lang="en-US" altLang="zh-CN" b="0" i="0" dirty="0">
                <a:solidFill>
                  <a:srgbClr val="CC3300"/>
                </a:solidFill>
              </a:rPr>
              <a:t> </a:t>
            </a:r>
            <a:r>
              <a:rPr lang="en-US" altLang="zh-CN" b="0" i="0" dirty="0" err="1">
                <a:solidFill>
                  <a:srgbClr val="CC3300"/>
                </a:solidFill>
              </a:rPr>
              <a:t>rightChild</a:t>
            </a:r>
            <a:r>
              <a:rPr lang="en-US" altLang="zh-CN" i="0" dirty="0">
                <a:solidFill>
                  <a:srgbClr val="CC3300"/>
                </a:solidFill>
              </a:rPr>
              <a:t>(</a:t>
            </a:r>
            <a:r>
              <a:rPr lang="en-US" altLang="zh-CN" b="0" i="0" dirty="0">
                <a:solidFill>
                  <a:srgbClr val="CC3300"/>
                </a:solidFill>
              </a:rPr>
              <a:t>right</a:t>
            </a:r>
            <a:r>
              <a:rPr lang="en-US" altLang="zh-CN" i="0" dirty="0">
                <a:solidFill>
                  <a:srgbClr val="CC3300"/>
                </a:solidFill>
              </a:rPr>
              <a:t>),</a:t>
            </a:r>
            <a:r>
              <a:rPr lang="en-US" altLang="zh-CN" b="0" i="0" dirty="0">
                <a:solidFill>
                  <a:srgbClr val="CC3300"/>
                </a:solidFill>
              </a:rPr>
              <a:t> parent</a:t>
            </a:r>
            <a:r>
              <a:rPr lang="en-US" altLang="zh-CN" i="0" dirty="0">
                <a:solidFill>
                  <a:srgbClr val="CC3300"/>
                </a:solidFill>
              </a:rPr>
              <a:t>(</a:t>
            </a:r>
            <a:r>
              <a:rPr lang="en-US" altLang="zh-CN" b="0" i="0" dirty="0">
                <a:solidFill>
                  <a:srgbClr val="CC3300"/>
                </a:solidFill>
              </a:rPr>
              <a:t>pr</a:t>
            </a:r>
            <a:r>
              <a:rPr lang="en-US" altLang="zh-CN" i="0" dirty="0">
                <a:solidFill>
                  <a:srgbClr val="CC3300"/>
                </a:solidFill>
              </a:rPr>
              <a:t>)</a:t>
            </a:r>
            <a:r>
              <a:rPr lang="en-US" altLang="zh-CN" b="0" i="0" dirty="0">
                <a:solidFill>
                  <a:srgbClr val="CC3300"/>
                </a:solidFill>
              </a:rPr>
              <a:t> </a:t>
            </a:r>
            <a:r>
              <a:rPr lang="en-US" altLang="zh-CN" i="0" dirty="0">
                <a:solidFill>
                  <a:srgbClr val="CC3300"/>
                </a:solidFill>
              </a:rPr>
              <a:t>{ }</a:t>
            </a:r>
          </a:p>
          <a:p>
            <a:pPr>
              <a:defRPr/>
            </a:pPr>
            <a:r>
              <a:rPr lang="en-US" altLang="zh-CN" i="0" dirty="0">
                <a:solidFill>
                  <a:srgbClr val="CC3300"/>
                </a:solidFill>
              </a:rPr>
              <a:t>};</a:t>
            </a:r>
            <a:endParaRPr lang="en-US" altLang="zh-CN" i="0" dirty="0"/>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308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2690">
                                            <p:txEl>
                                              <p:pRg st="1" end="1"/>
                                            </p:txEl>
                                          </p:spTgt>
                                        </p:tgtEl>
                                        <p:attrNameLst>
                                          <p:attrName>style.visibility</p:attrName>
                                        </p:attrNameLst>
                                      </p:cBhvr>
                                      <p:to>
                                        <p:strVal val="visible"/>
                                      </p:to>
                                    </p:set>
                                    <p:animEffect transition="in" filter="checkerboard(across)">
                                      <p:cBhvr>
                                        <p:cTn id="7" dur="500"/>
                                        <p:tgtEl>
                                          <p:spTgt spid="24269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2690">
                                            <p:txEl>
                                              <p:pRg st="2" end="2"/>
                                            </p:txEl>
                                          </p:spTgt>
                                        </p:tgtEl>
                                        <p:attrNameLst>
                                          <p:attrName>style.visibility</p:attrName>
                                        </p:attrNameLst>
                                      </p:cBhvr>
                                      <p:to>
                                        <p:strVal val="visible"/>
                                      </p:to>
                                    </p:set>
                                    <p:animEffect transition="in" filter="checkerboard(across)">
                                      <p:cBhvr>
                                        <p:cTn id="10" dur="500"/>
                                        <p:tgtEl>
                                          <p:spTgt spid="242690">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2690">
                                            <p:txEl>
                                              <p:pRg st="3" end="3"/>
                                            </p:txEl>
                                          </p:spTgt>
                                        </p:tgtEl>
                                        <p:attrNameLst>
                                          <p:attrName>style.visibility</p:attrName>
                                        </p:attrNameLst>
                                      </p:cBhvr>
                                      <p:to>
                                        <p:strVal val="visible"/>
                                      </p:to>
                                    </p:set>
                                    <p:animEffect transition="in" filter="checkerboard(across)">
                                      <p:cBhvr>
                                        <p:cTn id="13" dur="500"/>
                                        <p:tgtEl>
                                          <p:spTgt spid="242690">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2690">
                                            <p:txEl>
                                              <p:pRg st="4" end="4"/>
                                            </p:txEl>
                                          </p:spTgt>
                                        </p:tgtEl>
                                        <p:attrNameLst>
                                          <p:attrName>style.visibility</p:attrName>
                                        </p:attrNameLst>
                                      </p:cBhvr>
                                      <p:to>
                                        <p:strVal val="visible"/>
                                      </p:to>
                                    </p:set>
                                    <p:animEffect transition="in" filter="checkerboard(across)">
                                      <p:cBhvr>
                                        <p:cTn id="16" dur="500"/>
                                        <p:tgtEl>
                                          <p:spTgt spid="242690">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42690">
                                            <p:txEl>
                                              <p:pRg st="5" end="5"/>
                                            </p:txEl>
                                          </p:spTgt>
                                        </p:tgtEl>
                                        <p:attrNameLst>
                                          <p:attrName>style.visibility</p:attrName>
                                        </p:attrNameLst>
                                      </p:cBhvr>
                                      <p:to>
                                        <p:strVal val="visible"/>
                                      </p:to>
                                    </p:set>
                                    <p:animEffect transition="in" filter="checkerboard(across)">
                                      <p:cBhvr>
                                        <p:cTn id="19" dur="500"/>
                                        <p:tgtEl>
                                          <p:spTgt spid="242690">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42690">
                                            <p:txEl>
                                              <p:pRg st="6" end="6"/>
                                            </p:txEl>
                                          </p:spTgt>
                                        </p:tgtEl>
                                        <p:attrNameLst>
                                          <p:attrName>style.visibility</p:attrName>
                                        </p:attrNameLst>
                                      </p:cBhvr>
                                      <p:to>
                                        <p:strVal val="visible"/>
                                      </p:to>
                                    </p:set>
                                    <p:animEffect transition="in" filter="checkerboard(across)">
                                      <p:cBhvr>
                                        <p:cTn id="22" dur="500"/>
                                        <p:tgtEl>
                                          <p:spTgt spid="242690">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42690">
                                            <p:txEl>
                                              <p:pRg st="7" end="7"/>
                                            </p:txEl>
                                          </p:spTgt>
                                        </p:tgtEl>
                                        <p:attrNameLst>
                                          <p:attrName>style.visibility</p:attrName>
                                        </p:attrNameLst>
                                      </p:cBhvr>
                                      <p:to>
                                        <p:strVal val="visible"/>
                                      </p:to>
                                    </p:set>
                                    <p:animEffect transition="in" filter="checkerboard(across)">
                                      <p:cBhvr>
                                        <p:cTn id="25" dur="500"/>
                                        <p:tgtEl>
                                          <p:spTgt spid="242690">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42690">
                                            <p:txEl>
                                              <p:pRg st="8" end="8"/>
                                            </p:txEl>
                                          </p:spTgt>
                                        </p:tgtEl>
                                        <p:attrNameLst>
                                          <p:attrName>style.visibility</p:attrName>
                                        </p:attrNameLst>
                                      </p:cBhvr>
                                      <p:to>
                                        <p:strVal val="visible"/>
                                      </p:to>
                                    </p:set>
                                    <p:animEffect transition="in" filter="checkerboard(across)">
                                      <p:cBhvr>
                                        <p:cTn id="28" dur="500"/>
                                        <p:tgtEl>
                                          <p:spTgt spid="242690">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42690">
                                            <p:txEl>
                                              <p:pRg st="9" end="9"/>
                                            </p:txEl>
                                          </p:spTgt>
                                        </p:tgtEl>
                                        <p:attrNameLst>
                                          <p:attrName>style.visibility</p:attrName>
                                        </p:attrNameLst>
                                      </p:cBhvr>
                                      <p:to>
                                        <p:strVal val="visible"/>
                                      </p:to>
                                    </p:set>
                                    <p:animEffect transition="in" filter="checkerboard(across)">
                                      <p:cBhvr>
                                        <p:cTn id="31" dur="500"/>
                                        <p:tgtEl>
                                          <p:spTgt spid="242690">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42690">
                                            <p:txEl>
                                              <p:pRg st="10" end="10"/>
                                            </p:txEl>
                                          </p:spTgt>
                                        </p:tgtEl>
                                        <p:attrNameLst>
                                          <p:attrName>style.visibility</p:attrName>
                                        </p:attrNameLst>
                                      </p:cBhvr>
                                      <p:to>
                                        <p:strVal val="visible"/>
                                      </p:to>
                                    </p:set>
                                    <p:animEffect transition="in" filter="checkerboard(across)">
                                      <p:cBhvr>
                                        <p:cTn id="34" dur="500"/>
                                        <p:tgtEl>
                                          <p:spTgt spid="242690">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42690">
                                            <p:txEl>
                                              <p:pRg st="11" end="11"/>
                                            </p:txEl>
                                          </p:spTgt>
                                        </p:tgtEl>
                                        <p:attrNameLst>
                                          <p:attrName>style.visibility</p:attrName>
                                        </p:attrNameLst>
                                      </p:cBhvr>
                                      <p:to>
                                        <p:strVal val="visible"/>
                                      </p:to>
                                    </p:set>
                                    <p:animEffect transition="in" filter="checkerboard(across)">
                                      <p:cBhvr>
                                        <p:cTn id="37" dur="500"/>
                                        <p:tgtEl>
                                          <p:spTgt spid="242690">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42690">
                                            <p:txEl>
                                              <p:pRg st="12" end="12"/>
                                            </p:txEl>
                                          </p:spTgt>
                                        </p:tgtEl>
                                        <p:attrNameLst>
                                          <p:attrName>style.visibility</p:attrName>
                                        </p:attrNameLst>
                                      </p:cBhvr>
                                      <p:to>
                                        <p:strVal val="visible"/>
                                      </p:to>
                                    </p:set>
                                    <p:animEffect transition="in" filter="checkerboard(across)">
                                      <p:cBhvr>
                                        <p:cTn id="40" dur="500"/>
                                        <p:tgtEl>
                                          <p:spTgt spid="242690">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242690">
                                            <p:txEl>
                                              <p:pRg st="13" end="13"/>
                                            </p:txEl>
                                          </p:spTgt>
                                        </p:tgtEl>
                                        <p:attrNameLst>
                                          <p:attrName>style.visibility</p:attrName>
                                        </p:attrNameLst>
                                      </p:cBhvr>
                                      <p:to>
                                        <p:strVal val="visible"/>
                                      </p:to>
                                    </p:set>
                                    <p:animEffect transition="in" filter="checkerboard(across)">
                                      <p:cBhvr>
                                        <p:cTn id="43" dur="500"/>
                                        <p:tgtEl>
                                          <p:spTgt spid="242690">
                                            <p:txEl>
                                              <p:pRg st="13" end="13"/>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242690">
                                            <p:txEl>
                                              <p:pRg st="14" end="14"/>
                                            </p:txEl>
                                          </p:spTgt>
                                        </p:tgtEl>
                                        <p:attrNameLst>
                                          <p:attrName>style.visibility</p:attrName>
                                        </p:attrNameLst>
                                      </p:cBhvr>
                                      <p:to>
                                        <p:strVal val="visible"/>
                                      </p:to>
                                    </p:set>
                                    <p:animEffect transition="in" filter="checkerboard(across)">
                                      <p:cBhvr>
                                        <p:cTn id="46" dur="500"/>
                                        <p:tgtEl>
                                          <p:spTgt spid="24269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500063" y="714375"/>
            <a:ext cx="8382000" cy="4832350"/>
          </a:xfrm>
          <a:prstGeom prst="rect">
            <a:avLst/>
          </a:prstGeom>
          <a:noFill/>
          <a:ln w="9525">
            <a:noFill/>
            <a:miter lim="800000"/>
            <a:headEnd/>
            <a:tailEnd/>
          </a:ln>
        </p:spPr>
        <p:txBody>
          <a:bodyPr>
            <a:spAutoFit/>
          </a:bodyPr>
          <a:lstStyle/>
          <a:p>
            <a:pPr algn="just"/>
            <a:r>
              <a:rPr lang="en-US" altLang="zh-CN" sz="2800" i="0" dirty="0">
                <a:solidFill>
                  <a:srgbClr val="CC3300"/>
                </a:solidFill>
              </a:rPr>
              <a:t>template &lt;class Type&gt; class </a:t>
            </a:r>
            <a:r>
              <a:rPr lang="en-US" altLang="zh-CN" sz="2800" b="0" i="0" dirty="0" err="1">
                <a:solidFill>
                  <a:srgbClr val="CC3300"/>
                </a:solidFill>
              </a:rPr>
              <a:t>HuffmanTree</a:t>
            </a:r>
            <a:r>
              <a:rPr lang="en-US" altLang="zh-CN" sz="2800" dirty="0">
                <a:solidFill>
                  <a:srgbClr val="CC3300"/>
                </a:solidFill>
              </a:rPr>
              <a:t> </a:t>
            </a:r>
            <a:r>
              <a:rPr lang="en-US" altLang="zh-CN" sz="2800" i="0" dirty="0">
                <a:solidFill>
                  <a:srgbClr val="CC3300"/>
                </a:solidFill>
              </a:rPr>
              <a:t>{</a:t>
            </a:r>
          </a:p>
          <a:p>
            <a:r>
              <a:rPr lang="en-US" altLang="zh-CN" sz="2800" i="0" dirty="0" smtClean="0">
                <a:solidFill>
                  <a:srgbClr val="CC3300"/>
                </a:solidFill>
              </a:rPr>
              <a:t>  public</a:t>
            </a:r>
            <a:r>
              <a:rPr lang="en-US" altLang="zh-CN" sz="2800" i="0" dirty="0">
                <a:solidFill>
                  <a:srgbClr val="CC3300"/>
                </a:solidFill>
              </a:rPr>
              <a:t>:</a:t>
            </a:r>
          </a:p>
          <a:p>
            <a:pPr algn="just"/>
            <a:r>
              <a:rPr lang="en-US" altLang="zh-CN" sz="2800" b="0" i="0" dirty="0">
                <a:solidFill>
                  <a:srgbClr val="CC3300"/>
                </a:solidFill>
              </a:rPr>
              <a:t>     </a:t>
            </a:r>
            <a:r>
              <a:rPr lang="en-US" altLang="zh-CN" sz="2800" b="0" i="0" dirty="0" err="1" smtClean="0">
                <a:solidFill>
                  <a:srgbClr val="CC3300"/>
                </a:solidFill>
              </a:rPr>
              <a:t>HuffmanTree</a:t>
            </a:r>
            <a:r>
              <a:rPr lang="en-US" altLang="zh-CN" sz="2800" i="0" dirty="0" smtClean="0">
                <a:solidFill>
                  <a:srgbClr val="CC3300"/>
                </a:solidFill>
              </a:rPr>
              <a:t>(Type </a:t>
            </a:r>
            <a:r>
              <a:rPr lang="en-US" altLang="zh-CN" sz="2800" b="0" i="0" dirty="0">
                <a:solidFill>
                  <a:srgbClr val="CC3300"/>
                </a:solidFill>
              </a:rPr>
              <a:t>w</a:t>
            </a:r>
            <a:r>
              <a:rPr lang="en-US" altLang="zh-CN" sz="2800" i="0" dirty="0">
                <a:solidFill>
                  <a:srgbClr val="CC3300"/>
                </a:solidFill>
              </a:rPr>
              <a:t>[ ],</a:t>
            </a:r>
            <a:r>
              <a:rPr lang="en-US" altLang="zh-CN" sz="2800" b="0" i="0" dirty="0">
                <a:solidFill>
                  <a:srgbClr val="CC3300"/>
                </a:solidFill>
              </a:rPr>
              <a:t> </a:t>
            </a:r>
            <a:r>
              <a:rPr lang="en-US" altLang="zh-CN" sz="2800" i="0" dirty="0" err="1">
                <a:solidFill>
                  <a:srgbClr val="CC3300"/>
                </a:solidFill>
              </a:rPr>
              <a:t>int</a:t>
            </a:r>
            <a:r>
              <a:rPr lang="en-US" altLang="zh-CN" sz="2800" b="0" i="0" dirty="0">
                <a:solidFill>
                  <a:srgbClr val="CC3300"/>
                </a:solidFill>
              </a:rPr>
              <a:t> </a:t>
            </a:r>
            <a:r>
              <a:rPr lang="en-US" altLang="zh-CN" sz="2800" b="0" i="0" dirty="0" smtClean="0">
                <a:solidFill>
                  <a:srgbClr val="CC3300"/>
                </a:solidFill>
              </a:rPr>
              <a:t>n</a:t>
            </a:r>
            <a:r>
              <a:rPr lang="en-US" altLang="zh-CN" sz="2800" i="0" dirty="0" smtClean="0">
                <a:solidFill>
                  <a:srgbClr val="CC3300"/>
                </a:solidFill>
              </a:rPr>
              <a:t>);</a:t>
            </a:r>
            <a:endParaRPr lang="en-US" altLang="zh-CN" sz="2800" i="0" dirty="0">
              <a:solidFill>
                <a:srgbClr val="CC3300"/>
              </a:solidFill>
            </a:endParaRPr>
          </a:p>
          <a:p>
            <a:pPr algn="just"/>
            <a:r>
              <a:rPr lang="en-US" altLang="zh-CN" sz="2800" i="0" dirty="0">
                <a:solidFill>
                  <a:srgbClr val="CC3300"/>
                </a:solidFill>
              </a:rPr>
              <a:t>     ~</a:t>
            </a:r>
            <a:r>
              <a:rPr lang="en-US" altLang="zh-CN" sz="2800" b="0" i="0" dirty="0" err="1" smtClean="0">
                <a:solidFill>
                  <a:srgbClr val="CC3300"/>
                </a:solidFill>
              </a:rPr>
              <a:t>HuffmanTree</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delete</a:t>
            </a:r>
            <a:r>
              <a:rPr lang="en-US" altLang="zh-CN" sz="2800" b="0" i="0" dirty="0">
                <a:solidFill>
                  <a:srgbClr val="CC3300"/>
                </a:solidFill>
              </a:rPr>
              <a:t> </a:t>
            </a:r>
            <a:r>
              <a:rPr lang="en-US" altLang="zh-CN" sz="2800" b="0" i="0" dirty="0" smtClean="0">
                <a:solidFill>
                  <a:srgbClr val="CC3300"/>
                </a:solidFill>
              </a:rPr>
              <a:t>Tree</a:t>
            </a:r>
            <a:r>
              <a:rPr lang="en-US" altLang="zh-CN" sz="2800" i="0" dirty="0" smtClean="0">
                <a:solidFill>
                  <a:srgbClr val="CC3300"/>
                </a:solidFill>
              </a:rPr>
              <a:t>(</a:t>
            </a:r>
            <a:r>
              <a:rPr lang="en-US" altLang="zh-CN" sz="2800" b="0" i="0" dirty="0" smtClean="0">
                <a:solidFill>
                  <a:srgbClr val="CC3300"/>
                </a:solidFill>
              </a:rPr>
              <a:t>root</a:t>
            </a:r>
            <a:r>
              <a:rPr lang="en-US" altLang="zh-CN" sz="2800" i="0" dirty="0" smtClean="0">
                <a:solidFill>
                  <a:srgbClr val="CC3300"/>
                </a:solidFill>
              </a:rPr>
              <a:t>); </a:t>
            </a:r>
            <a:r>
              <a:rPr lang="en-US" altLang="zh-CN" sz="2800" i="0" dirty="0">
                <a:solidFill>
                  <a:srgbClr val="CC3300"/>
                </a:solidFill>
              </a:rPr>
              <a:t>}</a:t>
            </a:r>
          </a:p>
          <a:p>
            <a:r>
              <a:rPr lang="en-US" altLang="zh-CN" sz="2800" i="0" dirty="0" smtClean="0">
                <a:solidFill>
                  <a:srgbClr val="CC3300"/>
                </a:solidFill>
              </a:rPr>
              <a:t>  protected</a:t>
            </a:r>
            <a:r>
              <a:rPr lang="en-US" altLang="zh-CN" sz="2800" i="0" dirty="0">
                <a:solidFill>
                  <a:srgbClr val="CC3300"/>
                </a:solidFill>
              </a:rPr>
              <a:t>:</a:t>
            </a:r>
          </a:p>
          <a:p>
            <a:r>
              <a:rPr lang="en-US" altLang="zh-CN" sz="2800" b="0" i="0" dirty="0">
                <a:solidFill>
                  <a:srgbClr val="CC3300"/>
                </a:solidFill>
              </a:rPr>
              <a:t>     </a:t>
            </a:r>
            <a:r>
              <a:rPr lang="en-US" altLang="zh-CN" sz="2800" b="0" i="0" dirty="0" err="1">
                <a:solidFill>
                  <a:srgbClr val="CC3300"/>
                </a:solidFill>
              </a:rPr>
              <a:t>HuffmanNode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root</a:t>
            </a:r>
            <a:r>
              <a:rPr lang="en-US" altLang="zh-CN" sz="2800" i="0" dirty="0">
                <a:solidFill>
                  <a:srgbClr val="CC3300"/>
                </a:solidFill>
              </a:rPr>
              <a:t>;</a:t>
            </a:r>
          </a:p>
          <a:p>
            <a:r>
              <a:rPr lang="en-US" altLang="zh-CN" sz="2800" b="0" i="0" dirty="0">
                <a:solidFill>
                  <a:srgbClr val="CC3300"/>
                </a:solidFill>
              </a:rPr>
              <a:t>     </a:t>
            </a:r>
            <a:r>
              <a:rPr lang="en-US" altLang="zh-CN" sz="2800" i="0" dirty="0">
                <a:solidFill>
                  <a:srgbClr val="CC3300"/>
                </a:solidFill>
              </a:rPr>
              <a:t>void</a:t>
            </a:r>
            <a:r>
              <a:rPr lang="en-US" altLang="zh-CN" sz="2800" b="0" i="0" dirty="0">
                <a:solidFill>
                  <a:srgbClr val="CC3300"/>
                </a:solidFill>
              </a:rPr>
              <a:t> </a:t>
            </a:r>
            <a:r>
              <a:rPr lang="en-US" altLang="zh-CN" sz="2800" b="0" i="0" dirty="0" err="1" smtClean="0">
                <a:solidFill>
                  <a:srgbClr val="CC3300"/>
                </a:solidFill>
              </a:rPr>
              <a:t>DeleteTree</a:t>
            </a:r>
            <a:r>
              <a:rPr lang="en-US" altLang="zh-CN" sz="2800" i="0" dirty="0" smtClean="0">
                <a:solidFill>
                  <a:srgbClr val="CC3300"/>
                </a:solidFill>
              </a:rPr>
              <a:t>(</a:t>
            </a:r>
            <a:r>
              <a:rPr lang="en-US" altLang="zh-CN" sz="2800" b="0" i="0" dirty="0" err="1" smtClean="0">
                <a:solidFill>
                  <a:srgbClr val="CC3300"/>
                </a:solidFill>
              </a:rPr>
              <a:t>HuffmanNode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endParaRPr lang="en-US" altLang="zh-CN" sz="2800" i="0" dirty="0">
              <a:solidFill>
                <a:srgbClr val="CC3300"/>
              </a:solidFill>
            </a:endParaRPr>
          </a:p>
          <a:p>
            <a:pPr algn="just"/>
            <a:r>
              <a:rPr lang="en-US" altLang="zh-CN" sz="2800" i="0" dirty="0">
                <a:solidFill>
                  <a:srgbClr val="CC3300"/>
                </a:solidFill>
              </a:rPr>
              <a:t>     void</a:t>
            </a:r>
            <a:r>
              <a:rPr lang="en-US" altLang="zh-CN" sz="2800" b="0" i="0" dirty="0">
                <a:solidFill>
                  <a:srgbClr val="CC3300"/>
                </a:solidFill>
              </a:rPr>
              <a:t> </a:t>
            </a:r>
            <a:r>
              <a:rPr lang="en-US" altLang="zh-CN" sz="2800" b="0" i="0" dirty="0" err="1" smtClean="0">
                <a:solidFill>
                  <a:srgbClr val="CC3300"/>
                </a:solidFill>
              </a:rPr>
              <a:t>MergeTree</a:t>
            </a:r>
            <a:r>
              <a:rPr lang="en-US" altLang="zh-CN" sz="2800" i="0" dirty="0" smtClean="0">
                <a:solidFill>
                  <a:srgbClr val="CC3300"/>
                </a:solidFill>
              </a:rPr>
              <a:t>(</a:t>
            </a:r>
            <a:r>
              <a:rPr lang="en-US" altLang="zh-CN" sz="2800" b="0" i="0" dirty="0" err="1" smtClean="0">
                <a:solidFill>
                  <a:srgbClr val="CC3300"/>
                </a:solidFill>
              </a:rPr>
              <a:t>HuffmanNode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&amp;</a:t>
            </a:r>
            <a:r>
              <a:rPr lang="en-US" altLang="zh-CN" sz="2800" b="0" i="0" dirty="0">
                <a:solidFill>
                  <a:srgbClr val="CC3300"/>
                </a:solidFill>
              </a:rPr>
              <a:t>ht1</a:t>
            </a:r>
            <a:r>
              <a:rPr lang="en-US" altLang="zh-CN" sz="2800" i="0" dirty="0">
                <a:solidFill>
                  <a:srgbClr val="CC3300"/>
                </a:solidFill>
              </a:rPr>
              <a:t>,</a:t>
            </a:r>
            <a:r>
              <a:rPr lang="en-US" altLang="zh-CN" sz="2800" b="0" i="0" dirty="0">
                <a:solidFill>
                  <a:srgbClr val="CC3300"/>
                </a:solidFill>
              </a:rPr>
              <a:t> </a:t>
            </a:r>
          </a:p>
          <a:p>
            <a:pPr algn="just"/>
            <a:r>
              <a:rPr lang="en-US" altLang="zh-CN" sz="2800" b="0" i="0" dirty="0">
                <a:solidFill>
                  <a:srgbClr val="CC3300"/>
                </a:solidFill>
              </a:rPr>
              <a:t>                                  </a:t>
            </a:r>
            <a:r>
              <a:rPr lang="en-US" altLang="zh-CN" sz="2800" b="0" i="0" dirty="0" err="1">
                <a:solidFill>
                  <a:srgbClr val="CC3300"/>
                </a:solidFill>
              </a:rPr>
              <a:t>HuffmanNode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&amp;</a:t>
            </a:r>
            <a:r>
              <a:rPr lang="en-US" altLang="zh-CN" sz="2800" b="0" i="0" dirty="0">
                <a:solidFill>
                  <a:srgbClr val="CC3300"/>
                </a:solidFill>
              </a:rPr>
              <a:t>ht2</a:t>
            </a:r>
            <a:r>
              <a:rPr lang="en-US" altLang="zh-CN" sz="2800" i="0" dirty="0">
                <a:solidFill>
                  <a:srgbClr val="CC3300"/>
                </a:solidFill>
              </a:rPr>
              <a:t>,</a:t>
            </a:r>
            <a:r>
              <a:rPr lang="en-US" altLang="zh-CN" sz="2800" b="0" i="0" dirty="0">
                <a:solidFill>
                  <a:srgbClr val="CC3300"/>
                </a:solidFill>
              </a:rPr>
              <a:t> </a:t>
            </a:r>
          </a:p>
          <a:p>
            <a:pPr algn="just"/>
            <a:r>
              <a:rPr lang="en-US" altLang="zh-CN" sz="2800" b="0" i="0" dirty="0">
                <a:solidFill>
                  <a:srgbClr val="CC3300"/>
                </a:solidFill>
              </a:rPr>
              <a:t>                                  </a:t>
            </a:r>
            <a:r>
              <a:rPr lang="en-US" altLang="zh-CN" sz="2800" b="0" i="0" dirty="0" err="1">
                <a:solidFill>
                  <a:srgbClr val="CC3300"/>
                </a:solidFill>
              </a:rPr>
              <a:t>HuffmanNode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*&amp;</a:t>
            </a:r>
            <a:r>
              <a:rPr lang="en-US" altLang="zh-CN" sz="2800" b="0" i="0" dirty="0" smtClean="0">
                <a:solidFill>
                  <a:srgbClr val="CC3300"/>
                </a:solidFill>
              </a:rPr>
              <a:t>parent</a:t>
            </a:r>
            <a:r>
              <a:rPr lang="en-US" altLang="zh-CN" sz="2800" i="0" dirty="0" smtClean="0">
                <a:solidFill>
                  <a:srgbClr val="CC3300"/>
                </a:solidFill>
              </a:rPr>
              <a:t>);</a:t>
            </a:r>
            <a:endParaRPr lang="en-US" altLang="zh-CN" sz="2800" i="0" dirty="0">
              <a:solidFill>
                <a:srgbClr val="CC3300"/>
              </a:solidFill>
            </a:endParaRPr>
          </a:p>
          <a:p>
            <a:pPr algn="just"/>
            <a:r>
              <a:rPr lang="en-US" altLang="zh-CN" sz="2800" i="0" dirty="0">
                <a:solidFill>
                  <a:srgbClr val="CC3300"/>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309</a:t>
            </a:fld>
            <a:endParaRPr lang="en-US" altLang="zh-CN"/>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31</a:t>
            </a:fld>
            <a:endParaRPr lang="en-US" altLang="zh-CN"/>
          </a:p>
        </p:txBody>
      </p:sp>
      <p:sp>
        <p:nvSpPr>
          <p:cNvPr id="3" name="Text Box 4"/>
          <p:cNvSpPr txBox="1">
            <a:spLocks noChangeArrowheads="1"/>
          </p:cNvSpPr>
          <p:nvPr/>
        </p:nvSpPr>
        <p:spPr bwMode="auto">
          <a:xfrm>
            <a:off x="2124075" y="692150"/>
            <a:ext cx="4724400" cy="641350"/>
          </a:xfrm>
          <a:prstGeom prst="rect">
            <a:avLst/>
          </a:prstGeom>
          <a:noFill/>
          <a:ln w="9525">
            <a:noFill/>
            <a:miter lim="800000"/>
            <a:headEnd/>
            <a:tailEnd/>
          </a:ln>
          <a:effectLst/>
        </p:spPr>
        <p:txBody>
          <a:bodyPr>
            <a:spAutoFit/>
          </a:bodyPr>
          <a:lstStyle/>
          <a:p>
            <a:pPr>
              <a:defRPr/>
            </a:pPr>
            <a:r>
              <a:rPr lang="zh-CN" altLang="en-US" sz="3600" i="0" u="sng" dirty="0">
                <a:solidFill>
                  <a:schemeClr val="accent2"/>
                </a:solidFill>
                <a:effectLst>
                  <a:outerShdw blurRad="38100" dist="38100" dir="2700000" algn="tl">
                    <a:srgbClr val="C0C0C0"/>
                  </a:outerShdw>
                </a:effectLst>
                <a:latin typeface="Arial" charset="0"/>
                <a:ea typeface="仿宋_GB2312" pitchFamily="49" charset="-122"/>
              </a:rPr>
              <a:t>子女结点的删除操作</a:t>
            </a:r>
          </a:p>
        </p:txBody>
      </p:sp>
      <p:sp>
        <p:nvSpPr>
          <p:cNvPr id="4" name="Rectangle 5"/>
          <p:cNvSpPr>
            <a:spLocks noChangeArrowheads="1"/>
          </p:cNvSpPr>
          <p:nvPr/>
        </p:nvSpPr>
        <p:spPr bwMode="auto">
          <a:xfrm>
            <a:off x="304800" y="1600200"/>
            <a:ext cx="8228013" cy="2971800"/>
          </a:xfrm>
          <a:prstGeom prst="rect">
            <a:avLst/>
          </a:prstGeom>
          <a:noFill/>
          <a:ln w="9525">
            <a:noFill/>
            <a:miter lim="800000"/>
            <a:headEnd/>
            <a:tailEnd/>
          </a:ln>
          <a:effectLst/>
        </p:spPr>
        <p:txBody>
          <a:bodyPr lIns="90022" tIns="45011" rIns="90022" bIns="45011"/>
          <a:lstStyle/>
          <a:p>
            <a:pPr marL="342900" indent="-342900" algn="just">
              <a:spcBef>
                <a:spcPct val="20000"/>
              </a:spcBef>
              <a:defRPr/>
            </a:pPr>
            <a:r>
              <a:rPr lang="en-US" altLang="zh-CN" sz="3200" i="0" dirty="0">
                <a:solidFill>
                  <a:srgbClr val="FF3300"/>
                </a:solidFill>
                <a:effectLst>
                  <a:outerShdw blurRad="38100" dist="38100" dir="2700000" algn="tl">
                    <a:srgbClr val="C0C0C0"/>
                  </a:outerShdw>
                </a:effectLst>
                <a:ea typeface="隶书" pitchFamily="49" charset="-122"/>
              </a:rPr>
              <a:t>   </a:t>
            </a:r>
            <a:r>
              <a:rPr lang="zh-CN" altLang="en-US" sz="3200" i="0" u="sng" dirty="0">
                <a:solidFill>
                  <a:srgbClr val="FF3300"/>
                </a:solidFill>
                <a:effectLst>
                  <a:outerShdw blurRad="38100" dist="38100" dir="2700000" algn="tl">
                    <a:srgbClr val="C0C0C0"/>
                  </a:outerShdw>
                </a:effectLst>
                <a:ea typeface="仿宋_GB2312" pitchFamily="49" charset="-122"/>
              </a:rPr>
              <a:t>递归实现过程</a:t>
            </a:r>
            <a:endParaRPr lang="zh-CN" altLang="en-US" sz="3200" i="0" u="sng" dirty="0">
              <a:effectLst>
                <a:outerShdw blurRad="38100" dist="38100" dir="2700000" algn="tl">
                  <a:srgbClr val="C0C0C0"/>
                </a:outerShdw>
              </a:effectLst>
              <a:ea typeface="仿宋_GB2312" pitchFamily="49" charset="-122"/>
            </a:endParaRPr>
          </a:p>
          <a:p>
            <a:pPr marL="342900" indent="-342900" algn="just">
              <a:spcBef>
                <a:spcPct val="20000"/>
              </a:spcBef>
              <a:defRPr/>
            </a:pPr>
            <a:r>
              <a:rPr lang="zh-CN" altLang="en-US" sz="3200" i="0" dirty="0">
                <a:effectLst>
                  <a:outerShdw blurRad="38100" dist="38100" dir="2700000" algn="tl">
                    <a:srgbClr val="C0C0C0"/>
                  </a:outerShdw>
                </a:effectLst>
                <a:ea typeface="仿宋_GB2312" pitchFamily="49" charset="-122"/>
              </a:rPr>
              <a:t>            删除某一个结点</a:t>
            </a:r>
            <a:r>
              <a:rPr lang="en-US" altLang="zh-CN" sz="3200" dirty="0">
                <a:solidFill>
                  <a:srgbClr val="CC3300"/>
                </a:solidFill>
                <a:effectLst>
                  <a:outerShdw blurRad="38100" dist="38100" dir="2700000" algn="tl">
                    <a:srgbClr val="C0C0C0"/>
                  </a:outerShdw>
                </a:effectLst>
                <a:ea typeface="仿宋_GB2312" pitchFamily="49" charset="-122"/>
              </a:rPr>
              <a:t>current</a:t>
            </a:r>
            <a:r>
              <a:rPr lang="zh-CN" altLang="en-US" sz="3200" i="0" dirty="0">
                <a:effectLst>
                  <a:outerShdw blurRad="38100" dist="38100" dir="2700000" algn="tl">
                    <a:srgbClr val="C0C0C0"/>
                  </a:outerShdw>
                </a:effectLst>
                <a:ea typeface="仿宋_GB2312" pitchFamily="49" charset="-122"/>
              </a:rPr>
              <a:t>的子女时先要搜索到该子女，将其从在左子女</a:t>
            </a:r>
            <a:r>
              <a:rPr lang="en-US" altLang="zh-CN" sz="3200" i="0" dirty="0">
                <a:effectLst>
                  <a:outerShdw blurRad="38100" dist="38100" dir="2700000" algn="tl">
                    <a:srgbClr val="C0C0C0"/>
                  </a:outerShdw>
                </a:effectLst>
                <a:ea typeface="仿宋_GB2312" pitchFamily="49" charset="-122"/>
              </a:rPr>
              <a:t>--</a:t>
            </a:r>
            <a:r>
              <a:rPr lang="zh-CN" altLang="en-US" sz="3200" i="0" dirty="0">
                <a:effectLst>
                  <a:outerShdw blurRad="38100" dist="38100" dir="2700000" algn="tl">
                    <a:srgbClr val="C0C0C0"/>
                  </a:outerShdw>
                </a:effectLst>
                <a:ea typeface="仿宋_GB2312" pitchFamily="49" charset="-122"/>
              </a:rPr>
              <a:t>右兄弟链中摘下，再一棵子树一棵子树地删除它的所有子树，最后再把该子女结点释放掉。</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609600" y="430213"/>
            <a:ext cx="7924800" cy="5940425"/>
          </a:xfrm>
          <a:prstGeom prst="rect">
            <a:avLst/>
          </a:prstGeom>
          <a:noFill/>
          <a:ln w="9525">
            <a:noFill/>
            <a:miter lim="800000"/>
            <a:headEnd/>
            <a:tailEnd/>
          </a:ln>
          <a:effectLst/>
        </p:spPr>
        <p:txBody>
          <a:bodyPr>
            <a:spAutoFit/>
          </a:bodyPr>
          <a:lstStyle/>
          <a:p>
            <a:pPr>
              <a:defRPr/>
            </a:pPr>
            <a:r>
              <a:rPr lang="zh-CN" altLang="en-US" sz="3200" i="0" u="sng" dirty="0">
                <a:solidFill>
                  <a:srgbClr val="003399"/>
                </a:solidFill>
                <a:effectLst>
                  <a:outerShdw blurRad="38100" dist="38100" dir="2700000" algn="tl">
                    <a:srgbClr val="C0C0C0"/>
                  </a:outerShdw>
                </a:effectLst>
                <a:ea typeface="仿宋_GB2312" pitchFamily="49" charset="-122"/>
              </a:rPr>
              <a:t>建立</a:t>
            </a:r>
            <a:r>
              <a:rPr lang="en-US" altLang="zh-CN" sz="3200" i="0" u="sng" dirty="0">
                <a:solidFill>
                  <a:srgbClr val="003399"/>
                </a:solidFill>
                <a:effectLst>
                  <a:outerShdw blurRad="38100" dist="38100" dir="2700000" algn="tl">
                    <a:srgbClr val="C0C0C0"/>
                  </a:outerShdw>
                </a:effectLst>
                <a:ea typeface="仿宋_GB2312" pitchFamily="49" charset="-122"/>
              </a:rPr>
              <a:t>Huffman</a:t>
            </a:r>
            <a:r>
              <a:rPr lang="zh-CN" altLang="en-US" sz="3200" i="0" u="sng" dirty="0">
                <a:solidFill>
                  <a:srgbClr val="003399"/>
                </a:solidFill>
                <a:effectLst>
                  <a:outerShdw blurRad="38100" dist="38100" dir="2700000" algn="tl">
                    <a:srgbClr val="C0C0C0"/>
                  </a:outerShdw>
                </a:effectLst>
                <a:ea typeface="仿宋_GB2312" pitchFamily="49" charset="-122"/>
              </a:rPr>
              <a:t>树的算法</a:t>
            </a:r>
            <a:endParaRPr lang="zh-CN" altLang="en-US" sz="3200" b="0" i="0" u="sng" dirty="0"/>
          </a:p>
          <a:p>
            <a:pPr>
              <a:spcBef>
                <a:spcPct val="50000"/>
              </a:spcBef>
              <a:defRPr/>
            </a:pPr>
            <a:r>
              <a:rPr lang="en-US" altLang="zh-CN" i="0" dirty="0">
                <a:solidFill>
                  <a:srgbClr val="CC3300"/>
                </a:solidFill>
              </a:rPr>
              <a:t>template &lt;class Type&gt; </a:t>
            </a:r>
            <a:r>
              <a:rPr lang="en-US" altLang="zh-CN" b="0" i="0" dirty="0" err="1">
                <a:solidFill>
                  <a:srgbClr val="CC3300"/>
                </a:solidFill>
              </a:rPr>
              <a:t>HuffmanTree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p>
          <a:p>
            <a:pPr>
              <a:defRPr/>
            </a:pPr>
            <a:r>
              <a:rPr lang="en-US" altLang="zh-CN" b="0" i="0" dirty="0" err="1" smtClean="0">
                <a:solidFill>
                  <a:srgbClr val="CC3300"/>
                </a:solidFill>
              </a:rPr>
              <a:t>HuffmanTree</a:t>
            </a:r>
            <a:r>
              <a:rPr lang="en-US" altLang="zh-CN" i="0" dirty="0" smtClean="0">
                <a:solidFill>
                  <a:srgbClr val="CC3300"/>
                </a:solidFill>
              </a:rPr>
              <a:t>(Type</a:t>
            </a:r>
            <a:r>
              <a:rPr lang="en-US" altLang="zh-CN" b="0" i="0" dirty="0" smtClean="0">
                <a:solidFill>
                  <a:srgbClr val="CC3300"/>
                </a:solidFill>
              </a:rPr>
              <a:t> </a:t>
            </a:r>
            <a:r>
              <a:rPr lang="en-US" altLang="zh-CN" b="0" i="0" dirty="0">
                <a:solidFill>
                  <a:srgbClr val="CC3300"/>
                </a:solidFill>
              </a:rPr>
              <a:t>w</a:t>
            </a:r>
            <a:r>
              <a:rPr lang="en-US" altLang="zh-CN" i="0" dirty="0">
                <a:solidFill>
                  <a:srgbClr val="CC3300"/>
                </a:solidFill>
              </a:rPr>
              <a:t>[ ],</a:t>
            </a:r>
            <a:r>
              <a:rPr lang="en-US" altLang="zh-CN" b="0" i="0" dirty="0">
                <a:solidFill>
                  <a:srgbClr val="CC3300"/>
                </a:solidFill>
              </a:rPr>
              <a:t>  </a:t>
            </a:r>
            <a:r>
              <a:rPr lang="en-US" altLang="zh-CN" i="0" dirty="0" err="1">
                <a:solidFill>
                  <a:srgbClr val="CC3300"/>
                </a:solidFill>
              </a:rPr>
              <a:t>int</a:t>
            </a:r>
            <a:r>
              <a:rPr lang="en-US" altLang="zh-CN" b="0" i="0" dirty="0">
                <a:solidFill>
                  <a:srgbClr val="CC3300"/>
                </a:solidFill>
              </a:rPr>
              <a:t> </a:t>
            </a:r>
            <a:r>
              <a:rPr lang="en-US" altLang="zh-CN" b="0" i="0" dirty="0" smtClean="0">
                <a:solidFill>
                  <a:srgbClr val="CC3300"/>
                </a:solidFill>
              </a:rPr>
              <a:t>n</a:t>
            </a:r>
            <a:r>
              <a:rPr lang="en-US" altLang="zh-CN" i="0" dirty="0" smtClean="0">
                <a:solidFill>
                  <a:srgbClr val="CC3300"/>
                </a:solidFill>
              </a:rPr>
              <a:t>)</a:t>
            </a:r>
            <a:endParaRPr lang="en-US" altLang="zh-CN" i="0" dirty="0">
              <a:solidFill>
                <a:srgbClr val="CC3300"/>
              </a:solidFill>
            </a:endParaRPr>
          </a:p>
          <a:p>
            <a:pPr>
              <a:defRPr/>
            </a:pPr>
            <a:r>
              <a:rPr lang="en-US" altLang="zh-CN" i="0" dirty="0">
                <a:solidFill>
                  <a:srgbClr val="CC3300"/>
                </a:solidFill>
              </a:rPr>
              <a:t>{</a:t>
            </a:r>
            <a:endParaRPr lang="en-US" altLang="zh-CN" b="0" i="0" dirty="0">
              <a:solidFill>
                <a:srgbClr val="CC3300"/>
              </a:solidFill>
            </a:endParaRPr>
          </a:p>
          <a:p>
            <a:pPr>
              <a:defRPr/>
            </a:pPr>
            <a:r>
              <a:rPr lang="en-US" altLang="zh-CN" b="0" i="0" dirty="0">
                <a:solidFill>
                  <a:srgbClr val="CC3300"/>
                </a:solidFill>
              </a:rPr>
              <a:t>    </a:t>
            </a:r>
            <a:r>
              <a:rPr lang="en-US" altLang="zh-CN" b="0" i="0" dirty="0" err="1">
                <a:solidFill>
                  <a:srgbClr val="CC3300"/>
                </a:solidFill>
              </a:rPr>
              <a:t>HuffmanNode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a:solidFill>
                  <a:srgbClr val="CC3300"/>
                </a:solidFill>
              </a:rPr>
              <a:t>parent</a:t>
            </a:r>
            <a:r>
              <a:rPr lang="en-US" altLang="zh-CN" i="0" dirty="0">
                <a:solidFill>
                  <a:srgbClr val="CC3300"/>
                </a:solidFill>
              </a:rPr>
              <a:t>,</a:t>
            </a:r>
            <a:r>
              <a:rPr lang="en-US" altLang="zh-CN" b="0" i="0" dirty="0">
                <a:solidFill>
                  <a:srgbClr val="CC3300"/>
                </a:solidFill>
              </a:rPr>
              <a:t> </a:t>
            </a:r>
            <a:r>
              <a:rPr lang="en-US" altLang="zh-CN" i="0" dirty="0">
                <a:solidFill>
                  <a:srgbClr val="CC3300"/>
                </a:solidFill>
              </a:rPr>
              <a:t>&amp;</a:t>
            </a:r>
            <a:r>
              <a:rPr lang="en-US" altLang="zh-CN" b="0" i="0" dirty="0">
                <a:solidFill>
                  <a:srgbClr val="CC3300"/>
                </a:solidFill>
              </a:rPr>
              <a:t>first</a:t>
            </a:r>
            <a:r>
              <a:rPr lang="en-US" altLang="zh-CN" i="0" dirty="0">
                <a:solidFill>
                  <a:srgbClr val="CC3300"/>
                </a:solidFill>
              </a:rPr>
              <a:t>,</a:t>
            </a:r>
            <a:r>
              <a:rPr lang="en-US" altLang="zh-CN" b="0" i="0" dirty="0">
                <a:solidFill>
                  <a:srgbClr val="CC3300"/>
                </a:solidFill>
              </a:rPr>
              <a:t> </a:t>
            </a:r>
            <a:r>
              <a:rPr lang="en-US" altLang="zh-CN" i="0" dirty="0">
                <a:solidFill>
                  <a:srgbClr val="CC3300"/>
                </a:solidFill>
              </a:rPr>
              <a:t>&amp;</a:t>
            </a:r>
            <a:r>
              <a:rPr lang="en-US" altLang="zh-CN" b="0" i="0" dirty="0">
                <a:solidFill>
                  <a:srgbClr val="CC3300"/>
                </a:solidFill>
              </a:rPr>
              <a:t>second</a:t>
            </a:r>
            <a:r>
              <a:rPr lang="en-US" altLang="zh-CN" i="0" dirty="0">
                <a:solidFill>
                  <a:srgbClr val="CC3300"/>
                </a:solidFill>
              </a:rPr>
              <a:t>;</a:t>
            </a:r>
            <a:r>
              <a:rPr lang="en-US" altLang="zh-CN" b="0" i="0" dirty="0">
                <a:solidFill>
                  <a:srgbClr val="CC3300"/>
                </a:solidFill>
              </a:rPr>
              <a:t> </a:t>
            </a:r>
          </a:p>
          <a:p>
            <a:pPr>
              <a:defRPr/>
            </a:pPr>
            <a:r>
              <a:rPr lang="en-US" altLang="zh-CN" b="0" i="0" dirty="0">
                <a:solidFill>
                  <a:srgbClr val="CC3300"/>
                </a:solidFill>
              </a:rPr>
              <a:t>    </a:t>
            </a:r>
            <a:r>
              <a:rPr lang="en-US" altLang="zh-CN" b="0" i="0" dirty="0" err="1">
                <a:solidFill>
                  <a:srgbClr val="CC3300"/>
                </a:solidFill>
              </a:rPr>
              <a:t>HuffmanNode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err="1" smtClean="0">
                <a:solidFill>
                  <a:srgbClr val="CC3300"/>
                </a:solidFill>
              </a:rPr>
              <a:t>NodeList</a:t>
            </a:r>
            <a:r>
              <a:rPr lang="en-US" altLang="zh-CN" i="0" dirty="0" smtClean="0">
                <a:solidFill>
                  <a:srgbClr val="CC3300"/>
                </a:solidFill>
              </a:rPr>
              <a:t>=</a:t>
            </a:r>
            <a:r>
              <a:rPr lang="en-US" altLang="zh-CN" b="0" i="0" dirty="0" smtClean="0">
                <a:solidFill>
                  <a:srgbClr val="CC3300"/>
                </a:solidFill>
              </a:rPr>
              <a:t> </a:t>
            </a:r>
            <a:endParaRPr lang="en-US" altLang="zh-CN" b="0" i="0" dirty="0">
              <a:solidFill>
                <a:srgbClr val="CC3300"/>
              </a:solidFill>
            </a:endParaRPr>
          </a:p>
          <a:p>
            <a:pPr>
              <a:defRPr/>
            </a:pPr>
            <a:r>
              <a:rPr lang="en-US" altLang="zh-CN" b="0" i="0" dirty="0">
                <a:solidFill>
                  <a:srgbClr val="CC3300"/>
                </a:solidFill>
              </a:rPr>
              <a:t>                                                 </a:t>
            </a:r>
            <a:r>
              <a:rPr lang="en-US" altLang="zh-CN" i="0" dirty="0">
                <a:solidFill>
                  <a:srgbClr val="CC3300"/>
                </a:solidFill>
              </a:rPr>
              <a:t>new</a:t>
            </a:r>
            <a:r>
              <a:rPr lang="en-US" altLang="zh-CN" b="0" i="0" dirty="0">
                <a:solidFill>
                  <a:srgbClr val="CC3300"/>
                </a:solidFill>
              </a:rPr>
              <a:t> </a:t>
            </a:r>
            <a:r>
              <a:rPr lang="en-US" altLang="zh-CN" b="0" i="0" dirty="0" err="1">
                <a:solidFill>
                  <a:srgbClr val="CC3300"/>
                </a:solidFill>
              </a:rPr>
              <a:t>HuffmanNode</a:t>
            </a:r>
            <a:r>
              <a:rPr lang="en-US" altLang="zh-CN" b="0" i="0" dirty="0">
                <a:solidFill>
                  <a:srgbClr val="CC3300"/>
                </a:solidFill>
              </a:rPr>
              <a:t> </a:t>
            </a:r>
            <a:r>
              <a:rPr lang="en-US" altLang="zh-CN" i="0" dirty="0">
                <a:solidFill>
                  <a:srgbClr val="CC3300"/>
                </a:solidFill>
              </a:rPr>
              <a:t>&lt;Type&gt;</a:t>
            </a:r>
            <a:r>
              <a:rPr lang="en-US" altLang="zh-CN" b="0" i="0" dirty="0">
                <a:solidFill>
                  <a:srgbClr val="CC3300"/>
                </a:solidFill>
              </a:rPr>
              <a:t> </a:t>
            </a:r>
            <a:r>
              <a:rPr lang="en-US" altLang="zh-CN" i="0" dirty="0">
                <a:solidFill>
                  <a:srgbClr val="CC3300"/>
                </a:solidFill>
              </a:rPr>
              <a:t>[</a:t>
            </a:r>
            <a:r>
              <a:rPr lang="en-US" altLang="zh-CN" b="0" i="0" dirty="0">
                <a:solidFill>
                  <a:srgbClr val="CC3300"/>
                </a:solidFill>
              </a:rPr>
              <a:t>n</a:t>
            </a:r>
            <a:r>
              <a:rPr lang="en-US" altLang="zh-CN" i="0" dirty="0">
                <a:solidFill>
                  <a:srgbClr val="CC3300"/>
                </a:solidFill>
              </a:rPr>
              <a:t>];</a:t>
            </a:r>
          </a:p>
          <a:p>
            <a:pPr>
              <a:defRPr/>
            </a:pPr>
            <a:r>
              <a:rPr lang="en-US" altLang="zh-CN" i="0" dirty="0">
                <a:solidFill>
                  <a:srgbClr val="CC3300"/>
                </a:solidFill>
              </a:rPr>
              <a:t> </a:t>
            </a:r>
            <a:r>
              <a:rPr lang="en-US" altLang="zh-CN" b="0" i="0" dirty="0">
                <a:solidFill>
                  <a:srgbClr val="CC3300"/>
                </a:solidFill>
              </a:rPr>
              <a:t>   </a:t>
            </a:r>
            <a:r>
              <a:rPr lang="en-US" altLang="zh-CN" b="0" i="0" dirty="0" err="1">
                <a:solidFill>
                  <a:srgbClr val="CC3300"/>
                </a:solidFill>
                <a:ea typeface="仿宋_GB2312" pitchFamily="49" charset="-122"/>
              </a:rPr>
              <a:t>MinHeap</a:t>
            </a:r>
            <a:r>
              <a:rPr lang="en-US" altLang="zh-CN" b="0" i="0" dirty="0">
                <a:solidFill>
                  <a:srgbClr val="CC3300"/>
                </a:solidFill>
                <a:ea typeface="仿宋_GB2312" pitchFamily="49" charset="-122"/>
              </a:rPr>
              <a:t> </a:t>
            </a:r>
            <a:r>
              <a:rPr lang="en-US" altLang="zh-CN" i="0" dirty="0" smtClean="0">
                <a:solidFill>
                  <a:srgbClr val="CC3300"/>
                </a:solidFill>
                <a:ea typeface="仿宋_GB2312" pitchFamily="49" charset="-122"/>
              </a:rPr>
              <a:t>&lt;Type&gt;</a:t>
            </a:r>
            <a:r>
              <a:rPr lang="en-US" altLang="zh-CN" b="0" i="0" dirty="0" smtClean="0">
                <a:solidFill>
                  <a:srgbClr val="CC3300"/>
                </a:solidFill>
                <a:ea typeface="仿宋_GB2312" pitchFamily="49" charset="-122"/>
              </a:rPr>
              <a:t> </a:t>
            </a:r>
            <a:r>
              <a:rPr lang="en-US" altLang="zh-CN" b="0" i="0" dirty="0">
                <a:solidFill>
                  <a:srgbClr val="CC3300"/>
                </a:solidFill>
                <a:ea typeface="仿宋_GB2312" pitchFamily="49" charset="-122"/>
              </a:rPr>
              <a:t>hp</a:t>
            </a:r>
            <a:r>
              <a:rPr lang="en-US" altLang="zh-CN" i="0" dirty="0">
                <a:solidFill>
                  <a:srgbClr val="CC3300"/>
                </a:solidFill>
                <a:ea typeface="仿宋_GB2312" pitchFamily="49" charset="-122"/>
              </a:rPr>
              <a:t>;</a:t>
            </a:r>
          </a:p>
          <a:p>
            <a:pPr>
              <a:defRPr/>
            </a:pPr>
            <a:r>
              <a:rPr lang="en-US" altLang="zh-CN" i="0" dirty="0">
                <a:solidFill>
                  <a:srgbClr val="CC3300"/>
                </a:solidFill>
                <a:ea typeface="仿宋_GB2312" pitchFamily="49" charset="-122"/>
              </a:rPr>
              <a:t>    for</a:t>
            </a:r>
            <a:r>
              <a:rPr lang="en-US" altLang="zh-CN" b="0" i="0" dirty="0">
                <a:solidFill>
                  <a:srgbClr val="CC3300"/>
                </a:solidFill>
                <a:ea typeface="仿宋_GB2312" pitchFamily="49" charset="-122"/>
              </a:rPr>
              <a:t> </a:t>
            </a:r>
            <a:r>
              <a:rPr lang="en-US" altLang="zh-CN" i="0" dirty="0" smtClean="0">
                <a:solidFill>
                  <a:srgbClr val="CC3300"/>
                </a:solidFill>
                <a:ea typeface="仿宋_GB2312" pitchFamily="49" charset="-122"/>
              </a:rPr>
              <a:t>(</a:t>
            </a:r>
            <a:r>
              <a:rPr lang="en-US" altLang="zh-CN" i="0" dirty="0" err="1" smtClean="0">
                <a:solidFill>
                  <a:srgbClr val="CC3300"/>
                </a:solidFill>
                <a:ea typeface="仿宋_GB2312" pitchFamily="49" charset="-122"/>
              </a:rPr>
              <a:t>int</a:t>
            </a:r>
            <a:r>
              <a:rPr lang="en-US" altLang="zh-CN" b="0" i="0" dirty="0" smtClean="0">
                <a:solidFill>
                  <a:srgbClr val="CC3300"/>
                </a:solidFill>
                <a:ea typeface="仿宋_GB2312" pitchFamily="49" charset="-122"/>
              </a:rPr>
              <a:t> </a:t>
            </a:r>
            <a:r>
              <a:rPr lang="en-US" altLang="zh-CN" b="0" i="0" dirty="0" err="1" smtClean="0">
                <a:solidFill>
                  <a:srgbClr val="CC3300"/>
                </a:solidFill>
                <a:ea typeface="仿宋_GB2312" pitchFamily="49" charset="-122"/>
              </a:rPr>
              <a:t>i</a:t>
            </a:r>
            <a:r>
              <a:rPr lang="en-US" altLang="zh-CN" i="0" dirty="0" smtClean="0">
                <a:solidFill>
                  <a:srgbClr val="CC3300"/>
                </a:solidFill>
                <a:ea typeface="仿宋_GB2312" pitchFamily="49" charset="-122"/>
              </a:rPr>
              <a:t>=</a:t>
            </a:r>
            <a:r>
              <a:rPr lang="en-US" altLang="zh-CN" b="0" i="0" dirty="0" smtClean="0">
                <a:solidFill>
                  <a:srgbClr val="CC3300"/>
                </a:solidFill>
                <a:ea typeface="仿宋_GB2312" pitchFamily="49" charset="-122"/>
              </a:rPr>
              <a:t>0</a:t>
            </a:r>
            <a:r>
              <a:rPr lang="en-US" altLang="zh-CN" i="0" dirty="0">
                <a:solidFill>
                  <a:srgbClr val="CC3300"/>
                </a:solidFill>
                <a:ea typeface="仿宋_GB2312" pitchFamily="49" charset="-122"/>
              </a:rPr>
              <a:t>;</a:t>
            </a:r>
            <a:r>
              <a:rPr lang="en-US" altLang="zh-CN" b="0" i="0" dirty="0">
                <a:solidFill>
                  <a:srgbClr val="CC3300"/>
                </a:solidFill>
                <a:ea typeface="仿宋_GB2312" pitchFamily="49" charset="-122"/>
              </a:rPr>
              <a:t> </a:t>
            </a:r>
            <a:r>
              <a:rPr lang="en-US" altLang="zh-CN" b="0" i="0" dirty="0" err="1" smtClean="0">
                <a:solidFill>
                  <a:srgbClr val="CC3300"/>
                </a:solidFill>
                <a:ea typeface="仿宋_GB2312" pitchFamily="49" charset="-122"/>
              </a:rPr>
              <a:t>i</a:t>
            </a:r>
            <a:r>
              <a:rPr lang="en-US" altLang="zh-CN" b="0" i="0" dirty="0" smtClean="0">
                <a:solidFill>
                  <a:srgbClr val="CC3300"/>
                </a:solidFill>
                <a:ea typeface="仿宋_GB2312" pitchFamily="49" charset="-122"/>
              </a:rPr>
              <a:t>&lt;n</a:t>
            </a:r>
            <a:r>
              <a:rPr lang="en-US" altLang="zh-CN" i="0" dirty="0">
                <a:solidFill>
                  <a:srgbClr val="CC3300"/>
                </a:solidFill>
                <a:ea typeface="仿宋_GB2312" pitchFamily="49" charset="-122"/>
              </a:rPr>
              <a:t>;</a:t>
            </a:r>
            <a:r>
              <a:rPr lang="en-US" altLang="zh-CN" b="0" i="0" dirty="0">
                <a:solidFill>
                  <a:srgbClr val="CC3300"/>
                </a:solidFill>
                <a:ea typeface="仿宋_GB2312" pitchFamily="49" charset="-122"/>
              </a:rPr>
              <a:t> </a:t>
            </a:r>
            <a:r>
              <a:rPr lang="en-US" altLang="zh-CN" b="0" i="0" dirty="0" err="1">
                <a:solidFill>
                  <a:srgbClr val="CC3300"/>
                </a:solidFill>
                <a:ea typeface="仿宋_GB2312" pitchFamily="49" charset="-122"/>
              </a:rPr>
              <a:t>i</a:t>
            </a:r>
            <a:r>
              <a:rPr lang="en-US" altLang="zh-CN" i="0" dirty="0" smtClean="0">
                <a:solidFill>
                  <a:srgbClr val="CC3300"/>
                </a:solidFill>
                <a:ea typeface="仿宋_GB2312" pitchFamily="49" charset="-122"/>
              </a:rPr>
              <a:t>++)</a:t>
            </a:r>
            <a:r>
              <a:rPr lang="en-US" altLang="zh-CN" b="0" i="0" dirty="0" smtClean="0">
                <a:solidFill>
                  <a:srgbClr val="CC3300"/>
                </a:solidFill>
                <a:ea typeface="仿宋_GB2312" pitchFamily="49" charset="-122"/>
              </a:rPr>
              <a:t> </a:t>
            </a:r>
            <a:r>
              <a:rPr lang="en-US" altLang="zh-CN" i="0" dirty="0">
                <a:solidFill>
                  <a:srgbClr val="CC3300"/>
                </a:solidFill>
                <a:ea typeface="仿宋_GB2312" pitchFamily="49" charset="-122"/>
              </a:rPr>
              <a:t>{</a:t>
            </a:r>
          </a:p>
          <a:p>
            <a:pPr>
              <a:defRPr/>
            </a:pPr>
            <a:r>
              <a:rPr lang="en-US" altLang="en-GB" i="0" dirty="0">
                <a:solidFill>
                  <a:srgbClr val="CC3300"/>
                </a:solidFill>
                <a:ea typeface="仿宋_GB2312" pitchFamily="49" charset="-122"/>
              </a:rPr>
              <a:t>           </a:t>
            </a:r>
            <a:r>
              <a:rPr lang="en-US" altLang="en-GB" b="0" i="0" dirty="0" err="1">
                <a:solidFill>
                  <a:srgbClr val="CC3300"/>
                </a:solidFill>
                <a:ea typeface="仿宋_GB2312" pitchFamily="49" charset="-122"/>
              </a:rPr>
              <a:t>NodeList</a:t>
            </a:r>
            <a:r>
              <a:rPr lang="en-US" altLang="en-GB" i="0" dirty="0">
                <a:solidFill>
                  <a:srgbClr val="CC3300"/>
                </a:solidFill>
                <a:ea typeface="仿宋_GB2312" pitchFamily="49" charset="-122"/>
              </a:rPr>
              <a:t>[</a:t>
            </a:r>
            <a:r>
              <a:rPr lang="en-US" altLang="en-GB" b="0" i="0" dirty="0" err="1">
                <a:solidFill>
                  <a:srgbClr val="CC3300"/>
                </a:solidFill>
                <a:ea typeface="仿宋_GB2312" pitchFamily="49" charset="-122"/>
              </a:rPr>
              <a:t>i</a:t>
            </a:r>
            <a:r>
              <a:rPr lang="en-US" altLang="en-GB" i="0" dirty="0">
                <a:solidFill>
                  <a:srgbClr val="CC3300"/>
                </a:solidFill>
                <a:ea typeface="仿宋_GB2312" pitchFamily="49" charset="-122"/>
              </a:rPr>
              <a:t>].</a:t>
            </a:r>
            <a:r>
              <a:rPr lang="en-US" altLang="en-GB" b="0" i="0" dirty="0" smtClean="0">
                <a:solidFill>
                  <a:srgbClr val="CC3300"/>
                </a:solidFill>
                <a:ea typeface="仿宋_GB2312" pitchFamily="49" charset="-122"/>
              </a:rPr>
              <a:t>data</a:t>
            </a:r>
            <a:r>
              <a:rPr lang="en-US" altLang="en-GB" i="0" dirty="0" smtClean="0">
                <a:solidFill>
                  <a:srgbClr val="CC3300"/>
                </a:solidFill>
                <a:ea typeface="仿宋_GB2312" pitchFamily="49" charset="-122"/>
              </a:rPr>
              <a:t>=</a:t>
            </a:r>
            <a:r>
              <a:rPr lang="en-US" altLang="en-GB" b="0" i="0" dirty="0" smtClean="0">
                <a:solidFill>
                  <a:srgbClr val="CC3300"/>
                </a:solidFill>
                <a:ea typeface="仿宋_GB2312" pitchFamily="49" charset="-122"/>
              </a:rPr>
              <a:t>w</a:t>
            </a:r>
            <a:r>
              <a:rPr lang="en-US" altLang="en-GB" i="0" dirty="0" smtClean="0">
                <a:solidFill>
                  <a:srgbClr val="CC3300"/>
                </a:solidFill>
                <a:ea typeface="仿宋_GB2312" pitchFamily="49" charset="-122"/>
              </a:rPr>
              <a:t>[</a:t>
            </a:r>
            <a:r>
              <a:rPr lang="en-US" altLang="en-GB" b="0" i="0" dirty="0" smtClean="0">
                <a:solidFill>
                  <a:srgbClr val="CC3300"/>
                </a:solidFill>
                <a:ea typeface="仿宋_GB2312" pitchFamily="49" charset="-122"/>
              </a:rPr>
              <a:t>i</a:t>
            </a:r>
            <a:r>
              <a:rPr lang="en-US" altLang="en-GB" i="0" dirty="0" smtClean="0">
                <a:solidFill>
                  <a:srgbClr val="CC3300"/>
                </a:solidFill>
                <a:ea typeface="仿宋_GB2312" pitchFamily="49" charset="-122"/>
              </a:rPr>
              <a:t>+</a:t>
            </a:r>
            <a:r>
              <a:rPr lang="en-US" altLang="en-GB" b="0" i="0" dirty="0" smtClean="0">
                <a:solidFill>
                  <a:srgbClr val="CC3300"/>
                </a:solidFill>
                <a:ea typeface="仿宋_GB2312" pitchFamily="49" charset="-122"/>
              </a:rPr>
              <a:t>1</a:t>
            </a:r>
            <a:r>
              <a:rPr lang="en-US" altLang="en-GB" i="0" dirty="0">
                <a:solidFill>
                  <a:srgbClr val="CC3300"/>
                </a:solidFill>
                <a:ea typeface="仿宋_GB2312" pitchFamily="49" charset="-122"/>
              </a:rPr>
              <a:t>];</a:t>
            </a:r>
          </a:p>
          <a:p>
            <a:pPr>
              <a:defRPr/>
            </a:pPr>
            <a:r>
              <a:rPr lang="en-US" altLang="en-GB" i="0" dirty="0">
                <a:solidFill>
                  <a:srgbClr val="CC3300"/>
                </a:solidFill>
                <a:ea typeface="仿宋_GB2312" pitchFamily="49" charset="-122"/>
              </a:rPr>
              <a:t>           </a:t>
            </a:r>
            <a:r>
              <a:rPr lang="en-US" altLang="en-GB" b="0" i="0" dirty="0" err="1">
                <a:solidFill>
                  <a:srgbClr val="CC3300"/>
                </a:solidFill>
                <a:ea typeface="仿宋_GB2312" pitchFamily="49" charset="-122"/>
              </a:rPr>
              <a:t>NodeList</a:t>
            </a:r>
            <a:r>
              <a:rPr lang="en-US" altLang="en-GB" i="0" dirty="0">
                <a:solidFill>
                  <a:srgbClr val="CC3300"/>
                </a:solidFill>
                <a:ea typeface="仿宋_GB2312" pitchFamily="49" charset="-122"/>
              </a:rPr>
              <a:t>[</a:t>
            </a:r>
            <a:r>
              <a:rPr lang="en-US" altLang="en-GB" b="0" i="0" dirty="0" err="1">
                <a:solidFill>
                  <a:srgbClr val="CC3300"/>
                </a:solidFill>
                <a:ea typeface="仿宋_GB2312" pitchFamily="49" charset="-122"/>
              </a:rPr>
              <a:t>i</a:t>
            </a:r>
            <a:r>
              <a:rPr lang="en-US" altLang="en-GB" i="0" dirty="0">
                <a:solidFill>
                  <a:srgbClr val="CC3300"/>
                </a:solidFill>
                <a:ea typeface="仿宋_GB2312" pitchFamily="49" charset="-122"/>
              </a:rPr>
              <a:t>].</a:t>
            </a:r>
            <a:r>
              <a:rPr lang="en-US" altLang="en-GB" b="0" i="0" dirty="0" err="1" smtClean="0">
                <a:solidFill>
                  <a:srgbClr val="CC3300"/>
                </a:solidFill>
                <a:ea typeface="仿宋_GB2312" pitchFamily="49" charset="-122"/>
              </a:rPr>
              <a:t>leftChild</a:t>
            </a:r>
            <a:r>
              <a:rPr lang="en-US" altLang="en-GB" i="0" dirty="0" smtClean="0">
                <a:solidFill>
                  <a:srgbClr val="CC3300"/>
                </a:solidFill>
                <a:ea typeface="仿宋_GB2312" pitchFamily="49" charset="-122"/>
              </a:rPr>
              <a:t>=</a:t>
            </a:r>
            <a:r>
              <a:rPr lang="en-US" altLang="en-GB" b="0" i="0" dirty="0" smtClean="0">
                <a:solidFill>
                  <a:srgbClr val="CC3300"/>
                </a:solidFill>
                <a:ea typeface="仿宋_GB2312" pitchFamily="49" charset="-122"/>
              </a:rPr>
              <a:t>NULL</a:t>
            </a:r>
            <a:r>
              <a:rPr lang="en-US" altLang="en-GB" i="0" dirty="0">
                <a:solidFill>
                  <a:srgbClr val="CC3300"/>
                </a:solidFill>
                <a:ea typeface="仿宋_GB2312" pitchFamily="49" charset="-122"/>
              </a:rPr>
              <a:t>;</a:t>
            </a:r>
          </a:p>
          <a:p>
            <a:pPr>
              <a:defRPr/>
            </a:pPr>
            <a:r>
              <a:rPr lang="en-US" altLang="en-GB" i="0" dirty="0">
                <a:solidFill>
                  <a:srgbClr val="CC3300"/>
                </a:solidFill>
                <a:ea typeface="仿宋_GB2312" pitchFamily="49" charset="-122"/>
              </a:rPr>
              <a:t>           </a:t>
            </a:r>
            <a:r>
              <a:rPr lang="en-US" altLang="en-GB" b="0" i="0" dirty="0" err="1">
                <a:solidFill>
                  <a:srgbClr val="CC3300"/>
                </a:solidFill>
                <a:ea typeface="仿宋_GB2312" pitchFamily="49" charset="-122"/>
              </a:rPr>
              <a:t>NodeList</a:t>
            </a:r>
            <a:r>
              <a:rPr lang="en-US" altLang="en-GB" i="0" dirty="0">
                <a:solidFill>
                  <a:srgbClr val="CC3300"/>
                </a:solidFill>
                <a:ea typeface="仿宋_GB2312" pitchFamily="49" charset="-122"/>
              </a:rPr>
              <a:t>[</a:t>
            </a:r>
            <a:r>
              <a:rPr lang="en-US" altLang="en-GB" b="0" i="0" dirty="0" err="1">
                <a:solidFill>
                  <a:srgbClr val="CC3300"/>
                </a:solidFill>
                <a:ea typeface="仿宋_GB2312" pitchFamily="49" charset="-122"/>
              </a:rPr>
              <a:t>i</a:t>
            </a:r>
            <a:r>
              <a:rPr lang="en-US" altLang="en-GB" i="0" dirty="0">
                <a:solidFill>
                  <a:srgbClr val="CC3300"/>
                </a:solidFill>
                <a:ea typeface="仿宋_GB2312" pitchFamily="49" charset="-122"/>
              </a:rPr>
              <a:t>].</a:t>
            </a:r>
            <a:r>
              <a:rPr lang="en-US" altLang="en-GB" b="0" i="0" dirty="0" err="1" smtClean="0">
                <a:solidFill>
                  <a:srgbClr val="CC3300"/>
                </a:solidFill>
                <a:ea typeface="仿宋_GB2312" pitchFamily="49" charset="-122"/>
              </a:rPr>
              <a:t>rightChild</a:t>
            </a:r>
            <a:r>
              <a:rPr lang="en-US" altLang="en-GB" i="0" dirty="0" smtClean="0">
                <a:solidFill>
                  <a:srgbClr val="CC3300"/>
                </a:solidFill>
                <a:ea typeface="仿宋_GB2312" pitchFamily="49" charset="-122"/>
              </a:rPr>
              <a:t>=</a:t>
            </a:r>
            <a:r>
              <a:rPr lang="en-US" altLang="en-GB" b="0" i="0" dirty="0" smtClean="0">
                <a:solidFill>
                  <a:srgbClr val="CC3300"/>
                </a:solidFill>
                <a:ea typeface="仿宋_GB2312" pitchFamily="49" charset="-122"/>
              </a:rPr>
              <a:t>NULL</a:t>
            </a:r>
            <a:r>
              <a:rPr lang="en-US" altLang="en-GB" i="0" dirty="0">
                <a:solidFill>
                  <a:srgbClr val="CC3300"/>
                </a:solidFill>
                <a:ea typeface="仿宋_GB2312" pitchFamily="49" charset="-122"/>
              </a:rPr>
              <a:t>;</a:t>
            </a:r>
          </a:p>
          <a:p>
            <a:pPr>
              <a:defRPr/>
            </a:pPr>
            <a:r>
              <a:rPr lang="en-US" altLang="en-GB" i="0" dirty="0">
                <a:solidFill>
                  <a:srgbClr val="CC3300"/>
                </a:solidFill>
                <a:ea typeface="仿宋_GB2312" pitchFamily="49" charset="-122"/>
              </a:rPr>
              <a:t>           </a:t>
            </a:r>
            <a:r>
              <a:rPr lang="en-US" altLang="en-GB" b="0" i="0" dirty="0" err="1">
                <a:solidFill>
                  <a:srgbClr val="CC3300"/>
                </a:solidFill>
                <a:ea typeface="仿宋_GB2312" pitchFamily="49" charset="-122"/>
              </a:rPr>
              <a:t>NodeList</a:t>
            </a:r>
            <a:r>
              <a:rPr lang="en-US" altLang="en-GB" i="0" dirty="0">
                <a:solidFill>
                  <a:srgbClr val="CC3300"/>
                </a:solidFill>
                <a:ea typeface="仿宋_GB2312" pitchFamily="49" charset="-122"/>
              </a:rPr>
              <a:t>[</a:t>
            </a:r>
            <a:r>
              <a:rPr lang="en-US" altLang="en-GB" b="0" i="0" dirty="0" err="1">
                <a:solidFill>
                  <a:srgbClr val="CC3300"/>
                </a:solidFill>
                <a:ea typeface="仿宋_GB2312" pitchFamily="49" charset="-122"/>
              </a:rPr>
              <a:t>i</a:t>
            </a:r>
            <a:r>
              <a:rPr lang="en-US" altLang="en-GB" i="0" dirty="0">
                <a:solidFill>
                  <a:srgbClr val="CC3300"/>
                </a:solidFill>
                <a:ea typeface="仿宋_GB2312" pitchFamily="49" charset="-122"/>
              </a:rPr>
              <a:t>].</a:t>
            </a:r>
            <a:r>
              <a:rPr lang="en-US" altLang="en-GB" b="0" i="0" dirty="0" smtClean="0">
                <a:solidFill>
                  <a:srgbClr val="CC3300"/>
                </a:solidFill>
                <a:ea typeface="仿宋_GB2312" pitchFamily="49" charset="-122"/>
              </a:rPr>
              <a:t>parent</a:t>
            </a:r>
            <a:r>
              <a:rPr lang="en-US" altLang="en-GB" i="0" dirty="0" smtClean="0">
                <a:solidFill>
                  <a:srgbClr val="CC3300"/>
                </a:solidFill>
                <a:ea typeface="仿宋_GB2312" pitchFamily="49" charset="-122"/>
              </a:rPr>
              <a:t>=</a:t>
            </a:r>
            <a:r>
              <a:rPr lang="en-US" altLang="en-GB" b="0" i="0" dirty="0" smtClean="0">
                <a:solidFill>
                  <a:srgbClr val="CC3300"/>
                </a:solidFill>
                <a:ea typeface="仿宋_GB2312" pitchFamily="49" charset="-122"/>
              </a:rPr>
              <a:t>NULL</a:t>
            </a:r>
            <a:r>
              <a:rPr lang="en-US" altLang="en-GB" i="0" dirty="0">
                <a:solidFill>
                  <a:srgbClr val="CC3300"/>
                </a:solidFill>
                <a:ea typeface="仿宋_GB2312" pitchFamily="49" charset="-122"/>
              </a:rPr>
              <a:t>;</a:t>
            </a:r>
          </a:p>
          <a:p>
            <a:pPr>
              <a:defRPr/>
            </a:pPr>
            <a:r>
              <a:rPr lang="en-US" altLang="en-GB" i="0" dirty="0">
                <a:solidFill>
                  <a:srgbClr val="CC3300"/>
                </a:solidFill>
                <a:ea typeface="仿宋_GB2312" pitchFamily="49" charset="-122"/>
              </a:rPr>
              <a:t>           </a:t>
            </a:r>
            <a:r>
              <a:rPr lang="en-US" altLang="en-GB" b="0" i="0" dirty="0" err="1" smtClean="0">
                <a:solidFill>
                  <a:srgbClr val="CC3300"/>
                </a:solidFill>
                <a:ea typeface="仿宋_GB2312" pitchFamily="49" charset="-122"/>
              </a:rPr>
              <a:t>hp</a:t>
            </a:r>
            <a:r>
              <a:rPr lang="en-US" altLang="en-GB" i="0" dirty="0" err="1" smtClean="0">
                <a:solidFill>
                  <a:srgbClr val="CC3300"/>
                </a:solidFill>
                <a:ea typeface="仿宋_GB2312" pitchFamily="49" charset="-122"/>
              </a:rPr>
              <a:t>.</a:t>
            </a:r>
            <a:r>
              <a:rPr lang="en-US" altLang="en-GB" b="0" i="0" dirty="0" err="1" smtClean="0">
                <a:solidFill>
                  <a:srgbClr val="CC3300"/>
                </a:solidFill>
                <a:ea typeface="仿宋_GB2312" pitchFamily="49" charset="-122"/>
              </a:rPr>
              <a:t>Insert</a:t>
            </a:r>
            <a:r>
              <a:rPr lang="en-US" altLang="en-GB" i="0" dirty="0" smtClean="0">
                <a:solidFill>
                  <a:srgbClr val="CC3300"/>
                </a:solidFill>
                <a:ea typeface="仿宋_GB2312" pitchFamily="49" charset="-122"/>
              </a:rPr>
              <a:t>(</a:t>
            </a:r>
            <a:r>
              <a:rPr lang="en-US" altLang="en-GB" b="0" i="0" dirty="0" err="1" smtClean="0">
                <a:solidFill>
                  <a:srgbClr val="CC3300"/>
                </a:solidFill>
                <a:ea typeface="仿宋_GB2312" pitchFamily="49" charset="-122"/>
              </a:rPr>
              <a:t>NodeList</a:t>
            </a:r>
            <a:r>
              <a:rPr lang="en-US" altLang="en-GB" i="0" dirty="0" smtClean="0">
                <a:solidFill>
                  <a:srgbClr val="CC3300"/>
                </a:solidFill>
                <a:ea typeface="仿宋_GB2312" pitchFamily="49" charset="-122"/>
              </a:rPr>
              <a:t>[</a:t>
            </a:r>
            <a:r>
              <a:rPr lang="en-US" altLang="en-GB" b="0" i="0" dirty="0" err="1" smtClean="0">
                <a:solidFill>
                  <a:srgbClr val="CC3300"/>
                </a:solidFill>
                <a:ea typeface="仿宋_GB2312" pitchFamily="49" charset="-122"/>
              </a:rPr>
              <a:t>i</a:t>
            </a:r>
            <a:r>
              <a:rPr lang="en-US" altLang="en-GB" i="0" dirty="0" smtClean="0">
                <a:solidFill>
                  <a:srgbClr val="CC3300"/>
                </a:solidFill>
                <a:ea typeface="仿宋_GB2312" pitchFamily="49" charset="-122"/>
              </a:rPr>
              <a:t>]);</a:t>
            </a:r>
            <a:endParaRPr lang="en-US" altLang="en-GB" i="0" dirty="0">
              <a:solidFill>
                <a:srgbClr val="CC3300"/>
              </a:solidFill>
              <a:ea typeface="仿宋_GB2312" pitchFamily="49" charset="-122"/>
            </a:endParaRPr>
          </a:p>
          <a:p>
            <a:pPr>
              <a:defRPr/>
            </a:pPr>
            <a:r>
              <a:rPr lang="en-US" altLang="en-GB" b="0" i="0" dirty="0">
                <a:solidFill>
                  <a:srgbClr val="CC3300"/>
                </a:solidFill>
                <a:ea typeface="仿宋_GB2312" pitchFamily="49" charset="-122"/>
              </a:rPr>
              <a:t>     </a:t>
            </a:r>
            <a:r>
              <a:rPr lang="en-US" altLang="en-GB" i="0" dirty="0">
                <a:solidFill>
                  <a:srgbClr val="CC3300"/>
                </a:solidFill>
                <a:ea typeface="仿宋_GB2312" pitchFamily="49" charset="-122"/>
              </a:rPr>
              <a:t>}</a:t>
            </a:r>
            <a:endParaRPr lang="en-US" altLang="en-GB" i="0" dirty="0">
              <a:ea typeface="仿宋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310</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4738">
                                            <p:txEl>
                                              <p:pRg st="1" end="1"/>
                                            </p:txEl>
                                          </p:spTgt>
                                        </p:tgtEl>
                                        <p:attrNameLst>
                                          <p:attrName>style.visibility</p:attrName>
                                        </p:attrNameLst>
                                      </p:cBhvr>
                                      <p:to>
                                        <p:strVal val="visible"/>
                                      </p:to>
                                    </p:set>
                                    <p:animEffect transition="in" filter="checkerboard(across)">
                                      <p:cBhvr>
                                        <p:cTn id="7" dur="500"/>
                                        <p:tgtEl>
                                          <p:spTgt spid="244738">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4738">
                                            <p:txEl>
                                              <p:pRg st="2" end="2"/>
                                            </p:txEl>
                                          </p:spTgt>
                                        </p:tgtEl>
                                        <p:attrNameLst>
                                          <p:attrName>style.visibility</p:attrName>
                                        </p:attrNameLst>
                                      </p:cBhvr>
                                      <p:to>
                                        <p:strVal val="visible"/>
                                      </p:to>
                                    </p:set>
                                    <p:animEffect transition="in" filter="checkerboard(across)">
                                      <p:cBhvr>
                                        <p:cTn id="10" dur="500"/>
                                        <p:tgtEl>
                                          <p:spTgt spid="244738">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4738">
                                            <p:txEl>
                                              <p:pRg st="3" end="3"/>
                                            </p:txEl>
                                          </p:spTgt>
                                        </p:tgtEl>
                                        <p:attrNameLst>
                                          <p:attrName>style.visibility</p:attrName>
                                        </p:attrNameLst>
                                      </p:cBhvr>
                                      <p:to>
                                        <p:strVal val="visible"/>
                                      </p:to>
                                    </p:set>
                                    <p:animEffect transition="in" filter="checkerboard(across)">
                                      <p:cBhvr>
                                        <p:cTn id="13" dur="500"/>
                                        <p:tgtEl>
                                          <p:spTgt spid="244738">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4738">
                                            <p:txEl>
                                              <p:pRg st="4" end="4"/>
                                            </p:txEl>
                                          </p:spTgt>
                                        </p:tgtEl>
                                        <p:attrNameLst>
                                          <p:attrName>style.visibility</p:attrName>
                                        </p:attrNameLst>
                                      </p:cBhvr>
                                      <p:to>
                                        <p:strVal val="visible"/>
                                      </p:to>
                                    </p:set>
                                    <p:animEffect transition="in" filter="checkerboard(across)">
                                      <p:cBhvr>
                                        <p:cTn id="16" dur="500"/>
                                        <p:tgtEl>
                                          <p:spTgt spid="244738">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44738">
                                            <p:txEl>
                                              <p:pRg st="5" end="5"/>
                                            </p:txEl>
                                          </p:spTgt>
                                        </p:tgtEl>
                                        <p:attrNameLst>
                                          <p:attrName>style.visibility</p:attrName>
                                        </p:attrNameLst>
                                      </p:cBhvr>
                                      <p:to>
                                        <p:strVal val="visible"/>
                                      </p:to>
                                    </p:set>
                                    <p:animEffect transition="in" filter="checkerboard(across)">
                                      <p:cBhvr>
                                        <p:cTn id="19" dur="500"/>
                                        <p:tgtEl>
                                          <p:spTgt spid="244738">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44738">
                                            <p:txEl>
                                              <p:pRg st="6" end="6"/>
                                            </p:txEl>
                                          </p:spTgt>
                                        </p:tgtEl>
                                        <p:attrNameLst>
                                          <p:attrName>style.visibility</p:attrName>
                                        </p:attrNameLst>
                                      </p:cBhvr>
                                      <p:to>
                                        <p:strVal val="visible"/>
                                      </p:to>
                                    </p:set>
                                    <p:animEffect transition="in" filter="checkerboard(across)">
                                      <p:cBhvr>
                                        <p:cTn id="22" dur="500"/>
                                        <p:tgtEl>
                                          <p:spTgt spid="244738">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44738">
                                            <p:txEl>
                                              <p:pRg st="7" end="7"/>
                                            </p:txEl>
                                          </p:spTgt>
                                        </p:tgtEl>
                                        <p:attrNameLst>
                                          <p:attrName>style.visibility</p:attrName>
                                        </p:attrNameLst>
                                      </p:cBhvr>
                                      <p:to>
                                        <p:strVal val="visible"/>
                                      </p:to>
                                    </p:set>
                                    <p:animEffect transition="in" filter="checkerboard(across)">
                                      <p:cBhvr>
                                        <p:cTn id="25" dur="500"/>
                                        <p:tgtEl>
                                          <p:spTgt spid="244738">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44738">
                                            <p:txEl>
                                              <p:pRg st="8" end="8"/>
                                            </p:txEl>
                                          </p:spTgt>
                                        </p:tgtEl>
                                        <p:attrNameLst>
                                          <p:attrName>style.visibility</p:attrName>
                                        </p:attrNameLst>
                                      </p:cBhvr>
                                      <p:to>
                                        <p:strVal val="visible"/>
                                      </p:to>
                                    </p:set>
                                    <p:animEffect transition="in" filter="checkerboard(across)">
                                      <p:cBhvr>
                                        <p:cTn id="28" dur="500"/>
                                        <p:tgtEl>
                                          <p:spTgt spid="244738">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44738">
                                            <p:txEl>
                                              <p:pRg st="9" end="9"/>
                                            </p:txEl>
                                          </p:spTgt>
                                        </p:tgtEl>
                                        <p:attrNameLst>
                                          <p:attrName>style.visibility</p:attrName>
                                        </p:attrNameLst>
                                      </p:cBhvr>
                                      <p:to>
                                        <p:strVal val="visible"/>
                                      </p:to>
                                    </p:set>
                                    <p:animEffect transition="in" filter="checkerboard(across)">
                                      <p:cBhvr>
                                        <p:cTn id="31" dur="500"/>
                                        <p:tgtEl>
                                          <p:spTgt spid="244738">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44738">
                                            <p:txEl>
                                              <p:pRg st="10" end="10"/>
                                            </p:txEl>
                                          </p:spTgt>
                                        </p:tgtEl>
                                        <p:attrNameLst>
                                          <p:attrName>style.visibility</p:attrName>
                                        </p:attrNameLst>
                                      </p:cBhvr>
                                      <p:to>
                                        <p:strVal val="visible"/>
                                      </p:to>
                                    </p:set>
                                    <p:animEffect transition="in" filter="checkerboard(across)">
                                      <p:cBhvr>
                                        <p:cTn id="34" dur="500"/>
                                        <p:tgtEl>
                                          <p:spTgt spid="244738">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44738">
                                            <p:txEl>
                                              <p:pRg st="11" end="11"/>
                                            </p:txEl>
                                          </p:spTgt>
                                        </p:tgtEl>
                                        <p:attrNameLst>
                                          <p:attrName>style.visibility</p:attrName>
                                        </p:attrNameLst>
                                      </p:cBhvr>
                                      <p:to>
                                        <p:strVal val="visible"/>
                                      </p:to>
                                    </p:set>
                                    <p:animEffect transition="in" filter="checkerboard(across)">
                                      <p:cBhvr>
                                        <p:cTn id="37" dur="500"/>
                                        <p:tgtEl>
                                          <p:spTgt spid="244738">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44738">
                                            <p:txEl>
                                              <p:pRg st="12" end="12"/>
                                            </p:txEl>
                                          </p:spTgt>
                                        </p:tgtEl>
                                        <p:attrNameLst>
                                          <p:attrName>style.visibility</p:attrName>
                                        </p:attrNameLst>
                                      </p:cBhvr>
                                      <p:to>
                                        <p:strVal val="visible"/>
                                      </p:to>
                                    </p:set>
                                    <p:animEffect transition="in" filter="checkerboard(across)">
                                      <p:cBhvr>
                                        <p:cTn id="40" dur="500"/>
                                        <p:tgtEl>
                                          <p:spTgt spid="244738">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244738">
                                            <p:txEl>
                                              <p:pRg st="13" end="13"/>
                                            </p:txEl>
                                          </p:spTgt>
                                        </p:tgtEl>
                                        <p:attrNameLst>
                                          <p:attrName>style.visibility</p:attrName>
                                        </p:attrNameLst>
                                      </p:cBhvr>
                                      <p:to>
                                        <p:strVal val="visible"/>
                                      </p:to>
                                    </p:set>
                                    <p:animEffect transition="in" filter="checkerboard(across)">
                                      <p:cBhvr>
                                        <p:cTn id="43" dur="500"/>
                                        <p:tgtEl>
                                          <p:spTgt spid="244738">
                                            <p:txEl>
                                              <p:pRg st="13" end="13"/>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244738">
                                            <p:txEl>
                                              <p:pRg st="14" end="14"/>
                                            </p:txEl>
                                          </p:spTgt>
                                        </p:tgtEl>
                                        <p:attrNameLst>
                                          <p:attrName>style.visibility</p:attrName>
                                        </p:attrNameLst>
                                      </p:cBhvr>
                                      <p:to>
                                        <p:strVal val="visible"/>
                                      </p:to>
                                    </p:set>
                                    <p:animEffect transition="in" filter="checkerboard(across)">
                                      <p:cBhvr>
                                        <p:cTn id="46" dur="500"/>
                                        <p:tgtEl>
                                          <p:spTgt spid="24473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71500" y="1214438"/>
            <a:ext cx="7924800" cy="3540125"/>
          </a:xfrm>
          <a:prstGeom prst="rect">
            <a:avLst/>
          </a:prstGeom>
          <a:noFill/>
          <a:ln w="9525">
            <a:noFill/>
            <a:miter lim="800000"/>
            <a:headEnd/>
            <a:tailEnd/>
          </a:ln>
        </p:spPr>
        <p:txBody>
          <a:bodyPr>
            <a:spAutoFit/>
          </a:bodyPr>
          <a:lstStyle/>
          <a:p>
            <a:pPr>
              <a:spcBef>
                <a:spcPct val="50000"/>
              </a:spcBef>
            </a:pPr>
            <a:r>
              <a:rPr lang="en-US" altLang="zh-CN" sz="2800" i="0" dirty="0">
                <a:solidFill>
                  <a:srgbClr val="CC3300"/>
                </a:solidFill>
                <a:ea typeface="仿宋_GB2312" pitchFamily="49" charset="-122"/>
              </a:rPr>
              <a:t>     for</a:t>
            </a:r>
            <a:r>
              <a:rPr lang="en-US" altLang="zh-CN" sz="2800" b="0" i="0" dirty="0">
                <a:solidFill>
                  <a:srgbClr val="CC3300"/>
                </a:solidFill>
                <a:ea typeface="仿宋_GB2312" pitchFamily="49" charset="-122"/>
              </a:rPr>
              <a:t> </a:t>
            </a:r>
            <a:r>
              <a:rPr lang="en-US" altLang="zh-CN" sz="2800" i="0" dirty="0" smtClean="0">
                <a:solidFill>
                  <a:srgbClr val="CC3300"/>
                </a:solidFill>
                <a:ea typeface="仿宋_GB2312" pitchFamily="49" charset="-122"/>
              </a:rPr>
              <a:t>(</a:t>
            </a:r>
            <a:r>
              <a:rPr lang="en-US" altLang="zh-CN" sz="2800" i="0" dirty="0" err="1" smtClean="0">
                <a:solidFill>
                  <a:srgbClr val="CC3300"/>
                </a:solidFill>
                <a:ea typeface="仿宋_GB2312" pitchFamily="49" charset="-122"/>
              </a:rPr>
              <a:t>int</a:t>
            </a:r>
            <a:r>
              <a:rPr lang="en-US" altLang="zh-CN" sz="2800" b="0" i="0" dirty="0" smtClean="0">
                <a:solidFill>
                  <a:srgbClr val="CC3300"/>
                </a:solidFill>
                <a:ea typeface="仿宋_GB2312" pitchFamily="49" charset="-122"/>
              </a:rPr>
              <a:t> </a:t>
            </a:r>
            <a:r>
              <a:rPr lang="en-US" altLang="zh-CN" sz="2800" b="0" i="0" dirty="0" err="1" smtClean="0">
                <a:solidFill>
                  <a:srgbClr val="CC3300"/>
                </a:solidFill>
                <a:ea typeface="仿宋_GB2312" pitchFamily="49" charset="-122"/>
              </a:rPr>
              <a:t>i</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0</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err="1" smtClean="0">
                <a:solidFill>
                  <a:srgbClr val="CC3300"/>
                </a:solidFill>
                <a:ea typeface="仿宋_GB2312" pitchFamily="49" charset="-122"/>
              </a:rPr>
              <a:t>i</a:t>
            </a:r>
            <a:r>
              <a:rPr lang="en-US" altLang="zh-CN" sz="2800" i="0" dirty="0" smtClean="0">
                <a:solidFill>
                  <a:srgbClr val="CC3300"/>
                </a:solidFill>
                <a:ea typeface="仿宋_GB2312" pitchFamily="49" charset="-122"/>
              </a:rPr>
              <a:t>&lt;</a:t>
            </a:r>
            <a:r>
              <a:rPr lang="en-US" altLang="zh-CN" sz="2800" b="0" i="0" dirty="0" smtClean="0">
                <a:solidFill>
                  <a:srgbClr val="CC3300"/>
                </a:solidFill>
                <a:ea typeface="仿宋_GB2312" pitchFamily="49" charset="-122"/>
              </a:rPr>
              <a:t>n</a:t>
            </a:r>
            <a:r>
              <a:rPr lang="en-US" altLang="zh-CN" sz="2800" i="0" dirty="0" smtClean="0">
                <a:solidFill>
                  <a:srgbClr val="CC3300"/>
                </a:solidFill>
                <a:ea typeface="仿宋_GB2312" pitchFamily="49" charset="-122"/>
              </a:rPr>
              <a:t>-</a:t>
            </a:r>
            <a:r>
              <a:rPr lang="en-US" altLang="zh-CN" sz="2800" b="0" i="0" dirty="0" smtClean="0">
                <a:solidFill>
                  <a:srgbClr val="CC3300"/>
                </a:solidFill>
                <a:ea typeface="仿宋_GB2312" pitchFamily="49" charset="-122"/>
              </a:rPr>
              <a:t>1</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b="0" i="0" dirty="0" err="1">
                <a:solidFill>
                  <a:srgbClr val="CC3300"/>
                </a:solidFill>
                <a:ea typeface="仿宋_GB2312" pitchFamily="49" charset="-122"/>
              </a:rPr>
              <a:t>i</a:t>
            </a:r>
            <a:r>
              <a:rPr lang="en-US" altLang="zh-CN" sz="2800" i="0" dirty="0">
                <a:solidFill>
                  <a:srgbClr val="CC3300"/>
                </a:solidFill>
                <a:ea typeface="仿宋_GB2312" pitchFamily="49" charset="-122"/>
              </a:rPr>
              <a:t>++)</a:t>
            </a:r>
            <a:r>
              <a:rPr lang="en-US" altLang="zh-CN" sz="2800" b="0" i="0" dirty="0">
                <a:solidFill>
                  <a:srgbClr val="CC3300"/>
                </a:solidFill>
                <a:ea typeface="仿宋_GB2312" pitchFamily="49" charset="-122"/>
              </a:rPr>
              <a:t> </a:t>
            </a:r>
            <a:r>
              <a:rPr lang="en-US" altLang="zh-CN" sz="2800" i="0" dirty="0">
                <a:solidFill>
                  <a:srgbClr val="CC3300"/>
                </a:solidFill>
                <a:ea typeface="仿宋_GB2312" pitchFamily="49" charset="-122"/>
              </a:rPr>
              <a:t>{</a:t>
            </a:r>
          </a:p>
          <a:p>
            <a:r>
              <a:rPr lang="en-US" altLang="en-GB" sz="2800" i="0" dirty="0">
                <a:solidFill>
                  <a:srgbClr val="CC3300"/>
                </a:solidFill>
                <a:ea typeface="仿宋_GB2312" pitchFamily="49" charset="-122"/>
              </a:rPr>
              <a:t>           </a:t>
            </a:r>
            <a:r>
              <a:rPr lang="en-US" altLang="en-GB" sz="2800" b="0" i="0" dirty="0" err="1" smtClean="0">
                <a:solidFill>
                  <a:srgbClr val="CC3300"/>
                </a:solidFill>
                <a:ea typeface="仿宋_GB2312" pitchFamily="49" charset="-122"/>
              </a:rPr>
              <a:t>hp</a:t>
            </a:r>
            <a:r>
              <a:rPr lang="en-US" altLang="en-GB" sz="2800" i="0" dirty="0" err="1" smtClean="0">
                <a:solidFill>
                  <a:srgbClr val="CC3300"/>
                </a:solidFill>
                <a:ea typeface="仿宋_GB2312" pitchFamily="49" charset="-122"/>
              </a:rPr>
              <a:t>.</a:t>
            </a:r>
            <a:r>
              <a:rPr lang="en-US" altLang="en-GB" sz="2800" b="0" i="0" dirty="0" err="1" smtClean="0">
                <a:solidFill>
                  <a:srgbClr val="CC3300"/>
                </a:solidFill>
                <a:ea typeface="仿宋_GB2312" pitchFamily="49" charset="-122"/>
              </a:rPr>
              <a:t>RemoveMin</a:t>
            </a:r>
            <a:r>
              <a:rPr lang="en-US" altLang="en-GB" sz="2800" i="0" dirty="0" smtClean="0">
                <a:solidFill>
                  <a:srgbClr val="CC3300"/>
                </a:solidFill>
                <a:ea typeface="仿宋_GB2312" pitchFamily="49" charset="-122"/>
              </a:rPr>
              <a:t>(</a:t>
            </a:r>
            <a:r>
              <a:rPr lang="en-US" altLang="en-GB" sz="2800" b="0" i="0" dirty="0" smtClean="0">
                <a:solidFill>
                  <a:srgbClr val="CC3300"/>
                </a:solidFill>
                <a:ea typeface="仿宋_GB2312" pitchFamily="49" charset="-122"/>
              </a:rPr>
              <a:t>first</a:t>
            </a:r>
            <a:r>
              <a:rPr lang="en-US" altLang="en-GB" sz="2800" i="0" dirty="0" smtClean="0">
                <a:solidFill>
                  <a:srgbClr val="CC3300"/>
                </a:solidFill>
                <a:ea typeface="仿宋_GB2312" pitchFamily="49" charset="-122"/>
              </a:rPr>
              <a:t>);</a:t>
            </a:r>
            <a:endParaRPr lang="en-US" altLang="en-GB" sz="2800" i="0" dirty="0">
              <a:solidFill>
                <a:srgbClr val="CC3300"/>
              </a:solidFill>
              <a:ea typeface="仿宋_GB2312" pitchFamily="49" charset="-122"/>
            </a:endParaRPr>
          </a:p>
          <a:p>
            <a:r>
              <a:rPr lang="en-US" altLang="en-GB" sz="2800" i="0" dirty="0">
                <a:solidFill>
                  <a:srgbClr val="CC3300"/>
                </a:solidFill>
                <a:ea typeface="仿宋_GB2312" pitchFamily="49" charset="-122"/>
              </a:rPr>
              <a:t>           </a:t>
            </a:r>
            <a:r>
              <a:rPr lang="en-US" altLang="en-GB" sz="2800" b="0" i="0" dirty="0" err="1" smtClean="0">
                <a:solidFill>
                  <a:srgbClr val="CC3300"/>
                </a:solidFill>
                <a:ea typeface="仿宋_GB2312" pitchFamily="49" charset="-122"/>
              </a:rPr>
              <a:t>hp</a:t>
            </a:r>
            <a:r>
              <a:rPr lang="en-US" altLang="en-GB" sz="2800" i="0" dirty="0" err="1" smtClean="0">
                <a:solidFill>
                  <a:srgbClr val="CC3300"/>
                </a:solidFill>
                <a:ea typeface="仿宋_GB2312" pitchFamily="49" charset="-122"/>
              </a:rPr>
              <a:t>.</a:t>
            </a:r>
            <a:r>
              <a:rPr lang="en-US" altLang="en-GB" sz="2800" b="0" i="0" dirty="0" err="1" smtClean="0">
                <a:solidFill>
                  <a:srgbClr val="CC3300"/>
                </a:solidFill>
                <a:ea typeface="仿宋_GB2312" pitchFamily="49" charset="-122"/>
              </a:rPr>
              <a:t>RemoveMin</a:t>
            </a:r>
            <a:r>
              <a:rPr lang="en-US" altLang="en-GB" sz="2800" i="0" dirty="0" smtClean="0">
                <a:solidFill>
                  <a:srgbClr val="CC3300"/>
                </a:solidFill>
                <a:ea typeface="仿宋_GB2312" pitchFamily="49" charset="-122"/>
              </a:rPr>
              <a:t>(</a:t>
            </a:r>
            <a:r>
              <a:rPr lang="en-US" altLang="en-GB" sz="2800" b="0" i="0" dirty="0" smtClean="0">
                <a:solidFill>
                  <a:srgbClr val="CC3300"/>
                </a:solidFill>
                <a:ea typeface="仿宋_GB2312" pitchFamily="49" charset="-122"/>
              </a:rPr>
              <a:t>second</a:t>
            </a:r>
            <a:r>
              <a:rPr lang="en-US" altLang="en-GB" sz="2800" i="0" dirty="0" smtClean="0">
                <a:solidFill>
                  <a:srgbClr val="CC3300"/>
                </a:solidFill>
                <a:ea typeface="仿宋_GB2312" pitchFamily="49" charset="-122"/>
              </a:rPr>
              <a:t>);</a:t>
            </a:r>
            <a:endParaRPr lang="en-US" altLang="en-GB" sz="2800" i="0" dirty="0">
              <a:solidFill>
                <a:srgbClr val="CC3300"/>
              </a:solidFill>
              <a:ea typeface="仿宋_GB2312" pitchFamily="49" charset="-122"/>
            </a:endParaRPr>
          </a:p>
          <a:p>
            <a:r>
              <a:rPr lang="en-US" altLang="en-GB" sz="2800" i="0" dirty="0">
                <a:solidFill>
                  <a:srgbClr val="CC3300"/>
                </a:solidFill>
                <a:ea typeface="仿宋_GB2312" pitchFamily="49" charset="-122"/>
              </a:rPr>
              <a:t>           </a:t>
            </a:r>
            <a:r>
              <a:rPr lang="en-US" altLang="en-GB" sz="2800" b="0" i="0" dirty="0" smtClean="0">
                <a:solidFill>
                  <a:srgbClr val="CC3300"/>
                </a:solidFill>
                <a:ea typeface="仿宋_GB2312" pitchFamily="49" charset="-122"/>
              </a:rPr>
              <a:t>Merge</a:t>
            </a:r>
            <a:r>
              <a:rPr lang="en-US" altLang="en-GB" sz="2800" i="0" dirty="0" smtClean="0">
                <a:solidFill>
                  <a:srgbClr val="CC3300"/>
                </a:solidFill>
                <a:ea typeface="仿宋_GB2312" pitchFamily="49" charset="-122"/>
              </a:rPr>
              <a:t>(</a:t>
            </a:r>
            <a:r>
              <a:rPr lang="en-US" altLang="en-GB" sz="2800" b="0" i="0" dirty="0" smtClean="0">
                <a:solidFill>
                  <a:srgbClr val="CC3300"/>
                </a:solidFill>
                <a:ea typeface="仿宋_GB2312" pitchFamily="49" charset="-122"/>
              </a:rPr>
              <a:t>first</a:t>
            </a:r>
            <a:r>
              <a:rPr lang="en-US" altLang="en-GB" sz="2800" i="0" dirty="0">
                <a:solidFill>
                  <a:srgbClr val="CC3300"/>
                </a:solidFill>
                <a:ea typeface="仿宋_GB2312" pitchFamily="49" charset="-122"/>
              </a:rPr>
              <a:t>,</a:t>
            </a:r>
            <a:r>
              <a:rPr lang="en-US" altLang="en-GB" sz="2800" b="0" i="0" dirty="0">
                <a:solidFill>
                  <a:srgbClr val="CC3300"/>
                </a:solidFill>
                <a:ea typeface="仿宋_GB2312" pitchFamily="49" charset="-122"/>
              </a:rPr>
              <a:t> second</a:t>
            </a:r>
            <a:r>
              <a:rPr lang="en-US" altLang="en-GB" sz="2800" i="0" dirty="0">
                <a:solidFill>
                  <a:srgbClr val="CC3300"/>
                </a:solidFill>
                <a:ea typeface="仿宋_GB2312" pitchFamily="49" charset="-122"/>
              </a:rPr>
              <a:t>,</a:t>
            </a:r>
            <a:r>
              <a:rPr lang="en-US" altLang="en-GB" sz="2800" b="0" i="0" dirty="0">
                <a:solidFill>
                  <a:srgbClr val="CC3300"/>
                </a:solidFill>
                <a:ea typeface="仿宋_GB2312" pitchFamily="49" charset="-122"/>
              </a:rPr>
              <a:t> </a:t>
            </a:r>
            <a:r>
              <a:rPr lang="en-US" altLang="en-GB" sz="2800" b="0" i="0" dirty="0" smtClean="0">
                <a:solidFill>
                  <a:srgbClr val="CC3300"/>
                </a:solidFill>
                <a:ea typeface="仿宋_GB2312" pitchFamily="49" charset="-122"/>
              </a:rPr>
              <a:t>parent</a:t>
            </a:r>
            <a:r>
              <a:rPr lang="en-US" altLang="en-GB" sz="2800" i="0" dirty="0" smtClean="0">
                <a:solidFill>
                  <a:srgbClr val="CC3300"/>
                </a:solidFill>
                <a:ea typeface="仿宋_GB2312" pitchFamily="49" charset="-122"/>
              </a:rPr>
              <a:t>);</a:t>
            </a:r>
            <a:endParaRPr lang="en-US" altLang="en-GB" sz="2800" i="0" dirty="0">
              <a:solidFill>
                <a:srgbClr val="CC3300"/>
              </a:solidFill>
              <a:ea typeface="仿宋_GB2312" pitchFamily="49" charset="-122"/>
            </a:endParaRPr>
          </a:p>
          <a:p>
            <a:r>
              <a:rPr lang="en-US" altLang="en-GB" sz="2800" i="0" dirty="0">
                <a:solidFill>
                  <a:srgbClr val="CC3300"/>
                </a:solidFill>
                <a:ea typeface="仿宋_GB2312" pitchFamily="49" charset="-122"/>
              </a:rPr>
              <a:t>           </a:t>
            </a:r>
            <a:r>
              <a:rPr lang="en-US" altLang="en-GB" sz="2800" b="0" i="0" dirty="0" err="1" smtClean="0">
                <a:solidFill>
                  <a:srgbClr val="CC3300"/>
                </a:solidFill>
                <a:ea typeface="仿宋_GB2312" pitchFamily="49" charset="-122"/>
              </a:rPr>
              <a:t>hp</a:t>
            </a:r>
            <a:r>
              <a:rPr lang="en-US" altLang="en-GB" sz="2800" i="0" dirty="0" err="1" smtClean="0">
                <a:solidFill>
                  <a:srgbClr val="CC3300"/>
                </a:solidFill>
                <a:ea typeface="仿宋_GB2312" pitchFamily="49" charset="-122"/>
              </a:rPr>
              <a:t>.</a:t>
            </a:r>
            <a:r>
              <a:rPr lang="en-US" altLang="en-GB" sz="2800" b="0" i="0" dirty="0" err="1" smtClean="0">
                <a:solidFill>
                  <a:srgbClr val="CC3300"/>
                </a:solidFill>
                <a:ea typeface="仿宋_GB2312" pitchFamily="49" charset="-122"/>
              </a:rPr>
              <a:t>Insert</a:t>
            </a:r>
            <a:r>
              <a:rPr lang="en-US" altLang="en-GB" sz="2800" i="0" dirty="0" smtClean="0">
                <a:solidFill>
                  <a:srgbClr val="CC3300"/>
                </a:solidFill>
                <a:ea typeface="仿宋_GB2312" pitchFamily="49" charset="-122"/>
              </a:rPr>
              <a:t>(*</a:t>
            </a:r>
            <a:r>
              <a:rPr lang="en-US" altLang="en-GB" sz="2800" b="0" i="0" dirty="0" smtClean="0">
                <a:solidFill>
                  <a:srgbClr val="CC3300"/>
                </a:solidFill>
                <a:ea typeface="仿宋_GB2312" pitchFamily="49" charset="-122"/>
              </a:rPr>
              <a:t>parent</a:t>
            </a:r>
            <a:r>
              <a:rPr lang="en-US" altLang="en-GB" sz="2800" i="0" dirty="0" smtClean="0">
                <a:solidFill>
                  <a:srgbClr val="CC3300"/>
                </a:solidFill>
                <a:ea typeface="仿宋_GB2312" pitchFamily="49" charset="-122"/>
              </a:rPr>
              <a:t>);</a:t>
            </a:r>
            <a:endParaRPr lang="en-US" altLang="en-GB" sz="2800" i="0" dirty="0">
              <a:solidFill>
                <a:srgbClr val="CC3300"/>
              </a:solidFill>
              <a:ea typeface="仿宋_GB2312" pitchFamily="49" charset="-122"/>
            </a:endParaRPr>
          </a:p>
          <a:p>
            <a:r>
              <a:rPr lang="en-US" altLang="en-GB" sz="2800" i="0" dirty="0">
                <a:solidFill>
                  <a:srgbClr val="CC3300"/>
                </a:solidFill>
                <a:ea typeface="仿宋_GB2312" pitchFamily="49" charset="-122"/>
              </a:rPr>
              <a:t>           </a:t>
            </a:r>
            <a:r>
              <a:rPr lang="en-US" altLang="en-GB" sz="2800" b="0" i="0" dirty="0" smtClean="0">
                <a:solidFill>
                  <a:srgbClr val="CC3300"/>
                </a:solidFill>
                <a:ea typeface="仿宋_GB2312" pitchFamily="49" charset="-122"/>
              </a:rPr>
              <a:t>root</a:t>
            </a:r>
            <a:r>
              <a:rPr lang="en-US" altLang="en-GB" sz="2800" i="0" dirty="0" smtClean="0">
                <a:solidFill>
                  <a:srgbClr val="CC3300"/>
                </a:solidFill>
                <a:ea typeface="仿宋_GB2312" pitchFamily="49" charset="-122"/>
              </a:rPr>
              <a:t>=</a:t>
            </a:r>
            <a:r>
              <a:rPr lang="en-US" altLang="en-GB" sz="2800" b="0" i="0" dirty="0" smtClean="0">
                <a:solidFill>
                  <a:srgbClr val="CC3300"/>
                </a:solidFill>
                <a:ea typeface="仿宋_GB2312" pitchFamily="49" charset="-122"/>
              </a:rPr>
              <a:t>parent</a:t>
            </a:r>
            <a:r>
              <a:rPr lang="en-US" altLang="en-GB" sz="2800" i="0" dirty="0">
                <a:solidFill>
                  <a:srgbClr val="CC3300"/>
                </a:solidFill>
                <a:ea typeface="仿宋_GB2312" pitchFamily="49" charset="-122"/>
              </a:rPr>
              <a:t>;</a:t>
            </a:r>
          </a:p>
          <a:p>
            <a:r>
              <a:rPr lang="en-US" altLang="en-GB" sz="2800" i="0" dirty="0">
                <a:solidFill>
                  <a:srgbClr val="CC3300"/>
                </a:solidFill>
                <a:ea typeface="仿宋_GB2312" pitchFamily="49" charset="-122"/>
              </a:rPr>
              <a:t>    }</a:t>
            </a:r>
          </a:p>
          <a:p>
            <a:r>
              <a:rPr lang="en-US" altLang="en-GB" sz="2800" i="0" dirty="0">
                <a:solidFill>
                  <a:srgbClr val="CC3300"/>
                </a:solidFill>
                <a:ea typeface="仿宋_GB2312" pitchFamily="49" charset="-122"/>
              </a:rPr>
              <a:t>}</a:t>
            </a:r>
            <a:endParaRPr lang="en-US" altLang="en-GB" sz="2800" i="0" dirty="0">
              <a:ea typeface="仿宋_GB2312" pitchFamily="49" charset="-122"/>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311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42938" y="785813"/>
            <a:ext cx="7924800" cy="4832350"/>
          </a:xfrm>
          <a:prstGeom prst="rect">
            <a:avLst/>
          </a:prstGeom>
          <a:noFill/>
          <a:ln w="9525">
            <a:noFill/>
            <a:miter lim="800000"/>
            <a:headEnd/>
            <a:tailEnd/>
          </a:ln>
        </p:spPr>
        <p:txBody>
          <a:bodyPr>
            <a:spAutoFit/>
          </a:bodyPr>
          <a:lstStyle/>
          <a:p>
            <a:pPr>
              <a:spcBef>
                <a:spcPct val="50000"/>
              </a:spcBef>
            </a:pPr>
            <a:r>
              <a:rPr lang="en-US" altLang="zh-CN" sz="2800" i="0" dirty="0">
                <a:solidFill>
                  <a:srgbClr val="CC3300"/>
                </a:solidFill>
              </a:rPr>
              <a:t>template &lt;class Type&gt; void </a:t>
            </a:r>
            <a:r>
              <a:rPr lang="en-US" altLang="zh-CN" sz="2800" b="0" i="0" dirty="0" err="1">
                <a:solidFill>
                  <a:srgbClr val="CC3300"/>
                </a:solidFill>
              </a:rPr>
              <a:t>HuffmanTree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p>
          <a:p>
            <a:r>
              <a:rPr lang="en-US" altLang="zh-CN" sz="2800" b="0" i="0" dirty="0" err="1" smtClean="0">
                <a:solidFill>
                  <a:srgbClr val="CC3300"/>
                </a:solidFill>
              </a:rPr>
              <a:t>MergeTree</a:t>
            </a:r>
            <a:r>
              <a:rPr lang="en-US" altLang="zh-CN" sz="2800" i="0" dirty="0" smtClean="0">
                <a:solidFill>
                  <a:srgbClr val="CC3300"/>
                </a:solidFill>
              </a:rPr>
              <a:t>(</a:t>
            </a:r>
            <a:r>
              <a:rPr lang="en-US" altLang="zh-CN" sz="2800" b="0" i="0" dirty="0" err="1" smtClean="0">
                <a:solidFill>
                  <a:srgbClr val="CC3300"/>
                </a:solidFill>
              </a:rPr>
              <a:t>HuffmanNode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&amp;</a:t>
            </a:r>
            <a:r>
              <a:rPr lang="en-US" altLang="zh-CN" sz="2800" b="0" i="0" dirty="0">
                <a:solidFill>
                  <a:srgbClr val="CC3300"/>
                </a:solidFill>
              </a:rPr>
              <a:t>bt1</a:t>
            </a:r>
            <a:r>
              <a:rPr lang="en-US" altLang="zh-CN" sz="2800" i="0" dirty="0">
                <a:solidFill>
                  <a:srgbClr val="CC3300"/>
                </a:solidFill>
              </a:rPr>
              <a:t>,</a:t>
            </a:r>
          </a:p>
          <a:p>
            <a:r>
              <a:rPr lang="en-US" altLang="zh-CN" sz="2800" b="0" i="0" dirty="0">
                <a:solidFill>
                  <a:srgbClr val="CC3300"/>
                </a:solidFill>
              </a:rPr>
              <a:t>                          </a:t>
            </a:r>
            <a:r>
              <a:rPr lang="en-US" altLang="zh-CN" sz="2800" b="0" i="0" dirty="0" err="1">
                <a:solidFill>
                  <a:srgbClr val="CC3300"/>
                </a:solidFill>
              </a:rPr>
              <a:t>HuffmanNode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&amp;</a:t>
            </a:r>
            <a:r>
              <a:rPr lang="en-US" altLang="zh-CN" sz="2800" b="0" i="0" dirty="0">
                <a:solidFill>
                  <a:srgbClr val="CC3300"/>
                </a:solidFill>
              </a:rPr>
              <a:t>bt2</a:t>
            </a:r>
            <a:r>
              <a:rPr lang="en-US" altLang="zh-CN" sz="2800" i="0" dirty="0">
                <a:solidFill>
                  <a:srgbClr val="CC3300"/>
                </a:solidFill>
              </a:rPr>
              <a:t>,</a:t>
            </a:r>
            <a:r>
              <a:rPr lang="en-US" altLang="zh-CN" sz="2800" b="0" i="0" dirty="0">
                <a:solidFill>
                  <a:srgbClr val="CC3300"/>
                </a:solidFill>
              </a:rPr>
              <a:t>                 </a:t>
            </a:r>
          </a:p>
          <a:p>
            <a:r>
              <a:rPr lang="en-US" altLang="zh-CN" sz="2800" b="0" i="0" dirty="0">
                <a:solidFill>
                  <a:srgbClr val="CC3300"/>
                </a:solidFill>
              </a:rPr>
              <a:t>                               </a:t>
            </a:r>
            <a:r>
              <a:rPr lang="en-US" altLang="zh-CN" sz="2800" b="0" i="0" dirty="0" err="1">
                <a:solidFill>
                  <a:srgbClr val="CC3300"/>
                </a:solidFill>
              </a:rPr>
              <a:t>HuffmanNode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*&amp;</a:t>
            </a:r>
            <a:r>
              <a:rPr lang="en-US" altLang="zh-CN" sz="2800" b="0" i="0" dirty="0" smtClean="0">
                <a:solidFill>
                  <a:srgbClr val="CC3300"/>
                </a:solidFill>
              </a:rPr>
              <a:t>parent</a:t>
            </a:r>
            <a:r>
              <a:rPr lang="en-US" altLang="zh-CN" sz="2800" i="0" dirty="0" smtClean="0">
                <a:solidFill>
                  <a:srgbClr val="CC3300"/>
                </a:solidFill>
              </a:rPr>
              <a:t>)</a:t>
            </a:r>
            <a:endParaRPr lang="en-US" altLang="zh-CN" sz="2800" i="0" dirty="0">
              <a:solidFill>
                <a:srgbClr val="CC3300"/>
              </a:solidFill>
            </a:endParaRPr>
          </a:p>
          <a:p>
            <a:r>
              <a:rPr lang="en-US" altLang="zh-CN" sz="2800" i="0" dirty="0">
                <a:solidFill>
                  <a:srgbClr val="CC3300"/>
                </a:solidFill>
              </a:rPr>
              <a:t>{</a:t>
            </a:r>
            <a:endParaRPr lang="en-US" altLang="zh-CN" sz="2800" b="0" i="0" dirty="0">
              <a:solidFill>
                <a:srgbClr val="CC3300"/>
              </a:solidFill>
            </a:endParaRPr>
          </a:p>
          <a:p>
            <a:r>
              <a:rPr lang="en-US" altLang="zh-CN" sz="2800" b="0" i="0" dirty="0">
                <a:solidFill>
                  <a:srgbClr val="CC3300"/>
                </a:solidFill>
              </a:rPr>
              <a:t>    parent</a:t>
            </a:r>
            <a:r>
              <a:rPr lang="en-US" altLang="zh-CN" sz="2800" i="0" dirty="0">
                <a:solidFill>
                  <a:srgbClr val="CC3300"/>
                </a:solidFill>
              </a:rPr>
              <a:t>-&gt;</a:t>
            </a:r>
            <a:r>
              <a:rPr lang="en-US" altLang="zh-CN" sz="2800" b="0" i="0" dirty="0" err="1" smtClean="0">
                <a:solidFill>
                  <a:srgbClr val="CC3300"/>
                </a:solidFill>
              </a:rPr>
              <a:t>leftChild</a:t>
            </a:r>
            <a:r>
              <a:rPr lang="en-US" altLang="zh-CN" sz="2800" i="0" dirty="0" smtClean="0">
                <a:solidFill>
                  <a:srgbClr val="CC3300"/>
                </a:solidFill>
              </a:rPr>
              <a:t>=&amp;</a:t>
            </a:r>
            <a:r>
              <a:rPr lang="en-US" altLang="zh-CN" sz="2800" b="0" i="0" dirty="0">
                <a:solidFill>
                  <a:srgbClr val="CC3300"/>
                </a:solidFill>
              </a:rPr>
              <a:t>bt1</a:t>
            </a:r>
            <a:r>
              <a:rPr lang="en-US" altLang="zh-CN" sz="2800" i="0" dirty="0">
                <a:solidFill>
                  <a:srgbClr val="CC3300"/>
                </a:solidFill>
              </a:rPr>
              <a:t>;</a:t>
            </a:r>
          </a:p>
          <a:p>
            <a:r>
              <a:rPr lang="en-US" altLang="zh-CN" sz="2800" b="0" i="0" dirty="0">
                <a:solidFill>
                  <a:srgbClr val="CC3300"/>
                </a:solidFill>
              </a:rPr>
              <a:t>    parent</a:t>
            </a:r>
            <a:r>
              <a:rPr lang="en-US" altLang="zh-CN" sz="2800" i="0" dirty="0">
                <a:solidFill>
                  <a:srgbClr val="CC3300"/>
                </a:solidFill>
              </a:rPr>
              <a:t>-&gt;</a:t>
            </a:r>
            <a:r>
              <a:rPr lang="en-US" altLang="zh-CN" sz="2800" b="0" i="0" dirty="0" err="1" smtClean="0">
                <a:solidFill>
                  <a:srgbClr val="CC3300"/>
                </a:solidFill>
              </a:rPr>
              <a:t>rightChild</a:t>
            </a:r>
            <a:r>
              <a:rPr lang="en-US" altLang="zh-CN" sz="2800" i="0" dirty="0" smtClean="0">
                <a:solidFill>
                  <a:srgbClr val="CC3300"/>
                </a:solidFill>
              </a:rPr>
              <a:t>=&amp;</a:t>
            </a:r>
            <a:r>
              <a:rPr lang="en-US" altLang="zh-CN" sz="2800" b="0" i="0" dirty="0">
                <a:solidFill>
                  <a:srgbClr val="CC3300"/>
                </a:solidFill>
              </a:rPr>
              <a:t>bt2</a:t>
            </a:r>
            <a:r>
              <a:rPr lang="en-US" altLang="zh-CN" sz="2800" i="0" dirty="0">
                <a:solidFill>
                  <a:srgbClr val="CC3300"/>
                </a:solidFill>
              </a:rPr>
              <a:t>;</a:t>
            </a:r>
          </a:p>
          <a:p>
            <a:r>
              <a:rPr lang="en-US" altLang="zh-CN" sz="2800" b="0" i="0" dirty="0">
                <a:solidFill>
                  <a:srgbClr val="CC3300"/>
                </a:solidFill>
              </a:rPr>
              <a:t>    parent</a:t>
            </a:r>
            <a:r>
              <a:rPr lang="en-US" altLang="zh-CN" sz="2800" i="0" dirty="0">
                <a:solidFill>
                  <a:srgbClr val="CC3300"/>
                </a:solidFill>
              </a:rPr>
              <a:t>-&gt;</a:t>
            </a:r>
            <a:r>
              <a:rPr lang="en-US" altLang="zh-CN" sz="2800" b="0" i="0" dirty="0" err="1" smtClean="0">
                <a:solidFill>
                  <a:srgbClr val="CC3300"/>
                </a:solidFill>
              </a:rPr>
              <a:t>data.key</a:t>
            </a:r>
            <a:r>
              <a:rPr lang="en-US" altLang="zh-CN" sz="2800" i="0" dirty="0" smtClean="0">
                <a:solidFill>
                  <a:srgbClr val="CC3300"/>
                </a:solidFill>
              </a:rPr>
              <a:t>=</a:t>
            </a:r>
            <a:r>
              <a:rPr lang="en-US" altLang="zh-CN" sz="2800" b="0" i="0" dirty="0" smtClean="0">
                <a:solidFill>
                  <a:srgbClr val="CC3300"/>
                </a:solidFill>
              </a:rPr>
              <a:t> </a:t>
            </a:r>
            <a:endParaRPr lang="en-US" altLang="zh-CN" sz="2800" b="0" i="0" dirty="0">
              <a:solidFill>
                <a:srgbClr val="CC3300"/>
              </a:solidFill>
            </a:endParaRPr>
          </a:p>
          <a:p>
            <a:r>
              <a:rPr lang="en-US" altLang="zh-CN" sz="2800" b="0" i="0" dirty="0">
                <a:solidFill>
                  <a:srgbClr val="CC3300"/>
                </a:solidFill>
              </a:rPr>
              <a:t>               bt1</a:t>
            </a:r>
            <a:r>
              <a:rPr lang="en-US" altLang="zh-CN" sz="2800" i="0" dirty="0">
                <a:solidFill>
                  <a:srgbClr val="CC3300"/>
                </a:solidFill>
              </a:rPr>
              <a:t>.</a:t>
            </a:r>
            <a:r>
              <a:rPr lang="en-US" altLang="zh-CN" sz="2800" b="0" i="0" dirty="0">
                <a:solidFill>
                  <a:srgbClr val="CC3300"/>
                </a:solidFill>
              </a:rPr>
              <a:t>root</a:t>
            </a:r>
            <a:r>
              <a:rPr lang="en-US" altLang="zh-CN" sz="2800" i="0" dirty="0">
                <a:solidFill>
                  <a:srgbClr val="CC3300"/>
                </a:solidFill>
              </a:rPr>
              <a:t>-&gt;</a:t>
            </a:r>
            <a:r>
              <a:rPr lang="en-US" altLang="zh-CN" sz="2800" b="0" i="0" dirty="0" smtClean="0">
                <a:solidFill>
                  <a:srgbClr val="CC3300"/>
                </a:solidFill>
              </a:rPr>
              <a:t>data</a:t>
            </a:r>
            <a:r>
              <a:rPr lang="en-US" altLang="zh-CN" sz="2800" i="0" dirty="0" smtClean="0">
                <a:solidFill>
                  <a:srgbClr val="CC3300"/>
                </a:solidFill>
              </a:rPr>
              <a:t>.</a:t>
            </a:r>
            <a:r>
              <a:rPr lang="en-US" altLang="zh-CN" sz="2800" b="0" i="0" dirty="0" smtClean="0">
                <a:solidFill>
                  <a:srgbClr val="CC3300"/>
                </a:solidFill>
              </a:rPr>
              <a:t>key</a:t>
            </a:r>
            <a:r>
              <a:rPr lang="en-US" altLang="zh-CN" sz="2800" i="0" dirty="0" smtClean="0">
                <a:solidFill>
                  <a:srgbClr val="CC3300"/>
                </a:solidFill>
              </a:rPr>
              <a:t>+</a:t>
            </a:r>
            <a:r>
              <a:rPr lang="en-US" altLang="zh-CN" sz="2800" b="0" i="0" dirty="0" smtClean="0">
                <a:solidFill>
                  <a:srgbClr val="CC3300"/>
                </a:solidFill>
              </a:rPr>
              <a:t>bt2</a:t>
            </a:r>
            <a:r>
              <a:rPr lang="en-US" altLang="zh-CN" sz="2800" i="0" dirty="0" smtClean="0">
                <a:solidFill>
                  <a:srgbClr val="CC3300"/>
                </a:solidFill>
              </a:rPr>
              <a:t>.</a:t>
            </a:r>
            <a:r>
              <a:rPr lang="en-US" altLang="zh-CN" sz="2800" b="0" i="0" dirty="0" smtClean="0">
                <a:solidFill>
                  <a:srgbClr val="CC3300"/>
                </a:solidFill>
              </a:rPr>
              <a:t>root</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data</a:t>
            </a:r>
            <a:r>
              <a:rPr lang="en-US" altLang="zh-CN" sz="2800" i="0" dirty="0" err="1">
                <a:solidFill>
                  <a:srgbClr val="CC3300"/>
                </a:solidFill>
              </a:rPr>
              <a:t>.</a:t>
            </a:r>
            <a:r>
              <a:rPr lang="en-US" altLang="zh-CN" sz="2800" b="0" i="0" dirty="0" err="1">
                <a:solidFill>
                  <a:srgbClr val="CC3300"/>
                </a:solidFill>
              </a:rPr>
              <a:t>key</a:t>
            </a:r>
            <a:r>
              <a:rPr lang="en-US" altLang="zh-CN" sz="2800" i="0" dirty="0">
                <a:solidFill>
                  <a:srgbClr val="CC3300"/>
                </a:solidFill>
              </a:rPr>
              <a:t>;</a:t>
            </a:r>
          </a:p>
          <a:p>
            <a:r>
              <a:rPr lang="en-US" altLang="zh-CN" sz="2800" b="0" i="0" dirty="0">
                <a:solidFill>
                  <a:srgbClr val="CC3300"/>
                </a:solidFill>
              </a:rPr>
              <a:t>    bt1</a:t>
            </a:r>
            <a:r>
              <a:rPr lang="en-US" altLang="zh-CN" sz="2800" i="0" dirty="0">
                <a:solidFill>
                  <a:srgbClr val="CC3300"/>
                </a:solidFill>
              </a:rPr>
              <a:t>.</a:t>
            </a:r>
            <a:r>
              <a:rPr lang="en-US" altLang="zh-CN" sz="2800" b="0" i="0" dirty="0">
                <a:solidFill>
                  <a:srgbClr val="CC3300"/>
                </a:solidFill>
              </a:rPr>
              <a:t>root</a:t>
            </a:r>
            <a:r>
              <a:rPr lang="en-US" altLang="zh-CN" sz="2800" i="0" dirty="0">
                <a:solidFill>
                  <a:srgbClr val="CC3300"/>
                </a:solidFill>
              </a:rPr>
              <a:t>-&gt;</a:t>
            </a:r>
            <a:r>
              <a:rPr lang="en-US" altLang="zh-CN" sz="2800" b="0" i="0" dirty="0" smtClean="0">
                <a:solidFill>
                  <a:srgbClr val="CC3300"/>
                </a:solidFill>
              </a:rPr>
              <a:t>parent</a:t>
            </a:r>
            <a:r>
              <a:rPr lang="en-US" altLang="zh-CN" sz="2800" i="0" dirty="0" smtClean="0">
                <a:solidFill>
                  <a:srgbClr val="CC3300"/>
                </a:solidFill>
              </a:rPr>
              <a:t>=</a:t>
            </a:r>
            <a:r>
              <a:rPr lang="en-US" altLang="zh-CN" sz="2800" b="0" i="0" dirty="0" smtClean="0">
                <a:solidFill>
                  <a:srgbClr val="CC3300"/>
                </a:solidFill>
              </a:rPr>
              <a:t>bt2</a:t>
            </a:r>
            <a:r>
              <a:rPr lang="en-US" altLang="zh-CN" sz="2800" i="0" dirty="0" smtClean="0">
                <a:solidFill>
                  <a:srgbClr val="CC3300"/>
                </a:solidFill>
              </a:rPr>
              <a:t>.</a:t>
            </a:r>
            <a:r>
              <a:rPr lang="en-US" altLang="zh-CN" sz="2800" b="0" i="0" dirty="0" smtClean="0">
                <a:solidFill>
                  <a:srgbClr val="CC3300"/>
                </a:solidFill>
              </a:rPr>
              <a:t>root</a:t>
            </a:r>
            <a:r>
              <a:rPr lang="en-US" altLang="zh-CN" sz="2800" i="0" dirty="0" smtClean="0">
                <a:solidFill>
                  <a:srgbClr val="CC3300"/>
                </a:solidFill>
              </a:rPr>
              <a:t>-</a:t>
            </a:r>
            <a:r>
              <a:rPr lang="en-US" altLang="zh-CN" sz="2800" i="0" dirty="0">
                <a:solidFill>
                  <a:srgbClr val="CC3300"/>
                </a:solidFill>
              </a:rPr>
              <a:t>&gt;</a:t>
            </a:r>
            <a:r>
              <a:rPr lang="en-US" altLang="zh-CN" sz="2800" b="0" i="0" dirty="0" smtClean="0">
                <a:solidFill>
                  <a:srgbClr val="CC3300"/>
                </a:solidFill>
              </a:rPr>
              <a:t>parent</a:t>
            </a:r>
            <a:r>
              <a:rPr lang="en-US" altLang="zh-CN" sz="2800" i="0" dirty="0" smtClean="0">
                <a:solidFill>
                  <a:srgbClr val="CC3300"/>
                </a:solidFill>
              </a:rPr>
              <a:t>=</a:t>
            </a:r>
            <a:r>
              <a:rPr lang="en-US" altLang="zh-CN" sz="2800" b="0" i="0" dirty="0" smtClean="0">
                <a:solidFill>
                  <a:srgbClr val="CC3300"/>
                </a:solidFill>
              </a:rPr>
              <a:t>parent</a:t>
            </a:r>
            <a:r>
              <a:rPr lang="en-US" altLang="zh-CN" sz="2800" i="0" dirty="0">
                <a:solidFill>
                  <a:srgbClr val="CC3300"/>
                </a:solidFill>
              </a:rPr>
              <a:t>;</a:t>
            </a:r>
          </a:p>
          <a:p>
            <a:r>
              <a:rPr lang="en-US" altLang="en-GB" sz="2800" b="0" i="0" dirty="0">
                <a:solidFill>
                  <a:srgbClr val="CC3300"/>
                </a:solidFill>
                <a:ea typeface="仿宋_GB2312" pitchFamily="49" charset="-122"/>
              </a:rPr>
              <a:t> </a:t>
            </a:r>
            <a:r>
              <a:rPr lang="en-US" altLang="en-GB" sz="2800" i="0" dirty="0">
                <a:solidFill>
                  <a:srgbClr val="CC3300"/>
                </a:solidFill>
                <a:ea typeface="仿宋_GB2312" pitchFamily="49" charset="-122"/>
              </a:rPr>
              <a:t>}</a:t>
            </a:r>
            <a:endParaRPr lang="en-US" altLang="en-GB" sz="2800" i="0" dirty="0">
              <a:ea typeface="仿宋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312</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heckerboard(across)">
                                      <p:cBhvr>
                                        <p:cTn id="16" dur="500"/>
                                        <p:tgtEl>
                                          <p:spTgt spid="2">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heckerboard(across)">
                                      <p:cBhvr>
                                        <p:cTn id="19" dur="500"/>
                                        <p:tgtEl>
                                          <p:spTgt spid="2">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checkerboard(across)">
                                      <p:cBhvr>
                                        <p:cTn id="25" dur="500"/>
                                        <p:tgtEl>
                                          <p:spTgt spid="2">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checkerboard(across)">
                                      <p:cBhvr>
                                        <p:cTn id="28" dur="500"/>
                                        <p:tgtEl>
                                          <p:spTgt spid="2">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checkerboard(across)">
                                      <p:cBhvr>
                                        <p:cTn id="31" dur="500"/>
                                        <p:tgtEl>
                                          <p:spTgt spid="2">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checkerboard(across)">
                                      <p:cBhvr>
                                        <p:cTn id="34" dur="500"/>
                                        <p:tgtEl>
                                          <p:spTgt spid="2">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3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8" name="Rectangle 8"/>
          <p:cNvSpPr>
            <a:spLocks noChangeArrowheads="1"/>
          </p:cNvSpPr>
          <p:nvPr/>
        </p:nvSpPr>
        <p:spPr bwMode="auto">
          <a:xfrm>
            <a:off x="1692275" y="620713"/>
            <a:ext cx="5689600" cy="685800"/>
          </a:xfrm>
          <a:prstGeom prst="rect">
            <a:avLst/>
          </a:prstGeom>
          <a:noFill/>
          <a:ln w="9525">
            <a:noFill/>
            <a:miter lim="800000"/>
            <a:headEnd/>
            <a:tailEnd/>
          </a:ln>
          <a:effectLst/>
        </p:spPr>
        <p:txBody>
          <a:bodyPr anchor="ctr"/>
          <a:lstStyle/>
          <a:p>
            <a:pPr algn="ctr">
              <a:defRPr/>
            </a:pPr>
            <a:r>
              <a:rPr lang="zh-CN" altLang="en-US" sz="3600" i="0" u="sng">
                <a:solidFill>
                  <a:srgbClr val="003399"/>
                </a:solidFill>
                <a:effectLst>
                  <a:outerShdw blurRad="38100" dist="38100" dir="2700000" algn="tl">
                    <a:srgbClr val="C0C0C0"/>
                  </a:outerShdw>
                </a:effectLst>
                <a:latin typeface="+mn-lt"/>
                <a:ea typeface="仿宋_GB2312" pitchFamily="49" charset="-122"/>
              </a:rPr>
              <a:t>采用静态链表的</a:t>
            </a:r>
            <a:r>
              <a:rPr lang="en-US" altLang="zh-CN" sz="3600" i="0" u="sng">
                <a:solidFill>
                  <a:schemeClr val="tx2"/>
                </a:solidFill>
                <a:effectLst>
                  <a:outerShdw blurRad="38100" dist="38100" dir="2700000" algn="tl">
                    <a:srgbClr val="C0C0C0"/>
                  </a:outerShdw>
                </a:effectLst>
                <a:latin typeface="+mn-lt"/>
                <a:ea typeface="仿宋_GB2312" pitchFamily="49" charset="-122"/>
              </a:rPr>
              <a:t>Huffman</a:t>
            </a:r>
            <a:r>
              <a:rPr lang="zh-CN" altLang="en-US" sz="3600" i="0" u="sng">
                <a:solidFill>
                  <a:srgbClr val="003399"/>
                </a:solidFill>
                <a:effectLst>
                  <a:outerShdw blurRad="38100" dist="38100" dir="2700000" algn="tl">
                    <a:srgbClr val="C0C0C0"/>
                  </a:outerShdw>
                </a:effectLst>
                <a:latin typeface="+mn-lt"/>
                <a:ea typeface="仿宋_GB2312" pitchFamily="49" charset="-122"/>
              </a:rPr>
              <a:t>树</a:t>
            </a:r>
          </a:p>
        </p:txBody>
      </p:sp>
      <p:sp>
        <p:nvSpPr>
          <p:cNvPr id="373769" name="Rectangle 9"/>
          <p:cNvSpPr>
            <a:spLocks noChangeArrowheads="1"/>
          </p:cNvSpPr>
          <p:nvPr/>
        </p:nvSpPr>
        <p:spPr bwMode="auto">
          <a:xfrm>
            <a:off x="755650" y="1412875"/>
            <a:ext cx="7704138" cy="1368425"/>
          </a:xfrm>
          <a:prstGeom prst="rect">
            <a:avLst/>
          </a:prstGeom>
          <a:noFill/>
          <a:ln w="9525">
            <a:noFill/>
            <a:miter lim="800000"/>
            <a:headEnd/>
            <a:tailEnd/>
          </a:ln>
          <a:effectLst/>
        </p:spPr>
        <p:txBody>
          <a:bodyPr/>
          <a:lstStyle/>
          <a:p>
            <a:pPr marL="342900" indent="-342900">
              <a:spcBef>
                <a:spcPct val="20000"/>
              </a:spcBef>
              <a:buClr>
                <a:schemeClr val="tx2"/>
              </a:buClr>
              <a:buFont typeface="Wingdings" pitchFamily="2" charset="2"/>
              <a:buNone/>
              <a:defRPr/>
            </a:pPr>
            <a:r>
              <a:rPr lang="en-US" altLang="zh-CN" sz="2800" i="0" dirty="0">
                <a:solidFill>
                  <a:srgbClr val="006600"/>
                </a:solidFill>
                <a:effectLst>
                  <a:outerShdw blurRad="38100" dist="38100" dir="2700000" algn="tl">
                    <a:srgbClr val="C0C0C0"/>
                  </a:outerShdw>
                </a:effectLst>
                <a:latin typeface="+mn-lt"/>
                <a:ea typeface="仿宋_GB2312" pitchFamily="49" charset="-122"/>
              </a:rPr>
              <a:t>            </a:t>
            </a:r>
            <a:r>
              <a:rPr lang="zh-CN" altLang="en-US" sz="2800" i="0" dirty="0">
                <a:solidFill>
                  <a:srgbClr val="006600"/>
                </a:solidFill>
                <a:effectLst>
                  <a:outerShdw blurRad="38100" dist="38100" dir="2700000" algn="tl">
                    <a:srgbClr val="C0C0C0"/>
                  </a:outerShdw>
                </a:effectLst>
                <a:latin typeface="+mn-lt"/>
                <a:ea typeface="仿宋_GB2312" pitchFamily="49" charset="-122"/>
              </a:rPr>
              <a:t>可以采用静态链表方式存储</a:t>
            </a:r>
            <a:r>
              <a:rPr lang="en-US" altLang="zh-CN" sz="2800" i="0" dirty="0">
                <a:solidFill>
                  <a:schemeClr val="tx2"/>
                </a:solidFill>
                <a:effectLst>
                  <a:outerShdw blurRad="38100" dist="38100" dir="2700000" algn="tl">
                    <a:srgbClr val="C0C0C0"/>
                  </a:outerShdw>
                </a:effectLst>
                <a:latin typeface="+mn-lt"/>
                <a:ea typeface="仿宋_GB2312" pitchFamily="49" charset="-122"/>
              </a:rPr>
              <a:t>Huffman</a:t>
            </a:r>
            <a:r>
              <a:rPr lang="zh-CN" altLang="en-US" sz="2800" i="0" dirty="0">
                <a:solidFill>
                  <a:srgbClr val="006600"/>
                </a:solidFill>
                <a:effectLst>
                  <a:outerShdw blurRad="38100" dist="38100" dir="2700000" algn="tl">
                    <a:srgbClr val="C0C0C0"/>
                  </a:outerShdw>
                </a:effectLst>
                <a:latin typeface="+mn-lt"/>
                <a:ea typeface="仿宋_GB2312" pitchFamily="49" charset="-122"/>
              </a:rPr>
              <a:t>树。为查找在构造过程中森林里的树根，为每个 结点设置双亲指针。</a:t>
            </a:r>
          </a:p>
        </p:txBody>
      </p:sp>
      <p:sp>
        <p:nvSpPr>
          <p:cNvPr id="373770" name="Rectangle 10"/>
          <p:cNvSpPr>
            <a:spLocks noChangeArrowheads="1"/>
          </p:cNvSpPr>
          <p:nvPr/>
        </p:nvSpPr>
        <p:spPr bwMode="auto">
          <a:xfrm>
            <a:off x="2700338" y="2852738"/>
            <a:ext cx="3887787" cy="504825"/>
          </a:xfrm>
          <a:prstGeom prst="rect">
            <a:avLst/>
          </a:prstGeom>
          <a:noFill/>
          <a:ln w="9525">
            <a:noFill/>
            <a:miter lim="800000"/>
            <a:headEnd/>
            <a:tailEnd/>
          </a:ln>
          <a:effectLst/>
        </p:spPr>
        <p:txBody>
          <a:bodyPr anchor="ctr"/>
          <a:lstStyle/>
          <a:p>
            <a:pPr algn="ctr">
              <a:defRPr/>
            </a:pPr>
            <a:r>
              <a:rPr lang="en-US" altLang="zh-CN" sz="3200" i="0" u="sng">
                <a:solidFill>
                  <a:srgbClr val="003399"/>
                </a:solidFill>
                <a:effectLst>
                  <a:outerShdw blurRad="38100" dist="38100" dir="2700000" algn="tl">
                    <a:srgbClr val="C0C0C0"/>
                  </a:outerShdw>
                </a:effectLst>
                <a:latin typeface="+mn-lt"/>
                <a:ea typeface="仿宋_GB2312" pitchFamily="49" charset="-122"/>
              </a:rPr>
              <a:t>Huffman</a:t>
            </a:r>
            <a:r>
              <a:rPr lang="zh-CN" altLang="en-US" sz="3200" i="0" u="sng">
                <a:solidFill>
                  <a:srgbClr val="003399"/>
                </a:solidFill>
                <a:effectLst>
                  <a:outerShdw blurRad="38100" dist="38100" dir="2700000" algn="tl">
                    <a:srgbClr val="C0C0C0"/>
                  </a:outerShdw>
                </a:effectLst>
                <a:latin typeface="+mn-lt"/>
                <a:ea typeface="仿宋_GB2312" pitchFamily="49" charset="-122"/>
              </a:rPr>
              <a:t>树的定义</a:t>
            </a:r>
          </a:p>
        </p:txBody>
      </p:sp>
      <p:sp>
        <p:nvSpPr>
          <p:cNvPr id="373771" name="Text Box 11"/>
          <p:cNvSpPr txBox="1">
            <a:spLocks noChangeArrowheads="1"/>
          </p:cNvSpPr>
          <p:nvPr/>
        </p:nvSpPr>
        <p:spPr bwMode="auto">
          <a:xfrm>
            <a:off x="1258888" y="3357563"/>
            <a:ext cx="5689600" cy="3081337"/>
          </a:xfrm>
          <a:prstGeom prst="rect">
            <a:avLst/>
          </a:prstGeom>
          <a:noFill/>
          <a:ln w="9525">
            <a:noFill/>
            <a:miter lim="800000"/>
            <a:headEnd/>
            <a:tailEnd/>
          </a:ln>
        </p:spPr>
        <p:txBody>
          <a:bodyPr>
            <a:spAutoFit/>
          </a:bodyPr>
          <a:lstStyle/>
          <a:p>
            <a:r>
              <a:rPr lang="en-US" altLang="zh-CN" sz="2800" i="0" dirty="0">
                <a:solidFill>
                  <a:srgbClr val="CC3300"/>
                </a:solidFill>
                <a:latin typeface="+mn-lt"/>
              </a:rPr>
              <a:t>const </a:t>
            </a:r>
            <a:r>
              <a:rPr lang="en-US" altLang="zh-CN" sz="2800" b="0" i="0" dirty="0">
                <a:solidFill>
                  <a:srgbClr val="CC3300"/>
                </a:solidFill>
                <a:latin typeface="+mn-lt"/>
              </a:rPr>
              <a:t> </a:t>
            </a:r>
            <a:r>
              <a:rPr lang="en-US" altLang="zh-CN" sz="2800" i="0" dirty="0" err="1">
                <a:solidFill>
                  <a:srgbClr val="CC3300"/>
                </a:solidFill>
                <a:latin typeface="+mn-lt"/>
              </a:rPr>
              <a:t>int</a:t>
            </a:r>
            <a:r>
              <a:rPr lang="en-US" altLang="zh-CN" sz="2800" b="0" i="0" dirty="0">
                <a:solidFill>
                  <a:srgbClr val="CC3300"/>
                </a:solidFill>
                <a:latin typeface="+mn-lt"/>
              </a:rPr>
              <a:t> </a:t>
            </a:r>
            <a:r>
              <a:rPr lang="en-US" altLang="zh-CN" sz="2800" b="0" i="0" dirty="0" smtClean="0">
                <a:solidFill>
                  <a:srgbClr val="CC3300"/>
                </a:solidFill>
                <a:latin typeface="+mn-lt"/>
              </a:rPr>
              <a:t>n</a:t>
            </a:r>
            <a:r>
              <a:rPr lang="en-US" altLang="zh-CN" sz="2800" i="0" dirty="0" smtClean="0">
                <a:solidFill>
                  <a:srgbClr val="CC3300"/>
                </a:solidFill>
                <a:latin typeface="+mn-lt"/>
              </a:rPr>
              <a:t>=</a:t>
            </a:r>
            <a:r>
              <a:rPr lang="en-US" altLang="zh-CN" sz="2800" b="0" i="0" dirty="0" smtClean="0">
                <a:solidFill>
                  <a:srgbClr val="CC3300"/>
                </a:solidFill>
                <a:latin typeface="+mn-lt"/>
              </a:rPr>
              <a:t>20</a:t>
            </a:r>
            <a:r>
              <a:rPr lang="en-US" altLang="zh-CN" sz="2800" i="0" dirty="0">
                <a:solidFill>
                  <a:srgbClr val="CC3300"/>
                </a:solidFill>
                <a:latin typeface="+mn-lt"/>
              </a:rPr>
              <a:t>;</a:t>
            </a:r>
          </a:p>
          <a:p>
            <a:r>
              <a:rPr lang="en-US" altLang="zh-CN" sz="2800" i="0" dirty="0">
                <a:solidFill>
                  <a:srgbClr val="CC3300"/>
                </a:solidFill>
                <a:latin typeface="+mn-lt"/>
              </a:rPr>
              <a:t>const </a:t>
            </a:r>
            <a:r>
              <a:rPr lang="en-US" altLang="zh-CN" sz="2800" i="0" dirty="0" err="1">
                <a:solidFill>
                  <a:srgbClr val="CC3300"/>
                </a:solidFill>
                <a:latin typeface="+mn-lt"/>
              </a:rPr>
              <a:t>int</a:t>
            </a:r>
            <a:r>
              <a:rPr lang="en-US" altLang="zh-CN" sz="2800" i="0" dirty="0">
                <a:solidFill>
                  <a:srgbClr val="CC3300"/>
                </a:solidFill>
                <a:latin typeface="+mn-lt"/>
              </a:rPr>
              <a:t> </a:t>
            </a:r>
            <a:r>
              <a:rPr lang="en-US" altLang="zh-CN" sz="2800" b="0" i="0" dirty="0" smtClean="0">
                <a:solidFill>
                  <a:srgbClr val="CC3300"/>
                </a:solidFill>
                <a:latin typeface="+mn-lt"/>
              </a:rPr>
              <a:t>m</a:t>
            </a:r>
            <a:r>
              <a:rPr lang="en-US" altLang="zh-CN" sz="2800" i="0" dirty="0" smtClean="0">
                <a:solidFill>
                  <a:srgbClr val="CC3300"/>
                </a:solidFill>
                <a:latin typeface="+mn-lt"/>
              </a:rPr>
              <a:t>=</a:t>
            </a:r>
            <a:r>
              <a:rPr lang="en-US" altLang="zh-CN" sz="2800" b="0" i="0" dirty="0" smtClean="0">
                <a:solidFill>
                  <a:srgbClr val="CC3300"/>
                </a:solidFill>
                <a:latin typeface="+mn-lt"/>
              </a:rPr>
              <a:t>2</a:t>
            </a:r>
            <a:r>
              <a:rPr lang="en-US" altLang="zh-CN" sz="2800" i="0" dirty="0" smtClean="0">
                <a:solidFill>
                  <a:srgbClr val="CC3300"/>
                </a:solidFill>
                <a:latin typeface="+mn-lt"/>
              </a:rPr>
              <a:t>*</a:t>
            </a:r>
            <a:r>
              <a:rPr lang="en-US" altLang="zh-CN" sz="2800" b="0" i="0" dirty="0" smtClean="0">
                <a:solidFill>
                  <a:srgbClr val="CC3300"/>
                </a:solidFill>
                <a:latin typeface="+mn-lt"/>
              </a:rPr>
              <a:t>n</a:t>
            </a:r>
            <a:r>
              <a:rPr lang="en-US" altLang="zh-CN" sz="2800" i="0" dirty="0" smtClean="0">
                <a:solidFill>
                  <a:srgbClr val="CC3300"/>
                </a:solidFill>
                <a:latin typeface="+mn-lt"/>
                <a:ea typeface="仿宋_GB2312" pitchFamily="49" charset="-122"/>
              </a:rPr>
              <a:t>-</a:t>
            </a:r>
            <a:r>
              <a:rPr lang="en-US" altLang="zh-CN" sz="2800" b="0" i="0" dirty="0" smtClean="0">
                <a:solidFill>
                  <a:srgbClr val="CC3300"/>
                </a:solidFill>
                <a:latin typeface="+mn-lt"/>
              </a:rPr>
              <a:t>1</a:t>
            </a:r>
            <a:r>
              <a:rPr lang="en-US" altLang="zh-CN" sz="2800" i="0" dirty="0">
                <a:solidFill>
                  <a:srgbClr val="CC3300"/>
                </a:solidFill>
                <a:latin typeface="+mn-lt"/>
              </a:rPr>
              <a:t>;</a:t>
            </a:r>
          </a:p>
          <a:p>
            <a:r>
              <a:rPr lang="en-US" altLang="zh-CN" sz="2800" i="0" dirty="0" err="1">
                <a:solidFill>
                  <a:srgbClr val="CC3300"/>
                </a:solidFill>
                <a:latin typeface="+mn-lt"/>
              </a:rPr>
              <a:t>typedef</a:t>
            </a:r>
            <a:r>
              <a:rPr lang="en-US" altLang="zh-CN" sz="2800" i="0" dirty="0">
                <a:solidFill>
                  <a:srgbClr val="CC3300"/>
                </a:solidFill>
                <a:latin typeface="+mn-lt"/>
              </a:rPr>
              <a:t> </a:t>
            </a:r>
            <a:r>
              <a:rPr lang="en-US" altLang="zh-CN" sz="2800" i="0" dirty="0" err="1">
                <a:solidFill>
                  <a:srgbClr val="CC3300"/>
                </a:solidFill>
                <a:latin typeface="+mn-lt"/>
              </a:rPr>
              <a:t>struct</a:t>
            </a:r>
            <a:r>
              <a:rPr lang="en-US" altLang="zh-CN" sz="2800" i="0" dirty="0">
                <a:solidFill>
                  <a:srgbClr val="CC3300"/>
                </a:solidFill>
                <a:latin typeface="+mn-lt"/>
              </a:rPr>
              <a:t> {</a:t>
            </a:r>
            <a:endParaRPr lang="en-US" altLang="zh-CN" sz="2800" b="0" i="0" dirty="0">
              <a:solidFill>
                <a:srgbClr val="CC3300"/>
              </a:solidFill>
              <a:latin typeface="+mn-lt"/>
            </a:endParaRPr>
          </a:p>
          <a:p>
            <a:r>
              <a:rPr lang="en-US" altLang="zh-CN" sz="2800" b="0" i="0" dirty="0">
                <a:solidFill>
                  <a:srgbClr val="CC3300"/>
                </a:solidFill>
                <a:latin typeface="+mn-lt"/>
              </a:rPr>
              <a:t>    </a:t>
            </a:r>
            <a:r>
              <a:rPr lang="en-US" altLang="zh-CN" sz="2800" i="0" dirty="0">
                <a:solidFill>
                  <a:srgbClr val="CC3300"/>
                </a:solidFill>
                <a:latin typeface="+mn-lt"/>
              </a:rPr>
              <a:t>float </a:t>
            </a:r>
            <a:r>
              <a:rPr lang="en-US" altLang="zh-CN" sz="2800" b="0" i="0" dirty="0">
                <a:solidFill>
                  <a:srgbClr val="CC3300"/>
                </a:solidFill>
                <a:latin typeface="+mn-lt"/>
              </a:rPr>
              <a:t>weight</a:t>
            </a:r>
            <a:r>
              <a:rPr lang="en-US" altLang="zh-CN" sz="2800" i="0" dirty="0">
                <a:solidFill>
                  <a:srgbClr val="CC3300"/>
                </a:solidFill>
                <a:latin typeface="+mn-lt"/>
              </a:rPr>
              <a:t>;</a:t>
            </a:r>
          </a:p>
          <a:p>
            <a:r>
              <a:rPr lang="en-US" altLang="zh-CN" sz="2800" b="0" i="0" dirty="0">
                <a:solidFill>
                  <a:srgbClr val="CC3300"/>
                </a:solidFill>
                <a:latin typeface="+mn-lt"/>
              </a:rPr>
              <a:t>   </a:t>
            </a:r>
            <a:r>
              <a:rPr lang="en-US" altLang="zh-CN" sz="2800" i="0" dirty="0">
                <a:solidFill>
                  <a:srgbClr val="CC3300"/>
                </a:solidFill>
                <a:latin typeface="+mn-lt"/>
              </a:rPr>
              <a:t> </a:t>
            </a:r>
            <a:r>
              <a:rPr lang="en-US" altLang="zh-CN" sz="2800" i="0" dirty="0" err="1">
                <a:solidFill>
                  <a:srgbClr val="CC3300"/>
                </a:solidFill>
                <a:latin typeface="+mn-lt"/>
              </a:rPr>
              <a:t>int</a:t>
            </a:r>
            <a:r>
              <a:rPr lang="en-US" altLang="zh-CN" sz="2800" b="0" i="0" dirty="0">
                <a:solidFill>
                  <a:srgbClr val="CC3300"/>
                </a:solidFill>
                <a:latin typeface="+mn-lt"/>
              </a:rPr>
              <a:t> parent</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err="1" smtClean="0">
                <a:solidFill>
                  <a:srgbClr val="CC3300"/>
                </a:solidFill>
                <a:latin typeface="+mn-lt"/>
              </a:rPr>
              <a:t>leftchild</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err="1" smtClean="0">
                <a:solidFill>
                  <a:srgbClr val="CC3300"/>
                </a:solidFill>
                <a:latin typeface="+mn-lt"/>
              </a:rPr>
              <a:t>rightchild</a:t>
            </a:r>
            <a:r>
              <a:rPr lang="en-US" altLang="zh-CN" sz="2800" i="0" dirty="0">
                <a:solidFill>
                  <a:srgbClr val="CC3300"/>
                </a:solidFill>
                <a:latin typeface="+mn-lt"/>
              </a:rPr>
              <a:t>;</a:t>
            </a:r>
          </a:p>
          <a:p>
            <a:r>
              <a:rPr lang="en-US" altLang="zh-CN" sz="2800" i="0" dirty="0">
                <a:solidFill>
                  <a:srgbClr val="CC3300"/>
                </a:solidFill>
                <a:latin typeface="+mn-lt"/>
              </a:rPr>
              <a:t>} </a:t>
            </a:r>
            <a:r>
              <a:rPr lang="en-US" altLang="zh-CN" sz="2800" b="0" i="0" dirty="0" err="1">
                <a:solidFill>
                  <a:srgbClr val="CC3300"/>
                </a:solidFill>
                <a:latin typeface="+mn-lt"/>
              </a:rPr>
              <a:t>HTNode</a:t>
            </a:r>
            <a:r>
              <a:rPr lang="en-US" altLang="zh-CN" sz="2800" i="0" dirty="0">
                <a:solidFill>
                  <a:srgbClr val="CC3300"/>
                </a:solidFill>
                <a:latin typeface="+mn-lt"/>
              </a:rPr>
              <a:t>;</a:t>
            </a:r>
          </a:p>
          <a:p>
            <a:r>
              <a:rPr lang="en-US" altLang="zh-CN" sz="2800" i="0" dirty="0" err="1">
                <a:solidFill>
                  <a:srgbClr val="CC3300"/>
                </a:solidFill>
                <a:latin typeface="+mn-lt"/>
              </a:rPr>
              <a:t>typedef</a:t>
            </a:r>
            <a:r>
              <a:rPr lang="en-US" altLang="zh-CN" sz="2800" i="0" dirty="0">
                <a:solidFill>
                  <a:srgbClr val="CC3300"/>
                </a:solidFill>
                <a:latin typeface="+mn-lt"/>
              </a:rPr>
              <a:t> </a:t>
            </a:r>
            <a:r>
              <a:rPr lang="en-US" altLang="zh-CN" sz="2800" b="0" i="0" dirty="0" err="1">
                <a:solidFill>
                  <a:srgbClr val="CC3300"/>
                </a:solidFill>
                <a:latin typeface="+mn-lt"/>
              </a:rPr>
              <a:t>HTNode</a:t>
            </a:r>
            <a:r>
              <a:rPr lang="en-US" altLang="zh-CN" sz="2800" b="0" i="0" dirty="0">
                <a:solidFill>
                  <a:srgbClr val="CC3300"/>
                </a:solidFill>
                <a:latin typeface="+mn-lt"/>
              </a:rPr>
              <a:t> </a:t>
            </a:r>
            <a:r>
              <a:rPr lang="en-US" altLang="zh-CN" sz="2800" b="0" i="0" dirty="0" err="1">
                <a:solidFill>
                  <a:srgbClr val="CC3300"/>
                </a:solidFill>
                <a:latin typeface="+mn-lt"/>
              </a:rPr>
              <a:t>HuffmanTree</a:t>
            </a:r>
            <a:r>
              <a:rPr lang="en-US" altLang="zh-CN" sz="2800" i="0" dirty="0">
                <a:solidFill>
                  <a:srgbClr val="CC3300"/>
                </a:solidFill>
                <a:latin typeface="+mn-lt"/>
              </a:rPr>
              <a:t>[</a:t>
            </a:r>
            <a:r>
              <a:rPr lang="en-US" altLang="zh-CN" sz="2800" b="0" i="0" dirty="0">
                <a:solidFill>
                  <a:srgbClr val="CC3300"/>
                </a:solidFill>
                <a:latin typeface="+mn-lt"/>
              </a:rPr>
              <a:t>m</a:t>
            </a:r>
            <a:r>
              <a:rPr lang="en-US" altLang="zh-CN" sz="2800" i="0" dirty="0">
                <a:solidFill>
                  <a:srgbClr val="CC3300"/>
                </a:solidFill>
                <a:latin typeface="+mn-lt"/>
              </a:rPr>
              <a:t>];</a:t>
            </a:r>
          </a:p>
        </p:txBody>
      </p:sp>
      <p:sp>
        <p:nvSpPr>
          <p:cNvPr id="6" name="灯片编号占位符 5"/>
          <p:cNvSpPr>
            <a:spLocks noGrp="1"/>
          </p:cNvSpPr>
          <p:nvPr>
            <p:ph type="sldNum" sz="quarter" idx="12"/>
          </p:nvPr>
        </p:nvSpPr>
        <p:spPr/>
        <p:txBody>
          <a:bodyPr/>
          <a:lstStyle/>
          <a:p>
            <a:pPr>
              <a:defRPr/>
            </a:pPr>
            <a:fld id="{FA13E0FF-AC54-4E23-B7ED-CE167D266037}" type="slidenum">
              <a:rPr lang="en-US" altLang="zh-CN" smtClean="0">
                <a:latin typeface="+mn-lt"/>
              </a:rPr>
              <a:pPr>
                <a:defRPr/>
              </a:pPr>
              <a:t>313</a:t>
            </a:fld>
            <a:endParaRPr lang="en-US" altLang="zh-CN">
              <a:latin typeface="+mn-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3769"/>
                                        </p:tgtEl>
                                        <p:attrNameLst>
                                          <p:attrName>style.visibility</p:attrName>
                                        </p:attrNameLst>
                                      </p:cBhvr>
                                      <p:to>
                                        <p:strVal val="visible"/>
                                      </p:to>
                                    </p:set>
                                    <p:animEffect transition="in" filter="checkerboard(across)">
                                      <p:cBhvr>
                                        <p:cTn id="7" dur="500"/>
                                        <p:tgtEl>
                                          <p:spTgt spid="3737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3770"/>
                                        </p:tgtEl>
                                        <p:attrNameLst>
                                          <p:attrName>style.visibility</p:attrName>
                                        </p:attrNameLst>
                                      </p:cBhvr>
                                      <p:to>
                                        <p:strVal val="visible"/>
                                      </p:to>
                                    </p:set>
                                    <p:animEffect transition="in" filter="box(in)">
                                      <p:cBhvr>
                                        <p:cTn id="12" dur="500"/>
                                        <p:tgtEl>
                                          <p:spTgt spid="37377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73771"/>
                                        </p:tgtEl>
                                        <p:attrNameLst>
                                          <p:attrName>style.visibility</p:attrName>
                                        </p:attrNameLst>
                                      </p:cBhvr>
                                      <p:to>
                                        <p:strVal val="visible"/>
                                      </p:to>
                                    </p:set>
                                    <p:animEffect transition="in" filter="box(in)">
                                      <p:cBhvr>
                                        <p:cTn id="15" dur="500"/>
                                        <p:tgtEl>
                                          <p:spTgt spid="373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9" grpId="0"/>
      <p:bldP spid="373770" grpId="0"/>
      <p:bldP spid="373771" grpId="0"/>
    </p:bldLst>
  </p:timing>
</p:sld>
</file>

<file path=ppt/slides/slide3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2" name="Text Box 2"/>
          <p:cNvSpPr txBox="1">
            <a:spLocks noChangeArrowheads="1"/>
          </p:cNvSpPr>
          <p:nvPr/>
        </p:nvSpPr>
        <p:spPr bwMode="auto">
          <a:xfrm>
            <a:off x="539750" y="981075"/>
            <a:ext cx="6480175" cy="579438"/>
          </a:xfrm>
          <a:prstGeom prst="rect">
            <a:avLst/>
          </a:prstGeom>
          <a:noFill/>
          <a:ln w="9525">
            <a:noFill/>
            <a:miter lim="800000"/>
            <a:headEnd/>
            <a:tailEnd/>
          </a:ln>
          <a:effectLst/>
        </p:spPr>
        <p:txBody>
          <a:bodyPr>
            <a:spAutoFit/>
          </a:bodyPr>
          <a:lstStyle/>
          <a:p>
            <a:pPr algn="just">
              <a:defRPr/>
            </a:pPr>
            <a:r>
              <a:rPr lang="zh-CN" altLang="en-US" sz="3200" i="0" u="sng">
                <a:solidFill>
                  <a:srgbClr val="006600"/>
                </a:solidFill>
                <a:effectLst>
                  <a:outerShdw blurRad="38100" dist="38100" dir="2700000" algn="tl">
                    <a:srgbClr val="C0C0C0"/>
                  </a:outerShdw>
                </a:effectLst>
                <a:ea typeface="仿宋_GB2312" pitchFamily="49" charset="-122"/>
              </a:rPr>
              <a:t>建立</a:t>
            </a:r>
            <a:r>
              <a:rPr lang="en-US" altLang="zh-CN" sz="3200" i="0" u="sng">
                <a:solidFill>
                  <a:srgbClr val="006600"/>
                </a:solidFill>
                <a:effectLst>
                  <a:outerShdw blurRad="38100" dist="38100" dir="2700000" algn="tl">
                    <a:srgbClr val="C0C0C0"/>
                  </a:outerShdw>
                </a:effectLst>
                <a:ea typeface="仿宋_GB2312" pitchFamily="49" charset="-122"/>
              </a:rPr>
              <a:t>Huffman</a:t>
            </a:r>
            <a:r>
              <a:rPr lang="zh-CN" altLang="en-US" sz="3200" i="0" u="sng">
                <a:solidFill>
                  <a:srgbClr val="006600"/>
                </a:solidFill>
                <a:effectLst>
                  <a:outerShdw blurRad="38100" dist="38100" dir="2700000" algn="tl">
                    <a:srgbClr val="C0C0C0"/>
                  </a:outerShdw>
                </a:effectLst>
                <a:ea typeface="仿宋_GB2312" pitchFamily="49" charset="-122"/>
              </a:rPr>
              <a:t>树的过程如图所示：</a:t>
            </a:r>
          </a:p>
        </p:txBody>
      </p:sp>
      <p:sp>
        <p:nvSpPr>
          <p:cNvPr id="384006" name="Rectangle 6"/>
          <p:cNvSpPr>
            <a:spLocks noChangeArrowheads="1"/>
          </p:cNvSpPr>
          <p:nvPr/>
        </p:nvSpPr>
        <p:spPr bwMode="auto">
          <a:xfrm>
            <a:off x="906463" y="2244725"/>
            <a:ext cx="333375" cy="3429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4007" name="Rectangle 7"/>
          <p:cNvSpPr>
            <a:spLocks noChangeArrowheads="1"/>
          </p:cNvSpPr>
          <p:nvPr/>
        </p:nvSpPr>
        <p:spPr bwMode="auto">
          <a:xfrm>
            <a:off x="1438275" y="2244725"/>
            <a:ext cx="333375" cy="3429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4008" name="Text Box 8"/>
          <p:cNvSpPr txBox="1">
            <a:spLocks noChangeArrowheads="1"/>
          </p:cNvSpPr>
          <p:nvPr/>
        </p:nvSpPr>
        <p:spPr bwMode="auto">
          <a:xfrm>
            <a:off x="1417638" y="2162175"/>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i="0">
              <a:effectLst>
                <a:outerShdw blurRad="38100" dist="38100" dir="2700000" algn="tl">
                  <a:srgbClr val="C0C0C0"/>
                </a:outerShdw>
              </a:effectLst>
            </a:endParaRPr>
          </a:p>
        </p:txBody>
      </p:sp>
      <p:sp>
        <p:nvSpPr>
          <p:cNvPr id="384009" name="Rectangle 9"/>
          <p:cNvSpPr>
            <a:spLocks noChangeArrowheads="1"/>
          </p:cNvSpPr>
          <p:nvPr/>
        </p:nvSpPr>
        <p:spPr bwMode="auto">
          <a:xfrm>
            <a:off x="1936750" y="2244725"/>
            <a:ext cx="333375" cy="3429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4010" name="Rectangle 10"/>
          <p:cNvSpPr>
            <a:spLocks noChangeArrowheads="1"/>
          </p:cNvSpPr>
          <p:nvPr/>
        </p:nvSpPr>
        <p:spPr bwMode="auto">
          <a:xfrm>
            <a:off x="2428875" y="2244725"/>
            <a:ext cx="333375" cy="3429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4011" name="Text Box 11"/>
          <p:cNvSpPr txBox="1">
            <a:spLocks noChangeArrowheads="1"/>
          </p:cNvSpPr>
          <p:nvPr/>
        </p:nvSpPr>
        <p:spPr bwMode="auto">
          <a:xfrm>
            <a:off x="1916113" y="2162175"/>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i="0">
              <a:effectLst>
                <a:outerShdw blurRad="38100" dist="38100" dir="2700000" algn="tl">
                  <a:srgbClr val="C0C0C0"/>
                </a:outerShdw>
              </a:effectLst>
            </a:endParaRPr>
          </a:p>
        </p:txBody>
      </p:sp>
      <p:sp>
        <p:nvSpPr>
          <p:cNvPr id="384012" name="Text Box 12"/>
          <p:cNvSpPr txBox="1">
            <a:spLocks noChangeArrowheads="1"/>
          </p:cNvSpPr>
          <p:nvPr/>
        </p:nvSpPr>
        <p:spPr bwMode="auto">
          <a:xfrm>
            <a:off x="885825" y="2149475"/>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i="0">
              <a:effectLst>
                <a:outerShdw blurRad="38100" dist="38100" dir="2700000" algn="tl">
                  <a:srgbClr val="C0C0C0"/>
                </a:outerShdw>
              </a:effectLst>
            </a:endParaRPr>
          </a:p>
        </p:txBody>
      </p:sp>
      <p:sp>
        <p:nvSpPr>
          <p:cNvPr id="384013" name="Text Box 13"/>
          <p:cNvSpPr txBox="1">
            <a:spLocks noChangeArrowheads="1"/>
          </p:cNvSpPr>
          <p:nvPr/>
        </p:nvSpPr>
        <p:spPr bwMode="auto">
          <a:xfrm>
            <a:off x="2422525" y="2162175"/>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i="0">
              <a:effectLst>
                <a:outerShdw blurRad="38100" dist="38100" dir="2700000" algn="tl">
                  <a:srgbClr val="C0C0C0"/>
                </a:outerShdw>
              </a:effectLst>
            </a:endParaRPr>
          </a:p>
        </p:txBody>
      </p:sp>
      <p:sp>
        <p:nvSpPr>
          <p:cNvPr id="384014" name="Rectangle 14"/>
          <p:cNvSpPr>
            <a:spLocks noChangeArrowheads="1"/>
          </p:cNvSpPr>
          <p:nvPr/>
        </p:nvSpPr>
        <p:spPr bwMode="auto">
          <a:xfrm>
            <a:off x="3360738" y="2106613"/>
            <a:ext cx="4524375" cy="3843337"/>
          </a:xfrm>
          <a:prstGeom prst="rect">
            <a:avLst/>
          </a:prstGeom>
          <a:noFill/>
          <a:ln w="38100">
            <a:solidFill>
              <a:srgbClr val="000099"/>
            </a:solidFill>
            <a:miter lim="800000"/>
            <a:headEnd/>
            <a:tailEnd/>
          </a:ln>
        </p:spPr>
        <p:txBody>
          <a:bodyPr wrap="none" anchor="ctr"/>
          <a:lstStyle/>
          <a:p>
            <a:endParaRPr lang="zh-CN" altLang="en-US"/>
          </a:p>
        </p:txBody>
      </p:sp>
      <p:sp>
        <p:nvSpPr>
          <p:cNvPr id="384015" name="Line 15"/>
          <p:cNvSpPr>
            <a:spLocks noChangeShapeType="1"/>
          </p:cNvSpPr>
          <p:nvPr/>
        </p:nvSpPr>
        <p:spPr bwMode="auto">
          <a:xfrm>
            <a:off x="5422900" y="2106613"/>
            <a:ext cx="0" cy="3843337"/>
          </a:xfrm>
          <a:prstGeom prst="line">
            <a:avLst/>
          </a:prstGeom>
          <a:noFill/>
          <a:ln w="38100">
            <a:solidFill>
              <a:srgbClr val="000099"/>
            </a:solidFill>
            <a:round/>
            <a:headEnd/>
            <a:tailEnd/>
          </a:ln>
        </p:spPr>
        <p:txBody>
          <a:bodyPr wrap="none" anchor="ctr"/>
          <a:lstStyle/>
          <a:p>
            <a:endParaRPr lang="zh-CN" altLang="en-US"/>
          </a:p>
        </p:txBody>
      </p:sp>
      <p:sp>
        <p:nvSpPr>
          <p:cNvPr id="384016" name="Line 16"/>
          <p:cNvSpPr>
            <a:spLocks noChangeShapeType="1"/>
          </p:cNvSpPr>
          <p:nvPr/>
        </p:nvSpPr>
        <p:spPr bwMode="auto">
          <a:xfrm>
            <a:off x="6621463" y="2106613"/>
            <a:ext cx="0" cy="3843337"/>
          </a:xfrm>
          <a:prstGeom prst="line">
            <a:avLst/>
          </a:prstGeom>
          <a:noFill/>
          <a:ln w="38100">
            <a:solidFill>
              <a:srgbClr val="000099"/>
            </a:solidFill>
            <a:round/>
            <a:headEnd/>
            <a:tailEnd/>
          </a:ln>
        </p:spPr>
        <p:txBody>
          <a:bodyPr wrap="none" anchor="ctr"/>
          <a:lstStyle/>
          <a:p>
            <a:endParaRPr lang="zh-CN" altLang="en-US"/>
          </a:p>
        </p:txBody>
      </p:sp>
      <p:sp>
        <p:nvSpPr>
          <p:cNvPr id="384017" name="Line 17"/>
          <p:cNvSpPr>
            <a:spLocks noChangeShapeType="1"/>
          </p:cNvSpPr>
          <p:nvPr/>
        </p:nvSpPr>
        <p:spPr bwMode="auto">
          <a:xfrm>
            <a:off x="4359275" y="2106613"/>
            <a:ext cx="0" cy="3843337"/>
          </a:xfrm>
          <a:prstGeom prst="line">
            <a:avLst/>
          </a:prstGeom>
          <a:noFill/>
          <a:ln w="38100">
            <a:solidFill>
              <a:srgbClr val="000099"/>
            </a:solidFill>
            <a:round/>
            <a:headEnd/>
            <a:tailEnd/>
          </a:ln>
        </p:spPr>
        <p:txBody>
          <a:bodyPr wrap="none" anchor="ctr"/>
          <a:lstStyle/>
          <a:p>
            <a:endParaRPr lang="zh-CN" altLang="en-US"/>
          </a:p>
        </p:txBody>
      </p:sp>
      <p:sp>
        <p:nvSpPr>
          <p:cNvPr id="384019" name="Text Box 19"/>
          <p:cNvSpPr txBox="1">
            <a:spLocks noChangeArrowheads="1"/>
          </p:cNvSpPr>
          <p:nvPr/>
        </p:nvSpPr>
        <p:spPr bwMode="auto">
          <a:xfrm>
            <a:off x="3635375" y="2076450"/>
            <a:ext cx="3919538" cy="3852863"/>
          </a:xfrm>
          <a:prstGeom prst="rect">
            <a:avLst/>
          </a:prstGeom>
          <a:noFill/>
          <a:ln w="38100">
            <a:noFill/>
            <a:miter lim="800000"/>
            <a:headEnd/>
            <a:tailEnd/>
          </a:ln>
          <a:effectLst/>
        </p:spPr>
        <p:txBody>
          <a:bodyPr wrap="none" anchor="ctr">
            <a:spAutoFit/>
          </a:bodyPr>
          <a:lstStyle/>
          <a:p>
            <a:pPr>
              <a:spcBef>
                <a:spcPct val="30000"/>
              </a:spcBef>
              <a:defRPr/>
            </a:pPr>
            <a:r>
              <a:rPr lang="en-US" altLang="zh-CN" sz="2800" i="0">
                <a:solidFill>
                  <a:srgbClr val="CC0000"/>
                </a:solidFill>
                <a:effectLst>
                  <a:outerShdw blurRad="38100" dist="38100" dir="2700000" algn="tl">
                    <a:srgbClr val="C0C0C0"/>
                  </a:outerShdw>
                </a:effectLst>
              </a:rPr>
              <a:t>7</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spcBef>
                <a:spcPct val="30000"/>
              </a:spcBef>
              <a:defRPr/>
            </a:pPr>
            <a:r>
              <a:rPr lang="en-US" altLang="zh-CN" sz="2800" i="0">
                <a:solidFill>
                  <a:srgbClr val="CC0000"/>
                </a:solidFill>
                <a:effectLst>
                  <a:outerShdw blurRad="38100" dist="38100" dir="2700000" algn="tl">
                    <a:srgbClr val="C0C0C0"/>
                  </a:outerShdw>
                </a:effectLst>
              </a:rPr>
              <a:t>5</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spcBef>
                <a:spcPct val="30000"/>
              </a:spcBef>
              <a:defRPr/>
            </a:pPr>
            <a:r>
              <a:rPr lang="en-US" altLang="zh-CN" sz="2800" i="0">
                <a:solidFill>
                  <a:srgbClr val="CC0000"/>
                </a:solidFill>
                <a:effectLst>
                  <a:outerShdw blurRad="38100" dist="38100" dir="2700000" algn="tl">
                    <a:srgbClr val="C0C0C0"/>
                  </a:outerShdw>
                </a:effectLst>
              </a:rPr>
              <a:t>2</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spcBef>
                <a:spcPct val="30000"/>
              </a:spcBef>
              <a:defRPr/>
            </a:pPr>
            <a:r>
              <a:rPr lang="en-US" altLang="zh-CN" sz="2800" i="0">
                <a:solidFill>
                  <a:srgbClr val="CC0000"/>
                </a:solidFill>
                <a:effectLst>
                  <a:outerShdw blurRad="38100" dist="38100" dir="2700000" algn="tl">
                    <a:srgbClr val="C0C0C0"/>
                  </a:outerShdw>
                </a:effectLst>
              </a:rPr>
              <a:t>4</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a:p>
            <a:pPr>
              <a:spcBef>
                <a:spcPct val="30000"/>
              </a:spcBef>
              <a:defRPr/>
            </a:pP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a:p>
            <a:pPr>
              <a:spcBef>
                <a:spcPct val="30000"/>
              </a:spcBef>
              <a:defRPr/>
            </a:pP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a:p>
            <a:pPr>
              <a:spcBef>
                <a:spcPct val="30000"/>
              </a:spcBef>
              <a:defRPr/>
            </a:pP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p:txBody>
      </p:sp>
      <p:sp>
        <p:nvSpPr>
          <p:cNvPr id="384020" name="Line 20"/>
          <p:cNvSpPr>
            <a:spLocks noChangeShapeType="1"/>
          </p:cNvSpPr>
          <p:nvPr/>
        </p:nvSpPr>
        <p:spPr bwMode="auto">
          <a:xfrm>
            <a:off x="3360738" y="2655888"/>
            <a:ext cx="4524375" cy="0"/>
          </a:xfrm>
          <a:prstGeom prst="line">
            <a:avLst/>
          </a:prstGeom>
          <a:noFill/>
          <a:ln w="38100">
            <a:solidFill>
              <a:srgbClr val="000099"/>
            </a:solidFill>
            <a:round/>
            <a:headEnd/>
            <a:tailEnd/>
          </a:ln>
        </p:spPr>
        <p:txBody>
          <a:bodyPr wrap="none" anchor="ctr"/>
          <a:lstStyle/>
          <a:p>
            <a:endParaRPr lang="zh-CN" altLang="en-US"/>
          </a:p>
        </p:txBody>
      </p:sp>
      <p:sp>
        <p:nvSpPr>
          <p:cNvPr id="384021" name="Line 21"/>
          <p:cNvSpPr>
            <a:spLocks noChangeShapeType="1"/>
          </p:cNvSpPr>
          <p:nvPr/>
        </p:nvSpPr>
        <p:spPr bwMode="auto">
          <a:xfrm>
            <a:off x="3360738" y="3205163"/>
            <a:ext cx="4524375" cy="0"/>
          </a:xfrm>
          <a:prstGeom prst="line">
            <a:avLst/>
          </a:prstGeom>
          <a:noFill/>
          <a:ln w="38100">
            <a:solidFill>
              <a:srgbClr val="000099"/>
            </a:solidFill>
            <a:round/>
            <a:headEnd/>
            <a:tailEnd/>
          </a:ln>
        </p:spPr>
        <p:txBody>
          <a:bodyPr wrap="none" anchor="ctr"/>
          <a:lstStyle/>
          <a:p>
            <a:endParaRPr lang="zh-CN" altLang="en-US"/>
          </a:p>
        </p:txBody>
      </p:sp>
      <p:sp>
        <p:nvSpPr>
          <p:cNvPr id="384022" name="Line 22"/>
          <p:cNvSpPr>
            <a:spLocks noChangeShapeType="1"/>
          </p:cNvSpPr>
          <p:nvPr/>
        </p:nvSpPr>
        <p:spPr bwMode="auto">
          <a:xfrm>
            <a:off x="3360738" y="3754438"/>
            <a:ext cx="4524375" cy="0"/>
          </a:xfrm>
          <a:prstGeom prst="line">
            <a:avLst/>
          </a:prstGeom>
          <a:noFill/>
          <a:ln w="38100">
            <a:solidFill>
              <a:srgbClr val="000099"/>
            </a:solidFill>
            <a:round/>
            <a:headEnd/>
            <a:tailEnd/>
          </a:ln>
        </p:spPr>
        <p:txBody>
          <a:bodyPr wrap="none" anchor="ctr"/>
          <a:lstStyle/>
          <a:p>
            <a:endParaRPr lang="zh-CN" altLang="en-US"/>
          </a:p>
        </p:txBody>
      </p:sp>
      <p:sp>
        <p:nvSpPr>
          <p:cNvPr id="384023" name="Line 23"/>
          <p:cNvSpPr>
            <a:spLocks noChangeShapeType="1"/>
          </p:cNvSpPr>
          <p:nvPr/>
        </p:nvSpPr>
        <p:spPr bwMode="auto">
          <a:xfrm>
            <a:off x="3360738" y="4303713"/>
            <a:ext cx="4524375" cy="0"/>
          </a:xfrm>
          <a:prstGeom prst="line">
            <a:avLst/>
          </a:prstGeom>
          <a:noFill/>
          <a:ln w="38100">
            <a:solidFill>
              <a:srgbClr val="000099"/>
            </a:solidFill>
            <a:round/>
            <a:headEnd/>
            <a:tailEnd/>
          </a:ln>
        </p:spPr>
        <p:txBody>
          <a:bodyPr wrap="none" anchor="ctr"/>
          <a:lstStyle/>
          <a:p>
            <a:endParaRPr lang="zh-CN" altLang="en-US"/>
          </a:p>
        </p:txBody>
      </p:sp>
      <p:sp>
        <p:nvSpPr>
          <p:cNvPr id="384024" name="Line 24"/>
          <p:cNvSpPr>
            <a:spLocks noChangeShapeType="1"/>
          </p:cNvSpPr>
          <p:nvPr/>
        </p:nvSpPr>
        <p:spPr bwMode="auto">
          <a:xfrm>
            <a:off x="3360738" y="4851400"/>
            <a:ext cx="4524375" cy="0"/>
          </a:xfrm>
          <a:prstGeom prst="line">
            <a:avLst/>
          </a:prstGeom>
          <a:noFill/>
          <a:ln w="38100">
            <a:solidFill>
              <a:srgbClr val="000099"/>
            </a:solidFill>
            <a:round/>
            <a:headEnd/>
            <a:tailEnd/>
          </a:ln>
        </p:spPr>
        <p:txBody>
          <a:bodyPr wrap="none" anchor="ctr"/>
          <a:lstStyle/>
          <a:p>
            <a:endParaRPr lang="zh-CN" altLang="en-US"/>
          </a:p>
        </p:txBody>
      </p:sp>
      <p:sp>
        <p:nvSpPr>
          <p:cNvPr id="384025" name="Line 25"/>
          <p:cNvSpPr>
            <a:spLocks noChangeShapeType="1"/>
          </p:cNvSpPr>
          <p:nvPr/>
        </p:nvSpPr>
        <p:spPr bwMode="auto">
          <a:xfrm>
            <a:off x="3360738" y="5400675"/>
            <a:ext cx="4524375" cy="0"/>
          </a:xfrm>
          <a:prstGeom prst="line">
            <a:avLst/>
          </a:prstGeom>
          <a:noFill/>
          <a:ln w="38100">
            <a:solidFill>
              <a:srgbClr val="000099"/>
            </a:solidFill>
            <a:round/>
            <a:headEnd/>
            <a:tailEnd/>
          </a:ln>
        </p:spPr>
        <p:txBody>
          <a:bodyPr wrap="none" anchor="ctr"/>
          <a:lstStyle/>
          <a:p>
            <a:endParaRPr lang="zh-CN" altLang="en-US"/>
          </a:p>
        </p:txBody>
      </p:sp>
      <p:sp>
        <p:nvSpPr>
          <p:cNvPr id="384026" name="Text Box 26"/>
          <p:cNvSpPr txBox="1">
            <a:spLocks noChangeArrowheads="1"/>
          </p:cNvSpPr>
          <p:nvPr/>
        </p:nvSpPr>
        <p:spPr bwMode="auto">
          <a:xfrm>
            <a:off x="2987675" y="2060575"/>
            <a:ext cx="315913" cy="3852863"/>
          </a:xfrm>
          <a:prstGeom prst="rect">
            <a:avLst/>
          </a:prstGeom>
          <a:noFill/>
          <a:ln w="38100">
            <a:noFill/>
            <a:miter lim="800000"/>
            <a:headEnd/>
            <a:tailEnd/>
          </a:ln>
        </p:spPr>
        <p:txBody>
          <a:bodyPr anchor="ctr">
            <a:spAutoFit/>
          </a:bodyPr>
          <a:lstStyle/>
          <a:p>
            <a:pPr algn="ctr">
              <a:spcBef>
                <a:spcPct val="30000"/>
              </a:spcBef>
            </a:pPr>
            <a:r>
              <a:rPr lang="en-US" altLang="zh-CN" sz="2800" i="0" dirty="0">
                <a:solidFill>
                  <a:srgbClr val="000099"/>
                </a:solidFill>
                <a:effectLst>
                  <a:outerShdw blurRad="38100" dist="38100" dir="2700000" algn="tl">
                    <a:srgbClr val="000000">
                      <a:alpha val="43137"/>
                    </a:srgbClr>
                  </a:outerShdw>
                </a:effectLst>
              </a:rPr>
              <a:t>0</a:t>
            </a:r>
          </a:p>
          <a:p>
            <a:pPr algn="ctr">
              <a:spcBef>
                <a:spcPct val="30000"/>
              </a:spcBef>
            </a:pPr>
            <a:r>
              <a:rPr lang="en-US" altLang="zh-CN" sz="2800" i="0" dirty="0">
                <a:solidFill>
                  <a:srgbClr val="000099"/>
                </a:solidFill>
                <a:effectLst>
                  <a:outerShdw blurRad="38100" dist="38100" dir="2700000" algn="tl">
                    <a:srgbClr val="000000">
                      <a:alpha val="43137"/>
                    </a:srgbClr>
                  </a:outerShdw>
                </a:effectLst>
              </a:rPr>
              <a:t>1</a:t>
            </a:r>
          </a:p>
          <a:p>
            <a:pPr algn="ctr">
              <a:spcBef>
                <a:spcPct val="30000"/>
              </a:spcBef>
            </a:pPr>
            <a:r>
              <a:rPr lang="en-US" altLang="zh-CN" sz="2800" i="0" dirty="0">
                <a:solidFill>
                  <a:srgbClr val="000099"/>
                </a:solidFill>
                <a:effectLst>
                  <a:outerShdw blurRad="38100" dist="38100" dir="2700000" algn="tl">
                    <a:srgbClr val="000000">
                      <a:alpha val="43137"/>
                    </a:srgbClr>
                  </a:outerShdw>
                </a:effectLst>
              </a:rPr>
              <a:t>2</a:t>
            </a:r>
          </a:p>
          <a:p>
            <a:pPr algn="ctr">
              <a:spcBef>
                <a:spcPct val="30000"/>
              </a:spcBef>
            </a:pPr>
            <a:r>
              <a:rPr lang="en-US" altLang="zh-CN" sz="2800" i="0" dirty="0">
                <a:solidFill>
                  <a:srgbClr val="000099"/>
                </a:solidFill>
                <a:effectLst>
                  <a:outerShdw blurRad="38100" dist="38100" dir="2700000" algn="tl">
                    <a:srgbClr val="000000">
                      <a:alpha val="43137"/>
                    </a:srgbClr>
                  </a:outerShdw>
                </a:effectLst>
              </a:rPr>
              <a:t>3</a:t>
            </a:r>
          </a:p>
          <a:p>
            <a:pPr algn="ctr">
              <a:spcBef>
                <a:spcPct val="30000"/>
              </a:spcBef>
            </a:pPr>
            <a:r>
              <a:rPr lang="en-US" altLang="zh-CN" sz="2800" i="0" dirty="0">
                <a:solidFill>
                  <a:srgbClr val="000099"/>
                </a:solidFill>
                <a:effectLst>
                  <a:outerShdw blurRad="38100" dist="38100" dir="2700000" algn="tl">
                    <a:srgbClr val="000000">
                      <a:alpha val="43137"/>
                    </a:srgbClr>
                  </a:outerShdw>
                </a:effectLst>
              </a:rPr>
              <a:t>4</a:t>
            </a:r>
          </a:p>
          <a:p>
            <a:pPr algn="ctr">
              <a:spcBef>
                <a:spcPct val="30000"/>
              </a:spcBef>
            </a:pPr>
            <a:r>
              <a:rPr lang="en-US" altLang="zh-CN" sz="2800" i="0" dirty="0">
                <a:solidFill>
                  <a:srgbClr val="000099"/>
                </a:solidFill>
                <a:effectLst>
                  <a:outerShdw blurRad="38100" dist="38100" dir="2700000" algn="tl">
                    <a:srgbClr val="000000">
                      <a:alpha val="43137"/>
                    </a:srgbClr>
                  </a:outerShdw>
                </a:effectLst>
              </a:rPr>
              <a:t>5</a:t>
            </a:r>
          </a:p>
          <a:p>
            <a:pPr algn="ctr">
              <a:spcBef>
                <a:spcPct val="30000"/>
              </a:spcBef>
            </a:pPr>
            <a:r>
              <a:rPr lang="en-US" altLang="zh-CN" sz="2800" i="0" dirty="0">
                <a:solidFill>
                  <a:srgbClr val="000099"/>
                </a:solidFill>
                <a:effectLst>
                  <a:outerShdw blurRad="38100" dist="38100" dir="2700000" algn="tl">
                    <a:srgbClr val="000000">
                      <a:alpha val="43137"/>
                    </a:srgbClr>
                  </a:outerShdw>
                </a:effectLst>
              </a:rPr>
              <a:t>6</a:t>
            </a:r>
            <a:endParaRPr lang="en-US" altLang="zh-CN" b="0" i="0" dirty="0">
              <a:effectLst>
                <a:outerShdw blurRad="38100" dist="38100" dir="2700000" algn="tl">
                  <a:srgbClr val="000000">
                    <a:alpha val="43137"/>
                  </a:srgbClr>
                </a:outerShdw>
              </a:effectLst>
            </a:endParaRPr>
          </a:p>
        </p:txBody>
      </p:sp>
      <p:sp>
        <p:nvSpPr>
          <p:cNvPr id="25" name="Text Box 18"/>
          <p:cNvSpPr txBox="1">
            <a:spLocks noChangeArrowheads="1"/>
          </p:cNvSpPr>
          <p:nvPr/>
        </p:nvSpPr>
        <p:spPr bwMode="auto">
          <a:xfrm>
            <a:off x="3143240" y="1571612"/>
            <a:ext cx="5008935" cy="461665"/>
          </a:xfrm>
          <a:prstGeom prst="rect">
            <a:avLst/>
          </a:prstGeom>
          <a:noFill/>
          <a:ln w="38100">
            <a:noFill/>
            <a:miter lim="800000"/>
            <a:headEnd/>
            <a:tailEnd/>
          </a:ln>
          <a:effectLst/>
        </p:spPr>
        <p:txBody>
          <a:bodyPr wrap="none" anchor="ctr">
            <a:spAutoFit/>
          </a:bodyPr>
          <a:lstStyle/>
          <a:p>
            <a:pPr>
              <a:defRPr/>
            </a:pPr>
            <a:r>
              <a:rPr lang="en-US" altLang="zh-CN" i="0" dirty="0">
                <a:solidFill>
                  <a:srgbClr val="000099"/>
                </a:solidFill>
                <a:effectLst>
                  <a:outerShdw blurRad="38100" dist="38100" dir="2700000" algn="tl">
                    <a:srgbClr val="C0C0C0"/>
                  </a:outerShdw>
                </a:effectLst>
              </a:rPr>
              <a:t>  weight  parent  </a:t>
            </a:r>
            <a:r>
              <a:rPr lang="en-US" altLang="zh-CN" i="0" dirty="0" err="1" smtClean="0">
                <a:solidFill>
                  <a:srgbClr val="000099"/>
                </a:solidFill>
                <a:effectLst>
                  <a:outerShdw blurRad="38100" dist="38100" dir="2700000" algn="tl">
                    <a:srgbClr val="C0C0C0"/>
                  </a:outerShdw>
                </a:effectLst>
              </a:rPr>
              <a:t>leftChild</a:t>
            </a:r>
            <a:r>
              <a:rPr lang="en-US" altLang="zh-CN" i="0" dirty="0" smtClean="0">
                <a:solidFill>
                  <a:srgbClr val="000099"/>
                </a:solidFill>
                <a:effectLst>
                  <a:outerShdw blurRad="38100" dist="38100" dir="2700000" algn="tl">
                    <a:srgbClr val="C0C0C0"/>
                  </a:outerShdw>
                </a:effectLst>
              </a:rPr>
              <a:t> </a:t>
            </a:r>
            <a:r>
              <a:rPr lang="en-US" altLang="zh-CN" i="0" dirty="0" err="1" smtClean="0">
                <a:solidFill>
                  <a:srgbClr val="000099"/>
                </a:solidFill>
                <a:effectLst>
                  <a:outerShdw blurRad="38100" dist="38100" dir="2700000" algn="tl">
                    <a:srgbClr val="C0C0C0"/>
                  </a:outerShdw>
                </a:effectLst>
              </a:rPr>
              <a:t>rightChild</a:t>
            </a:r>
            <a:endParaRPr lang="en-US" altLang="zh-CN" b="0" i="0" dirty="0">
              <a:effectLst>
                <a:outerShdw blurRad="38100" dist="38100" dir="2700000" algn="tl">
                  <a:srgbClr val="C0C0C0"/>
                </a:outerShdw>
              </a:effectLst>
            </a:endParaRPr>
          </a:p>
        </p:txBody>
      </p:sp>
      <p:sp>
        <p:nvSpPr>
          <p:cNvPr id="24" name="灯片编号占位符 23"/>
          <p:cNvSpPr>
            <a:spLocks noGrp="1"/>
          </p:cNvSpPr>
          <p:nvPr>
            <p:ph type="sldNum" sz="quarter" idx="12"/>
          </p:nvPr>
        </p:nvSpPr>
        <p:spPr/>
        <p:txBody>
          <a:bodyPr/>
          <a:lstStyle/>
          <a:p>
            <a:pPr>
              <a:defRPr/>
            </a:pPr>
            <a:fld id="{40D23E0A-D758-45BD-827F-90FA2C1CB3A3}" type="slidenum">
              <a:rPr lang="en-US" altLang="zh-CN" smtClean="0"/>
              <a:pPr>
                <a:defRPr/>
              </a:pPr>
              <a:t>314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6"/>
                                        </p:tgtEl>
                                        <p:attrNameLst>
                                          <p:attrName>style.visibility</p:attrName>
                                        </p:attrNameLst>
                                      </p:cBhvr>
                                      <p:to>
                                        <p:strVal val="visible"/>
                                      </p:to>
                                    </p:set>
                                    <p:anim calcmode="lin" valueType="num">
                                      <p:cBhvr additive="base">
                                        <p:cTn id="7" dur="500" fill="hold"/>
                                        <p:tgtEl>
                                          <p:spTgt spid="384006"/>
                                        </p:tgtEl>
                                        <p:attrNameLst>
                                          <p:attrName>ppt_x</p:attrName>
                                        </p:attrNameLst>
                                      </p:cBhvr>
                                      <p:tavLst>
                                        <p:tav tm="0">
                                          <p:val>
                                            <p:strVal val="0-#ppt_w/2"/>
                                          </p:val>
                                        </p:tav>
                                        <p:tav tm="100000">
                                          <p:val>
                                            <p:strVal val="#ppt_x"/>
                                          </p:val>
                                        </p:tav>
                                      </p:tavLst>
                                    </p:anim>
                                    <p:anim calcmode="lin" valueType="num">
                                      <p:cBhvr additive="base">
                                        <p:cTn id="8" dur="500" fill="hold"/>
                                        <p:tgtEl>
                                          <p:spTgt spid="38400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4007"/>
                                        </p:tgtEl>
                                        <p:attrNameLst>
                                          <p:attrName>style.visibility</p:attrName>
                                        </p:attrNameLst>
                                      </p:cBhvr>
                                      <p:to>
                                        <p:strVal val="visible"/>
                                      </p:to>
                                    </p:set>
                                    <p:anim calcmode="lin" valueType="num">
                                      <p:cBhvr additive="base">
                                        <p:cTn id="11" dur="500" fill="hold"/>
                                        <p:tgtEl>
                                          <p:spTgt spid="384007"/>
                                        </p:tgtEl>
                                        <p:attrNameLst>
                                          <p:attrName>ppt_x</p:attrName>
                                        </p:attrNameLst>
                                      </p:cBhvr>
                                      <p:tavLst>
                                        <p:tav tm="0">
                                          <p:val>
                                            <p:strVal val="0-#ppt_w/2"/>
                                          </p:val>
                                        </p:tav>
                                        <p:tav tm="100000">
                                          <p:val>
                                            <p:strVal val="#ppt_x"/>
                                          </p:val>
                                        </p:tav>
                                      </p:tavLst>
                                    </p:anim>
                                    <p:anim calcmode="lin" valueType="num">
                                      <p:cBhvr additive="base">
                                        <p:cTn id="12" dur="500" fill="hold"/>
                                        <p:tgtEl>
                                          <p:spTgt spid="38400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4008"/>
                                        </p:tgtEl>
                                        <p:attrNameLst>
                                          <p:attrName>style.visibility</p:attrName>
                                        </p:attrNameLst>
                                      </p:cBhvr>
                                      <p:to>
                                        <p:strVal val="visible"/>
                                      </p:to>
                                    </p:set>
                                    <p:anim calcmode="lin" valueType="num">
                                      <p:cBhvr additive="base">
                                        <p:cTn id="15" dur="500" fill="hold"/>
                                        <p:tgtEl>
                                          <p:spTgt spid="384008"/>
                                        </p:tgtEl>
                                        <p:attrNameLst>
                                          <p:attrName>ppt_x</p:attrName>
                                        </p:attrNameLst>
                                      </p:cBhvr>
                                      <p:tavLst>
                                        <p:tav tm="0">
                                          <p:val>
                                            <p:strVal val="0-#ppt_w/2"/>
                                          </p:val>
                                        </p:tav>
                                        <p:tav tm="100000">
                                          <p:val>
                                            <p:strVal val="#ppt_x"/>
                                          </p:val>
                                        </p:tav>
                                      </p:tavLst>
                                    </p:anim>
                                    <p:anim calcmode="lin" valueType="num">
                                      <p:cBhvr additive="base">
                                        <p:cTn id="16" dur="500" fill="hold"/>
                                        <p:tgtEl>
                                          <p:spTgt spid="38400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84009"/>
                                        </p:tgtEl>
                                        <p:attrNameLst>
                                          <p:attrName>style.visibility</p:attrName>
                                        </p:attrNameLst>
                                      </p:cBhvr>
                                      <p:to>
                                        <p:strVal val="visible"/>
                                      </p:to>
                                    </p:set>
                                    <p:anim calcmode="lin" valueType="num">
                                      <p:cBhvr additive="base">
                                        <p:cTn id="19" dur="500" fill="hold"/>
                                        <p:tgtEl>
                                          <p:spTgt spid="384009"/>
                                        </p:tgtEl>
                                        <p:attrNameLst>
                                          <p:attrName>ppt_x</p:attrName>
                                        </p:attrNameLst>
                                      </p:cBhvr>
                                      <p:tavLst>
                                        <p:tav tm="0">
                                          <p:val>
                                            <p:strVal val="0-#ppt_w/2"/>
                                          </p:val>
                                        </p:tav>
                                        <p:tav tm="100000">
                                          <p:val>
                                            <p:strVal val="#ppt_x"/>
                                          </p:val>
                                        </p:tav>
                                      </p:tavLst>
                                    </p:anim>
                                    <p:anim calcmode="lin" valueType="num">
                                      <p:cBhvr additive="base">
                                        <p:cTn id="20" dur="500" fill="hold"/>
                                        <p:tgtEl>
                                          <p:spTgt spid="38400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84010"/>
                                        </p:tgtEl>
                                        <p:attrNameLst>
                                          <p:attrName>style.visibility</p:attrName>
                                        </p:attrNameLst>
                                      </p:cBhvr>
                                      <p:to>
                                        <p:strVal val="visible"/>
                                      </p:to>
                                    </p:set>
                                    <p:anim calcmode="lin" valueType="num">
                                      <p:cBhvr additive="base">
                                        <p:cTn id="23" dur="500" fill="hold"/>
                                        <p:tgtEl>
                                          <p:spTgt spid="384010"/>
                                        </p:tgtEl>
                                        <p:attrNameLst>
                                          <p:attrName>ppt_x</p:attrName>
                                        </p:attrNameLst>
                                      </p:cBhvr>
                                      <p:tavLst>
                                        <p:tav tm="0">
                                          <p:val>
                                            <p:strVal val="0-#ppt_w/2"/>
                                          </p:val>
                                        </p:tav>
                                        <p:tav tm="100000">
                                          <p:val>
                                            <p:strVal val="#ppt_x"/>
                                          </p:val>
                                        </p:tav>
                                      </p:tavLst>
                                    </p:anim>
                                    <p:anim calcmode="lin" valueType="num">
                                      <p:cBhvr additive="base">
                                        <p:cTn id="24" dur="500" fill="hold"/>
                                        <p:tgtEl>
                                          <p:spTgt spid="3840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84011"/>
                                        </p:tgtEl>
                                        <p:attrNameLst>
                                          <p:attrName>style.visibility</p:attrName>
                                        </p:attrNameLst>
                                      </p:cBhvr>
                                      <p:to>
                                        <p:strVal val="visible"/>
                                      </p:to>
                                    </p:set>
                                    <p:anim calcmode="lin" valueType="num">
                                      <p:cBhvr additive="base">
                                        <p:cTn id="27" dur="500" fill="hold"/>
                                        <p:tgtEl>
                                          <p:spTgt spid="384011"/>
                                        </p:tgtEl>
                                        <p:attrNameLst>
                                          <p:attrName>ppt_x</p:attrName>
                                        </p:attrNameLst>
                                      </p:cBhvr>
                                      <p:tavLst>
                                        <p:tav tm="0">
                                          <p:val>
                                            <p:strVal val="0-#ppt_w/2"/>
                                          </p:val>
                                        </p:tav>
                                        <p:tav tm="100000">
                                          <p:val>
                                            <p:strVal val="#ppt_x"/>
                                          </p:val>
                                        </p:tav>
                                      </p:tavLst>
                                    </p:anim>
                                    <p:anim calcmode="lin" valueType="num">
                                      <p:cBhvr additive="base">
                                        <p:cTn id="28" dur="500" fill="hold"/>
                                        <p:tgtEl>
                                          <p:spTgt spid="3840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84012"/>
                                        </p:tgtEl>
                                        <p:attrNameLst>
                                          <p:attrName>style.visibility</p:attrName>
                                        </p:attrNameLst>
                                      </p:cBhvr>
                                      <p:to>
                                        <p:strVal val="visible"/>
                                      </p:to>
                                    </p:set>
                                    <p:anim calcmode="lin" valueType="num">
                                      <p:cBhvr additive="base">
                                        <p:cTn id="31" dur="500" fill="hold"/>
                                        <p:tgtEl>
                                          <p:spTgt spid="384012"/>
                                        </p:tgtEl>
                                        <p:attrNameLst>
                                          <p:attrName>ppt_x</p:attrName>
                                        </p:attrNameLst>
                                      </p:cBhvr>
                                      <p:tavLst>
                                        <p:tav tm="0">
                                          <p:val>
                                            <p:strVal val="0-#ppt_w/2"/>
                                          </p:val>
                                        </p:tav>
                                        <p:tav tm="100000">
                                          <p:val>
                                            <p:strVal val="#ppt_x"/>
                                          </p:val>
                                        </p:tav>
                                      </p:tavLst>
                                    </p:anim>
                                    <p:anim calcmode="lin" valueType="num">
                                      <p:cBhvr additive="base">
                                        <p:cTn id="32" dur="500" fill="hold"/>
                                        <p:tgtEl>
                                          <p:spTgt spid="38401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4013"/>
                                        </p:tgtEl>
                                        <p:attrNameLst>
                                          <p:attrName>style.visibility</p:attrName>
                                        </p:attrNameLst>
                                      </p:cBhvr>
                                      <p:to>
                                        <p:strVal val="visible"/>
                                      </p:to>
                                    </p:set>
                                    <p:anim calcmode="lin" valueType="num">
                                      <p:cBhvr additive="base">
                                        <p:cTn id="35" dur="500" fill="hold"/>
                                        <p:tgtEl>
                                          <p:spTgt spid="384013"/>
                                        </p:tgtEl>
                                        <p:attrNameLst>
                                          <p:attrName>ppt_x</p:attrName>
                                        </p:attrNameLst>
                                      </p:cBhvr>
                                      <p:tavLst>
                                        <p:tav tm="0">
                                          <p:val>
                                            <p:strVal val="0-#ppt_w/2"/>
                                          </p:val>
                                        </p:tav>
                                        <p:tav tm="100000">
                                          <p:val>
                                            <p:strVal val="#ppt_x"/>
                                          </p:val>
                                        </p:tav>
                                      </p:tavLst>
                                    </p:anim>
                                    <p:anim calcmode="lin" valueType="num">
                                      <p:cBhvr additive="base">
                                        <p:cTn id="36" dur="500" fill="hold"/>
                                        <p:tgtEl>
                                          <p:spTgt spid="3840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84014"/>
                                        </p:tgtEl>
                                        <p:attrNameLst>
                                          <p:attrName>style.visibility</p:attrName>
                                        </p:attrNameLst>
                                      </p:cBhvr>
                                      <p:to>
                                        <p:strVal val="visible"/>
                                      </p:to>
                                    </p:set>
                                    <p:anim calcmode="lin" valueType="num">
                                      <p:cBhvr additive="base">
                                        <p:cTn id="41" dur="500" fill="hold"/>
                                        <p:tgtEl>
                                          <p:spTgt spid="384014"/>
                                        </p:tgtEl>
                                        <p:attrNameLst>
                                          <p:attrName>ppt_x</p:attrName>
                                        </p:attrNameLst>
                                      </p:cBhvr>
                                      <p:tavLst>
                                        <p:tav tm="0">
                                          <p:val>
                                            <p:strVal val="0-#ppt_w/2"/>
                                          </p:val>
                                        </p:tav>
                                        <p:tav tm="100000">
                                          <p:val>
                                            <p:strVal val="#ppt_x"/>
                                          </p:val>
                                        </p:tav>
                                      </p:tavLst>
                                    </p:anim>
                                    <p:anim calcmode="lin" valueType="num">
                                      <p:cBhvr additive="base">
                                        <p:cTn id="42" dur="500" fill="hold"/>
                                        <p:tgtEl>
                                          <p:spTgt spid="38401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84015"/>
                                        </p:tgtEl>
                                        <p:attrNameLst>
                                          <p:attrName>style.visibility</p:attrName>
                                        </p:attrNameLst>
                                      </p:cBhvr>
                                      <p:to>
                                        <p:strVal val="visible"/>
                                      </p:to>
                                    </p:set>
                                    <p:anim calcmode="lin" valueType="num">
                                      <p:cBhvr additive="base">
                                        <p:cTn id="45" dur="500" fill="hold"/>
                                        <p:tgtEl>
                                          <p:spTgt spid="384015"/>
                                        </p:tgtEl>
                                        <p:attrNameLst>
                                          <p:attrName>ppt_x</p:attrName>
                                        </p:attrNameLst>
                                      </p:cBhvr>
                                      <p:tavLst>
                                        <p:tav tm="0">
                                          <p:val>
                                            <p:strVal val="0-#ppt_w/2"/>
                                          </p:val>
                                        </p:tav>
                                        <p:tav tm="100000">
                                          <p:val>
                                            <p:strVal val="#ppt_x"/>
                                          </p:val>
                                        </p:tav>
                                      </p:tavLst>
                                    </p:anim>
                                    <p:anim calcmode="lin" valueType="num">
                                      <p:cBhvr additive="base">
                                        <p:cTn id="46" dur="500" fill="hold"/>
                                        <p:tgtEl>
                                          <p:spTgt spid="3840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84016"/>
                                        </p:tgtEl>
                                        <p:attrNameLst>
                                          <p:attrName>style.visibility</p:attrName>
                                        </p:attrNameLst>
                                      </p:cBhvr>
                                      <p:to>
                                        <p:strVal val="visible"/>
                                      </p:to>
                                    </p:set>
                                    <p:anim calcmode="lin" valueType="num">
                                      <p:cBhvr additive="base">
                                        <p:cTn id="49" dur="500" fill="hold"/>
                                        <p:tgtEl>
                                          <p:spTgt spid="384016"/>
                                        </p:tgtEl>
                                        <p:attrNameLst>
                                          <p:attrName>ppt_x</p:attrName>
                                        </p:attrNameLst>
                                      </p:cBhvr>
                                      <p:tavLst>
                                        <p:tav tm="0">
                                          <p:val>
                                            <p:strVal val="0-#ppt_w/2"/>
                                          </p:val>
                                        </p:tav>
                                        <p:tav tm="100000">
                                          <p:val>
                                            <p:strVal val="#ppt_x"/>
                                          </p:val>
                                        </p:tav>
                                      </p:tavLst>
                                    </p:anim>
                                    <p:anim calcmode="lin" valueType="num">
                                      <p:cBhvr additive="base">
                                        <p:cTn id="50" dur="500" fill="hold"/>
                                        <p:tgtEl>
                                          <p:spTgt spid="38401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84017"/>
                                        </p:tgtEl>
                                        <p:attrNameLst>
                                          <p:attrName>style.visibility</p:attrName>
                                        </p:attrNameLst>
                                      </p:cBhvr>
                                      <p:to>
                                        <p:strVal val="visible"/>
                                      </p:to>
                                    </p:set>
                                    <p:anim calcmode="lin" valueType="num">
                                      <p:cBhvr additive="base">
                                        <p:cTn id="53" dur="500" fill="hold"/>
                                        <p:tgtEl>
                                          <p:spTgt spid="384017"/>
                                        </p:tgtEl>
                                        <p:attrNameLst>
                                          <p:attrName>ppt_x</p:attrName>
                                        </p:attrNameLst>
                                      </p:cBhvr>
                                      <p:tavLst>
                                        <p:tav tm="0">
                                          <p:val>
                                            <p:strVal val="0-#ppt_w/2"/>
                                          </p:val>
                                        </p:tav>
                                        <p:tav tm="100000">
                                          <p:val>
                                            <p:strVal val="#ppt_x"/>
                                          </p:val>
                                        </p:tav>
                                      </p:tavLst>
                                    </p:anim>
                                    <p:anim calcmode="lin" valueType="num">
                                      <p:cBhvr additive="base">
                                        <p:cTn id="54" dur="500" fill="hold"/>
                                        <p:tgtEl>
                                          <p:spTgt spid="38401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84019"/>
                                        </p:tgtEl>
                                        <p:attrNameLst>
                                          <p:attrName>style.visibility</p:attrName>
                                        </p:attrNameLst>
                                      </p:cBhvr>
                                      <p:to>
                                        <p:strVal val="visible"/>
                                      </p:to>
                                    </p:set>
                                    <p:anim calcmode="lin" valueType="num">
                                      <p:cBhvr additive="base">
                                        <p:cTn id="57" dur="500" fill="hold"/>
                                        <p:tgtEl>
                                          <p:spTgt spid="384019"/>
                                        </p:tgtEl>
                                        <p:attrNameLst>
                                          <p:attrName>ppt_x</p:attrName>
                                        </p:attrNameLst>
                                      </p:cBhvr>
                                      <p:tavLst>
                                        <p:tav tm="0">
                                          <p:val>
                                            <p:strVal val="0-#ppt_w/2"/>
                                          </p:val>
                                        </p:tav>
                                        <p:tav tm="100000">
                                          <p:val>
                                            <p:strVal val="#ppt_x"/>
                                          </p:val>
                                        </p:tav>
                                      </p:tavLst>
                                    </p:anim>
                                    <p:anim calcmode="lin" valueType="num">
                                      <p:cBhvr additive="base">
                                        <p:cTn id="58" dur="500" fill="hold"/>
                                        <p:tgtEl>
                                          <p:spTgt spid="384019"/>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84020"/>
                                        </p:tgtEl>
                                        <p:attrNameLst>
                                          <p:attrName>style.visibility</p:attrName>
                                        </p:attrNameLst>
                                      </p:cBhvr>
                                      <p:to>
                                        <p:strVal val="visible"/>
                                      </p:to>
                                    </p:set>
                                    <p:anim calcmode="lin" valueType="num">
                                      <p:cBhvr additive="base">
                                        <p:cTn id="61" dur="500" fill="hold"/>
                                        <p:tgtEl>
                                          <p:spTgt spid="384020"/>
                                        </p:tgtEl>
                                        <p:attrNameLst>
                                          <p:attrName>ppt_x</p:attrName>
                                        </p:attrNameLst>
                                      </p:cBhvr>
                                      <p:tavLst>
                                        <p:tav tm="0">
                                          <p:val>
                                            <p:strVal val="0-#ppt_w/2"/>
                                          </p:val>
                                        </p:tav>
                                        <p:tav tm="100000">
                                          <p:val>
                                            <p:strVal val="#ppt_x"/>
                                          </p:val>
                                        </p:tav>
                                      </p:tavLst>
                                    </p:anim>
                                    <p:anim calcmode="lin" valueType="num">
                                      <p:cBhvr additive="base">
                                        <p:cTn id="62" dur="500" fill="hold"/>
                                        <p:tgtEl>
                                          <p:spTgt spid="384020"/>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84021"/>
                                        </p:tgtEl>
                                        <p:attrNameLst>
                                          <p:attrName>style.visibility</p:attrName>
                                        </p:attrNameLst>
                                      </p:cBhvr>
                                      <p:to>
                                        <p:strVal val="visible"/>
                                      </p:to>
                                    </p:set>
                                    <p:anim calcmode="lin" valueType="num">
                                      <p:cBhvr additive="base">
                                        <p:cTn id="65" dur="500" fill="hold"/>
                                        <p:tgtEl>
                                          <p:spTgt spid="384021"/>
                                        </p:tgtEl>
                                        <p:attrNameLst>
                                          <p:attrName>ppt_x</p:attrName>
                                        </p:attrNameLst>
                                      </p:cBhvr>
                                      <p:tavLst>
                                        <p:tav tm="0">
                                          <p:val>
                                            <p:strVal val="0-#ppt_w/2"/>
                                          </p:val>
                                        </p:tav>
                                        <p:tav tm="100000">
                                          <p:val>
                                            <p:strVal val="#ppt_x"/>
                                          </p:val>
                                        </p:tav>
                                      </p:tavLst>
                                    </p:anim>
                                    <p:anim calcmode="lin" valueType="num">
                                      <p:cBhvr additive="base">
                                        <p:cTn id="66" dur="500" fill="hold"/>
                                        <p:tgtEl>
                                          <p:spTgt spid="384021"/>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84022"/>
                                        </p:tgtEl>
                                        <p:attrNameLst>
                                          <p:attrName>style.visibility</p:attrName>
                                        </p:attrNameLst>
                                      </p:cBhvr>
                                      <p:to>
                                        <p:strVal val="visible"/>
                                      </p:to>
                                    </p:set>
                                    <p:anim calcmode="lin" valueType="num">
                                      <p:cBhvr additive="base">
                                        <p:cTn id="69" dur="500" fill="hold"/>
                                        <p:tgtEl>
                                          <p:spTgt spid="384022"/>
                                        </p:tgtEl>
                                        <p:attrNameLst>
                                          <p:attrName>ppt_x</p:attrName>
                                        </p:attrNameLst>
                                      </p:cBhvr>
                                      <p:tavLst>
                                        <p:tav tm="0">
                                          <p:val>
                                            <p:strVal val="0-#ppt_w/2"/>
                                          </p:val>
                                        </p:tav>
                                        <p:tav tm="100000">
                                          <p:val>
                                            <p:strVal val="#ppt_x"/>
                                          </p:val>
                                        </p:tav>
                                      </p:tavLst>
                                    </p:anim>
                                    <p:anim calcmode="lin" valueType="num">
                                      <p:cBhvr additive="base">
                                        <p:cTn id="70" dur="500" fill="hold"/>
                                        <p:tgtEl>
                                          <p:spTgt spid="384022"/>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384023"/>
                                        </p:tgtEl>
                                        <p:attrNameLst>
                                          <p:attrName>style.visibility</p:attrName>
                                        </p:attrNameLst>
                                      </p:cBhvr>
                                      <p:to>
                                        <p:strVal val="visible"/>
                                      </p:to>
                                    </p:set>
                                    <p:anim calcmode="lin" valueType="num">
                                      <p:cBhvr additive="base">
                                        <p:cTn id="73" dur="500" fill="hold"/>
                                        <p:tgtEl>
                                          <p:spTgt spid="384023"/>
                                        </p:tgtEl>
                                        <p:attrNameLst>
                                          <p:attrName>ppt_x</p:attrName>
                                        </p:attrNameLst>
                                      </p:cBhvr>
                                      <p:tavLst>
                                        <p:tav tm="0">
                                          <p:val>
                                            <p:strVal val="0-#ppt_w/2"/>
                                          </p:val>
                                        </p:tav>
                                        <p:tav tm="100000">
                                          <p:val>
                                            <p:strVal val="#ppt_x"/>
                                          </p:val>
                                        </p:tav>
                                      </p:tavLst>
                                    </p:anim>
                                    <p:anim calcmode="lin" valueType="num">
                                      <p:cBhvr additive="base">
                                        <p:cTn id="74" dur="500" fill="hold"/>
                                        <p:tgtEl>
                                          <p:spTgt spid="38402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384024"/>
                                        </p:tgtEl>
                                        <p:attrNameLst>
                                          <p:attrName>style.visibility</p:attrName>
                                        </p:attrNameLst>
                                      </p:cBhvr>
                                      <p:to>
                                        <p:strVal val="visible"/>
                                      </p:to>
                                    </p:set>
                                    <p:anim calcmode="lin" valueType="num">
                                      <p:cBhvr additive="base">
                                        <p:cTn id="77" dur="500" fill="hold"/>
                                        <p:tgtEl>
                                          <p:spTgt spid="384024"/>
                                        </p:tgtEl>
                                        <p:attrNameLst>
                                          <p:attrName>ppt_x</p:attrName>
                                        </p:attrNameLst>
                                      </p:cBhvr>
                                      <p:tavLst>
                                        <p:tav tm="0">
                                          <p:val>
                                            <p:strVal val="0-#ppt_w/2"/>
                                          </p:val>
                                        </p:tav>
                                        <p:tav tm="100000">
                                          <p:val>
                                            <p:strVal val="#ppt_x"/>
                                          </p:val>
                                        </p:tav>
                                      </p:tavLst>
                                    </p:anim>
                                    <p:anim calcmode="lin" valueType="num">
                                      <p:cBhvr additive="base">
                                        <p:cTn id="78" dur="500" fill="hold"/>
                                        <p:tgtEl>
                                          <p:spTgt spid="384024"/>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384025"/>
                                        </p:tgtEl>
                                        <p:attrNameLst>
                                          <p:attrName>style.visibility</p:attrName>
                                        </p:attrNameLst>
                                      </p:cBhvr>
                                      <p:to>
                                        <p:strVal val="visible"/>
                                      </p:to>
                                    </p:set>
                                    <p:anim calcmode="lin" valueType="num">
                                      <p:cBhvr additive="base">
                                        <p:cTn id="81" dur="500" fill="hold"/>
                                        <p:tgtEl>
                                          <p:spTgt spid="384025"/>
                                        </p:tgtEl>
                                        <p:attrNameLst>
                                          <p:attrName>ppt_x</p:attrName>
                                        </p:attrNameLst>
                                      </p:cBhvr>
                                      <p:tavLst>
                                        <p:tav tm="0">
                                          <p:val>
                                            <p:strVal val="0-#ppt_w/2"/>
                                          </p:val>
                                        </p:tav>
                                        <p:tav tm="100000">
                                          <p:val>
                                            <p:strVal val="#ppt_x"/>
                                          </p:val>
                                        </p:tav>
                                      </p:tavLst>
                                    </p:anim>
                                    <p:anim calcmode="lin" valueType="num">
                                      <p:cBhvr additive="base">
                                        <p:cTn id="82" dur="500" fill="hold"/>
                                        <p:tgtEl>
                                          <p:spTgt spid="384025"/>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84026"/>
                                        </p:tgtEl>
                                        <p:attrNameLst>
                                          <p:attrName>style.visibility</p:attrName>
                                        </p:attrNameLst>
                                      </p:cBhvr>
                                      <p:to>
                                        <p:strVal val="visible"/>
                                      </p:to>
                                    </p:set>
                                    <p:anim calcmode="lin" valueType="num">
                                      <p:cBhvr additive="base">
                                        <p:cTn id="85" dur="500" fill="hold"/>
                                        <p:tgtEl>
                                          <p:spTgt spid="384026"/>
                                        </p:tgtEl>
                                        <p:attrNameLst>
                                          <p:attrName>ppt_x</p:attrName>
                                        </p:attrNameLst>
                                      </p:cBhvr>
                                      <p:tavLst>
                                        <p:tav tm="0">
                                          <p:val>
                                            <p:strVal val="0-#ppt_w/2"/>
                                          </p:val>
                                        </p:tav>
                                        <p:tav tm="100000">
                                          <p:val>
                                            <p:strVal val="#ppt_x"/>
                                          </p:val>
                                        </p:tav>
                                      </p:tavLst>
                                    </p:anim>
                                    <p:anim calcmode="lin" valueType="num">
                                      <p:cBhvr additive="base">
                                        <p:cTn id="86" dur="500" fill="hold"/>
                                        <p:tgtEl>
                                          <p:spTgt spid="384026"/>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0-#ppt_w/2"/>
                                          </p:val>
                                        </p:tav>
                                        <p:tav tm="100000">
                                          <p:val>
                                            <p:strVal val="#ppt_x"/>
                                          </p:val>
                                        </p:tav>
                                      </p:tavLst>
                                    </p:anim>
                                    <p:anim calcmode="lin" valueType="num">
                                      <p:cBhvr additive="base">
                                        <p:cTn id="9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6" grpId="0" animBg="1"/>
      <p:bldP spid="384007" grpId="0" animBg="1"/>
      <p:bldP spid="384008" grpId="0"/>
      <p:bldP spid="384009" grpId="0" animBg="1"/>
      <p:bldP spid="384010" grpId="0" animBg="1"/>
      <p:bldP spid="384011" grpId="0"/>
      <p:bldP spid="384012" grpId="0"/>
      <p:bldP spid="384013" grpId="0"/>
      <p:bldP spid="384014" grpId="0" animBg="1"/>
      <p:bldP spid="384015" grpId="0" animBg="1"/>
      <p:bldP spid="384016" grpId="0" animBg="1"/>
      <p:bldP spid="384017" grpId="0" animBg="1"/>
      <p:bldP spid="384019" grpId="0"/>
      <p:bldP spid="384020" grpId="0" animBg="1"/>
      <p:bldP spid="384021" grpId="0" animBg="1"/>
      <p:bldP spid="384022" grpId="0" animBg="1"/>
      <p:bldP spid="384023" grpId="0" animBg="1"/>
      <p:bldP spid="384024" grpId="0" animBg="1"/>
      <p:bldP spid="384025" grpId="0" animBg="1"/>
      <p:bldP spid="384026" grpId="0"/>
      <p:bldP spid="25" grpId="0"/>
    </p:bldLst>
  </p:timing>
</p:sld>
</file>

<file path=ppt/slides/slide3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609600" y="41148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6051" name="Rectangle 3"/>
          <p:cNvSpPr>
            <a:spLocks noChangeArrowheads="1"/>
          </p:cNvSpPr>
          <p:nvPr/>
        </p:nvSpPr>
        <p:spPr bwMode="auto">
          <a:xfrm>
            <a:off x="1228725" y="41148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6052" name="Text Box 4"/>
          <p:cNvSpPr txBox="1">
            <a:spLocks noChangeArrowheads="1"/>
          </p:cNvSpPr>
          <p:nvPr/>
        </p:nvSpPr>
        <p:spPr bwMode="auto">
          <a:xfrm>
            <a:off x="1228725" y="40528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i="0">
              <a:effectLst>
                <a:outerShdw blurRad="38100" dist="38100" dir="2700000" algn="tl">
                  <a:srgbClr val="C0C0C0"/>
                </a:outerShdw>
              </a:effectLst>
            </a:endParaRPr>
          </a:p>
        </p:txBody>
      </p:sp>
      <p:sp>
        <p:nvSpPr>
          <p:cNvPr id="386053" name="Line 5"/>
          <p:cNvSpPr>
            <a:spLocks noChangeShapeType="1"/>
          </p:cNvSpPr>
          <p:nvPr/>
        </p:nvSpPr>
        <p:spPr bwMode="auto">
          <a:xfrm>
            <a:off x="2143125" y="44958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6054" name="Line 6"/>
          <p:cNvSpPr>
            <a:spLocks noChangeShapeType="1"/>
          </p:cNvSpPr>
          <p:nvPr/>
        </p:nvSpPr>
        <p:spPr bwMode="auto">
          <a:xfrm flipH="1">
            <a:off x="1762125" y="44958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6055" name="Rectangle 7"/>
          <p:cNvSpPr>
            <a:spLocks noChangeArrowheads="1"/>
          </p:cNvSpPr>
          <p:nvPr/>
        </p:nvSpPr>
        <p:spPr bwMode="auto">
          <a:xfrm>
            <a:off x="1533525" y="48768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6056" name="Rectangle 8"/>
          <p:cNvSpPr>
            <a:spLocks noChangeArrowheads="1"/>
          </p:cNvSpPr>
          <p:nvPr/>
        </p:nvSpPr>
        <p:spPr bwMode="auto">
          <a:xfrm>
            <a:off x="2238375" y="48768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6057" name="Oval 9"/>
          <p:cNvSpPr>
            <a:spLocks noChangeArrowheads="1"/>
          </p:cNvSpPr>
          <p:nvPr/>
        </p:nvSpPr>
        <p:spPr bwMode="auto">
          <a:xfrm>
            <a:off x="1838325" y="41148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6058" name="Text Box 10"/>
          <p:cNvSpPr txBox="1">
            <a:spLocks noChangeArrowheads="1"/>
          </p:cNvSpPr>
          <p:nvPr/>
        </p:nvSpPr>
        <p:spPr bwMode="auto">
          <a:xfrm>
            <a:off x="1533525" y="48148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i="0">
              <a:effectLst>
                <a:outerShdw blurRad="38100" dist="38100" dir="2700000" algn="tl">
                  <a:srgbClr val="C0C0C0"/>
                </a:outerShdw>
              </a:effectLst>
            </a:endParaRPr>
          </a:p>
        </p:txBody>
      </p:sp>
      <p:sp>
        <p:nvSpPr>
          <p:cNvPr id="386059" name="Text Box 11"/>
          <p:cNvSpPr txBox="1">
            <a:spLocks noChangeArrowheads="1"/>
          </p:cNvSpPr>
          <p:nvPr/>
        </p:nvSpPr>
        <p:spPr bwMode="auto">
          <a:xfrm>
            <a:off x="609600" y="40386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i="0">
              <a:effectLst>
                <a:outerShdw blurRad="38100" dist="38100" dir="2700000" algn="tl">
                  <a:srgbClr val="C0C0C0"/>
                </a:outerShdw>
              </a:effectLst>
            </a:endParaRPr>
          </a:p>
        </p:txBody>
      </p:sp>
      <p:sp>
        <p:nvSpPr>
          <p:cNvPr id="386060" name="Text Box 12"/>
          <p:cNvSpPr txBox="1">
            <a:spLocks noChangeArrowheads="1"/>
          </p:cNvSpPr>
          <p:nvPr/>
        </p:nvSpPr>
        <p:spPr bwMode="auto">
          <a:xfrm>
            <a:off x="2257425" y="48148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i="0">
              <a:effectLst>
                <a:outerShdw blurRad="38100" dist="38100" dir="2700000" algn="tl">
                  <a:srgbClr val="C0C0C0"/>
                </a:outerShdw>
              </a:effectLst>
            </a:endParaRPr>
          </a:p>
        </p:txBody>
      </p:sp>
      <p:sp>
        <p:nvSpPr>
          <p:cNvPr id="386061" name="Text Box 13"/>
          <p:cNvSpPr txBox="1">
            <a:spLocks noChangeArrowheads="1"/>
          </p:cNvSpPr>
          <p:nvPr/>
        </p:nvSpPr>
        <p:spPr bwMode="auto">
          <a:xfrm>
            <a:off x="1787525" y="4084638"/>
            <a:ext cx="527050"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6</a:t>
            </a:r>
            <a:endParaRPr lang="en-US" altLang="zh-CN" sz="2800" i="0">
              <a:effectLst>
                <a:outerShdw blurRad="38100" dist="38100" dir="2700000" algn="tl">
                  <a:srgbClr val="C0C0C0"/>
                </a:outerShdw>
              </a:effectLst>
            </a:endParaRPr>
          </a:p>
        </p:txBody>
      </p:sp>
      <p:sp>
        <p:nvSpPr>
          <p:cNvPr id="386062" name="Rectangle 14"/>
          <p:cNvSpPr>
            <a:spLocks noChangeArrowheads="1"/>
          </p:cNvSpPr>
          <p:nvPr/>
        </p:nvSpPr>
        <p:spPr bwMode="auto">
          <a:xfrm>
            <a:off x="3352800" y="1143000"/>
            <a:ext cx="5181600" cy="4267200"/>
          </a:xfrm>
          <a:prstGeom prst="rect">
            <a:avLst/>
          </a:prstGeom>
          <a:noFill/>
          <a:ln w="38100">
            <a:solidFill>
              <a:srgbClr val="000099"/>
            </a:solidFill>
            <a:miter lim="800000"/>
            <a:headEnd/>
            <a:tailEnd/>
          </a:ln>
        </p:spPr>
        <p:txBody>
          <a:bodyPr wrap="none" anchor="ctr"/>
          <a:lstStyle/>
          <a:p>
            <a:endParaRPr lang="zh-CN" altLang="en-US"/>
          </a:p>
        </p:txBody>
      </p:sp>
      <p:sp>
        <p:nvSpPr>
          <p:cNvPr id="386063" name="Line 15"/>
          <p:cNvSpPr>
            <a:spLocks noChangeShapeType="1"/>
          </p:cNvSpPr>
          <p:nvPr/>
        </p:nvSpPr>
        <p:spPr bwMode="auto">
          <a:xfrm>
            <a:off x="57150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6064" name="Line 16"/>
          <p:cNvSpPr>
            <a:spLocks noChangeShapeType="1"/>
          </p:cNvSpPr>
          <p:nvPr/>
        </p:nvSpPr>
        <p:spPr bwMode="auto">
          <a:xfrm>
            <a:off x="70866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6065" name="Line 17"/>
          <p:cNvSpPr>
            <a:spLocks noChangeShapeType="1"/>
          </p:cNvSpPr>
          <p:nvPr/>
        </p:nvSpPr>
        <p:spPr bwMode="auto">
          <a:xfrm>
            <a:off x="44958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6067" name="Text Box 19"/>
          <p:cNvSpPr txBox="1">
            <a:spLocks noChangeArrowheads="1"/>
          </p:cNvSpPr>
          <p:nvPr/>
        </p:nvSpPr>
        <p:spPr bwMode="auto">
          <a:xfrm>
            <a:off x="3635375" y="1125538"/>
            <a:ext cx="4751388" cy="4195762"/>
          </a:xfrm>
          <a:prstGeom prst="rect">
            <a:avLst/>
          </a:prstGeom>
          <a:noFill/>
          <a:ln w="38100">
            <a:noFill/>
            <a:miter lim="800000"/>
            <a:headEnd/>
            <a:tailEnd/>
          </a:ln>
          <a:effectLst/>
        </p:spPr>
        <p:txBody>
          <a:bodyPr anchor="ctr">
            <a:spAutoFit/>
          </a:bodyPr>
          <a:lstStyle/>
          <a:p>
            <a:pPr>
              <a:lnSpc>
                <a:spcPct val="120000"/>
              </a:lnSpc>
              <a:spcBef>
                <a:spcPct val="20000"/>
              </a:spcBef>
              <a:defRPr/>
            </a:pPr>
            <a:r>
              <a:rPr lang="en-US" altLang="zh-CN" sz="2800" i="0">
                <a:solidFill>
                  <a:srgbClr val="CC0000"/>
                </a:solidFill>
                <a:effectLst>
                  <a:outerShdw blurRad="38100" dist="38100" dir="2700000" algn="tl">
                    <a:srgbClr val="C0C0C0"/>
                  </a:outerShdw>
                </a:effectLst>
              </a:rPr>
              <a:t> 7</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lnSpc>
                <a:spcPct val="120000"/>
              </a:lnSpc>
              <a:spcBef>
                <a:spcPct val="20000"/>
              </a:spcBef>
              <a:defRPr/>
            </a:pPr>
            <a:r>
              <a:rPr lang="en-US" altLang="zh-CN" sz="2800" i="0">
                <a:solidFill>
                  <a:srgbClr val="CC0000"/>
                </a:solidFill>
                <a:effectLst>
                  <a:outerShdw blurRad="38100" dist="38100" dir="2700000" algn="tl">
                    <a:srgbClr val="C0C0C0"/>
                  </a:outerShdw>
                </a:effectLst>
              </a:rPr>
              <a:t> 5</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lnSpc>
                <a:spcPct val="120000"/>
              </a:lnSpc>
              <a:spcBef>
                <a:spcPct val="20000"/>
              </a:spcBef>
              <a:defRPr/>
            </a:pPr>
            <a:r>
              <a:rPr lang="en-US" altLang="zh-CN" sz="2800" i="0">
                <a:solidFill>
                  <a:srgbClr val="CC0000"/>
                </a:solidFill>
                <a:effectLst>
                  <a:outerShdw blurRad="38100" dist="38100" dir="2700000" algn="tl">
                    <a:srgbClr val="C0C0C0"/>
                  </a:outerShdw>
                </a:effectLst>
              </a:rPr>
              <a:t> 2</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lnSpc>
                <a:spcPct val="120000"/>
              </a:lnSpc>
              <a:spcBef>
                <a:spcPct val="20000"/>
              </a:spcBef>
              <a:defRPr/>
            </a:pPr>
            <a:r>
              <a:rPr lang="en-US" altLang="zh-CN" sz="2800" i="0">
                <a:solidFill>
                  <a:srgbClr val="CC0000"/>
                </a:solidFill>
                <a:effectLst>
                  <a:outerShdw blurRad="38100" dist="38100" dir="2700000" algn="tl">
                    <a:srgbClr val="C0C0C0"/>
                  </a:outerShdw>
                </a:effectLst>
              </a:rPr>
              <a:t> 4</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a:p>
            <a:pPr>
              <a:lnSpc>
                <a:spcPct val="120000"/>
              </a:lnSpc>
              <a:spcBef>
                <a:spcPct val="20000"/>
              </a:spcBef>
              <a:defRPr/>
            </a:pPr>
            <a:r>
              <a:rPr lang="en-US" altLang="zh-CN" sz="2800" i="0">
                <a:solidFill>
                  <a:srgbClr val="000099"/>
                </a:solidFill>
                <a:effectLst>
                  <a:outerShdw blurRad="38100" dist="38100" dir="2700000" algn="tl">
                    <a:srgbClr val="C0C0C0"/>
                  </a:outerShdw>
                </a:effectLst>
              </a:rPr>
              <a:t> 6</a:t>
            </a: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a:p>
            <a:pPr>
              <a:lnSpc>
                <a:spcPct val="120000"/>
              </a:lnSpc>
              <a:spcBef>
                <a:spcPct val="20000"/>
              </a:spcBef>
              <a:defRPr/>
            </a:pP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a:p>
            <a:pPr>
              <a:lnSpc>
                <a:spcPct val="120000"/>
              </a:lnSpc>
              <a:spcBef>
                <a:spcPct val="20000"/>
              </a:spcBef>
              <a:defRPr/>
            </a:pP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p:txBody>
      </p:sp>
      <p:sp>
        <p:nvSpPr>
          <p:cNvPr id="386068" name="Line 20"/>
          <p:cNvSpPr>
            <a:spLocks noChangeShapeType="1"/>
          </p:cNvSpPr>
          <p:nvPr/>
        </p:nvSpPr>
        <p:spPr bwMode="auto">
          <a:xfrm>
            <a:off x="3352800" y="1752600"/>
            <a:ext cx="5181600" cy="0"/>
          </a:xfrm>
          <a:prstGeom prst="line">
            <a:avLst/>
          </a:prstGeom>
          <a:noFill/>
          <a:ln w="38100">
            <a:solidFill>
              <a:srgbClr val="000099"/>
            </a:solidFill>
            <a:round/>
            <a:headEnd/>
            <a:tailEnd/>
          </a:ln>
        </p:spPr>
        <p:txBody>
          <a:bodyPr wrap="none" anchor="ctr"/>
          <a:lstStyle/>
          <a:p>
            <a:endParaRPr lang="zh-CN" altLang="en-US"/>
          </a:p>
        </p:txBody>
      </p:sp>
      <p:sp>
        <p:nvSpPr>
          <p:cNvPr id="386069" name="Line 21"/>
          <p:cNvSpPr>
            <a:spLocks noChangeShapeType="1"/>
          </p:cNvSpPr>
          <p:nvPr/>
        </p:nvSpPr>
        <p:spPr bwMode="auto">
          <a:xfrm>
            <a:off x="3352800" y="2362200"/>
            <a:ext cx="5181600" cy="0"/>
          </a:xfrm>
          <a:prstGeom prst="line">
            <a:avLst/>
          </a:prstGeom>
          <a:noFill/>
          <a:ln w="38100">
            <a:solidFill>
              <a:srgbClr val="000099"/>
            </a:solidFill>
            <a:round/>
            <a:headEnd/>
            <a:tailEnd/>
          </a:ln>
        </p:spPr>
        <p:txBody>
          <a:bodyPr wrap="none" anchor="ctr"/>
          <a:lstStyle/>
          <a:p>
            <a:endParaRPr lang="zh-CN" altLang="en-US"/>
          </a:p>
        </p:txBody>
      </p:sp>
      <p:sp>
        <p:nvSpPr>
          <p:cNvPr id="386070" name="Line 22"/>
          <p:cNvSpPr>
            <a:spLocks noChangeShapeType="1"/>
          </p:cNvSpPr>
          <p:nvPr/>
        </p:nvSpPr>
        <p:spPr bwMode="auto">
          <a:xfrm>
            <a:off x="3352800" y="2971800"/>
            <a:ext cx="5181600" cy="0"/>
          </a:xfrm>
          <a:prstGeom prst="line">
            <a:avLst/>
          </a:prstGeom>
          <a:noFill/>
          <a:ln w="38100">
            <a:solidFill>
              <a:srgbClr val="000099"/>
            </a:solidFill>
            <a:round/>
            <a:headEnd/>
            <a:tailEnd/>
          </a:ln>
        </p:spPr>
        <p:txBody>
          <a:bodyPr wrap="none" anchor="ctr"/>
          <a:lstStyle/>
          <a:p>
            <a:endParaRPr lang="zh-CN" altLang="en-US"/>
          </a:p>
        </p:txBody>
      </p:sp>
      <p:sp>
        <p:nvSpPr>
          <p:cNvPr id="386071" name="Line 23"/>
          <p:cNvSpPr>
            <a:spLocks noChangeShapeType="1"/>
          </p:cNvSpPr>
          <p:nvPr/>
        </p:nvSpPr>
        <p:spPr bwMode="auto">
          <a:xfrm>
            <a:off x="3352800" y="3581400"/>
            <a:ext cx="5181600" cy="0"/>
          </a:xfrm>
          <a:prstGeom prst="line">
            <a:avLst/>
          </a:prstGeom>
          <a:noFill/>
          <a:ln w="38100">
            <a:solidFill>
              <a:srgbClr val="000099"/>
            </a:solidFill>
            <a:round/>
            <a:headEnd/>
            <a:tailEnd/>
          </a:ln>
        </p:spPr>
        <p:txBody>
          <a:bodyPr wrap="none" anchor="ctr"/>
          <a:lstStyle/>
          <a:p>
            <a:endParaRPr lang="zh-CN" altLang="en-US"/>
          </a:p>
        </p:txBody>
      </p:sp>
      <p:sp>
        <p:nvSpPr>
          <p:cNvPr id="386072" name="Line 24"/>
          <p:cNvSpPr>
            <a:spLocks noChangeShapeType="1"/>
          </p:cNvSpPr>
          <p:nvPr/>
        </p:nvSpPr>
        <p:spPr bwMode="auto">
          <a:xfrm>
            <a:off x="3352800" y="4191000"/>
            <a:ext cx="5181600" cy="0"/>
          </a:xfrm>
          <a:prstGeom prst="line">
            <a:avLst/>
          </a:prstGeom>
          <a:noFill/>
          <a:ln w="38100">
            <a:solidFill>
              <a:srgbClr val="000099"/>
            </a:solidFill>
            <a:round/>
            <a:headEnd/>
            <a:tailEnd/>
          </a:ln>
        </p:spPr>
        <p:txBody>
          <a:bodyPr wrap="none" anchor="ctr"/>
          <a:lstStyle/>
          <a:p>
            <a:endParaRPr lang="zh-CN" altLang="en-US"/>
          </a:p>
        </p:txBody>
      </p:sp>
      <p:sp>
        <p:nvSpPr>
          <p:cNvPr id="386073" name="Line 25"/>
          <p:cNvSpPr>
            <a:spLocks noChangeShapeType="1"/>
          </p:cNvSpPr>
          <p:nvPr/>
        </p:nvSpPr>
        <p:spPr bwMode="auto">
          <a:xfrm>
            <a:off x="3352800" y="4800600"/>
            <a:ext cx="5181600" cy="0"/>
          </a:xfrm>
          <a:prstGeom prst="line">
            <a:avLst/>
          </a:prstGeom>
          <a:noFill/>
          <a:ln w="38100">
            <a:solidFill>
              <a:srgbClr val="000099"/>
            </a:solidFill>
            <a:round/>
            <a:headEnd/>
            <a:tailEnd/>
          </a:ln>
        </p:spPr>
        <p:txBody>
          <a:bodyPr wrap="none" anchor="ctr"/>
          <a:lstStyle/>
          <a:p>
            <a:endParaRPr lang="zh-CN" altLang="en-US"/>
          </a:p>
        </p:txBody>
      </p:sp>
      <p:sp>
        <p:nvSpPr>
          <p:cNvPr id="386074" name="Text Box 26"/>
          <p:cNvSpPr txBox="1">
            <a:spLocks noChangeArrowheads="1"/>
          </p:cNvSpPr>
          <p:nvPr/>
        </p:nvSpPr>
        <p:spPr bwMode="auto">
          <a:xfrm>
            <a:off x="2914650" y="1227138"/>
            <a:ext cx="361950" cy="4110037"/>
          </a:xfrm>
          <a:prstGeom prst="rect">
            <a:avLst/>
          </a:prstGeom>
          <a:noFill/>
          <a:ln w="38100">
            <a:noFill/>
            <a:miter lim="800000"/>
            <a:headEnd/>
            <a:tailEnd/>
          </a:ln>
          <a:effectLst/>
        </p:spPr>
        <p:txBody>
          <a:bodyPr wrap="none" anchor="ctr">
            <a:spAutoFit/>
          </a:bodyPr>
          <a:lstStyle/>
          <a:p>
            <a:pPr algn="ctr">
              <a:spcBef>
                <a:spcPct val="40000"/>
              </a:spcBef>
              <a:defRPr/>
            </a:pPr>
            <a:r>
              <a:rPr lang="en-US" altLang="zh-CN" sz="2800" i="0">
                <a:solidFill>
                  <a:srgbClr val="000099"/>
                </a:solidFill>
                <a:effectLst>
                  <a:outerShdw blurRad="38100" dist="38100" dir="2700000" algn="tl">
                    <a:srgbClr val="C0C0C0"/>
                  </a:outerShdw>
                </a:effectLst>
              </a:rPr>
              <a:t>0</a:t>
            </a:r>
          </a:p>
          <a:p>
            <a:pPr algn="ctr">
              <a:spcBef>
                <a:spcPct val="40000"/>
              </a:spcBef>
              <a:defRPr/>
            </a:pPr>
            <a:r>
              <a:rPr lang="en-US" altLang="zh-CN" sz="2800" i="0">
                <a:solidFill>
                  <a:srgbClr val="000099"/>
                </a:solidFill>
                <a:effectLst>
                  <a:outerShdw blurRad="38100" dist="38100" dir="2700000" algn="tl">
                    <a:srgbClr val="C0C0C0"/>
                  </a:outerShdw>
                </a:effectLst>
              </a:rPr>
              <a:t>1</a:t>
            </a:r>
          </a:p>
          <a:p>
            <a:pPr algn="ctr">
              <a:spcBef>
                <a:spcPct val="40000"/>
              </a:spcBef>
              <a:defRPr/>
            </a:pPr>
            <a:r>
              <a:rPr lang="en-US" altLang="zh-CN" sz="2800" i="0">
                <a:solidFill>
                  <a:srgbClr val="000099"/>
                </a:solidFill>
                <a:effectLst>
                  <a:outerShdw blurRad="38100" dist="38100" dir="2700000" algn="tl">
                    <a:srgbClr val="C0C0C0"/>
                  </a:outerShdw>
                </a:effectLst>
              </a:rPr>
              <a:t>2</a:t>
            </a:r>
          </a:p>
          <a:p>
            <a:pPr algn="ctr">
              <a:spcBef>
                <a:spcPct val="40000"/>
              </a:spcBef>
              <a:defRPr/>
            </a:pPr>
            <a:r>
              <a:rPr lang="en-US" altLang="zh-CN" sz="2800" i="0">
                <a:solidFill>
                  <a:srgbClr val="000099"/>
                </a:solidFill>
                <a:effectLst>
                  <a:outerShdw blurRad="38100" dist="38100" dir="2700000" algn="tl">
                    <a:srgbClr val="C0C0C0"/>
                  </a:outerShdw>
                </a:effectLst>
              </a:rPr>
              <a:t>3</a:t>
            </a:r>
          </a:p>
          <a:p>
            <a:pPr algn="ctr">
              <a:spcBef>
                <a:spcPct val="40000"/>
              </a:spcBef>
              <a:defRPr/>
            </a:pPr>
            <a:r>
              <a:rPr lang="en-US" altLang="zh-CN" sz="2800" i="0">
                <a:solidFill>
                  <a:srgbClr val="000099"/>
                </a:solidFill>
                <a:effectLst>
                  <a:outerShdw blurRad="38100" dist="38100" dir="2700000" algn="tl">
                    <a:srgbClr val="C0C0C0"/>
                  </a:outerShdw>
                </a:effectLst>
              </a:rPr>
              <a:t>4</a:t>
            </a:r>
          </a:p>
          <a:p>
            <a:pPr algn="ctr">
              <a:spcBef>
                <a:spcPct val="40000"/>
              </a:spcBef>
              <a:defRPr/>
            </a:pPr>
            <a:r>
              <a:rPr lang="en-US" altLang="zh-CN" sz="2800" i="0">
                <a:solidFill>
                  <a:srgbClr val="000099"/>
                </a:solidFill>
                <a:effectLst>
                  <a:outerShdw blurRad="38100" dist="38100" dir="2700000" algn="tl">
                    <a:srgbClr val="C0C0C0"/>
                  </a:outerShdw>
                </a:effectLst>
              </a:rPr>
              <a:t>5</a:t>
            </a:r>
          </a:p>
          <a:p>
            <a:pPr algn="ctr">
              <a:spcBef>
                <a:spcPct val="40000"/>
              </a:spcBef>
              <a:defRPr/>
            </a:pPr>
            <a:r>
              <a:rPr lang="en-US" altLang="zh-CN" sz="2800" i="0">
                <a:solidFill>
                  <a:srgbClr val="000099"/>
                </a:solidFill>
                <a:effectLst>
                  <a:outerShdw blurRad="38100" dist="38100" dir="2700000" algn="tl">
                    <a:srgbClr val="C0C0C0"/>
                  </a:outerShdw>
                </a:effectLst>
              </a:rPr>
              <a:t>6</a:t>
            </a:r>
            <a:endParaRPr lang="en-US" altLang="zh-CN" i="0">
              <a:effectLst>
                <a:outerShdw blurRad="38100" dist="38100" dir="2700000" algn="tl">
                  <a:srgbClr val="C0C0C0"/>
                </a:outerShdw>
              </a:effectLst>
            </a:endParaRPr>
          </a:p>
        </p:txBody>
      </p:sp>
      <p:sp>
        <p:nvSpPr>
          <p:cNvPr id="386075" name="Line 27"/>
          <p:cNvSpPr>
            <a:spLocks noChangeShapeType="1"/>
          </p:cNvSpPr>
          <p:nvPr/>
        </p:nvSpPr>
        <p:spPr bwMode="auto">
          <a:xfrm>
            <a:off x="2590800" y="2667000"/>
            <a:ext cx="381000" cy="0"/>
          </a:xfrm>
          <a:prstGeom prst="line">
            <a:avLst/>
          </a:prstGeom>
          <a:noFill/>
          <a:ln w="38100">
            <a:solidFill>
              <a:srgbClr val="FF33CC"/>
            </a:solidFill>
            <a:round/>
            <a:headEnd/>
            <a:tailEnd type="triangle" w="med" len="med"/>
          </a:ln>
        </p:spPr>
        <p:txBody>
          <a:bodyPr wrap="none" anchor="ctr"/>
          <a:lstStyle/>
          <a:p>
            <a:endParaRPr lang="zh-CN" altLang="en-US"/>
          </a:p>
        </p:txBody>
      </p:sp>
      <p:sp>
        <p:nvSpPr>
          <p:cNvPr id="386076" name="Line 28"/>
          <p:cNvSpPr>
            <a:spLocks noChangeShapeType="1"/>
          </p:cNvSpPr>
          <p:nvPr/>
        </p:nvSpPr>
        <p:spPr bwMode="auto">
          <a:xfrm>
            <a:off x="2590800" y="3276600"/>
            <a:ext cx="381000" cy="0"/>
          </a:xfrm>
          <a:prstGeom prst="line">
            <a:avLst/>
          </a:prstGeom>
          <a:noFill/>
          <a:ln w="38100">
            <a:solidFill>
              <a:srgbClr val="FF33CC"/>
            </a:solidFill>
            <a:round/>
            <a:headEnd/>
            <a:tailEnd type="triangle" w="med" len="med"/>
          </a:ln>
        </p:spPr>
        <p:txBody>
          <a:bodyPr wrap="none" anchor="ctr"/>
          <a:lstStyle/>
          <a:p>
            <a:endParaRPr lang="zh-CN" altLang="en-US"/>
          </a:p>
        </p:txBody>
      </p:sp>
      <p:sp>
        <p:nvSpPr>
          <p:cNvPr id="386077" name="Text Box 29"/>
          <p:cNvSpPr txBox="1">
            <a:spLocks noChangeArrowheads="1"/>
          </p:cNvSpPr>
          <p:nvPr/>
        </p:nvSpPr>
        <p:spPr bwMode="auto">
          <a:xfrm>
            <a:off x="2362200" y="2209800"/>
            <a:ext cx="506413" cy="457200"/>
          </a:xfrm>
          <a:prstGeom prst="rect">
            <a:avLst/>
          </a:prstGeom>
          <a:noFill/>
          <a:ln w="38100">
            <a:noFill/>
            <a:miter lim="800000"/>
            <a:headEnd/>
            <a:tailEnd/>
          </a:ln>
          <a:effectLst/>
        </p:spPr>
        <p:txBody>
          <a:bodyPr wrap="none" anchor="ctr">
            <a:spAutoFit/>
          </a:bodyPr>
          <a:lstStyle/>
          <a:p>
            <a:pPr algn="ctr">
              <a:defRPr/>
            </a:pPr>
            <a:r>
              <a:rPr lang="en-US" altLang="zh-CN" i="0">
                <a:solidFill>
                  <a:srgbClr val="FF33CC"/>
                </a:solidFill>
                <a:effectLst>
                  <a:outerShdw blurRad="38100" dist="38100" dir="2700000" algn="tl">
                    <a:srgbClr val="C0C0C0"/>
                  </a:outerShdw>
                </a:effectLst>
              </a:rPr>
              <a:t>p1</a:t>
            </a:r>
            <a:endParaRPr lang="en-US" altLang="zh-CN" i="0">
              <a:effectLst>
                <a:outerShdw blurRad="38100" dist="38100" dir="2700000" algn="tl">
                  <a:srgbClr val="C0C0C0"/>
                </a:outerShdw>
              </a:effectLst>
            </a:endParaRPr>
          </a:p>
        </p:txBody>
      </p:sp>
      <p:sp>
        <p:nvSpPr>
          <p:cNvPr id="386078" name="Text Box 30"/>
          <p:cNvSpPr txBox="1">
            <a:spLocks noChangeArrowheads="1"/>
          </p:cNvSpPr>
          <p:nvPr/>
        </p:nvSpPr>
        <p:spPr bwMode="auto">
          <a:xfrm>
            <a:off x="2362200" y="2819400"/>
            <a:ext cx="506413" cy="457200"/>
          </a:xfrm>
          <a:prstGeom prst="rect">
            <a:avLst/>
          </a:prstGeom>
          <a:noFill/>
          <a:ln w="38100">
            <a:noFill/>
            <a:miter lim="800000"/>
            <a:headEnd/>
            <a:tailEnd/>
          </a:ln>
          <a:effectLst/>
        </p:spPr>
        <p:txBody>
          <a:bodyPr wrap="none" anchor="ctr">
            <a:spAutoFit/>
          </a:bodyPr>
          <a:lstStyle/>
          <a:p>
            <a:pPr algn="ctr">
              <a:defRPr/>
            </a:pPr>
            <a:r>
              <a:rPr lang="en-US" altLang="zh-CN" i="0">
                <a:solidFill>
                  <a:srgbClr val="FF33CC"/>
                </a:solidFill>
                <a:effectLst>
                  <a:outerShdw blurRad="38100" dist="38100" dir="2700000" algn="tl">
                    <a:srgbClr val="C0C0C0"/>
                  </a:outerShdw>
                </a:effectLst>
              </a:rPr>
              <a:t>p2</a:t>
            </a:r>
            <a:endParaRPr lang="en-US" altLang="zh-CN" i="0">
              <a:effectLst>
                <a:outerShdw blurRad="38100" dist="38100" dir="2700000" algn="tl">
                  <a:srgbClr val="C0C0C0"/>
                </a:outerShdw>
              </a:effectLst>
            </a:endParaRPr>
          </a:p>
        </p:txBody>
      </p:sp>
      <p:sp>
        <p:nvSpPr>
          <p:cNvPr id="386079" name="Line 31"/>
          <p:cNvSpPr>
            <a:spLocks noChangeShapeType="1"/>
          </p:cNvSpPr>
          <p:nvPr/>
        </p:nvSpPr>
        <p:spPr bwMode="auto">
          <a:xfrm>
            <a:off x="4953000" y="25146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6080" name="Line 32"/>
          <p:cNvSpPr>
            <a:spLocks noChangeShapeType="1"/>
          </p:cNvSpPr>
          <p:nvPr/>
        </p:nvSpPr>
        <p:spPr bwMode="auto">
          <a:xfrm>
            <a:off x="4953000" y="31242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6081" name="Line 33"/>
          <p:cNvSpPr>
            <a:spLocks noChangeShapeType="1"/>
          </p:cNvSpPr>
          <p:nvPr/>
        </p:nvSpPr>
        <p:spPr bwMode="auto">
          <a:xfrm>
            <a:off x="6248400" y="37338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6082" name="Line 34"/>
          <p:cNvSpPr>
            <a:spLocks noChangeShapeType="1"/>
          </p:cNvSpPr>
          <p:nvPr/>
        </p:nvSpPr>
        <p:spPr bwMode="auto">
          <a:xfrm>
            <a:off x="7696200" y="37338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6083" name="Text Box 35"/>
          <p:cNvSpPr txBox="1">
            <a:spLocks noChangeArrowheads="1"/>
          </p:cNvSpPr>
          <p:nvPr/>
        </p:nvSpPr>
        <p:spPr bwMode="auto">
          <a:xfrm>
            <a:off x="4579938" y="240823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4</a:t>
            </a:r>
            <a:endParaRPr lang="en-US" altLang="zh-CN" i="0">
              <a:effectLst>
                <a:outerShdw blurRad="38100" dist="38100" dir="2700000" algn="tl">
                  <a:srgbClr val="C0C0C0"/>
                </a:outerShdw>
              </a:effectLst>
            </a:endParaRPr>
          </a:p>
        </p:txBody>
      </p:sp>
      <p:sp>
        <p:nvSpPr>
          <p:cNvPr id="386084" name="Text Box 36"/>
          <p:cNvSpPr txBox="1">
            <a:spLocks noChangeArrowheads="1"/>
          </p:cNvSpPr>
          <p:nvPr/>
        </p:nvSpPr>
        <p:spPr bwMode="auto">
          <a:xfrm>
            <a:off x="4581525" y="30480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4</a:t>
            </a:r>
            <a:endParaRPr lang="en-US" altLang="zh-CN" i="0">
              <a:effectLst>
                <a:outerShdw blurRad="38100" dist="38100" dir="2700000" algn="tl">
                  <a:srgbClr val="C0C0C0"/>
                </a:outerShdw>
              </a:effectLst>
            </a:endParaRPr>
          </a:p>
        </p:txBody>
      </p:sp>
      <p:sp>
        <p:nvSpPr>
          <p:cNvPr id="386085" name="Text Box 37"/>
          <p:cNvSpPr txBox="1">
            <a:spLocks noChangeArrowheads="1"/>
          </p:cNvSpPr>
          <p:nvPr/>
        </p:nvSpPr>
        <p:spPr bwMode="auto">
          <a:xfrm>
            <a:off x="5875338" y="35956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2</a:t>
            </a:r>
            <a:endParaRPr lang="en-US" altLang="zh-CN" i="0">
              <a:effectLst>
                <a:outerShdw blurRad="38100" dist="38100" dir="2700000" algn="tl">
                  <a:srgbClr val="C0C0C0"/>
                </a:outerShdw>
              </a:effectLst>
            </a:endParaRPr>
          </a:p>
        </p:txBody>
      </p:sp>
      <p:sp>
        <p:nvSpPr>
          <p:cNvPr id="386086" name="Text Box 38"/>
          <p:cNvSpPr txBox="1">
            <a:spLocks noChangeArrowheads="1"/>
          </p:cNvSpPr>
          <p:nvPr/>
        </p:nvSpPr>
        <p:spPr bwMode="auto">
          <a:xfrm>
            <a:off x="7323138" y="35956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3</a:t>
            </a:r>
            <a:endParaRPr lang="en-US" altLang="zh-CN" i="0">
              <a:effectLst>
                <a:outerShdw blurRad="38100" dist="38100" dir="2700000" algn="tl">
                  <a:srgbClr val="C0C0C0"/>
                </a:outerShdw>
              </a:effectLst>
            </a:endParaRPr>
          </a:p>
        </p:txBody>
      </p:sp>
      <p:sp>
        <p:nvSpPr>
          <p:cNvPr id="386087" name="Line 39"/>
          <p:cNvSpPr>
            <a:spLocks noChangeShapeType="1"/>
          </p:cNvSpPr>
          <p:nvPr/>
        </p:nvSpPr>
        <p:spPr bwMode="auto">
          <a:xfrm>
            <a:off x="2590800" y="3886200"/>
            <a:ext cx="381000" cy="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386088" name="Text Box 40"/>
          <p:cNvSpPr txBox="1">
            <a:spLocks noChangeArrowheads="1"/>
          </p:cNvSpPr>
          <p:nvPr/>
        </p:nvSpPr>
        <p:spPr bwMode="auto">
          <a:xfrm>
            <a:off x="2474913" y="3398838"/>
            <a:ext cx="282575" cy="519112"/>
          </a:xfrm>
          <a:prstGeom prst="rect">
            <a:avLst/>
          </a:prstGeom>
          <a:noFill/>
          <a:ln w="38100">
            <a:noFill/>
            <a:miter lim="800000"/>
            <a:headEnd/>
            <a:tailEnd/>
          </a:ln>
          <a:effectLst/>
        </p:spPr>
        <p:txBody>
          <a:bodyPr wrap="none" anchor="ctr">
            <a:spAutoFit/>
          </a:bodyPr>
          <a:lstStyle/>
          <a:p>
            <a:pPr algn="ctr">
              <a:defRPr/>
            </a:pPr>
            <a:r>
              <a:rPr lang="en-US" altLang="zh-CN" sz="2800">
                <a:solidFill>
                  <a:srgbClr val="CC0000"/>
                </a:solidFill>
                <a:effectLst>
                  <a:outerShdw blurRad="38100" dist="38100" dir="2700000" algn="tl">
                    <a:srgbClr val="C0C0C0"/>
                  </a:outerShdw>
                </a:effectLst>
              </a:rPr>
              <a:t>i</a:t>
            </a:r>
            <a:endParaRPr lang="en-US" altLang="zh-CN" i="0">
              <a:effectLst>
                <a:outerShdw blurRad="38100" dist="38100" dir="2700000" algn="tl">
                  <a:srgbClr val="C0C0C0"/>
                </a:outerShdw>
              </a:effectLst>
            </a:endParaRPr>
          </a:p>
        </p:txBody>
      </p:sp>
      <p:sp>
        <p:nvSpPr>
          <p:cNvPr id="41" name="Text Box 18"/>
          <p:cNvSpPr txBox="1">
            <a:spLocks noChangeArrowheads="1"/>
          </p:cNvSpPr>
          <p:nvPr/>
        </p:nvSpPr>
        <p:spPr bwMode="auto">
          <a:xfrm>
            <a:off x="3357554" y="642918"/>
            <a:ext cx="5316712" cy="461665"/>
          </a:xfrm>
          <a:prstGeom prst="rect">
            <a:avLst/>
          </a:prstGeom>
          <a:noFill/>
          <a:ln w="38100">
            <a:noFill/>
            <a:miter lim="800000"/>
            <a:headEnd/>
            <a:tailEnd/>
          </a:ln>
          <a:effectLst/>
        </p:spPr>
        <p:txBody>
          <a:bodyPr wrap="none" anchor="ctr">
            <a:spAutoFit/>
          </a:bodyPr>
          <a:lstStyle/>
          <a:p>
            <a:pPr>
              <a:defRPr/>
            </a:pPr>
            <a:r>
              <a:rPr lang="en-US" altLang="zh-CN" i="0" dirty="0">
                <a:solidFill>
                  <a:srgbClr val="000099"/>
                </a:solidFill>
                <a:effectLst>
                  <a:outerShdw blurRad="38100" dist="38100" dir="2700000" algn="tl">
                    <a:srgbClr val="C0C0C0"/>
                  </a:outerShdw>
                </a:effectLst>
              </a:rPr>
              <a:t> </a:t>
            </a:r>
            <a:r>
              <a:rPr lang="en-US" altLang="zh-CN" i="0" dirty="0" smtClean="0">
                <a:solidFill>
                  <a:srgbClr val="000099"/>
                </a:solidFill>
                <a:effectLst>
                  <a:outerShdw blurRad="38100" dist="38100" dir="2700000" algn="tl">
                    <a:srgbClr val="C0C0C0"/>
                  </a:outerShdw>
                </a:effectLst>
              </a:rPr>
              <a:t>weight    parent    </a:t>
            </a:r>
            <a:r>
              <a:rPr lang="en-US" altLang="zh-CN" i="0" dirty="0" err="1" smtClean="0">
                <a:solidFill>
                  <a:srgbClr val="000099"/>
                </a:solidFill>
                <a:effectLst>
                  <a:outerShdw blurRad="38100" dist="38100" dir="2700000" algn="tl">
                    <a:srgbClr val="C0C0C0"/>
                  </a:outerShdw>
                </a:effectLst>
              </a:rPr>
              <a:t>leftChild</a:t>
            </a:r>
            <a:r>
              <a:rPr lang="en-US" altLang="zh-CN" i="0" dirty="0" smtClean="0">
                <a:solidFill>
                  <a:srgbClr val="000099"/>
                </a:solidFill>
                <a:effectLst>
                  <a:outerShdw blurRad="38100" dist="38100" dir="2700000" algn="tl">
                    <a:srgbClr val="C0C0C0"/>
                  </a:outerShdw>
                </a:effectLst>
              </a:rPr>
              <a:t>  </a:t>
            </a:r>
            <a:r>
              <a:rPr lang="en-US" altLang="zh-CN" i="0" dirty="0" err="1" smtClean="0">
                <a:solidFill>
                  <a:srgbClr val="000099"/>
                </a:solidFill>
                <a:effectLst>
                  <a:outerShdw blurRad="38100" dist="38100" dir="2700000" algn="tl">
                    <a:srgbClr val="C0C0C0"/>
                  </a:outerShdw>
                </a:effectLst>
              </a:rPr>
              <a:t>rightChild</a:t>
            </a:r>
            <a:endParaRPr lang="en-US" altLang="zh-CN" b="0" i="0" dirty="0">
              <a:effectLst>
                <a:outerShdw blurRad="38100" dist="38100" dir="2700000" algn="tl">
                  <a:srgbClr val="C0C0C0"/>
                </a:outerShdw>
              </a:effectLst>
            </a:endParaRPr>
          </a:p>
        </p:txBody>
      </p:sp>
      <p:sp>
        <p:nvSpPr>
          <p:cNvPr id="42" name="灯片编号占位符 41"/>
          <p:cNvSpPr>
            <a:spLocks noGrp="1"/>
          </p:cNvSpPr>
          <p:nvPr>
            <p:ph type="sldNum" sz="quarter" idx="12"/>
          </p:nvPr>
        </p:nvSpPr>
        <p:spPr/>
        <p:txBody>
          <a:bodyPr/>
          <a:lstStyle/>
          <a:p>
            <a:pPr>
              <a:defRPr/>
            </a:pPr>
            <a:fld id="{FA13E0FF-AC54-4E23-B7ED-CE167D266037}" type="slidenum">
              <a:rPr lang="en-US" altLang="zh-CN" smtClean="0"/>
              <a:pPr>
                <a:defRPr/>
              </a:pPr>
              <a:t>315</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6050"/>
                                        </p:tgtEl>
                                        <p:attrNameLst>
                                          <p:attrName>style.visibility</p:attrName>
                                        </p:attrNameLst>
                                      </p:cBhvr>
                                      <p:to>
                                        <p:strVal val="visible"/>
                                      </p:to>
                                    </p:set>
                                    <p:anim calcmode="lin" valueType="num">
                                      <p:cBhvr additive="base">
                                        <p:cTn id="7" dur="500" fill="hold"/>
                                        <p:tgtEl>
                                          <p:spTgt spid="386050"/>
                                        </p:tgtEl>
                                        <p:attrNameLst>
                                          <p:attrName>ppt_x</p:attrName>
                                        </p:attrNameLst>
                                      </p:cBhvr>
                                      <p:tavLst>
                                        <p:tav tm="0">
                                          <p:val>
                                            <p:strVal val="0-#ppt_w/2"/>
                                          </p:val>
                                        </p:tav>
                                        <p:tav tm="100000">
                                          <p:val>
                                            <p:strVal val="#ppt_x"/>
                                          </p:val>
                                        </p:tav>
                                      </p:tavLst>
                                    </p:anim>
                                    <p:anim calcmode="lin" valueType="num">
                                      <p:cBhvr additive="base">
                                        <p:cTn id="8" dur="500" fill="hold"/>
                                        <p:tgtEl>
                                          <p:spTgt spid="38605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6051"/>
                                        </p:tgtEl>
                                        <p:attrNameLst>
                                          <p:attrName>style.visibility</p:attrName>
                                        </p:attrNameLst>
                                      </p:cBhvr>
                                      <p:to>
                                        <p:strVal val="visible"/>
                                      </p:to>
                                    </p:set>
                                    <p:anim calcmode="lin" valueType="num">
                                      <p:cBhvr additive="base">
                                        <p:cTn id="11" dur="500" fill="hold"/>
                                        <p:tgtEl>
                                          <p:spTgt spid="386051"/>
                                        </p:tgtEl>
                                        <p:attrNameLst>
                                          <p:attrName>ppt_x</p:attrName>
                                        </p:attrNameLst>
                                      </p:cBhvr>
                                      <p:tavLst>
                                        <p:tav tm="0">
                                          <p:val>
                                            <p:strVal val="0-#ppt_w/2"/>
                                          </p:val>
                                        </p:tav>
                                        <p:tav tm="100000">
                                          <p:val>
                                            <p:strVal val="#ppt_x"/>
                                          </p:val>
                                        </p:tav>
                                      </p:tavLst>
                                    </p:anim>
                                    <p:anim calcmode="lin" valueType="num">
                                      <p:cBhvr additive="base">
                                        <p:cTn id="12" dur="500" fill="hold"/>
                                        <p:tgtEl>
                                          <p:spTgt spid="3860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6052"/>
                                        </p:tgtEl>
                                        <p:attrNameLst>
                                          <p:attrName>style.visibility</p:attrName>
                                        </p:attrNameLst>
                                      </p:cBhvr>
                                      <p:to>
                                        <p:strVal val="visible"/>
                                      </p:to>
                                    </p:set>
                                    <p:anim calcmode="lin" valueType="num">
                                      <p:cBhvr additive="base">
                                        <p:cTn id="15" dur="500" fill="hold"/>
                                        <p:tgtEl>
                                          <p:spTgt spid="386052"/>
                                        </p:tgtEl>
                                        <p:attrNameLst>
                                          <p:attrName>ppt_x</p:attrName>
                                        </p:attrNameLst>
                                      </p:cBhvr>
                                      <p:tavLst>
                                        <p:tav tm="0">
                                          <p:val>
                                            <p:strVal val="0-#ppt_w/2"/>
                                          </p:val>
                                        </p:tav>
                                        <p:tav tm="100000">
                                          <p:val>
                                            <p:strVal val="#ppt_x"/>
                                          </p:val>
                                        </p:tav>
                                      </p:tavLst>
                                    </p:anim>
                                    <p:anim calcmode="lin" valueType="num">
                                      <p:cBhvr additive="base">
                                        <p:cTn id="16" dur="500" fill="hold"/>
                                        <p:tgtEl>
                                          <p:spTgt spid="38605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86053"/>
                                        </p:tgtEl>
                                        <p:attrNameLst>
                                          <p:attrName>style.visibility</p:attrName>
                                        </p:attrNameLst>
                                      </p:cBhvr>
                                      <p:to>
                                        <p:strVal val="visible"/>
                                      </p:to>
                                    </p:set>
                                    <p:anim calcmode="lin" valueType="num">
                                      <p:cBhvr additive="base">
                                        <p:cTn id="19" dur="500" fill="hold"/>
                                        <p:tgtEl>
                                          <p:spTgt spid="386053"/>
                                        </p:tgtEl>
                                        <p:attrNameLst>
                                          <p:attrName>ppt_x</p:attrName>
                                        </p:attrNameLst>
                                      </p:cBhvr>
                                      <p:tavLst>
                                        <p:tav tm="0">
                                          <p:val>
                                            <p:strVal val="0-#ppt_w/2"/>
                                          </p:val>
                                        </p:tav>
                                        <p:tav tm="100000">
                                          <p:val>
                                            <p:strVal val="#ppt_x"/>
                                          </p:val>
                                        </p:tav>
                                      </p:tavLst>
                                    </p:anim>
                                    <p:anim calcmode="lin" valueType="num">
                                      <p:cBhvr additive="base">
                                        <p:cTn id="20" dur="500" fill="hold"/>
                                        <p:tgtEl>
                                          <p:spTgt spid="38605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86054"/>
                                        </p:tgtEl>
                                        <p:attrNameLst>
                                          <p:attrName>style.visibility</p:attrName>
                                        </p:attrNameLst>
                                      </p:cBhvr>
                                      <p:to>
                                        <p:strVal val="visible"/>
                                      </p:to>
                                    </p:set>
                                    <p:anim calcmode="lin" valueType="num">
                                      <p:cBhvr additive="base">
                                        <p:cTn id="23" dur="500" fill="hold"/>
                                        <p:tgtEl>
                                          <p:spTgt spid="386054"/>
                                        </p:tgtEl>
                                        <p:attrNameLst>
                                          <p:attrName>ppt_x</p:attrName>
                                        </p:attrNameLst>
                                      </p:cBhvr>
                                      <p:tavLst>
                                        <p:tav tm="0">
                                          <p:val>
                                            <p:strVal val="0-#ppt_w/2"/>
                                          </p:val>
                                        </p:tav>
                                        <p:tav tm="100000">
                                          <p:val>
                                            <p:strVal val="#ppt_x"/>
                                          </p:val>
                                        </p:tav>
                                      </p:tavLst>
                                    </p:anim>
                                    <p:anim calcmode="lin" valueType="num">
                                      <p:cBhvr additive="base">
                                        <p:cTn id="24" dur="500" fill="hold"/>
                                        <p:tgtEl>
                                          <p:spTgt spid="38605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86055"/>
                                        </p:tgtEl>
                                        <p:attrNameLst>
                                          <p:attrName>style.visibility</p:attrName>
                                        </p:attrNameLst>
                                      </p:cBhvr>
                                      <p:to>
                                        <p:strVal val="visible"/>
                                      </p:to>
                                    </p:set>
                                    <p:anim calcmode="lin" valueType="num">
                                      <p:cBhvr additive="base">
                                        <p:cTn id="27" dur="500" fill="hold"/>
                                        <p:tgtEl>
                                          <p:spTgt spid="386055"/>
                                        </p:tgtEl>
                                        <p:attrNameLst>
                                          <p:attrName>ppt_x</p:attrName>
                                        </p:attrNameLst>
                                      </p:cBhvr>
                                      <p:tavLst>
                                        <p:tav tm="0">
                                          <p:val>
                                            <p:strVal val="0-#ppt_w/2"/>
                                          </p:val>
                                        </p:tav>
                                        <p:tav tm="100000">
                                          <p:val>
                                            <p:strVal val="#ppt_x"/>
                                          </p:val>
                                        </p:tav>
                                      </p:tavLst>
                                    </p:anim>
                                    <p:anim calcmode="lin" valueType="num">
                                      <p:cBhvr additive="base">
                                        <p:cTn id="28" dur="500" fill="hold"/>
                                        <p:tgtEl>
                                          <p:spTgt spid="38605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86056"/>
                                        </p:tgtEl>
                                        <p:attrNameLst>
                                          <p:attrName>style.visibility</p:attrName>
                                        </p:attrNameLst>
                                      </p:cBhvr>
                                      <p:to>
                                        <p:strVal val="visible"/>
                                      </p:to>
                                    </p:set>
                                    <p:anim calcmode="lin" valueType="num">
                                      <p:cBhvr additive="base">
                                        <p:cTn id="31" dur="500" fill="hold"/>
                                        <p:tgtEl>
                                          <p:spTgt spid="386056"/>
                                        </p:tgtEl>
                                        <p:attrNameLst>
                                          <p:attrName>ppt_x</p:attrName>
                                        </p:attrNameLst>
                                      </p:cBhvr>
                                      <p:tavLst>
                                        <p:tav tm="0">
                                          <p:val>
                                            <p:strVal val="0-#ppt_w/2"/>
                                          </p:val>
                                        </p:tav>
                                        <p:tav tm="100000">
                                          <p:val>
                                            <p:strVal val="#ppt_x"/>
                                          </p:val>
                                        </p:tav>
                                      </p:tavLst>
                                    </p:anim>
                                    <p:anim calcmode="lin" valueType="num">
                                      <p:cBhvr additive="base">
                                        <p:cTn id="32" dur="500" fill="hold"/>
                                        <p:tgtEl>
                                          <p:spTgt spid="38605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6057"/>
                                        </p:tgtEl>
                                        <p:attrNameLst>
                                          <p:attrName>style.visibility</p:attrName>
                                        </p:attrNameLst>
                                      </p:cBhvr>
                                      <p:to>
                                        <p:strVal val="visible"/>
                                      </p:to>
                                    </p:set>
                                    <p:anim calcmode="lin" valueType="num">
                                      <p:cBhvr additive="base">
                                        <p:cTn id="35" dur="500" fill="hold"/>
                                        <p:tgtEl>
                                          <p:spTgt spid="386057"/>
                                        </p:tgtEl>
                                        <p:attrNameLst>
                                          <p:attrName>ppt_x</p:attrName>
                                        </p:attrNameLst>
                                      </p:cBhvr>
                                      <p:tavLst>
                                        <p:tav tm="0">
                                          <p:val>
                                            <p:strVal val="0-#ppt_w/2"/>
                                          </p:val>
                                        </p:tav>
                                        <p:tav tm="100000">
                                          <p:val>
                                            <p:strVal val="#ppt_x"/>
                                          </p:val>
                                        </p:tav>
                                      </p:tavLst>
                                    </p:anim>
                                    <p:anim calcmode="lin" valueType="num">
                                      <p:cBhvr additive="base">
                                        <p:cTn id="36" dur="500" fill="hold"/>
                                        <p:tgtEl>
                                          <p:spTgt spid="38605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86058"/>
                                        </p:tgtEl>
                                        <p:attrNameLst>
                                          <p:attrName>style.visibility</p:attrName>
                                        </p:attrNameLst>
                                      </p:cBhvr>
                                      <p:to>
                                        <p:strVal val="visible"/>
                                      </p:to>
                                    </p:set>
                                    <p:anim calcmode="lin" valueType="num">
                                      <p:cBhvr additive="base">
                                        <p:cTn id="39" dur="500" fill="hold"/>
                                        <p:tgtEl>
                                          <p:spTgt spid="386058"/>
                                        </p:tgtEl>
                                        <p:attrNameLst>
                                          <p:attrName>ppt_x</p:attrName>
                                        </p:attrNameLst>
                                      </p:cBhvr>
                                      <p:tavLst>
                                        <p:tav tm="0">
                                          <p:val>
                                            <p:strVal val="0-#ppt_w/2"/>
                                          </p:val>
                                        </p:tav>
                                        <p:tav tm="100000">
                                          <p:val>
                                            <p:strVal val="#ppt_x"/>
                                          </p:val>
                                        </p:tav>
                                      </p:tavLst>
                                    </p:anim>
                                    <p:anim calcmode="lin" valueType="num">
                                      <p:cBhvr additive="base">
                                        <p:cTn id="40" dur="500" fill="hold"/>
                                        <p:tgtEl>
                                          <p:spTgt spid="38605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86059"/>
                                        </p:tgtEl>
                                        <p:attrNameLst>
                                          <p:attrName>style.visibility</p:attrName>
                                        </p:attrNameLst>
                                      </p:cBhvr>
                                      <p:to>
                                        <p:strVal val="visible"/>
                                      </p:to>
                                    </p:set>
                                    <p:anim calcmode="lin" valueType="num">
                                      <p:cBhvr additive="base">
                                        <p:cTn id="43" dur="500" fill="hold"/>
                                        <p:tgtEl>
                                          <p:spTgt spid="386059"/>
                                        </p:tgtEl>
                                        <p:attrNameLst>
                                          <p:attrName>ppt_x</p:attrName>
                                        </p:attrNameLst>
                                      </p:cBhvr>
                                      <p:tavLst>
                                        <p:tav tm="0">
                                          <p:val>
                                            <p:strVal val="0-#ppt_w/2"/>
                                          </p:val>
                                        </p:tav>
                                        <p:tav tm="100000">
                                          <p:val>
                                            <p:strVal val="#ppt_x"/>
                                          </p:val>
                                        </p:tav>
                                      </p:tavLst>
                                    </p:anim>
                                    <p:anim calcmode="lin" valueType="num">
                                      <p:cBhvr additive="base">
                                        <p:cTn id="44" dur="500" fill="hold"/>
                                        <p:tgtEl>
                                          <p:spTgt spid="38605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86060"/>
                                        </p:tgtEl>
                                        <p:attrNameLst>
                                          <p:attrName>style.visibility</p:attrName>
                                        </p:attrNameLst>
                                      </p:cBhvr>
                                      <p:to>
                                        <p:strVal val="visible"/>
                                      </p:to>
                                    </p:set>
                                    <p:anim calcmode="lin" valueType="num">
                                      <p:cBhvr additive="base">
                                        <p:cTn id="47" dur="500" fill="hold"/>
                                        <p:tgtEl>
                                          <p:spTgt spid="386060"/>
                                        </p:tgtEl>
                                        <p:attrNameLst>
                                          <p:attrName>ppt_x</p:attrName>
                                        </p:attrNameLst>
                                      </p:cBhvr>
                                      <p:tavLst>
                                        <p:tav tm="0">
                                          <p:val>
                                            <p:strVal val="0-#ppt_w/2"/>
                                          </p:val>
                                        </p:tav>
                                        <p:tav tm="100000">
                                          <p:val>
                                            <p:strVal val="#ppt_x"/>
                                          </p:val>
                                        </p:tav>
                                      </p:tavLst>
                                    </p:anim>
                                    <p:anim calcmode="lin" valueType="num">
                                      <p:cBhvr additive="base">
                                        <p:cTn id="48" dur="500" fill="hold"/>
                                        <p:tgtEl>
                                          <p:spTgt spid="38606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86061"/>
                                        </p:tgtEl>
                                        <p:attrNameLst>
                                          <p:attrName>style.visibility</p:attrName>
                                        </p:attrNameLst>
                                      </p:cBhvr>
                                      <p:to>
                                        <p:strVal val="visible"/>
                                      </p:to>
                                    </p:set>
                                    <p:anim calcmode="lin" valueType="num">
                                      <p:cBhvr additive="base">
                                        <p:cTn id="51" dur="500" fill="hold"/>
                                        <p:tgtEl>
                                          <p:spTgt spid="386061"/>
                                        </p:tgtEl>
                                        <p:attrNameLst>
                                          <p:attrName>ppt_x</p:attrName>
                                        </p:attrNameLst>
                                      </p:cBhvr>
                                      <p:tavLst>
                                        <p:tav tm="0">
                                          <p:val>
                                            <p:strVal val="0-#ppt_w/2"/>
                                          </p:val>
                                        </p:tav>
                                        <p:tav tm="100000">
                                          <p:val>
                                            <p:strVal val="#ppt_x"/>
                                          </p:val>
                                        </p:tav>
                                      </p:tavLst>
                                    </p:anim>
                                    <p:anim calcmode="lin" valueType="num">
                                      <p:cBhvr additive="base">
                                        <p:cTn id="52" dur="500" fill="hold"/>
                                        <p:tgtEl>
                                          <p:spTgt spid="38606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86062"/>
                                        </p:tgtEl>
                                        <p:attrNameLst>
                                          <p:attrName>style.visibility</p:attrName>
                                        </p:attrNameLst>
                                      </p:cBhvr>
                                      <p:to>
                                        <p:strVal val="visible"/>
                                      </p:to>
                                    </p:set>
                                    <p:anim calcmode="lin" valueType="num">
                                      <p:cBhvr additive="base">
                                        <p:cTn id="57" dur="500" fill="hold"/>
                                        <p:tgtEl>
                                          <p:spTgt spid="386062"/>
                                        </p:tgtEl>
                                        <p:attrNameLst>
                                          <p:attrName>ppt_x</p:attrName>
                                        </p:attrNameLst>
                                      </p:cBhvr>
                                      <p:tavLst>
                                        <p:tav tm="0">
                                          <p:val>
                                            <p:strVal val="0-#ppt_w/2"/>
                                          </p:val>
                                        </p:tav>
                                        <p:tav tm="100000">
                                          <p:val>
                                            <p:strVal val="#ppt_x"/>
                                          </p:val>
                                        </p:tav>
                                      </p:tavLst>
                                    </p:anim>
                                    <p:anim calcmode="lin" valueType="num">
                                      <p:cBhvr additive="base">
                                        <p:cTn id="58" dur="500" fill="hold"/>
                                        <p:tgtEl>
                                          <p:spTgt spid="38606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86063"/>
                                        </p:tgtEl>
                                        <p:attrNameLst>
                                          <p:attrName>style.visibility</p:attrName>
                                        </p:attrNameLst>
                                      </p:cBhvr>
                                      <p:to>
                                        <p:strVal val="visible"/>
                                      </p:to>
                                    </p:set>
                                    <p:anim calcmode="lin" valueType="num">
                                      <p:cBhvr additive="base">
                                        <p:cTn id="61" dur="500" fill="hold"/>
                                        <p:tgtEl>
                                          <p:spTgt spid="386063"/>
                                        </p:tgtEl>
                                        <p:attrNameLst>
                                          <p:attrName>ppt_x</p:attrName>
                                        </p:attrNameLst>
                                      </p:cBhvr>
                                      <p:tavLst>
                                        <p:tav tm="0">
                                          <p:val>
                                            <p:strVal val="0-#ppt_w/2"/>
                                          </p:val>
                                        </p:tav>
                                        <p:tav tm="100000">
                                          <p:val>
                                            <p:strVal val="#ppt_x"/>
                                          </p:val>
                                        </p:tav>
                                      </p:tavLst>
                                    </p:anim>
                                    <p:anim calcmode="lin" valueType="num">
                                      <p:cBhvr additive="base">
                                        <p:cTn id="62" dur="500" fill="hold"/>
                                        <p:tgtEl>
                                          <p:spTgt spid="386063"/>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86064"/>
                                        </p:tgtEl>
                                        <p:attrNameLst>
                                          <p:attrName>style.visibility</p:attrName>
                                        </p:attrNameLst>
                                      </p:cBhvr>
                                      <p:to>
                                        <p:strVal val="visible"/>
                                      </p:to>
                                    </p:set>
                                    <p:anim calcmode="lin" valueType="num">
                                      <p:cBhvr additive="base">
                                        <p:cTn id="65" dur="500" fill="hold"/>
                                        <p:tgtEl>
                                          <p:spTgt spid="386064"/>
                                        </p:tgtEl>
                                        <p:attrNameLst>
                                          <p:attrName>ppt_x</p:attrName>
                                        </p:attrNameLst>
                                      </p:cBhvr>
                                      <p:tavLst>
                                        <p:tav tm="0">
                                          <p:val>
                                            <p:strVal val="0-#ppt_w/2"/>
                                          </p:val>
                                        </p:tav>
                                        <p:tav tm="100000">
                                          <p:val>
                                            <p:strVal val="#ppt_x"/>
                                          </p:val>
                                        </p:tav>
                                      </p:tavLst>
                                    </p:anim>
                                    <p:anim calcmode="lin" valueType="num">
                                      <p:cBhvr additive="base">
                                        <p:cTn id="66" dur="500" fill="hold"/>
                                        <p:tgtEl>
                                          <p:spTgt spid="386064"/>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86065"/>
                                        </p:tgtEl>
                                        <p:attrNameLst>
                                          <p:attrName>style.visibility</p:attrName>
                                        </p:attrNameLst>
                                      </p:cBhvr>
                                      <p:to>
                                        <p:strVal val="visible"/>
                                      </p:to>
                                    </p:set>
                                    <p:anim calcmode="lin" valueType="num">
                                      <p:cBhvr additive="base">
                                        <p:cTn id="69" dur="500" fill="hold"/>
                                        <p:tgtEl>
                                          <p:spTgt spid="386065"/>
                                        </p:tgtEl>
                                        <p:attrNameLst>
                                          <p:attrName>ppt_x</p:attrName>
                                        </p:attrNameLst>
                                      </p:cBhvr>
                                      <p:tavLst>
                                        <p:tav tm="0">
                                          <p:val>
                                            <p:strVal val="0-#ppt_w/2"/>
                                          </p:val>
                                        </p:tav>
                                        <p:tav tm="100000">
                                          <p:val>
                                            <p:strVal val="#ppt_x"/>
                                          </p:val>
                                        </p:tav>
                                      </p:tavLst>
                                    </p:anim>
                                    <p:anim calcmode="lin" valueType="num">
                                      <p:cBhvr additive="base">
                                        <p:cTn id="70" dur="500" fill="hold"/>
                                        <p:tgtEl>
                                          <p:spTgt spid="386065"/>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386067"/>
                                        </p:tgtEl>
                                        <p:attrNameLst>
                                          <p:attrName>style.visibility</p:attrName>
                                        </p:attrNameLst>
                                      </p:cBhvr>
                                      <p:to>
                                        <p:strVal val="visible"/>
                                      </p:to>
                                    </p:set>
                                    <p:anim calcmode="lin" valueType="num">
                                      <p:cBhvr additive="base">
                                        <p:cTn id="73" dur="500" fill="hold"/>
                                        <p:tgtEl>
                                          <p:spTgt spid="386067"/>
                                        </p:tgtEl>
                                        <p:attrNameLst>
                                          <p:attrName>ppt_x</p:attrName>
                                        </p:attrNameLst>
                                      </p:cBhvr>
                                      <p:tavLst>
                                        <p:tav tm="0">
                                          <p:val>
                                            <p:strVal val="0-#ppt_w/2"/>
                                          </p:val>
                                        </p:tav>
                                        <p:tav tm="100000">
                                          <p:val>
                                            <p:strVal val="#ppt_x"/>
                                          </p:val>
                                        </p:tav>
                                      </p:tavLst>
                                    </p:anim>
                                    <p:anim calcmode="lin" valueType="num">
                                      <p:cBhvr additive="base">
                                        <p:cTn id="74" dur="500" fill="hold"/>
                                        <p:tgtEl>
                                          <p:spTgt spid="386067"/>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386068"/>
                                        </p:tgtEl>
                                        <p:attrNameLst>
                                          <p:attrName>style.visibility</p:attrName>
                                        </p:attrNameLst>
                                      </p:cBhvr>
                                      <p:to>
                                        <p:strVal val="visible"/>
                                      </p:to>
                                    </p:set>
                                    <p:anim calcmode="lin" valueType="num">
                                      <p:cBhvr additive="base">
                                        <p:cTn id="77" dur="500" fill="hold"/>
                                        <p:tgtEl>
                                          <p:spTgt spid="386068"/>
                                        </p:tgtEl>
                                        <p:attrNameLst>
                                          <p:attrName>ppt_x</p:attrName>
                                        </p:attrNameLst>
                                      </p:cBhvr>
                                      <p:tavLst>
                                        <p:tav tm="0">
                                          <p:val>
                                            <p:strVal val="0-#ppt_w/2"/>
                                          </p:val>
                                        </p:tav>
                                        <p:tav tm="100000">
                                          <p:val>
                                            <p:strVal val="#ppt_x"/>
                                          </p:val>
                                        </p:tav>
                                      </p:tavLst>
                                    </p:anim>
                                    <p:anim calcmode="lin" valueType="num">
                                      <p:cBhvr additive="base">
                                        <p:cTn id="78" dur="500" fill="hold"/>
                                        <p:tgtEl>
                                          <p:spTgt spid="386068"/>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386069"/>
                                        </p:tgtEl>
                                        <p:attrNameLst>
                                          <p:attrName>style.visibility</p:attrName>
                                        </p:attrNameLst>
                                      </p:cBhvr>
                                      <p:to>
                                        <p:strVal val="visible"/>
                                      </p:to>
                                    </p:set>
                                    <p:anim calcmode="lin" valueType="num">
                                      <p:cBhvr additive="base">
                                        <p:cTn id="81" dur="500" fill="hold"/>
                                        <p:tgtEl>
                                          <p:spTgt spid="386069"/>
                                        </p:tgtEl>
                                        <p:attrNameLst>
                                          <p:attrName>ppt_x</p:attrName>
                                        </p:attrNameLst>
                                      </p:cBhvr>
                                      <p:tavLst>
                                        <p:tav tm="0">
                                          <p:val>
                                            <p:strVal val="0-#ppt_w/2"/>
                                          </p:val>
                                        </p:tav>
                                        <p:tav tm="100000">
                                          <p:val>
                                            <p:strVal val="#ppt_x"/>
                                          </p:val>
                                        </p:tav>
                                      </p:tavLst>
                                    </p:anim>
                                    <p:anim calcmode="lin" valueType="num">
                                      <p:cBhvr additive="base">
                                        <p:cTn id="82" dur="500" fill="hold"/>
                                        <p:tgtEl>
                                          <p:spTgt spid="386069"/>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86070"/>
                                        </p:tgtEl>
                                        <p:attrNameLst>
                                          <p:attrName>style.visibility</p:attrName>
                                        </p:attrNameLst>
                                      </p:cBhvr>
                                      <p:to>
                                        <p:strVal val="visible"/>
                                      </p:to>
                                    </p:set>
                                    <p:anim calcmode="lin" valueType="num">
                                      <p:cBhvr additive="base">
                                        <p:cTn id="85" dur="500" fill="hold"/>
                                        <p:tgtEl>
                                          <p:spTgt spid="386070"/>
                                        </p:tgtEl>
                                        <p:attrNameLst>
                                          <p:attrName>ppt_x</p:attrName>
                                        </p:attrNameLst>
                                      </p:cBhvr>
                                      <p:tavLst>
                                        <p:tav tm="0">
                                          <p:val>
                                            <p:strVal val="0-#ppt_w/2"/>
                                          </p:val>
                                        </p:tav>
                                        <p:tav tm="100000">
                                          <p:val>
                                            <p:strVal val="#ppt_x"/>
                                          </p:val>
                                        </p:tav>
                                      </p:tavLst>
                                    </p:anim>
                                    <p:anim calcmode="lin" valueType="num">
                                      <p:cBhvr additive="base">
                                        <p:cTn id="86" dur="500" fill="hold"/>
                                        <p:tgtEl>
                                          <p:spTgt spid="386070"/>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86071"/>
                                        </p:tgtEl>
                                        <p:attrNameLst>
                                          <p:attrName>style.visibility</p:attrName>
                                        </p:attrNameLst>
                                      </p:cBhvr>
                                      <p:to>
                                        <p:strVal val="visible"/>
                                      </p:to>
                                    </p:set>
                                    <p:anim calcmode="lin" valueType="num">
                                      <p:cBhvr additive="base">
                                        <p:cTn id="89" dur="500" fill="hold"/>
                                        <p:tgtEl>
                                          <p:spTgt spid="386071"/>
                                        </p:tgtEl>
                                        <p:attrNameLst>
                                          <p:attrName>ppt_x</p:attrName>
                                        </p:attrNameLst>
                                      </p:cBhvr>
                                      <p:tavLst>
                                        <p:tav tm="0">
                                          <p:val>
                                            <p:strVal val="0-#ppt_w/2"/>
                                          </p:val>
                                        </p:tav>
                                        <p:tav tm="100000">
                                          <p:val>
                                            <p:strVal val="#ppt_x"/>
                                          </p:val>
                                        </p:tav>
                                      </p:tavLst>
                                    </p:anim>
                                    <p:anim calcmode="lin" valueType="num">
                                      <p:cBhvr additive="base">
                                        <p:cTn id="90" dur="500" fill="hold"/>
                                        <p:tgtEl>
                                          <p:spTgt spid="386071"/>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86072"/>
                                        </p:tgtEl>
                                        <p:attrNameLst>
                                          <p:attrName>style.visibility</p:attrName>
                                        </p:attrNameLst>
                                      </p:cBhvr>
                                      <p:to>
                                        <p:strVal val="visible"/>
                                      </p:to>
                                    </p:set>
                                    <p:anim calcmode="lin" valueType="num">
                                      <p:cBhvr additive="base">
                                        <p:cTn id="93" dur="500" fill="hold"/>
                                        <p:tgtEl>
                                          <p:spTgt spid="386072"/>
                                        </p:tgtEl>
                                        <p:attrNameLst>
                                          <p:attrName>ppt_x</p:attrName>
                                        </p:attrNameLst>
                                      </p:cBhvr>
                                      <p:tavLst>
                                        <p:tav tm="0">
                                          <p:val>
                                            <p:strVal val="0-#ppt_w/2"/>
                                          </p:val>
                                        </p:tav>
                                        <p:tav tm="100000">
                                          <p:val>
                                            <p:strVal val="#ppt_x"/>
                                          </p:val>
                                        </p:tav>
                                      </p:tavLst>
                                    </p:anim>
                                    <p:anim calcmode="lin" valueType="num">
                                      <p:cBhvr additive="base">
                                        <p:cTn id="94" dur="500" fill="hold"/>
                                        <p:tgtEl>
                                          <p:spTgt spid="386072"/>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386073"/>
                                        </p:tgtEl>
                                        <p:attrNameLst>
                                          <p:attrName>style.visibility</p:attrName>
                                        </p:attrNameLst>
                                      </p:cBhvr>
                                      <p:to>
                                        <p:strVal val="visible"/>
                                      </p:to>
                                    </p:set>
                                    <p:anim calcmode="lin" valueType="num">
                                      <p:cBhvr additive="base">
                                        <p:cTn id="97" dur="500" fill="hold"/>
                                        <p:tgtEl>
                                          <p:spTgt spid="386073"/>
                                        </p:tgtEl>
                                        <p:attrNameLst>
                                          <p:attrName>ppt_x</p:attrName>
                                        </p:attrNameLst>
                                      </p:cBhvr>
                                      <p:tavLst>
                                        <p:tav tm="0">
                                          <p:val>
                                            <p:strVal val="0-#ppt_w/2"/>
                                          </p:val>
                                        </p:tav>
                                        <p:tav tm="100000">
                                          <p:val>
                                            <p:strVal val="#ppt_x"/>
                                          </p:val>
                                        </p:tav>
                                      </p:tavLst>
                                    </p:anim>
                                    <p:anim calcmode="lin" valueType="num">
                                      <p:cBhvr additive="base">
                                        <p:cTn id="98" dur="500" fill="hold"/>
                                        <p:tgtEl>
                                          <p:spTgt spid="386073"/>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386074"/>
                                        </p:tgtEl>
                                        <p:attrNameLst>
                                          <p:attrName>style.visibility</p:attrName>
                                        </p:attrNameLst>
                                      </p:cBhvr>
                                      <p:to>
                                        <p:strVal val="visible"/>
                                      </p:to>
                                    </p:set>
                                    <p:anim calcmode="lin" valueType="num">
                                      <p:cBhvr additive="base">
                                        <p:cTn id="101" dur="500" fill="hold"/>
                                        <p:tgtEl>
                                          <p:spTgt spid="386074"/>
                                        </p:tgtEl>
                                        <p:attrNameLst>
                                          <p:attrName>ppt_x</p:attrName>
                                        </p:attrNameLst>
                                      </p:cBhvr>
                                      <p:tavLst>
                                        <p:tav tm="0">
                                          <p:val>
                                            <p:strVal val="0-#ppt_w/2"/>
                                          </p:val>
                                        </p:tav>
                                        <p:tav tm="100000">
                                          <p:val>
                                            <p:strVal val="#ppt_x"/>
                                          </p:val>
                                        </p:tav>
                                      </p:tavLst>
                                    </p:anim>
                                    <p:anim calcmode="lin" valueType="num">
                                      <p:cBhvr additive="base">
                                        <p:cTn id="102" dur="500" fill="hold"/>
                                        <p:tgtEl>
                                          <p:spTgt spid="386074"/>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386075"/>
                                        </p:tgtEl>
                                        <p:attrNameLst>
                                          <p:attrName>style.visibility</p:attrName>
                                        </p:attrNameLst>
                                      </p:cBhvr>
                                      <p:to>
                                        <p:strVal val="visible"/>
                                      </p:to>
                                    </p:set>
                                    <p:anim calcmode="lin" valueType="num">
                                      <p:cBhvr additive="base">
                                        <p:cTn id="105" dur="500" fill="hold"/>
                                        <p:tgtEl>
                                          <p:spTgt spid="386075"/>
                                        </p:tgtEl>
                                        <p:attrNameLst>
                                          <p:attrName>ppt_x</p:attrName>
                                        </p:attrNameLst>
                                      </p:cBhvr>
                                      <p:tavLst>
                                        <p:tav tm="0">
                                          <p:val>
                                            <p:strVal val="0-#ppt_w/2"/>
                                          </p:val>
                                        </p:tav>
                                        <p:tav tm="100000">
                                          <p:val>
                                            <p:strVal val="#ppt_x"/>
                                          </p:val>
                                        </p:tav>
                                      </p:tavLst>
                                    </p:anim>
                                    <p:anim calcmode="lin" valueType="num">
                                      <p:cBhvr additive="base">
                                        <p:cTn id="106" dur="500" fill="hold"/>
                                        <p:tgtEl>
                                          <p:spTgt spid="386075"/>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386076"/>
                                        </p:tgtEl>
                                        <p:attrNameLst>
                                          <p:attrName>style.visibility</p:attrName>
                                        </p:attrNameLst>
                                      </p:cBhvr>
                                      <p:to>
                                        <p:strVal val="visible"/>
                                      </p:to>
                                    </p:set>
                                    <p:anim calcmode="lin" valueType="num">
                                      <p:cBhvr additive="base">
                                        <p:cTn id="109" dur="500" fill="hold"/>
                                        <p:tgtEl>
                                          <p:spTgt spid="386076"/>
                                        </p:tgtEl>
                                        <p:attrNameLst>
                                          <p:attrName>ppt_x</p:attrName>
                                        </p:attrNameLst>
                                      </p:cBhvr>
                                      <p:tavLst>
                                        <p:tav tm="0">
                                          <p:val>
                                            <p:strVal val="0-#ppt_w/2"/>
                                          </p:val>
                                        </p:tav>
                                        <p:tav tm="100000">
                                          <p:val>
                                            <p:strVal val="#ppt_x"/>
                                          </p:val>
                                        </p:tav>
                                      </p:tavLst>
                                    </p:anim>
                                    <p:anim calcmode="lin" valueType="num">
                                      <p:cBhvr additive="base">
                                        <p:cTn id="110" dur="500" fill="hold"/>
                                        <p:tgtEl>
                                          <p:spTgt spid="386076"/>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386077"/>
                                        </p:tgtEl>
                                        <p:attrNameLst>
                                          <p:attrName>style.visibility</p:attrName>
                                        </p:attrNameLst>
                                      </p:cBhvr>
                                      <p:to>
                                        <p:strVal val="visible"/>
                                      </p:to>
                                    </p:set>
                                    <p:anim calcmode="lin" valueType="num">
                                      <p:cBhvr additive="base">
                                        <p:cTn id="113" dur="500" fill="hold"/>
                                        <p:tgtEl>
                                          <p:spTgt spid="386077"/>
                                        </p:tgtEl>
                                        <p:attrNameLst>
                                          <p:attrName>ppt_x</p:attrName>
                                        </p:attrNameLst>
                                      </p:cBhvr>
                                      <p:tavLst>
                                        <p:tav tm="0">
                                          <p:val>
                                            <p:strVal val="0-#ppt_w/2"/>
                                          </p:val>
                                        </p:tav>
                                        <p:tav tm="100000">
                                          <p:val>
                                            <p:strVal val="#ppt_x"/>
                                          </p:val>
                                        </p:tav>
                                      </p:tavLst>
                                    </p:anim>
                                    <p:anim calcmode="lin" valueType="num">
                                      <p:cBhvr additive="base">
                                        <p:cTn id="114" dur="500" fill="hold"/>
                                        <p:tgtEl>
                                          <p:spTgt spid="386077"/>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386078"/>
                                        </p:tgtEl>
                                        <p:attrNameLst>
                                          <p:attrName>style.visibility</p:attrName>
                                        </p:attrNameLst>
                                      </p:cBhvr>
                                      <p:to>
                                        <p:strVal val="visible"/>
                                      </p:to>
                                    </p:set>
                                    <p:anim calcmode="lin" valueType="num">
                                      <p:cBhvr additive="base">
                                        <p:cTn id="117" dur="500" fill="hold"/>
                                        <p:tgtEl>
                                          <p:spTgt spid="386078"/>
                                        </p:tgtEl>
                                        <p:attrNameLst>
                                          <p:attrName>ppt_x</p:attrName>
                                        </p:attrNameLst>
                                      </p:cBhvr>
                                      <p:tavLst>
                                        <p:tav tm="0">
                                          <p:val>
                                            <p:strVal val="0-#ppt_w/2"/>
                                          </p:val>
                                        </p:tav>
                                        <p:tav tm="100000">
                                          <p:val>
                                            <p:strVal val="#ppt_x"/>
                                          </p:val>
                                        </p:tav>
                                      </p:tavLst>
                                    </p:anim>
                                    <p:anim calcmode="lin" valueType="num">
                                      <p:cBhvr additive="base">
                                        <p:cTn id="118" dur="500" fill="hold"/>
                                        <p:tgtEl>
                                          <p:spTgt spid="386078"/>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386079"/>
                                        </p:tgtEl>
                                        <p:attrNameLst>
                                          <p:attrName>style.visibility</p:attrName>
                                        </p:attrNameLst>
                                      </p:cBhvr>
                                      <p:to>
                                        <p:strVal val="visible"/>
                                      </p:to>
                                    </p:set>
                                    <p:anim calcmode="lin" valueType="num">
                                      <p:cBhvr additive="base">
                                        <p:cTn id="121" dur="500" fill="hold"/>
                                        <p:tgtEl>
                                          <p:spTgt spid="386079"/>
                                        </p:tgtEl>
                                        <p:attrNameLst>
                                          <p:attrName>ppt_x</p:attrName>
                                        </p:attrNameLst>
                                      </p:cBhvr>
                                      <p:tavLst>
                                        <p:tav tm="0">
                                          <p:val>
                                            <p:strVal val="0-#ppt_w/2"/>
                                          </p:val>
                                        </p:tav>
                                        <p:tav tm="100000">
                                          <p:val>
                                            <p:strVal val="#ppt_x"/>
                                          </p:val>
                                        </p:tav>
                                      </p:tavLst>
                                    </p:anim>
                                    <p:anim calcmode="lin" valueType="num">
                                      <p:cBhvr additive="base">
                                        <p:cTn id="122" dur="500" fill="hold"/>
                                        <p:tgtEl>
                                          <p:spTgt spid="386079"/>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386080"/>
                                        </p:tgtEl>
                                        <p:attrNameLst>
                                          <p:attrName>style.visibility</p:attrName>
                                        </p:attrNameLst>
                                      </p:cBhvr>
                                      <p:to>
                                        <p:strVal val="visible"/>
                                      </p:to>
                                    </p:set>
                                    <p:anim calcmode="lin" valueType="num">
                                      <p:cBhvr additive="base">
                                        <p:cTn id="125" dur="500" fill="hold"/>
                                        <p:tgtEl>
                                          <p:spTgt spid="386080"/>
                                        </p:tgtEl>
                                        <p:attrNameLst>
                                          <p:attrName>ppt_x</p:attrName>
                                        </p:attrNameLst>
                                      </p:cBhvr>
                                      <p:tavLst>
                                        <p:tav tm="0">
                                          <p:val>
                                            <p:strVal val="0-#ppt_w/2"/>
                                          </p:val>
                                        </p:tav>
                                        <p:tav tm="100000">
                                          <p:val>
                                            <p:strVal val="#ppt_x"/>
                                          </p:val>
                                        </p:tav>
                                      </p:tavLst>
                                    </p:anim>
                                    <p:anim calcmode="lin" valueType="num">
                                      <p:cBhvr additive="base">
                                        <p:cTn id="126" dur="500" fill="hold"/>
                                        <p:tgtEl>
                                          <p:spTgt spid="386080"/>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386081"/>
                                        </p:tgtEl>
                                        <p:attrNameLst>
                                          <p:attrName>style.visibility</p:attrName>
                                        </p:attrNameLst>
                                      </p:cBhvr>
                                      <p:to>
                                        <p:strVal val="visible"/>
                                      </p:to>
                                    </p:set>
                                    <p:anim calcmode="lin" valueType="num">
                                      <p:cBhvr additive="base">
                                        <p:cTn id="129" dur="500" fill="hold"/>
                                        <p:tgtEl>
                                          <p:spTgt spid="386081"/>
                                        </p:tgtEl>
                                        <p:attrNameLst>
                                          <p:attrName>ppt_x</p:attrName>
                                        </p:attrNameLst>
                                      </p:cBhvr>
                                      <p:tavLst>
                                        <p:tav tm="0">
                                          <p:val>
                                            <p:strVal val="0-#ppt_w/2"/>
                                          </p:val>
                                        </p:tav>
                                        <p:tav tm="100000">
                                          <p:val>
                                            <p:strVal val="#ppt_x"/>
                                          </p:val>
                                        </p:tav>
                                      </p:tavLst>
                                    </p:anim>
                                    <p:anim calcmode="lin" valueType="num">
                                      <p:cBhvr additive="base">
                                        <p:cTn id="130" dur="500" fill="hold"/>
                                        <p:tgtEl>
                                          <p:spTgt spid="386081"/>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386082"/>
                                        </p:tgtEl>
                                        <p:attrNameLst>
                                          <p:attrName>style.visibility</p:attrName>
                                        </p:attrNameLst>
                                      </p:cBhvr>
                                      <p:to>
                                        <p:strVal val="visible"/>
                                      </p:to>
                                    </p:set>
                                    <p:anim calcmode="lin" valueType="num">
                                      <p:cBhvr additive="base">
                                        <p:cTn id="133" dur="500" fill="hold"/>
                                        <p:tgtEl>
                                          <p:spTgt spid="386082"/>
                                        </p:tgtEl>
                                        <p:attrNameLst>
                                          <p:attrName>ppt_x</p:attrName>
                                        </p:attrNameLst>
                                      </p:cBhvr>
                                      <p:tavLst>
                                        <p:tav tm="0">
                                          <p:val>
                                            <p:strVal val="0-#ppt_w/2"/>
                                          </p:val>
                                        </p:tav>
                                        <p:tav tm="100000">
                                          <p:val>
                                            <p:strVal val="#ppt_x"/>
                                          </p:val>
                                        </p:tav>
                                      </p:tavLst>
                                    </p:anim>
                                    <p:anim calcmode="lin" valueType="num">
                                      <p:cBhvr additive="base">
                                        <p:cTn id="134" dur="500" fill="hold"/>
                                        <p:tgtEl>
                                          <p:spTgt spid="386082"/>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386083"/>
                                        </p:tgtEl>
                                        <p:attrNameLst>
                                          <p:attrName>style.visibility</p:attrName>
                                        </p:attrNameLst>
                                      </p:cBhvr>
                                      <p:to>
                                        <p:strVal val="visible"/>
                                      </p:to>
                                    </p:set>
                                    <p:anim calcmode="lin" valueType="num">
                                      <p:cBhvr additive="base">
                                        <p:cTn id="137" dur="500" fill="hold"/>
                                        <p:tgtEl>
                                          <p:spTgt spid="386083"/>
                                        </p:tgtEl>
                                        <p:attrNameLst>
                                          <p:attrName>ppt_x</p:attrName>
                                        </p:attrNameLst>
                                      </p:cBhvr>
                                      <p:tavLst>
                                        <p:tav tm="0">
                                          <p:val>
                                            <p:strVal val="0-#ppt_w/2"/>
                                          </p:val>
                                        </p:tav>
                                        <p:tav tm="100000">
                                          <p:val>
                                            <p:strVal val="#ppt_x"/>
                                          </p:val>
                                        </p:tav>
                                      </p:tavLst>
                                    </p:anim>
                                    <p:anim calcmode="lin" valueType="num">
                                      <p:cBhvr additive="base">
                                        <p:cTn id="138" dur="500" fill="hold"/>
                                        <p:tgtEl>
                                          <p:spTgt spid="386083"/>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386084"/>
                                        </p:tgtEl>
                                        <p:attrNameLst>
                                          <p:attrName>style.visibility</p:attrName>
                                        </p:attrNameLst>
                                      </p:cBhvr>
                                      <p:to>
                                        <p:strVal val="visible"/>
                                      </p:to>
                                    </p:set>
                                    <p:anim calcmode="lin" valueType="num">
                                      <p:cBhvr additive="base">
                                        <p:cTn id="141" dur="500" fill="hold"/>
                                        <p:tgtEl>
                                          <p:spTgt spid="386084"/>
                                        </p:tgtEl>
                                        <p:attrNameLst>
                                          <p:attrName>ppt_x</p:attrName>
                                        </p:attrNameLst>
                                      </p:cBhvr>
                                      <p:tavLst>
                                        <p:tav tm="0">
                                          <p:val>
                                            <p:strVal val="0-#ppt_w/2"/>
                                          </p:val>
                                        </p:tav>
                                        <p:tav tm="100000">
                                          <p:val>
                                            <p:strVal val="#ppt_x"/>
                                          </p:val>
                                        </p:tav>
                                      </p:tavLst>
                                    </p:anim>
                                    <p:anim calcmode="lin" valueType="num">
                                      <p:cBhvr additive="base">
                                        <p:cTn id="142" dur="500" fill="hold"/>
                                        <p:tgtEl>
                                          <p:spTgt spid="386084"/>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386085"/>
                                        </p:tgtEl>
                                        <p:attrNameLst>
                                          <p:attrName>style.visibility</p:attrName>
                                        </p:attrNameLst>
                                      </p:cBhvr>
                                      <p:to>
                                        <p:strVal val="visible"/>
                                      </p:to>
                                    </p:set>
                                    <p:anim calcmode="lin" valueType="num">
                                      <p:cBhvr additive="base">
                                        <p:cTn id="145" dur="500" fill="hold"/>
                                        <p:tgtEl>
                                          <p:spTgt spid="386085"/>
                                        </p:tgtEl>
                                        <p:attrNameLst>
                                          <p:attrName>ppt_x</p:attrName>
                                        </p:attrNameLst>
                                      </p:cBhvr>
                                      <p:tavLst>
                                        <p:tav tm="0">
                                          <p:val>
                                            <p:strVal val="0-#ppt_w/2"/>
                                          </p:val>
                                        </p:tav>
                                        <p:tav tm="100000">
                                          <p:val>
                                            <p:strVal val="#ppt_x"/>
                                          </p:val>
                                        </p:tav>
                                      </p:tavLst>
                                    </p:anim>
                                    <p:anim calcmode="lin" valueType="num">
                                      <p:cBhvr additive="base">
                                        <p:cTn id="146" dur="500" fill="hold"/>
                                        <p:tgtEl>
                                          <p:spTgt spid="386085"/>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386086"/>
                                        </p:tgtEl>
                                        <p:attrNameLst>
                                          <p:attrName>style.visibility</p:attrName>
                                        </p:attrNameLst>
                                      </p:cBhvr>
                                      <p:to>
                                        <p:strVal val="visible"/>
                                      </p:to>
                                    </p:set>
                                    <p:anim calcmode="lin" valueType="num">
                                      <p:cBhvr additive="base">
                                        <p:cTn id="149" dur="500" fill="hold"/>
                                        <p:tgtEl>
                                          <p:spTgt spid="386086"/>
                                        </p:tgtEl>
                                        <p:attrNameLst>
                                          <p:attrName>ppt_x</p:attrName>
                                        </p:attrNameLst>
                                      </p:cBhvr>
                                      <p:tavLst>
                                        <p:tav tm="0">
                                          <p:val>
                                            <p:strVal val="0-#ppt_w/2"/>
                                          </p:val>
                                        </p:tav>
                                        <p:tav tm="100000">
                                          <p:val>
                                            <p:strVal val="#ppt_x"/>
                                          </p:val>
                                        </p:tav>
                                      </p:tavLst>
                                    </p:anim>
                                    <p:anim calcmode="lin" valueType="num">
                                      <p:cBhvr additive="base">
                                        <p:cTn id="150" dur="500" fill="hold"/>
                                        <p:tgtEl>
                                          <p:spTgt spid="386086"/>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386087"/>
                                        </p:tgtEl>
                                        <p:attrNameLst>
                                          <p:attrName>style.visibility</p:attrName>
                                        </p:attrNameLst>
                                      </p:cBhvr>
                                      <p:to>
                                        <p:strVal val="visible"/>
                                      </p:to>
                                    </p:set>
                                    <p:anim calcmode="lin" valueType="num">
                                      <p:cBhvr additive="base">
                                        <p:cTn id="153" dur="500" fill="hold"/>
                                        <p:tgtEl>
                                          <p:spTgt spid="386087"/>
                                        </p:tgtEl>
                                        <p:attrNameLst>
                                          <p:attrName>ppt_x</p:attrName>
                                        </p:attrNameLst>
                                      </p:cBhvr>
                                      <p:tavLst>
                                        <p:tav tm="0">
                                          <p:val>
                                            <p:strVal val="0-#ppt_w/2"/>
                                          </p:val>
                                        </p:tav>
                                        <p:tav tm="100000">
                                          <p:val>
                                            <p:strVal val="#ppt_x"/>
                                          </p:val>
                                        </p:tav>
                                      </p:tavLst>
                                    </p:anim>
                                    <p:anim calcmode="lin" valueType="num">
                                      <p:cBhvr additive="base">
                                        <p:cTn id="154" dur="500" fill="hold"/>
                                        <p:tgtEl>
                                          <p:spTgt spid="386087"/>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386088"/>
                                        </p:tgtEl>
                                        <p:attrNameLst>
                                          <p:attrName>style.visibility</p:attrName>
                                        </p:attrNameLst>
                                      </p:cBhvr>
                                      <p:to>
                                        <p:strVal val="visible"/>
                                      </p:to>
                                    </p:set>
                                    <p:anim calcmode="lin" valueType="num">
                                      <p:cBhvr additive="base">
                                        <p:cTn id="157" dur="500" fill="hold"/>
                                        <p:tgtEl>
                                          <p:spTgt spid="386088"/>
                                        </p:tgtEl>
                                        <p:attrNameLst>
                                          <p:attrName>ppt_x</p:attrName>
                                        </p:attrNameLst>
                                      </p:cBhvr>
                                      <p:tavLst>
                                        <p:tav tm="0">
                                          <p:val>
                                            <p:strVal val="0-#ppt_w/2"/>
                                          </p:val>
                                        </p:tav>
                                        <p:tav tm="100000">
                                          <p:val>
                                            <p:strVal val="#ppt_x"/>
                                          </p:val>
                                        </p:tav>
                                      </p:tavLst>
                                    </p:anim>
                                    <p:anim calcmode="lin" valueType="num">
                                      <p:cBhvr additive="base">
                                        <p:cTn id="158" dur="500" fill="hold"/>
                                        <p:tgtEl>
                                          <p:spTgt spid="386088"/>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41"/>
                                        </p:tgtEl>
                                        <p:attrNameLst>
                                          <p:attrName>style.visibility</p:attrName>
                                        </p:attrNameLst>
                                      </p:cBhvr>
                                      <p:to>
                                        <p:strVal val="visible"/>
                                      </p:to>
                                    </p:set>
                                    <p:anim calcmode="lin" valueType="num">
                                      <p:cBhvr additive="base">
                                        <p:cTn id="161" dur="500" fill="hold"/>
                                        <p:tgtEl>
                                          <p:spTgt spid="41"/>
                                        </p:tgtEl>
                                        <p:attrNameLst>
                                          <p:attrName>ppt_x</p:attrName>
                                        </p:attrNameLst>
                                      </p:cBhvr>
                                      <p:tavLst>
                                        <p:tav tm="0">
                                          <p:val>
                                            <p:strVal val="0-#ppt_w/2"/>
                                          </p:val>
                                        </p:tav>
                                        <p:tav tm="100000">
                                          <p:val>
                                            <p:strVal val="#ppt_x"/>
                                          </p:val>
                                        </p:tav>
                                      </p:tavLst>
                                    </p:anim>
                                    <p:anim calcmode="lin" valueType="num">
                                      <p:cBhvr additive="base">
                                        <p:cTn id="162"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animBg="1"/>
      <p:bldP spid="386051" grpId="0" animBg="1"/>
      <p:bldP spid="386052" grpId="0"/>
      <p:bldP spid="386053" grpId="0" animBg="1"/>
      <p:bldP spid="386054" grpId="0" animBg="1"/>
      <p:bldP spid="386055" grpId="0" animBg="1"/>
      <p:bldP spid="386056" grpId="0" animBg="1"/>
      <p:bldP spid="386057" grpId="0" animBg="1"/>
      <p:bldP spid="386058" grpId="0"/>
      <p:bldP spid="386059" grpId="0"/>
      <p:bldP spid="386060" grpId="0"/>
      <p:bldP spid="386061" grpId="0"/>
      <p:bldP spid="386062" grpId="0" animBg="1"/>
      <p:bldP spid="386063" grpId="0" animBg="1"/>
      <p:bldP spid="386064" grpId="0" animBg="1"/>
      <p:bldP spid="386065" grpId="0" animBg="1"/>
      <p:bldP spid="386067" grpId="0"/>
      <p:bldP spid="386068" grpId="0" animBg="1"/>
      <p:bldP spid="386069" grpId="0" animBg="1"/>
      <p:bldP spid="386070" grpId="0" animBg="1"/>
      <p:bldP spid="386071" grpId="0" animBg="1"/>
      <p:bldP spid="386072" grpId="0" animBg="1"/>
      <p:bldP spid="386073" grpId="0" animBg="1"/>
      <p:bldP spid="386074" grpId="0"/>
      <p:bldP spid="386075" grpId="0" animBg="1"/>
      <p:bldP spid="386076" grpId="0" animBg="1"/>
      <p:bldP spid="386077" grpId="0"/>
      <p:bldP spid="386078" grpId="0"/>
      <p:bldP spid="386079" grpId="0" animBg="1"/>
      <p:bldP spid="386080" grpId="0" animBg="1"/>
      <p:bldP spid="386081" grpId="0" animBg="1"/>
      <p:bldP spid="386082" grpId="0" animBg="1"/>
      <p:bldP spid="386083" grpId="0"/>
      <p:bldP spid="386084" grpId="0"/>
      <p:bldP spid="386085" grpId="0"/>
      <p:bldP spid="386086" grpId="0"/>
      <p:bldP spid="386087" grpId="0" animBg="1"/>
      <p:bldP spid="386088" grpId="0"/>
      <p:bldP spid="41" grpId="0"/>
    </p:bldLst>
  </p:timing>
</p:sld>
</file>

<file path=ppt/slides/slide3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7074" name="Line 2"/>
          <p:cNvSpPr>
            <a:spLocks noChangeShapeType="1"/>
          </p:cNvSpPr>
          <p:nvPr/>
        </p:nvSpPr>
        <p:spPr bwMode="auto">
          <a:xfrm>
            <a:off x="1676400" y="16764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7075" name="Line 3"/>
          <p:cNvSpPr>
            <a:spLocks noChangeShapeType="1"/>
          </p:cNvSpPr>
          <p:nvPr/>
        </p:nvSpPr>
        <p:spPr bwMode="auto">
          <a:xfrm flipH="1">
            <a:off x="1295400" y="1662113"/>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7076" name="Rectangle 4"/>
          <p:cNvSpPr>
            <a:spLocks noChangeArrowheads="1"/>
          </p:cNvSpPr>
          <p:nvPr/>
        </p:nvSpPr>
        <p:spPr bwMode="auto">
          <a:xfrm>
            <a:off x="685800" y="1295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7077" name="Rectangle 5"/>
          <p:cNvSpPr>
            <a:spLocks noChangeArrowheads="1"/>
          </p:cNvSpPr>
          <p:nvPr/>
        </p:nvSpPr>
        <p:spPr bwMode="auto">
          <a:xfrm>
            <a:off x="1066800" y="204311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7078" name="Oval 6"/>
          <p:cNvSpPr>
            <a:spLocks noChangeArrowheads="1"/>
          </p:cNvSpPr>
          <p:nvPr/>
        </p:nvSpPr>
        <p:spPr bwMode="auto">
          <a:xfrm>
            <a:off x="1371600" y="128111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7079" name="Text Box 7"/>
          <p:cNvSpPr txBox="1">
            <a:spLocks noChangeArrowheads="1"/>
          </p:cNvSpPr>
          <p:nvPr/>
        </p:nvSpPr>
        <p:spPr bwMode="auto">
          <a:xfrm>
            <a:off x="1066800" y="19812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i="0">
              <a:effectLst>
                <a:outerShdw blurRad="38100" dist="38100" dir="2700000" algn="tl">
                  <a:srgbClr val="C0C0C0"/>
                </a:outerShdw>
              </a:effectLst>
            </a:endParaRPr>
          </a:p>
        </p:txBody>
      </p:sp>
      <p:sp>
        <p:nvSpPr>
          <p:cNvPr id="387080" name="Line 8"/>
          <p:cNvSpPr>
            <a:spLocks noChangeShapeType="1"/>
          </p:cNvSpPr>
          <p:nvPr/>
        </p:nvSpPr>
        <p:spPr bwMode="auto">
          <a:xfrm>
            <a:off x="2038350" y="23622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7081" name="Line 9"/>
          <p:cNvSpPr>
            <a:spLocks noChangeShapeType="1"/>
          </p:cNvSpPr>
          <p:nvPr/>
        </p:nvSpPr>
        <p:spPr bwMode="auto">
          <a:xfrm flipH="1">
            <a:off x="1657350" y="23622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7082" name="Rectangle 10"/>
          <p:cNvSpPr>
            <a:spLocks noChangeArrowheads="1"/>
          </p:cNvSpPr>
          <p:nvPr/>
        </p:nvSpPr>
        <p:spPr bwMode="auto">
          <a:xfrm>
            <a:off x="1428750" y="27432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7083" name="Rectangle 11"/>
          <p:cNvSpPr>
            <a:spLocks noChangeArrowheads="1"/>
          </p:cNvSpPr>
          <p:nvPr/>
        </p:nvSpPr>
        <p:spPr bwMode="auto">
          <a:xfrm>
            <a:off x="2133600" y="27432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7084" name="Oval 12"/>
          <p:cNvSpPr>
            <a:spLocks noChangeArrowheads="1"/>
          </p:cNvSpPr>
          <p:nvPr/>
        </p:nvSpPr>
        <p:spPr bwMode="auto">
          <a:xfrm>
            <a:off x="1733550" y="19812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7085" name="Text Box 13"/>
          <p:cNvSpPr txBox="1">
            <a:spLocks noChangeArrowheads="1"/>
          </p:cNvSpPr>
          <p:nvPr/>
        </p:nvSpPr>
        <p:spPr bwMode="auto">
          <a:xfrm>
            <a:off x="1428750" y="26812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i="0">
              <a:effectLst>
                <a:outerShdw blurRad="38100" dist="38100" dir="2700000" algn="tl">
                  <a:srgbClr val="C0C0C0"/>
                </a:outerShdw>
              </a:effectLst>
            </a:endParaRPr>
          </a:p>
        </p:txBody>
      </p:sp>
      <p:sp>
        <p:nvSpPr>
          <p:cNvPr id="387086" name="Text Box 14"/>
          <p:cNvSpPr txBox="1">
            <a:spLocks noChangeArrowheads="1"/>
          </p:cNvSpPr>
          <p:nvPr/>
        </p:nvSpPr>
        <p:spPr bwMode="auto">
          <a:xfrm>
            <a:off x="685800" y="12192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i="0">
              <a:effectLst>
                <a:outerShdw blurRad="38100" dist="38100" dir="2700000" algn="tl">
                  <a:srgbClr val="C0C0C0"/>
                </a:outerShdw>
              </a:effectLst>
            </a:endParaRPr>
          </a:p>
        </p:txBody>
      </p:sp>
      <p:sp>
        <p:nvSpPr>
          <p:cNvPr id="387087" name="Text Box 15"/>
          <p:cNvSpPr txBox="1">
            <a:spLocks noChangeArrowheads="1"/>
          </p:cNvSpPr>
          <p:nvPr/>
        </p:nvSpPr>
        <p:spPr bwMode="auto">
          <a:xfrm>
            <a:off x="2152650" y="26812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i="0">
              <a:effectLst>
                <a:outerShdw blurRad="38100" dist="38100" dir="2700000" algn="tl">
                  <a:srgbClr val="C0C0C0"/>
                </a:outerShdw>
              </a:effectLst>
            </a:endParaRPr>
          </a:p>
        </p:txBody>
      </p:sp>
      <p:sp>
        <p:nvSpPr>
          <p:cNvPr id="387088" name="Text Box 16"/>
          <p:cNvSpPr txBox="1">
            <a:spLocks noChangeArrowheads="1"/>
          </p:cNvSpPr>
          <p:nvPr/>
        </p:nvSpPr>
        <p:spPr bwMode="auto">
          <a:xfrm>
            <a:off x="1682750" y="1951038"/>
            <a:ext cx="527050"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6</a:t>
            </a:r>
            <a:endParaRPr lang="en-US" altLang="zh-CN" sz="2800" i="0">
              <a:effectLst>
                <a:outerShdw blurRad="38100" dist="38100" dir="2700000" algn="tl">
                  <a:srgbClr val="C0C0C0"/>
                </a:outerShdw>
              </a:effectLst>
            </a:endParaRPr>
          </a:p>
        </p:txBody>
      </p:sp>
      <p:sp>
        <p:nvSpPr>
          <p:cNvPr id="387089" name="Text Box 17"/>
          <p:cNvSpPr txBox="1">
            <a:spLocks noChangeArrowheads="1"/>
          </p:cNvSpPr>
          <p:nvPr/>
        </p:nvSpPr>
        <p:spPr bwMode="auto">
          <a:xfrm>
            <a:off x="1301750" y="1233488"/>
            <a:ext cx="615950"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11</a:t>
            </a:r>
            <a:endParaRPr lang="en-US" altLang="zh-CN" sz="2800" i="0">
              <a:effectLst>
                <a:outerShdw blurRad="38100" dist="38100" dir="2700000" algn="tl">
                  <a:srgbClr val="C0C0C0"/>
                </a:outerShdw>
              </a:effectLst>
            </a:endParaRPr>
          </a:p>
        </p:txBody>
      </p:sp>
      <p:sp>
        <p:nvSpPr>
          <p:cNvPr id="387090" name="Rectangle 18"/>
          <p:cNvSpPr>
            <a:spLocks noChangeArrowheads="1"/>
          </p:cNvSpPr>
          <p:nvPr/>
        </p:nvSpPr>
        <p:spPr bwMode="auto">
          <a:xfrm>
            <a:off x="3352800" y="1143000"/>
            <a:ext cx="5181600" cy="4267200"/>
          </a:xfrm>
          <a:prstGeom prst="rect">
            <a:avLst/>
          </a:prstGeom>
          <a:noFill/>
          <a:ln w="38100">
            <a:solidFill>
              <a:srgbClr val="000099"/>
            </a:solidFill>
            <a:miter lim="800000"/>
            <a:headEnd/>
            <a:tailEnd/>
          </a:ln>
        </p:spPr>
        <p:txBody>
          <a:bodyPr wrap="none" anchor="ctr"/>
          <a:lstStyle/>
          <a:p>
            <a:endParaRPr lang="zh-CN" altLang="en-US"/>
          </a:p>
        </p:txBody>
      </p:sp>
      <p:sp>
        <p:nvSpPr>
          <p:cNvPr id="387091" name="Line 19"/>
          <p:cNvSpPr>
            <a:spLocks noChangeShapeType="1"/>
          </p:cNvSpPr>
          <p:nvPr/>
        </p:nvSpPr>
        <p:spPr bwMode="auto">
          <a:xfrm>
            <a:off x="57150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7092" name="Line 20"/>
          <p:cNvSpPr>
            <a:spLocks noChangeShapeType="1"/>
          </p:cNvSpPr>
          <p:nvPr/>
        </p:nvSpPr>
        <p:spPr bwMode="auto">
          <a:xfrm>
            <a:off x="70866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7093" name="Line 21"/>
          <p:cNvSpPr>
            <a:spLocks noChangeShapeType="1"/>
          </p:cNvSpPr>
          <p:nvPr/>
        </p:nvSpPr>
        <p:spPr bwMode="auto">
          <a:xfrm>
            <a:off x="44958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7095" name="Text Box 23"/>
          <p:cNvSpPr txBox="1">
            <a:spLocks noChangeArrowheads="1"/>
          </p:cNvSpPr>
          <p:nvPr/>
        </p:nvSpPr>
        <p:spPr bwMode="auto">
          <a:xfrm>
            <a:off x="3563938" y="1125538"/>
            <a:ext cx="4495141" cy="4228850"/>
          </a:xfrm>
          <a:prstGeom prst="rect">
            <a:avLst/>
          </a:prstGeom>
          <a:noFill/>
          <a:ln w="38100">
            <a:noFill/>
            <a:miter lim="800000"/>
            <a:headEnd/>
            <a:tailEnd/>
          </a:ln>
          <a:effectLst/>
        </p:spPr>
        <p:txBody>
          <a:bodyPr wrap="none" anchor="ctr">
            <a:spAutoFit/>
          </a:bodyPr>
          <a:lstStyle/>
          <a:p>
            <a:pPr>
              <a:lnSpc>
                <a:spcPct val="120000"/>
              </a:lnSpc>
              <a:spcBef>
                <a:spcPct val="20000"/>
              </a:spcBef>
              <a:defRPr/>
            </a:pPr>
            <a:r>
              <a:rPr lang="en-US" altLang="zh-CN" sz="2800" i="0" dirty="0">
                <a:solidFill>
                  <a:srgbClr val="CC0000"/>
                </a:solidFill>
                <a:effectLst>
                  <a:outerShdw blurRad="38100" dist="38100" dir="2700000" algn="tl">
                    <a:srgbClr val="C0C0C0"/>
                  </a:outerShdw>
                </a:effectLst>
              </a:rPr>
              <a:t>  7</a:t>
            </a:r>
            <a:r>
              <a:rPr lang="en-US" altLang="zh-CN" sz="2800" i="0" dirty="0">
                <a:effectLst>
                  <a:outerShdw blurRad="38100" dist="38100" dir="2700000" algn="tl">
                    <a:srgbClr val="C0C0C0"/>
                  </a:outerShdw>
                </a:effectLst>
              </a:rPr>
              <a:t>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a:t>
            </a:r>
            <a:endParaRPr lang="en-US" altLang="zh-CN" sz="2800" i="0" dirty="0">
              <a:effectLst>
                <a:outerShdw blurRad="38100" dist="38100" dir="2700000" algn="tl">
                  <a:srgbClr val="C0C0C0"/>
                </a:outerShdw>
              </a:effectLst>
            </a:endParaRPr>
          </a:p>
          <a:p>
            <a:pPr>
              <a:lnSpc>
                <a:spcPct val="120000"/>
              </a:lnSpc>
              <a:spcBef>
                <a:spcPct val="20000"/>
              </a:spcBef>
              <a:defRPr/>
            </a:pPr>
            <a:r>
              <a:rPr lang="en-US" altLang="zh-CN" sz="2800" i="0" dirty="0">
                <a:solidFill>
                  <a:srgbClr val="CC0000"/>
                </a:solidFill>
                <a:effectLst>
                  <a:outerShdw blurRad="38100" dist="38100" dir="2700000" algn="tl">
                    <a:srgbClr val="C0C0C0"/>
                  </a:outerShdw>
                </a:effectLst>
              </a:rPr>
              <a:t>  5</a:t>
            </a:r>
            <a:r>
              <a:rPr lang="en-US" altLang="zh-CN" sz="2800" i="0" dirty="0">
                <a:effectLst>
                  <a:outerShdw blurRad="38100" dist="38100" dir="2700000" algn="tl">
                    <a:srgbClr val="C0C0C0"/>
                  </a:outerShdw>
                </a:effectLst>
              </a:rPr>
              <a:t>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a:t>
            </a:r>
            <a:endParaRPr lang="en-US" altLang="zh-CN" sz="2800" i="0" dirty="0">
              <a:effectLst>
                <a:outerShdw blurRad="38100" dist="38100" dir="2700000" algn="tl">
                  <a:srgbClr val="C0C0C0"/>
                </a:outerShdw>
              </a:effectLst>
            </a:endParaRPr>
          </a:p>
          <a:p>
            <a:pPr>
              <a:lnSpc>
                <a:spcPct val="120000"/>
              </a:lnSpc>
              <a:spcBef>
                <a:spcPct val="20000"/>
              </a:spcBef>
              <a:defRPr/>
            </a:pPr>
            <a:r>
              <a:rPr lang="en-US" altLang="zh-CN" sz="2800" i="0" dirty="0">
                <a:solidFill>
                  <a:srgbClr val="CC0000"/>
                </a:solidFill>
                <a:effectLst>
                  <a:outerShdw blurRad="38100" dist="38100" dir="2700000" algn="tl">
                    <a:srgbClr val="C0C0C0"/>
                  </a:outerShdw>
                </a:effectLst>
              </a:rPr>
              <a:t>  2</a:t>
            </a:r>
            <a:r>
              <a:rPr lang="en-US" altLang="zh-CN" sz="2800" i="0" dirty="0">
                <a:effectLst>
                  <a:outerShdw blurRad="38100" dist="38100" dir="2700000" algn="tl">
                    <a:srgbClr val="C0C0C0"/>
                  </a:outerShdw>
                </a:effectLst>
              </a:rPr>
              <a:t>            </a:t>
            </a:r>
            <a:r>
              <a:rPr lang="en-US" altLang="zh-CN" sz="2800" i="0" dirty="0">
                <a:solidFill>
                  <a:srgbClr val="000099"/>
                </a:solidFill>
                <a:effectLst>
                  <a:outerShdw blurRad="38100" dist="38100" dir="2700000" algn="tl">
                    <a:srgbClr val="C0C0C0"/>
                  </a:outerShdw>
                </a:effectLst>
              </a:rPr>
              <a:t>4</a:t>
            </a:r>
            <a:r>
              <a:rPr lang="en-US" altLang="zh-CN" sz="2800" i="0" dirty="0">
                <a:solidFill>
                  <a:srgbClr val="009900"/>
                </a:solidFill>
                <a:effectLst>
                  <a:outerShdw blurRad="38100" dist="38100" dir="2700000" algn="tl">
                    <a:srgbClr val="C0C0C0"/>
                  </a:outerShdw>
                </a:effectLst>
              </a:rPr>
              <a:t>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a:t>
            </a:r>
            <a:endParaRPr lang="en-US" altLang="zh-CN" sz="2800" i="0" dirty="0">
              <a:effectLst>
                <a:outerShdw blurRad="38100" dist="38100" dir="2700000" algn="tl">
                  <a:srgbClr val="C0C0C0"/>
                </a:outerShdw>
              </a:effectLst>
            </a:endParaRPr>
          </a:p>
          <a:p>
            <a:pPr>
              <a:lnSpc>
                <a:spcPct val="120000"/>
              </a:lnSpc>
              <a:spcBef>
                <a:spcPct val="20000"/>
              </a:spcBef>
              <a:defRPr/>
            </a:pPr>
            <a:r>
              <a:rPr lang="en-US" altLang="zh-CN" sz="2800" i="0" dirty="0">
                <a:solidFill>
                  <a:srgbClr val="CC0000"/>
                </a:solidFill>
                <a:effectLst>
                  <a:outerShdw blurRad="38100" dist="38100" dir="2700000" algn="tl">
                    <a:srgbClr val="C0C0C0"/>
                  </a:outerShdw>
                </a:effectLst>
              </a:rPr>
              <a:t>  4</a:t>
            </a:r>
            <a:r>
              <a:rPr lang="en-US" altLang="zh-CN" sz="2800" i="0" dirty="0">
                <a:effectLst>
                  <a:outerShdw blurRad="38100" dist="38100" dir="2700000" algn="tl">
                    <a:srgbClr val="C0C0C0"/>
                  </a:outerShdw>
                </a:effectLst>
              </a:rPr>
              <a:t>            </a:t>
            </a:r>
            <a:r>
              <a:rPr lang="en-US" altLang="zh-CN" sz="2800" i="0" dirty="0">
                <a:solidFill>
                  <a:srgbClr val="000099"/>
                </a:solidFill>
                <a:effectLst>
                  <a:outerShdw blurRad="38100" dist="38100" dir="2700000" algn="tl">
                    <a:srgbClr val="C0C0C0"/>
                  </a:outerShdw>
                </a:effectLst>
              </a:rPr>
              <a:t>4</a:t>
            </a:r>
            <a:r>
              <a:rPr lang="en-US" altLang="zh-CN" sz="2800" i="0" dirty="0">
                <a:solidFill>
                  <a:srgbClr val="009900"/>
                </a:solidFill>
                <a:effectLst>
                  <a:outerShdw blurRad="38100" dist="38100" dir="2700000" algn="tl">
                    <a:srgbClr val="C0C0C0"/>
                  </a:outerShdw>
                </a:effectLst>
              </a:rPr>
              <a:t>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a:t>
            </a:r>
          </a:p>
          <a:p>
            <a:pPr>
              <a:lnSpc>
                <a:spcPct val="120000"/>
              </a:lnSpc>
              <a:spcBef>
                <a:spcPct val="20000"/>
              </a:spcBef>
              <a:defRPr/>
            </a:pPr>
            <a:r>
              <a:rPr lang="en-US" altLang="zh-CN" sz="2800" i="0" dirty="0">
                <a:solidFill>
                  <a:srgbClr val="000099"/>
                </a:solidFill>
                <a:effectLst>
                  <a:outerShdw blurRad="38100" dist="38100" dir="2700000" algn="tl">
                    <a:srgbClr val="C0C0C0"/>
                  </a:outerShdw>
                </a:effectLst>
              </a:rPr>
              <a:t>  6</a:t>
            </a:r>
            <a:r>
              <a:rPr lang="en-US" altLang="zh-CN" sz="2800" i="0" dirty="0">
                <a:solidFill>
                  <a:srgbClr val="009900"/>
                </a:solidFill>
                <a:effectLst>
                  <a:outerShdw blurRad="38100" dist="38100" dir="2700000" algn="tl">
                    <a:srgbClr val="C0C0C0"/>
                  </a:outerShdw>
                </a:effectLst>
              </a:rPr>
              <a:t>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0099"/>
                </a:solidFill>
                <a:effectLst>
                  <a:outerShdw blurRad="38100" dist="38100" dir="2700000" algn="tl">
                    <a:srgbClr val="C0C0C0"/>
                  </a:outerShdw>
                </a:effectLst>
              </a:rPr>
              <a:t>2</a:t>
            </a:r>
            <a:r>
              <a:rPr lang="en-US" altLang="zh-CN" sz="2800" i="0" dirty="0">
                <a:solidFill>
                  <a:srgbClr val="009900"/>
                </a:solidFill>
                <a:effectLst>
                  <a:outerShdw blurRad="38100" dist="38100" dir="2700000" algn="tl">
                    <a:srgbClr val="C0C0C0"/>
                  </a:outerShdw>
                </a:effectLst>
              </a:rPr>
              <a:t>              </a:t>
            </a:r>
            <a:r>
              <a:rPr lang="en-US" altLang="zh-CN" sz="2800" i="0" dirty="0">
                <a:solidFill>
                  <a:srgbClr val="000099"/>
                </a:solidFill>
                <a:effectLst>
                  <a:outerShdw blurRad="38100" dist="38100" dir="2700000" algn="tl">
                    <a:srgbClr val="C0C0C0"/>
                  </a:outerShdw>
                </a:effectLst>
              </a:rPr>
              <a:t>3</a:t>
            </a:r>
            <a:endParaRPr lang="en-US" altLang="zh-CN" sz="2800" i="0" dirty="0">
              <a:solidFill>
                <a:srgbClr val="009900"/>
              </a:solidFill>
              <a:effectLst>
                <a:outerShdw blurRad="38100" dist="38100" dir="2700000" algn="tl">
                  <a:srgbClr val="C0C0C0"/>
                </a:outerShdw>
              </a:effectLst>
            </a:endParaRPr>
          </a:p>
          <a:p>
            <a:pPr>
              <a:lnSpc>
                <a:spcPct val="120000"/>
              </a:lnSpc>
              <a:spcBef>
                <a:spcPct val="20000"/>
              </a:spcBef>
              <a:defRPr/>
            </a:pPr>
            <a:r>
              <a:rPr lang="en-US" altLang="zh-CN" sz="2800" i="0" dirty="0" smtClean="0">
                <a:solidFill>
                  <a:srgbClr val="000099"/>
                </a:solidFill>
                <a:effectLst>
                  <a:outerShdw blurRad="38100" dist="38100" dir="2700000" algn="tl">
                    <a:srgbClr val="C0C0C0"/>
                  </a:outerShdw>
                </a:effectLst>
              </a:rPr>
              <a:t> 11</a:t>
            </a:r>
            <a:r>
              <a:rPr lang="en-US" altLang="zh-CN" sz="2800" i="0" dirty="0" smtClean="0">
                <a:solidFill>
                  <a:srgbClr val="009900"/>
                </a:solidFill>
                <a:effectLst>
                  <a:outerShdw blurRad="38100" dist="38100" dir="2700000" algn="tl">
                    <a:srgbClr val="C0C0C0"/>
                  </a:outerShdw>
                </a:effectLst>
              </a:rPr>
              <a:t>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a:t>
            </a:r>
          </a:p>
          <a:p>
            <a:pPr>
              <a:lnSpc>
                <a:spcPct val="120000"/>
              </a:lnSpc>
              <a:spcBef>
                <a:spcPct val="20000"/>
              </a:spcBef>
              <a:defRPr/>
            </a:pPr>
            <a:r>
              <a:rPr lang="en-US" altLang="zh-CN" sz="2800" i="0" dirty="0">
                <a:solidFill>
                  <a:srgbClr val="009900"/>
                </a:solidFill>
                <a:effectLst>
                  <a:outerShdw blurRad="38100" dist="38100" dir="2700000" algn="tl">
                    <a:srgbClr val="C0C0C0"/>
                  </a:outerShdw>
                </a:effectLst>
              </a:rPr>
              <a:t>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            </a:t>
            </a:r>
            <a:r>
              <a:rPr lang="en-US" altLang="zh-CN" sz="2800" i="0" dirty="0">
                <a:solidFill>
                  <a:srgbClr val="009900"/>
                </a:solidFill>
                <a:effectLst>
                  <a:outerShdw blurRad="38100" dist="38100" dir="2700000" algn="tl">
                    <a:srgbClr val="C0C0C0"/>
                  </a:outerShdw>
                </a:effectLst>
                <a:ea typeface="楷体_GB2312" pitchFamily="49" charset="-122"/>
              </a:rPr>
              <a:t>-</a:t>
            </a:r>
            <a:r>
              <a:rPr lang="en-US" altLang="zh-CN" sz="2800" i="0" dirty="0">
                <a:solidFill>
                  <a:srgbClr val="009900"/>
                </a:solidFill>
                <a:effectLst>
                  <a:outerShdw blurRad="38100" dist="38100" dir="2700000" algn="tl">
                    <a:srgbClr val="C0C0C0"/>
                  </a:outerShdw>
                </a:effectLst>
              </a:rPr>
              <a:t>1</a:t>
            </a:r>
          </a:p>
        </p:txBody>
      </p:sp>
      <p:sp>
        <p:nvSpPr>
          <p:cNvPr id="387096" name="Line 24"/>
          <p:cNvSpPr>
            <a:spLocks noChangeShapeType="1"/>
          </p:cNvSpPr>
          <p:nvPr/>
        </p:nvSpPr>
        <p:spPr bwMode="auto">
          <a:xfrm>
            <a:off x="3352800" y="1752600"/>
            <a:ext cx="5181600" cy="0"/>
          </a:xfrm>
          <a:prstGeom prst="line">
            <a:avLst/>
          </a:prstGeom>
          <a:noFill/>
          <a:ln w="38100">
            <a:solidFill>
              <a:srgbClr val="000099"/>
            </a:solidFill>
            <a:round/>
            <a:headEnd/>
            <a:tailEnd/>
          </a:ln>
        </p:spPr>
        <p:txBody>
          <a:bodyPr wrap="none" anchor="ctr"/>
          <a:lstStyle/>
          <a:p>
            <a:endParaRPr lang="zh-CN" altLang="en-US"/>
          </a:p>
        </p:txBody>
      </p:sp>
      <p:sp>
        <p:nvSpPr>
          <p:cNvPr id="387097" name="Line 25"/>
          <p:cNvSpPr>
            <a:spLocks noChangeShapeType="1"/>
          </p:cNvSpPr>
          <p:nvPr/>
        </p:nvSpPr>
        <p:spPr bwMode="auto">
          <a:xfrm>
            <a:off x="3352800" y="2362200"/>
            <a:ext cx="5181600" cy="0"/>
          </a:xfrm>
          <a:prstGeom prst="line">
            <a:avLst/>
          </a:prstGeom>
          <a:noFill/>
          <a:ln w="38100">
            <a:solidFill>
              <a:srgbClr val="000099"/>
            </a:solidFill>
            <a:round/>
            <a:headEnd/>
            <a:tailEnd/>
          </a:ln>
        </p:spPr>
        <p:txBody>
          <a:bodyPr wrap="none" anchor="ctr"/>
          <a:lstStyle/>
          <a:p>
            <a:endParaRPr lang="zh-CN" altLang="en-US"/>
          </a:p>
        </p:txBody>
      </p:sp>
      <p:sp>
        <p:nvSpPr>
          <p:cNvPr id="387098" name="Line 26"/>
          <p:cNvSpPr>
            <a:spLocks noChangeShapeType="1"/>
          </p:cNvSpPr>
          <p:nvPr/>
        </p:nvSpPr>
        <p:spPr bwMode="auto">
          <a:xfrm>
            <a:off x="3352800" y="2971800"/>
            <a:ext cx="5181600" cy="0"/>
          </a:xfrm>
          <a:prstGeom prst="line">
            <a:avLst/>
          </a:prstGeom>
          <a:noFill/>
          <a:ln w="38100">
            <a:solidFill>
              <a:srgbClr val="000099"/>
            </a:solidFill>
            <a:round/>
            <a:headEnd/>
            <a:tailEnd/>
          </a:ln>
        </p:spPr>
        <p:txBody>
          <a:bodyPr wrap="none" anchor="ctr"/>
          <a:lstStyle/>
          <a:p>
            <a:endParaRPr lang="zh-CN" altLang="en-US"/>
          </a:p>
        </p:txBody>
      </p:sp>
      <p:sp>
        <p:nvSpPr>
          <p:cNvPr id="387099" name="Line 27"/>
          <p:cNvSpPr>
            <a:spLocks noChangeShapeType="1"/>
          </p:cNvSpPr>
          <p:nvPr/>
        </p:nvSpPr>
        <p:spPr bwMode="auto">
          <a:xfrm>
            <a:off x="3352800" y="3581400"/>
            <a:ext cx="5181600" cy="0"/>
          </a:xfrm>
          <a:prstGeom prst="line">
            <a:avLst/>
          </a:prstGeom>
          <a:noFill/>
          <a:ln w="38100">
            <a:solidFill>
              <a:srgbClr val="000099"/>
            </a:solidFill>
            <a:round/>
            <a:headEnd/>
            <a:tailEnd/>
          </a:ln>
        </p:spPr>
        <p:txBody>
          <a:bodyPr wrap="none" anchor="ctr"/>
          <a:lstStyle/>
          <a:p>
            <a:endParaRPr lang="zh-CN" altLang="en-US"/>
          </a:p>
        </p:txBody>
      </p:sp>
      <p:sp>
        <p:nvSpPr>
          <p:cNvPr id="387100" name="Line 28"/>
          <p:cNvSpPr>
            <a:spLocks noChangeShapeType="1"/>
          </p:cNvSpPr>
          <p:nvPr/>
        </p:nvSpPr>
        <p:spPr bwMode="auto">
          <a:xfrm>
            <a:off x="3352800" y="4191000"/>
            <a:ext cx="5181600" cy="0"/>
          </a:xfrm>
          <a:prstGeom prst="line">
            <a:avLst/>
          </a:prstGeom>
          <a:noFill/>
          <a:ln w="38100">
            <a:solidFill>
              <a:srgbClr val="000099"/>
            </a:solidFill>
            <a:round/>
            <a:headEnd/>
            <a:tailEnd/>
          </a:ln>
        </p:spPr>
        <p:txBody>
          <a:bodyPr wrap="none" anchor="ctr"/>
          <a:lstStyle/>
          <a:p>
            <a:endParaRPr lang="zh-CN" altLang="en-US"/>
          </a:p>
        </p:txBody>
      </p:sp>
      <p:sp>
        <p:nvSpPr>
          <p:cNvPr id="387101" name="Line 29"/>
          <p:cNvSpPr>
            <a:spLocks noChangeShapeType="1"/>
          </p:cNvSpPr>
          <p:nvPr/>
        </p:nvSpPr>
        <p:spPr bwMode="auto">
          <a:xfrm>
            <a:off x="3352800" y="4800600"/>
            <a:ext cx="5181600" cy="0"/>
          </a:xfrm>
          <a:prstGeom prst="line">
            <a:avLst/>
          </a:prstGeom>
          <a:noFill/>
          <a:ln w="38100">
            <a:solidFill>
              <a:srgbClr val="000099"/>
            </a:solidFill>
            <a:round/>
            <a:headEnd/>
            <a:tailEnd/>
          </a:ln>
        </p:spPr>
        <p:txBody>
          <a:bodyPr wrap="none" anchor="ctr"/>
          <a:lstStyle/>
          <a:p>
            <a:endParaRPr lang="zh-CN" altLang="en-US"/>
          </a:p>
        </p:txBody>
      </p:sp>
      <p:sp>
        <p:nvSpPr>
          <p:cNvPr id="387102" name="Text Box 30"/>
          <p:cNvSpPr txBox="1">
            <a:spLocks noChangeArrowheads="1"/>
          </p:cNvSpPr>
          <p:nvPr/>
        </p:nvSpPr>
        <p:spPr bwMode="auto">
          <a:xfrm>
            <a:off x="2916238" y="1268413"/>
            <a:ext cx="361950" cy="4110037"/>
          </a:xfrm>
          <a:prstGeom prst="rect">
            <a:avLst/>
          </a:prstGeom>
          <a:noFill/>
          <a:ln w="38100">
            <a:noFill/>
            <a:miter lim="800000"/>
            <a:headEnd/>
            <a:tailEnd/>
          </a:ln>
          <a:effectLst/>
        </p:spPr>
        <p:txBody>
          <a:bodyPr wrap="none" anchor="ctr">
            <a:spAutoFit/>
          </a:bodyPr>
          <a:lstStyle/>
          <a:p>
            <a:pPr algn="ctr">
              <a:spcBef>
                <a:spcPct val="40000"/>
              </a:spcBef>
              <a:defRPr/>
            </a:pPr>
            <a:r>
              <a:rPr lang="en-US" altLang="zh-CN" sz="2800" i="0">
                <a:solidFill>
                  <a:srgbClr val="000099"/>
                </a:solidFill>
                <a:effectLst>
                  <a:outerShdw blurRad="38100" dist="38100" dir="2700000" algn="tl">
                    <a:srgbClr val="C0C0C0"/>
                  </a:outerShdw>
                </a:effectLst>
              </a:rPr>
              <a:t>0</a:t>
            </a:r>
          </a:p>
          <a:p>
            <a:pPr algn="ctr">
              <a:spcBef>
                <a:spcPct val="40000"/>
              </a:spcBef>
              <a:defRPr/>
            </a:pPr>
            <a:r>
              <a:rPr lang="en-US" altLang="zh-CN" sz="2800" i="0">
                <a:solidFill>
                  <a:srgbClr val="000099"/>
                </a:solidFill>
                <a:effectLst>
                  <a:outerShdw blurRad="38100" dist="38100" dir="2700000" algn="tl">
                    <a:srgbClr val="C0C0C0"/>
                  </a:outerShdw>
                </a:effectLst>
              </a:rPr>
              <a:t>1</a:t>
            </a:r>
          </a:p>
          <a:p>
            <a:pPr algn="ctr">
              <a:spcBef>
                <a:spcPct val="40000"/>
              </a:spcBef>
              <a:defRPr/>
            </a:pPr>
            <a:r>
              <a:rPr lang="en-US" altLang="zh-CN" sz="2800" i="0">
                <a:solidFill>
                  <a:srgbClr val="000099"/>
                </a:solidFill>
                <a:effectLst>
                  <a:outerShdw blurRad="38100" dist="38100" dir="2700000" algn="tl">
                    <a:srgbClr val="C0C0C0"/>
                  </a:outerShdw>
                </a:effectLst>
              </a:rPr>
              <a:t>2</a:t>
            </a:r>
          </a:p>
          <a:p>
            <a:pPr algn="ctr">
              <a:spcBef>
                <a:spcPct val="40000"/>
              </a:spcBef>
              <a:defRPr/>
            </a:pPr>
            <a:r>
              <a:rPr lang="en-US" altLang="zh-CN" sz="2800" i="0">
                <a:solidFill>
                  <a:srgbClr val="000099"/>
                </a:solidFill>
                <a:effectLst>
                  <a:outerShdw blurRad="38100" dist="38100" dir="2700000" algn="tl">
                    <a:srgbClr val="C0C0C0"/>
                  </a:outerShdw>
                </a:effectLst>
              </a:rPr>
              <a:t>3</a:t>
            </a:r>
          </a:p>
          <a:p>
            <a:pPr algn="ctr">
              <a:spcBef>
                <a:spcPct val="40000"/>
              </a:spcBef>
              <a:defRPr/>
            </a:pPr>
            <a:r>
              <a:rPr lang="en-US" altLang="zh-CN" sz="2800" i="0">
                <a:solidFill>
                  <a:srgbClr val="000099"/>
                </a:solidFill>
                <a:effectLst>
                  <a:outerShdw blurRad="38100" dist="38100" dir="2700000" algn="tl">
                    <a:srgbClr val="C0C0C0"/>
                  </a:outerShdw>
                </a:effectLst>
              </a:rPr>
              <a:t>4</a:t>
            </a:r>
          </a:p>
          <a:p>
            <a:pPr algn="ctr">
              <a:spcBef>
                <a:spcPct val="40000"/>
              </a:spcBef>
              <a:defRPr/>
            </a:pPr>
            <a:r>
              <a:rPr lang="en-US" altLang="zh-CN" sz="2800" i="0">
                <a:solidFill>
                  <a:srgbClr val="000099"/>
                </a:solidFill>
                <a:effectLst>
                  <a:outerShdw blurRad="38100" dist="38100" dir="2700000" algn="tl">
                    <a:srgbClr val="C0C0C0"/>
                  </a:outerShdw>
                </a:effectLst>
              </a:rPr>
              <a:t>5</a:t>
            </a:r>
          </a:p>
          <a:p>
            <a:pPr algn="ctr">
              <a:spcBef>
                <a:spcPct val="40000"/>
              </a:spcBef>
              <a:defRPr/>
            </a:pPr>
            <a:r>
              <a:rPr lang="en-US" altLang="zh-CN" sz="2800" i="0">
                <a:solidFill>
                  <a:srgbClr val="000099"/>
                </a:solidFill>
                <a:effectLst>
                  <a:outerShdw blurRad="38100" dist="38100" dir="2700000" algn="tl">
                    <a:srgbClr val="C0C0C0"/>
                  </a:outerShdw>
                </a:effectLst>
              </a:rPr>
              <a:t>6</a:t>
            </a:r>
            <a:endParaRPr lang="en-US" altLang="zh-CN" i="0">
              <a:effectLst>
                <a:outerShdw blurRad="38100" dist="38100" dir="2700000" algn="tl">
                  <a:srgbClr val="C0C0C0"/>
                </a:outerShdw>
              </a:effectLst>
            </a:endParaRPr>
          </a:p>
        </p:txBody>
      </p:sp>
      <p:sp>
        <p:nvSpPr>
          <p:cNvPr id="387103" name="Line 31"/>
          <p:cNvSpPr>
            <a:spLocks noChangeShapeType="1"/>
          </p:cNvSpPr>
          <p:nvPr/>
        </p:nvSpPr>
        <p:spPr bwMode="auto">
          <a:xfrm>
            <a:off x="2590800" y="2133600"/>
            <a:ext cx="381000" cy="0"/>
          </a:xfrm>
          <a:prstGeom prst="line">
            <a:avLst/>
          </a:prstGeom>
          <a:noFill/>
          <a:ln w="38100">
            <a:solidFill>
              <a:srgbClr val="FF33CC"/>
            </a:solidFill>
            <a:round/>
            <a:headEnd/>
            <a:tailEnd type="triangle" w="med" len="med"/>
          </a:ln>
        </p:spPr>
        <p:txBody>
          <a:bodyPr wrap="none" anchor="ctr"/>
          <a:lstStyle/>
          <a:p>
            <a:endParaRPr lang="zh-CN" altLang="en-US"/>
          </a:p>
        </p:txBody>
      </p:sp>
      <p:sp>
        <p:nvSpPr>
          <p:cNvPr id="387104" name="Line 32"/>
          <p:cNvSpPr>
            <a:spLocks noChangeShapeType="1"/>
          </p:cNvSpPr>
          <p:nvPr/>
        </p:nvSpPr>
        <p:spPr bwMode="auto">
          <a:xfrm>
            <a:off x="2590800" y="3886200"/>
            <a:ext cx="381000" cy="0"/>
          </a:xfrm>
          <a:prstGeom prst="line">
            <a:avLst/>
          </a:prstGeom>
          <a:noFill/>
          <a:ln w="38100">
            <a:solidFill>
              <a:srgbClr val="FF33CC"/>
            </a:solidFill>
            <a:round/>
            <a:headEnd/>
            <a:tailEnd type="triangle" w="med" len="med"/>
          </a:ln>
        </p:spPr>
        <p:txBody>
          <a:bodyPr wrap="none" anchor="ctr"/>
          <a:lstStyle/>
          <a:p>
            <a:endParaRPr lang="zh-CN" altLang="en-US"/>
          </a:p>
        </p:txBody>
      </p:sp>
      <p:sp>
        <p:nvSpPr>
          <p:cNvPr id="387105" name="Text Box 33"/>
          <p:cNvSpPr txBox="1">
            <a:spLocks noChangeArrowheads="1"/>
          </p:cNvSpPr>
          <p:nvPr/>
        </p:nvSpPr>
        <p:spPr bwMode="auto">
          <a:xfrm>
            <a:off x="2362200" y="1676400"/>
            <a:ext cx="506413" cy="457200"/>
          </a:xfrm>
          <a:prstGeom prst="rect">
            <a:avLst/>
          </a:prstGeom>
          <a:noFill/>
          <a:ln w="38100">
            <a:noFill/>
            <a:miter lim="800000"/>
            <a:headEnd/>
            <a:tailEnd/>
          </a:ln>
          <a:effectLst/>
        </p:spPr>
        <p:txBody>
          <a:bodyPr wrap="none" anchor="ctr">
            <a:spAutoFit/>
          </a:bodyPr>
          <a:lstStyle/>
          <a:p>
            <a:pPr algn="ctr">
              <a:defRPr/>
            </a:pPr>
            <a:r>
              <a:rPr lang="en-US" altLang="zh-CN" i="0">
                <a:solidFill>
                  <a:srgbClr val="FF33CC"/>
                </a:solidFill>
                <a:effectLst>
                  <a:outerShdw blurRad="38100" dist="38100" dir="2700000" algn="tl">
                    <a:srgbClr val="C0C0C0"/>
                  </a:outerShdw>
                </a:effectLst>
              </a:rPr>
              <a:t>p1</a:t>
            </a:r>
            <a:endParaRPr lang="en-US" altLang="zh-CN" i="0">
              <a:effectLst>
                <a:outerShdw blurRad="38100" dist="38100" dir="2700000" algn="tl">
                  <a:srgbClr val="C0C0C0"/>
                </a:outerShdw>
              </a:effectLst>
            </a:endParaRPr>
          </a:p>
        </p:txBody>
      </p:sp>
      <p:sp>
        <p:nvSpPr>
          <p:cNvPr id="387106" name="Text Box 34"/>
          <p:cNvSpPr txBox="1">
            <a:spLocks noChangeArrowheads="1"/>
          </p:cNvSpPr>
          <p:nvPr/>
        </p:nvSpPr>
        <p:spPr bwMode="auto">
          <a:xfrm>
            <a:off x="2362200" y="3429000"/>
            <a:ext cx="506413" cy="457200"/>
          </a:xfrm>
          <a:prstGeom prst="rect">
            <a:avLst/>
          </a:prstGeom>
          <a:noFill/>
          <a:ln w="38100">
            <a:noFill/>
            <a:miter lim="800000"/>
            <a:headEnd/>
            <a:tailEnd/>
          </a:ln>
          <a:effectLst/>
        </p:spPr>
        <p:txBody>
          <a:bodyPr wrap="none" anchor="ctr">
            <a:spAutoFit/>
          </a:bodyPr>
          <a:lstStyle/>
          <a:p>
            <a:pPr algn="ctr">
              <a:defRPr/>
            </a:pPr>
            <a:r>
              <a:rPr lang="en-US" altLang="zh-CN" i="0">
                <a:solidFill>
                  <a:srgbClr val="FF33CC"/>
                </a:solidFill>
                <a:effectLst>
                  <a:outerShdw blurRad="38100" dist="38100" dir="2700000" algn="tl">
                    <a:srgbClr val="C0C0C0"/>
                  </a:outerShdw>
                </a:effectLst>
              </a:rPr>
              <a:t>p2</a:t>
            </a:r>
            <a:endParaRPr lang="en-US" altLang="zh-CN" i="0">
              <a:effectLst>
                <a:outerShdw blurRad="38100" dist="38100" dir="2700000" algn="tl">
                  <a:srgbClr val="C0C0C0"/>
                </a:outerShdw>
              </a:effectLst>
            </a:endParaRPr>
          </a:p>
        </p:txBody>
      </p:sp>
      <p:sp>
        <p:nvSpPr>
          <p:cNvPr id="387107" name="Line 35"/>
          <p:cNvSpPr>
            <a:spLocks noChangeShapeType="1"/>
          </p:cNvSpPr>
          <p:nvPr/>
        </p:nvSpPr>
        <p:spPr bwMode="auto">
          <a:xfrm>
            <a:off x="4953000" y="19050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7108" name="Line 36"/>
          <p:cNvSpPr>
            <a:spLocks noChangeShapeType="1"/>
          </p:cNvSpPr>
          <p:nvPr/>
        </p:nvSpPr>
        <p:spPr bwMode="auto">
          <a:xfrm>
            <a:off x="4953000" y="37338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7109" name="Line 37"/>
          <p:cNvSpPr>
            <a:spLocks noChangeShapeType="1"/>
          </p:cNvSpPr>
          <p:nvPr/>
        </p:nvSpPr>
        <p:spPr bwMode="auto">
          <a:xfrm>
            <a:off x="6248400" y="43434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7110" name="Line 38"/>
          <p:cNvSpPr>
            <a:spLocks noChangeShapeType="1"/>
          </p:cNvSpPr>
          <p:nvPr/>
        </p:nvSpPr>
        <p:spPr bwMode="auto">
          <a:xfrm>
            <a:off x="7696200" y="43434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7111" name="Text Box 39"/>
          <p:cNvSpPr txBox="1">
            <a:spLocks noChangeArrowheads="1"/>
          </p:cNvSpPr>
          <p:nvPr/>
        </p:nvSpPr>
        <p:spPr bwMode="auto">
          <a:xfrm>
            <a:off x="4656138" y="18288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5</a:t>
            </a:r>
            <a:endParaRPr lang="en-US" altLang="zh-CN" i="0">
              <a:effectLst>
                <a:outerShdw blurRad="38100" dist="38100" dir="2700000" algn="tl">
                  <a:srgbClr val="C0C0C0"/>
                </a:outerShdw>
              </a:effectLst>
            </a:endParaRPr>
          </a:p>
        </p:txBody>
      </p:sp>
      <p:sp>
        <p:nvSpPr>
          <p:cNvPr id="387112" name="Text Box 40"/>
          <p:cNvSpPr txBox="1">
            <a:spLocks noChangeArrowheads="1"/>
          </p:cNvSpPr>
          <p:nvPr/>
        </p:nvSpPr>
        <p:spPr bwMode="auto">
          <a:xfrm>
            <a:off x="4656138" y="35956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5</a:t>
            </a:r>
            <a:endParaRPr lang="en-US" altLang="zh-CN" i="0">
              <a:effectLst>
                <a:outerShdw blurRad="38100" dist="38100" dir="2700000" algn="tl">
                  <a:srgbClr val="C0C0C0"/>
                </a:outerShdw>
              </a:effectLst>
            </a:endParaRPr>
          </a:p>
        </p:txBody>
      </p:sp>
      <p:sp>
        <p:nvSpPr>
          <p:cNvPr id="387113" name="Text Box 41"/>
          <p:cNvSpPr txBox="1">
            <a:spLocks noChangeArrowheads="1"/>
          </p:cNvSpPr>
          <p:nvPr/>
        </p:nvSpPr>
        <p:spPr bwMode="auto">
          <a:xfrm>
            <a:off x="5951538" y="42052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1</a:t>
            </a:r>
            <a:endParaRPr lang="en-US" altLang="zh-CN" i="0">
              <a:effectLst>
                <a:outerShdw blurRad="38100" dist="38100" dir="2700000" algn="tl">
                  <a:srgbClr val="C0C0C0"/>
                </a:outerShdw>
              </a:effectLst>
            </a:endParaRPr>
          </a:p>
        </p:txBody>
      </p:sp>
      <p:sp>
        <p:nvSpPr>
          <p:cNvPr id="387114" name="Text Box 42"/>
          <p:cNvSpPr txBox="1">
            <a:spLocks noChangeArrowheads="1"/>
          </p:cNvSpPr>
          <p:nvPr/>
        </p:nvSpPr>
        <p:spPr bwMode="auto">
          <a:xfrm>
            <a:off x="7324725" y="42052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4</a:t>
            </a:r>
            <a:endParaRPr lang="en-US" altLang="zh-CN" i="0">
              <a:effectLst>
                <a:outerShdw blurRad="38100" dist="38100" dir="2700000" algn="tl">
                  <a:srgbClr val="C0C0C0"/>
                </a:outerShdw>
              </a:effectLst>
            </a:endParaRPr>
          </a:p>
        </p:txBody>
      </p:sp>
      <p:sp>
        <p:nvSpPr>
          <p:cNvPr id="387115" name="Line 43"/>
          <p:cNvSpPr>
            <a:spLocks noChangeShapeType="1"/>
          </p:cNvSpPr>
          <p:nvPr/>
        </p:nvSpPr>
        <p:spPr bwMode="auto">
          <a:xfrm>
            <a:off x="2590800" y="4464050"/>
            <a:ext cx="381000" cy="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387116" name="Text Box 44"/>
          <p:cNvSpPr txBox="1">
            <a:spLocks noChangeArrowheads="1"/>
          </p:cNvSpPr>
          <p:nvPr/>
        </p:nvSpPr>
        <p:spPr bwMode="auto">
          <a:xfrm>
            <a:off x="2474913" y="3976688"/>
            <a:ext cx="282575" cy="519112"/>
          </a:xfrm>
          <a:prstGeom prst="rect">
            <a:avLst/>
          </a:prstGeom>
          <a:noFill/>
          <a:ln w="38100">
            <a:noFill/>
            <a:miter lim="800000"/>
            <a:headEnd/>
            <a:tailEnd/>
          </a:ln>
          <a:effectLst/>
        </p:spPr>
        <p:txBody>
          <a:bodyPr wrap="none" anchor="ctr">
            <a:spAutoFit/>
          </a:bodyPr>
          <a:lstStyle/>
          <a:p>
            <a:pPr algn="ctr">
              <a:defRPr/>
            </a:pPr>
            <a:r>
              <a:rPr lang="en-US" altLang="zh-CN" sz="2800">
                <a:solidFill>
                  <a:srgbClr val="CC0000"/>
                </a:solidFill>
                <a:effectLst>
                  <a:outerShdw blurRad="38100" dist="38100" dir="2700000" algn="tl">
                    <a:srgbClr val="C0C0C0"/>
                  </a:outerShdw>
                </a:effectLst>
              </a:rPr>
              <a:t>i</a:t>
            </a:r>
            <a:endParaRPr lang="en-US" altLang="zh-CN" i="0">
              <a:effectLst>
                <a:outerShdw blurRad="38100" dist="38100" dir="2700000" algn="tl">
                  <a:srgbClr val="C0C0C0"/>
                </a:outerShdw>
              </a:effectLst>
            </a:endParaRPr>
          </a:p>
        </p:txBody>
      </p:sp>
      <p:sp>
        <p:nvSpPr>
          <p:cNvPr id="45" name="Text Box 18"/>
          <p:cNvSpPr txBox="1">
            <a:spLocks noChangeArrowheads="1"/>
          </p:cNvSpPr>
          <p:nvPr/>
        </p:nvSpPr>
        <p:spPr bwMode="auto">
          <a:xfrm>
            <a:off x="3214678" y="642918"/>
            <a:ext cx="5470600" cy="461665"/>
          </a:xfrm>
          <a:prstGeom prst="rect">
            <a:avLst/>
          </a:prstGeom>
          <a:noFill/>
          <a:ln w="38100">
            <a:noFill/>
            <a:miter lim="800000"/>
            <a:headEnd/>
            <a:tailEnd/>
          </a:ln>
          <a:effectLst/>
        </p:spPr>
        <p:txBody>
          <a:bodyPr wrap="none" anchor="ctr">
            <a:spAutoFit/>
          </a:bodyPr>
          <a:lstStyle/>
          <a:p>
            <a:pPr>
              <a:defRPr/>
            </a:pPr>
            <a:r>
              <a:rPr lang="en-US" altLang="zh-CN" i="0" dirty="0">
                <a:solidFill>
                  <a:srgbClr val="000099"/>
                </a:solidFill>
                <a:effectLst>
                  <a:outerShdw blurRad="38100" dist="38100" dir="2700000" algn="tl">
                    <a:srgbClr val="C0C0C0"/>
                  </a:outerShdw>
                </a:effectLst>
              </a:rPr>
              <a:t>  weight  </a:t>
            </a:r>
            <a:r>
              <a:rPr lang="en-US" altLang="zh-CN" i="0" dirty="0" smtClean="0">
                <a:solidFill>
                  <a:srgbClr val="000099"/>
                </a:solidFill>
                <a:effectLst>
                  <a:outerShdw blurRad="38100" dist="38100" dir="2700000" algn="tl">
                    <a:srgbClr val="C0C0C0"/>
                  </a:outerShdw>
                </a:effectLst>
              </a:rPr>
              <a:t>   parent    </a:t>
            </a:r>
            <a:r>
              <a:rPr lang="en-US" altLang="zh-CN" i="0" dirty="0" err="1" smtClean="0">
                <a:solidFill>
                  <a:srgbClr val="000099"/>
                </a:solidFill>
                <a:effectLst>
                  <a:outerShdw blurRad="38100" dist="38100" dir="2700000" algn="tl">
                    <a:srgbClr val="C0C0C0"/>
                  </a:outerShdw>
                </a:effectLst>
              </a:rPr>
              <a:t>leftChild</a:t>
            </a:r>
            <a:r>
              <a:rPr lang="en-US" altLang="zh-CN" i="0" dirty="0" smtClean="0">
                <a:solidFill>
                  <a:srgbClr val="000099"/>
                </a:solidFill>
                <a:effectLst>
                  <a:outerShdw blurRad="38100" dist="38100" dir="2700000" algn="tl">
                    <a:srgbClr val="C0C0C0"/>
                  </a:outerShdw>
                </a:effectLst>
              </a:rPr>
              <a:t>  </a:t>
            </a:r>
            <a:r>
              <a:rPr lang="en-US" altLang="zh-CN" i="0" dirty="0" err="1" smtClean="0">
                <a:solidFill>
                  <a:srgbClr val="000099"/>
                </a:solidFill>
                <a:effectLst>
                  <a:outerShdw blurRad="38100" dist="38100" dir="2700000" algn="tl">
                    <a:srgbClr val="C0C0C0"/>
                  </a:outerShdw>
                </a:effectLst>
              </a:rPr>
              <a:t>rightChild</a:t>
            </a:r>
            <a:endParaRPr lang="en-US" altLang="zh-CN" b="0" i="0" dirty="0">
              <a:effectLst>
                <a:outerShdw blurRad="38100" dist="38100" dir="2700000" algn="tl">
                  <a:srgbClr val="C0C0C0"/>
                </a:outerShdw>
              </a:effectLst>
            </a:endParaRPr>
          </a:p>
        </p:txBody>
      </p:sp>
      <p:sp>
        <p:nvSpPr>
          <p:cNvPr id="46" name="灯片编号占位符 45"/>
          <p:cNvSpPr>
            <a:spLocks noGrp="1"/>
          </p:cNvSpPr>
          <p:nvPr>
            <p:ph type="sldNum" sz="quarter" idx="12"/>
          </p:nvPr>
        </p:nvSpPr>
        <p:spPr/>
        <p:txBody>
          <a:bodyPr/>
          <a:lstStyle/>
          <a:p>
            <a:pPr>
              <a:defRPr/>
            </a:pPr>
            <a:fld id="{FA13E0FF-AC54-4E23-B7ED-CE167D266037}" type="slidenum">
              <a:rPr lang="en-US" altLang="zh-CN" smtClean="0"/>
              <a:pPr>
                <a:defRPr/>
              </a:pPr>
              <a:t>316</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7074"/>
                                        </p:tgtEl>
                                        <p:attrNameLst>
                                          <p:attrName>style.visibility</p:attrName>
                                        </p:attrNameLst>
                                      </p:cBhvr>
                                      <p:to>
                                        <p:strVal val="visible"/>
                                      </p:to>
                                    </p:set>
                                    <p:anim calcmode="lin" valueType="num">
                                      <p:cBhvr additive="base">
                                        <p:cTn id="7" dur="500" fill="hold"/>
                                        <p:tgtEl>
                                          <p:spTgt spid="387074"/>
                                        </p:tgtEl>
                                        <p:attrNameLst>
                                          <p:attrName>ppt_x</p:attrName>
                                        </p:attrNameLst>
                                      </p:cBhvr>
                                      <p:tavLst>
                                        <p:tav tm="0">
                                          <p:val>
                                            <p:strVal val="0-#ppt_w/2"/>
                                          </p:val>
                                        </p:tav>
                                        <p:tav tm="100000">
                                          <p:val>
                                            <p:strVal val="#ppt_x"/>
                                          </p:val>
                                        </p:tav>
                                      </p:tavLst>
                                    </p:anim>
                                    <p:anim calcmode="lin" valueType="num">
                                      <p:cBhvr additive="base">
                                        <p:cTn id="8" dur="500" fill="hold"/>
                                        <p:tgtEl>
                                          <p:spTgt spid="38707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7075"/>
                                        </p:tgtEl>
                                        <p:attrNameLst>
                                          <p:attrName>style.visibility</p:attrName>
                                        </p:attrNameLst>
                                      </p:cBhvr>
                                      <p:to>
                                        <p:strVal val="visible"/>
                                      </p:to>
                                    </p:set>
                                    <p:anim calcmode="lin" valueType="num">
                                      <p:cBhvr additive="base">
                                        <p:cTn id="11" dur="500" fill="hold"/>
                                        <p:tgtEl>
                                          <p:spTgt spid="387075"/>
                                        </p:tgtEl>
                                        <p:attrNameLst>
                                          <p:attrName>ppt_x</p:attrName>
                                        </p:attrNameLst>
                                      </p:cBhvr>
                                      <p:tavLst>
                                        <p:tav tm="0">
                                          <p:val>
                                            <p:strVal val="0-#ppt_w/2"/>
                                          </p:val>
                                        </p:tav>
                                        <p:tav tm="100000">
                                          <p:val>
                                            <p:strVal val="#ppt_x"/>
                                          </p:val>
                                        </p:tav>
                                      </p:tavLst>
                                    </p:anim>
                                    <p:anim calcmode="lin" valueType="num">
                                      <p:cBhvr additive="base">
                                        <p:cTn id="12" dur="500" fill="hold"/>
                                        <p:tgtEl>
                                          <p:spTgt spid="38707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7076"/>
                                        </p:tgtEl>
                                        <p:attrNameLst>
                                          <p:attrName>style.visibility</p:attrName>
                                        </p:attrNameLst>
                                      </p:cBhvr>
                                      <p:to>
                                        <p:strVal val="visible"/>
                                      </p:to>
                                    </p:set>
                                    <p:anim calcmode="lin" valueType="num">
                                      <p:cBhvr additive="base">
                                        <p:cTn id="15" dur="500" fill="hold"/>
                                        <p:tgtEl>
                                          <p:spTgt spid="387076"/>
                                        </p:tgtEl>
                                        <p:attrNameLst>
                                          <p:attrName>ppt_x</p:attrName>
                                        </p:attrNameLst>
                                      </p:cBhvr>
                                      <p:tavLst>
                                        <p:tav tm="0">
                                          <p:val>
                                            <p:strVal val="0-#ppt_w/2"/>
                                          </p:val>
                                        </p:tav>
                                        <p:tav tm="100000">
                                          <p:val>
                                            <p:strVal val="#ppt_x"/>
                                          </p:val>
                                        </p:tav>
                                      </p:tavLst>
                                    </p:anim>
                                    <p:anim calcmode="lin" valueType="num">
                                      <p:cBhvr additive="base">
                                        <p:cTn id="16" dur="500" fill="hold"/>
                                        <p:tgtEl>
                                          <p:spTgt spid="38707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87077"/>
                                        </p:tgtEl>
                                        <p:attrNameLst>
                                          <p:attrName>style.visibility</p:attrName>
                                        </p:attrNameLst>
                                      </p:cBhvr>
                                      <p:to>
                                        <p:strVal val="visible"/>
                                      </p:to>
                                    </p:set>
                                    <p:anim calcmode="lin" valueType="num">
                                      <p:cBhvr additive="base">
                                        <p:cTn id="19" dur="500" fill="hold"/>
                                        <p:tgtEl>
                                          <p:spTgt spid="387077"/>
                                        </p:tgtEl>
                                        <p:attrNameLst>
                                          <p:attrName>ppt_x</p:attrName>
                                        </p:attrNameLst>
                                      </p:cBhvr>
                                      <p:tavLst>
                                        <p:tav tm="0">
                                          <p:val>
                                            <p:strVal val="0-#ppt_w/2"/>
                                          </p:val>
                                        </p:tav>
                                        <p:tav tm="100000">
                                          <p:val>
                                            <p:strVal val="#ppt_x"/>
                                          </p:val>
                                        </p:tav>
                                      </p:tavLst>
                                    </p:anim>
                                    <p:anim calcmode="lin" valueType="num">
                                      <p:cBhvr additive="base">
                                        <p:cTn id="20" dur="500" fill="hold"/>
                                        <p:tgtEl>
                                          <p:spTgt spid="38707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87078"/>
                                        </p:tgtEl>
                                        <p:attrNameLst>
                                          <p:attrName>style.visibility</p:attrName>
                                        </p:attrNameLst>
                                      </p:cBhvr>
                                      <p:to>
                                        <p:strVal val="visible"/>
                                      </p:to>
                                    </p:set>
                                    <p:anim calcmode="lin" valueType="num">
                                      <p:cBhvr additive="base">
                                        <p:cTn id="23" dur="500" fill="hold"/>
                                        <p:tgtEl>
                                          <p:spTgt spid="387078"/>
                                        </p:tgtEl>
                                        <p:attrNameLst>
                                          <p:attrName>ppt_x</p:attrName>
                                        </p:attrNameLst>
                                      </p:cBhvr>
                                      <p:tavLst>
                                        <p:tav tm="0">
                                          <p:val>
                                            <p:strVal val="0-#ppt_w/2"/>
                                          </p:val>
                                        </p:tav>
                                        <p:tav tm="100000">
                                          <p:val>
                                            <p:strVal val="#ppt_x"/>
                                          </p:val>
                                        </p:tav>
                                      </p:tavLst>
                                    </p:anim>
                                    <p:anim calcmode="lin" valueType="num">
                                      <p:cBhvr additive="base">
                                        <p:cTn id="24" dur="500" fill="hold"/>
                                        <p:tgtEl>
                                          <p:spTgt spid="38707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87079"/>
                                        </p:tgtEl>
                                        <p:attrNameLst>
                                          <p:attrName>style.visibility</p:attrName>
                                        </p:attrNameLst>
                                      </p:cBhvr>
                                      <p:to>
                                        <p:strVal val="visible"/>
                                      </p:to>
                                    </p:set>
                                    <p:anim calcmode="lin" valueType="num">
                                      <p:cBhvr additive="base">
                                        <p:cTn id="27" dur="500" fill="hold"/>
                                        <p:tgtEl>
                                          <p:spTgt spid="387079"/>
                                        </p:tgtEl>
                                        <p:attrNameLst>
                                          <p:attrName>ppt_x</p:attrName>
                                        </p:attrNameLst>
                                      </p:cBhvr>
                                      <p:tavLst>
                                        <p:tav tm="0">
                                          <p:val>
                                            <p:strVal val="0-#ppt_w/2"/>
                                          </p:val>
                                        </p:tav>
                                        <p:tav tm="100000">
                                          <p:val>
                                            <p:strVal val="#ppt_x"/>
                                          </p:val>
                                        </p:tav>
                                      </p:tavLst>
                                    </p:anim>
                                    <p:anim calcmode="lin" valueType="num">
                                      <p:cBhvr additive="base">
                                        <p:cTn id="28" dur="500" fill="hold"/>
                                        <p:tgtEl>
                                          <p:spTgt spid="38707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87080"/>
                                        </p:tgtEl>
                                        <p:attrNameLst>
                                          <p:attrName>style.visibility</p:attrName>
                                        </p:attrNameLst>
                                      </p:cBhvr>
                                      <p:to>
                                        <p:strVal val="visible"/>
                                      </p:to>
                                    </p:set>
                                    <p:anim calcmode="lin" valueType="num">
                                      <p:cBhvr additive="base">
                                        <p:cTn id="31" dur="500" fill="hold"/>
                                        <p:tgtEl>
                                          <p:spTgt spid="387080"/>
                                        </p:tgtEl>
                                        <p:attrNameLst>
                                          <p:attrName>ppt_x</p:attrName>
                                        </p:attrNameLst>
                                      </p:cBhvr>
                                      <p:tavLst>
                                        <p:tav tm="0">
                                          <p:val>
                                            <p:strVal val="0-#ppt_w/2"/>
                                          </p:val>
                                        </p:tav>
                                        <p:tav tm="100000">
                                          <p:val>
                                            <p:strVal val="#ppt_x"/>
                                          </p:val>
                                        </p:tav>
                                      </p:tavLst>
                                    </p:anim>
                                    <p:anim calcmode="lin" valueType="num">
                                      <p:cBhvr additive="base">
                                        <p:cTn id="32" dur="500" fill="hold"/>
                                        <p:tgtEl>
                                          <p:spTgt spid="38708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7081"/>
                                        </p:tgtEl>
                                        <p:attrNameLst>
                                          <p:attrName>style.visibility</p:attrName>
                                        </p:attrNameLst>
                                      </p:cBhvr>
                                      <p:to>
                                        <p:strVal val="visible"/>
                                      </p:to>
                                    </p:set>
                                    <p:anim calcmode="lin" valueType="num">
                                      <p:cBhvr additive="base">
                                        <p:cTn id="35" dur="500" fill="hold"/>
                                        <p:tgtEl>
                                          <p:spTgt spid="387081"/>
                                        </p:tgtEl>
                                        <p:attrNameLst>
                                          <p:attrName>ppt_x</p:attrName>
                                        </p:attrNameLst>
                                      </p:cBhvr>
                                      <p:tavLst>
                                        <p:tav tm="0">
                                          <p:val>
                                            <p:strVal val="0-#ppt_w/2"/>
                                          </p:val>
                                        </p:tav>
                                        <p:tav tm="100000">
                                          <p:val>
                                            <p:strVal val="#ppt_x"/>
                                          </p:val>
                                        </p:tav>
                                      </p:tavLst>
                                    </p:anim>
                                    <p:anim calcmode="lin" valueType="num">
                                      <p:cBhvr additive="base">
                                        <p:cTn id="36" dur="500" fill="hold"/>
                                        <p:tgtEl>
                                          <p:spTgt spid="38708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87082"/>
                                        </p:tgtEl>
                                        <p:attrNameLst>
                                          <p:attrName>style.visibility</p:attrName>
                                        </p:attrNameLst>
                                      </p:cBhvr>
                                      <p:to>
                                        <p:strVal val="visible"/>
                                      </p:to>
                                    </p:set>
                                    <p:anim calcmode="lin" valueType="num">
                                      <p:cBhvr additive="base">
                                        <p:cTn id="39" dur="500" fill="hold"/>
                                        <p:tgtEl>
                                          <p:spTgt spid="387082"/>
                                        </p:tgtEl>
                                        <p:attrNameLst>
                                          <p:attrName>ppt_x</p:attrName>
                                        </p:attrNameLst>
                                      </p:cBhvr>
                                      <p:tavLst>
                                        <p:tav tm="0">
                                          <p:val>
                                            <p:strVal val="0-#ppt_w/2"/>
                                          </p:val>
                                        </p:tav>
                                        <p:tav tm="100000">
                                          <p:val>
                                            <p:strVal val="#ppt_x"/>
                                          </p:val>
                                        </p:tav>
                                      </p:tavLst>
                                    </p:anim>
                                    <p:anim calcmode="lin" valueType="num">
                                      <p:cBhvr additive="base">
                                        <p:cTn id="40" dur="500" fill="hold"/>
                                        <p:tgtEl>
                                          <p:spTgt spid="38708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87083"/>
                                        </p:tgtEl>
                                        <p:attrNameLst>
                                          <p:attrName>style.visibility</p:attrName>
                                        </p:attrNameLst>
                                      </p:cBhvr>
                                      <p:to>
                                        <p:strVal val="visible"/>
                                      </p:to>
                                    </p:set>
                                    <p:anim calcmode="lin" valueType="num">
                                      <p:cBhvr additive="base">
                                        <p:cTn id="43" dur="500" fill="hold"/>
                                        <p:tgtEl>
                                          <p:spTgt spid="387083"/>
                                        </p:tgtEl>
                                        <p:attrNameLst>
                                          <p:attrName>ppt_x</p:attrName>
                                        </p:attrNameLst>
                                      </p:cBhvr>
                                      <p:tavLst>
                                        <p:tav tm="0">
                                          <p:val>
                                            <p:strVal val="0-#ppt_w/2"/>
                                          </p:val>
                                        </p:tav>
                                        <p:tav tm="100000">
                                          <p:val>
                                            <p:strVal val="#ppt_x"/>
                                          </p:val>
                                        </p:tav>
                                      </p:tavLst>
                                    </p:anim>
                                    <p:anim calcmode="lin" valueType="num">
                                      <p:cBhvr additive="base">
                                        <p:cTn id="44" dur="500" fill="hold"/>
                                        <p:tgtEl>
                                          <p:spTgt spid="38708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87084"/>
                                        </p:tgtEl>
                                        <p:attrNameLst>
                                          <p:attrName>style.visibility</p:attrName>
                                        </p:attrNameLst>
                                      </p:cBhvr>
                                      <p:to>
                                        <p:strVal val="visible"/>
                                      </p:to>
                                    </p:set>
                                    <p:anim calcmode="lin" valueType="num">
                                      <p:cBhvr additive="base">
                                        <p:cTn id="47" dur="500" fill="hold"/>
                                        <p:tgtEl>
                                          <p:spTgt spid="387084"/>
                                        </p:tgtEl>
                                        <p:attrNameLst>
                                          <p:attrName>ppt_x</p:attrName>
                                        </p:attrNameLst>
                                      </p:cBhvr>
                                      <p:tavLst>
                                        <p:tav tm="0">
                                          <p:val>
                                            <p:strVal val="0-#ppt_w/2"/>
                                          </p:val>
                                        </p:tav>
                                        <p:tav tm="100000">
                                          <p:val>
                                            <p:strVal val="#ppt_x"/>
                                          </p:val>
                                        </p:tav>
                                      </p:tavLst>
                                    </p:anim>
                                    <p:anim calcmode="lin" valueType="num">
                                      <p:cBhvr additive="base">
                                        <p:cTn id="48" dur="500" fill="hold"/>
                                        <p:tgtEl>
                                          <p:spTgt spid="38708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87085"/>
                                        </p:tgtEl>
                                        <p:attrNameLst>
                                          <p:attrName>style.visibility</p:attrName>
                                        </p:attrNameLst>
                                      </p:cBhvr>
                                      <p:to>
                                        <p:strVal val="visible"/>
                                      </p:to>
                                    </p:set>
                                    <p:anim calcmode="lin" valueType="num">
                                      <p:cBhvr additive="base">
                                        <p:cTn id="51" dur="500" fill="hold"/>
                                        <p:tgtEl>
                                          <p:spTgt spid="387085"/>
                                        </p:tgtEl>
                                        <p:attrNameLst>
                                          <p:attrName>ppt_x</p:attrName>
                                        </p:attrNameLst>
                                      </p:cBhvr>
                                      <p:tavLst>
                                        <p:tav tm="0">
                                          <p:val>
                                            <p:strVal val="0-#ppt_w/2"/>
                                          </p:val>
                                        </p:tav>
                                        <p:tav tm="100000">
                                          <p:val>
                                            <p:strVal val="#ppt_x"/>
                                          </p:val>
                                        </p:tav>
                                      </p:tavLst>
                                    </p:anim>
                                    <p:anim calcmode="lin" valueType="num">
                                      <p:cBhvr additive="base">
                                        <p:cTn id="52" dur="500" fill="hold"/>
                                        <p:tgtEl>
                                          <p:spTgt spid="38708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87086"/>
                                        </p:tgtEl>
                                        <p:attrNameLst>
                                          <p:attrName>style.visibility</p:attrName>
                                        </p:attrNameLst>
                                      </p:cBhvr>
                                      <p:to>
                                        <p:strVal val="visible"/>
                                      </p:to>
                                    </p:set>
                                    <p:anim calcmode="lin" valueType="num">
                                      <p:cBhvr additive="base">
                                        <p:cTn id="55" dur="500" fill="hold"/>
                                        <p:tgtEl>
                                          <p:spTgt spid="387086"/>
                                        </p:tgtEl>
                                        <p:attrNameLst>
                                          <p:attrName>ppt_x</p:attrName>
                                        </p:attrNameLst>
                                      </p:cBhvr>
                                      <p:tavLst>
                                        <p:tav tm="0">
                                          <p:val>
                                            <p:strVal val="0-#ppt_w/2"/>
                                          </p:val>
                                        </p:tav>
                                        <p:tav tm="100000">
                                          <p:val>
                                            <p:strVal val="#ppt_x"/>
                                          </p:val>
                                        </p:tav>
                                      </p:tavLst>
                                    </p:anim>
                                    <p:anim calcmode="lin" valueType="num">
                                      <p:cBhvr additive="base">
                                        <p:cTn id="56" dur="500" fill="hold"/>
                                        <p:tgtEl>
                                          <p:spTgt spid="38708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87087"/>
                                        </p:tgtEl>
                                        <p:attrNameLst>
                                          <p:attrName>style.visibility</p:attrName>
                                        </p:attrNameLst>
                                      </p:cBhvr>
                                      <p:to>
                                        <p:strVal val="visible"/>
                                      </p:to>
                                    </p:set>
                                    <p:anim calcmode="lin" valueType="num">
                                      <p:cBhvr additive="base">
                                        <p:cTn id="59" dur="500" fill="hold"/>
                                        <p:tgtEl>
                                          <p:spTgt spid="387087"/>
                                        </p:tgtEl>
                                        <p:attrNameLst>
                                          <p:attrName>ppt_x</p:attrName>
                                        </p:attrNameLst>
                                      </p:cBhvr>
                                      <p:tavLst>
                                        <p:tav tm="0">
                                          <p:val>
                                            <p:strVal val="0-#ppt_w/2"/>
                                          </p:val>
                                        </p:tav>
                                        <p:tav tm="100000">
                                          <p:val>
                                            <p:strVal val="#ppt_x"/>
                                          </p:val>
                                        </p:tav>
                                      </p:tavLst>
                                    </p:anim>
                                    <p:anim calcmode="lin" valueType="num">
                                      <p:cBhvr additive="base">
                                        <p:cTn id="60" dur="500" fill="hold"/>
                                        <p:tgtEl>
                                          <p:spTgt spid="38708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87088"/>
                                        </p:tgtEl>
                                        <p:attrNameLst>
                                          <p:attrName>style.visibility</p:attrName>
                                        </p:attrNameLst>
                                      </p:cBhvr>
                                      <p:to>
                                        <p:strVal val="visible"/>
                                      </p:to>
                                    </p:set>
                                    <p:anim calcmode="lin" valueType="num">
                                      <p:cBhvr additive="base">
                                        <p:cTn id="63" dur="500" fill="hold"/>
                                        <p:tgtEl>
                                          <p:spTgt spid="387088"/>
                                        </p:tgtEl>
                                        <p:attrNameLst>
                                          <p:attrName>ppt_x</p:attrName>
                                        </p:attrNameLst>
                                      </p:cBhvr>
                                      <p:tavLst>
                                        <p:tav tm="0">
                                          <p:val>
                                            <p:strVal val="0-#ppt_w/2"/>
                                          </p:val>
                                        </p:tav>
                                        <p:tav tm="100000">
                                          <p:val>
                                            <p:strVal val="#ppt_x"/>
                                          </p:val>
                                        </p:tav>
                                      </p:tavLst>
                                    </p:anim>
                                    <p:anim calcmode="lin" valueType="num">
                                      <p:cBhvr additive="base">
                                        <p:cTn id="64" dur="500" fill="hold"/>
                                        <p:tgtEl>
                                          <p:spTgt spid="38708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87089"/>
                                        </p:tgtEl>
                                        <p:attrNameLst>
                                          <p:attrName>style.visibility</p:attrName>
                                        </p:attrNameLst>
                                      </p:cBhvr>
                                      <p:to>
                                        <p:strVal val="visible"/>
                                      </p:to>
                                    </p:set>
                                    <p:anim calcmode="lin" valueType="num">
                                      <p:cBhvr additive="base">
                                        <p:cTn id="67" dur="500" fill="hold"/>
                                        <p:tgtEl>
                                          <p:spTgt spid="387089"/>
                                        </p:tgtEl>
                                        <p:attrNameLst>
                                          <p:attrName>ppt_x</p:attrName>
                                        </p:attrNameLst>
                                      </p:cBhvr>
                                      <p:tavLst>
                                        <p:tav tm="0">
                                          <p:val>
                                            <p:strVal val="0-#ppt_w/2"/>
                                          </p:val>
                                        </p:tav>
                                        <p:tav tm="100000">
                                          <p:val>
                                            <p:strVal val="#ppt_x"/>
                                          </p:val>
                                        </p:tav>
                                      </p:tavLst>
                                    </p:anim>
                                    <p:anim calcmode="lin" valueType="num">
                                      <p:cBhvr additive="base">
                                        <p:cTn id="68" dur="500" fill="hold"/>
                                        <p:tgtEl>
                                          <p:spTgt spid="38708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87090"/>
                                        </p:tgtEl>
                                        <p:attrNameLst>
                                          <p:attrName>style.visibility</p:attrName>
                                        </p:attrNameLst>
                                      </p:cBhvr>
                                      <p:to>
                                        <p:strVal val="visible"/>
                                      </p:to>
                                    </p:set>
                                    <p:anim calcmode="lin" valueType="num">
                                      <p:cBhvr additive="base">
                                        <p:cTn id="73" dur="500" fill="hold"/>
                                        <p:tgtEl>
                                          <p:spTgt spid="387090"/>
                                        </p:tgtEl>
                                        <p:attrNameLst>
                                          <p:attrName>ppt_x</p:attrName>
                                        </p:attrNameLst>
                                      </p:cBhvr>
                                      <p:tavLst>
                                        <p:tav tm="0">
                                          <p:val>
                                            <p:strVal val="0-#ppt_w/2"/>
                                          </p:val>
                                        </p:tav>
                                        <p:tav tm="100000">
                                          <p:val>
                                            <p:strVal val="#ppt_x"/>
                                          </p:val>
                                        </p:tav>
                                      </p:tavLst>
                                    </p:anim>
                                    <p:anim calcmode="lin" valueType="num">
                                      <p:cBhvr additive="base">
                                        <p:cTn id="74" dur="500" fill="hold"/>
                                        <p:tgtEl>
                                          <p:spTgt spid="387090"/>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387091"/>
                                        </p:tgtEl>
                                        <p:attrNameLst>
                                          <p:attrName>style.visibility</p:attrName>
                                        </p:attrNameLst>
                                      </p:cBhvr>
                                      <p:to>
                                        <p:strVal val="visible"/>
                                      </p:to>
                                    </p:set>
                                    <p:anim calcmode="lin" valueType="num">
                                      <p:cBhvr additive="base">
                                        <p:cTn id="77" dur="500" fill="hold"/>
                                        <p:tgtEl>
                                          <p:spTgt spid="387091"/>
                                        </p:tgtEl>
                                        <p:attrNameLst>
                                          <p:attrName>ppt_x</p:attrName>
                                        </p:attrNameLst>
                                      </p:cBhvr>
                                      <p:tavLst>
                                        <p:tav tm="0">
                                          <p:val>
                                            <p:strVal val="0-#ppt_w/2"/>
                                          </p:val>
                                        </p:tav>
                                        <p:tav tm="100000">
                                          <p:val>
                                            <p:strVal val="#ppt_x"/>
                                          </p:val>
                                        </p:tav>
                                      </p:tavLst>
                                    </p:anim>
                                    <p:anim calcmode="lin" valueType="num">
                                      <p:cBhvr additive="base">
                                        <p:cTn id="78" dur="500" fill="hold"/>
                                        <p:tgtEl>
                                          <p:spTgt spid="387091"/>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387092"/>
                                        </p:tgtEl>
                                        <p:attrNameLst>
                                          <p:attrName>style.visibility</p:attrName>
                                        </p:attrNameLst>
                                      </p:cBhvr>
                                      <p:to>
                                        <p:strVal val="visible"/>
                                      </p:to>
                                    </p:set>
                                    <p:anim calcmode="lin" valueType="num">
                                      <p:cBhvr additive="base">
                                        <p:cTn id="81" dur="500" fill="hold"/>
                                        <p:tgtEl>
                                          <p:spTgt spid="387092"/>
                                        </p:tgtEl>
                                        <p:attrNameLst>
                                          <p:attrName>ppt_x</p:attrName>
                                        </p:attrNameLst>
                                      </p:cBhvr>
                                      <p:tavLst>
                                        <p:tav tm="0">
                                          <p:val>
                                            <p:strVal val="0-#ppt_w/2"/>
                                          </p:val>
                                        </p:tav>
                                        <p:tav tm="100000">
                                          <p:val>
                                            <p:strVal val="#ppt_x"/>
                                          </p:val>
                                        </p:tav>
                                      </p:tavLst>
                                    </p:anim>
                                    <p:anim calcmode="lin" valueType="num">
                                      <p:cBhvr additive="base">
                                        <p:cTn id="82" dur="500" fill="hold"/>
                                        <p:tgtEl>
                                          <p:spTgt spid="387092"/>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87093"/>
                                        </p:tgtEl>
                                        <p:attrNameLst>
                                          <p:attrName>style.visibility</p:attrName>
                                        </p:attrNameLst>
                                      </p:cBhvr>
                                      <p:to>
                                        <p:strVal val="visible"/>
                                      </p:to>
                                    </p:set>
                                    <p:anim calcmode="lin" valueType="num">
                                      <p:cBhvr additive="base">
                                        <p:cTn id="85" dur="500" fill="hold"/>
                                        <p:tgtEl>
                                          <p:spTgt spid="387093"/>
                                        </p:tgtEl>
                                        <p:attrNameLst>
                                          <p:attrName>ppt_x</p:attrName>
                                        </p:attrNameLst>
                                      </p:cBhvr>
                                      <p:tavLst>
                                        <p:tav tm="0">
                                          <p:val>
                                            <p:strVal val="0-#ppt_w/2"/>
                                          </p:val>
                                        </p:tav>
                                        <p:tav tm="100000">
                                          <p:val>
                                            <p:strVal val="#ppt_x"/>
                                          </p:val>
                                        </p:tav>
                                      </p:tavLst>
                                    </p:anim>
                                    <p:anim calcmode="lin" valueType="num">
                                      <p:cBhvr additive="base">
                                        <p:cTn id="86" dur="500" fill="hold"/>
                                        <p:tgtEl>
                                          <p:spTgt spid="387093"/>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87095"/>
                                        </p:tgtEl>
                                        <p:attrNameLst>
                                          <p:attrName>style.visibility</p:attrName>
                                        </p:attrNameLst>
                                      </p:cBhvr>
                                      <p:to>
                                        <p:strVal val="visible"/>
                                      </p:to>
                                    </p:set>
                                    <p:anim calcmode="lin" valueType="num">
                                      <p:cBhvr additive="base">
                                        <p:cTn id="89" dur="500" fill="hold"/>
                                        <p:tgtEl>
                                          <p:spTgt spid="387095"/>
                                        </p:tgtEl>
                                        <p:attrNameLst>
                                          <p:attrName>ppt_x</p:attrName>
                                        </p:attrNameLst>
                                      </p:cBhvr>
                                      <p:tavLst>
                                        <p:tav tm="0">
                                          <p:val>
                                            <p:strVal val="0-#ppt_w/2"/>
                                          </p:val>
                                        </p:tav>
                                        <p:tav tm="100000">
                                          <p:val>
                                            <p:strVal val="#ppt_x"/>
                                          </p:val>
                                        </p:tav>
                                      </p:tavLst>
                                    </p:anim>
                                    <p:anim calcmode="lin" valueType="num">
                                      <p:cBhvr additive="base">
                                        <p:cTn id="90" dur="500" fill="hold"/>
                                        <p:tgtEl>
                                          <p:spTgt spid="387095"/>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87096"/>
                                        </p:tgtEl>
                                        <p:attrNameLst>
                                          <p:attrName>style.visibility</p:attrName>
                                        </p:attrNameLst>
                                      </p:cBhvr>
                                      <p:to>
                                        <p:strVal val="visible"/>
                                      </p:to>
                                    </p:set>
                                    <p:anim calcmode="lin" valueType="num">
                                      <p:cBhvr additive="base">
                                        <p:cTn id="93" dur="500" fill="hold"/>
                                        <p:tgtEl>
                                          <p:spTgt spid="387096"/>
                                        </p:tgtEl>
                                        <p:attrNameLst>
                                          <p:attrName>ppt_x</p:attrName>
                                        </p:attrNameLst>
                                      </p:cBhvr>
                                      <p:tavLst>
                                        <p:tav tm="0">
                                          <p:val>
                                            <p:strVal val="0-#ppt_w/2"/>
                                          </p:val>
                                        </p:tav>
                                        <p:tav tm="100000">
                                          <p:val>
                                            <p:strVal val="#ppt_x"/>
                                          </p:val>
                                        </p:tav>
                                      </p:tavLst>
                                    </p:anim>
                                    <p:anim calcmode="lin" valueType="num">
                                      <p:cBhvr additive="base">
                                        <p:cTn id="94" dur="500" fill="hold"/>
                                        <p:tgtEl>
                                          <p:spTgt spid="387096"/>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387097"/>
                                        </p:tgtEl>
                                        <p:attrNameLst>
                                          <p:attrName>style.visibility</p:attrName>
                                        </p:attrNameLst>
                                      </p:cBhvr>
                                      <p:to>
                                        <p:strVal val="visible"/>
                                      </p:to>
                                    </p:set>
                                    <p:anim calcmode="lin" valueType="num">
                                      <p:cBhvr additive="base">
                                        <p:cTn id="97" dur="500" fill="hold"/>
                                        <p:tgtEl>
                                          <p:spTgt spid="387097"/>
                                        </p:tgtEl>
                                        <p:attrNameLst>
                                          <p:attrName>ppt_x</p:attrName>
                                        </p:attrNameLst>
                                      </p:cBhvr>
                                      <p:tavLst>
                                        <p:tav tm="0">
                                          <p:val>
                                            <p:strVal val="0-#ppt_w/2"/>
                                          </p:val>
                                        </p:tav>
                                        <p:tav tm="100000">
                                          <p:val>
                                            <p:strVal val="#ppt_x"/>
                                          </p:val>
                                        </p:tav>
                                      </p:tavLst>
                                    </p:anim>
                                    <p:anim calcmode="lin" valueType="num">
                                      <p:cBhvr additive="base">
                                        <p:cTn id="98" dur="500" fill="hold"/>
                                        <p:tgtEl>
                                          <p:spTgt spid="387097"/>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387098"/>
                                        </p:tgtEl>
                                        <p:attrNameLst>
                                          <p:attrName>style.visibility</p:attrName>
                                        </p:attrNameLst>
                                      </p:cBhvr>
                                      <p:to>
                                        <p:strVal val="visible"/>
                                      </p:to>
                                    </p:set>
                                    <p:anim calcmode="lin" valueType="num">
                                      <p:cBhvr additive="base">
                                        <p:cTn id="101" dur="500" fill="hold"/>
                                        <p:tgtEl>
                                          <p:spTgt spid="387098"/>
                                        </p:tgtEl>
                                        <p:attrNameLst>
                                          <p:attrName>ppt_x</p:attrName>
                                        </p:attrNameLst>
                                      </p:cBhvr>
                                      <p:tavLst>
                                        <p:tav tm="0">
                                          <p:val>
                                            <p:strVal val="0-#ppt_w/2"/>
                                          </p:val>
                                        </p:tav>
                                        <p:tav tm="100000">
                                          <p:val>
                                            <p:strVal val="#ppt_x"/>
                                          </p:val>
                                        </p:tav>
                                      </p:tavLst>
                                    </p:anim>
                                    <p:anim calcmode="lin" valueType="num">
                                      <p:cBhvr additive="base">
                                        <p:cTn id="102" dur="500" fill="hold"/>
                                        <p:tgtEl>
                                          <p:spTgt spid="387098"/>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387099"/>
                                        </p:tgtEl>
                                        <p:attrNameLst>
                                          <p:attrName>style.visibility</p:attrName>
                                        </p:attrNameLst>
                                      </p:cBhvr>
                                      <p:to>
                                        <p:strVal val="visible"/>
                                      </p:to>
                                    </p:set>
                                    <p:anim calcmode="lin" valueType="num">
                                      <p:cBhvr additive="base">
                                        <p:cTn id="105" dur="500" fill="hold"/>
                                        <p:tgtEl>
                                          <p:spTgt spid="387099"/>
                                        </p:tgtEl>
                                        <p:attrNameLst>
                                          <p:attrName>ppt_x</p:attrName>
                                        </p:attrNameLst>
                                      </p:cBhvr>
                                      <p:tavLst>
                                        <p:tav tm="0">
                                          <p:val>
                                            <p:strVal val="0-#ppt_w/2"/>
                                          </p:val>
                                        </p:tav>
                                        <p:tav tm="100000">
                                          <p:val>
                                            <p:strVal val="#ppt_x"/>
                                          </p:val>
                                        </p:tav>
                                      </p:tavLst>
                                    </p:anim>
                                    <p:anim calcmode="lin" valueType="num">
                                      <p:cBhvr additive="base">
                                        <p:cTn id="106" dur="500" fill="hold"/>
                                        <p:tgtEl>
                                          <p:spTgt spid="387099"/>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387100"/>
                                        </p:tgtEl>
                                        <p:attrNameLst>
                                          <p:attrName>style.visibility</p:attrName>
                                        </p:attrNameLst>
                                      </p:cBhvr>
                                      <p:to>
                                        <p:strVal val="visible"/>
                                      </p:to>
                                    </p:set>
                                    <p:anim calcmode="lin" valueType="num">
                                      <p:cBhvr additive="base">
                                        <p:cTn id="109" dur="500" fill="hold"/>
                                        <p:tgtEl>
                                          <p:spTgt spid="387100"/>
                                        </p:tgtEl>
                                        <p:attrNameLst>
                                          <p:attrName>ppt_x</p:attrName>
                                        </p:attrNameLst>
                                      </p:cBhvr>
                                      <p:tavLst>
                                        <p:tav tm="0">
                                          <p:val>
                                            <p:strVal val="0-#ppt_w/2"/>
                                          </p:val>
                                        </p:tav>
                                        <p:tav tm="100000">
                                          <p:val>
                                            <p:strVal val="#ppt_x"/>
                                          </p:val>
                                        </p:tav>
                                      </p:tavLst>
                                    </p:anim>
                                    <p:anim calcmode="lin" valueType="num">
                                      <p:cBhvr additive="base">
                                        <p:cTn id="110" dur="500" fill="hold"/>
                                        <p:tgtEl>
                                          <p:spTgt spid="387100"/>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387101"/>
                                        </p:tgtEl>
                                        <p:attrNameLst>
                                          <p:attrName>style.visibility</p:attrName>
                                        </p:attrNameLst>
                                      </p:cBhvr>
                                      <p:to>
                                        <p:strVal val="visible"/>
                                      </p:to>
                                    </p:set>
                                    <p:anim calcmode="lin" valueType="num">
                                      <p:cBhvr additive="base">
                                        <p:cTn id="113" dur="500" fill="hold"/>
                                        <p:tgtEl>
                                          <p:spTgt spid="387101"/>
                                        </p:tgtEl>
                                        <p:attrNameLst>
                                          <p:attrName>ppt_x</p:attrName>
                                        </p:attrNameLst>
                                      </p:cBhvr>
                                      <p:tavLst>
                                        <p:tav tm="0">
                                          <p:val>
                                            <p:strVal val="0-#ppt_w/2"/>
                                          </p:val>
                                        </p:tav>
                                        <p:tav tm="100000">
                                          <p:val>
                                            <p:strVal val="#ppt_x"/>
                                          </p:val>
                                        </p:tav>
                                      </p:tavLst>
                                    </p:anim>
                                    <p:anim calcmode="lin" valueType="num">
                                      <p:cBhvr additive="base">
                                        <p:cTn id="114" dur="500" fill="hold"/>
                                        <p:tgtEl>
                                          <p:spTgt spid="387101"/>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387102"/>
                                        </p:tgtEl>
                                        <p:attrNameLst>
                                          <p:attrName>style.visibility</p:attrName>
                                        </p:attrNameLst>
                                      </p:cBhvr>
                                      <p:to>
                                        <p:strVal val="visible"/>
                                      </p:to>
                                    </p:set>
                                    <p:anim calcmode="lin" valueType="num">
                                      <p:cBhvr additive="base">
                                        <p:cTn id="117" dur="500" fill="hold"/>
                                        <p:tgtEl>
                                          <p:spTgt spid="387102"/>
                                        </p:tgtEl>
                                        <p:attrNameLst>
                                          <p:attrName>ppt_x</p:attrName>
                                        </p:attrNameLst>
                                      </p:cBhvr>
                                      <p:tavLst>
                                        <p:tav tm="0">
                                          <p:val>
                                            <p:strVal val="0-#ppt_w/2"/>
                                          </p:val>
                                        </p:tav>
                                        <p:tav tm="100000">
                                          <p:val>
                                            <p:strVal val="#ppt_x"/>
                                          </p:val>
                                        </p:tav>
                                      </p:tavLst>
                                    </p:anim>
                                    <p:anim calcmode="lin" valueType="num">
                                      <p:cBhvr additive="base">
                                        <p:cTn id="118" dur="500" fill="hold"/>
                                        <p:tgtEl>
                                          <p:spTgt spid="387102"/>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387103"/>
                                        </p:tgtEl>
                                        <p:attrNameLst>
                                          <p:attrName>style.visibility</p:attrName>
                                        </p:attrNameLst>
                                      </p:cBhvr>
                                      <p:to>
                                        <p:strVal val="visible"/>
                                      </p:to>
                                    </p:set>
                                    <p:anim calcmode="lin" valueType="num">
                                      <p:cBhvr additive="base">
                                        <p:cTn id="121" dur="500" fill="hold"/>
                                        <p:tgtEl>
                                          <p:spTgt spid="387103"/>
                                        </p:tgtEl>
                                        <p:attrNameLst>
                                          <p:attrName>ppt_x</p:attrName>
                                        </p:attrNameLst>
                                      </p:cBhvr>
                                      <p:tavLst>
                                        <p:tav tm="0">
                                          <p:val>
                                            <p:strVal val="0-#ppt_w/2"/>
                                          </p:val>
                                        </p:tav>
                                        <p:tav tm="100000">
                                          <p:val>
                                            <p:strVal val="#ppt_x"/>
                                          </p:val>
                                        </p:tav>
                                      </p:tavLst>
                                    </p:anim>
                                    <p:anim calcmode="lin" valueType="num">
                                      <p:cBhvr additive="base">
                                        <p:cTn id="122" dur="500" fill="hold"/>
                                        <p:tgtEl>
                                          <p:spTgt spid="387103"/>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387104"/>
                                        </p:tgtEl>
                                        <p:attrNameLst>
                                          <p:attrName>style.visibility</p:attrName>
                                        </p:attrNameLst>
                                      </p:cBhvr>
                                      <p:to>
                                        <p:strVal val="visible"/>
                                      </p:to>
                                    </p:set>
                                    <p:anim calcmode="lin" valueType="num">
                                      <p:cBhvr additive="base">
                                        <p:cTn id="125" dur="500" fill="hold"/>
                                        <p:tgtEl>
                                          <p:spTgt spid="387104"/>
                                        </p:tgtEl>
                                        <p:attrNameLst>
                                          <p:attrName>ppt_x</p:attrName>
                                        </p:attrNameLst>
                                      </p:cBhvr>
                                      <p:tavLst>
                                        <p:tav tm="0">
                                          <p:val>
                                            <p:strVal val="0-#ppt_w/2"/>
                                          </p:val>
                                        </p:tav>
                                        <p:tav tm="100000">
                                          <p:val>
                                            <p:strVal val="#ppt_x"/>
                                          </p:val>
                                        </p:tav>
                                      </p:tavLst>
                                    </p:anim>
                                    <p:anim calcmode="lin" valueType="num">
                                      <p:cBhvr additive="base">
                                        <p:cTn id="126" dur="500" fill="hold"/>
                                        <p:tgtEl>
                                          <p:spTgt spid="387104"/>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387105"/>
                                        </p:tgtEl>
                                        <p:attrNameLst>
                                          <p:attrName>style.visibility</p:attrName>
                                        </p:attrNameLst>
                                      </p:cBhvr>
                                      <p:to>
                                        <p:strVal val="visible"/>
                                      </p:to>
                                    </p:set>
                                    <p:anim calcmode="lin" valueType="num">
                                      <p:cBhvr additive="base">
                                        <p:cTn id="129" dur="500" fill="hold"/>
                                        <p:tgtEl>
                                          <p:spTgt spid="387105"/>
                                        </p:tgtEl>
                                        <p:attrNameLst>
                                          <p:attrName>ppt_x</p:attrName>
                                        </p:attrNameLst>
                                      </p:cBhvr>
                                      <p:tavLst>
                                        <p:tav tm="0">
                                          <p:val>
                                            <p:strVal val="0-#ppt_w/2"/>
                                          </p:val>
                                        </p:tav>
                                        <p:tav tm="100000">
                                          <p:val>
                                            <p:strVal val="#ppt_x"/>
                                          </p:val>
                                        </p:tav>
                                      </p:tavLst>
                                    </p:anim>
                                    <p:anim calcmode="lin" valueType="num">
                                      <p:cBhvr additive="base">
                                        <p:cTn id="130" dur="500" fill="hold"/>
                                        <p:tgtEl>
                                          <p:spTgt spid="387105"/>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387106"/>
                                        </p:tgtEl>
                                        <p:attrNameLst>
                                          <p:attrName>style.visibility</p:attrName>
                                        </p:attrNameLst>
                                      </p:cBhvr>
                                      <p:to>
                                        <p:strVal val="visible"/>
                                      </p:to>
                                    </p:set>
                                    <p:anim calcmode="lin" valueType="num">
                                      <p:cBhvr additive="base">
                                        <p:cTn id="133" dur="500" fill="hold"/>
                                        <p:tgtEl>
                                          <p:spTgt spid="387106"/>
                                        </p:tgtEl>
                                        <p:attrNameLst>
                                          <p:attrName>ppt_x</p:attrName>
                                        </p:attrNameLst>
                                      </p:cBhvr>
                                      <p:tavLst>
                                        <p:tav tm="0">
                                          <p:val>
                                            <p:strVal val="0-#ppt_w/2"/>
                                          </p:val>
                                        </p:tav>
                                        <p:tav tm="100000">
                                          <p:val>
                                            <p:strVal val="#ppt_x"/>
                                          </p:val>
                                        </p:tav>
                                      </p:tavLst>
                                    </p:anim>
                                    <p:anim calcmode="lin" valueType="num">
                                      <p:cBhvr additive="base">
                                        <p:cTn id="134" dur="500" fill="hold"/>
                                        <p:tgtEl>
                                          <p:spTgt spid="387106"/>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387107"/>
                                        </p:tgtEl>
                                        <p:attrNameLst>
                                          <p:attrName>style.visibility</p:attrName>
                                        </p:attrNameLst>
                                      </p:cBhvr>
                                      <p:to>
                                        <p:strVal val="visible"/>
                                      </p:to>
                                    </p:set>
                                    <p:anim calcmode="lin" valueType="num">
                                      <p:cBhvr additive="base">
                                        <p:cTn id="137" dur="500" fill="hold"/>
                                        <p:tgtEl>
                                          <p:spTgt spid="387107"/>
                                        </p:tgtEl>
                                        <p:attrNameLst>
                                          <p:attrName>ppt_x</p:attrName>
                                        </p:attrNameLst>
                                      </p:cBhvr>
                                      <p:tavLst>
                                        <p:tav tm="0">
                                          <p:val>
                                            <p:strVal val="0-#ppt_w/2"/>
                                          </p:val>
                                        </p:tav>
                                        <p:tav tm="100000">
                                          <p:val>
                                            <p:strVal val="#ppt_x"/>
                                          </p:val>
                                        </p:tav>
                                      </p:tavLst>
                                    </p:anim>
                                    <p:anim calcmode="lin" valueType="num">
                                      <p:cBhvr additive="base">
                                        <p:cTn id="138" dur="500" fill="hold"/>
                                        <p:tgtEl>
                                          <p:spTgt spid="387107"/>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387108"/>
                                        </p:tgtEl>
                                        <p:attrNameLst>
                                          <p:attrName>style.visibility</p:attrName>
                                        </p:attrNameLst>
                                      </p:cBhvr>
                                      <p:to>
                                        <p:strVal val="visible"/>
                                      </p:to>
                                    </p:set>
                                    <p:anim calcmode="lin" valueType="num">
                                      <p:cBhvr additive="base">
                                        <p:cTn id="141" dur="500" fill="hold"/>
                                        <p:tgtEl>
                                          <p:spTgt spid="387108"/>
                                        </p:tgtEl>
                                        <p:attrNameLst>
                                          <p:attrName>ppt_x</p:attrName>
                                        </p:attrNameLst>
                                      </p:cBhvr>
                                      <p:tavLst>
                                        <p:tav tm="0">
                                          <p:val>
                                            <p:strVal val="0-#ppt_w/2"/>
                                          </p:val>
                                        </p:tav>
                                        <p:tav tm="100000">
                                          <p:val>
                                            <p:strVal val="#ppt_x"/>
                                          </p:val>
                                        </p:tav>
                                      </p:tavLst>
                                    </p:anim>
                                    <p:anim calcmode="lin" valueType="num">
                                      <p:cBhvr additive="base">
                                        <p:cTn id="142" dur="500" fill="hold"/>
                                        <p:tgtEl>
                                          <p:spTgt spid="387108"/>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387109"/>
                                        </p:tgtEl>
                                        <p:attrNameLst>
                                          <p:attrName>style.visibility</p:attrName>
                                        </p:attrNameLst>
                                      </p:cBhvr>
                                      <p:to>
                                        <p:strVal val="visible"/>
                                      </p:to>
                                    </p:set>
                                    <p:anim calcmode="lin" valueType="num">
                                      <p:cBhvr additive="base">
                                        <p:cTn id="145" dur="500" fill="hold"/>
                                        <p:tgtEl>
                                          <p:spTgt spid="387109"/>
                                        </p:tgtEl>
                                        <p:attrNameLst>
                                          <p:attrName>ppt_x</p:attrName>
                                        </p:attrNameLst>
                                      </p:cBhvr>
                                      <p:tavLst>
                                        <p:tav tm="0">
                                          <p:val>
                                            <p:strVal val="0-#ppt_w/2"/>
                                          </p:val>
                                        </p:tav>
                                        <p:tav tm="100000">
                                          <p:val>
                                            <p:strVal val="#ppt_x"/>
                                          </p:val>
                                        </p:tav>
                                      </p:tavLst>
                                    </p:anim>
                                    <p:anim calcmode="lin" valueType="num">
                                      <p:cBhvr additive="base">
                                        <p:cTn id="146" dur="500" fill="hold"/>
                                        <p:tgtEl>
                                          <p:spTgt spid="387109"/>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387110"/>
                                        </p:tgtEl>
                                        <p:attrNameLst>
                                          <p:attrName>style.visibility</p:attrName>
                                        </p:attrNameLst>
                                      </p:cBhvr>
                                      <p:to>
                                        <p:strVal val="visible"/>
                                      </p:to>
                                    </p:set>
                                    <p:anim calcmode="lin" valueType="num">
                                      <p:cBhvr additive="base">
                                        <p:cTn id="149" dur="500" fill="hold"/>
                                        <p:tgtEl>
                                          <p:spTgt spid="387110"/>
                                        </p:tgtEl>
                                        <p:attrNameLst>
                                          <p:attrName>ppt_x</p:attrName>
                                        </p:attrNameLst>
                                      </p:cBhvr>
                                      <p:tavLst>
                                        <p:tav tm="0">
                                          <p:val>
                                            <p:strVal val="0-#ppt_w/2"/>
                                          </p:val>
                                        </p:tav>
                                        <p:tav tm="100000">
                                          <p:val>
                                            <p:strVal val="#ppt_x"/>
                                          </p:val>
                                        </p:tav>
                                      </p:tavLst>
                                    </p:anim>
                                    <p:anim calcmode="lin" valueType="num">
                                      <p:cBhvr additive="base">
                                        <p:cTn id="150" dur="500" fill="hold"/>
                                        <p:tgtEl>
                                          <p:spTgt spid="387110"/>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387111"/>
                                        </p:tgtEl>
                                        <p:attrNameLst>
                                          <p:attrName>style.visibility</p:attrName>
                                        </p:attrNameLst>
                                      </p:cBhvr>
                                      <p:to>
                                        <p:strVal val="visible"/>
                                      </p:to>
                                    </p:set>
                                    <p:anim calcmode="lin" valueType="num">
                                      <p:cBhvr additive="base">
                                        <p:cTn id="153" dur="500" fill="hold"/>
                                        <p:tgtEl>
                                          <p:spTgt spid="387111"/>
                                        </p:tgtEl>
                                        <p:attrNameLst>
                                          <p:attrName>ppt_x</p:attrName>
                                        </p:attrNameLst>
                                      </p:cBhvr>
                                      <p:tavLst>
                                        <p:tav tm="0">
                                          <p:val>
                                            <p:strVal val="0-#ppt_w/2"/>
                                          </p:val>
                                        </p:tav>
                                        <p:tav tm="100000">
                                          <p:val>
                                            <p:strVal val="#ppt_x"/>
                                          </p:val>
                                        </p:tav>
                                      </p:tavLst>
                                    </p:anim>
                                    <p:anim calcmode="lin" valueType="num">
                                      <p:cBhvr additive="base">
                                        <p:cTn id="154" dur="500" fill="hold"/>
                                        <p:tgtEl>
                                          <p:spTgt spid="387111"/>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387112"/>
                                        </p:tgtEl>
                                        <p:attrNameLst>
                                          <p:attrName>style.visibility</p:attrName>
                                        </p:attrNameLst>
                                      </p:cBhvr>
                                      <p:to>
                                        <p:strVal val="visible"/>
                                      </p:to>
                                    </p:set>
                                    <p:anim calcmode="lin" valueType="num">
                                      <p:cBhvr additive="base">
                                        <p:cTn id="157" dur="500" fill="hold"/>
                                        <p:tgtEl>
                                          <p:spTgt spid="387112"/>
                                        </p:tgtEl>
                                        <p:attrNameLst>
                                          <p:attrName>ppt_x</p:attrName>
                                        </p:attrNameLst>
                                      </p:cBhvr>
                                      <p:tavLst>
                                        <p:tav tm="0">
                                          <p:val>
                                            <p:strVal val="0-#ppt_w/2"/>
                                          </p:val>
                                        </p:tav>
                                        <p:tav tm="100000">
                                          <p:val>
                                            <p:strVal val="#ppt_x"/>
                                          </p:val>
                                        </p:tav>
                                      </p:tavLst>
                                    </p:anim>
                                    <p:anim calcmode="lin" valueType="num">
                                      <p:cBhvr additive="base">
                                        <p:cTn id="158" dur="500" fill="hold"/>
                                        <p:tgtEl>
                                          <p:spTgt spid="387112"/>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387113"/>
                                        </p:tgtEl>
                                        <p:attrNameLst>
                                          <p:attrName>style.visibility</p:attrName>
                                        </p:attrNameLst>
                                      </p:cBhvr>
                                      <p:to>
                                        <p:strVal val="visible"/>
                                      </p:to>
                                    </p:set>
                                    <p:anim calcmode="lin" valueType="num">
                                      <p:cBhvr additive="base">
                                        <p:cTn id="161" dur="500" fill="hold"/>
                                        <p:tgtEl>
                                          <p:spTgt spid="387113"/>
                                        </p:tgtEl>
                                        <p:attrNameLst>
                                          <p:attrName>ppt_x</p:attrName>
                                        </p:attrNameLst>
                                      </p:cBhvr>
                                      <p:tavLst>
                                        <p:tav tm="0">
                                          <p:val>
                                            <p:strVal val="0-#ppt_w/2"/>
                                          </p:val>
                                        </p:tav>
                                        <p:tav tm="100000">
                                          <p:val>
                                            <p:strVal val="#ppt_x"/>
                                          </p:val>
                                        </p:tav>
                                      </p:tavLst>
                                    </p:anim>
                                    <p:anim calcmode="lin" valueType="num">
                                      <p:cBhvr additive="base">
                                        <p:cTn id="162" dur="500" fill="hold"/>
                                        <p:tgtEl>
                                          <p:spTgt spid="387113"/>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387114"/>
                                        </p:tgtEl>
                                        <p:attrNameLst>
                                          <p:attrName>style.visibility</p:attrName>
                                        </p:attrNameLst>
                                      </p:cBhvr>
                                      <p:to>
                                        <p:strVal val="visible"/>
                                      </p:to>
                                    </p:set>
                                    <p:anim calcmode="lin" valueType="num">
                                      <p:cBhvr additive="base">
                                        <p:cTn id="165" dur="500" fill="hold"/>
                                        <p:tgtEl>
                                          <p:spTgt spid="387114"/>
                                        </p:tgtEl>
                                        <p:attrNameLst>
                                          <p:attrName>ppt_x</p:attrName>
                                        </p:attrNameLst>
                                      </p:cBhvr>
                                      <p:tavLst>
                                        <p:tav tm="0">
                                          <p:val>
                                            <p:strVal val="0-#ppt_w/2"/>
                                          </p:val>
                                        </p:tav>
                                        <p:tav tm="100000">
                                          <p:val>
                                            <p:strVal val="#ppt_x"/>
                                          </p:val>
                                        </p:tav>
                                      </p:tavLst>
                                    </p:anim>
                                    <p:anim calcmode="lin" valueType="num">
                                      <p:cBhvr additive="base">
                                        <p:cTn id="166" dur="500" fill="hold"/>
                                        <p:tgtEl>
                                          <p:spTgt spid="387114"/>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387115"/>
                                        </p:tgtEl>
                                        <p:attrNameLst>
                                          <p:attrName>style.visibility</p:attrName>
                                        </p:attrNameLst>
                                      </p:cBhvr>
                                      <p:to>
                                        <p:strVal val="visible"/>
                                      </p:to>
                                    </p:set>
                                    <p:anim calcmode="lin" valueType="num">
                                      <p:cBhvr additive="base">
                                        <p:cTn id="169" dur="500" fill="hold"/>
                                        <p:tgtEl>
                                          <p:spTgt spid="387115"/>
                                        </p:tgtEl>
                                        <p:attrNameLst>
                                          <p:attrName>ppt_x</p:attrName>
                                        </p:attrNameLst>
                                      </p:cBhvr>
                                      <p:tavLst>
                                        <p:tav tm="0">
                                          <p:val>
                                            <p:strVal val="0-#ppt_w/2"/>
                                          </p:val>
                                        </p:tav>
                                        <p:tav tm="100000">
                                          <p:val>
                                            <p:strVal val="#ppt_x"/>
                                          </p:val>
                                        </p:tav>
                                      </p:tavLst>
                                    </p:anim>
                                    <p:anim calcmode="lin" valueType="num">
                                      <p:cBhvr additive="base">
                                        <p:cTn id="170" dur="500" fill="hold"/>
                                        <p:tgtEl>
                                          <p:spTgt spid="387115"/>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387116"/>
                                        </p:tgtEl>
                                        <p:attrNameLst>
                                          <p:attrName>style.visibility</p:attrName>
                                        </p:attrNameLst>
                                      </p:cBhvr>
                                      <p:to>
                                        <p:strVal val="visible"/>
                                      </p:to>
                                    </p:set>
                                    <p:anim calcmode="lin" valueType="num">
                                      <p:cBhvr additive="base">
                                        <p:cTn id="173" dur="500" fill="hold"/>
                                        <p:tgtEl>
                                          <p:spTgt spid="387116"/>
                                        </p:tgtEl>
                                        <p:attrNameLst>
                                          <p:attrName>ppt_x</p:attrName>
                                        </p:attrNameLst>
                                      </p:cBhvr>
                                      <p:tavLst>
                                        <p:tav tm="0">
                                          <p:val>
                                            <p:strVal val="0-#ppt_w/2"/>
                                          </p:val>
                                        </p:tav>
                                        <p:tav tm="100000">
                                          <p:val>
                                            <p:strVal val="#ppt_x"/>
                                          </p:val>
                                        </p:tav>
                                      </p:tavLst>
                                    </p:anim>
                                    <p:anim calcmode="lin" valueType="num">
                                      <p:cBhvr additive="base">
                                        <p:cTn id="174" dur="500" fill="hold"/>
                                        <p:tgtEl>
                                          <p:spTgt spid="387116"/>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45"/>
                                        </p:tgtEl>
                                        <p:attrNameLst>
                                          <p:attrName>style.visibility</p:attrName>
                                        </p:attrNameLst>
                                      </p:cBhvr>
                                      <p:to>
                                        <p:strVal val="visible"/>
                                      </p:to>
                                    </p:set>
                                    <p:anim calcmode="lin" valueType="num">
                                      <p:cBhvr additive="base">
                                        <p:cTn id="177" dur="500" fill="hold"/>
                                        <p:tgtEl>
                                          <p:spTgt spid="45"/>
                                        </p:tgtEl>
                                        <p:attrNameLst>
                                          <p:attrName>ppt_x</p:attrName>
                                        </p:attrNameLst>
                                      </p:cBhvr>
                                      <p:tavLst>
                                        <p:tav tm="0">
                                          <p:val>
                                            <p:strVal val="0-#ppt_w/2"/>
                                          </p:val>
                                        </p:tav>
                                        <p:tav tm="100000">
                                          <p:val>
                                            <p:strVal val="#ppt_x"/>
                                          </p:val>
                                        </p:tav>
                                      </p:tavLst>
                                    </p:anim>
                                    <p:anim calcmode="lin" valueType="num">
                                      <p:cBhvr additive="base">
                                        <p:cTn id="178"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animBg="1"/>
      <p:bldP spid="387075" grpId="0" animBg="1"/>
      <p:bldP spid="387076" grpId="0" animBg="1"/>
      <p:bldP spid="387077" grpId="0" animBg="1"/>
      <p:bldP spid="387078" grpId="0" animBg="1"/>
      <p:bldP spid="387079" grpId="0"/>
      <p:bldP spid="387080" grpId="0" animBg="1"/>
      <p:bldP spid="387081" grpId="0" animBg="1"/>
      <p:bldP spid="387082" grpId="0" animBg="1"/>
      <p:bldP spid="387083" grpId="0" animBg="1"/>
      <p:bldP spid="387084" grpId="0" animBg="1"/>
      <p:bldP spid="387085" grpId="0"/>
      <p:bldP spid="387086" grpId="0"/>
      <p:bldP spid="387087" grpId="0"/>
      <p:bldP spid="387088" grpId="0"/>
      <p:bldP spid="387089" grpId="0"/>
      <p:bldP spid="387090" grpId="0" animBg="1"/>
      <p:bldP spid="387091" grpId="0" animBg="1"/>
      <p:bldP spid="387092" grpId="0" animBg="1"/>
      <p:bldP spid="387093" grpId="0" animBg="1"/>
      <p:bldP spid="387095" grpId="0"/>
      <p:bldP spid="387096" grpId="0" animBg="1"/>
      <p:bldP spid="387097" grpId="0" animBg="1"/>
      <p:bldP spid="387098" grpId="0" animBg="1"/>
      <p:bldP spid="387099" grpId="0" animBg="1"/>
      <p:bldP spid="387100" grpId="0" animBg="1"/>
      <p:bldP spid="387101" grpId="0" animBg="1"/>
      <p:bldP spid="387102" grpId="0"/>
      <p:bldP spid="387103" grpId="0" animBg="1"/>
      <p:bldP spid="387104" grpId="0" animBg="1"/>
      <p:bldP spid="387105" grpId="0"/>
      <p:bldP spid="387106" grpId="0"/>
      <p:bldP spid="387107" grpId="0" animBg="1"/>
      <p:bldP spid="387108" grpId="0" animBg="1"/>
      <p:bldP spid="387109" grpId="0" animBg="1"/>
      <p:bldP spid="387110" grpId="0" animBg="1"/>
      <p:bldP spid="387111" grpId="0"/>
      <p:bldP spid="387112" grpId="0"/>
      <p:bldP spid="387113" grpId="0"/>
      <p:bldP spid="387114" grpId="0"/>
      <p:bldP spid="387115" grpId="0" animBg="1"/>
      <p:bldP spid="387116" grpId="0"/>
      <p:bldP spid="45" grpId="0"/>
    </p:bldLst>
  </p:timing>
</p:sld>
</file>

<file path=ppt/slides/slide3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8098" name="Line 2"/>
          <p:cNvSpPr>
            <a:spLocks noChangeShapeType="1"/>
          </p:cNvSpPr>
          <p:nvPr/>
        </p:nvSpPr>
        <p:spPr bwMode="auto">
          <a:xfrm>
            <a:off x="1304925" y="1690688"/>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8099" name="Line 3"/>
          <p:cNvSpPr>
            <a:spLocks noChangeShapeType="1"/>
          </p:cNvSpPr>
          <p:nvPr/>
        </p:nvSpPr>
        <p:spPr bwMode="auto">
          <a:xfrm flipH="1">
            <a:off x="923925" y="16764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8100" name="Oval 4"/>
          <p:cNvSpPr>
            <a:spLocks noChangeArrowheads="1"/>
          </p:cNvSpPr>
          <p:nvPr/>
        </p:nvSpPr>
        <p:spPr bwMode="auto">
          <a:xfrm>
            <a:off x="1000125" y="1295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8101" name="Line 5"/>
          <p:cNvSpPr>
            <a:spLocks noChangeShapeType="1"/>
          </p:cNvSpPr>
          <p:nvPr/>
        </p:nvSpPr>
        <p:spPr bwMode="auto">
          <a:xfrm>
            <a:off x="1685925" y="24384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8102" name="Line 6"/>
          <p:cNvSpPr>
            <a:spLocks noChangeShapeType="1"/>
          </p:cNvSpPr>
          <p:nvPr/>
        </p:nvSpPr>
        <p:spPr bwMode="auto">
          <a:xfrm flipH="1">
            <a:off x="1304925" y="2424113"/>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8103" name="Rectangle 7"/>
          <p:cNvSpPr>
            <a:spLocks noChangeArrowheads="1"/>
          </p:cNvSpPr>
          <p:nvPr/>
        </p:nvSpPr>
        <p:spPr bwMode="auto">
          <a:xfrm>
            <a:off x="695325" y="2057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8104" name="Rectangle 8"/>
          <p:cNvSpPr>
            <a:spLocks noChangeArrowheads="1"/>
          </p:cNvSpPr>
          <p:nvPr/>
        </p:nvSpPr>
        <p:spPr bwMode="auto">
          <a:xfrm>
            <a:off x="1076325" y="280511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8105" name="Oval 9"/>
          <p:cNvSpPr>
            <a:spLocks noChangeArrowheads="1"/>
          </p:cNvSpPr>
          <p:nvPr/>
        </p:nvSpPr>
        <p:spPr bwMode="auto">
          <a:xfrm>
            <a:off x="1381125" y="204311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8106" name="Text Box 10"/>
          <p:cNvSpPr txBox="1">
            <a:spLocks noChangeArrowheads="1"/>
          </p:cNvSpPr>
          <p:nvPr/>
        </p:nvSpPr>
        <p:spPr bwMode="auto">
          <a:xfrm>
            <a:off x="1076325" y="27432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sz="2800" i="0">
              <a:effectLst>
                <a:outerShdw blurRad="38100" dist="38100" dir="2700000" algn="tl">
                  <a:srgbClr val="C0C0C0"/>
                </a:outerShdw>
              </a:effectLst>
            </a:endParaRPr>
          </a:p>
        </p:txBody>
      </p:sp>
      <p:sp>
        <p:nvSpPr>
          <p:cNvPr id="388107" name="Line 11"/>
          <p:cNvSpPr>
            <a:spLocks noChangeShapeType="1"/>
          </p:cNvSpPr>
          <p:nvPr/>
        </p:nvSpPr>
        <p:spPr bwMode="auto">
          <a:xfrm>
            <a:off x="2047875" y="31242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8108" name="Line 12"/>
          <p:cNvSpPr>
            <a:spLocks noChangeShapeType="1"/>
          </p:cNvSpPr>
          <p:nvPr/>
        </p:nvSpPr>
        <p:spPr bwMode="auto">
          <a:xfrm flipH="1">
            <a:off x="1666875" y="3124200"/>
            <a:ext cx="228600" cy="457200"/>
          </a:xfrm>
          <a:prstGeom prst="line">
            <a:avLst/>
          </a:prstGeom>
          <a:noFill/>
          <a:ln w="28575">
            <a:solidFill>
              <a:srgbClr val="009900"/>
            </a:solidFill>
            <a:round/>
            <a:headEnd/>
            <a:tailEnd/>
          </a:ln>
        </p:spPr>
        <p:txBody>
          <a:bodyPr wrap="none" anchor="ctr"/>
          <a:lstStyle/>
          <a:p>
            <a:endParaRPr lang="zh-CN" altLang="en-US"/>
          </a:p>
        </p:txBody>
      </p:sp>
      <p:sp>
        <p:nvSpPr>
          <p:cNvPr id="388109" name="Rectangle 13"/>
          <p:cNvSpPr>
            <a:spLocks noChangeArrowheads="1"/>
          </p:cNvSpPr>
          <p:nvPr/>
        </p:nvSpPr>
        <p:spPr bwMode="auto">
          <a:xfrm>
            <a:off x="1438275" y="35052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8110" name="Rectangle 14"/>
          <p:cNvSpPr>
            <a:spLocks noChangeArrowheads="1"/>
          </p:cNvSpPr>
          <p:nvPr/>
        </p:nvSpPr>
        <p:spPr bwMode="auto">
          <a:xfrm>
            <a:off x="2143125" y="35052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8111" name="Oval 15"/>
          <p:cNvSpPr>
            <a:spLocks noChangeArrowheads="1"/>
          </p:cNvSpPr>
          <p:nvPr/>
        </p:nvSpPr>
        <p:spPr bwMode="auto">
          <a:xfrm>
            <a:off x="1743075" y="27432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8112" name="Text Box 16"/>
          <p:cNvSpPr txBox="1">
            <a:spLocks noChangeArrowheads="1"/>
          </p:cNvSpPr>
          <p:nvPr/>
        </p:nvSpPr>
        <p:spPr bwMode="auto">
          <a:xfrm>
            <a:off x="1438275" y="34432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sz="2800" i="0">
              <a:effectLst>
                <a:outerShdw blurRad="38100" dist="38100" dir="2700000" algn="tl">
                  <a:srgbClr val="C0C0C0"/>
                </a:outerShdw>
              </a:effectLst>
            </a:endParaRPr>
          </a:p>
        </p:txBody>
      </p:sp>
      <p:sp>
        <p:nvSpPr>
          <p:cNvPr id="388113" name="Text Box 17"/>
          <p:cNvSpPr txBox="1">
            <a:spLocks noChangeArrowheads="1"/>
          </p:cNvSpPr>
          <p:nvPr/>
        </p:nvSpPr>
        <p:spPr bwMode="auto">
          <a:xfrm>
            <a:off x="695325" y="19812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sz="2800" i="0">
              <a:effectLst>
                <a:outerShdw blurRad="38100" dist="38100" dir="2700000" algn="tl">
                  <a:srgbClr val="C0C0C0"/>
                </a:outerShdw>
              </a:effectLst>
            </a:endParaRPr>
          </a:p>
        </p:txBody>
      </p:sp>
      <p:sp>
        <p:nvSpPr>
          <p:cNvPr id="388114" name="Text Box 18"/>
          <p:cNvSpPr txBox="1">
            <a:spLocks noChangeArrowheads="1"/>
          </p:cNvSpPr>
          <p:nvPr/>
        </p:nvSpPr>
        <p:spPr bwMode="auto">
          <a:xfrm>
            <a:off x="2162175" y="34432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sz="2800" i="0">
              <a:effectLst>
                <a:outerShdw blurRad="38100" dist="38100" dir="2700000" algn="tl">
                  <a:srgbClr val="C0C0C0"/>
                </a:outerShdw>
              </a:effectLst>
            </a:endParaRPr>
          </a:p>
        </p:txBody>
      </p:sp>
      <p:sp>
        <p:nvSpPr>
          <p:cNvPr id="388115" name="Text Box 19"/>
          <p:cNvSpPr txBox="1">
            <a:spLocks noChangeArrowheads="1"/>
          </p:cNvSpPr>
          <p:nvPr/>
        </p:nvSpPr>
        <p:spPr bwMode="auto">
          <a:xfrm>
            <a:off x="1692275" y="2713038"/>
            <a:ext cx="527050"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6</a:t>
            </a:r>
            <a:endParaRPr lang="en-US" altLang="zh-CN" sz="2800" i="0">
              <a:effectLst>
                <a:outerShdw blurRad="38100" dist="38100" dir="2700000" algn="tl">
                  <a:srgbClr val="C0C0C0"/>
                </a:outerShdw>
              </a:effectLst>
            </a:endParaRPr>
          </a:p>
        </p:txBody>
      </p:sp>
      <p:sp>
        <p:nvSpPr>
          <p:cNvPr id="388116" name="Text Box 20"/>
          <p:cNvSpPr txBox="1">
            <a:spLocks noChangeArrowheads="1"/>
          </p:cNvSpPr>
          <p:nvPr/>
        </p:nvSpPr>
        <p:spPr bwMode="auto">
          <a:xfrm>
            <a:off x="1311275" y="1995488"/>
            <a:ext cx="615950"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11</a:t>
            </a:r>
            <a:endParaRPr lang="en-US" altLang="zh-CN" sz="2800" i="0">
              <a:effectLst>
                <a:outerShdw blurRad="38100" dist="38100" dir="2700000" algn="tl">
                  <a:srgbClr val="C0C0C0"/>
                </a:outerShdw>
              </a:effectLst>
            </a:endParaRPr>
          </a:p>
        </p:txBody>
      </p:sp>
      <p:sp>
        <p:nvSpPr>
          <p:cNvPr id="388117" name="Rectangle 21"/>
          <p:cNvSpPr>
            <a:spLocks noChangeArrowheads="1"/>
          </p:cNvSpPr>
          <p:nvPr/>
        </p:nvSpPr>
        <p:spPr bwMode="auto">
          <a:xfrm>
            <a:off x="3352800" y="1143000"/>
            <a:ext cx="5181600" cy="4267200"/>
          </a:xfrm>
          <a:prstGeom prst="rect">
            <a:avLst/>
          </a:prstGeom>
          <a:noFill/>
          <a:ln w="38100">
            <a:solidFill>
              <a:srgbClr val="000099"/>
            </a:solidFill>
            <a:miter lim="800000"/>
            <a:headEnd/>
            <a:tailEnd/>
          </a:ln>
        </p:spPr>
        <p:txBody>
          <a:bodyPr wrap="none" anchor="ctr"/>
          <a:lstStyle/>
          <a:p>
            <a:endParaRPr lang="zh-CN" altLang="en-US"/>
          </a:p>
        </p:txBody>
      </p:sp>
      <p:sp>
        <p:nvSpPr>
          <p:cNvPr id="388118" name="Line 22"/>
          <p:cNvSpPr>
            <a:spLocks noChangeShapeType="1"/>
          </p:cNvSpPr>
          <p:nvPr/>
        </p:nvSpPr>
        <p:spPr bwMode="auto">
          <a:xfrm>
            <a:off x="57150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8119" name="Line 23"/>
          <p:cNvSpPr>
            <a:spLocks noChangeShapeType="1"/>
          </p:cNvSpPr>
          <p:nvPr/>
        </p:nvSpPr>
        <p:spPr bwMode="auto">
          <a:xfrm>
            <a:off x="70866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8120" name="Line 24"/>
          <p:cNvSpPr>
            <a:spLocks noChangeShapeType="1"/>
          </p:cNvSpPr>
          <p:nvPr/>
        </p:nvSpPr>
        <p:spPr bwMode="auto">
          <a:xfrm>
            <a:off x="4495800" y="1143000"/>
            <a:ext cx="0" cy="4267200"/>
          </a:xfrm>
          <a:prstGeom prst="line">
            <a:avLst/>
          </a:prstGeom>
          <a:noFill/>
          <a:ln w="38100">
            <a:solidFill>
              <a:srgbClr val="000099"/>
            </a:solidFill>
            <a:round/>
            <a:headEnd/>
            <a:tailEnd/>
          </a:ln>
        </p:spPr>
        <p:txBody>
          <a:bodyPr wrap="none" anchor="ctr"/>
          <a:lstStyle/>
          <a:p>
            <a:endParaRPr lang="zh-CN" altLang="en-US"/>
          </a:p>
        </p:txBody>
      </p:sp>
      <p:sp>
        <p:nvSpPr>
          <p:cNvPr id="388122" name="Text Box 26"/>
          <p:cNvSpPr txBox="1">
            <a:spLocks noChangeArrowheads="1"/>
          </p:cNvSpPr>
          <p:nvPr/>
        </p:nvSpPr>
        <p:spPr bwMode="auto">
          <a:xfrm>
            <a:off x="3686175" y="1138238"/>
            <a:ext cx="4364038" cy="4195762"/>
          </a:xfrm>
          <a:prstGeom prst="rect">
            <a:avLst/>
          </a:prstGeom>
          <a:noFill/>
          <a:ln w="38100">
            <a:noFill/>
            <a:miter lim="800000"/>
            <a:headEnd/>
            <a:tailEnd/>
          </a:ln>
          <a:effectLst/>
        </p:spPr>
        <p:txBody>
          <a:bodyPr wrap="none" anchor="ctr">
            <a:spAutoFit/>
          </a:bodyPr>
          <a:lstStyle/>
          <a:p>
            <a:pPr>
              <a:lnSpc>
                <a:spcPct val="120000"/>
              </a:lnSpc>
              <a:spcBef>
                <a:spcPct val="20000"/>
              </a:spcBef>
              <a:defRPr/>
            </a:pPr>
            <a:r>
              <a:rPr lang="en-US" altLang="zh-CN" sz="2800" i="0">
                <a:solidFill>
                  <a:srgbClr val="CC0000"/>
                </a:solidFill>
                <a:effectLst>
                  <a:outerShdw blurRad="38100" dist="38100" dir="2700000" algn="tl">
                    <a:srgbClr val="C0C0C0"/>
                  </a:outerShdw>
                </a:effectLst>
              </a:rPr>
              <a:t> 7</a:t>
            </a:r>
            <a:r>
              <a:rPr lang="en-US" altLang="zh-CN" sz="2800" i="0">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lnSpc>
                <a:spcPct val="120000"/>
              </a:lnSpc>
              <a:spcBef>
                <a:spcPct val="20000"/>
              </a:spcBef>
              <a:defRPr/>
            </a:pPr>
            <a:r>
              <a:rPr lang="en-US" altLang="zh-CN" sz="2800" i="0">
                <a:solidFill>
                  <a:srgbClr val="CC0000"/>
                </a:solidFill>
                <a:effectLst>
                  <a:outerShdw blurRad="38100" dist="38100" dir="2700000" algn="tl">
                    <a:srgbClr val="C0C0C0"/>
                  </a:outerShdw>
                </a:effectLst>
              </a:rPr>
              <a:t> 5</a:t>
            </a:r>
            <a:r>
              <a:rPr lang="en-US" altLang="zh-CN" sz="2800" i="0">
                <a:effectLst>
                  <a:outerShdw blurRad="38100" dist="38100" dir="2700000" algn="tl">
                    <a:srgbClr val="C0C0C0"/>
                  </a:outerShdw>
                </a:effectLst>
              </a:rPr>
              <a:t>            </a:t>
            </a:r>
            <a:r>
              <a:rPr lang="en-US" altLang="zh-CN" sz="2800" i="0">
                <a:solidFill>
                  <a:srgbClr val="000099"/>
                </a:solidFill>
                <a:effectLst>
                  <a:outerShdw blurRad="38100" dist="38100" dir="2700000" algn="tl">
                    <a:srgbClr val="C0C0C0"/>
                  </a:outerShdw>
                </a:effectLst>
              </a:rPr>
              <a:t>5</a:t>
            </a: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lnSpc>
                <a:spcPct val="120000"/>
              </a:lnSpc>
              <a:spcBef>
                <a:spcPct val="20000"/>
              </a:spcBef>
              <a:defRPr/>
            </a:pPr>
            <a:r>
              <a:rPr lang="en-US" altLang="zh-CN" sz="2800" i="0">
                <a:solidFill>
                  <a:srgbClr val="CC0000"/>
                </a:solidFill>
                <a:effectLst>
                  <a:outerShdw blurRad="38100" dist="38100" dir="2700000" algn="tl">
                    <a:srgbClr val="C0C0C0"/>
                  </a:outerShdw>
                </a:effectLst>
              </a:rPr>
              <a:t> 2</a:t>
            </a:r>
            <a:r>
              <a:rPr lang="en-US" altLang="zh-CN" sz="2800" i="0">
                <a:effectLst>
                  <a:outerShdw blurRad="38100" dist="38100" dir="2700000" algn="tl">
                    <a:srgbClr val="C0C0C0"/>
                  </a:outerShdw>
                </a:effectLst>
              </a:rPr>
              <a:t>            </a:t>
            </a:r>
            <a:r>
              <a:rPr lang="en-US" altLang="zh-CN" sz="2800" i="0">
                <a:solidFill>
                  <a:srgbClr val="000099"/>
                </a:solidFill>
                <a:effectLst>
                  <a:outerShdw blurRad="38100" dist="38100" dir="2700000" algn="tl">
                    <a:srgbClr val="C0C0C0"/>
                  </a:outerShdw>
                </a:effectLst>
              </a:rPr>
              <a:t>4</a:t>
            </a: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endParaRPr lang="en-US" altLang="zh-CN" sz="2800" i="0">
              <a:effectLst>
                <a:outerShdw blurRad="38100" dist="38100" dir="2700000" algn="tl">
                  <a:srgbClr val="C0C0C0"/>
                </a:outerShdw>
              </a:effectLst>
            </a:endParaRPr>
          </a:p>
          <a:p>
            <a:pPr>
              <a:lnSpc>
                <a:spcPct val="120000"/>
              </a:lnSpc>
              <a:spcBef>
                <a:spcPct val="20000"/>
              </a:spcBef>
              <a:defRPr/>
            </a:pPr>
            <a:r>
              <a:rPr lang="en-US" altLang="zh-CN" sz="2800" i="0">
                <a:solidFill>
                  <a:srgbClr val="CC0000"/>
                </a:solidFill>
                <a:effectLst>
                  <a:outerShdw blurRad="38100" dist="38100" dir="2700000" algn="tl">
                    <a:srgbClr val="C0C0C0"/>
                  </a:outerShdw>
                </a:effectLst>
              </a:rPr>
              <a:t> 4</a:t>
            </a:r>
            <a:r>
              <a:rPr lang="en-US" altLang="zh-CN" sz="2800" i="0">
                <a:effectLst>
                  <a:outerShdw blurRad="38100" dist="38100" dir="2700000" algn="tl">
                    <a:srgbClr val="C0C0C0"/>
                  </a:outerShdw>
                </a:effectLst>
              </a:rPr>
              <a:t>            </a:t>
            </a:r>
            <a:r>
              <a:rPr lang="en-US" altLang="zh-CN" sz="2800" i="0">
                <a:solidFill>
                  <a:srgbClr val="000099"/>
                </a:solidFill>
                <a:effectLst>
                  <a:outerShdw blurRad="38100" dist="38100" dir="2700000" algn="tl">
                    <a:srgbClr val="C0C0C0"/>
                  </a:outerShdw>
                </a:effectLst>
              </a:rPr>
              <a:t>4</a:t>
            </a: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a:p>
            <a:pPr>
              <a:lnSpc>
                <a:spcPct val="120000"/>
              </a:lnSpc>
              <a:spcBef>
                <a:spcPct val="20000"/>
              </a:spcBef>
              <a:defRPr/>
            </a:pPr>
            <a:r>
              <a:rPr lang="en-US" altLang="zh-CN" sz="2800" i="0">
                <a:solidFill>
                  <a:srgbClr val="000099"/>
                </a:solidFill>
                <a:effectLst>
                  <a:outerShdw blurRad="38100" dist="38100" dir="2700000" algn="tl">
                    <a:srgbClr val="C0C0C0"/>
                  </a:outerShdw>
                </a:effectLst>
              </a:rPr>
              <a:t> 6</a:t>
            </a:r>
            <a:r>
              <a:rPr lang="en-US" altLang="zh-CN" sz="2800" i="0">
                <a:solidFill>
                  <a:srgbClr val="009900"/>
                </a:solidFill>
                <a:effectLst>
                  <a:outerShdw blurRad="38100" dist="38100" dir="2700000" algn="tl">
                    <a:srgbClr val="C0C0C0"/>
                  </a:outerShdw>
                </a:effectLst>
              </a:rPr>
              <a:t>            </a:t>
            </a:r>
            <a:r>
              <a:rPr lang="en-US" altLang="zh-CN" sz="2800" i="0">
                <a:solidFill>
                  <a:srgbClr val="000099"/>
                </a:solidFill>
                <a:effectLst>
                  <a:outerShdw blurRad="38100" dist="38100" dir="2700000" algn="tl">
                    <a:srgbClr val="C0C0C0"/>
                  </a:outerShdw>
                </a:effectLst>
              </a:rPr>
              <a:t>5</a:t>
            </a:r>
            <a:r>
              <a:rPr lang="en-US" altLang="zh-CN" sz="2800" i="0">
                <a:solidFill>
                  <a:srgbClr val="009900"/>
                </a:solidFill>
                <a:effectLst>
                  <a:outerShdw blurRad="38100" dist="38100" dir="2700000" algn="tl">
                    <a:srgbClr val="C0C0C0"/>
                  </a:outerShdw>
                </a:effectLst>
              </a:rPr>
              <a:t>            </a:t>
            </a:r>
            <a:r>
              <a:rPr lang="en-US" altLang="zh-CN" sz="2800" i="0">
                <a:solidFill>
                  <a:srgbClr val="000099"/>
                </a:solidFill>
                <a:effectLst>
                  <a:outerShdw blurRad="38100" dist="38100" dir="2700000" algn="tl">
                    <a:srgbClr val="C0C0C0"/>
                  </a:outerShdw>
                </a:effectLst>
              </a:rPr>
              <a:t>2</a:t>
            </a:r>
            <a:r>
              <a:rPr lang="en-US" altLang="zh-CN" sz="2800" i="0">
                <a:solidFill>
                  <a:srgbClr val="009900"/>
                </a:solidFill>
                <a:effectLst>
                  <a:outerShdw blurRad="38100" dist="38100" dir="2700000" algn="tl">
                    <a:srgbClr val="C0C0C0"/>
                  </a:outerShdw>
                </a:effectLst>
              </a:rPr>
              <a:t>             </a:t>
            </a:r>
            <a:r>
              <a:rPr lang="en-US" altLang="zh-CN" sz="2800" i="0">
                <a:solidFill>
                  <a:srgbClr val="000099"/>
                </a:solidFill>
                <a:effectLst>
                  <a:outerShdw blurRad="38100" dist="38100" dir="2700000" algn="tl">
                    <a:srgbClr val="C0C0C0"/>
                  </a:outerShdw>
                </a:effectLst>
              </a:rPr>
              <a:t>3</a:t>
            </a:r>
            <a:endParaRPr lang="en-US" altLang="zh-CN" sz="2800" i="0">
              <a:solidFill>
                <a:srgbClr val="009900"/>
              </a:solidFill>
              <a:effectLst>
                <a:outerShdw blurRad="38100" dist="38100" dir="2700000" algn="tl">
                  <a:srgbClr val="C0C0C0"/>
                </a:outerShdw>
              </a:effectLst>
            </a:endParaRPr>
          </a:p>
          <a:p>
            <a:pPr>
              <a:lnSpc>
                <a:spcPct val="120000"/>
              </a:lnSpc>
              <a:spcBef>
                <a:spcPct val="20000"/>
              </a:spcBef>
              <a:defRPr/>
            </a:pPr>
            <a:r>
              <a:rPr lang="en-US" altLang="zh-CN" sz="2800" i="0">
                <a:solidFill>
                  <a:srgbClr val="000099"/>
                </a:solidFill>
                <a:effectLst>
                  <a:outerShdw blurRad="38100" dist="38100" dir="2700000" algn="tl">
                    <a:srgbClr val="C0C0C0"/>
                  </a:outerShdw>
                </a:effectLst>
              </a:rPr>
              <a:t>11</a:t>
            </a: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0099"/>
                </a:solidFill>
                <a:effectLst>
                  <a:outerShdw blurRad="38100" dist="38100" dir="2700000" algn="tl">
                    <a:srgbClr val="C0C0C0"/>
                  </a:outerShdw>
                </a:effectLst>
              </a:rPr>
              <a:t>1</a:t>
            </a:r>
            <a:r>
              <a:rPr lang="en-US" altLang="zh-CN" sz="2800" i="0">
                <a:solidFill>
                  <a:srgbClr val="009900"/>
                </a:solidFill>
                <a:effectLst>
                  <a:outerShdw blurRad="38100" dist="38100" dir="2700000" algn="tl">
                    <a:srgbClr val="C0C0C0"/>
                  </a:outerShdw>
                </a:effectLst>
              </a:rPr>
              <a:t>              </a:t>
            </a:r>
            <a:r>
              <a:rPr lang="en-US" altLang="zh-CN" sz="2800" i="0">
                <a:solidFill>
                  <a:srgbClr val="000099"/>
                </a:solidFill>
                <a:effectLst>
                  <a:outerShdw blurRad="38100" dist="38100" dir="2700000" algn="tl">
                    <a:srgbClr val="C0C0C0"/>
                  </a:outerShdw>
                </a:effectLst>
              </a:rPr>
              <a:t>4</a:t>
            </a:r>
            <a:endParaRPr lang="en-US" altLang="zh-CN" sz="2800" i="0">
              <a:solidFill>
                <a:srgbClr val="009900"/>
              </a:solidFill>
              <a:effectLst>
                <a:outerShdw blurRad="38100" dist="38100" dir="2700000" algn="tl">
                  <a:srgbClr val="C0C0C0"/>
                </a:outerShdw>
              </a:effectLst>
            </a:endParaRPr>
          </a:p>
          <a:p>
            <a:pPr>
              <a:lnSpc>
                <a:spcPct val="120000"/>
              </a:lnSpc>
              <a:spcBef>
                <a:spcPct val="20000"/>
              </a:spcBef>
              <a:defRPr/>
            </a:pPr>
            <a:r>
              <a:rPr lang="en-US" altLang="zh-CN" sz="2800" i="0">
                <a:solidFill>
                  <a:srgbClr val="000099"/>
                </a:solidFill>
                <a:effectLst>
                  <a:outerShdw blurRad="38100" dist="38100" dir="2700000" algn="tl">
                    <a:srgbClr val="C0C0C0"/>
                  </a:outerShdw>
                </a:effectLst>
              </a:rPr>
              <a:t>18</a:t>
            </a:r>
            <a:r>
              <a:rPr lang="en-US" altLang="zh-CN" sz="2800" i="0">
                <a:solidFill>
                  <a:srgbClr val="009900"/>
                </a:solidFill>
                <a:effectLst>
                  <a:outerShdw blurRad="38100" dist="38100" dir="2700000" algn="tl">
                    <a:srgbClr val="C0C0C0"/>
                  </a:outerShdw>
                </a:effectLst>
              </a:rPr>
              <a:t>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             </a:t>
            </a:r>
            <a:r>
              <a:rPr lang="en-US" altLang="zh-CN" sz="2800" i="0">
                <a:solidFill>
                  <a:srgbClr val="009900"/>
                </a:solidFill>
                <a:effectLst>
                  <a:outerShdw blurRad="38100" dist="38100" dir="2700000" algn="tl">
                    <a:srgbClr val="C0C0C0"/>
                  </a:outerShdw>
                </a:effectLst>
                <a:ea typeface="楷体_GB2312" pitchFamily="49" charset="-122"/>
              </a:rPr>
              <a:t>-</a:t>
            </a:r>
            <a:r>
              <a:rPr lang="en-US" altLang="zh-CN" sz="2800" i="0">
                <a:solidFill>
                  <a:srgbClr val="009900"/>
                </a:solidFill>
                <a:effectLst>
                  <a:outerShdw blurRad="38100" dist="38100" dir="2700000" algn="tl">
                    <a:srgbClr val="C0C0C0"/>
                  </a:outerShdw>
                </a:effectLst>
              </a:rPr>
              <a:t>1</a:t>
            </a:r>
          </a:p>
        </p:txBody>
      </p:sp>
      <p:sp>
        <p:nvSpPr>
          <p:cNvPr id="388123" name="Line 27"/>
          <p:cNvSpPr>
            <a:spLocks noChangeShapeType="1"/>
          </p:cNvSpPr>
          <p:nvPr/>
        </p:nvSpPr>
        <p:spPr bwMode="auto">
          <a:xfrm>
            <a:off x="3352800" y="1752600"/>
            <a:ext cx="5181600" cy="0"/>
          </a:xfrm>
          <a:prstGeom prst="line">
            <a:avLst/>
          </a:prstGeom>
          <a:noFill/>
          <a:ln w="38100">
            <a:solidFill>
              <a:srgbClr val="000099"/>
            </a:solidFill>
            <a:round/>
            <a:headEnd/>
            <a:tailEnd/>
          </a:ln>
        </p:spPr>
        <p:txBody>
          <a:bodyPr wrap="none" anchor="ctr"/>
          <a:lstStyle/>
          <a:p>
            <a:endParaRPr lang="zh-CN" altLang="en-US"/>
          </a:p>
        </p:txBody>
      </p:sp>
      <p:sp>
        <p:nvSpPr>
          <p:cNvPr id="388124" name="Line 28"/>
          <p:cNvSpPr>
            <a:spLocks noChangeShapeType="1"/>
          </p:cNvSpPr>
          <p:nvPr/>
        </p:nvSpPr>
        <p:spPr bwMode="auto">
          <a:xfrm>
            <a:off x="3352800" y="2362200"/>
            <a:ext cx="5181600" cy="0"/>
          </a:xfrm>
          <a:prstGeom prst="line">
            <a:avLst/>
          </a:prstGeom>
          <a:noFill/>
          <a:ln w="38100">
            <a:solidFill>
              <a:srgbClr val="000099"/>
            </a:solidFill>
            <a:round/>
            <a:headEnd/>
            <a:tailEnd/>
          </a:ln>
        </p:spPr>
        <p:txBody>
          <a:bodyPr wrap="none" anchor="ctr"/>
          <a:lstStyle/>
          <a:p>
            <a:endParaRPr lang="zh-CN" altLang="en-US"/>
          </a:p>
        </p:txBody>
      </p:sp>
      <p:sp>
        <p:nvSpPr>
          <p:cNvPr id="388125" name="Line 29"/>
          <p:cNvSpPr>
            <a:spLocks noChangeShapeType="1"/>
          </p:cNvSpPr>
          <p:nvPr/>
        </p:nvSpPr>
        <p:spPr bwMode="auto">
          <a:xfrm>
            <a:off x="3352800" y="2971800"/>
            <a:ext cx="5181600" cy="0"/>
          </a:xfrm>
          <a:prstGeom prst="line">
            <a:avLst/>
          </a:prstGeom>
          <a:noFill/>
          <a:ln w="38100">
            <a:solidFill>
              <a:srgbClr val="000099"/>
            </a:solidFill>
            <a:round/>
            <a:headEnd/>
            <a:tailEnd/>
          </a:ln>
        </p:spPr>
        <p:txBody>
          <a:bodyPr wrap="none" anchor="ctr"/>
          <a:lstStyle/>
          <a:p>
            <a:endParaRPr lang="zh-CN" altLang="en-US"/>
          </a:p>
        </p:txBody>
      </p:sp>
      <p:sp>
        <p:nvSpPr>
          <p:cNvPr id="388126" name="Line 30"/>
          <p:cNvSpPr>
            <a:spLocks noChangeShapeType="1"/>
          </p:cNvSpPr>
          <p:nvPr/>
        </p:nvSpPr>
        <p:spPr bwMode="auto">
          <a:xfrm>
            <a:off x="3352800" y="3581400"/>
            <a:ext cx="5181600" cy="0"/>
          </a:xfrm>
          <a:prstGeom prst="line">
            <a:avLst/>
          </a:prstGeom>
          <a:noFill/>
          <a:ln w="38100">
            <a:solidFill>
              <a:srgbClr val="000099"/>
            </a:solidFill>
            <a:round/>
            <a:headEnd/>
            <a:tailEnd/>
          </a:ln>
        </p:spPr>
        <p:txBody>
          <a:bodyPr wrap="none" anchor="ctr"/>
          <a:lstStyle/>
          <a:p>
            <a:endParaRPr lang="zh-CN" altLang="en-US"/>
          </a:p>
        </p:txBody>
      </p:sp>
      <p:sp>
        <p:nvSpPr>
          <p:cNvPr id="388127" name="Line 31"/>
          <p:cNvSpPr>
            <a:spLocks noChangeShapeType="1"/>
          </p:cNvSpPr>
          <p:nvPr/>
        </p:nvSpPr>
        <p:spPr bwMode="auto">
          <a:xfrm>
            <a:off x="3352800" y="4191000"/>
            <a:ext cx="5181600" cy="0"/>
          </a:xfrm>
          <a:prstGeom prst="line">
            <a:avLst/>
          </a:prstGeom>
          <a:noFill/>
          <a:ln w="38100">
            <a:solidFill>
              <a:srgbClr val="000099"/>
            </a:solidFill>
            <a:round/>
            <a:headEnd/>
            <a:tailEnd/>
          </a:ln>
        </p:spPr>
        <p:txBody>
          <a:bodyPr wrap="none" anchor="ctr"/>
          <a:lstStyle/>
          <a:p>
            <a:endParaRPr lang="zh-CN" altLang="en-US"/>
          </a:p>
        </p:txBody>
      </p:sp>
      <p:sp>
        <p:nvSpPr>
          <p:cNvPr id="388128" name="Line 32"/>
          <p:cNvSpPr>
            <a:spLocks noChangeShapeType="1"/>
          </p:cNvSpPr>
          <p:nvPr/>
        </p:nvSpPr>
        <p:spPr bwMode="auto">
          <a:xfrm>
            <a:off x="3352800" y="4800600"/>
            <a:ext cx="5181600" cy="0"/>
          </a:xfrm>
          <a:prstGeom prst="line">
            <a:avLst/>
          </a:prstGeom>
          <a:noFill/>
          <a:ln w="38100">
            <a:solidFill>
              <a:srgbClr val="000099"/>
            </a:solidFill>
            <a:round/>
            <a:headEnd/>
            <a:tailEnd/>
          </a:ln>
        </p:spPr>
        <p:txBody>
          <a:bodyPr wrap="none" anchor="ctr"/>
          <a:lstStyle/>
          <a:p>
            <a:endParaRPr lang="zh-CN" altLang="en-US"/>
          </a:p>
        </p:txBody>
      </p:sp>
      <p:sp>
        <p:nvSpPr>
          <p:cNvPr id="388129" name="Text Box 33"/>
          <p:cNvSpPr txBox="1">
            <a:spLocks noChangeArrowheads="1"/>
          </p:cNvSpPr>
          <p:nvPr/>
        </p:nvSpPr>
        <p:spPr bwMode="auto">
          <a:xfrm>
            <a:off x="2914650" y="1227138"/>
            <a:ext cx="361950" cy="4110037"/>
          </a:xfrm>
          <a:prstGeom prst="rect">
            <a:avLst/>
          </a:prstGeom>
          <a:noFill/>
          <a:ln w="38100">
            <a:noFill/>
            <a:miter lim="800000"/>
            <a:headEnd/>
            <a:tailEnd/>
          </a:ln>
          <a:effectLst/>
        </p:spPr>
        <p:txBody>
          <a:bodyPr wrap="none" anchor="ctr">
            <a:spAutoFit/>
          </a:bodyPr>
          <a:lstStyle/>
          <a:p>
            <a:pPr algn="ctr">
              <a:spcBef>
                <a:spcPct val="40000"/>
              </a:spcBef>
              <a:defRPr/>
            </a:pPr>
            <a:r>
              <a:rPr lang="en-US" altLang="zh-CN" sz="2800" i="0">
                <a:solidFill>
                  <a:srgbClr val="000099"/>
                </a:solidFill>
                <a:effectLst>
                  <a:outerShdw blurRad="38100" dist="38100" dir="2700000" algn="tl">
                    <a:srgbClr val="C0C0C0"/>
                  </a:outerShdw>
                </a:effectLst>
              </a:rPr>
              <a:t>0</a:t>
            </a:r>
          </a:p>
          <a:p>
            <a:pPr algn="ctr">
              <a:spcBef>
                <a:spcPct val="40000"/>
              </a:spcBef>
              <a:defRPr/>
            </a:pPr>
            <a:r>
              <a:rPr lang="en-US" altLang="zh-CN" sz="2800" i="0">
                <a:solidFill>
                  <a:srgbClr val="000099"/>
                </a:solidFill>
                <a:effectLst>
                  <a:outerShdw blurRad="38100" dist="38100" dir="2700000" algn="tl">
                    <a:srgbClr val="C0C0C0"/>
                  </a:outerShdw>
                </a:effectLst>
              </a:rPr>
              <a:t>1</a:t>
            </a:r>
          </a:p>
          <a:p>
            <a:pPr algn="ctr">
              <a:spcBef>
                <a:spcPct val="40000"/>
              </a:spcBef>
              <a:defRPr/>
            </a:pPr>
            <a:r>
              <a:rPr lang="en-US" altLang="zh-CN" sz="2800" i="0">
                <a:solidFill>
                  <a:srgbClr val="000099"/>
                </a:solidFill>
                <a:effectLst>
                  <a:outerShdw blurRad="38100" dist="38100" dir="2700000" algn="tl">
                    <a:srgbClr val="C0C0C0"/>
                  </a:outerShdw>
                </a:effectLst>
              </a:rPr>
              <a:t>2</a:t>
            </a:r>
          </a:p>
          <a:p>
            <a:pPr algn="ctr">
              <a:spcBef>
                <a:spcPct val="40000"/>
              </a:spcBef>
              <a:defRPr/>
            </a:pPr>
            <a:r>
              <a:rPr lang="en-US" altLang="zh-CN" sz="2800" i="0">
                <a:solidFill>
                  <a:srgbClr val="000099"/>
                </a:solidFill>
                <a:effectLst>
                  <a:outerShdw blurRad="38100" dist="38100" dir="2700000" algn="tl">
                    <a:srgbClr val="C0C0C0"/>
                  </a:outerShdw>
                </a:effectLst>
              </a:rPr>
              <a:t>3</a:t>
            </a:r>
          </a:p>
          <a:p>
            <a:pPr algn="ctr">
              <a:spcBef>
                <a:spcPct val="40000"/>
              </a:spcBef>
              <a:defRPr/>
            </a:pPr>
            <a:r>
              <a:rPr lang="en-US" altLang="zh-CN" sz="2800" i="0">
                <a:solidFill>
                  <a:srgbClr val="000099"/>
                </a:solidFill>
                <a:effectLst>
                  <a:outerShdw blurRad="38100" dist="38100" dir="2700000" algn="tl">
                    <a:srgbClr val="C0C0C0"/>
                  </a:outerShdw>
                </a:effectLst>
              </a:rPr>
              <a:t>4</a:t>
            </a:r>
          </a:p>
          <a:p>
            <a:pPr algn="ctr">
              <a:spcBef>
                <a:spcPct val="40000"/>
              </a:spcBef>
              <a:defRPr/>
            </a:pPr>
            <a:r>
              <a:rPr lang="en-US" altLang="zh-CN" sz="2800" i="0">
                <a:solidFill>
                  <a:srgbClr val="000099"/>
                </a:solidFill>
                <a:effectLst>
                  <a:outerShdw blurRad="38100" dist="38100" dir="2700000" algn="tl">
                    <a:srgbClr val="C0C0C0"/>
                  </a:outerShdw>
                </a:effectLst>
              </a:rPr>
              <a:t>5</a:t>
            </a:r>
          </a:p>
          <a:p>
            <a:pPr algn="ctr">
              <a:spcBef>
                <a:spcPct val="40000"/>
              </a:spcBef>
              <a:defRPr/>
            </a:pPr>
            <a:r>
              <a:rPr lang="en-US" altLang="zh-CN" sz="2800" i="0">
                <a:solidFill>
                  <a:srgbClr val="000099"/>
                </a:solidFill>
                <a:effectLst>
                  <a:outerShdw blurRad="38100" dist="38100" dir="2700000" algn="tl">
                    <a:srgbClr val="C0C0C0"/>
                  </a:outerShdw>
                </a:effectLst>
              </a:rPr>
              <a:t>6</a:t>
            </a:r>
            <a:endParaRPr lang="en-US" altLang="zh-CN" i="0">
              <a:effectLst>
                <a:outerShdw blurRad="38100" dist="38100" dir="2700000" algn="tl">
                  <a:srgbClr val="C0C0C0"/>
                </a:outerShdw>
              </a:effectLst>
            </a:endParaRPr>
          </a:p>
        </p:txBody>
      </p:sp>
      <p:sp>
        <p:nvSpPr>
          <p:cNvPr id="388130" name="Line 34"/>
          <p:cNvSpPr>
            <a:spLocks noChangeShapeType="1"/>
          </p:cNvSpPr>
          <p:nvPr/>
        </p:nvSpPr>
        <p:spPr bwMode="auto">
          <a:xfrm>
            <a:off x="2590800" y="1524000"/>
            <a:ext cx="381000" cy="0"/>
          </a:xfrm>
          <a:prstGeom prst="line">
            <a:avLst/>
          </a:prstGeom>
          <a:noFill/>
          <a:ln w="38100">
            <a:solidFill>
              <a:srgbClr val="FF33CC"/>
            </a:solidFill>
            <a:round/>
            <a:headEnd/>
            <a:tailEnd type="triangle" w="med" len="med"/>
          </a:ln>
        </p:spPr>
        <p:txBody>
          <a:bodyPr wrap="none" anchor="ctr"/>
          <a:lstStyle/>
          <a:p>
            <a:endParaRPr lang="zh-CN" altLang="en-US"/>
          </a:p>
        </p:txBody>
      </p:sp>
      <p:sp>
        <p:nvSpPr>
          <p:cNvPr id="388131" name="Line 35"/>
          <p:cNvSpPr>
            <a:spLocks noChangeShapeType="1"/>
          </p:cNvSpPr>
          <p:nvPr/>
        </p:nvSpPr>
        <p:spPr bwMode="auto">
          <a:xfrm>
            <a:off x="2590800" y="4495800"/>
            <a:ext cx="381000" cy="0"/>
          </a:xfrm>
          <a:prstGeom prst="line">
            <a:avLst/>
          </a:prstGeom>
          <a:noFill/>
          <a:ln w="38100">
            <a:solidFill>
              <a:srgbClr val="FF33CC"/>
            </a:solidFill>
            <a:round/>
            <a:headEnd/>
            <a:tailEnd type="triangle" w="med" len="med"/>
          </a:ln>
        </p:spPr>
        <p:txBody>
          <a:bodyPr wrap="none" anchor="ctr"/>
          <a:lstStyle/>
          <a:p>
            <a:endParaRPr lang="zh-CN" altLang="en-US"/>
          </a:p>
        </p:txBody>
      </p:sp>
      <p:sp>
        <p:nvSpPr>
          <p:cNvPr id="388132" name="Text Box 36"/>
          <p:cNvSpPr txBox="1">
            <a:spLocks noChangeArrowheads="1"/>
          </p:cNvSpPr>
          <p:nvPr/>
        </p:nvSpPr>
        <p:spPr bwMode="auto">
          <a:xfrm>
            <a:off x="2362200" y="1066800"/>
            <a:ext cx="506413" cy="457200"/>
          </a:xfrm>
          <a:prstGeom prst="rect">
            <a:avLst/>
          </a:prstGeom>
          <a:noFill/>
          <a:ln w="38100">
            <a:noFill/>
            <a:miter lim="800000"/>
            <a:headEnd/>
            <a:tailEnd/>
          </a:ln>
          <a:effectLst/>
        </p:spPr>
        <p:txBody>
          <a:bodyPr wrap="none" anchor="ctr">
            <a:spAutoFit/>
          </a:bodyPr>
          <a:lstStyle/>
          <a:p>
            <a:pPr algn="ctr">
              <a:defRPr/>
            </a:pPr>
            <a:r>
              <a:rPr lang="en-US" altLang="zh-CN" i="0">
                <a:solidFill>
                  <a:srgbClr val="FF33CC"/>
                </a:solidFill>
                <a:effectLst>
                  <a:outerShdw blurRad="38100" dist="38100" dir="2700000" algn="tl">
                    <a:srgbClr val="C0C0C0"/>
                  </a:outerShdw>
                </a:effectLst>
              </a:rPr>
              <a:t>p1</a:t>
            </a:r>
            <a:endParaRPr lang="en-US" altLang="zh-CN" i="0">
              <a:effectLst>
                <a:outerShdw blurRad="38100" dist="38100" dir="2700000" algn="tl">
                  <a:srgbClr val="C0C0C0"/>
                </a:outerShdw>
              </a:effectLst>
            </a:endParaRPr>
          </a:p>
        </p:txBody>
      </p:sp>
      <p:sp>
        <p:nvSpPr>
          <p:cNvPr id="388133" name="Text Box 37"/>
          <p:cNvSpPr txBox="1">
            <a:spLocks noChangeArrowheads="1"/>
          </p:cNvSpPr>
          <p:nvPr/>
        </p:nvSpPr>
        <p:spPr bwMode="auto">
          <a:xfrm>
            <a:off x="2362200" y="4038600"/>
            <a:ext cx="506413" cy="457200"/>
          </a:xfrm>
          <a:prstGeom prst="rect">
            <a:avLst/>
          </a:prstGeom>
          <a:noFill/>
          <a:ln w="38100">
            <a:noFill/>
            <a:miter lim="800000"/>
            <a:headEnd/>
            <a:tailEnd/>
          </a:ln>
          <a:effectLst/>
        </p:spPr>
        <p:txBody>
          <a:bodyPr wrap="none" anchor="ctr">
            <a:spAutoFit/>
          </a:bodyPr>
          <a:lstStyle/>
          <a:p>
            <a:pPr algn="ctr">
              <a:defRPr/>
            </a:pPr>
            <a:r>
              <a:rPr lang="en-US" altLang="zh-CN" i="0">
                <a:solidFill>
                  <a:srgbClr val="FF33CC"/>
                </a:solidFill>
                <a:effectLst>
                  <a:outerShdw blurRad="38100" dist="38100" dir="2700000" algn="tl">
                    <a:srgbClr val="C0C0C0"/>
                  </a:outerShdw>
                </a:effectLst>
              </a:rPr>
              <a:t>p2</a:t>
            </a:r>
            <a:endParaRPr lang="en-US" altLang="zh-CN" i="0">
              <a:effectLst>
                <a:outerShdw blurRad="38100" dist="38100" dir="2700000" algn="tl">
                  <a:srgbClr val="C0C0C0"/>
                </a:outerShdw>
              </a:effectLst>
            </a:endParaRPr>
          </a:p>
        </p:txBody>
      </p:sp>
      <p:sp>
        <p:nvSpPr>
          <p:cNvPr id="388134" name="Line 38"/>
          <p:cNvSpPr>
            <a:spLocks noChangeShapeType="1"/>
          </p:cNvSpPr>
          <p:nvPr/>
        </p:nvSpPr>
        <p:spPr bwMode="auto">
          <a:xfrm>
            <a:off x="4953000" y="12954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8135" name="Line 39"/>
          <p:cNvSpPr>
            <a:spLocks noChangeShapeType="1"/>
          </p:cNvSpPr>
          <p:nvPr/>
        </p:nvSpPr>
        <p:spPr bwMode="auto">
          <a:xfrm>
            <a:off x="4953000" y="43434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8136" name="Line 40"/>
          <p:cNvSpPr>
            <a:spLocks noChangeShapeType="1"/>
          </p:cNvSpPr>
          <p:nvPr/>
        </p:nvSpPr>
        <p:spPr bwMode="auto">
          <a:xfrm>
            <a:off x="6248400" y="49530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8137" name="Line 41"/>
          <p:cNvSpPr>
            <a:spLocks noChangeShapeType="1"/>
          </p:cNvSpPr>
          <p:nvPr/>
        </p:nvSpPr>
        <p:spPr bwMode="auto">
          <a:xfrm>
            <a:off x="7696200" y="4953000"/>
            <a:ext cx="381000" cy="304800"/>
          </a:xfrm>
          <a:prstGeom prst="line">
            <a:avLst/>
          </a:prstGeom>
          <a:noFill/>
          <a:ln w="38100">
            <a:solidFill>
              <a:srgbClr val="FF33CC"/>
            </a:solidFill>
            <a:round/>
            <a:headEnd/>
            <a:tailEnd/>
          </a:ln>
        </p:spPr>
        <p:txBody>
          <a:bodyPr wrap="none" anchor="ctr"/>
          <a:lstStyle/>
          <a:p>
            <a:endParaRPr lang="zh-CN" altLang="en-US"/>
          </a:p>
        </p:txBody>
      </p:sp>
      <p:sp>
        <p:nvSpPr>
          <p:cNvPr id="388138" name="Text Box 42"/>
          <p:cNvSpPr txBox="1">
            <a:spLocks noChangeArrowheads="1"/>
          </p:cNvSpPr>
          <p:nvPr/>
        </p:nvSpPr>
        <p:spPr bwMode="auto">
          <a:xfrm>
            <a:off x="4579938" y="121920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6</a:t>
            </a:r>
            <a:endParaRPr lang="en-US" altLang="zh-CN" i="0">
              <a:effectLst>
                <a:outerShdw blurRad="38100" dist="38100" dir="2700000" algn="tl">
                  <a:srgbClr val="C0C0C0"/>
                </a:outerShdw>
              </a:effectLst>
            </a:endParaRPr>
          </a:p>
        </p:txBody>
      </p:sp>
      <p:sp>
        <p:nvSpPr>
          <p:cNvPr id="388139" name="Text Box 43"/>
          <p:cNvSpPr txBox="1">
            <a:spLocks noChangeArrowheads="1"/>
          </p:cNvSpPr>
          <p:nvPr/>
        </p:nvSpPr>
        <p:spPr bwMode="auto">
          <a:xfrm>
            <a:off x="4581525" y="42052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6</a:t>
            </a:r>
            <a:endParaRPr lang="en-US" altLang="zh-CN" i="0">
              <a:effectLst>
                <a:outerShdw blurRad="38100" dist="38100" dir="2700000" algn="tl">
                  <a:srgbClr val="C0C0C0"/>
                </a:outerShdw>
              </a:effectLst>
            </a:endParaRPr>
          </a:p>
        </p:txBody>
      </p:sp>
      <p:sp>
        <p:nvSpPr>
          <p:cNvPr id="388140" name="Text Box 44"/>
          <p:cNvSpPr txBox="1">
            <a:spLocks noChangeArrowheads="1"/>
          </p:cNvSpPr>
          <p:nvPr/>
        </p:nvSpPr>
        <p:spPr bwMode="auto">
          <a:xfrm>
            <a:off x="5875338" y="48148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0</a:t>
            </a:r>
            <a:endParaRPr lang="en-US" altLang="zh-CN" i="0">
              <a:effectLst>
                <a:outerShdw blurRad="38100" dist="38100" dir="2700000" algn="tl">
                  <a:srgbClr val="C0C0C0"/>
                </a:outerShdw>
              </a:effectLst>
            </a:endParaRPr>
          </a:p>
        </p:txBody>
      </p:sp>
      <p:sp>
        <p:nvSpPr>
          <p:cNvPr id="388141" name="Text Box 45"/>
          <p:cNvSpPr txBox="1">
            <a:spLocks noChangeArrowheads="1"/>
          </p:cNvSpPr>
          <p:nvPr/>
        </p:nvSpPr>
        <p:spPr bwMode="auto">
          <a:xfrm>
            <a:off x="7323138" y="481488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rgbClr val="000099"/>
                </a:solidFill>
                <a:effectLst>
                  <a:outerShdw blurRad="38100" dist="38100" dir="2700000" algn="tl">
                    <a:srgbClr val="C0C0C0"/>
                  </a:outerShdw>
                </a:effectLst>
              </a:rPr>
              <a:t>5</a:t>
            </a:r>
            <a:endParaRPr lang="en-US" altLang="zh-CN" i="0">
              <a:effectLst>
                <a:outerShdw blurRad="38100" dist="38100" dir="2700000" algn="tl">
                  <a:srgbClr val="C0C0C0"/>
                </a:outerShdw>
              </a:effectLst>
            </a:endParaRPr>
          </a:p>
        </p:txBody>
      </p:sp>
      <p:sp>
        <p:nvSpPr>
          <p:cNvPr id="388142" name="Line 46"/>
          <p:cNvSpPr>
            <a:spLocks noChangeShapeType="1"/>
          </p:cNvSpPr>
          <p:nvPr/>
        </p:nvSpPr>
        <p:spPr bwMode="auto">
          <a:xfrm>
            <a:off x="2590800" y="5073650"/>
            <a:ext cx="381000" cy="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388143" name="Text Box 47"/>
          <p:cNvSpPr txBox="1">
            <a:spLocks noChangeArrowheads="1"/>
          </p:cNvSpPr>
          <p:nvPr/>
        </p:nvSpPr>
        <p:spPr bwMode="auto">
          <a:xfrm>
            <a:off x="2474913" y="4586288"/>
            <a:ext cx="282575" cy="519112"/>
          </a:xfrm>
          <a:prstGeom prst="rect">
            <a:avLst/>
          </a:prstGeom>
          <a:noFill/>
          <a:ln w="38100">
            <a:noFill/>
            <a:miter lim="800000"/>
            <a:headEnd/>
            <a:tailEnd/>
          </a:ln>
          <a:effectLst/>
        </p:spPr>
        <p:txBody>
          <a:bodyPr wrap="none" anchor="ctr">
            <a:spAutoFit/>
          </a:bodyPr>
          <a:lstStyle/>
          <a:p>
            <a:pPr algn="ctr">
              <a:defRPr/>
            </a:pPr>
            <a:r>
              <a:rPr lang="en-US" altLang="zh-CN" sz="2800">
                <a:solidFill>
                  <a:srgbClr val="CC0000"/>
                </a:solidFill>
                <a:effectLst>
                  <a:outerShdw blurRad="38100" dist="38100" dir="2700000" algn="tl">
                    <a:srgbClr val="C0C0C0"/>
                  </a:outerShdw>
                </a:effectLst>
              </a:rPr>
              <a:t>i</a:t>
            </a:r>
            <a:endParaRPr lang="en-US" altLang="zh-CN" i="0">
              <a:effectLst>
                <a:outerShdw blurRad="38100" dist="38100" dir="2700000" algn="tl">
                  <a:srgbClr val="C0C0C0"/>
                </a:outerShdw>
              </a:effectLst>
            </a:endParaRPr>
          </a:p>
        </p:txBody>
      </p:sp>
      <p:sp>
        <p:nvSpPr>
          <p:cNvPr id="388144" name="Text Box 48"/>
          <p:cNvSpPr txBox="1">
            <a:spLocks noChangeArrowheads="1"/>
          </p:cNvSpPr>
          <p:nvPr/>
        </p:nvSpPr>
        <p:spPr bwMode="auto">
          <a:xfrm>
            <a:off x="923925" y="1265238"/>
            <a:ext cx="615950" cy="519112"/>
          </a:xfrm>
          <a:prstGeom prst="rect">
            <a:avLst/>
          </a:prstGeom>
          <a:noFill/>
          <a:ln w="38100">
            <a:noFill/>
            <a:miter lim="800000"/>
            <a:headEnd/>
            <a:tailEnd/>
          </a:ln>
          <a:effectLst/>
        </p:spPr>
        <p:txBody>
          <a:bodyPr anchor="ctr">
            <a:spAutoFit/>
          </a:bodyPr>
          <a:lstStyle/>
          <a:p>
            <a:pPr algn="ctr">
              <a:defRPr/>
            </a:pPr>
            <a:r>
              <a:rPr lang="en-US" altLang="zh-CN" sz="2800" i="0">
                <a:solidFill>
                  <a:schemeClr val="accent2"/>
                </a:solidFill>
                <a:effectLst>
                  <a:outerShdw blurRad="38100" dist="38100" dir="2700000" algn="tl">
                    <a:srgbClr val="C0C0C0"/>
                  </a:outerShdw>
                </a:effectLst>
              </a:rPr>
              <a:t>18</a:t>
            </a:r>
            <a:endParaRPr lang="en-US" altLang="zh-CN" sz="2800" i="0">
              <a:effectLst>
                <a:outerShdw blurRad="38100" dist="38100" dir="2700000" algn="tl">
                  <a:srgbClr val="C0C0C0"/>
                </a:outerShdw>
              </a:effectLst>
            </a:endParaRPr>
          </a:p>
        </p:txBody>
      </p:sp>
      <p:sp>
        <p:nvSpPr>
          <p:cNvPr id="49" name="Text Box 18"/>
          <p:cNvSpPr txBox="1">
            <a:spLocks noChangeArrowheads="1"/>
          </p:cNvSpPr>
          <p:nvPr/>
        </p:nvSpPr>
        <p:spPr bwMode="auto">
          <a:xfrm>
            <a:off x="3357554" y="642918"/>
            <a:ext cx="5316712" cy="461665"/>
          </a:xfrm>
          <a:prstGeom prst="rect">
            <a:avLst/>
          </a:prstGeom>
          <a:noFill/>
          <a:ln w="38100">
            <a:noFill/>
            <a:miter lim="800000"/>
            <a:headEnd/>
            <a:tailEnd/>
          </a:ln>
          <a:effectLst/>
        </p:spPr>
        <p:txBody>
          <a:bodyPr wrap="none" anchor="ctr">
            <a:spAutoFit/>
          </a:bodyPr>
          <a:lstStyle/>
          <a:p>
            <a:pPr>
              <a:defRPr/>
            </a:pPr>
            <a:r>
              <a:rPr lang="en-US" altLang="zh-CN" i="0" dirty="0">
                <a:solidFill>
                  <a:srgbClr val="000099"/>
                </a:solidFill>
                <a:effectLst>
                  <a:outerShdw blurRad="38100" dist="38100" dir="2700000" algn="tl">
                    <a:srgbClr val="C0C0C0"/>
                  </a:outerShdw>
                </a:effectLst>
              </a:rPr>
              <a:t> </a:t>
            </a:r>
            <a:r>
              <a:rPr lang="en-US" altLang="zh-CN" i="0" dirty="0" smtClean="0">
                <a:solidFill>
                  <a:srgbClr val="000099"/>
                </a:solidFill>
                <a:effectLst>
                  <a:outerShdw blurRad="38100" dist="38100" dir="2700000" algn="tl">
                    <a:srgbClr val="C0C0C0"/>
                  </a:outerShdw>
                </a:effectLst>
              </a:rPr>
              <a:t>weight    </a:t>
            </a:r>
            <a:r>
              <a:rPr lang="en-US" altLang="zh-CN" i="0" dirty="0">
                <a:solidFill>
                  <a:srgbClr val="000099"/>
                </a:solidFill>
                <a:effectLst>
                  <a:outerShdw blurRad="38100" dist="38100" dir="2700000" algn="tl">
                    <a:srgbClr val="C0C0C0"/>
                  </a:outerShdw>
                </a:effectLst>
              </a:rPr>
              <a:t>parent  </a:t>
            </a:r>
            <a:r>
              <a:rPr lang="en-US" altLang="zh-CN" i="0" dirty="0" smtClean="0">
                <a:solidFill>
                  <a:srgbClr val="000099"/>
                </a:solidFill>
                <a:effectLst>
                  <a:outerShdw blurRad="38100" dist="38100" dir="2700000" algn="tl">
                    <a:srgbClr val="C0C0C0"/>
                  </a:outerShdw>
                </a:effectLst>
              </a:rPr>
              <a:t>  </a:t>
            </a:r>
            <a:r>
              <a:rPr lang="en-US" altLang="zh-CN" i="0" dirty="0" err="1" smtClean="0">
                <a:solidFill>
                  <a:srgbClr val="000099"/>
                </a:solidFill>
                <a:effectLst>
                  <a:outerShdw blurRad="38100" dist="38100" dir="2700000" algn="tl">
                    <a:srgbClr val="C0C0C0"/>
                  </a:outerShdw>
                </a:effectLst>
              </a:rPr>
              <a:t>leftChild</a:t>
            </a:r>
            <a:r>
              <a:rPr lang="en-US" altLang="zh-CN" i="0" dirty="0" smtClean="0">
                <a:solidFill>
                  <a:srgbClr val="000099"/>
                </a:solidFill>
                <a:effectLst>
                  <a:outerShdw blurRad="38100" dist="38100" dir="2700000" algn="tl">
                    <a:srgbClr val="C0C0C0"/>
                  </a:outerShdw>
                </a:effectLst>
              </a:rPr>
              <a:t>  </a:t>
            </a:r>
            <a:r>
              <a:rPr lang="en-US" altLang="zh-CN" i="0" dirty="0" err="1" smtClean="0">
                <a:solidFill>
                  <a:srgbClr val="000099"/>
                </a:solidFill>
                <a:effectLst>
                  <a:outerShdw blurRad="38100" dist="38100" dir="2700000" algn="tl">
                    <a:srgbClr val="C0C0C0"/>
                  </a:outerShdw>
                </a:effectLst>
              </a:rPr>
              <a:t>rightChild</a:t>
            </a:r>
            <a:endParaRPr lang="en-US" altLang="zh-CN" b="0" i="0" dirty="0">
              <a:effectLst>
                <a:outerShdw blurRad="38100" dist="38100" dir="2700000" algn="tl">
                  <a:srgbClr val="C0C0C0"/>
                </a:outerShdw>
              </a:effectLst>
            </a:endParaRPr>
          </a:p>
        </p:txBody>
      </p:sp>
      <p:sp>
        <p:nvSpPr>
          <p:cNvPr id="50" name="灯片编号占位符 49"/>
          <p:cNvSpPr>
            <a:spLocks noGrp="1"/>
          </p:cNvSpPr>
          <p:nvPr>
            <p:ph type="sldNum" sz="quarter" idx="12"/>
          </p:nvPr>
        </p:nvSpPr>
        <p:spPr/>
        <p:txBody>
          <a:bodyPr/>
          <a:lstStyle/>
          <a:p>
            <a:pPr>
              <a:defRPr/>
            </a:pPr>
            <a:fld id="{FA13E0FF-AC54-4E23-B7ED-CE167D266037}" type="slidenum">
              <a:rPr lang="en-US" altLang="zh-CN" smtClean="0"/>
              <a:pPr>
                <a:defRPr/>
              </a:pPr>
              <a:t>317</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 calcmode="lin" valueType="num">
                                      <p:cBhvr additive="base">
                                        <p:cTn id="7" dur="500" fill="hold"/>
                                        <p:tgtEl>
                                          <p:spTgt spid="388098"/>
                                        </p:tgtEl>
                                        <p:attrNameLst>
                                          <p:attrName>ppt_x</p:attrName>
                                        </p:attrNameLst>
                                      </p:cBhvr>
                                      <p:tavLst>
                                        <p:tav tm="0">
                                          <p:val>
                                            <p:strVal val="0-#ppt_w/2"/>
                                          </p:val>
                                        </p:tav>
                                        <p:tav tm="100000">
                                          <p:val>
                                            <p:strVal val="#ppt_x"/>
                                          </p:val>
                                        </p:tav>
                                      </p:tavLst>
                                    </p:anim>
                                    <p:anim calcmode="lin" valueType="num">
                                      <p:cBhvr additive="base">
                                        <p:cTn id="8" dur="500" fill="hold"/>
                                        <p:tgtEl>
                                          <p:spTgt spid="38809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8099"/>
                                        </p:tgtEl>
                                        <p:attrNameLst>
                                          <p:attrName>style.visibility</p:attrName>
                                        </p:attrNameLst>
                                      </p:cBhvr>
                                      <p:to>
                                        <p:strVal val="visible"/>
                                      </p:to>
                                    </p:set>
                                    <p:anim calcmode="lin" valueType="num">
                                      <p:cBhvr additive="base">
                                        <p:cTn id="11" dur="500" fill="hold"/>
                                        <p:tgtEl>
                                          <p:spTgt spid="388099"/>
                                        </p:tgtEl>
                                        <p:attrNameLst>
                                          <p:attrName>ppt_x</p:attrName>
                                        </p:attrNameLst>
                                      </p:cBhvr>
                                      <p:tavLst>
                                        <p:tav tm="0">
                                          <p:val>
                                            <p:strVal val="0-#ppt_w/2"/>
                                          </p:val>
                                        </p:tav>
                                        <p:tav tm="100000">
                                          <p:val>
                                            <p:strVal val="#ppt_x"/>
                                          </p:val>
                                        </p:tav>
                                      </p:tavLst>
                                    </p:anim>
                                    <p:anim calcmode="lin" valueType="num">
                                      <p:cBhvr additive="base">
                                        <p:cTn id="12" dur="500" fill="hold"/>
                                        <p:tgtEl>
                                          <p:spTgt spid="38809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8100"/>
                                        </p:tgtEl>
                                        <p:attrNameLst>
                                          <p:attrName>style.visibility</p:attrName>
                                        </p:attrNameLst>
                                      </p:cBhvr>
                                      <p:to>
                                        <p:strVal val="visible"/>
                                      </p:to>
                                    </p:set>
                                    <p:anim calcmode="lin" valueType="num">
                                      <p:cBhvr additive="base">
                                        <p:cTn id="15" dur="500" fill="hold"/>
                                        <p:tgtEl>
                                          <p:spTgt spid="388100"/>
                                        </p:tgtEl>
                                        <p:attrNameLst>
                                          <p:attrName>ppt_x</p:attrName>
                                        </p:attrNameLst>
                                      </p:cBhvr>
                                      <p:tavLst>
                                        <p:tav tm="0">
                                          <p:val>
                                            <p:strVal val="0-#ppt_w/2"/>
                                          </p:val>
                                        </p:tav>
                                        <p:tav tm="100000">
                                          <p:val>
                                            <p:strVal val="#ppt_x"/>
                                          </p:val>
                                        </p:tav>
                                      </p:tavLst>
                                    </p:anim>
                                    <p:anim calcmode="lin" valueType="num">
                                      <p:cBhvr additive="base">
                                        <p:cTn id="16" dur="500" fill="hold"/>
                                        <p:tgtEl>
                                          <p:spTgt spid="38810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88101"/>
                                        </p:tgtEl>
                                        <p:attrNameLst>
                                          <p:attrName>style.visibility</p:attrName>
                                        </p:attrNameLst>
                                      </p:cBhvr>
                                      <p:to>
                                        <p:strVal val="visible"/>
                                      </p:to>
                                    </p:set>
                                    <p:anim calcmode="lin" valueType="num">
                                      <p:cBhvr additive="base">
                                        <p:cTn id="19" dur="500" fill="hold"/>
                                        <p:tgtEl>
                                          <p:spTgt spid="388101"/>
                                        </p:tgtEl>
                                        <p:attrNameLst>
                                          <p:attrName>ppt_x</p:attrName>
                                        </p:attrNameLst>
                                      </p:cBhvr>
                                      <p:tavLst>
                                        <p:tav tm="0">
                                          <p:val>
                                            <p:strVal val="0-#ppt_w/2"/>
                                          </p:val>
                                        </p:tav>
                                        <p:tav tm="100000">
                                          <p:val>
                                            <p:strVal val="#ppt_x"/>
                                          </p:val>
                                        </p:tav>
                                      </p:tavLst>
                                    </p:anim>
                                    <p:anim calcmode="lin" valueType="num">
                                      <p:cBhvr additive="base">
                                        <p:cTn id="20" dur="500" fill="hold"/>
                                        <p:tgtEl>
                                          <p:spTgt spid="38810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88102"/>
                                        </p:tgtEl>
                                        <p:attrNameLst>
                                          <p:attrName>style.visibility</p:attrName>
                                        </p:attrNameLst>
                                      </p:cBhvr>
                                      <p:to>
                                        <p:strVal val="visible"/>
                                      </p:to>
                                    </p:set>
                                    <p:anim calcmode="lin" valueType="num">
                                      <p:cBhvr additive="base">
                                        <p:cTn id="23" dur="500" fill="hold"/>
                                        <p:tgtEl>
                                          <p:spTgt spid="388102"/>
                                        </p:tgtEl>
                                        <p:attrNameLst>
                                          <p:attrName>ppt_x</p:attrName>
                                        </p:attrNameLst>
                                      </p:cBhvr>
                                      <p:tavLst>
                                        <p:tav tm="0">
                                          <p:val>
                                            <p:strVal val="0-#ppt_w/2"/>
                                          </p:val>
                                        </p:tav>
                                        <p:tav tm="100000">
                                          <p:val>
                                            <p:strVal val="#ppt_x"/>
                                          </p:val>
                                        </p:tav>
                                      </p:tavLst>
                                    </p:anim>
                                    <p:anim calcmode="lin" valueType="num">
                                      <p:cBhvr additive="base">
                                        <p:cTn id="24" dur="500" fill="hold"/>
                                        <p:tgtEl>
                                          <p:spTgt spid="38810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88103"/>
                                        </p:tgtEl>
                                        <p:attrNameLst>
                                          <p:attrName>style.visibility</p:attrName>
                                        </p:attrNameLst>
                                      </p:cBhvr>
                                      <p:to>
                                        <p:strVal val="visible"/>
                                      </p:to>
                                    </p:set>
                                    <p:anim calcmode="lin" valueType="num">
                                      <p:cBhvr additive="base">
                                        <p:cTn id="27" dur="500" fill="hold"/>
                                        <p:tgtEl>
                                          <p:spTgt spid="388103"/>
                                        </p:tgtEl>
                                        <p:attrNameLst>
                                          <p:attrName>ppt_x</p:attrName>
                                        </p:attrNameLst>
                                      </p:cBhvr>
                                      <p:tavLst>
                                        <p:tav tm="0">
                                          <p:val>
                                            <p:strVal val="0-#ppt_w/2"/>
                                          </p:val>
                                        </p:tav>
                                        <p:tav tm="100000">
                                          <p:val>
                                            <p:strVal val="#ppt_x"/>
                                          </p:val>
                                        </p:tav>
                                      </p:tavLst>
                                    </p:anim>
                                    <p:anim calcmode="lin" valueType="num">
                                      <p:cBhvr additive="base">
                                        <p:cTn id="28" dur="500" fill="hold"/>
                                        <p:tgtEl>
                                          <p:spTgt spid="38810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88104"/>
                                        </p:tgtEl>
                                        <p:attrNameLst>
                                          <p:attrName>style.visibility</p:attrName>
                                        </p:attrNameLst>
                                      </p:cBhvr>
                                      <p:to>
                                        <p:strVal val="visible"/>
                                      </p:to>
                                    </p:set>
                                    <p:anim calcmode="lin" valueType="num">
                                      <p:cBhvr additive="base">
                                        <p:cTn id="31" dur="500" fill="hold"/>
                                        <p:tgtEl>
                                          <p:spTgt spid="388104"/>
                                        </p:tgtEl>
                                        <p:attrNameLst>
                                          <p:attrName>ppt_x</p:attrName>
                                        </p:attrNameLst>
                                      </p:cBhvr>
                                      <p:tavLst>
                                        <p:tav tm="0">
                                          <p:val>
                                            <p:strVal val="0-#ppt_w/2"/>
                                          </p:val>
                                        </p:tav>
                                        <p:tav tm="100000">
                                          <p:val>
                                            <p:strVal val="#ppt_x"/>
                                          </p:val>
                                        </p:tav>
                                      </p:tavLst>
                                    </p:anim>
                                    <p:anim calcmode="lin" valueType="num">
                                      <p:cBhvr additive="base">
                                        <p:cTn id="32" dur="500" fill="hold"/>
                                        <p:tgtEl>
                                          <p:spTgt spid="38810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8105"/>
                                        </p:tgtEl>
                                        <p:attrNameLst>
                                          <p:attrName>style.visibility</p:attrName>
                                        </p:attrNameLst>
                                      </p:cBhvr>
                                      <p:to>
                                        <p:strVal val="visible"/>
                                      </p:to>
                                    </p:set>
                                    <p:anim calcmode="lin" valueType="num">
                                      <p:cBhvr additive="base">
                                        <p:cTn id="35" dur="500" fill="hold"/>
                                        <p:tgtEl>
                                          <p:spTgt spid="388105"/>
                                        </p:tgtEl>
                                        <p:attrNameLst>
                                          <p:attrName>ppt_x</p:attrName>
                                        </p:attrNameLst>
                                      </p:cBhvr>
                                      <p:tavLst>
                                        <p:tav tm="0">
                                          <p:val>
                                            <p:strVal val="0-#ppt_w/2"/>
                                          </p:val>
                                        </p:tav>
                                        <p:tav tm="100000">
                                          <p:val>
                                            <p:strVal val="#ppt_x"/>
                                          </p:val>
                                        </p:tav>
                                      </p:tavLst>
                                    </p:anim>
                                    <p:anim calcmode="lin" valueType="num">
                                      <p:cBhvr additive="base">
                                        <p:cTn id="36" dur="500" fill="hold"/>
                                        <p:tgtEl>
                                          <p:spTgt spid="38810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88106"/>
                                        </p:tgtEl>
                                        <p:attrNameLst>
                                          <p:attrName>style.visibility</p:attrName>
                                        </p:attrNameLst>
                                      </p:cBhvr>
                                      <p:to>
                                        <p:strVal val="visible"/>
                                      </p:to>
                                    </p:set>
                                    <p:anim calcmode="lin" valueType="num">
                                      <p:cBhvr additive="base">
                                        <p:cTn id="39" dur="500" fill="hold"/>
                                        <p:tgtEl>
                                          <p:spTgt spid="388106"/>
                                        </p:tgtEl>
                                        <p:attrNameLst>
                                          <p:attrName>ppt_x</p:attrName>
                                        </p:attrNameLst>
                                      </p:cBhvr>
                                      <p:tavLst>
                                        <p:tav tm="0">
                                          <p:val>
                                            <p:strVal val="0-#ppt_w/2"/>
                                          </p:val>
                                        </p:tav>
                                        <p:tav tm="100000">
                                          <p:val>
                                            <p:strVal val="#ppt_x"/>
                                          </p:val>
                                        </p:tav>
                                      </p:tavLst>
                                    </p:anim>
                                    <p:anim calcmode="lin" valueType="num">
                                      <p:cBhvr additive="base">
                                        <p:cTn id="40" dur="500" fill="hold"/>
                                        <p:tgtEl>
                                          <p:spTgt spid="38810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88107"/>
                                        </p:tgtEl>
                                        <p:attrNameLst>
                                          <p:attrName>style.visibility</p:attrName>
                                        </p:attrNameLst>
                                      </p:cBhvr>
                                      <p:to>
                                        <p:strVal val="visible"/>
                                      </p:to>
                                    </p:set>
                                    <p:anim calcmode="lin" valueType="num">
                                      <p:cBhvr additive="base">
                                        <p:cTn id="43" dur="500" fill="hold"/>
                                        <p:tgtEl>
                                          <p:spTgt spid="388107"/>
                                        </p:tgtEl>
                                        <p:attrNameLst>
                                          <p:attrName>ppt_x</p:attrName>
                                        </p:attrNameLst>
                                      </p:cBhvr>
                                      <p:tavLst>
                                        <p:tav tm="0">
                                          <p:val>
                                            <p:strVal val="0-#ppt_w/2"/>
                                          </p:val>
                                        </p:tav>
                                        <p:tav tm="100000">
                                          <p:val>
                                            <p:strVal val="#ppt_x"/>
                                          </p:val>
                                        </p:tav>
                                      </p:tavLst>
                                    </p:anim>
                                    <p:anim calcmode="lin" valueType="num">
                                      <p:cBhvr additive="base">
                                        <p:cTn id="44" dur="500" fill="hold"/>
                                        <p:tgtEl>
                                          <p:spTgt spid="38810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88108"/>
                                        </p:tgtEl>
                                        <p:attrNameLst>
                                          <p:attrName>style.visibility</p:attrName>
                                        </p:attrNameLst>
                                      </p:cBhvr>
                                      <p:to>
                                        <p:strVal val="visible"/>
                                      </p:to>
                                    </p:set>
                                    <p:anim calcmode="lin" valueType="num">
                                      <p:cBhvr additive="base">
                                        <p:cTn id="47" dur="500" fill="hold"/>
                                        <p:tgtEl>
                                          <p:spTgt spid="388108"/>
                                        </p:tgtEl>
                                        <p:attrNameLst>
                                          <p:attrName>ppt_x</p:attrName>
                                        </p:attrNameLst>
                                      </p:cBhvr>
                                      <p:tavLst>
                                        <p:tav tm="0">
                                          <p:val>
                                            <p:strVal val="0-#ppt_w/2"/>
                                          </p:val>
                                        </p:tav>
                                        <p:tav tm="100000">
                                          <p:val>
                                            <p:strVal val="#ppt_x"/>
                                          </p:val>
                                        </p:tav>
                                      </p:tavLst>
                                    </p:anim>
                                    <p:anim calcmode="lin" valueType="num">
                                      <p:cBhvr additive="base">
                                        <p:cTn id="48" dur="500" fill="hold"/>
                                        <p:tgtEl>
                                          <p:spTgt spid="38810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88109"/>
                                        </p:tgtEl>
                                        <p:attrNameLst>
                                          <p:attrName>style.visibility</p:attrName>
                                        </p:attrNameLst>
                                      </p:cBhvr>
                                      <p:to>
                                        <p:strVal val="visible"/>
                                      </p:to>
                                    </p:set>
                                    <p:anim calcmode="lin" valueType="num">
                                      <p:cBhvr additive="base">
                                        <p:cTn id="51" dur="500" fill="hold"/>
                                        <p:tgtEl>
                                          <p:spTgt spid="388109"/>
                                        </p:tgtEl>
                                        <p:attrNameLst>
                                          <p:attrName>ppt_x</p:attrName>
                                        </p:attrNameLst>
                                      </p:cBhvr>
                                      <p:tavLst>
                                        <p:tav tm="0">
                                          <p:val>
                                            <p:strVal val="0-#ppt_w/2"/>
                                          </p:val>
                                        </p:tav>
                                        <p:tav tm="100000">
                                          <p:val>
                                            <p:strVal val="#ppt_x"/>
                                          </p:val>
                                        </p:tav>
                                      </p:tavLst>
                                    </p:anim>
                                    <p:anim calcmode="lin" valueType="num">
                                      <p:cBhvr additive="base">
                                        <p:cTn id="52" dur="500" fill="hold"/>
                                        <p:tgtEl>
                                          <p:spTgt spid="38810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88110"/>
                                        </p:tgtEl>
                                        <p:attrNameLst>
                                          <p:attrName>style.visibility</p:attrName>
                                        </p:attrNameLst>
                                      </p:cBhvr>
                                      <p:to>
                                        <p:strVal val="visible"/>
                                      </p:to>
                                    </p:set>
                                    <p:anim calcmode="lin" valueType="num">
                                      <p:cBhvr additive="base">
                                        <p:cTn id="55" dur="500" fill="hold"/>
                                        <p:tgtEl>
                                          <p:spTgt spid="388110"/>
                                        </p:tgtEl>
                                        <p:attrNameLst>
                                          <p:attrName>ppt_x</p:attrName>
                                        </p:attrNameLst>
                                      </p:cBhvr>
                                      <p:tavLst>
                                        <p:tav tm="0">
                                          <p:val>
                                            <p:strVal val="0-#ppt_w/2"/>
                                          </p:val>
                                        </p:tav>
                                        <p:tav tm="100000">
                                          <p:val>
                                            <p:strVal val="#ppt_x"/>
                                          </p:val>
                                        </p:tav>
                                      </p:tavLst>
                                    </p:anim>
                                    <p:anim calcmode="lin" valueType="num">
                                      <p:cBhvr additive="base">
                                        <p:cTn id="56" dur="500" fill="hold"/>
                                        <p:tgtEl>
                                          <p:spTgt spid="38811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88111"/>
                                        </p:tgtEl>
                                        <p:attrNameLst>
                                          <p:attrName>style.visibility</p:attrName>
                                        </p:attrNameLst>
                                      </p:cBhvr>
                                      <p:to>
                                        <p:strVal val="visible"/>
                                      </p:to>
                                    </p:set>
                                    <p:anim calcmode="lin" valueType="num">
                                      <p:cBhvr additive="base">
                                        <p:cTn id="59" dur="500" fill="hold"/>
                                        <p:tgtEl>
                                          <p:spTgt spid="388111"/>
                                        </p:tgtEl>
                                        <p:attrNameLst>
                                          <p:attrName>ppt_x</p:attrName>
                                        </p:attrNameLst>
                                      </p:cBhvr>
                                      <p:tavLst>
                                        <p:tav tm="0">
                                          <p:val>
                                            <p:strVal val="0-#ppt_w/2"/>
                                          </p:val>
                                        </p:tav>
                                        <p:tav tm="100000">
                                          <p:val>
                                            <p:strVal val="#ppt_x"/>
                                          </p:val>
                                        </p:tav>
                                      </p:tavLst>
                                    </p:anim>
                                    <p:anim calcmode="lin" valueType="num">
                                      <p:cBhvr additive="base">
                                        <p:cTn id="60" dur="500" fill="hold"/>
                                        <p:tgtEl>
                                          <p:spTgt spid="38811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88112"/>
                                        </p:tgtEl>
                                        <p:attrNameLst>
                                          <p:attrName>style.visibility</p:attrName>
                                        </p:attrNameLst>
                                      </p:cBhvr>
                                      <p:to>
                                        <p:strVal val="visible"/>
                                      </p:to>
                                    </p:set>
                                    <p:anim calcmode="lin" valueType="num">
                                      <p:cBhvr additive="base">
                                        <p:cTn id="63" dur="500" fill="hold"/>
                                        <p:tgtEl>
                                          <p:spTgt spid="388112"/>
                                        </p:tgtEl>
                                        <p:attrNameLst>
                                          <p:attrName>ppt_x</p:attrName>
                                        </p:attrNameLst>
                                      </p:cBhvr>
                                      <p:tavLst>
                                        <p:tav tm="0">
                                          <p:val>
                                            <p:strVal val="0-#ppt_w/2"/>
                                          </p:val>
                                        </p:tav>
                                        <p:tav tm="100000">
                                          <p:val>
                                            <p:strVal val="#ppt_x"/>
                                          </p:val>
                                        </p:tav>
                                      </p:tavLst>
                                    </p:anim>
                                    <p:anim calcmode="lin" valueType="num">
                                      <p:cBhvr additive="base">
                                        <p:cTn id="64" dur="500" fill="hold"/>
                                        <p:tgtEl>
                                          <p:spTgt spid="38811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88113"/>
                                        </p:tgtEl>
                                        <p:attrNameLst>
                                          <p:attrName>style.visibility</p:attrName>
                                        </p:attrNameLst>
                                      </p:cBhvr>
                                      <p:to>
                                        <p:strVal val="visible"/>
                                      </p:to>
                                    </p:set>
                                    <p:anim calcmode="lin" valueType="num">
                                      <p:cBhvr additive="base">
                                        <p:cTn id="67" dur="500" fill="hold"/>
                                        <p:tgtEl>
                                          <p:spTgt spid="388113"/>
                                        </p:tgtEl>
                                        <p:attrNameLst>
                                          <p:attrName>ppt_x</p:attrName>
                                        </p:attrNameLst>
                                      </p:cBhvr>
                                      <p:tavLst>
                                        <p:tav tm="0">
                                          <p:val>
                                            <p:strVal val="0-#ppt_w/2"/>
                                          </p:val>
                                        </p:tav>
                                        <p:tav tm="100000">
                                          <p:val>
                                            <p:strVal val="#ppt_x"/>
                                          </p:val>
                                        </p:tav>
                                      </p:tavLst>
                                    </p:anim>
                                    <p:anim calcmode="lin" valueType="num">
                                      <p:cBhvr additive="base">
                                        <p:cTn id="68" dur="500" fill="hold"/>
                                        <p:tgtEl>
                                          <p:spTgt spid="38811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88114"/>
                                        </p:tgtEl>
                                        <p:attrNameLst>
                                          <p:attrName>style.visibility</p:attrName>
                                        </p:attrNameLst>
                                      </p:cBhvr>
                                      <p:to>
                                        <p:strVal val="visible"/>
                                      </p:to>
                                    </p:set>
                                    <p:anim calcmode="lin" valueType="num">
                                      <p:cBhvr additive="base">
                                        <p:cTn id="71" dur="500" fill="hold"/>
                                        <p:tgtEl>
                                          <p:spTgt spid="388114"/>
                                        </p:tgtEl>
                                        <p:attrNameLst>
                                          <p:attrName>ppt_x</p:attrName>
                                        </p:attrNameLst>
                                      </p:cBhvr>
                                      <p:tavLst>
                                        <p:tav tm="0">
                                          <p:val>
                                            <p:strVal val="0-#ppt_w/2"/>
                                          </p:val>
                                        </p:tav>
                                        <p:tav tm="100000">
                                          <p:val>
                                            <p:strVal val="#ppt_x"/>
                                          </p:val>
                                        </p:tav>
                                      </p:tavLst>
                                    </p:anim>
                                    <p:anim calcmode="lin" valueType="num">
                                      <p:cBhvr additive="base">
                                        <p:cTn id="72" dur="500" fill="hold"/>
                                        <p:tgtEl>
                                          <p:spTgt spid="388114"/>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88115"/>
                                        </p:tgtEl>
                                        <p:attrNameLst>
                                          <p:attrName>style.visibility</p:attrName>
                                        </p:attrNameLst>
                                      </p:cBhvr>
                                      <p:to>
                                        <p:strVal val="visible"/>
                                      </p:to>
                                    </p:set>
                                    <p:anim calcmode="lin" valueType="num">
                                      <p:cBhvr additive="base">
                                        <p:cTn id="75" dur="500" fill="hold"/>
                                        <p:tgtEl>
                                          <p:spTgt spid="388115"/>
                                        </p:tgtEl>
                                        <p:attrNameLst>
                                          <p:attrName>ppt_x</p:attrName>
                                        </p:attrNameLst>
                                      </p:cBhvr>
                                      <p:tavLst>
                                        <p:tav tm="0">
                                          <p:val>
                                            <p:strVal val="0-#ppt_w/2"/>
                                          </p:val>
                                        </p:tav>
                                        <p:tav tm="100000">
                                          <p:val>
                                            <p:strVal val="#ppt_x"/>
                                          </p:val>
                                        </p:tav>
                                      </p:tavLst>
                                    </p:anim>
                                    <p:anim calcmode="lin" valueType="num">
                                      <p:cBhvr additive="base">
                                        <p:cTn id="76" dur="500" fill="hold"/>
                                        <p:tgtEl>
                                          <p:spTgt spid="38811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88116"/>
                                        </p:tgtEl>
                                        <p:attrNameLst>
                                          <p:attrName>style.visibility</p:attrName>
                                        </p:attrNameLst>
                                      </p:cBhvr>
                                      <p:to>
                                        <p:strVal val="visible"/>
                                      </p:to>
                                    </p:set>
                                    <p:anim calcmode="lin" valueType="num">
                                      <p:cBhvr additive="base">
                                        <p:cTn id="79" dur="500" fill="hold"/>
                                        <p:tgtEl>
                                          <p:spTgt spid="388116"/>
                                        </p:tgtEl>
                                        <p:attrNameLst>
                                          <p:attrName>ppt_x</p:attrName>
                                        </p:attrNameLst>
                                      </p:cBhvr>
                                      <p:tavLst>
                                        <p:tav tm="0">
                                          <p:val>
                                            <p:strVal val="0-#ppt_w/2"/>
                                          </p:val>
                                        </p:tav>
                                        <p:tav tm="100000">
                                          <p:val>
                                            <p:strVal val="#ppt_x"/>
                                          </p:val>
                                        </p:tav>
                                      </p:tavLst>
                                    </p:anim>
                                    <p:anim calcmode="lin" valueType="num">
                                      <p:cBhvr additive="base">
                                        <p:cTn id="80" dur="500" fill="hold"/>
                                        <p:tgtEl>
                                          <p:spTgt spid="388116"/>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88144"/>
                                        </p:tgtEl>
                                        <p:attrNameLst>
                                          <p:attrName>style.visibility</p:attrName>
                                        </p:attrNameLst>
                                      </p:cBhvr>
                                      <p:to>
                                        <p:strVal val="visible"/>
                                      </p:to>
                                    </p:set>
                                    <p:anim calcmode="lin" valueType="num">
                                      <p:cBhvr additive="base">
                                        <p:cTn id="83" dur="500" fill="hold"/>
                                        <p:tgtEl>
                                          <p:spTgt spid="388144"/>
                                        </p:tgtEl>
                                        <p:attrNameLst>
                                          <p:attrName>ppt_x</p:attrName>
                                        </p:attrNameLst>
                                      </p:cBhvr>
                                      <p:tavLst>
                                        <p:tav tm="0">
                                          <p:val>
                                            <p:strVal val="0-#ppt_w/2"/>
                                          </p:val>
                                        </p:tav>
                                        <p:tav tm="100000">
                                          <p:val>
                                            <p:strVal val="#ppt_x"/>
                                          </p:val>
                                        </p:tav>
                                      </p:tavLst>
                                    </p:anim>
                                    <p:anim calcmode="lin" valueType="num">
                                      <p:cBhvr additive="base">
                                        <p:cTn id="84" dur="500" fill="hold"/>
                                        <p:tgtEl>
                                          <p:spTgt spid="388144"/>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388117"/>
                                        </p:tgtEl>
                                        <p:attrNameLst>
                                          <p:attrName>style.visibility</p:attrName>
                                        </p:attrNameLst>
                                      </p:cBhvr>
                                      <p:to>
                                        <p:strVal val="visible"/>
                                      </p:to>
                                    </p:set>
                                    <p:anim calcmode="lin" valueType="num">
                                      <p:cBhvr additive="base">
                                        <p:cTn id="89" dur="500" fill="hold"/>
                                        <p:tgtEl>
                                          <p:spTgt spid="388117"/>
                                        </p:tgtEl>
                                        <p:attrNameLst>
                                          <p:attrName>ppt_x</p:attrName>
                                        </p:attrNameLst>
                                      </p:cBhvr>
                                      <p:tavLst>
                                        <p:tav tm="0">
                                          <p:val>
                                            <p:strVal val="0-#ppt_w/2"/>
                                          </p:val>
                                        </p:tav>
                                        <p:tav tm="100000">
                                          <p:val>
                                            <p:strVal val="#ppt_x"/>
                                          </p:val>
                                        </p:tav>
                                      </p:tavLst>
                                    </p:anim>
                                    <p:anim calcmode="lin" valueType="num">
                                      <p:cBhvr additive="base">
                                        <p:cTn id="90" dur="500" fill="hold"/>
                                        <p:tgtEl>
                                          <p:spTgt spid="388117"/>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88118"/>
                                        </p:tgtEl>
                                        <p:attrNameLst>
                                          <p:attrName>style.visibility</p:attrName>
                                        </p:attrNameLst>
                                      </p:cBhvr>
                                      <p:to>
                                        <p:strVal val="visible"/>
                                      </p:to>
                                    </p:set>
                                    <p:anim calcmode="lin" valueType="num">
                                      <p:cBhvr additive="base">
                                        <p:cTn id="93" dur="500" fill="hold"/>
                                        <p:tgtEl>
                                          <p:spTgt spid="388118"/>
                                        </p:tgtEl>
                                        <p:attrNameLst>
                                          <p:attrName>ppt_x</p:attrName>
                                        </p:attrNameLst>
                                      </p:cBhvr>
                                      <p:tavLst>
                                        <p:tav tm="0">
                                          <p:val>
                                            <p:strVal val="0-#ppt_w/2"/>
                                          </p:val>
                                        </p:tav>
                                        <p:tav tm="100000">
                                          <p:val>
                                            <p:strVal val="#ppt_x"/>
                                          </p:val>
                                        </p:tav>
                                      </p:tavLst>
                                    </p:anim>
                                    <p:anim calcmode="lin" valueType="num">
                                      <p:cBhvr additive="base">
                                        <p:cTn id="94" dur="500" fill="hold"/>
                                        <p:tgtEl>
                                          <p:spTgt spid="388118"/>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388119"/>
                                        </p:tgtEl>
                                        <p:attrNameLst>
                                          <p:attrName>style.visibility</p:attrName>
                                        </p:attrNameLst>
                                      </p:cBhvr>
                                      <p:to>
                                        <p:strVal val="visible"/>
                                      </p:to>
                                    </p:set>
                                    <p:anim calcmode="lin" valueType="num">
                                      <p:cBhvr additive="base">
                                        <p:cTn id="97" dur="500" fill="hold"/>
                                        <p:tgtEl>
                                          <p:spTgt spid="388119"/>
                                        </p:tgtEl>
                                        <p:attrNameLst>
                                          <p:attrName>ppt_x</p:attrName>
                                        </p:attrNameLst>
                                      </p:cBhvr>
                                      <p:tavLst>
                                        <p:tav tm="0">
                                          <p:val>
                                            <p:strVal val="0-#ppt_w/2"/>
                                          </p:val>
                                        </p:tav>
                                        <p:tav tm="100000">
                                          <p:val>
                                            <p:strVal val="#ppt_x"/>
                                          </p:val>
                                        </p:tav>
                                      </p:tavLst>
                                    </p:anim>
                                    <p:anim calcmode="lin" valueType="num">
                                      <p:cBhvr additive="base">
                                        <p:cTn id="98" dur="500" fill="hold"/>
                                        <p:tgtEl>
                                          <p:spTgt spid="388119"/>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388120"/>
                                        </p:tgtEl>
                                        <p:attrNameLst>
                                          <p:attrName>style.visibility</p:attrName>
                                        </p:attrNameLst>
                                      </p:cBhvr>
                                      <p:to>
                                        <p:strVal val="visible"/>
                                      </p:to>
                                    </p:set>
                                    <p:anim calcmode="lin" valueType="num">
                                      <p:cBhvr additive="base">
                                        <p:cTn id="101" dur="500" fill="hold"/>
                                        <p:tgtEl>
                                          <p:spTgt spid="388120"/>
                                        </p:tgtEl>
                                        <p:attrNameLst>
                                          <p:attrName>ppt_x</p:attrName>
                                        </p:attrNameLst>
                                      </p:cBhvr>
                                      <p:tavLst>
                                        <p:tav tm="0">
                                          <p:val>
                                            <p:strVal val="0-#ppt_w/2"/>
                                          </p:val>
                                        </p:tav>
                                        <p:tav tm="100000">
                                          <p:val>
                                            <p:strVal val="#ppt_x"/>
                                          </p:val>
                                        </p:tav>
                                      </p:tavLst>
                                    </p:anim>
                                    <p:anim calcmode="lin" valueType="num">
                                      <p:cBhvr additive="base">
                                        <p:cTn id="102" dur="500" fill="hold"/>
                                        <p:tgtEl>
                                          <p:spTgt spid="388120"/>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388122"/>
                                        </p:tgtEl>
                                        <p:attrNameLst>
                                          <p:attrName>style.visibility</p:attrName>
                                        </p:attrNameLst>
                                      </p:cBhvr>
                                      <p:to>
                                        <p:strVal val="visible"/>
                                      </p:to>
                                    </p:set>
                                    <p:anim calcmode="lin" valueType="num">
                                      <p:cBhvr additive="base">
                                        <p:cTn id="105" dur="500" fill="hold"/>
                                        <p:tgtEl>
                                          <p:spTgt spid="388122"/>
                                        </p:tgtEl>
                                        <p:attrNameLst>
                                          <p:attrName>ppt_x</p:attrName>
                                        </p:attrNameLst>
                                      </p:cBhvr>
                                      <p:tavLst>
                                        <p:tav tm="0">
                                          <p:val>
                                            <p:strVal val="0-#ppt_w/2"/>
                                          </p:val>
                                        </p:tav>
                                        <p:tav tm="100000">
                                          <p:val>
                                            <p:strVal val="#ppt_x"/>
                                          </p:val>
                                        </p:tav>
                                      </p:tavLst>
                                    </p:anim>
                                    <p:anim calcmode="lin" valueType="num">
                                      <p:cBhvr additive="base">
                                        <p:cTn id="106" dur="500" fill="hold"/>
                                        <p:tgtEl>
                                          <p:spTgt spid="388122"/>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388123"/>
                                        </p:tgtEl>
                                        <p:attrNameLst>
                                          <p:attrName>style.visibility</p:attrName>
                                        </p:attrNameLst>
                                      </p:cBhvr>
                                      <p:to>
                                        <p:strVal val="visible"/>
                                      </p:to>
                                    </p:set>
                                    <p:anim calcmode="lin" valueType="num">
                                      <p:cBhvr additive="base">
                                        <p:cTn id="109" dur="500" fill="hold"/>
                                        <p:tgtEl>
                                          <p:spTgt spid="388123"/>
                                        </p:tgtEl>
                                        <p:attrNameLst>
                                          <p:attrName>ppt_x</p:attrName>
                                        </p:attrNameLst>
                                      </p:cBhvr>
                                      <p:tavLst>
                                        <p:tav tm="0">
                                          <p:val>
                                            <p:strVal val="0-#ppt_w/2"/>
                                          </p:val>
                                        </p:tav>
                                        <p:tav tm="100000">
                                          <p:val>
                                            <p:strVal val="#ppt_x"/>
                                          </p:val>
                                        </p:tav>
                                      </p:tavLst>
                                    </p:anim>
                                    <p:anim calcmode="lin" valueType="num">
                                      <p:cBhvr additive="base">
                                        <p:cTn id="110" dur="500" fill="hold"/>
                                        <p:tgtEl>
                                          <p:spTgt spid="388123"/>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388124"/>
                                        </p:tgtEl>
                                        <p:attrNameLst>
                                          <p:attrName>style.visibility</p:attrName>
                                        </p:attrNameLst>
                                      </p:cBhvr>
                                      <p:to>
                                        <p:strVal val="visible"/>
                                      </p:to>
                                    </p:set>
                                    <p:anim calcmode="lin" valueType="num">
                                      <p:cBhvr additive="base">
                                        <p:cTn id="113" dur="500" fill="hold"/>
                                        <p:tgtEl>
                                          <p:spTgt spid="388124"/>
                                        </p:tgtEl>
                                        <p:attrNameLst>
                                          <p:attrName>ppt_x</p:attrName>
                                        </p:attrNameLst>
                                      </p:cBhvr>
                                      <p:tavLst>
                                        <p:tav tm="0">
                                          <p:val>
                                            <p:strVal val="0-#ppt_w/2"/>
                                          </p:val>
                                        </p:tav>
                                        <p:tav tm="100000">
                                          <p:val>
                                            <p:strVal val="#ppt_x"/>
                                          </p:val>
                                        </p:tav>
                                      </p:tavLst>
                                    </p:anim>
                                    <p:anim calcmode="lin" valueType="num">
                                      <p:cBhvr additive="base">
                                        <p:cTn id="114" dur="500" fill="hold"/>
                                        <p:tgtEl>
                                          <p:spTgt spid="388124"/>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388125"/>
                                        </p:tgtEl>
                                        <p:attrNameLst>
                                          <p:attrName>style.visibility</p:attrName>
                                        </p:attrNameLst>
                                      </p:cBhvr>
                                      <p:to>
                                        <p:strVal val="visible"/>
                                      </p:to>
                                    </p:set>
                                    <p:anim calcmode="lin" valueType="num">
                                      <p:cBhvr additive="base">
                                        <p:cTn id="117" dur="500" fill="hold"/>
                                        <p:tgtEl>
                                          <p:spTgt spid="388125"/>
                                        </p:tgtEl>
                                        <p:attrNameLst>
                                          <p:attrName>ppt_x</p:attrName>
                                        </p:attrNameLst>
                                      </p:cBhvr>
                                      <p:tavLst>
                                        <p:tav tm="0">
                                          <p:val>
                                            <p:strVal val="0-#ppt_w/2"/>
                                          </p:val>
                                        </p:tav>
                                        <p:tav tm="100000">
                                          <p:val>
                                            <p:strVal val="#ppt_x"/>
                                          </p:val>
                                        </p:tav>
                                      </p:tavLst>
                                    </p:anim>
                                    <p:anim calcmode="lin" valueType="num">
                                      <p:cBhvr additive="base">
                                        <p:cTn id="118" dur="500" fill="hold"/>
                                        <p:tgtEl>
                                          <p:spTgt spid="38812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388126"/>
                                        </p:tgtEl>
                                        <p:attrNameLst>
                                          <p:attrName>style.visibility</p:attrName>
                                        </p:attrNameLst>
                                      </p:cBhvr>
                                      <p:to>
                                        <p:strVal val="visible"/>
                                      </p:to>
                                    </p:set>
                                    <p:anim calcmode="lin" valueType="num">
                                      <p:cBhvr additive="base">
                                        <p:cTn id="121" dur="500" fill="hold"/>
                                        <p:tgtEl>
                                          <p:spTgt spid="388126"/>
                                        </p:tgtEl>
                                        <p:attrNameLst>
                                          <p:attrName>ppt_x</p:attrName>
                                        </p:attrNameLst>
                                      </p:cBhvr>
                                      <p:tavLst>
                                        <p:tav tm="0">
                                          <p:val>
                                            <p:strVal val="0-#ppt_w/2"/>
                                          </p:val>
                                        </p:tav>
                                        <p:tav tm="100000">
                                          <p:val>
                                            <p:strVal val="#ppt_x"/>
                                          </p:val>
                                        </p:tav>
                                      </p:tavLst>
                                    </p:anim>
                                    <p:anim calcmode="lin" valueType="num">
                                      <p:cBhvr additive="base">
                                        <p:cTn id="122" dur="500" fill="hold"/>
                                        <p:tgtEl>
                                          <p:spTgt spid="38812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388127"/>
                                        </p:tgtEl>
                                        <p:attrNameLst>
                                          <p:attrName>style.visibility</p:attrName>
                                        </p:attrNameLst>
                                      </p:cBhvr>
                                      <p:to>
                                        <p:strVal val="visible"/>
                                      </p:to>
                                    </p:set>
                                    <p:anim calcmode="lin" valueType="num">
                                      <p:cBhvr additive="base">
                                        <p:cTn id="125" dur="500" fill="hold"/>
                                        <p:tgtEl>
                                          <p:spTgt spid="388127"/>
                                        </p:tgtEl>
                                        <p:attrNameLst>
                                          <p:attrName>ppt_x</p:attrName>
                                        </p:attrNameLst>
                                      </p:cBhvr>
                                      <p:tavLst>
                                        <p:tav tm="0">
                                          <p:val>
                                            <p:strVal val="0-#ppt_w/2"/>
                                          </p:val>
                                        </p:tav>
                                        <p:tav tm="100000">
                                          <p:val>
                                            <p:strVal val="#ppt_x"/>
                                          </p:val>
                                        </p:tav>
                                      </p:tavLst>
                                    </p:anim>
                                    <p:anim calcmode="lin" valueType="num">
                                      <p:cBhvr additive="base">
                                        <p:cTn id="126" dur="500" fill="hold"/>
                                        <p:tgtEl>
                                          <p:spTgt spid="388127"/>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388128"/>
                                        </p:tgtEl>
                                        <p:attrNameLst>
                                          <p:attrName>style.visibility</p:attrName>
                                        </p:attrNameLst>
                                      </p:cBhvr>
                                      <p:to>
                                        <p:strVal val="visible"/>
                                      </p:to>
                                    </p:set>
                                    <p:anim calcmode="lin" valueType="num">
                                      <p:cBhvr additive="base">
                                        <p:cTn id="129" dur="500" fill="hold"/>
                                        <p:tgtEl>
                                          <p:spTgt spid="388128"/>
                                        </p:tgtEl>
                                        <p:attrNameLst>
                                          <p:attrName>ppt_x</p:attrName>
                                        </p:attrNameLst>
                                      </p:cBhvr>
                                      <p:tavLst>
                                        <p:tav tm="0">
                                          <p:val>
                                            <p:strVal val="0-#ppt_w/2"/>
                                          </p:val>
                                        </p:tav>
                                        <p:tav tm="100000">
                                          <p:val>
                                            <p:strVal val="#ppt_x"/>
                                          </p:val>
                                        </p:tav>
                                      </p:tavLst>
                                    </p:anim>
                                    <p:anim calcmode="lin" valueType="num">
                                      <p:cBhvr additive="base">
                                        <p:cTn id="130" dur="500" fill="hold"/>
                                        <p:tgtEl>
                                          <p:spTgt spid="388128"/>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388129"/>
                                        </p:tgtEl>
                                        <p:attrNameLst>
                                          <p:attrName>style.visibility</p:attrName>
                                        </p:attrNameLst>
                                      </p:cBhvr>
                                      <p:to>
                                        <p:strVal val="visible"/>
                                      </p:to>
                                    </p:set>
                                    <p:anim calcmode="lin" valueType="num">
                                      <p:cBhvr additive="base">
                                        <p:cTn id="133" dur="500" fill="hold"/>
                                        <p:tgtEl>
                                          <p:spTgt spid="388129"/>
                                        </p:tgtEl>
                                        <p:attrNameLst>
                                          <p:attrName>ppt_x</p:attrName>
                                        </p:attrNameLst>
                                      </p:cBhvr>
                                      <p:tavLst>
                                        <p:tav tm="0">
                                          <p:val>
                                            <p:strVal val="0-#ppt_w/2"/>
                                          </p:val>
                                        </p:tav>
                                        <p:tav tm="100000">
                                          <p:val>
                                            <p:strVal val="#ppt_x"/>
                                          </p:val>
                                        </p:tav>
                                      </p:tavLst>
                                    </p:anim>
                                    <p:anim calcmode="lin" valueType="num">
                                      <p:cBhvr additive="base">
                                        <p:cTn id="134" dur="500" fill="hold"/>
                                        <p:tgtEl>
                                          <p:spTgt spid="388129"/>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388130"/>
                                        </p:tgtEl>
                                        <p:attrNameLst>
                                          <p:attrName>style.visibility</p:attrName>
                                        </p:attrNameLst>
                                      </p:cBhvr>
                                      <p:to>
                                        <p:strVal val="visible"/>
                                      </p:to>
                                    </p:set>
                                    <p:anim calcmode="lin" valueType="num">
                                      <p:cBhvr additive="base">
                                        <p:cTn id="137" dur="500" fill="hold"/>
                                        <p:tgtEl>
                                          <p:spTgt spid="388130"/>
                                        </p:tgtEl>
                                        <p:attrNameLst>
                                          <p:attrName>ppt_x</p:attrName>
                                        </p:attrNameLst>
                                      </p:cBhvr>
                                      <p:tavLst>
                                        <p:tav tm="0">
                                          <p:val>
                                            <p:strVal val="0-#ppt_w/2"/>
                                          </p:val>
                                        </p:tav>
                                        <p:tav tm="100000">
                                          <p:val>
                                            <p:strVal val="#ppt_x"/>
                                          </p:val>
                                        </p:tav>
                                      </p:tavLst>
                                    </p:anim>
                                    <p:anim calcmode="lin" valueType="num">
                                      <p:cBhvr additive="base">
                                        <p:cTn id="138" dur="500" fill="hold"/>
                                        <p:tgtEl>
                                          <p:spTgt spid="388130"/>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388131"/>
                                        </p:tgtEl>
                                        <p:attrNameLst>
                                          <p:attrName>style.visibility</p:attrName>
                                        </p:attrNameLst>
                                      </p:cBhvr>
                                      <p:to>
                                        <p:strVal val="visible"/>
                                      </p:to>
                                    </p:set>
                                    <p:anim calcmode="lin" valueType="num">
                                      <p:cBhvr additive="base">
                                        <p:cTn id="141" dur="500" fill="hold"/>
                                        <p:tgtEl>
                                          <p:spTgt spid="388131"/>
                                        </p:tgtEl>
                                        <p:attrNameLst>
                                          <p:attrName>ppt_x</p:attrName>
                                        </p:attrNameLst>
                                      </p:cBhvr>
                                      <p:tavLst>
                                        <p:tav tm="0">
                                          <p:val>
                                            <p:strVal val="0-#ppt_w/2"/>
                                          </p:val>
                                        </p:tav>
                                        <p:tav tm="100000">
                                          <p:val>
                                            <p:strVal val="#ppt_x"/>
                                          </p:val>
                                        </p:tav>
                                      </p:tavLst>
                                    </p:anim>
                                    <p:anim calcmode="lin" valueType="num">
                                      <p:cBhvr additive="base">
                                        <p:cTn id="142" dur="500" fill="hold"/>
                                        <p:tgtEl>
                                          <p:spTgt spid="388131"/>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388132"/>
                                        </p:tgtEl>
                                        <p:attrNameLst>
                                          <p:attrName>style.visibility</p:attrName>
                                        </p:attrNameLst>
                                      </p:cBhvr>
                                      <p:to>
                                        <p:strVal val="visible"/>
                                      </p:to>
                                    </p:set>
                                    <p:anim calcmode="lin" valueType="num">
                                      <p:cBhvr additive="base">
                                        <p:cTn id="145" dur="500" fill="hold"/>
                                        <p:tgtEl>
                                          <p:spTgt spid="388132"/>
                                        </p:tgtEl>
                                        <p:attrNameLst>
                                          <p:attrName>ppt_x</p:attrName>
                                        </p:attrNameLst>
                                      </p:cBhvr>
                                      <p:tavLst>
                                        <p:tav tm="0">
                                          <p:val>
                                            <p:strVal val="0-#ppt_w/2"/>
                                          </p:val>
                                        </p:tav>
                                        <p:tav tm="100000">
                                          <p:val>
                                            <p:strVal val="#ppt_x"/>
                                          </p:val>
                                        </p:tav>
                                      </p:tavLst>
                                    </p:anim>
                                    <p:anim calcmode="lin" valueType="num">
                                      <p:cBhvr additive="base">
                                        <p:cTn id="146" dur="500" fill="hold"/>
                                        <p:tgtEl>
                                          <p:spTgt spid="388132"/>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388133"/>
                                        </p:tgtEl>
                                        <p:attrNameLst>
                                          <p:attrName>style.visibility</p:attrName>
                                        </p:attrNameLst>
                                      </p:cBhvr>
                                      <p:to>
                                        <p:strVal val="visible"/>
                                      </p:to>
                                    </p:set>
                                    <p:anim calcmode="lin" valueType="num">
                                      <p:cBhvr additive="base">
                                        <p:cTn id="149" dur="500" fill="hold"/>
                                        <p:tgtEl>
                                          <p:spTgt spid="388133"/>
                                        </p:tgtEl>
                                        <p:attrNameLst>
                                          <p:attrName>ppt_x</p:attrName>
                                        </p:attrNameLst>
                                      </p:cBhvr>
                                      <p:tavLst>
                                        <p:tav tm="0">
                                          <p:val>
                                            <p:strVal val="0-#ppt_w/2"/>
                                          </p:val>
                                        </p:tav>
                                        <p:tav tm="100000">
                                          <p:val>
                                            <p:strVal val="#ppt_x"/>
                                          </p:val>
                                        </p:tav>
                                      </p:tavLst>
                                    </p:anim>
                                    <p:anim calcmode="lin" valueType="num">
                                      <p:cBhvr additive="base">
                                        <p:cTn id="150" dur="500" fill="hold"/>
                                        <p:tgtEl>
                                          <p:spTgt spid="388133"/>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388134"/>
                                        </p:tgtEl>
                                        <p:attrNameLst>
                                          <p:attrName>style.visibility</p:attrName>
                                        </p:attrNameLst>
                                      </p:cBhvr>
                                      <p:to>
                                        <p:strVal val="visible"/>
                                      </p:to>
                                    </p:set>
                                    <p:anim calcmode="lin" valueType="num">
                                      <p:cBhvr additive="base">
                                        <p:cTn id="153" dur="500" fill="hold"/>
                                        <p:tgtEl>
                                          <p:spTgt spid="388134"/>
                                        </p:tgtEl>
                                        <p:attrNameLst>
                                          <p:attrName>ppt_x</p:attrName>
                                        </p:attrNameLst>
                                      </p:cBhvr>
                                      <p:tavLst>
                                        <p:tav tm="0">
                                          <p:val>
                                            <p:strVal val="0-#ppt_w/2"/>
                                          </p:val>
                                        </p:tav>
                                        <p:tav tm="100000">
                                          <p:val>
                                            <p:strVal val="#ppt_x"/>
                                          </p:val>
                                        </p:tav>
                                      </p:tavLst>
                                    </p:anim>
                                    <p:anim calcmode="lin" valueType="num">
                                      <p:cBhvr additive="base">
                                        <p:cTn id="154" dur="500" fill="hold"/>
                                        <p:tgtEl>
                                          <p:spTgt spid="388134"/>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388135"/>
                                        </p:tgtEl>
                                        <p:attrNameLst>
                                          <p:attrName>style.visibility</p:attrName>
                                        </p:attrNameLst>
                                      </p:cBhvr>
                                      <p:to>
                                        <p:strVal val="visible"/>
                                      </p:to>
                                    </p:set>
                                    <p:anim calcmode="lin" valueType="num">
                                      <p:cBhvr additive="base">
                                        <p:cTn id="157" dur="500" fill="hold"/>
                                        <p:tgtEl>
                                          <p:spTgt spid="388135"/>
                                        </p:tgtEl>
                                        <p:attrNameLst>
                                          <p:attrName>ppt_x</p:attrName>
                                        </p:attrNameLst>
                                      </p:cBhvr>
                                      <p:tavLst>
                                        <p:tav tm="0">
                                          <p:val>
                                            <p:strVal val="0-#ppt_w/2"/>
                                          </p:val>
                                        </p:tav>
                                        <p:tav tm="100000">
                                          <p:val>
                                            <p:strVal val="#ppt_x"/>
                                          </p:val>
                                        </p:tav>
                                      </p:tavLst>
                                    </p:anim>
                                    <p:anim calcmode="lin" valueType="num">
                                      <p:cBhvr additive="base">
                                        <p:cTn id="158" dur="500" fill="hold"/>
                                        <p:tgtEl>
                                          <p:spTgt spid="388135"/>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388136"/>
                                        </p:tgtEl>
                                        <p:attrNameLst>
                                          <p:attrName>style.visibility</p:attrName>
                                        </p:attrNameLst>
                                      </p:cBhvr>
                                      <p:to>
                                        <p:strVal val="visible"/>
                                      </p:to>
                                    </p:set>
                                    <p:anim calcmode="lin" valueType="num">
                                      <p:cBhvr additive="base">
                                        <p:cTn id="161" dur="500" fill="hold"/>
                                        <p:tgtEl>
                                          <p:spTgt spid="388136"/>
                                        </p:tgtEl>
                                        <p:attrNameLst>
                                          <p:attrName>ppt_x</p:attrName>
                                        </p:attrNameLst>
                                      </p:cBhvr>
                                      <p:tavLst>
                                        <p:tav tm="0">
                                          <p:val>
                                            <p:strVal val="0-#ppt_w/2"/>
                                          </p:val>
                                        </p:tav>
                                        <p:tav tm="100000">
                                          <p:val>
                                            <p:strVal val="#ppt_x"/>
                                          </p:val>
                                        </p:tav>
                                      </p:tavLst>
                                    </p:anim>
                                    <p:anim calcmode="lin" valueType="num">
                                      <p:cBhvr additive="base">
                                        <p:cTn id="162" dur="500" fill="hold"/>
                                        <p:tgtEl>
                                          <p:spTgt spid="388136"/>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388137"/>
                                        </p:tgtEl>
                                        <p:attrNameLst>
                                          <p:attrName>style.visibility</p:attrName>
                                        </p:attrNameLst>
                                      </p:cBhvr>
                                      <p:to>
                                        <p:strVal val="visible"/>
                                      </p:to>
                                    </p:set>
                                    <p:anim calcmode="lin" valueType="num">
                                      <p:cBhvr additive="base">
                                        <p:cTn id="165" dur="500" fill="hold"/>
                                        <p:tgtEl>
                                          <p:spTgt spid="388137"/>
                                        </p:tgtEl>
                                        <p:attrNameLst>
                                          <p:attrName>ppt_x</p:attrName>
                                        </p:attrNameLst>
                                      </p:cBhvr>
                                      <p:tavLst>
                                        <p:tav tm="0">
                                          <p:val>
                                            <p:strVal val="0-#ppt_w/2"/>
                                          </p:val>
                                        </p:tav>
                                        <p:tav tm="100000">
                                          <p:val>
                                            <p:strVal val="#ppt_x"/>
                                          </p:val>
                                        </p:tav>
                                      </p:tavLst>
                                    </p:anim>
                                    <p:anim calcmode="lin" valueType="num">
                                      <p:cBhvr additive="base">
                                        <p:cTn id="166" dur="500" fill="hold"/>
                                        <p:tgtEl>
                                          <p:spTgt spid="388137"/>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388138"/>
                                        </p:tgtEl>
                                        <p:attrNameLst>
                                          <p:attrName>style.visibility</p:attrName>
                                        </p:attrNameLst>
                                      </p:cBhvr>
                                      <p:to>
                                        <p:strVal val="visible"/>
                                      </p:to>
                                    </p:set>
                                    <p:anim calcmode="lin" valueType="num">
                                      <p:cBhvr additive="base">
                                        <p:cTn id="169" dur="500" fill="hold"/>
                                        <p:tgtEl>
                                          <p:spTgt spid="388138"/>
                                        </p:tgtEl>
                                        <p:attrNameLst>
                                          <p:attrName>ppt_x</p:attrName>
                                        </p:attrNameLst>
                                      </p:cBhvr>
                                      <p:tavLst>
                                        <p:tav tm="0">
                                          <p:val>
                                            <p:strVal val="0-#ppt_w/2"/>
                                          </p:val>
                                        </p:tav>
                                        <p:tav tm="100000">
                                          <p:val>
                                            <p:strVal val="#ppt_x"/>
                                          </p:val>
                                        </p:tav>
                                      </p:tavLst>
                                    </p:anim>
                                    <p:anim calcmode="lin" valueType="num">
                                      <p:cBhvr additive="base">
                                        <p:cTn id="170" dur="500" fill="hold"/>
                                        <p:tgtEl>
                                          <p:spTgt spid="388138"/>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388139"/>
                                        </p:tgtEl>
                                        <p:attrNameLst>
                                          <p:attrName>style.visibility</p:attrName>
                                        </p:attrNameLst>
                                      </p:cBhvr>
                                      <p:to>
                                        <p:strVal val="visible"/>
                                      </p:to>
                                    </p:set>
                                    <p:anim calcmode="lin" valueType="num">
                                      <p:cBhvr additive="base">
                                        <p:cTn id="173" dur="500" fill="hold"/>
                                        <p:tgtEl>
                                          <p:spTgt spid="388139"/>
                                        </p:tgtEl>
                                        <p:attrNameLst>
                                          <p:attrName>ppt_x</p:attrName>
                                        </p:attrNameLst>
                                      </p:cBhvr>
                                      <p:tavLst>
                                        <p:tav tm="0">
                                          <p:val>
                                            <p:strVal val="0-#ppt_w/2"/>
                                          </p:val>
                                        </p:tav>
                                        <p:tav tm="100000">
                                          <p:val>
                                            <p:strVal val="#ppt_x"/>
                                          </p:val>
                                        </p:tav>
                                      </p:tavLst>
                                    </p:anim>
                                    <p:anim calcmode="lin" valueType="num">
                                      <p:cBhvr additive="base">
                                        <p:cTn id="174" dur="500" fill="hold"/>
                                        <p:tgtEl>
                                          <p:spTgt spid="388139"/>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388140"/>
                                        </p:tgtEl>
                                        <p:attrNameLst>
                                          <p:attrName>style.visibility</p:attrName>
                                        </p:attrNameLst>
                                      </p:cBhvr>
                                      <p:to>
                                        <p:strVal val="visible"/>
                                      </p:to>
                                    </p:set>
                                    <p:anim calcmode="lin" valueType="num">
                                      <p:cBhvr additive="base">
                                        <p:cTn id="177" dur="500" fill="hold"/>
                                        <p:tgtEl>
                                          <p:spTgt spid="388140"/>
                                        </p:tgtEl>
                                        <p:attrNameLst>
                                          <p:attrName>ppt_x</p:attrName>
                                        </p:attrNameLst>
                                      </p:cBhvr>
                                      <p:tavLst>
                                        <p:tav tm="0">
                                          <p:val>
                                            <p:strVal val="0-#ppt_w/2"/>
                                          </p:val>
                                        </p:tav>
                                        <p:tav tm="100000">
                                          <p:val>
                                            <p:strVal val="#ppt_x"/>
                                          </p:val>
                                        </p:tav>
                                      </p:tavLst>
                                    </p:anim>
                                    <p:anim calcmode="lin" valueType="num">
                                      <p:cBhvr additive="base">
                                        <p:cTn id="178" dur="500" fill="hold"/>
                                        <p:tgtEl>
                                          <p:spTgt spid="388140"/>
                                        </p:tgtEl>
                                        <p:attrNameLst>
                                          <p:attrName>ppt_y</p:attrName>
                                        </p:attrNameLst>
                                      </p:cBhvr>
                                      <p:tavLst>
                                        <p:tav tm="0">
                                          <p:val>
                                            <p:strVal val="#ppt_y"/>
                                          </p:val>
                                        </p:tav>
                                        <p:tav tm="100000">
                                          <p:val>
                                            <p:strVal val="#ppt_y"/>
                                          </p:val>
                                        </p:tav>
                                      </p:tavLst>
                                    </p:anim>
                                  </p:childTnLst>
                                </p:cTn>
                              </p:par>
                              <p:par>
                                <p:cTn id="179" presetID="2" presetClass="entr" presetSubtype="8" fill="hold" grpId="0" nodeType="withEffect">
                                  <p:stCondLst>
                                    <p:cond delay="0"/>
                                  </p:stCondLst>
                                  <p:childTnLst>
                                    <p:set>
                                      <p:cBhvr>
                                        <p:cTn id="180" dur="1" fill="hold">
                                          <p:stCondLst>
                                            <p:cond delay="0"/>
                                          </p:stCondLst>
                                        </p:cTn>
                                        <p:tgtEl>
                                          <p:spTgt spid="388141"/>
                                        </p:tgtEl>
                                        <p:attrNameLst>
                                          <p:attrName>style.visibility</p:attrName>
                                        </p:attrNameLst>
                                      </p:cBhvr>
                                      <p:to>
                                        <p:strVal val="visible"/>
                                      </p:to>
                                    </p:set>
                                    <p:anim calcmode="lin" valueType="num">
                                      <p:cBhvr additive="base">
                                        <p:cTn id="181" dur="500" fill="hold"/>
                                        <p:tgtEl>
                                          <p:spTgt spid="388141"/>
                                        </p:tgtEl>
                                        <p:attrNameLst>
                                          <p:attrName>ppt_x</p:attrName>
                                        </p:attrNameLst>
                                      </p:cBhvr>
                                      <p:tavLst>
                                        <p:tav tm="0">
                                          <p:val>
                                            <p:strVal val="0-#ppt_w/2"/>
                                          </p:val>
                                        </p:tav>
                                        <p:tav tm="100000">
                                          <p:val>
                                            <p:strVal val="#ppt_x"/>
                                          </p:val>
                                        </p:tav>
                                      </p:tavLst>
                                    </p:anim>
                                    <p:anim calcmode="lin" valueType="num">
                                      <p:cBhvr additive="base">
                                        <p:cTn id="182" dur="500" fill="hold"/>
                                        <p:tgtEl>
                                          <p:spTgt spid="388141"/>
                                        </p:tgtEl>
                                        <p:attrNameLst>
                                          <p:attrName>ppt_y</p:attrName>
                                        </p:attrNameLst>
                                      </p:cBhvr>
                                      <p:tavLst>
                                        <p:tav tm="0">
                                          <p:val>
                                            <p:strVal val="#ppt_y"/>
                                          </p:val>
                                        </p:tav>
                                        <p:tav tm="100000">
                                          <p:val>
                                            <p:strVal val="#ppt_y"/>
                                          </p:val>
                                        </p:tav>
                                      </p:tavLst>
                                    </p:anim>
                                  </p:childTnLst>
                                </p:cTn>
                              </p:par>
                              <p:par>
                                <p:cTn id="183" presetID="2" presetClass="entr" presetSubtype="8" fill="hold" grpId="0" nodeType="withEffect">
                                  <p:stCondLst>
                                    <p:cond delay="0"/>
                                  </p:stCondLst>
                                  <p:childTnLst>
                                    <p:set>
                                      <p:cBhvr>
                                        <p:cTn id="184" dur="1" fill="hold">
                                          <p:stCondLst>
                                            <p:cond delay="0"/>
                                          </p:stCondLst>
                                        </p:cTn>
                                        <p:tgtEl>
                                          <p:spTgt spid="388142"/>
                                        </p:tgtEl>
                                        <p:attrNameLst>
                                          <p:attrName>style.visibility</p:attrName>
                                        </p:attrNameLst>
                                      </p:cBhvr>
                                      <p:to>
                                        <p:strVal val="visible"/>
                                      </p:to>
                                    </p:set>
                                    <p:anim calcmode="lin" valueType="num">
                                      <p:cBhvr additive="base">
                                        <p:cTn id="185" dur="500" fill="hold"/>
                                        <p:tgtEl>
                                          <p:spTgt spid="388142"/>
                                        </p:tgtEl>
                                        <p:attrNameLst>
                                          <p:attrName>ppt_x</p:attrName>
                                        </p:attrNameLst>
                                      </p:cBhvr>
                                      <p:tavLst>
                                        <p:tav tm="0">
                                          <p:val>
                                            <p:strVal val="0-#ppt_w/2"/>
                                          </p:val>
                                        </p:tav>
                                        <p:tav tm="100000">
                                          <p:val>
                                            <p:strVal val="#ppt_x"/>
                                          </p:val>
                                        </p:tav>
                                      </p:tavLst>
                                    </p:anim>
                                    <p:anim calcmode="lin" valueType="num">
                                      <p:cBhvr additive="base">
                                        <p:cTn id="186" dur="500" fill="hold"/>
                                        <p:tgtEl>
                                          <p:spTgt spid="388142"/>
                                        </p:tgtEl>
                                        <p:attrNameLst>
                                          <p:attrName>ppt_y</p:attrName>
                                        </p:attrNameLst>
                                      </p:cBhvr>
                                      <p:tavLst>
                                        <p:tav tm="0">
                                          <p:val>
                                            <p:strVal val="#ppt_y"/>
                                          </p:val>
                                        </p:tav>
                                        <p:tav tm="100000">
                                          <p:val>
                                            <p:strVal val="#ppt_y"/>
                                          </p:val>
                                        </p:tav>
                                      </p:tavLst>
                                    </p:anim>
                                  </p:childTnLst>
                                </p:cTn>
                              </p:par>
                              <p:par>
                                <p:cTn id="187" presetID="2" presetClass="entr" presetSubtype="8" fill="hold" grpId="0" nodeType="withEffect">
                                  <p:stCondLst>
                                    <p:cond delay="0"/>
                                  </p:stCondLst>
                                  <p:childTnLst>
                                    <p:set>
                                      <p:cBhvr>
                                        <p:cTn id="188" dur="1" fill="hold">
                                          <p:stCondLst>
                                            <p:cond delay="0"/>
                                          </p:stCondLst>
                                        </p:cTn>
                                        <p:tgtEl>
                                          <p:spTgt spid="388143"/>
                                        </p:tgtEl>
                                        <p:attrNameLst>
                                          <p:attrName>style.visibility</p:attrName>
                                        </p:attrNameLst>
                                      </p:cBhvr>
                                      <p:to>
                                        <p:strVal val="visible"/>
                                      </p:to>
                                    </p:set>
                                    <p:anim calcmode="lin" valueType="num">
                                      <p:cBhvr additive="base">
                                        <p:cTn id="189" dur="500" fill="hold"/>
                                        <p:tgtEl>
                                          <p:spTgt spid="388143"/>
                                        </p:tgtEl>
                                        <p:attrNameLst>
                                          <p:attrName>ppt_x</p:attrName>
                                        </p:attrNameLst>
                                      </p:cBhvr>
                                      <p:tavLst>
                                        <p:tav tm="0">
                                          <p:val>
                                            <p:strVal val="0-#ppt_w/2"/>
                                          </p:val>
                                        </p:tav>
                                        <p:tav tm="100000">
                                          <p:val>
                                            <p:strVal val="#ppt_x"/>
                                          </p:val>
                                        </p:tav>
                                      </p:tavLst>
                                    </p:anim>
                                    <p:anim calcmode="lin" valueType="num">
                                      <p:cBhvr additive="base">
                                        <p:cTn id="190" dur="500" fill="hold"/>
                                        <p:tgtEl>
                                          <p:spTgt spid="388143"/>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49"/>
                                        </p:tgtEl>
                                        <p:attrNameLst>
                                          <p:attrName>style.visibility</p:attrName>
                                        </p:attrNameLst>
                                      </p:cBhvr>
                                      <p:to>
                                        <p:strVal val="visible"/>
                                      </p:to>
                                    </p:set>
                                    <p:anim calcmode="lin" valueType="num">
                                      <p:cBhvr additive="base">
                                        <p:cTn id="193" dur="500" fill="hold"/>
                                        <p:tgtEl>
                                          <p:spTgt spid="49"/>
                                        </p:tgtEl>
                                        <p:attrNameLst>
                                          <p:attrName>ppt_x</p:attrName>
                                        </p:attrNameLst>
                                      </p:cBhvr>
                                      <p:tavLst>
                                        <p:tav tm="0">
                                          <p:val>
                                            <p:strVal val="0-#ppt_w/2"/>
                                          </p:val>
                                        </p:tav>
                                        <p:tav tm="100000">
                                          <p:val>
                                            <p:strVal val="#ppt_x"/>
                                          </p:val>
                                        </p:tav>
                                      </p:tavLst>
                                    </p:anim>
                                    <p:anim calcmode="lin" valueType="num">
                                      <p:cBhvr additive="base">
                                        <p:cTn id="19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nimBg="1"/>
      <p:bldP spid="388099" grpId="0" animBg="1"/>
      <p:bldP spid="388100" grpId="0" animBg="1"/>
      <p:bldP spid="388101" grpId="0" animBg="1"/>
      <p:bldP spid="388102" grpId="0" animBg="1"/>
      <p:bldP spid="388103" grpId="0" animBg="1"/>
      <p:bldP spid="388104" grpId="0" animBg="1"/>
      <p:bldP spid="388105" grpId="0" animBg="1"/>
      <p:bldP spid="388106" grpId="0"/>
      <p:bldP spid="388107" grpId="0" animBg="1"/>
      <p:bldP spid="388108" grpId="0" animBg="1"/>
      <p:bldP spid="388109" grpId="0" animBg="1"/>
      <p:bldP spid="388110" grpId="0" animBg="1"/>
      <p:bldP spid="388111" grpId="0" animBg="1"/>
      <p:bldP spid="388112" grpId="0"/>
      <p:bldP spid="388113" grpId="0"/>
      <p:bldP spid="388114" grpId="0"/>
      <p:bldP spid="388115" grpId="0"/>
      <p:bldP spid="388116" grpId="0"/>
      <p:bldP spid="388117" grpId="0" animBg="1"/>
      <p:bldP spid="388118" grpId="0" animBg="1"/>
      <p:bldP spid="388119" grpId="0" animBg="1"/>
      <p:bldP spid="388120" grpId="0" animBg="1"/>
      <p:bldP spid="388122" grpId="0"/>
      <p:bldP spid="388123" grpId="0" animBg="1"/>
      <p:bldP spid="388124" grpId="0" animBg="1"/>
      <p:bldP spid="388125" grpId="0" animBg="1"/>
      <p:bldP spid="388126" grpId="0" animBg="1"/>
      <p:bldP spid="388127" grpId="0" animBg="1"/>
      <p:bldP spid="388128" grpId="0" animBg="1"/>
      <p:bldP spid="388129" grpId="0"/>
      <p:bldP spid="388130" grpId="0" animBg="1"/>
      <p:bldP spid="388131" grpId="0" animBg="1"/>
      <p:bldP spid="388132" grpId="0"/>
      <p:bldP spid="388133" grpId="0"/>
      <p:bldP spid="388134" grpId="0" animBg="1"/>
      <p:bldP spid="388135" grpId="0" animBg="1"/>
      <p:bldP spid="388136" grpId="0" animBg="1"/>
      <p:bldP spid="388137" grpId="0" animBg="1"/>
      <p:bldP spid="388138" grpId="0"/>
      <p:bldP spid="388139" grpId="0"/>
      <p:bldP spid="388140" grpId="0"/>
      <p:bldP spid="388141" grpId="0"/>
      <p:bldP spid="388142" grpId="0" animBg="1"/>
      <p:bldP spid="388143" grpId="0"/>
      <p:bldP spid="388144" grpId="0"/>
      <p:bldP spid="49" grpId="0"/>
    </p:bldLst>
  </p:timing>
</p:sld>
</file>

<file path=ppt/slides/slide3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22" name="Text Box 2"/>
          <p:cNvSpPr txBox="1">
            <a:spLocks noChangeArrowheads="1"/>
          </p:cNvSpPr>
          <p:nvPr/>
        </p:nvSpPr>
        <p:spPr bwMode="auto">
          <a:xfrm>
            <a:off x="609600" y="430213"/>
            <a:ext cx="7924800" cy="5405437"/>
          </a:xfrm>
          <a:prstGeom prst="rect">
            <a:avLst/>
          </a:prstGeom>
          <a:noFill/>
          <a:ln w="9525">
            <a:noFill/>
            <a:miter lim="800000"/>
            <a:headEnd/>
            <a:tailEnd/>
          </a:ln>
          <a:effectLst/>
        </p:spPr>
        <p:txBody>
          <a:bodyPr>
            <a:spAutoFit/>
          </a:bodyPr>
          <a:lstStyle/>
          <a:p>
            <a:pPr>
              <a:defRPr/>
            </a:pPr>
            <a:r>
              <a:rPr lang="zh-CN" altLang="en-US" sz="3200" i="0" u="sng" dirty="0">
                <a:solidFill>
                  <a:srgbClr val="003399"/>
                </a:solidFill>
                <a:effectLst>
                  <a:outerShdw blurRad="38100" dist="38100" dir="2700000" algn="tl">
                    <a:srgbClr val="C0C0C0"/>
                  </a:outerShdw>
                </a:effectLst>
                <a:latin typeface="+mn-lt"/>
                <a:ea typeface="仿宋_GB2312" pitchFamily="49" charset="-122"/>
              </a:rPr>
              <a:t>建立</a:t>
            </a:r>
            <a:r>
              <a:rPr lang="en-US" altLang="zh-CN" sz="3200" i="0" u="sng" dirty="0">
                <a:solidFill>
                  <a:srgbClr val="003399"/>
                </a:solidFill>
                <a:effectLst>
                  <a:outerShdw blurRad="38100" dist="38100" dir="2700000" algn="tl">
                    <a:srgbClr val="C0C0C0"/>
                  </a:outerShdw>
                </a:effectLst>
                <a:latin typeface="+mn-lt"/>
                <a:ea typeface="仿宋_GB2312" pitchFamily="49" charset="-122"/>
              </a:rPr>
              <a:t>Huffman</a:t>
            </a:r>
            <a:r>
              <a:rPr lang="zh-CN" altLang="en-US" sz="3200" i="0" u="sng" dirty="0">
                <a:solidFill>
                  <a:srgbClr val="003399"/>
                </a:solidFill>
                <a:effectLst>
                  <a:outerShdw blurRad="38100" dist="38100" dir="2700000" algn="tl">
                    <a:srgbClr val="C0C0C0"/>
                  </a:outerShdw>
                </a:effectLst>
                <a:latin typeface="+mn-lt"/>
                <a:ea typeface="仿宋_GB2312" pitchFamily="49" charset="-122"/>
              </a:rPr>
              <a:t>树的算法</a:t>
            </a:r>
            <a:endParaRPr lang="zh-CN" altLang="en-US" sz="3200" b="0" i="0" u="sng" dirty="0">
              <a:latin typeface="+mn-lt"/>
            </a:endParaRPr>
          </a:p>
          <a:p>
            <a:pPr>
              <a:spcBef>
                <a:spcPct val="30000"/>
              </a:spcBef>
              <a:defRPr/>
            </a:pPr>
            <a:r>
              <a:rPr lang="en-US" altLang="zh-CN" sz="2800" i="0" dirty="0">
                <a:solidFill>
                  <a:srgbClr val="CC3300"/>
                </a:solidFill>
                <a:latin typeface="+mn-lt"/>
              </a:rPr>
              <a:t>void </a:t>
            </a:r>
            <a:r>
              <a:rPr lang="en-US" altLang="zh-CN" sz="2800" b="0" i="0" dirty="0" err="1" smtClean="0">
                <a:solidFill>
                  <a:srgbClr val="CC3300"/>
                </a:solidFill>
                <a:latin typeface="+mn-lt"/>
              </a:rPr>
              <a:t>CreateHuffmanTree</a:t>
            </a:r>
            <a:r>
              <a:rPr lang="en-US" altLang="zh-CN" sz="2800" i="0" dirty="0" smtClean="0">
                <a:solidFill>
                  <a:srgbClr val="CC3300"/>
                </a:solidFill>
                <a:latin typeface="+mn-lt"/>
              </a:rPr>
              <a:t>(</a:t>
            </a:r>
            <a:r>
              <a:rPr lang="en-US" altLang="zh-CN" sz="2800" b="0" i="0" dirty="0" err="1" smtClean="0">
                <a:solidFill>
                  <a:srgbClr val="CC3300"/>
                </a:solidFill>
                <a:latin typeface="+mn-lt"/>
              </a:rPr>
              <a:t>HuffmanTree</a:t>
            </a:r>
            <a:r>
              <a:rPr lang="en-US" altLang="zh-CN" sz="2800" b="0" i="0" dirty="0" smtClean="0">
                <a:solidFill>
                  <a:srgbClr val="CC3300"/>
                </a:solidFill>
                <a:latin typeface="+mn-lt"/>
              </a:rPr>
              <a:t> </a:t>
            </a:r>
            <a:r>
              <a:rPr lang="en-US" altLang="zh-CN" sz="2800" b="0" i="0" dirty="0">
                <a:solidFill>
                  <a:srgbClr val="CC3300"/>
                </a:solidFill>
                <a:latin typeface="+mn-lt"/>
              </a:rPr>
              <a:t>T</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i="0" dirty="0">
                <a:solidFill>
                  <a:srgbClr val="CC3300"/>
                </a:solidFill>
                <a:latin typeface="+mn-lt"/>
              </a:rPr>
              <a:t> </a:t>
            </a:r>
          </a:p>
          <a:p>
            <a:pPr>
              <a:defRPr/>
            </a:pPr>
            <a:r>
              <a:rPr lang="en-US" altLang="zh-CN" sz="2800" b="0" i="0" dirty="0">
                <a:solidFill>
                  <a:srgbClr val="CC3300"/>
                </a:solidFill>
                <a:latin typeface="+mn-lt"/>
              </a:rPr>
              <a:t>                                            </a:t>
            </a:r>
            <a:r>
              <a:rPr lang="en-US" altLang="zh-CN" sz="2800" i="0" dirty="0">
                <a:solidFill>
                  <a:srgbClr val="CC3300"/>
                </a:solidFill>
                <a:latin typeface="+mn-lt"/>
              </a:rPr>
              <a:t>float</a:t>
            </a:r>
            <a:r>
              <a:rPr lang="en-US" altLang="zh-CN" sz="2800" b="0" i="0" dirty="0">
                <a:solidFill>
                  <a:srgbClr val="CC3300"/>
                </a:solidFill>
                <a:latin typeface="+mn-lt"/>
              </a:rPr>
              <a:t> </a:t>
            </a:r>
            <a:r>
              <a:rPr lang="en-US" altLang="zh-CN" sz="2800" b="0" i="0" dirty="0" err="1">
                <a:solidFill>
                  <a:srgbClr val="CC3300"/>
                </a:solidFill>
                <a:latin typeface="+mn-lt"/>
              </a:rPr>
              <a:t>fr</a:t>
            </a:r>
            <a:r>
              <a:rPr lang="en-US" altLang="zh-CN" sz="2800" i="0" dirty="0">
                <a:solidFill>
                  <a:srgbClr val="CC3300"/>
                </a:solidFill>
                <a:latin typeface="+mn-lt"/>
              </a:rPr>
              <a:t>[ ],</a:t>
            </a:r>
            <a:r>
              <a:rPr lang="en-US" altLang="zh-CN" sz="2800" b="0" i="0" dirty="0">
                <a:solidFill>
                  <a:srgbClr val="CC3300"/>
                </a:solidFill>
                <a:latin typeface="+mn-lt"/>
              </a:rPr>
              <a:t> </a:t>
            </a:r>
            <a:r>
              <a:rPr lang="en-US" altLang="zh-CN" sz="2800" i="0" dirty="0" err="1">
                <a:solidFill>
                  <a:srgbClr val="CC3300"/>
                </a:solidFill>
                <a:latin typeface="+mn-lt"/>
              </a:rPr>
              <a:t>int</a:t>
            </a:r>
            <a:r>
              <a:rPr lang="en-US" altLang="zh-CN" sz="2800" b="0" i="0" dirty="0">
                <a:solidFill>
                  <a:srgbClr val="CC3300"/>
                </a:solidFill>
                <a:latin typeface="+mn-lt"/>
              </a:rPr>
              <a:t> </a:t>
            </a:r>
            <a:r>
              <a:rPr lang="en-US" altLang="zh-CN" sz="2800" b="0" i="0" dirty="0" smtClean="0">
                <a:solidFill>
                  <a:srgbClr val="CC3300"/>
                </a:solidFill>
                <a:latin typeface="+mn-lt"/>
              </a:rPr>
              <a:t>n</a:t>
            </a:r>
            <a:r>
              <a:rPr lang="en-US" altLang="zh-CN" sz="2800" i="0" dirty="0" smtClean="0">
                <a:solidFill>
                  <a:srgbClr val="CC3300"/>
                </a:solidFill>
                <a:latin typeface="+mn-lt"/>
              </a:rPr>
              <a:t>)</a:t>
            </a:r>
            <a:r>
              <a:rPr lang="en-US" altLang="zh-CN" sz="2800" b="0" i="0" dirty="0" smtClean="0">
                <a:solidFill>
                  <a:srgbClr val="CC3300"/>
                </a:solidFill>
                <a:latin typeface="+mn-lt"/>
              </a:rPr>
              <a:t> </a:t>
            </a:r>
            <a:r>
              <a:rPr lang="en-US" altLang="zh-CN" sz="2800" i="0" dirty="0">
                <a:solidFill>
                  <a:srgbClr val="CC3300"/>
                </a:solidFill>
                <a:latin typeface="+mn-lt"/>
              </a:rPr>
              <a:t>{</a:t>
            </a:r>
            <a:endParaRPr lang="en-US" altLang="zh-CN" sz="2800" b="0" i="0" dirty="0">
              <a:solidFill>
                <a:srgbClr val="CC3300"/>
              </a:solidFill>
              <a:latin typeface="+mn-lt"/>
            </a:endParaRPr>
          </a:p>
          <a:p>
            <a:pPr>
              <a:defRPr/>
            </a:pPr>
            <a:r>
              <a:rPr lang="en-US" altLang="zh-CN" sz="2800" b="0" i="0" dirty="0">
                <a:solidFill>
                  <a:srgbClr val="CC3300"/>
                </a:solidFill>
                <a:latin typeface="+mn-lt"/>
              </a:rPr>
              <a:t>    </a:t>
            </a:r>
            <a:r>
              <a:rPr lang="en-US" altLang="zh-CN" sz="2800" i="0" dirty="0">
                <a:solidFill>
                  <a:srgbClr val="CC3300"/>
                </a:solidFill>
                <a:latin typeface="+mn-lt"/>
              </a:rPr>
              <a:t>for</a:t>
            </a:r>
            <a:r>
              <a:rPr lang="en-US" altLang="zh-CN" sz="2800" b="0" i="0" dirty="0">
                <a:solidFill>
                  <a:srgbClr val="CC3300"/>
                </a:solidFill>
                <a:latin typeface="+mn-lt"/>
              </a:rPr>
              <a:t> </a:t>
            </a:r>
            <a:r>
              <a:rPr lang="en-US" altLang="zh-CN" sz="2800" i="0" dirty="0" smtClean="0">
                <a:solidFill>
                  <a:srgbClr val="CC3300"/>
                </a:solidFill>
                <a:latin typeface="+mn-lt"/>
              </a:rPr>
              <a:t>(</a:t>
            </a:r>
            <a:r>
              <a:rPr lang="en-US" altLang="zh-CN" sz="2800" i="0" dirty="0" err="1" smtClean="0">
                <a:solidFill>
                  <a:srgbClr val="CC3300"/>
                </a:solidFill>
                <a:latin typeface="+mn-lt"/>
              </a:rPr>
              <a:t>int</a:t>
            </a:r>
            <a:r>
              <a:rPr lang="en-US" altLang="zh-CN" sz="2800" b="0" i="0" dirty="0" smtClean="0">
                <a:solidFill>
                  <a:srgbClr val="CC3300"/>
                </a:solidFill>
                <a:latin typeface="+mn-lt"/>
              </a:rPr>
              <a:t> </a:t>
            </a:r>
            <a:r>
              <a:rPr lang="en-US" altLang="zh-CN" sz="2800" b="0" i="0" dirty="0" err="1" smtClean="0">
                <a:solidFill>
                  <a:srgbClr val="CC3300"/>
                </a:solidFill>
                <a:latin typeface="+mn-lt"/>
              </a:rPr>
              <a:t>i</a:t>
            </a:r>
            <a:r>
              <a:rPr lang="en-US" altLang="zh-CN" sz="2800" i="0" dirty="0" smtClean="0">
                <a:solidFill>
                  <a:srgbClr val="CC3300"/>
                </a:solidFill>
                <a:latin typeface="+mn-lt"/>
              </a:rPr>
              <a:t>=</a:t>
            </a:r>
            <a:r>
              <a:rPr lang="en-US" altLang="zh-CN" sz="2800" b="0" i="0" dirty="0" smtClean="0">
                <a:solidFill>
                  <a:srgbClr val="CC3300"/>
                </a:solidFill>
                <a:latin typeface="+mn-lt"/>
              </a:rPr>
              <a:t>0</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err="1" smtClean="0">
                <a:solidFill>
                  <a:srgbClr val="CC3300"/>
                </a:solidFill>
                <a:latin typeface="+mn-lt"/>
              </a:rPr>
              <a:t>i</a:t>
            </a:r>
            <a:r>
              <a:rPr lang="en-US" altLang="zh-CN" sz="2800" i="0" dirty="0" smtClean="0">
                <a:solidFill>
                  <a:srgbClr val="CC3300"/>
                </a:solidFill>
                <a:latin typeface="+mn-lt"/>
              </a:rPr>
              <a:t>&lt;</a:t>
            </a:r>
            <a:r>
              <a:rPr lang="en-US" altLang="zh-CN" sz="2800" b="0" i="0" dirty="0" smtClean="0">
                <a:solidFill>
                  <a:srgbClr val="CC3300"/>
                </a:solidFill>
                <a:latin typeface="+mn-lt"/>
              </a:rPr>
              <a:t>n</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err="1">
                <a:solidFill>
                  <a:srgbClr val="CC3300"/>
                </a:solidFill>
                <a:latin typeface="+mn-lt"/>
              </a:rPr>
              <a:t>i</a:t>
            </a:r>
            <a:r>
              <a:rPr lang="en-US" altLang="zh-CN" sz="2800" i="0" dirty="0" smtClean="0">
                <a:solidFill>
                  <a:srgbClr val="CC3300"/>
                </a:solidFill>
                <a:latin typeface="+mn-lt"/>
              </a:rPr>
              <a:t>++)</a:t>
            </a:r>
            <a:endParaRPr lang="en-US" altLang="zh-CN" sz="2800" i="0" dirty="0">
              <a:solidFill>
                <a:srgbClr val="CC3300"/>
              </a:solidFill>
              <a:latin typeface="+mn-lt"/>
            </a:endParaRPr>
          </a:p>
          <a:p>
            <a:pPr>
              <a:defRPr/>
            </a:pPr>
            <a:r>
              <a:rPr lang="en-US" altLang="zh-CN" sz="2800" b="0" i="0" dirty="0">
                <a:solidFill>
                  <a:srgbClr val="CC3300"/>
                </a:solidFill>
                <a:latin typeface="+mn-lt"/>
              </a:rPr>
              <a:t>        T</a:t>
            </a:r>
            <a:r>
              <a:rPr lang="en-US" altLang="zh-CN" sz="2800" i="0" dirty="0">
                <a:solidFill>
                  <a:srgbClr val="CC3300"/>
                </a:solidFill>
                <a:latin typeface="+mn-lt"/>
              </a:rPr>
              <a:t>[</a:t>
            </a:r>
            <a:r>
              <a:rPr lang="en-US" altLang="zh-CN" sz="2800" b="0" i="0" dirty="0" err="1">
                <a:solidFill>
                  <a:srgbClr val="CC3300"/>
                </a:solidFill>
                <a:latin typeface="+mn-lt"/>
              </a:rPr>
              <a:t>i</a:t>
            </a:r>
            <a:r>
              <a:rPr lang="en-US" altLang="zh-CN" sz="2800" i="0" dirty="0">
                <a:solidFill>
                  <a:srgbClr val="CC3300"/>
                </a:solidFill>
                <a:latin typeface="+mn-lt"/>
              </a:rPr>
              <a:t>].</a:t>
            </a:r>
            <a:r>
              <a:rPr lang="en-US" altLang="zh-CN" sz="2800" b="0" i="0" dirty="0" smtClean="0">
                <a:solidFill>
                  <a:srgbClr val="CC3300"/>
                </a:solidFill>
                <a:latin typeface="+mn-lt"/>
              </a:rPr>
              <a:t>weight</a:t>
            </a:r>
            <a:r>
              <a:rPr lang="en-US" altLang="zh-CN" sz="2800" i="0" dirty="0" smtClean="0">
                <a:solidFill>
                  <a:srgbClr val="CC3300"/>
                </a:solidFill>
                <a:latin typeface="+mn-lt"/>
              </a:rPr>
              <a:t>=</a:t>
            </a:r>
            <a:r>
              <a:rPr lang="en-US" altLang="zh-CN" sz="2800" b="0" i="0" dirty="0" err="1" smtClean="0">
                <a:solidFill>
                  <a:srgbClr val="CC3300"/>
                </a:solidFill>
                <a:latin typeface="+mn-lt"/>
              </a:rPr>
              <a:t>fr</a:t>
            </a:r>
            <a:r>
              <a:rPr lang="en-US" altLang="zh-CN" sz="2800" i="0" dirty="0" smtClean="0">
                <a:solidFill>
                  <a:srgbClr val="CC3300"/>
                </a:solidFill>
                <a:latin typeface="+mn-lt"/>
              </a:rPr>
              <a:t>[</a:t>
            </a:r>
            <a:r>
              <a:rPr lang="en-US" altLang="zh-CN" sz="2800" b="0" i="0" dirty="0" err="1" smtClean="0">
                <a:solidFill>
                  <a:srgbClr val="CC3300"/>
                </a:solidFill>
                <a:latin typeface="+mn-lt"/>
              </a:rPr>
              <a:t>i</a:t>
            </a:r>
            <a:r>
              <a:rPr lang="en-US" altLang="zh-CN" sz="2800" i="0" dirty="0">
                <a:solidFill>
                  <a:srgbClr val="CC3300"/>
                </a:solidFill>
                <a:latin typeface="+mn-lt"/>
              </a:rPr>
              <a:t>];</a:t>
            </a:r>
            <a:endParaRPr lang="en-US" altLang="zh-CN" sz="2800" b="0" i="0" dirty="0">
              <a:solidFill>
                <a:srgbClr val="CC3300"/>
              </a:solidFill>
              <a:latin typeface="+mn-lt"/>
            </a:endParaRPr>
          </a:p>
          <a:p>
            <a:pPr>
              <a:defRPr/>
            </a:pPr>
            <a:r>
              <a:rPr lang="en-US" altLang="zh-CN" sz="2800" b="0" i="0" dirty="0">
                <a:solidFill>
                  <a:srgbClr val="CC3300"/>
                </a:solidFill>
                <a:latin typeface="+mn-lt"/>
              </a:rPr>
              <a:t>    </a:t>
            </a:r>
            <a:r>
              <a:rPr lang="en-US" altLang="zh-CN" sz="2800" i="0" dirty="0">
                <a:solidFill>
                  <a:srgbClr val="CC3300"/>
                </a:solidFill>
                <a:latin typeface="+mn-lt"/>
              </a:rPr>
              <a:t>for</a:t>
            </a:r>
            <a:r>
              <a:rPr lang="en-US" altLang="zh-CN" sz="2800" b="0" i="0" dirty="0">
                <a:solidFill>
                  <a:srgbClr val="CC3300"/>
                </a:solidFill>
                <a:latin typeface="+mn-lt"/>
              </a:rPr>
              <a:t> </a:t>
            </a:r>
            <a:r>
              <a:rPr lang="en-US" altLang="zh-CN" sz="2800" i="0" dirty="0" smtClean="0">
                <a:solidFill>
                  <a:srgbClr val="CC3300"/>
                </a:solidFill>
                <a:latin typeface="+mn-lt"/>
              </a:rPr>
              <a:t>(</a:t>
            </a:r>
            <a:r>
              <a:rPr lang="en-US" altLang="zh-CN" sz="2800" b="0" i="0" dirty="0" err="1" smtClean="0">
                <a:solidFill>
                  <a:srgbClr val="CC3300"/>
                </a:solidFill>
                <a:latin typeface="+mn-lt"/>
              </a:rPr>
              <a:t>i</a:t>
            </a:r>
            <a:r>
              <a:rPr lang="en-US" altLang="zh-CN" sz="2800" i="0" dirty="0" smtClean="0">
                <a:solidFill>
                  <a:srgbClr val="CC3300"/>
                </a:solidFill>
                <a:latin typeface="+mn-lt"/>
              </a:rPr>
              <a:t>=</a:t>
            </a:r>
            <a:r>
              <a:rPr lang="en-US" altLang="zh-CN" sz="2800" b="0" i="0" dirty="0" smtClean="0">
                <a:solidFill>
                  <a:srgbClr val="CC3300"/>
                </a:solidFill>
                <a:latin typeface="+mn-lt"/>
              </a:rPr>
              <a:t>0</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err="1" smtClean="0">
                <a:solidFill>
                  <a:srgbClr val="CC3300"/>
                </a:solidFill>
                <a:latin typeface="+mn-lt"/>
              </a:rPr>
              <a:t>i</a:t>
            </a:r>
            <a:r>
              <a:rPr lang="en-US" altLang="zh-CN" sz="2800" i="0" dirty="0" smtClean="0">
                <a:solidFill>
                  <a:srgbClr val="CC3300"/>
                </a:solidFill>
                <a:latin typeface="+mn-lt"/>
              </a:rPr>
              <a:t>&lt;</a:t>
            </a:r>
            <a:r>
              <a:rPr lang="en-US" altLang="zh-CN" sz="2800" b="0" i="0" dirty="0" smtClean="0">
                <a:solidFill>
                  <a:srgbClr val="CC3300"/>
                </a:solidFill>
                <a:latin typeface="+mn-lt"/>
              </a:rPr>
              <a:t>m</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err="1">
                <a:solidFill>
                  <a:srgbClr val="CC3300"/>
                </a:solidFill>
                <a:latin typeface="+mn-lt"/>
              </a:rPr>
              <a:t>i</a:t>
            </a:r>
            <a:r>
              <a:rPr lang="en-US" altLang="zh-CN" sz="2800" i="0" dirty="0" smtClean="0">
                <a:solidFill>
                  <a:srgbClr val="CC3300"/>
                </a:solidFill>
                <a:latin typeface="+mn-lt"/>
              </a:rPr>
              <a:t>++)</a:t>
            </a:r>
            <a:r>
              <a:rPr lang="en-US" altLang="zh-CN" sz="2800" b="0" i="0" dirty="0" smtClean="0">
                <a:solidFill>
                  <a:srgbClr val="CC3300"/>
                </a:solidFill>
                <a:latin typeface="+mn-lt"/>
              </a:rPr>
              <a:t> </a:t>
            </a:r>
            <a:r>
              <a:rPr lang="en-US" altLang="zh-CN" sz="2800" i="0" dirty="0">
                <a:solidFill>
                  <a:srgbClr val="CC3300"/>
                </a:solidFill>
                <a:latin typeface="+mn-lt"/>
              </a:rPr>
              <a:t>{</a:t>
            </a:r>
            <a:endParaRPr lang="en-US" altLang="zh-CN" sz="2800" b="0" i="0" dirty="0">
              <a:solidFill>
                <a:srgbClr val="CC3300"/>
              </a:solidFill>
              <a:latin typeface="+mn-lt"/>
            </a:endParaRPr>
          </a:p>
          <a:p>
            <a:pPr>
              <a:defRPr/>
            </a:pPr>
            <a:r>
              <a:rPr lang="en-US" altLang="zh-CN" sz="2800" b="0" i="0" dirty="0">
                <a:solidFill>
                  <a:srgbClr val="CC3300"/>
                </a:solidFill>
                <a:latin typeface="+mn-lt"/>
              </a:rPr>
              <a:t>        T</a:t>
            </a:r>
            <a:r>
              <a:rPr lang="en-US" altLang="zh-CN" sz="2800" i="0" dirty="0">
                <a:solidFill>
                  <a:srgbClr val="CC3300"/>
                </a:solidFill>
                <a:latin typeface="+mn-lt"/>
              </a:rPr>
              <a:t>[</a:t>
            </a:r>
            <a:r>
              <a:rPr lang="en-US" altLang="zh-CN" sz="2800" b="0" i="0" dirty="0" err="1">
                <a:solidFill>
                  <a:srgbClr val="CC3300"/>
                </a:solidFill>
                <a:latin typeface="+mn-lt"/>
              </a:rPr>
              <a:t>i</a:t>
            </a:r>
            <a:r>
              <a:rPr lang="en-US" altLang="zh-CN" sz="2800" i="0" dirty="0">
                <a:solidFill>
                  <a:srgbClr val="CC3300"/>
                </a:solidFill>
                <a:latin typeface="+mn-lt"/>
              </a:rPr>
              <a:t>].</a:t>
            </a:r>
            <a:r>
              <a:rPr lang="en-US" altLang="zh-CN" sz="2800" b="0" i="0" dirty="0" smtClean="0">
                <a:solidFill>
                  <a:srgbClr val="CC3300"/>
                </a:solidFill>
                <a:latin typeface="+mn-lt"/>
              </a:rPr>
              <a:t>parent</a:t>
            </a:r>
            <a:r>
              <a:rPr lang="en-US" altLang="zh-CN" sz="2800" i="0" dirty="0" smtClean="0">
                <a:solidFill>
                  <a:srgbClr val="CC3300"/>
                </a:solidFill>
                <a:latin typeface="+mn-lt"/>
              </a:rPr>
              <a:t>=</a:t>
            </a:r>
            <a:r>
              <a:rPr lang="en-US" altLang="zh-CN" sz="2800" i="0" dirty="0" smtClean="0">
                <a:solidFill>
                  <a:srgbClr val="CC3300"/>
                </a:solidFill>
                <a:latin typeface="+mn-lt"/>
                <a:ea typeface="仿宋_GB2312" pitchFamily="49" charset="-122"/>
              </a:rPr>
              <a:t>-</a:t>
            </a:r>
            <a:r>
              <a:rPr lang="en-US" altLang="zh-CN" sz="2800" b="0" i="0" dirty="0">
                <a:solidFill>
                  <a:srgbClr val="CC3300"/>
                </a:solidFill>
                <a:latin typeface="+mn-lt"/>
              </a:rPr>
              <a:t>1</a:t>
            </a:r>
            <a:r>
              <a:rPr lang="en-US" altLang="zh-CN" sz="2800" i="0" dirty="0">
                <a:solidFill>
                  <a:srgbClr val="CC3300"/>
                </a:solidFill>
                <a:latin typeface="+mn-lt"/>
              </a:rPr>
              <a:t>;</a:t>
            </a:r>
            <a:endParaRPr lang="en-US" altLang="zh-CN" sz="2800" b="0" i="0" dirty="0">
              <a:solidFill>
                <a:srgbClr val="CC3300"/>
              </a:solidFill>
              <a:latin typeface="+mn-lt"/>
            </a:endParaRPr>
          </a:p>
          <a:p>
            <a:pPr>
              <a:defRPr/>
            </a:pPr>
            <a:r>
              <a:rPr lang="en-US" altLang="zh-CN" sz="2800" b="0" i="0" dirty="0">
                <a:solidFill>
                  <a:srgbClr val="CC3300"/>
                </a:solidFill>
                <a:latin typeface="+mn-lt"/>
              </a:rPr>
              <a:t>        T</a:t>
            </a:r>
            <a:r>
              <a:rPr lang="en-US" altLang="zh-CN" sz="2800" i="0" dirty="0">
                <a:solidFill>
                  <a:srgbClr val="CC3300"/>
                </a:solidFill>
                <a:latin typeface="+mn-lt"/>
              </a:rPr>
              <a:t>[</a:t>
            </a:r>
            <a:r>
              <a:rPr lang="en-US" altLang="zh-CN" sz="2800" b="0" i="0" dirty="0" err="1">
                <a:solidFill>
                  <a:srgbClr val="CC3300"/>
                </a:solidFill>
                <a:latin typeface="+mn-lt"/>
              </a:rPr>
              <a:t>i</a:t>
            </a:r>
            <a:r>
              <a:rPr lang="en-US" altLang="zh-CN" sz="2800" i="0" dirty="0">
                <a:solidFill>
                  <a:srgbClr val="CC3300"/>
                </a:solidFill>
                <a:latin typeface="+mn-lt"/>
              </a:rPr>
              <a:t>].</a:t>
            </a:r>
            <a:r>
              <a:rPr lang="en-US" altLang="zh-CN" sz="2800" b="0" i="0" dirty="0" err="1" smtClean="0">
                <a:solidFill>
                  <a:srgbClr val="CC3300"/>
                </a:solidFill>
                <a:latin typeface="+mn-lt"/>
              </a:rPr>
              <a:t>leftChild</a:t>
            </a:r>
            <a:r>
              <a:rPr lang="en-US" altLang="zh-CN" sz="2800" i="0" dirty="0" smtClean="0">
                <a:solidFill>
                  <a:srgbClr val="CC3300"/>
                </a:solidFill>
                <a:latin typeface="+mn-lt"/>
              </a:rPr>
              <a:t>=</a:t>
            </a:r>
            <a:r>
              <a:rPr lang="en-US" altLang="zh-CN" sz="2800" i="0" dirty="0" smtClean="0">
                <a:solidFill>
                  <a:srgbClr val="CC3300"/>
                </a:solidFill>
                <a:latin typeface="+mn-lt"/>
                <a:ea typeface="仿宋_GB2312" pitchFamily="49" charset="-122"/>
              </a:rPr>
              <a:t>-</a:t>
            </a:r>
            <a:r>
              <a:rPr lang="en-US" altLang="zh-CN" sz="2800" b="0" i="0" dirty="0">
                <a:solidFill>
                  <a:srgbClr val="CC3300"/>
                </a:solidFill>
                <a:latin typeface="+mn-lt"/>
              </a:rPr>
              <a:t>1</a:t>
            </a:r>
            <a:r>
              <a:rPr lang="en-US" altLang="zh-CN" sz="2800" i="0" dirty="0">
                <a:solidFill>
                  <a:srgbClr val="CC3300"/>
                </a:solidFill>
                <a:latin typeface="+mn-lt"/>
              </a:rPr>
              <a:t>;</a:t>
            </a:r>
            <a:endParaRPr lang="en-US" altLang="zh-CN" sz="2800" b="0" i="0" dirty="0">
              <a:solidFill>
                <a:srgbClr val="CC3300"/>
              </a:solidFill>
              <a:latin typeface="+mn-lt"/>
            </a:endParaRPr>
          </a:p>
          <a:p>
            <a:pPr>
              <a:defRPr/>
            </a:pPr>
            <a:r>
              <a:rPr lang="en-US" altLang="zh-CN" sz="2800" b="0" i="0" dirty="0">
                <a:solidFill>
                  <a:srgbClr val="CC3300"/>
                </a:solidFill>
                <a:latin typeface="+mn-lt"/>
              </a:rPr>
              <a:t>        T</a:t>
            </a:r>
            <a:r>
              <a:rPr lang="en-US" altLang="zh-CN" sz="2800" i="0" dirty="0">
                <a:solidFill>
                  <a:srgbClr val="CC3300"/>
                </a:solidFill>
                <a:latin typeface="+mn-lt"/>
              </a:rPr>
              <a:t>[</a:t>
            </a:r>
            <a:r>
              <a:rPr lang="en-US" altLang="zh-CN" sz="2800" b="0" i="0" dirty="0" err="1">
                <a:solidFill>
                  <a:srgbClr val="CC3300"/>
                </a:solidFill>
                <a:latin typeface="+mn-lt"/>
              </a:rPr>
              <a:t>i</a:t>
            </a:r>
            <a:r>
              <a:rPr lang="en-US" altLang="zh-CN" sz="2800" i="0" dirty="0">
                <a:solidFill>
                  <a:srgbClr val="CC3300"/>
                </a:solidFill>
                <a:latin typeface="+mn-lt"/>
              </a:rPr>
              <a:t>].</a:t>
            </a:r>
            <a:r>
              <a:rPr lang="en-US" altLang="zh-CN" sz="2800" b="0" i="0" dirty="0" err="1" smtClean="0">
                <a:solidFill>
                  <a:srgbClr val="CC3300"/>
                </a:solidFill>
                <a:latin typeface="+mn-lt"/>
              </a:rPr>
              <a:t>rightChild</a:t>
            </a:r>
            <a:r>
              <a:rPr lang="en-US" altLang="zh-CN" sz="2800" i="0" dirty="0" smtClean="0">
                <a:solidFill>
                  <a:srgbClr val="CC3300"/>
                </a:solidFill>
                <a:latin typeface="+mn-lt"/>
              </a:rPr>
              <a:t>=</a:t>
            </a:r>
            <a:r>
              <a:rPr lang="en-US" altLang="zh-CN" sz="2800" i="0" dirty="0" smtClean="0">
                <a:solidFill>
                  <a:srgbClr val="CC3300"/>
                </a:solidFill>
                <a:latin typeface="+mn-lt"/>
                <a:ea typeface="仿宋_GB2312" pitchFamily="49" charset="-122"/>
              </a:rPr>
              <a:t>-</a:t>
            </a:r>
            <a:r>
              <a:rPr lang="en-US" altLang="zh-CN" sz="2800" b="0" i="0" dirty="0">
                <a:solidFill>
                  <a:srgbClr val="CC3300"/>
                </a:solidFill>
                <a:latin typeface="+mn-lt"/>
              </a:rPr>
              <a:t>1</a:t>
            </a:r>
            <a:r>
              <a:rPr lang="en-US" altLang="zh-CN" sz="2800" i="0" dirty="0" smtClean="0">
                <a:solidFill>
                  <a:srgbClr val="CC3300"/>
                </a:solidFill>
                <a:latin typeface="+mn-lt"/>
              </a:rPr>
              <a:t>; } </a:t>
            </a:r>
            <a:endParaRPr lang="en-US" altLang="zh-CN" sz="2800" i="0" dirty="0">
              <a:solidFill>
                <a:srgbClr val="CC3300"/>
              </a:solidFill>
              <a:latin typeface="+mn-lt"/>
            </a:endParaRPr>
          </a:p>
          <a:p>
            <a:pPr>
              <a:defRPr/>
            </a:pPr>
            <a:r>
              <a:rPr lang="en-US" altLang="zh-CN" sz="2800" i="0" dirty="0">
                <a:solidFill>
                  <a:srgbClr val="CC3300"/>
                </a:solidFill>
                <a:latin typeface="+mn-lt"/>
              </a:rPr>
              <a:t>    for</a:t>
            </a:r>
            <a:r>
              <a:rPr lang="en-US" altLang="zh-CN" sz="2800" b="0" i="0" dirty="0">
                <a:solidFill>
                  <a:srgbClr val="CC3300"/>
                </a:solidFill>
                <a:latin typeface="+mn-lt"/>
              </a:rPr>
              <a:t> </a:t>
            </a:r>
            <a:r>
              <a:rPr lang="en-US" altLang="zh-CN" sz="2800" i="0" dirty="0" smtClean="0">
                <a:solidFill>
                  <a:srgbClr val="CC3300"/>
                </a:solidFill>
                <a:latin typeface="+mn-lt"/>
              </a:rPr>
              <a:t>(</a:t>
            </a:r>
            <a:r>
              <a:rPr lang="en-US" altLang="zh-CN" sz="2800" b="0" i="0" dirty="0" err="1" smtClean="0">
                <a:solidFill>
                  <a:srgbClr val="CC3300"/>
                </a:solidFill>
                <a:latin typeface="+mn-lt"/>
              </a:rPr>
              <a:t>i</a:t>
            </a:r>
            <a:r>
              <a:rPr lang="en-US" altLang="zh-CN" sz="2800" i="0" dirty="0" smtClean="0">
                <a:solidFill>
                  <a:srgbClr val="CC3300"/>
                </a:solidFill>
                <a:latin typeface="+mn-lt"/>
              </a:rPr>
              <a:t>=</a:t>
            </a:r>
            <a:r>
              <a:rPr lang="en-US" altLang="zh-CN" sz="2800" b="0" i="0" dirty="0" smtClean="0">
                <a:solidFill>
                  <a:srgbClr val="CC3300"/>
                </a:solidFill>
                <a:latin typeface="+mn-lt"/>
              </a:rPr>
              <a:t>n</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err="1" smtClean="0">
                <a:solidFill>
                  <a:srgbClr val="CC3300"/>
                </a:solidFill>
                <a:latin typeface="+mn-lt"/>
              </a:rPr>
              <a:t>i</a:t>
            </a:r>
            <a:r>
              <a:rPr lang="en-US" altLang="zh-CN" sz="2800" i="0" dirty="0" smtClean="0">
                <a:solidFill>
                  <a:srgbClr val="CC3300"/>
                </a:solidFill>
                <a:latin typeface="+mn-lt"/>
              </a:rPr>
              <a:t>&lt;</a:t>
            </a:r>
            <a:r>
              <a:rPr lang="en-US" altLang="zh-CN" sz="2800" b="0" i="0" dirty="0" smtClean="0">
                <a:solidFill>
                  <a:srgbClr val="CC3300"/>
                </a:solidFill>
                <a:latin typeface="+mn-lt"/>
              </a:rPr>
              <a:t>m</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err="1">
                <a:solidFill>
                  <a:srgbClr val="CC3300"/>
                </a:solidFill>
                <a:latin typeface="+mn-lt"/>
              </a:rPr>
              <a:t>i</a:t>
            </a:r>
            <a:r>
              <a:rPr lang="en-US" altLang="zh-CN" sz="2800" i="0" dirty="0" smtClean="0">
                <a:solidFill>
                  <a:srgbClr val="CC3300"/>
                </a:solidFill>
                <a:latin typeface="+mn-lt"/>
              </a:rPr>
              <a:t>++)</a:t>
            </a:r>
            <a:r>
              <a:rPr lang="en-US" altLang="zh-CN" sz="2800" b="0" i="0" dirty="0" smtClean="0">
                <a:solidFill>
                  <a:srgbClr val="CC3300"/>
                </a:solidFill>
                <a:latin typeface="+mn-lt"/>
              </a:rPr>
              <a:t> </a:t>
            </a:r>
            <a:r>
              <a:rPr lang="en-US" altLang="zh-CN" sz="2800" i="0" dirty="0">
                <a:solidFill>
                  <a:srgbClr val="CC3300"/>
                </a:solidFill>
                <a:latin typeface="+mn-lt"/>
              </a:rPr>
              <a:t>{</a:t>
            </a:r>
            <a:r>
              <a:rPr lang="en-US" altLang="zh-CN" sz="2800" b="0" i="0" dirty="0">
                <a:solidFill>
                  <a:srgbClr val="CC3300"/>
                </a:solidFill>
                <a:latin typeface="+mn-lt"/>
              </a:rPr>
              <a:t> </a:t>
            </a:r>
          </a:p>
          <a:p>
            <a:pPr>
              <a:defRPr/>
            </a:pPr>
            <a:r>
              <a:rPr lang="en-US" altLang="zh-CN" sz="2800" i="0" dirty="0">
                <a:solidFill>
                  <a:srgbClr val="CC3300"/>
                </a:solidFill>
                <a:latin typeface="+mn-lt"/>
              </a:rPr>
              <a:t>        </a:t>
            </a:r>
            <a:r>
              <a:rPr lang="en-US" altLang="zh-CN" sz="2800" i="0" dirty="0" err="1">
                <a:solidFill>
                  <a:srgbClr val="CC3300"/>
                </a:solidFill>
                <a:latin typeface="+mn-lt"/>
              </a:rPr>
              <a:t>int</a:t>
            </a:r>
            <a:r>
              <a:rPr lang="en-US" altLang="zh-CN" sz="2800" b="0" i="0" dirty="0">
                <a:solidFill>
                  <a:srgbClr val="CC3300"/>
                </a:solidFill>
                <a:latin typeface="+mn-lt"/>
              </a:rPr>
              <a:t> </a:t>
            </a:r>
            <a:r>
              <a:rPr lang="en-US" altLang="zh-CN" sz="2800" b="0" i="0" dirty="0" smtClean="0">
                <a:solidFill>
                  <a:srgbClr val="CC3300"/>
                </a:solidFill>
                <a:latin typeface="+mn-lt"/>
              </a:rPr>
              <a:t>min1</a:t>
            </a:r>
            <a:r>
              <a:rPr lang="en-US" altLang="zh-CN" sz="2800" i="0" dirty="0" smtClean="0">
                <a:solidFill>
                  <a:srgbClr val="CC3300"/>
                </a:solidFill>
                <a:latin typeface="+mn-lt"/>
              </a:rPr>
              <a:t>=</a:t>
            </a:r>
            <a:r>
              <a:rPr lang="en-US" altLang="zh-CN" sz="2800" b="0" i="0" dirty="0" smtClean="0">
                <a:solidFill>
                  <a:srgbClr val="CC3300"/>
                </a:solidFill>
                <a:latin typeface="+mn-lt"/>
              </a:rPr>
              <a:t>min2</a:t>
            </a:r>
            <a:r>
              <a:rPr lang="en-US" altLang="zh-CN" sz="2800" i="0" dirty="0" smtClean="0">
                <a:solidFill>
                  <a:srgbClr val="CC3300"/>
                </a:solidFill>
                <a:latin typeface="+mn-lt"/>
              </a:rPr>
              <a:t>=</a:t>
            </a:r>
            <a:r>
              <a:rPr lang="en-US" altLang="zh-CN" sz="2800" i="0" dirty="0" err="1" smtClean="0">
                <a:solidFill>
                  <a:srgbClr val="CC3300"/>
                </a:solidFill>
                <a:latin typeface="+mn-lt"/>
              </a:rPr>
              <a:t>MaxNum</a:t>
            </a:r>
            <a:r>
              <a:rPr lang="en-US" altLang="zh-CN" sz="2800" i="0" dirty="0">
                <a:solidFill>
                  <a:srgbClr val="CC3300"/>
                </a:solidFill>
                <a:latin typeface="+mn-lt"/>
              </a:rPr>
              <a:t>;</a:t>
            </a:r>
            <a:endParaRPr lang="en-US" altLang="zh-CN" sz="2800" b="0" i="0" dirty="0">
              <a:solidFill>
                <a:srgbClr val="CC3300"/>
              </a:solidFill>
              <a:latin typeface="+mn-lt"/>
            </a:endParaRPr>
          </a:p>
          <a:p>
            <a:pPr>
              <a:defRPr/>
            </a:pPr>
            <a:r>
              <a:rPr lang="en-US" altLang="zh-CN" sz="2800" b="0" i="0" dirty="0">
                <a:solidFill>
                  <a:srgbClr val="CC3300"/>
                </a:solidFill>
                <a:latin typeface="+mn-lt"/>
              </a:rPr>
              <a:t>        </a:t>
            </a:r>
            <a:r>
              <a:rPr lang="en-US" altLang="zh-CN" sz="2800" i="0" dirty="0" err="1">
                <a:solidFill>
                  <a:srgbClr val="CC3300"/>
                </a:solidFill>
                <a:latin typeface="+mn-lt"/>
              </a:rPr>
              <a:t>int</a:t>
            </a:r>
            <a:r>
              <a:rPr lang="en-US" altLang="zh-CN" sz="2800" b="0" i="0" dirty="0">
                <a:solidFill>
                  <a:srgbClr val="CC3300"/>
                </a:solidFill>
                <a:latin typeface="+mn-lt"/>
              </a:rPr>
              <a:t> pos1</a:t>
            </a:r>
            <a:r>
              <a:rPr lang="en-US" altLang="zh-CN" sz="2800" i="0" dirty="0">
                <a:solidFill>
                  <a:srgbClr val="CC3300"/>
                </a:solidFill>
                <a:latin typeface="+mn-lt"/>
              </a:rPr>
              <a:t>,</a:t>
            </a:r>
            <a:r>
              <a:rPr lang="en-US" altLang="zh-CN" sz="2800" b="0" i="0" dirty="0">
                <a:solidFill>
                  <a:srgbClr val="CC3300"/>
                </a:solidFill>
                <a:latin typeface="+mn-lt"/>
              </a:rPr>
              <a:t> pos2</a:t>
            </a:r>
            <a:r>
              <a:rPr lang="en-US" altLang="zh-CN" sz="2800" i="0" dirty="0">
                <a:solidFill>
                  <a:srgbClr val="CC3300"/>
                </a:solidFill>
                <a:latin typeface="+mn-lt"/>
              </a:rPr>
              <a:t>;</a:t>
            </a:r>
            <a:r>
              <a:rPr lang="en-US" altLang="zh-CN" sz="2800" b="0" i="0" dirty="0">
                <a:solidFill>
                  <a:srgbClr val="CC3300"/>
                </a:solidFill>
                <a:latin typeface="+mn-lt"/>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latin typeface="+mn-lt"/>
              </a:rPr>
              <a:pPr>
                <a:defRPr/>
              </a:pPr>
              <a:t>318</a:t>
            </a:fld>
            <a:endParaRPr lang="en-US" altLang="zh-CN">
              <a:latin typeface="+mn-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9122">
                                            <p:txEl>
                                              <p:pRg st="1" end="1"/>
                                            </p:txEl>
                                          </p:spTgt>
                                        </p:tgtEl>
                                        <p:attrNameLst>
                                          <p:attrName>style.visibility</p:attrName>
                                        </p:attrNameLst>
                                      </p:cBhvr>
                                      <p:to>
                                        <p:strVal val="visible"/>
                                      </p:to>
                                    </p:set>
                                    <p:animEffect transition="in" filter="checkerboard(across)">
                                      <p:cBhvr>
                                        <p:cTn id="7" dur="500"/>
                                        <p:tgtEl>
                                          <p:spTgt spid="38912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9122">
                                            <p:txEl>
                                              <p:pRg st="2" end="2"/>
                                            </p:txEl>
                                          </p:spTgt>
                                        </p:tgtEl>
                                        <p:attrNameLst>
                                          <p:attrName>style.visibility</p:attrName>
                                        </p:attrNameLst>
                                      </p:cBhvr>
                                      <p:to>
                                        <p:strVal val="visible"/>
                                      </p:to>
                                    </p:set>
                                    <p:animEffect transition="in" filter="checkerboard(across)">
                                      <p:cBhvr>
                                        <p:cTn id="10" dur="500"/>
                                        <p:tgtEl>
                                          <p:spTgt spid="38912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89122">
                                            <p:txEl>
                                              <p:pRg st="3" end="3"/>
                                            </p:txEl>
                                          </p:spTgt>
                                        </p:tgtEl>
                                        <p:attrNameLst>
                                          <p:attrName>style.visibility</p:attrName>
                                        </p:attrNameLst>
                                      </p:cBhvr>
                                      <p:to>
                                        <p:strVal val="visible"/>
                                      </p:to>
                                    </p:set>
                                    <p:animEffect transition="in" filter="checkerboard(across)">
                                      <p:cBhvr>
                                        <p:cTn id="13" dur="500"/>
                                        <p:tgtEl>
                                          <p:spTgt spid="38912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89122">
                                            <p:txEl>
                                              <p:pRg st="4" end="4"/>
                                            </p:txEl>
                                          </p:spTgt>
                                        </p:tgtEl>
                                        <p:attrNameLst>
                                          <p:attrName>style.visibility</p:attrName>
                                        </p:attrNameLst>
                                      </p:cBhvr>
                                      <p:to>
                                        <p:strVal val="visible"/>
                                      </p:to>
                                    </p:set>
                                    <p:animEffect transition="in" filter="checkerboard(across)">
                                      <p:cBhvr>
                                        <p:cTn id="16" dur="500"/>
                                        <p:tgtEl>
                                          <p:spTgt spid="38912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89122">
                                            <p:txEl>
                                              <p:pRg st="5" end="5"/>
                                            </p:txEl>
                                          </p:spTgt>
                                        </p:tgtEl>
                                        <p:attrNameLst>
                                          <p:attrName>style.visibility</p:attrName>
                                        </p:attrNameLst>
                                      </p:cBhvr>
                                      <p:to>
                                        <p:strVal val="visible"/>
                                      </p:to>
                                    </p:set>
                                    <p:animEffect transition="in" filter="checkerboard(across)">
                                      <p:cBhvr>
                                        <p:cTn id="19" dur="500"/>
                                        <p:tgtEl>
                                          <p:spTgt spid="38912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89122">
                                            <p:txEl>
                                              <p:pRg st="6" end="6"/>
                                            </p:txEl>
                                          </p:spTgt>
                                        </p:tgtEl>
                                        <p:attrNameLst>
                                          <p:attrName>style.visibility</p:attrName>
                                        </p:attrNameLst>
                                      </p:cBhvr>
                                      <p:to>
                                        <p:strVal val="visible"/>
                                      </p:to>
                                    </p:set>
                                    <p:animEffect transition="in" filter="checkerboard(across)">
                                      <p:cBhvr>
                                        <p:cTn id="22" dur="500"/>
                                        <p:tgtEl>
                                          <p:spTgt spid="389122">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89122">
                                            <p:txEl>
                                              <p:pRg st="7" end="7"/>
                                            </p:txEl>
                                          </p:spTgt>
                                        </p:tgtEl>
                                        <p:attrNameLst>
                                          <p:attrName>style.visibility</p:attrName>
                                        </p:attrNameLst>
                                      </p:cBhvr>
                                      <p:to>
                                        <p:strVal val="visible"/>
                                      </p:to>
                                    </p:set>
                                    <p:animEffect transition="in" filter="checkerboard(across)">
                                      <p:cBhvr>
                                        <p:cTn id="25" dur="500"/>
                                        <p:tgtEl>
                                          <p:spTgt spid="389122">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89122">
                                            <p:txEl>
                                              <p:pRg st="8" end="8"/>
                                            </p:txEl>
                                          </p:spTgt>
                                        </p:tgtEl>
                                        <p:attrNameLst>
                                          <p:attrName>style.visibility</p:attrName>
                                        </p:attrNameLst>
                                      </p:cBhvr>
                                      <p:to>
                                        <p:strVal val="visible"/>
                                      </p:to>
                                    </p:set>
                                    <p:animEffect transition="in" filter="checkerboard(across)">
                                      <p:cBhvr>
                                        <p:cTn id="28" dur="500"/>
                                        <p:tgtEl>
                                          <p:spTgt spid="389122">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89122">
                                            <p:txEl>
                                              <p:pRg st="9" end="9"/>
                                            </p:txEl>
                                          </p:spTgt>
                                        </p:tgtEl>
                                        <p:attrNameLst>
                                          <p:attrName>style.visibility</p:attrName>
                                        </p:attrNameLst>
                                      </p:cBhvr>
                                      <p:to>
                                        <p:strVal val="visible"/>
                                      </p:to>
                                    </p:set>
                                    <p:animEffect transition="in" filter="checkerboard(across)">
                                      <p:cBhvr>
                                        <p:cTn id="31" dur="500"/>
                                        <p:tgtEl>
                                          <p:spTgt spid="389122">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89122">
                                            <p:txEl>
                                              <p:pRg st="10" end="10"/>
                                            </p:txEl>
                                          </p:spTgt>
                                        </p:tgtEl>
                                        <p:attrNameLst>
                                          <p:attrName>style.visibility</p:attrName>
                                        </p:attrNameLst>
                                      </p:cBhvr>
                                      <p:to>
                                        <p:strVal val="visible"/>
                                      </p:to>
                                    </p:set>
                                    <p:animEffect transition="in" filter="checkerboard(across)">
                                      <p:cBhvr>
                                        <p:cTn id="34" dur="500"/>
                                        <p:tgtEl>
                                          <p:spTgt spid="389122">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89122">
                                            <p:txEl>
                                              <p:pRg st="11" end="11"/>
                                            </p:txEl>
                                          </p:spTgt>
                                        </p:tgtEl>
                                        <p:attrNameLst>
                                          <p:attrName>style.visibility</p:attrName>
                                        </p:attrNameLst>
                                      </p:cBhvr>
                                      <p:to>
                                        <p:strVal val="visible"/>
                                      </p:to>
                                    </p:set>
                                    <p:animEffect transition="in" filter="checkerboard(across)">
                                      <p:cBhvr>
                                        <p:cTn id="37" dur="500"/>
                                        <p:tgtEl>
                                          <p:spTgt spid="38912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611188" y="549275"/>
            <a:ext cx="7924800" cy="5703888"/>
          </a:xfrm>
          <a:prstGeom prst="rect">
            <a:avLst/>
          </a:prstGeom>
          <a:noFill/>
          <a:ln w="9525">
            <a:noFill/>
            <a:miter lim="800000"/>
            <a:headEnd/>
            <a:tailEnd/>
          </a:ln>
        </p:spPr>
        <p:txBody>
          <a:bodyPr>
            <a:spAutoFit/>
          </a:bodyPr>
          <a:lstStyle/>
          <a:p>
            <a:r>
              <a:rPr lang="en-US" altLang="zh-CN" sz="3200" b="0" i="0" dirty="0">
                <a:solidFill>
                  <a:srgbClr val="CC3300"/>
                </a:solidFill>
                <a:latin typeface="+mn-lt"/>
              </a:rPr>
              <a:t>       </a:t>
            </a:r>
            <a:r>
              <a:rPr lang="en-US" altLang="zh-CN" sz="2800" i="0" dirty="0">
                <a:solidFill>
                  <a:srgbClr val="CC3300"/>
                </a:solidFill>
                <a:latin typeface="+mn-lt"/>
              </a:rPr>
              <a:t>for</a:t>
            </a:r>
            <a:r>
              <a:rPr lang="en-US" altLang="zh-CN" sz="2800" b="0" i="0" dirty="0">
                <a:solidFill>
                  <a:srgbClr val="CC3300"/>
                </a:solidFill>
                <a:latin typeface="+mn-lt"/>
              </a:rPr>
              <a:t> </a:t>
            </a:r>
            <a:r>
              <a:rPr lang="en-US" altLang="zh-CN" sz="2800" i="0" dirty="0" smtClean="0">
                <a:solidFill>
                  <a:srgbClr val="CC3300"/>
                </a:solidFill>
                <a:latin typeface="+mn-lt"/>
              </a:rPr>
              <a:t>(</a:t>
            </a:r>
            <a:r>
              <a:rPr lang="en-US" altLang="zh-CN" sz="2800" i="0" dirty="0" err="1" smtClean="0">
                <a:solidFill>
                  <a:srgbClr val="CC3300"/>
                </a:solidFill>
                <a:latin typeface="+mn-lt"/>
              </a:rPr>
              <a:t>int</a:t>
            </a:r>
            <a:r>
              <a:rPr lang="en-US" altLang="zh-CN" sz="2800" b="0" i="0" dirty="0" smtClean="0">
                <a:solidFill>
                  <a:srgbClr val="CC3300"/>
                </a:solidFill>
                <a:latin typeface="+mn-lt"/>
              </a:rPr>
              <a:t> j</a:t>
            </a:r>
            <a:r>
              <a:rPr lang="en-US" altLang="zh-CN" sz="2800" i="0" dirty="0" smtClean="0">
                <a:solidFill>
                  <a:srgbClr val="CC3300"/>
                </a:solidFill>
                <a:latin typeface="+mn-lt"/>
              </a:rPr>
              <a:t>=</a:t>
            </a:r>
            <a:r>
              <a:rPr lang="en-US" altLang="zh-CN" sz="2800" b="0" i="0" dirty="0" smtClean="0">
                <a:solidFill>
                  <a:srgbClr val="CC3300"/>
                </a:solidFill>
                <a:latin typeface="+mn-lt"/>
              </a:rPr>
              <a:t>0</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smtClean="0">
                <a:solidFill>
                  <a:srgbClr val="CC3300"/>
                </a:solidFill>
                <a:latin typeface="+mn-lt"/>
              </a:rPr>
              <a:t>j</a:t>
            </a:r>
            <a:r>
              <a:rPr lang="en-US" altLang="zh-CN" sz="2800" i="0" dirty="0" smtClean="0">
                <a:solidFill>
                  <a:srgbClr val="CC3300"/>
                </a:solidFill>
                <a:latin typeface="+mn-lt"/>
              </a:rPr>
              <a:t>&lt;</a:t>
            </a:r>
            <a:r>
              <a:rPr lang="en-US" altLang="zh-CN" sz="2800" b="0" i="0" dirty="0" err="1" smtClean="0">
                <a:solidFill>
                  <a:srgbClr val="CC3300"/>
                </a:solidFill>
                <a:latin typeface="+mn-lt"/>
              </a:rPr>
              <a:t>i</a:t>
            </a:r>
            <a:r>
              <a:rPr lang="en-US" altLang="zh-CN" sz="2800" i="0" dirty="0">
                <a:solidFill>
                  <a:srgbClr val="CC3300"/>
                </a:solidFill>
                <a:latin typeface="+mn-lt"/>
              </a:rPr>
              <a:t>;</a:t>
            </a:r>
            <a:r>
              <a:rPr lang="en-US" altLang="zh-CN" sz="2800" b="0" i="0" dirty="0">
                <a:solidFill>
                  <a:srgbClr val="CC3300"/>
                </a:solidFill>
                <a:latin typeface="+mn-lt"/>
              </a:rPr>
              <a:t> j</a:t>
            </a:r>
            <a:r>
              <a:rPr lang="en-US" altLang="zh-CN" sz="2800" i="0" dirty="0" smtClean="0">
                <a:solidFill>
                  <a:srgbClr val="CC3300"/>
                </a:solidFill>
                <a:latin typeface="+mn-lt"/>
              </a:rPr>
              <a:t>++)</a:t>
            </a:r>
            <a:endParaRPr lang="en-US" altLang="zh-CN" sz="2800" i="0" dirty="0">
              <a:solidFill>
                <a:srgbClr val="CC3300"/>
              </a:solidFill>
              <a:latin typeface="+mn-lt"/>
            </a:endParaRPr>
          </a:p>
          <a:p>
            <a:r>
              <a:rPr lang="en-US" altLang="zh-CN" sz="2800" b="0" i="0" dirty="0">
                <a:solidFill>
                  <a:srgbClr val="CC3300"/>
                </a:solidFill>
                <a:latin typeface="+mn-lt"/>
              </a:rPr>
              <a:t>           </a:t>
            </a:r>
            <a:r>
              <a:rPr lang="en-US" altLang="zh-CN" sz="2800" i="0" dirty="0">
                <a:solidFill>
                  <a:srgbClr val="CC3300"/>
                </a:solidFill>
                <a:latin typeface="+mn-lt"/>
              </a:rPr>
              <a:t>if</a:t>
            </a:r>
            <a:r>
              <a:rPr lang="en-US" altLang="zh-CN" sz="2800" b="0" i="0" dirty="0">
                <a:solidFill>
                  <a:srgbClr val="CC3300"/>
                </a:solidFill>
                <a:latin typeface="+mn-lt"/>
              </a:rPr>
              <a:t> </a:t>
            </a:r>
            <a:r>
              <a:rPr lang="en-US" altLang="zh-CN" sz="2800" i="0" dirty="0" smtClean="0">
                <a:solidFill>
                  <a:srgbClr val="CC3300"/>
                </a:solidFill>
                <a:latin typeface="+mn-lt"/>
              </a:rPr>
              <a:t>(</a:t>
            </a:r>
            <a:r>
              <a:rPr lang="en-US" altLang="zh-CN" sz="2800" b="0" i="0" dirty="0" smtClean="0">
                <a:solidFill>
                  <a:srgbClr val="CC3300"/>
                </a:solidFill>
                <a:latin typeface="+mn-lt"/>
              </a:rPr>
              <a:t>T</a:t>
            </a:r>
            <a:r>
              <a:rPr lang="en-US" altLang="zh-CN" sz="2800" i="0" dirty="0" smtClean="0">
                <a:solidFill>
                  <a:srgbClr val="CC3300"/>
                </a:solidFill>
                <a:latin typeface="+mn-lt"/>
              </a:rPr>
              <a:t>[</a:t>
            </a:r>
            <a:r>
              <a:rPr lang="en-US" altLang="zh-CN" sz="2800" b="0" i="0" dirty="0" smtClean="0">
                <a:solidFill>
                  <a:srgbClr val="CC3300"/>
                </a:solidFill>
                <a:latin typeface="+mn-lt"/>
              </a:rPr>
              <a:t>j</a:t>
            </a:r>
            <a:r>
              <a:rPr lang="en-US" altLang="zh-CN" sz="2800" i="0" dirty="0">
                <a:solidFill>
                  <a:srgbClr val="CC3300"/>
                </a:solidFill>
                <a:latin typeface="+mn-lt"/>
              </a:rPr>
              <a:t>].</a:t>
            </a:r>
            <a:r>
              <a:rPr lang="en-US" altLang="zh-CN" sz="2800" b="0" i="0" dirty="0" smtClean="0">
                <a:solidFill>
                  <a:srgbClr val="CC3300"/>
                </a:solidFill>
                <a:latin typeface="+mn-lt"/>
              </a:rPr>
              <a:t>parent</a:t>
            </a:r>
            <a:r>
              <a:rPr lang="en-US" altLang="zh-CN" sz="2800" i="0" dirty="0" smtClean="0">
                <a:solidFill>
                  <a:srgbClr val="CC3300"/>
                </a:solidFill>
                <a:latin typeface="+mn-lt"/>
              </a:rPr>
              <a:t>==</a:t>
            </a:r>
            <a:r>
              <a:rPr lang="en-US" altLang="zh-CN" sz="2800" i="0" dirty="0" smtClean="0">
                <a:solidFill>
                  <a:srgbClr val="CC3300"/>
                </a:solidFill>
                <a:latin typeface="+mn-lt"/>
                <a:ea typeface="楷体_GB2312" pitchFamily="49" charset="-122"/>
              </a:rPr>
              <a:t>-</a:t>
            </a:r>
            <a:r>
              <a:rPr lang="en-US" altLang="zh-CN" sz="2800" b="0" i="0" dirty="0" smtClean="0">
                <a:solidFill>
                  <a:srgbClr val="CC3300"/>
                </a:solidFill>
                <a:latin typeface="+mn-lt"/>
              </a:rPr>
              <a:t>1</a:t>
            </a:r>
            <a:r>
              <a:rPr lang="en-US" altLang="zh-CN" sz="2800" i="0" dirty="0" smtClean="0">
                <a:solidFill>
                  <a:srgbClr val="CC3300"/>
                </a:solidFill>
                <a:latin typeface="+mn-lt"/>
              </a:rPr>
              <a:t>)</a:t>
            </a:r>
            <a:endParaRPr lang="en-US" altLang="zh-CN" sz="2800" i="0" dirty="0">
              <a:solidFill>
                <a:srgbClr val="CC3300"/>
              </a:solidFill>
              <a:latin typeface="+mn-lt"/>
            </a:endParaRPr>
          </a:p>
          <a:p>
            <a:r>
              <a:rPr lang="en-US" altLang="zh-CN" sz="2800" b="0" i="0" dirty="0">
                <a:solidFill>
                  <a:srgbClr val="CC3300"/>
                </a:solidFill>
                <a:latin typeface="+mn-lt"/>
              </a:rPr>
              <a:t>                </a:t>
            </a:r>
            <a:r>
              <a:rPr lang="en-US" altLang="zh-CN" sz="2800" i="0" dirty="0">
                <a:solidFill>
                  <a:srgbClr val="CC3300"/>
                </a:solidFill>
                <a:latin typeface="+mn-lt"/>
              </a:rPr>
              <a:t>if </a:t>
            </a:r>
            <a:r>
              <a:rPr lang="en-US" altLang="zh-CN" sz="2800" i="0" dirty="0" smtClean="0">
                <a:solidFill>
                  <a:srgbClr val="CC3300"/>
                </a:solidFill>
                <a:latin typeface="+mn-lt"/>
              </a:rPr>
              <a:t>(</a:t>
            </a:r>
            <a:r>
              <a:rPr lang="en-US" altLang="zh-CN" sz="2800" b="0" i="0" dirty="0" smtClean="0">
                <a:solidFill>
                  <a:srgbClr val="CC3300"/>
                </a:solidFill>
                <a:latin typeface="+mn-lt"/>
              </a:rPr>
              <a:t>T</a:t>
            </a:r>
            <a:r>
              <a:rPr lang="en-US" altLang="zh-CN" sz="2800" i="0" dirty="0" smtClean="0">
                <a:solidFill>
                  <a:srgbClr val="CC3300"/>
                </a:solidFill>
                <a:latin typeface="+mn-lt"/>
              </a:rPr>
              <a:t>[</a:t>
            </a:r>
            <a:r>
              <a:rPr lang="en-US" altLang="zh-CN" sz="2800" b="0" i="0" dirty="0" smtClean="0">
                <a:solidFill>
                  <a:srgbClr val="CC3300"/>
                </a:solidFill>
                <a:latin typeface="+mn-lt"/>
              </a:rPr>
              <a:t>j</a:t>
            </a:r>
            <a:r>
              <a:rPr lang="en-US" altLang="zh-CN" sz="2800" i="0" dirty="0">
                <a:solidFill>
                  <a:srgbClr val="CC3300"/>
                </a:solidFill>
                <a:latin typeface="+mn-lt"/>
              </a:rPr>
              <a:t>].</a:t>
            </a:r>
            <a:r>
              <a:rPr lang="en-US" altLang="zh-CN" sz="2800" b="0" i="0" dirty="0" smtClean="0">
                <a:solidFill>
                  <a:srgbClr val="CC3300"/>
                </a:solidFill>
                <a:latin typeface="+mn-lt"/>
              </a:rPr>
              <a:t>weight</a:t>
            </a:r>
            <a:r>
              <a:rPr lang="en-US" altLang="zh-CN" sz="2800" i="0" dirty="0" smtClean="0">
                <a:solidFill>
                  <a:srgbClr val="CC3300"/>
                </a:solidFill>
                <a:latin typeface="+mn-lt"/>
              </a:rPr>
              <a:t>&lt;</a:t>
            </a:r>
            <a:r>
              <a:rPr lang="en-US" altLang="zh-CN" sz="2800" b="0" i="0" dirty="0" smtClean="0">
                <a:solidFill>
                  <a:srgbClr val="CC3300"/>
                </a:solidFill>
                <a:latin typeface="+mn-lt"/>
              </a:rPr>
              <a:t>min1</a:t>
            </a:r>
            <a:r>
              <a:rPr lang="en-US" altLang="zh-CN" sz="2800" i="0" dirty="0" smtClean="0">
                <a:solidFill>
                  <a:srgbClr val="CC3300"/>
                </a:solidFill>
                <a:latin typeface="+mn-lt"/>
              </a:rPr>
              <a:t>)</a:t>
            </a:r>
            <a:endParaRPr lang="en-US" altLang="zh-CN" sz="2800" i="0" dirty="0">
              <a:solidFill>
                <a:srgbClr val="CC3300"/>
              </a:solidFill>
              <a:latin typeface="+mn-lt"/>
            </a:endParaRPr>
          </a:p>
          <a:p>
            <a:r>
              <a:rPr lang="en-US" altLang="zh-CN" sz="2800" b="0" i="0" dirty="0">
                <a:solidFill>
                  <a:srgbClr val="CC3300"/>
                </a:solidFill>
                <a:latin typeface="+mn-lt"/>
              </a:rPr>
              <a:t>                   </a:t>
            </a:r>
            <a:r>
              <a:rPr lang="en-US" altLang="zh-CN" sz="2800" i="0" dirty="0" smtClean="0">
                <a:solidFill>
                  <a:srgbClr val="CC3300"/>
                </a:solidFill>
                <a:latin typeface="+mn-lt"/>
              </a:rPr>
              <a:t>{</a:t>
            </a:r>
            <a:r>
              <a:rPr lang="en-US" altLang="zh-CN" sz="2800" b="0" i="0" dirty="0" smtClean="0">
                <a:solidFill>
                  <a:srgbClr val="CC3300"/>
                </a:solidFill>
                <a:latin typeface="+mn-lt"/>
              </a:rPr>
              <a:t> pos2</a:t>
            </a:r>
            <a:r>
              <a:rPr lang="en-US" altLang="zh-CN" sz="2800" i="0" dirty="0" smtClean="0">
                <a:solidFill>
                  <a:srgbClr val="CC3300"/>
                </a:solidFill>
                <a:latin typeface="+mn-lt"/>
              </a:rPr>
              <a:t>=</a:t>
            </a:r>
            <a:r>
              <a:rPr lang="en-US" altLang="zh-CN" sz="2800" b="0" i="0" dirty="0" smtClean="0">
                <a:solidFill>
                  <a:srgbClr val="CC3300"/>
                </a:solidFill>
                <a:latin typeface="+mn-lt"/>
              </a:rPr>
              <a:t>pos1</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smtClean="0">
                <a:solidFill>
                  <a:srgbClr val="CC3300"/>
                </a:solidFill>
                <a:latin typeface="+mn-lt"/>
              </a:rPr>
              <a:t>min2</a:t>
            </a:r>
            <a:r>
              <a:rPr lang="en-US" altLang="zh-CN" sz="2800" i="0" dirty="0" smtClean="0">
                <a:solidFill>
                  <a:srgbClr val="CC3300"/>
                </a:solidFill>
                <a:latin typeface="+mn-lt"/>
              </a:rPr>
              <a:t>=</a:t>
            </a:r>
            <a:r>
              <a:rPr lang="en-US" altLang="zh-CN" sz="2800" b="0" i="0" dirty="0" smtClean="0">
                <a:solidFill>
                  <a:srgbClr val="CC3300"/>
                </a:solidFill>
                <a:latin typeface="+mn-lt"/>
              </a:rPr>
              <a:t>min1</a:t>
            </a:r>
            <a:r>
              <a:rPr lang="en-US" altLang="zh-CN" sz="2800" i="0" dirty="0">
                <a:solidFill>
                  <a:srgbClr val="CC3300"/>
                </a:solidFill>
                <a:latin typeface="+mn-lt"/>
              </a:rPr>
              <a:t>;</a:t>
            </a:r>
            <a:endParaRPr lang="en-US" altLang="zh-CN" sz="2800" b="0" i="0" dirty="0">
              <a:solidFill>
                <a:srgbClr val="CC3300"/>
              </a:solidFill>
              <a:latin typeface="+mn-lt"/>
            </a:endParaRPr>
          </a:p>
          <a:p>
            <a:r>
              <a:rPr lang="en-US" altLang="zh-CN" sz="2800" b="0" i="0" dirty="0">
                <a:solidFill>
                  <a:srgbClr val="CC3300"/>
                </a:solidFill>
                <a:latin typeface="+mn-lt"/>
              </a:rPr>
              <a:t>                      </a:t>
            </a:r>
            <a:r>
              <a:rPr lang="en-US" altLang="zh-CN" sz="2800" b="0" i="0" dirty="0" smtClean="0">
                <a:solidFill>
                  <a:srgbClr val="CC3300"/>
                </a:solidFill>
                <a:latin typeface="+mn-lt"/>
              </a:rPr>
              <a:t>pos1</a:t>
            </a:r>
            <a:r>
              <a:rPr lang="en-US" altLang="zh-CN" sz="2800" i="0" dirty="0" smtClean="0">
                <a:solidFill>
                  <a:srgbClr val="CC3300"/>
                </a:solidFill>
                <a:latin typeface="+mn-lt"/>
              </a:rPr>
              <a:t>=</a:t>
            </a:r>
            <a:r>
              <a:rPr lang="en-US" altLang="zh-CN" sz="2800" b="0" i="0" dirty="0" smtClean="0">
                <a:solidFill>
                  <a:srgbClr val="CC3300"/>
                </a:solidFill>
                <a:latin typeface="+mn-lt"/>
              </a:rPr>
              <a:t>j</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smtClean="0">
                <a:solidFill>
                  <a:srgbClr val="CC3300"/>
                </a:solidFill>
                <a:latin typeface="+mn-lt"/>
              </a:rPr>
              <a:t>min1</a:t>
            </a:r>
            <a:r>
              <a:rPr lang="en-US" altLang="zh-CN" sz="2800" i="0" dirty="0" smtClean="0">
                <a:solidFill>
                  <a:srgbClr val="CC3300"/>
                </a:solidFill>
                <a:latin typeface="+mn-lt"/>
              </a:rPr>
              <a:t>=</a:t>
            </a:r>
            <a:r>
              <a:rPr lang="en-US" altLang="zh-CN" sz="2800" b="0" i="0" dirty="0" smtClean="0">
                <a:solidFill>
                  <a:srgbClr val="CC3300"/>
                </a:solidFill>
                <a:latin typeface="+mn-lt"/>
              </a:rPr>
              <a:t>T</a:t>
            </a:r>
            <a:r>
              <a:rPr lang="en-US" altLang="zh-CN" sz="2800" i="0" dirty="0" smtClean="0">
                <a:solidFill>
                  <a:srgbClr val="CC3300"/>
                </a:solidFill>
                <a:latin typeface="+mn-lt"/>
              </a:rPr>
              <a:t>[</a:t>
            </a:r>
            <a:r>
              <a:rPr lang="en-US" altLang="zh-CN" sz="2800" b="0" i="0" dirty="0" smtClean="0">
                <a:solidFill>
                  <a:srgbClr val="CC3300"/>
                </a:solidFill>
                <a:latin typeface="+mn-lt"/>
              </a:rPr>
              <a:t>j</a:t>
            </a:r>
            <a:r>
              <a:rPr lang="en-US" altLang="zh-CN" sz="2800" i="0" dirty="0">
                <a:solidFill>
                  <a:srgbClr val="CC3300"/>
                </a:solidFill>
                <a:latin typeface="+mn-lt"/>
              </a:rPr>
              <a:t>].</a:t>
            </a:r>
            <a:r>
              <a:rPr lang="en-US" altLang="zh-CN" sz="2800" b="0" i="0" dirty="0">
                <a:solidFill>
                  <a:srgbClr val="CC3300"/>
                </a:solidFill>
                <a:latin typeface="+mn-lt"/>
              </a:rPr>
              <a:t>weight</a:t>
            </a:r>
            <a:r>
              <a:rPr lang="en-US" altLang="zh-CN" sz="2800" i="0" dirty="0">
                <a:solidFill>
                  <a:srgbClr val="CC3300"/>
                </a:solidFill>
                <a:latin typeface="+mn-lt"/>
              </a:rPr>
              <a:t>;  }</a:t>
            </a:r>
          </a:p>
          <a:p>
            <a:r>
              <a:rPr lang="en-US" altLang="zh-CN" sz="2800" i="0" dirty="0">
                <a:solidFill>
                  <a:srgbClr val="CC3300"/>
                </a:solidFill>
                <a:latin typeface="+mn-lt"/>
              </a:rPr>
              <a:t>                else if</a:t>
            </a:r>
            <a:r>
              <a:rPr lang="en-US" altLang="zh-CN" sz="2800" b="0" i="0" dirty="0">
                <a:solidFill>
                  <a:srgbClr val="CC3300"/>
                </a:solidFill>
                <a:latin typeface="+mn-lt"/>
              </a:rPr>
              <a:t> </a:t>
            </a:r>
            <a:r>
              <a:rPr lang="en-US" altLang="zh-CN" sz="2800" i="0" dirty="0" smtClean="0">
                <a:solidFill>
                  <a:srgbClr val="CC3300"/>
                </a:solidFill>
                <a:latin typeface="+mn-lt"/>
              </a:rPr>
              <a:t>(</a:t>
            </a:r>
            <a:r>
              <a:rPr lang="en-US" altLang="zh-CN" sz="2800" b="0" i="0" dirty="0" smtClean="0">
                <a:solidFill>
                  <a:srgbClr val="CC3300"/>
                </a:solidFill>
                <a:latin typeface="+mn-lt"/>
              </a:rPr>
              <a:t>T</a:t>
            </a:r>
            <a:r>
              <a:rPr lang="en-US" altLang="zh-CN" sz="2800" i="0" dirty="0" smtClean="0">
                <a:solidFill>
                  <a:srgbClr val="CC3300"/>
                </a:solidFill>
                <a:latin typeface="+mn-lt"/>
              </a:rPr>
              <a:t>[</a:t>
            </a:r>
            <a:r>
              <a:rPr lang="en-US" altLang="zh-CN" sz="2800" b="0" i="0" dirty="0" smtClean="0">
                <a:solidFill>
                  <a:srgbClr val="CC3300"/>
                </a:solidFill>
                <a:latin typeface="+mn-lt"/>
              </a:rPr>
              <a:t>j</a:t>
            </a:r>
            <a:r>
              <a:rPr lang="en-US" altLang="zh-CN" sz="2800" i="0" dirty="0">
                <a:solidFill>
                  <a:srgbClr val="CC3300"/>
                </a:solidFill>
                <a:latin typeface="+mn-lt"/>
              </a:rPr>
              <a:t>].</a:t>
            </a:r>
            <a:r>
              <a:rPr lang="en-US" altLang="zh-CN" sz="2800" b="0" i="0" dirty="0" smtClean="0">
                <a:solidFill>
                  <a:srgbClr val="CC3300"/>
                </a:solidFill>
                <a:latin typeface="+mn-lt"/>
              </a:rPr>
              <a:t>weight</a:t>
            </a:r>
            <a:r>
              <a:rPr lang="en-US" altLang="zh-CN" sz="2800" i="0" dirty="0" smtClean="0">
                <a:solidFill>
                  <a:srgbClr val="CC3300"/>
                </a:solidFill>
                <a:latin typeface="+mn-lt"/>
              </a:rPr>
              <a:t>&lt;</a:t>
            </a:r>
            <a:r>
              <a:rPr lang="en-US" altLang="zh-CN" sz="2800" b="0" i="0" dirty="0" smtClean="0">
                <a:solidFill>
                  <a:srgbClr val="CC3300"/>
                </a:solidFill>
                <a:latin typeface="+mn-lt"/>
              </a:rPr>
              <a:t>min2</a:t>
            </a:r>
            <a:r>
              <a:rPr lang="en-US" altLang="zh-CN" sz="2800" i="0" dirty="0" smtClean="0">
                <a:solidFill>
                  <a:srgbClr val="CC3300"/>
                </a:solidFill>
                <a:latin typeface="+mn-lt"/>
              </a:rPr>
              <a:t>)</a:t>
            </a:r>
            <a:endParaRPr lang="en-US" altLang="zh-CN" sz="2800" i="0" dirty="0">
              <a:solidFill>
                <a:srgbClr val="CC3300"/>
              </a:solidFill>
              <a:latin typeface="+mn-lt"/>
            </a:endParaRPr>
          </a:p>
          <a:p>
            <a:r>
              <a:rPr lang="en-US" altLang="zh-CN" sz="2800" b="0" i="0" dirty="0">
                <a:solidFill>
                  <a:srgbClr val="CC3300"/>
                </a:solidFill>
                <a:latin typeface="+mn-lt"/>
              </a:rPr>
              <a:t>                           </a:t>
            </a:r>
            <a:r>
              <a:rPr lang="en-US" altLang="zh-CN" sz="2800" i="0" dirty="0" smtClean="0">
                <a:solidFill>
                  <a:srgbClr val="CC3300"/>
                </a:solidFill>
                <a:latin typeface="+mn-lt"/>
              </a:rPr>
              <a:t>{</a:t>
            </a:r>
            <a:r>
              <a:rPr lang="en-US" altLang="zh-CN" sz="2800" b="0" i="0" dirty="0" smtClean="0">
                <a:solidFill>
                  <a:srgbClr val="CC3300"/>
                </a:solidFill>
                <a:latin typeface="+mn-lt"/>
              </a:rPr>
              <a:t> pos2</a:t>
            </a:r>
            <a:r>
              <a:rPr lang="en-US" altLang="zh-CN" sz="2800" i="0" dirty="0" smtClean="0">
                <a:solidFill>
                  <a:srgbClr val="CC3300"/>
                </a:solidFill>
                <a:latin typeface="+mn-lt"/>
              </a:rPr>
              <a:t>=</a:t>
            </a:r>
            <a:r>
              <a:rPr lang="en-US" altLang="zh-CN" sz="2800" b="0" i="0" dirty="0" smtClean="0">
                <a:solidFill>
                  <a:srgbClr val="CC3300"/>
                </a:solidFill>
                <a:latin typeface="+mn-lt"/>
              </a:rPr>
              <a:t>j</a:t>
            </a:r>
            <a:r>
              <a:rPr lang="en-US" altLang="zh-CN" sz="2800" i="0" dirty="0">
                <a:solidFill>
                  <a:srgbClr val="CC3300"/>
                </a:solidFill>
                <a:latin typeface="+mn-lt"/>
              </a:rPr>
              <a:t>;</a:t>
            </a:r>
            <a:r>
              <a:rPr lang="en-US" altLang="zh-CN" sz="2800" b="0" i="0" dirty="0">
                <a:solidFill>
                  <a:srgbClr val="CC3300"/>
                </a:solidFill>
                <a:latin typeface="+mn-lt"/>
              </a:rPr>
              <a:t>  </a:t>
            </a:r>
            <a:r>
              <a:rPr lang="en-US" altLang="zh-CN" sz="2800" b="0" i="0" dirty="0" smtClean="0">
                <a:solidFill>
                  <a:srgbClr val="CC3300"/>
                </a:solidFill>
                <a:latin typeface="+mn-lt"/>
              </a:rPr>
              <a:t>min2</a:t>
            </a:r>
            <a:r>
              <a:rPr lang="en-US" altLang="zh-CN" sz="2800" i="0" dirty="0" smtClean="0">
                <a:solidFill>
                  <a:srgbClr val="CC3300"/>
                </a:solidFill>
                <a:latin typeface="+mn-lt"/>
              </a:rPr>
              <a:t>=</a:t>
            </a:r>
            <a:r>
              <a:rPr lang="en-US" altLang="zh-CN" sz="2800" b="0" i="0" dirty="0" smtClean="0">
                <a:solidFill>
                  <a:srgbClr val="CC3300"/>
                </a:solidFill>
                <a:latin typeface="+mn-lt"/>
              </a:rPr>
              <a:t>T</a:t>
            </a:r>
            <a:r>
              <a:rPr lang="en-US" altLang="zh-CN" sz="2800" i="0" dirty="0" smtClean="0">
                <a:solidFill>
                  <a:srgbClr val="CC3300"/>
                </a:solidFill>
                <a:latin typeface="+mn-lt"/>
              </a:rPr>
              <a:t>[</a:t>
            </a:r>
            <a:r>
              <a:rPr lang="en-US" altLang="zh-CN" sz="2800" b="0" i="0" dirty="0" smtClean="0">
                <a:solidFill>
                  <a:srgbClr val="CC3300"/>
                </a:solidFill>
                <a:latin typeface="+mn-lt"/>
              </a:rPr>
              <a:t>j</a:t>
            </a:r>
            <a:r>
              <a:rPr lang="en-US" altLang="zh-CN" sz="2800" i="0" dirty="0">
                <a:solidFill>
                  <a:srgbClr val="CC3300"/>
                </a:solidFill>
                <a:latin typeface="+mn-lt"/>
              </a:rPr>
              <a:t>].</a:t>
            </a:r>
            <a:r>
              <a:rPr lang="en-US" altLang="zh-CN" sz="2800" b="0" i="0" dirty="0">
                <a:solidFill>
                  <a:srgbClr val="CC3300"/>
                </a:solidFill>
                <a:latin typeface="+mn-lt"/>
              </a:rPr>
              <a:t>weight</a:t>
            </a:r>
            <a:r>
              <a:rPr lang="en-US" altLang="zh-CN" sz="2800" i="0" dirty="0">
                <a:solidFill>
                  <a:srgbClr val="CC3300"/>
                </a:solidFill>
                <a:latin typeface="+mn-lt"/>
              </a:rPr>
              <a:t>;  }</a:t>
            </a:r>
            <a:endParaRPr lang="en-US" altLang="zh-CN" sz="2800" b="0" i="0" dirty="0">
              <a:solidFill>
                <a:srgbClr val="CC3300"/>
              </a:solidFill>
              <a:latin typeface="+mn-lt"/>
            </a:endParaRPr>
          </a:p>
          <a:p>
            <a:r>
              <a:rPr lang="en-US" altLang="zh-CN" sz="2800" b="0" i="0" dirty="0">
                <a:solidFill>
                  <a:srgbClr val="CC3300"/>
                </a:solidFill>
                <a:latin typeface="+mn-lt"/>
              </a:rPr>
              <a:t>          T</a:t>
            </a:r>
            <a:r>
              <a:rPr lang="en-US" altLang="zh-CN" sz="2800" i="0" dirty="0">
                <a:solidFill>
                  <a:srgbClr val="CC3300"/>
                </a:solidFill>
                <a:latin typeface="+mn-lt"/>
              </a:rPr>
              <a:t>[</a:t>
            </a:r>
            <a:r>
              <a:rPr lang="en-US" altLang="zh-CN" sz="2800" b="0" i="0" dirty="0" err="1">
                <a:solidFill>
                  <a:srgbClr val="CC3300"/>
                </a:solidFill>
                <a:latin typeface="+mn-lt"/>
              </a:rPr>
              <a:t>i</a:t>
            </a:r>
            <a:r>
              <a:rPr lang="en-US" altLang="zh-CN" sz="2800" i="0" dirty="0">
                <a:solidFill>
                  <a:srgbClr val="CC3300"/>
                </a:solidFill>
                <a:latin typeface="+mn-lt"/>
              </a:rPr>
              <a:t>].</a:t>
            </a:r>
            <a:r>
              <a:rPr lang="en-US" altLang="zh-CN" sz="2800" b="0" i="0" dirty="0" err="1" smtClean="0">
                <a:solidFill>
                  <a:srgbClr val="CC3300"/>
                </a:solidFill>
                <a:latin typeface="+mn-lt"/>
              </a:rPr>
              <a:t>leftChild</a:t>
            </a:r>
            <a:r>
              <a:rPr lang="en-US" altLang="zh-CN" sz="2800" i="0" dirty="0" smtClean="0">
                <a:solidFill>
                  <a:srgbClr val="CC3300"/>
                </a:solidFill>
                <a:latin typeface="+mn-lt"/>
              </a:rPr>
              <a:t>=</a:t>
            </a:r>
            <a:r>
              <a:rPr lang="en-US" altLang="zh-CN" sz="2800" b="0" i="0" dirty="0" smtClean="0">
                <a:solidFill>
                  <a:srgbClr val="CC3300"/>
                </a:solidFill>
                <a:latin typeface="+mn-lt"/>
              </a:rPr>
              <a:t>pos1</a:t>
            </a:r>
            <a:r>
              <a:rPr lang="en-US" altLang="zh-CN" sz="2800" i="0" dirty="0">
                <a:solidFill>
                  <a:srgbClr val="CC3300"/>
                </a:solidFill>
                <a:latin typeface="+mn-lt"/>
              </a:rPr>
              <a:t>;</a:t>
            </a:r>
            <a:endParaRPr lang="en-US" altLang="zh-CN" sz="2800" b="0" i="0" dirty="0">
              <a:solidFill>
                <a:srgbClr val="CC3300"/>
              </a:solidFill>
              <a:latin typeface="+mn-lt"/>
            </a:endParaRPr>
          </a:p>
          <a:p>
            <a:r>
              <a:rPr lang="en-US" altLang="zh-CN" sz="2800" b="0" i="0" dirty="0">
                <a:solidFill>
                  <a:srgbClr val="CC3300"/>
                </a:solidFill>
                <a:latin typeface="+mn-lt"/>
              </a:rPr>
              <a:t>          T</a:t>
            </a:r>
            <a:r>
              <a:rPr lang="en-US" altLang="zh-CN" sz="2800" i="0" dirty="0">
                <a:solidFill>
                  <a:srgbClr val="CC3300"/>
                </a:solidFill>
                <a:latin typeface="+mn-lt"/>
              </a:rPr>
              <a:t>[</a:t>
            </a:r>
            <a:r>
              <a:rPr lang="en-US" altLang="zh-CN" sz="2800" b="0" i="0" dirty="0" err="1">
                <a:solidFill>
                  <a:srgbClr val="CC3300"/>
                </a:solidFill>
                <a:latin typeface="+mn-lt"/>
              </a:rPr>
              <a:t>i</a:t>
            </a:r>
            <a:r>
              <a:rPr lang="en-US" altLang="zh-CN" sz="2800" i="0" dirty="0">
                <a:solidFill>
                  <a:srgbClr val="CC3300"/>
                </a:solidFill>
                <a:latin typeface="+mn-lt"/>
              </a:rPr>
              <a:t>].</a:t>
            </a:r>
            <a:r>
              <a:rPr lang="en-US" altLang="zh-CN" sz="2800" b="0" i="0" dirty="0" err="1" smtClean="0">
                <a:solidFill>
                  <a:srgbClr val="CC3300"/>
                </a:solidFill>
                <a:latin typeface="+mn-lt"/>
              </a:rPr>
              <a:t>rightChild</a:t>
            </a:r>
            <a:r>
              <a:rPr lang="en-US" altLang="zh-CN" sz="2800" i="0" dirty="0" smtClean="0">
                <a:solidFill>
                  <a:srgbClr val="CC3300"/>
                </a:solidFill>
                <a:latin typeface="+mn-lt"/>
              </a:rPr>
              <a:t>=</a:t>
            </a:r>
            <a:r>
              <a:rPr lang="en-US" altLang="zh-CN" sz="2800" b="0" i="0" dirty="0" smtClean="0">
                <a:solidFill>
                  <a:srgbClr val="CC3300"/>
                </a:solidFill>
                <a:latin typeface="+mn-lt"/>
              </a:rPr>
              <a:t>pos2</a:t>
            </a:r>
            <a:r>
              <a:rPr lang="en-US" altLang="zh-CN" sz="2800" i="0" dirty="0">
                <a:solidFill>
                  <a:srgbClr val="CC3300"/>
                </a:solidFill>
                <a:latin typeface="+mn-lt"/>
              </a:rPr>
              <a:t>;</a:t>
            </a:r>
          </a:p>
          <a:p>
            <a:r>
              <a:rPr lang="en-US" altLang="zh-CN" sz="2800" b="0" i="0" dirty="0">
                <a:solidFill>
                  <a:srgbClr val="CC3300"/>
                </a:solidFill>
                <a:latin typeface="+mn-lt"/>
              </a:rPr>
              <a:t>          T</a:t>
            </a:r>
            <a:r>
              <a:rPr lang="en-US" altLang="zh-CN" sz="2800" i="0" dirty="0">
                <a:solidFill>
                  <a:srgbClr val="CC3300"/>
                </a:solidFill>
                <a:latin typeface="+mn-lt"/>
              </a:rPr>
              <a:t>[</a:t>
            </a:r>
            <a:r>
              <a:rPr lang="en-US" altLang="zh-CN" sz="2800" b="0" i="0" dirty="0" err="1">
                <a:solidFill>
                  <a:srgbClr val="CC3300"/>
                </a:solidFill>
                <a:latin typeface="+mn-lt"/>
              </a:rPr>
              <a:t>i</a:t>
            </a:r>
            <a:r>
              <a:rPr lang="en-US" altLang="zh-CN" sz="2800" i="0" dirty="0">
                <a:solidFill>
                  <a:srgbClr val="CC3300"/>
                </a:solidFill>
                <a:latin typeface="+mn-lt"/>
              </a:rPr>
              <a:t>].</a:t>
            </a:r>
            <a:r>
              <a:rPr lang="en-US" altLang="zh-CN" sz="2800" b="0" i="0" dirty="0" smtClean="0">
                <a:solidFill>
                  <a:srgbClr val="CC3300"/>
                </a:solidFill>
                <a:latin typeface="+mn-lt"/>
              </a:rPr>
              <a:t>weight</a:t>
            </a:r>
            <a:r>
              <a:rPr lang="en-US" altLang="zh-CN" sz="2800" i="0" dirty="0" smtClean="0">
                <a:solidFill>
                  <a:srgbClr val="CC3300"/>
                </a:solidFill>
                <a:latin typeface="+mn-lt"/>
              </a:rPr>
              <a:t>=</a:t>
            </a:r>
            <a:r>
              <a:rPr lang="en-US" altLang="zh-CN" sz="2800" b="0" i="0" dirty="0" smtClean="0">
                <a:solidFill>
                  <a:srgbClr val="CC3300"/>
                </a:solidFill>
                <a:latin typeface="+mn-lt"/>
              </a:rPr>
              <a:t>T</a:t>
            </a:r>
            <a:r>
              <a:rPr lang="en-US" altLang="zh-CN" sz="2800" i="0" dirty="0" smtClean="0">
                <a:solidFill>
                  <a:srgbClr val="CC3300"/>
                </a:solidFill>
                <a:latin typeface="+mn-lt"/>
              </a:rPr>
              <a:t>[</a:t>
            </a:r>
            <a:r>
              <a:rPr lang="en-US" altLang="zh-CN" sz="2800" b="0" i="0" dirty="0" smtClean="0">
                <a:solidFill>
                  <a:srgbClr val="CC3300"/>
                </a:solidFill>
                <a:latin typeface="+mn-lt"/>
              </a:rPr>
              <a:t>pos1</a:t>
            </a:r>
            <a:r>
              <a:rPr lang="en-US" altLang="zh-CN" sz="2800" i="0" dirty="0">
                <a:solidFill>
                  <a:srgbClr val="CC3300"/>
                </a:solidFill>
                <a:latin typeface="+mn-lt"/>
              </a:rPr>
              <a:t>].</a:t>
            </a:r>
            <a:r>
              <a:rPr lang="en-US" altLang="zh-CN" sz="2800" b="0" i="0" dirty="0" err="1" smtClean="0">
                <a:solidFill>
                  <a:srgbClr val="CC3300"/>
                </a:solidFill>
                <a:latin typeface="+mn-lt"/>
              </a:rPr>
              <a:t>weight</a:t>
            </a:r>
            <a:r>
              <a:rPr lang="en-US" altLang="zh-CN" sz="2800" i="0" dirty="0" err="1" smtClean="0">
                <a:solidFill>
                  <a:srgbClr val="CC3300"/>
                </a:solidFill>
                <a:latin typeface="+mn-lt"/>
              </a:rPr>
              <a:t>+</a:t>
            </a:r>
            <a:r>
              <a:rPr lang="en-US" altLang="zh-CN" sz="2800" b="0" i="0" dirty="0" err="1" smtClean="0">
                <a:solidFill>
                  <a:srgbClr val="CC3300"/>
                </a:solidFill>
                <a:latin typeface="+mn-lt"/>
              </a:rPr>
              <a:t>T</a:t>
            </a:r>
            <a:r>
              <a:rPr lang="en-US" altLang="zh-CN" sz="2800" i="0" dirty="0" smtClean="0">
                <a:solidFill>
                  <a:srgbClr val="CC3300"/>
                </a:solidFill>
                <a:latin typeface="+mn-lt"/>
              </a:rPr>
              <a:t>[</a:t>
            </a:r>
            <a:r>
              <a:rPr lang="en-US" altLang="zh-CN" sz="2800" b="0" i="0" dirty="0" smtClean="0">
                <a:solidFill>
                  <a:srgbClr val="CC3300"/>
                </a:solidFill>
                <a:latin typeface="+mn-lt"/>
              </a:rPr>
              <a:t>pos2</a:t>
            </a:r>
            <a:r>
              <a:rPr lang="en-US" altLang="zh-CN" sz="2800" i="0" dirty="0">
                <a:solidFill>
                  <a:srgbClr val="CC3300"/>
                </a:solidFill>
                <a:latin typeface="+mn-lt"/>
              </a:rPr>
              <a:t>].</a:t>
            </a:r>
            <a:r>
              <a:rPr lang="en-US" altLang="zh-CN" sz="2800" b="0" i="0" dirty="0">
                <a:solidFill>
                  <a:srgbClr val="CC3300"/>
                </a:solidFill>
                <a:latin typeface="+mn-lt"/>
              </a:rPr>
              <a:t>weight</a:t>
            </a:r>
            <a:r>
              <a:rPr lang="en-US" altLang="zh-CN" sz="2800" i="0" dirty="0">
                <a:solidFill>
                  <a:srgbClr val="CC3300"/>
                </a:solidFill>
                <a:latin typeface="+mn-lt"/>
              </a:rPr>
              <a:t>;</a:t>
            </a:r>
            <a:endParaRPr lang="en-US" altLang="zh-CN" sz="2800" b="0" i="0" dirty="0">
              <a:solidFill>
                <a:srgbClr val="CC3300"/>
              </a:solidFill>
              <a:latin typeface="+mn-lt"/>
            </a:endParaRPr>
          </a:p>
          <a:p>
            <a:r>
              <a:rPr lang="en-US" altLang="zh-CN" sz="2800" b="0" i="0" dirty="0">
                <a:solidFill>
                  <a:srgbClr val="CC3300"/>
                </a:solidFill>
                <a:latin typeface="+mn-lt"/>
              </a:rPr>
              <a:t>          T</a:t>
            </a:r>
            <a:r>
              <a:rPr lang="en-US" altLang="zh-CN" sz="2800" i="0" dirty="0">
                <a:solidFill>
                  <a:srgbClr val="CC3300"/>
                </a:solidFill>
                <a:latin typeface="+mn-lt"/>
              </a:rPr>
              <a:t>[</a:t>
            </a:r>
            <a:r>
              <a:rPr lang="en-US" altLang="zh-CN" sz="2800" b="0" i="0" dirty="0">
                <a:solidFill>
                  <a:srgbClr val="CC3300"/>
                </a:solidFill>
                <a:latin typeface="+mn-lt"/>
              </a:rPr>
              <a:t>pos1</a:t>
            </a:r>
            <a:r>
              <a:rPr lang="en-US" altLang="zh-CN" sz="2800" i="0" dirty="0">
                <a:solidFill>
                  <a:srgbClr val="CC3300"/>
                </a:solidFill>
                <a:latin typeface="+mn-lt"/>
              </a:rPr>
              <a:t>].</a:t>
            </a:r>
            <a:r>
              <a:rPr lang="en-US" altLang="zh-CN" sz="2800" b="0" i="0" dirty="0" smtClean="0">
                <a:solidFill>
                  <a:srgbClr val="CC3300"/>
                </a:solidFill>
                <a:latin typeface="+mn-lt"/>
              </a:rPr>
              <a:t>parent</a:t>
            </a:r>
            <a:r>
              <a:rPr lang="en-US" altLang="zh-CN" sz="2800" i="0" dirty="0" smtClean="0">
                <a:solidFill>
                  <a:srgbClr val="CC3300"/>
                </a:solidFill>
                <a:latin typeface="+mn-lt"/>
              </a:rPr>
              <a:t>=</a:t>
            </a:r>
            <a:r>
              <a:rPr lang="en-US" altLang="zh-CN" sz="2800" b="0" i="0" dirty="0" smtClean="0">
                <a:solidFill>
                  <a:srgbClr val="CC3300"/>
                </a:solidFill>
                <a:latin typeface="+mn-lt"/>
              </a:rPr>
              <a:t>T</a:t>
            </a:r>
            <a:r>
              <a:rPr lang="en-US" altLang="zh-CN" sz="2800" i="0" dirty="0" smtClean="0">
                <a:solidFill>
                  <a:srgbClr val="CC3300"/>
                </a:solidFill>
                <a:latin typeface="+mn-lt"/>
              </a:rPr>
              <a:t>[</a:t>
            </a:r>
            <a:r>
              <a:rPr lang="en-US" altLang="zh-CN" sz="2800" b="0" i="0" dirty="0" smtClean="0">
                <a:solidFill>
                  <a:srgbClr val="CC3300"/>
                </a:solidFill>
                <a:latin typeface="+mn-lt"/>
              </a:rPr>
              <a:t>pos2</a:t>
            </a:r>
            <a:r>
              <a:rPr lang="en-US" altLang="zh-CN" sz="2800" i="0" dirty="0">
                <a:solidFill>
                  <a:srgbClr val="CC3300"/>
                </a:solidFill>
                <a:latin typeface="+mn-lt"/>
              </a:rPr>
              <a:t>].</a:t>
            </a:r>
            <a:r>
              <a:rPr lang="en-US" altLang="zh-CN" sz="2800" b="0" i="0" dirty="0" smtClean="0">
                <a:solidFill>
                  <a:srgbClr val="CC3300"/>
                </a:solidFill>
                <a:latin typeface="+mn-lt"/>
              </a:rPr>
              <a:t>parent</a:t>
            </a:r>
            <a:r>
              <a:rPr lang="en-US" altLang="zh-CN" sz="2800" i="0" dirty="0" smtClean="0">
                <a:solidFill>
                  <a:srgbClr val="CC3300"/>
                </a:solidFill>
                <a:latin typeface="+mn-lt"/>
              </a:rPr>
              <a:t>=</a:t>
            </a:r>
            <a:r>
              <a:rPr lang="en-US" altLang="zh-CN" sz="2800" b="0" i="0" dirty="0" err="1" smtClean="0">
                <a:solidFill>
                  <a:srgbClr val="CC3300"/>
                </a:solidFill>
                <a:latin typeface="+mn-lt"/>
              </a:rPr>
              <a:t>i</a:t>
            </a:r>
            <a:r>
              <a:rPr lang="en-US" altLang="zh-CN" sz="2800" i="0" dirty="0">
                <a:solidFill>
                  <a:srgbClr val="CC3300"/>
                </a:solidFill>
                <a:latin typeface="+mn-lt"/>
              </a:rPr>
              <a:t>;</a:t>
            </a:r>
          </a:p>
          <a:p>
            <a:r>
              <a:rPr lang="en-US" altLang="zh-CN" sz="2800" i="0" dirty="0">
                <a:solidFill>
                  <a:srgbClr val="CC3300"/>
                </a:solidFill>
                <a:latin typeface="+mn-lt"/>
              </a:rPr>
              <a:t>    }</a:t>
            </a:r>
          </a:p>
          <a:p>
            <a:r>
              <a:rPr lang="en-US" altLang="zh-CN" sz="2800" i="0" dirty="0">
                <a:solidFill>
                  <a:srgbClr val="CC3300"/>
                </a:solidFill>
                <a:latin typeface="+mn-lt"/>
              </a:rPr>
              <a:t>}</a:t>
            </a:r>
            <a:endParaRPr lang="en-US" altLang="zh-CN" sz="2800" b="0" i="0" dirty="0">
              <a:solidFill>
                <a:srgbClr val="CC3300"/>
              </a:solidFill>
              <a:latin typeface="+mn-lt"/>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latin typeface="+mn-lt"/>
              </a:rPr>
              <a:pPr>
                <a:defRPr/>
              </a:pPr>
              <a:t>319</a:t>
            </a:fld>
            <a:endParaRPr lang="en-US" altLang="zh-CN">
              <a:latin typeface="+mn-lt"/>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32</a:t>
            </a:fld>
            <a:endParaRPr lang="en-US" altLang="zh-CN"/>
          </a:p>
        </p:txBody>
      </p:sp>
      <p:sp>
        <p:nvSpPr>
          <p:cNvPr id="3" name="Text Box 4"/>
          <p:cNvSpPr txBox="1">
            <a:spLocks noChangeArrowheads="1"/>
          </p:cNvSpPr>
          <p:nvPr/>
        </p:nvSpPr>
        <p:spPr bwMode="auto">
          <a:xfrm>
            <a:off x="468313" y="692150"/>
            <a:ext cx="8382000" cy="5251450"/>
          </a:xfrm>
          <a:prstGeom prst="rect">
            <a:avLst/>
          </a:prstGeom>
          <a:noFill/>
          <a:ln w="9525">
            <a:noFill/>
            <a:miter lim="800000"/>
            <a:headEnd/>
            <a:tailEnd/>
          </a:ln>
        </p:spPr>
        <p:txBody>
          <a:bodyPr>
            <a:spAutoFit/>
          </a:bodyPr>
          <a:lstStyle/>
          <a:p>
            <a:r>
              <a:rPr lang="en-US" altLang="zh-CN" sz="2600" i="0" dirty="0">
                <a:solidFill>
                  <a:srgbClr val="CC3300"/>
                </a:solidFill>
              </a:rPr>
              <a:t>template &lt;class Type&gt; </a:t>
            </a:r>
            <a:r>
              <a:rPr lang="en-US" altLang="zh-CN" sz="2600" i="0" dirty="0" err="1">
                <a:solidFill>
                  <a:srgbClr val="CC3300"/>
                </a:solidFill>
              </a:rPr>
              <a:t>int</a:t>
            </a:r>
            <a:r>
              <a:rPr lang="en-US" altLang="zh-CN" sz="2600" i="0" dirty="0">
                <a:solidFill>
                  <a:srgbClr val="CC3300"/>
                </a:solidFill>
              </a:rPr>
              <a:t> </a:t>
            </a:r>
            <a:r>
              <a:rPr lang="en-US" altLang="zh-CN" sz="2600" b="0" i="0" dirty="0">
                <a:solidFill>
                  <a:srgbClr val="CC3300"/>
                </a:solidFill>
              </a:rPr>
              <a:t>Tree </a:t>
            </a:r>
            <a:r>
              <a:rPr lang="en-US" altLang="zh-CN" sz="2600" i="0" dirty="0">
                <a:solidFill>
                  <a:srgbClr val="CC3300"/>
                </a:solidFill>
              </a:rPr>
              <a:t>&lt;Type&gt; :: </a:t>
            </a:r>
          </a:p>
          <a:p>
            <a:r>
              <a:rPr lang="en-US" altLang="zh-CN" sz="2600" b="0" i="0" dirty="0" err="1" smtClean="0">
                <a:solidFill>
                  <a:srgbClr val="CC3300"/>
                </a:solidFill>
              </a:rPr>
              <a:t>RemoveChild</a:t>
            </a:r>
            <a:r>
              <a:rPr lang="en-US" altLang="zh-CN" sz="2600" i="0" dirty="0" smtClean="0">
                <a:solidFill>
                  <a:srgbClr val="CC3300"/>
                </a:solidFill>
              </a:rPr>
              <a:t>(</a:t>
            </a:r>
            <a:r>
              <a:rPr lang="en-US" altLang="zh-CN" sz="2600" i="0" dirty="0" err="1" smtClean="0">
                <a:solidFill>
                  <a:srgbClr val="CC3300"/>
                </a:solidFill>
              </a:rPr>
              <a:t>int</a:t>
            </a:r>
            <a:r>
              <a:rPr lang="en-US" altLang="zh-CN" sz="2600" b="0" i="0" dirty="0" smtClean="0">
                <a:solidFill>
                  <a:srgbClr val="CC3300"/>
                </a:solidFill>
              </a:rPr>
              <a:t>  </a:t>
            </a:r>
            <a:r>
              <a:rPr lang="en-US" altLang="zh-CN" sz="2600" b="0" i="0" dirty="0" err="1" smtClean="0">
                <a:solidFill>
                  <a:srgbClr val="CC3300"/>
                </a:solidFill>
              </a:rPr>
              <a:t>i</a:t>
            </a:r>
            <a:r>
              <a:rPr lang="en-US" altLang="zh-CN" sz="2600" i="0" dirty="0" smtClean="0">
                <a:solidFill>
                  <a:srgbClr val="CC3300"/>
                </a:solidFill>
              </a:rPr>
              <a:t>)</a:t>
            </a:r>
            <a:r>
              <a:rPr lang="en-US" altLang="zh-CN" sz="2600" b="0" i="0" dirty="0" smtClean="0">
                <a:solidFill>
                  <a:srgbClr val="CC3300"/>
                </a:solidFill>
              </a:rPr>
              <a:t> </a:t>
            </a:r>
            <a:r>
              <a:rPr lang="en-US" altLang="zh-CN" sz="2600" i="0" dirty="0">
                <a:solidFill>
                  <a:srgbClr val="CC3300"/>
                </a:solidFill>
              </a:rPr>
              <a:t>{</a:t>
            </a:r>
          </a:p>
          <a:p>
            <a:r>
              <a:rPr lang="en-US" altLang="zh-CN" sz="2600" i="0" dirty="0">
                <a:solidFill>
                  <a:schemeClr val="accent2"/>
                </a:solidFill>
              </a:rPr>
              <a:t>//</a:t>
            </a:r>
            <a:r>
              <a:rPr lang="zh-CN" altLang="en-US" sz="2600" b="0" i="0" dirty="0">
                <a:solidFill>
                  <a:schemeClr val="accent2"/>
                </a:solidFill>
                <a:ea typeface="隶书" pitchFamily="49" charset="-122"/>
              </a:rPr>
              <a:t>删除树中当前结点的</a:t>
            </a:r>
            <a:r>
              <a:rPr lang="zh-CN" altLang="en-US" sz="2600" b="0" i="0" dirty="0" smtClean="0">
                <a:solidFill>
                  <a:schemeClr val="accent2"/>
                </a:solidFill>
                <a:ea typeface="隶书" pitchFamily="49" charset="-122"/>
              </a:rPr>
              <a:t>第</a:t>
            </a:r>
            <a:r>
              <a:rPr lang="en-US" altLang="zh-CN" sz="2600" i="0" dirty="0" err="1" smtClean="0">
                <a:solidFill>
                  <a:schemeClr val="tx2"/>
                </a:solidFill>
                <a:ea typeface="隶书" pitchFamily="49" charset="-122"/>
              </a:rPr>
              <a:t>i</a:t>
            </a:r>
            <a:r>
              <a:rPr lang="zh-CN" altLang="en-US" sz="2600" b="0" i="0" dirty="0" smtClean="0">
                <a:solidFill>
                  <a:schemeClr val="accent2"/>
                </a:solidFill>
                <a:ea typeface="隶书" pitchFamily="49" charset="-122"/>
              </a:rPr>
              <a:t>个</a:t>
            </a:r>
            <a:r>
              <a:rPr lang="zh-CN" altLang="en-US" sz="2600" b="0" i="0" dirty="0">
                <a:solidFill>
                  <a:schemeClr val="accent2"/>
                </a:solidFill>
                <a:ea typeface="隶书" pitchFamily="49" charset="-122"/>
              </a:rPr>
              <a:t>子女及其全部子孙结点</a:t>
            </a:r>
            <a:endParaRPr lang="zh-CN" altLang="en-US" sz="2600" i="0" dirty="0">
              <a:solidFill>
                <a:schemeClr val="accent2"/>
              </a:solidFill>
              <a:ea typeface="隶书" pitchFamily="49" charset="-122"/>
            </a:endParaRPr>
          </a:p>
          <a:p>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若该结点的</a:t>
            </a:r>
            <a:r>
              <a:rPr lang="zh-CN" altLang="en-US" sz="2600" b="0" i="0" dirty="0" smtClean="0">
                <a:solidFill>
                  <a:schemeClr val="accent2"/>
                </a:solidFill>
                <a:ea typeface="隶书" pitchFamily="49" charset="-122"/>
              </a:rPr>
              <a:t>第</a:t>
            </a:r>
            <a:r>
              <a:rPr lang="en-US" altLang="zh-CN" sz="2600" i="0" dirty="0" err="1" smtClean="0">
                <a:solidFill>
                  <a:schemeClr val="tx2"/>
                </a:solidFill>
                <a:ea typeface="隶书" pitchFamily="49" charset="-122"/>
              </a:rPr>
              <a:t>i</a:t>
            </a:r>
            <a:r>
              <a:rPr lang="zh-CN" altLang="en-US" sz="2600" b="0" i="0" dirty="0" smtClean="0">
                <a:solidFill>
                  <a:schemeClr val="accent2"/>
                </a:solidFill>
                <a:ea typeface="隶书" pitchFamily="49" charset="-122"/>
              </a:rPr>
              <a:t>个</a:t>
            </a:r>
            <a:r>
              <a:rPr lang="zh-CN" altLang="en-US" sz="2600" b="0" i="0" dirty="0">
                <a:solidFill>
                  <a:schemeClr val="accent2"/>
                </a:solidFill>
                <a:ea typeface="隶书" pitchFamily="49" charset="-122"/>
              </a:rPr>
              <a:t>子女结点不存在，则函数返回</a:t>
            </a:r>
            <a:r>
              <a:rPr lang="en-US" altLang="zh-CN" sz="2600" i="0" dirty="0">
                <a:solidFill>
                  <a:schemeClr val="tx2"/>
                </a:solidFill>
                <a:ea typeface="隶书" pitchFamily="49" charset="-122"/>
              </a:rPr>
              <a:t>0</a:t>
            </a:r>
          </a:p>
          <a:p>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若删除成功，则函数返回</a:t>
            </a:r>
            <a:r>
              <a:rPr lang="en-US" altLang="zh-CN" sz="2600" i="0" dirty="0">
                <a:solidFill>
                  <a:schemeClr val="tx2"/>
                </a:solidFill>
                <a:ea typeface="隶书" pitchFamily="49" charset="-122"/>
              </a:rPr>
              <a:t>1</a:t>
            </a:r>
            <a:endParaRPr lang="en-US" altLang="zh-CN" sz="2600" b="0" i="0" dirty="0">
              <a:solidFill>
                <a:schemeClr val="tx2"/>
              </a:solidFill>
            </a:endParaRPr>
          </a:p>
          <a:p>
            <a:r>
              <a:rPr lang="en-US" altLang="zh-CN" sz="2600" b="0" i="0" dirty="0">
                <a:solidFill>
                  <a:srgbClr val="CC3300"/>
                </a:solidFill>
              </a:rPr>
              <a:t>   </a:t>
            </a:r>
            <a:r>
              <a:rPr lang="en-US" altLang="zh-CN" sz="2600" b="0" i="0" dirty="0" err="1">
                <a:solidFill>
                  <a:srgbClr val="CC3300"/>
                </a:solidFill>
              </a:rPr>
              <a:t>TreeNode</a:t>
            </a:r>
            <a:r>
              <a:rPr lang="en-US" altLang="zh-CN" sz="2600" b="0" i="0" dirty="0">
                <a:solidFill>
                  <a:srgbClr val="CC3300"/>
                </a:solidFill>
              </a:rPr>
              <a:t> </a:t>
            </a:r>
            <a:r>
              <a:rPr lang="en-US" altLang="zh-CN" sz="2600" i="0" dirty="0">
                <a:solidFill>
                  <a:srgbClr val="CC3300"/>
                </a:solidFill>
              </a:rPr>
              <a:t>&lt;Type&gt;</a:t>
            </a:r>
            <a:r>
              <a:rPr lang="en-US" altLang="zh-CN" sz="2600" b="0" i="0" dirty="0">
                <a:solidFill>
                  <a:srgbClr val="CC3300"/>
                </a:solidFill>
              </a:rPr>
              <a:t> </a:t>
            </a:r>
            <a:r>
              <a:rPr lang="en-US" altLang="zh-CN" sz="2600" i="0" dirty="0">
                <a:solidFill>
                  <a:srgbClr val="CC3300"/>
                </a:solidFill>
              </a:rPr>
              <a:t>*</a:t>
            </a:r>
            <a:r>
              <a:rPr lang="en-US" altLang="zh-CN" sz="2600" b="0" i="0" dirty="0">
                <a:solidFill>
                  <a:srgbClr val="CC3300"/>
                </a:solidFill>
              </a:rPr>
              <a:t>s</a:t>
            </a:r>
            <a:r>
              <a:rPr lang="en-US" altLang="zh-CN" sz="2600" i="0" dirty="0">
                <a:solidFill>
                  <a:srgbClr val="CC3300"/>
                </a:solidFill>
              </a:rPr>
              <a:t>;</a:t>
            </a:r>
          </a:p>
          <a:p>
            <a:r>
              <a:rPr lang="en-US" altLang="zh-CN" sz="2600" i="0" dirty="0">
                <a:solidFill>
                  <a:srgbClr val="CC3300"/>
                </a:solidFill>
              </a:rPr>
              <a:t>   if</a:t>
            </a:r>
            <a:r>
              <a:rPr lang="en-US" altLang="zh-CN" sz="2600" b="0" i="0" dirty="0">
                <a:solidFill>
                  <a:srgbClr val="CC3300"/>
                </a:solidFill>
              </a:rPr>
              <a:t> </a:t>
            </a:r>
            <a:r>
              <a:rPr lang="en-US" altLang="zh-CN" sz="2600" i="0" dirty="0" smtClean="0">
                <a:solidFill>
                  <a:srgbClr val="CC3300"/>
                </a:solidFill>
              </a:rPr>
              <a:t>(</a:t>
            </a:r>
            <a:r>
              <a:rPr lang="en-US" altLang="zh-CN" sz="2600" b="0" i="0" dirty="0" err="1" smtClean="0">
                <a:solidFill>
                  <a:srgbClr val="CC3300"/>
                </a:solidFill>
              </a:rPr>
              <a:t>i</a:t>
            </a:r>
            <a:r>
              <a:rPr lang="en-US" altLang="zh-CN" sz="2600" i="0" dirty="0" smtClean="0">
                <a:solidFill>
                  <a:srgbClr val="CC3300"/>
                </a:solidFill>
              </a:rPr>
              <a:t>==</a:t>
            </a:r>
            <a:r>
              <a:rPr lang="en-US" altLang="zh-CN" sz="2600" b="0" i="0" dirty="0" smtClean="0">
                <a:solidFill>
                  <a:srgbClr val="CC3300"/>
                </a:solidFill>
              </a:rPr>
              <a:t>1</a:t>
            </a:r>
            <a:r>
              <a:rPr lang="en-US" altLang="zh-CN" sz="2600" i="0" dirty="0" smtClean="0">
                <a:solidFill>
                  <a:srgbClr val="CC3300"/>
                </a:solidFill>
              </a:rPr>
              <a:t>)</a:t>
            </a:r>
            <a:r>
              <a:rPr lang="en-US" altLang="zh-CN" sz="2600" b="0" i="0" dirty="0" smtClean="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i="0" dirty="0">
                <a:solidFill>
                  <a:schemeClr val="accent2"/>
                </a:solidFill>
              </a:rPr>
              <a:t>//</a:t>
            </a:r>
            <a:r>
              <a:rPr lang="zh-CN" altLang="en-US" sz="2600" b="0" i="0" dirty="0">
                <a:solidFill>
                  <a:schemeClr val="accent2"/>
                </a:solidFill>
                <a:ea typeface="隶书" pitchFamily="49" charset="-122"/>
              </a:rPr>
              <a:t>要删的是第一个子女</a:t>
            </a:r>
            <a:endParaRPr lang="zh-CN" altLang="en-US" sz="2600" b="0" i="0" dirty="0">
              <a:solidFill>
                <a:schemeClr val="accent2"/>
              </a:solidFill>
            </a:endParaRPr>
          </a:p>
          <a:p>
            <a:r>
              <a:rPr lang="zh-CN" altLang="en-US" sz="2600" b="0" i="0" dirty="0">
                <a:solidFill>
                  <a:srgbClr val="CC3300"/>
                </a:solidFill>
              </a:rPr>
              <a:t>       </a:t>
            </a:r>
            <a:r>
              <a:rPr lang="en-US" altLang="zh-CN" sz="2600" b="0" i="0" dirty="0" smtClean="0">
                <a:solidFill>
                  <a:srgbClr val="CC3300"/>
                </a:solidFill>
              </a:rPr>
              <a:t>s</a:t>
            </a:r>
            <a:r>
              <a:rPr lang="en-US" altLang="zh-CN" sz="2600" i="0" dirty="0" smtClean="0">
                <a:solidFill>
                  <a:srgbClr val="CC3300"/>
                </a:solidFill>
              </a:rPr>
              <a:t>=</a:t>
            </a:r>
            <a:r>
              <a:rPr lang="en-US" altLang="zh-CN" sz="2600" b="0" i="0" dirty="0" smtClean="0">
                <a:solidFill>
                  <a:srgbClr val="CC3300"/>
                </a:solidFill>
              </a:rPr>
              <a:t>current</a:t>
            </a:r>
            <a:r>
              <a:rPr lang="en-US" altLang="zh-CN" sz="2600" i="0" dirty="0" smtClean="0">
                <a:solidFill>
                  <a:srgbClr val="CC3300"/>
                </a:solidFill>
              </a:rPr>
              <a:t>-</a:t>
            </a:r>
            <a:r>
              <a:rPr lang="en-US" altLang="zh-CN" sz="2600" i="0" dirty="0">
                <a:solidFill>
                  <a:srgbClr val="CC3300"/>
                </a:solidFill>
              </a:rPr>
              <a:t>&gt;</a:t>
            </a:r>
            <a:r>
              <a:rPr lang="en-US" altLang="zh-CN" sz="2600" b="0" i="0" dirty="0" err="1">
                <a:solidFill>
                  <a:srgbClr val="CC3300"/>
                </a:solidFill>
              </a:rPr>
              <a:t>firstChild</a:t>
            </a:r>
            <a:r>
              <a:rPr lang="en-US" altLang="zh-CN" sz="2600" i="0" dirty="0">
                <a:solidFill>
                  <a:srgbClr val="CC3300"/>
                </a:solidFill>
              </a:rPr>
              <a:t>;  </a:t>
            </a:r>
            <a:r>
              <a:rPr lang="en-US" altLang="zh-CN" sz="2600" i="0" dirty="0">
                <a:solidFill>
                  <a:schemeClr val="accent2"/>
                </a:solidFill>
              </a:rPr>
              <a:t>//</a:t>
            </a:r>
            <a:r>
              <a:rPr lang="zh-CN" altLang="en-US" sz="2600" b="0" i="0" dirty="0">
                <a:solidFill>
                  <a:schemeClr val="accent2"/>
                </a:solidFill>
                <a:ea typeface="隶书" pitchFamily="49" charset="-122"/>
              </a:rPr>
              <a:t>要删的结点</a:t>
            </a:r>
            <a:r>
              <a:rPr lang="zh-CN" altLang="en-US" sz="2600" b="0" i="0" dirty="0" smtClean="0">
                <a:solidFill>
                  <a:schemeClr val="accent2"/>
                </a:solidFill>
                <a:ea typeface="隶书" pitchFamily="49" charset="-122"/>
              </a:rPr>
              <a:t>是</a:t>
            </a:r>
            <a:r>
              <a:rPr lang="zh-CN" altLang="en-US" sz="2600" i="0" dirty="0" smtClean="0">
                <a:solidFill>
                  <a:schemeClr val="tx2"/>
                </a:solidFill>
                <a:ea typeface="隶书" pitchFamily="49" charset="-122"/>
              </a:rPr>
              <a:t>*</a:t>
            </a:r>
            <a:r>
              <a:rPr lang="en-US" altLang="zh-CN" sz="2600" i="0" dirty="0">
                <a:solidFill>
                  <a:schemeClr val="tx2"/>
                </a:solidFill>
                <a:ea typeface="隶书" pitchFamily="49" charset="-122"/>
              </a:rPr>
              <a:t>s</a:t>
            </a:r>
          </a:p>
          <a:p>
            <a:r>
              <a:rPr lang="en-US" altLang="zh-CN" sz="2600" i="0" dirty="0">
                <a:solidFill>
                  <a:srgbClr val="CC3300"/>
                </a:solidFill>
              </a:rPr>
              <a:t>       if</a:t>
            </a:r>
            <a:r>
              <a:rPr lang="en-US" altLang="zh-CN" sz="2600" b="0" i="0" dirty="0">
                <a:solidFill>
                  <a:srgbClr val="CC3300"/>
                </a:solidFill>
              </a:rPr>
              <a:t> </a:t>
            </a:r>
            <a:r>
              <a:rPr lang="en-US" altLang="zh-CN" sz="2600" i="0" dirty="0" smtClean="0">
                <a:solidFill>
                  <a:srgbClr val="CC3300"/>
                </a:solidFill>
              </a:rPr>
              <a:t>(</a:t>
            </a:r>
            <a:r>
              <a:rPr lang="en-US" altLang="zh-CN" sz="2600" b="0" i="0" dirty="0" smtClean="0">
                <a:solidFill>
                  <a:srgbClr val="CC3300"/>
                </a:solidFill>
              </a:rPr>
              <a:t>s</a:t>
            </a:r>
            <a:r>
              <a:rPr lang="en-US" altLang="zh-CN" sz="2600" i="0" dirty="0" smtClean="0">
                <a:solidFill>
                  <a:srgbClr val="CC3300"/>
                </a:solidFill>
              </a:rPr>
              <a:t>!=</a:t>
            </a:r>
            <a:r>
              <a:rPr lang="en-US" altLang="zh-CN" sz="2600" b="0" i="0" dirty="0" smtClean="0">
                <a:solidFill>
                  <a:srgbClr val="CC3300"/>
                </a:solidFill>
              </a:rPr>
              <a:t>NULL</a:t>
            </a:r>
            <a:r>
              <a:rPr lang="en-US" altLang="zh-CN" sz="2600" i="0" dirty="0" smtClean="0">
                <a:solidFill>
                  <a:srgbClr val="CC3300"/>
                </a:solidFill>
              </a:rPr>
              <a:t>)</a:t>
            </a:r>
            <a:r>
              <a:rPr lang="en-US" altLang="zh-CN" sz="2600" b="0" i="0" dirty="0" smtClean="0">
                <a:solidFill>
                  <a:srgbClr val="CC3300"/>
                </a:solidFill>
              </a:rPr>
              <a:t>  </a:t>
            </a:r>
            <a:endParaRPr lang="en-US" altLang="zh-CN" sz="2600" b="0" i="0" dirty="0">
              <a:solidFill>
                <a:srgbClr val="CC3300"/>
              </a:solidFill>
            </a:endParaRPr>
          </a:p>
          <a:p>
            <a:r>
              <a:rPr lang="en-US" altLang="zh-CN" sz="2600" b="0" i="0" dirty="0">
                <a:solidFill>
                  <a:srgbClr val="CC3300"/>
                </a:solidFill>
              </a:rPr>
              <a:t>            current</a:t>
            </a:r>
            <a:r>
              <a:rPr lang="en-US" altLang="zh-CN" sz="2600" i="0" dirty="0">
                <a:solidFill>
                  <a:srgbClr val="CC3300"/>
                </a:solidFill>
              </a:rPr>
              <a:t>-&gt;</a:t>
            </a:r>
            <a:r>
              <a:rPr lang="en-US" altLang="zh-CN" sz="2600" b="0" i="0" dirty="0" err="1" smtClean="0">
                <a:solidFill>
                  <a:srgbClr val="CC3300"/>
                </a:solidFill>
              </a:rPr>
              <a:t>firstChild</a:t>
            </a:r>
            <a:r>
              <a:rPr lang="en-US" altLang="zh-CN" sz="2600" i="0" dirty="0" smtClean="0">
                <a:solidFill>
                  <a:srgbClr val="CC3300"/>
                </a:solidFill>
              </a:rPr>
              <a:t>=</a:t>
            </a:r>
            <a:r>
              <a:rPr lang="en-US" altLang="zh-CN" sz="2600" b="0" i="0" dirty="0" smtClean="0">
                <a:solidFill>
                  <a:srgbClr val="CC3300"/>
                </a:solidFill>
              </a:rPr>
              <a:t>s</a:t>
            </a:r>
            <a:r>
              <a:rPr lang="en-US" altLang="zh-CN" sz="2600" i="0" dirty="0" smtClean="0">
                <a:solidFill>
                  <a:srgbClr val="CC3300"/>
                </a:solidFill>
              </a:rPr>
              <a:t>-</a:t>
            </a:r>
            <a:r>
              <a:rPr lang="en-US" altLang="zh-CN" sz="2600" i="0" dirty="0">
                <a:solidFill>
                  <a:srgbClr val="CC3300"/>
                </a:solidFill>
              </a:rPr>
              <a:t>&gt;</a:t>
            </a:r>
            <a:r>
              <a:rPr lang="en-US" altLang="zh-CN" sz="2600" b="0" i="0" dirty="0" err="1">
                <a:solidFill>
                  <a:srgbClr val="CC3300"/>
                </a:solidFill>
              </a:rPr>
              <a:t>nextSibling</a:t>
            </a:r>
            <a:r>
              <a:rPr lang="en-US" altLang="zh-CN" sz="2600" i="0" dirty="0">
                <a:solidFill>
                  <a:srgbClr val="CC3300"/>
                </a:solidFill>
              </a:rPr>
              <a:t>;</a:t>
            </a:r>
          </a:p>
          <a:p>
            <a:r>
              <a:rPr lang="en-US" altLang="zh-CN" sz="2600" i="0" dirty="0"/>
              <a:t>       </a:t>
            </a:r>
            <a:r>
              <a:rPr lang="en-US" altLang="zh-CN" sz="2600" i="0" dirty="0">
                <a:solidFill>
                  <a:schemeClr val="accent2"/>
                </a:solidFill>
              </a:rPr>
              <a:t>//</a:t>
            </a:r>
            <a:r>
              <a:rPr lang="zh-CN" altLang="en-US" sz="2600" b="0" i="0" dirty="0" smtClean="0">
                <a:solidFill>
                  <a:schemeClr val="accent2"/>
                </a:solidFill>
                <a:ea typeface="隶书" pitchFamily="49" charset="-122"/>
              </a:rPr>
              <a:t>将</a:t>
            </a:r>
            <a:r>
              <a:rPr lang="en-US" altLang="zh-CN" sz="2600" i="0" dirty="0" smtClean="0">
                <a:solidFill>
                  <a:schemeClr val="tx2"/>
                </a:solidFill>
                <a:ea typeface="隶书" pitchFamily="49" charset="-122"/>
              </a:rPr>
              <a:t>s</a:t>
            </a:r>
            <a:r>
              <a:rPr lang="zh-CN" altLang="en-US" sz="2600" b="0" i="0" dirty="0" smtClean="0">
                <a:solidFill>
                  <a:schemeClr val="accent2"/>
                </a:solidFill>
                <a:ea typeface="隶书" pitchFamily="49" charset="-122"/>
              </a:rPr>
              <a:t>从</a:t>
            </a:r>
            <a:r>
              <a:rPr lang="zh-CN" altLang="en-US" sz="2600" b="0" i="0" dirty="0">
                <a:solidFill>
                  <a:schemeClr val="accent2"/>
                </a:solidFill>
                <a:ea typeface="隶书" pitchFamily="49" charset="-122"/>
              </a:rPr>
              <a:t>链中摘下</a:t>
            </a:r>
            <a:endParaRPr lang="zh-CN" altLang="en-US" sz="2600" b="0" i="0" dirty="0">
              <a:solidFill>
                <a:schemeClr val="accent2"/>
              </a:solidFill>
            </a:endParaRPr>
          </a:p>
          <a:p>
            <a:r>
              <a:rPr lang="zh-CN" altLang="en-US" sz="2600" i="0" dirty="0">
                <a:solidFill>
                  <a:srgbClr val="CC3300"/>
                </a:solidFill>
              </a:rPr>
              <a:t>       </a:t>
            </a:r>
            <a:r>
              <a:rPr lang="en-US" altLang="zh-CN" sz="2600" i="0" dirty="0">
                <a:solidFill>
                  <a:srgbClr val="CC3300"/>
                </a:solidFill>
              </a:rPr>
              <a:t>else return </a:t>
            </a:r>
            <a:r>
              <a:rPr lang="en-US" altLang="zh-CN" sz="2600" b="0" i="0" dirty="0">
                <a:solidFill>
                  <a:srgbClr val="CC3300"/>
                </a:solidFill>
              </a:rPr>
              <a:t>0</a:t>
            </a:r>
            <a:r>
              <a:rPr lang="en-US" altLang="zh-CN" sz="2600" i="0" dirty="0">
                <a:solidFill>
                  <a:srgbClr val="CC3300"/>
                </a:solidFill>
              </a:rPr>
              <a:t>;  </a:t>
            </a:r>
            <a:r>
              <a:rPr lang="en-US" altLang="zh-CN" sz="2600" i="0" dirty="0">
                <a:solidFill>
                  <a:schemeClr val="accent2"/>
                </a:solidFill>
              </a:rPr>
              <a:t>//</a:t>
            </a:r>
            <a:r>
              <a:rPr lang="zh-CN" altLang="en-US" sz="2600" b="0" i="0" dirty="0">
                <a:solidFill>
                  <a:schemeClr val="accent2"/>
                </a:solidFill>
                <a:ea typeface="隶书" pitchFamily="49" charset="-122"/>
              </a:rPr>
              <a:t>无子女时退出</a:t>
            </a:r>
            <a:endParaRPr lang="zh-CN" altLang="en-US" sz="2600" b="0" i="0" dirty="0">
              <a:solidFill>
                <a:schemeClr val="accent2"/>
              </a:solidFill>
            </a:endParaRPr>
          </a:p>
          <a:p>
            <a:r>
              <a:rPr lang="zh-CN" altLang="en-US" sz="2600" i="0" dirty="0">
                <a:solidFill>
                  <a:srgbClr val="CC3300"/>
                </a:solidFill>
              </a:rPr>
              <a:t>   </a:t>
            </a:r>
            <a:r>
              <a:rPr lang="en-US" altLang="zh-CN" sz="26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320</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霍夫曼算法的应用</a:t>
            </a:r>
          </a:p>
        </p:txBody>
      </p:sp>
      <p:sp>
        <p:nvSpPr>
          <p:cNvPr id="4" name="内容占位符 2"/>
          <p:cNvSpPr txBox="1">
            <a:spLocks/>
          </p:cNvSpPr>
          <p:nvPr/>
        </p:nvSpPr>
        <p:spPr>
          <a:xfrm>
            <a:off x="611560" y="1340768"/>
            <a:ext cx="7992888"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为信息</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M</a:t>
            </a:r>
            <a:r>
              <a:rPr kumimoji="1" lang="en-US" altLang="zh-CN" sz="2800" i="0" u="none" strike="noStrike" kern="0" cap="none" spc="0" normalizeH="0" baseline="-25000" noProof="0" dirty="0" smtClean="0">
                <a:ln>
                  <a:noFill/>
                </a:ln>
                <a:solidFill>
                  <a:schemeClr val="accent2"/>
                </a:solidFill>
                <a:effectLst/>
                <a:uLnTx/>
                <a:uFillTx/>
                <a:latin typeface="+mn-lt"/>
                <a:ea typeface="+mn-ea"/>
                <a:cs typeface="+mn-cs"/>
              </a:rPr>
              <a:t>0</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 M</a:t>
            </a:r>
            <a:r>
              <a:rPr kumimoji="1" lang="en-US" altLang="zh-CN" sz="2800" i="0" u="none" strike="noStrike" kern="0" cap="none" spc="0" normalizeH="0" baseline="-25000" noProof="0" dirty="0" smtClean="0">
                <a:ln>
                  <a:noFill/>
                </a:ln>
                <a:solidFill>
                  <a:schemeClr val="accent2"/>
                </a:solidFill>
                <a:effectLst/>
                <a:uLnTx/>
                <a:uFillTx/>
                <a:latin typeface="+mn-lt"/>
                <a:ea typeface="+mn-ea"/>
                <a:cs typeface="+mn-cs"/>
              </a:rPr>
              <a:t>1</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 …, M</a:t>
            </a:r>
            <a:r>
              <a:rPr kumimoji="1" lang="en-US" altLang="zh-CN" sz="2800" i="0" u="none" strike="noStrike" kern="0" cap="none" spc="0" normalizeH="0" baseline="-25000" noProof="0" dirty="0" smtClean="0">
                <a:ln>
                  <a:noFill/>
                </a:ln>
                <a:solidFill>
                  <a:schemeClr val="accent2"/>
                </a:solidFill>
                <a:effectLst/>
                <a:uLnTx/>
                <a:uFillTx/>
                <a:latin typeface="+mn-lt"/>
                <a:ea typeface="+mn-ea"/>
                <a:cs typeface="+mn-cs"/>
              </a:rPr>
              <a:t>n-1</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求得一组最佳编码，每个编码都是二进制位串。</a:t>
            </a:r>
            <a:endParaRPr kumimoji="1" lang="en-US" altLang="zh-CN" sz="28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rgbClr val="FF0000"/>
                </a:solidFill>
                <a:effectLst/>
                <a:uLnTx/>
                <a:uFillTx/>
                <a:latin typeface="+mn-lt"/>
                <a:ea typeface="+mn-ea"/>
              </a:rPr>
              <a:t>进行通信的发送方应用二进制位串传送一定的信息，而接收方使用译码树把所接受的二进制位翻译成相应的信息。</a:t>
            </a:r>
            <a:endParaRPr kumimoji="1" lang="en-US" altLang="zh-CN"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rgbClr val="FF0000"/>
                </a:solidFill>
                <a:effectLst/>
                <a:uLnTx/>
                <a:uFillTx/>
                <a:latin typeface="+mn-lt"/>
                <a:ea typeface="+mn-ea"/>
              </a:rPr>
              <a:t>译码树是一棵二叉树，用这棵二叉树中的外部结点表示翻译的信息结点，从根到达某个外部结点的路径上的树枝表示所使用（或接收）的二进制位串。</a:t>
            </a:r>
            <a:endParaRPr kumimoji="1" lang="en-US" altLang="zh-CN"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i="0" u="none" strike="noStrike" kern="0" cap="none" spc="0" normalizeH="0" baseline="0" noProof="0" dirty="0" smtClean="0">
                <a:ln>
                  <a:noFill/>
                </a:ln>
                <a:solidFill>
                  <a:srgbClr val="FF0000"/>
                </a:solidFill>
                <a:effectLst/>
                <a:uLnTx/>
                <a:uFillTx/>
                <a:latin typeface="+mn-lt"/>
                <a:ea typeface="+mn-ea"/>
              </a:rPr>
              <a:t>每个信息</a:t>
            </a:r>
            <a:r>
              <a:rPr kumimoji="1" lang="en-US" altLang="zh-CN" i="0" u="none" strike="noStrike" kern="0" cap="none" spc="0" normalizeH="0" baseline="0" noProof="0" dirty="0" smtClean="0">
                <a:ln>
                  <a:noFill/>
                </a:ln>
                <a:solidFill>
                  <a:srgbClr val="FF0000"/>
                </a:solidFill>
                <a:effectLst/>
                <a:uLnTx/>
                <a:uFillTx/>
                <a:latin typeface="+mn-lt"/>
                <a:ea typeface="+mn-ea"/>
              </a:rPr>
              <a:t>M</a:t>
            </a:r>
            <a:r>
              <a:rPr kumimoji="1" lang="en-US" altLang="zh-CN" i="0" u="none" strike="noStrike" kern="0" cap="none" spc="0" normalizeH="0" baseline="-25000" noProof="0" dirty="0" smtClean="0">
                <a:ln>
                  <a:noFill/>
                </a:ln>
                <a:solidFill>
                  <a:srgbClr val="FF0000"/>
                </a:solidFill>
                <a:effectLst/>
                <a:uLnTx/>
                <a:uFillTx/>
                <a:latin typeface="+mn-lt"/>
                <a:ea typeface="+mn-ea"/>
              </a:rPr>
              <a:t>i</a:t>
            </a:r>
            <a:r>
              <a:rPr kumimoji="1" lang="zh-CN" altLang="en-US" i="0" u="none" strike="noStrike" kern="0" cap="none" spc="0" normalizeH="0" baseline="0" noProof="0" dirty="0" smtClean="0">
                <a:ln>
                  <a:noFill/>
                </a:ln>
                <a:solidFill>
                  <a:srgbClr val="FF0000"/>
                </a:solidFill>
                <a:effectLst/>
                <a:uLnTx/>
                <a:uFillTx/>
                <a:latin typeface="+mn-lt"/>
                <a:ea typeface="+mn-ea"/>
              </a:rPr>
              <a:t>对应于译码树的一个外部结点。若把</a:t>
            </a:r>
            <a:r>
              <a:rPr kumimoji="1" lang="en-US" altLang="zh-CN" i="0" u="none" strike="noStrike" kern="0" cap="none" spc="0" normalizeH="0" baseline="0" noProof="0" dirty="0" smtClean="0">
                <a:ln>
                  <a:noFill/>
                </a:ln>
                <a:solidFill>
                  <a:srgbClr val="FF0000"/>
                </a:solidFill>
                <a:effectLst/>
                <a:uLnTx/>
                <a:uFillTx/>
                <a:latin typeface="+mn-lt"/>
                <a:ea typeface="+mn-ea"/>
              </a:rPr>
              <a:t>M</a:t>
            </a:r>
            <a:r>
              <a:rPr kumimoji="1" lang="en-US" altLang="zh-CN" i="0" u="none" strike="noStrike" kern="0" cap="none" spc="0" normalizeH="0" baseline="-25000" noProof="0" dirty="0" smtClean="0">
                <a:ln>
                  <a:noFill/>
                </a:ln>
                <a:solidFill>
                  <a:srgbClr val="FF0000"/>
                </a:solidFill>
                <a:effectLst/>
                <a:uLnTx/>
                <a:uFillTx/>
                <a:latin typeface="+mn-lt"/>
                <a:ea typeface="+mn-ea"/>
              </a:rPr>
              <a:t>0</a:t>
            </a:r>
            <a:r>
              <a:rPr kumimoji="1" lang="en-US" altLang="zh-CN" i="0" u="none" strike="noStrike" kern="0" cap="none" spc="0" normalizeH="0" baseline="0" noProof="0" dirty="0" smtClean="0">
                <a:ln>
                  <a:noFill/>
                </a:ln>
                <a:solidFill>
                  <a:srgbClr val="FF0000"/>
                </a:solidFill>
                <a:effectLst/>
                <a:uLnTx/>
                <a:uFillTx/>
                <a:latin typeface="+mn-lt"/>
                <a:ea typeface="+mn-ea"/>
              </a:rPr>
              <a:t>, M</a:t>
            </a:r>
            <a:r>
              <a:rPr kumimoji="1" lang="en-US" altLang="zh-CN" i="0" u="none" strike="noStrike" kern="0" cap="none" spc="0" normalizeH="0" baseline="-25000" noProof="0" dirty="0" smtClean="0">
                <a:ln>
                  <a:noFill/>
                </a:ln>
                <a:solidFill>
                  <a:srgbClr val="FF0000"/>
                </a:solidFill>
                <a:effectLst/>
                <a:uLnTx/>
                <a:uFillTx/>
                <a:latin typeface="+mn-lt"/>
                <a:ea typeface="+mn-ea"/>
              </a:rPr>
              <a:t>1</a:t>
            </a:r>
            <a:r>
              <a:rPr kumimoji="1" lang="en-US" altLang="zh-CN" i="0" u="none" strike="noStrike" kern="0" cap="none" spc="0" normalizeH="0" baseline="0" noProof="0" dirty="0" smtClean="0">
                <a:ln>
                  <a:noFill/>
                </a:ln>
                <a:solidFill>
                  <a:srgbClr val="FF0000"/>
                </a:solidFill>
                <a:effectLst/>
                <a:uLnTx/>
                <a:uFillTx/>
                <a:latin typeface="+mn-lt"/>
                <a:ea typeface="+mn-ea"/>
              </a:rPr>
              <a:t>, …, M</a:t>
            </a:r>
            <a:r>
              <a:rPr kumimoji="1" lang="en-US" altLang="zh-CN" i="0" u="none" strike="noStrike" kern="0" cap="none" spc="0" normalizeH="0" baseline="-25000" noProof="0" dirty="0" smtClean="0">
                <a:ln>
                  <a:noFill/>
                </a:ln>
                <a:solidFill>
                  <a:srgbClr val="FF0000"/>
                </a:solidFill>
                <a:effectLst/>
                <a:uLnTx/>
                <a:uFillTx/>
                <a:latin typeface="+mn-lt"/>
                <a:ea typeface="+mn-ea"/>
              </a:rPr>
              <a:t>n-1</a:t>
            </a:r>
            <a:r>
              <a:rPr kumimoji="1" lang="zh-CN" altLang="en-US" i="0" u="none" strike="noStrike" kern="0" cap="none" spc="0" normalizeH="0" baseline="0" noProof="0" dirty="0" smtClean="0">
                <a:ln>
                  <a:noFill/>
                </a:ln>
                <a:solidFill>
                  <a:srgbClr val="FF0000"/>
                </a:solidFill>
                <a:effectLst/>
                <a:uLnTx/>
                <a:uFillTx/>
                <a:latin typeface="+mn-lt"/>
                <a:ea typeface="+mn-ea"/>
              </a:rPr>
              <a:t>的使用频率看作是对应的权，就可以用霍夫曼算法构造出一棵具有最小加权外部路径长度的译码树。</a:t>
            </a:r>
          </a:p>
        </p:txBody>
      </p:sp>
    </p:spTree>
  </p:cSld>
  <p:clrMapOvr>
    <a:masterClrMapping/>
  </p:clrMapOvr>
  <p:transition>
    <p:wipe dir="r"/>
  </p:transition>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2555875" y="620713"/>
            <a:ext cx="3657600" cy="641350"/>
          </a:xfrm>
          <a:prstGeom prst="rect">
            <a:avLst/>
          </a:prstGeom>
          <a:noFill/>
          <a:ln w="9525">
            <a:noFill/>
            <a:miter lim="800000"/>
            <a:headEnd/>
            <a:tailEnd/>
          </a:ln>
          <a:effectLst/>
        </p:spPr>
        <p:txBody>
          <a:bodyPr>
            <a:spAutoFit/>
          </a:bodyPr>
          <a:lstStyle/>
          <a:p>
            <a:pPr>
              <a:defRPr/>
            </a:pPr>
            <a:r>
              <a:rPr lang="en-US" altLang="zh-CN" sz="3600" i="0" u="sng">
                <a:solidFill>
                  <a:srgbClr val="006600"/>
                </a:solidFill>
                <a:effectLst>
                  <a:outerShdw blurRad="38100" dist="38100" dir="2700000" algn="tl">
                    <a:srgbClr val="C0C0C0"/>
                  </a:outerShdw>
                </a:effectLst>
                <a:ea typeface="仿宋_GB2312" pitchFamily="49" charset="-122"/>
              </a:rPr>
              <a:t>Huffman</a:t>
            </a:r>
            <a:r>
              <a:rPr lang="zh-CN" altLang="en-US" sz="3600" i="0" u="sng">
                <a:solidFill>
                  <a:srgbClr val="006600"/>
                </a:solidFill>
                <a:effectLst>
                  <a:outerShdw blurRad="38100" dist="38100" dir="2700000" algn="tl">
                    <a:srgbClr val="C0C0C0"/>
                  </a:outerShdw>
                </a:effectLst>
                <a:ea typeface="仿宋_GB2312" pitchFamily="49" charset="-122"/>
              </a:rPr>
              <a:t>编码</a:t>
            </a:r>
            <a:endParaRPr lang="zh-CN" altLang="en-US" sz="3600" b="0" i="0" u="sng">
              <a:solidFill>
                <a:srgbClr val="006600"/>
              </a:solidFill>
              <a:ea typeface="仿宋_GB2312" pitchFamily="49" charset="-122"/>
            </a:endParaRPr>
          </a:p>
        </p:txBody>
      </p:sp>
      <p:sp>
        <p:nvSpPr>
          <p:cNvPr id="376835" name="Text Box 3"/>
          <p:cNvSpPr txBox="1">
            <a:spLocks noChangeArrowheads="1"/>
          </p:cNvSpPr>
          <p:nvPr/>
        </p:nvSpPr>
        <p:spPr bwMode="auto">
          <a:xfrm>
            <a:off x="1331913" y="1341438"/>
            <a:ext cx="5340350" cy="579437"/>
          </a:xfrm>
          <a:prstGeom prst="rect">
            <a:avLst/>
          </a:prstGeom>
          <a:noFill/>
          <a:ln w="9525">
            <a:noFill/>
            <a:miter lim="800000"/>
            <a:headEnd/>
            <a:tailEnd/>
          </a:ln>
          <a:effectLst/>
        </p:spPr>
        <p:txBody>
          <a:bodyPr>
            <a:spAutoFit/>
          </a:bodyPr>
          <a:lstStyle/>
          <a:p>
            <a:pPr>
              <a:defRPr/>
            </a:pPr>
            <a:r>
              <a:rPr lang="zh-CN" altLang="en-US" sz="3200" i="0">
                <a:solidFill>
                  <a:srgbClr val="000099"/>
                </a:solidFill>
                <a:effectLst>
                  <a:outerShdw blurRad="38100" dist="38100" dir="2700000" algn="tl">
                    <a:srgbClr val="C0C0C0"/>
                  </a:outerShdw>
                </a:effectLst>
                <a:ea typeface="仿宋_GB2312" pitchFamily="49" charset="-122"/>
              </a:rPr>
              <a:t>主要用途是实现数据压缩。</a:t>
            </a:r>
            <a:r>
              <a:rPr lang="zh-CN" altLang="en-US" sz="2800" i="0">
                <a:solidFill>
                  <a:schemeClr val="bg2"/>
                </a:solidFill>
                <a:ea typeface="仿宋_GB2312" pitchFamily="49" charset="-122"/>
              </a:rPr>
              <a:t>    </a:t>
            </a:r>
            <a:endParaRPr lang="zh-CN" altLang="en-US" sz="3200" i="0">
              <a:effectLst>
                <a:outerShdw blurRad="38100" dist="38100" dir="2700000" algn="tl">
                  <a:srgbClr val="C0C0C0"/>
                </a:outerShdw>
              </a:effectLst>
              <a:ea typeface="楷体_GB2312" pitchFamily="49" charset="-122"/>
            </a:endParaRPr>
          </a:p>
        </p:txBody>
      </p:sp>
      <p:sp>
        <p:nvSpPr>
          <p:cNvPr id="376836" name="Text Box 4"/>
          <p:cNvSpPr txBox="1">
            <a:spLocks noChangeArrowheads="1"/>
          </p:cNvSpPr>
          <p:nvPr/>
        </p:nvSpPr>
        <p:spPr bwMode="auto">
          <a:xfrm>
            <a:off x="533400" y="1984375"/>
            <a:ext cx="8077200" cy="4031873"/>
          </a:xfrm>
          <a:prstGeom prst="rect">
            <a:avLst/>
          </a:prstGeom>
          <a:noFill/>
          <a:ln w="9525">
            <a:noFill/>
            <a:miter lim="800000"/>
            <a:headEnd/>
            <a:tailEnd/>
          </a:ln>
          <a:effectLst/>
        </p:spPr>
        <p:txBody>
          <a:bodyPr>
            <a:spAutoFit/>
          </a:bodyPr>
          <a:lstStyle/>
          <a:p>
            <a:pPr>
              <a:spcBef>
                <a:spcPct val="20000"/>
              </a:spcBef>
              <a:defRPr/>
            </a:pPr>
            <a:r>
              <a:rPr lang="en-US" altLang="zh-CN" sz="3200" i="0" dirty="0">
                <a:effectLst>
                  <a:outerShdw blurRad="38100" dist="38100" dir="2700000" algn="tl">
                    <a:srgbClr val="C0C0C0"/>
                  </a:outerShdw>
                </a:effectLst>
                <a:ea typeface="仿宋_GB2312" pitchFamily="49" charset="-122"/>
              </a:rPr>
              <a:t>        </a:t>
            </a:r>
            <a:r>
              <a:rPr lang="zh-CN" altLang="en-US" sz="3200" i="0" dirty="0">
                <a:solidFill>
                  <a:srgbClr val="000099"/>
                </a:solidFill>
                <a:effectLst>
                  <a:outerShdw blurRad="38100" dist="38100" dir="2700000" algn="tl">
                    <a:srgbClr val="C0C0C0"/>
                  </a:outerShdw>
                </a:effectLst>
                <a:ea typeface="仿宋_GB2312" pitchFamily="49" charset="-122"/>
              </a:rPr>
              <a:t>设给出一段报文：</a:t>
            </a:r>
            <a:r>
              <a:rPr lang="zh-CN" altLang="en-US" sz="3200" i="0" dirty="0">
                <a:effectLst>
                  <a:outerShdw blurRad="38100" dist="38100" dir="2700000" algn="tl">
                    <a:srgbClr val="C0C0C0"/>
                  </a:outerShdw>
                </a:effectLst>
                <a:ea typeface="仿宋_GB2312" pitchFamily="49" charset="-122"/>
              </a:rPr>
              <a:t> </a:t>
            </a:r>
          </a:p>
          <a:p>
            <a:pPr>
              <a:spcBef>
                <a:spcPct val="20000"/>
              </a:spcBef>
              <a:defRPr/>
            </a:pPr>
            <a:r>
              <a:rPr lang="zh-CN" altLang="en-US" sz="2800" i="0" dirty="0">
                <a:solidFill>
                  <a:schemeClr val="bg2"/>
                </a:solidFill>
                <a:effectLst>
                  <a:outerShdw blurRad="38100" dist="38100" dir="2700000" algn="tl">
                    <a:srgbClr val="C0C0C0"/>
                  </a:outerShdw>
                </a:effectLst>
                <a:ea typeface="仿宋_GB2312" pitchFamily="49" charset="-122"/>
              </a:rPr>
              <a:t>              </a:t>
            </a:r>
            <a:r>
              <a:rPr lang="en-US" altLang="zh-CN" sz="3200" i="0" dirty="0">
                <a:solidFill>
                  <a:srgbClr val="FF3300"/>
                </a:solidFill>
                <a:effectLst>
                  <a:outerShdw blurRad="38100" dist="38100" dir="2700000" algn="tl">
                    <a:srgbClr val="C0C0C0"/>
                  </a:outerShdw>
                </a:effectLst>
                <a:ea typeface="仿宋_GB2312" pitchFamily="49" charset="-122"/>
              </a:rPr>
              <a:t>CAST  </a:t>
            </a:r>
            <a:r>
              <a:rPr lang="en-US" altLang="zh-CN" sz="3200" i="0" dirty="0" err="1">
                <a:solidFill>
                  <a:srgbClr val="FF3300"/>
                </a:solidFill>
                <a:effectLst>
                  <a:outerShdw blurRad="38100" dist="38100" dir="2700000" algn="tl">
                    <a:srgbClr val="C0C0C0"/>
                  </a:outerShdw>
                </a:effectLst>
                <a:ea typeface="仿宋_GB2312" pitchFamily="49" charset="-122"/>
              </a:rPr>
              <a:t>CAST</a:t>
            </a:r>
            <a:r>
              <a:rPr lang="en-US" altLang="zh-CN" sz="3200" i="0" dirty="0">
                <a:solidFill>
                  <a:srgbClr val="FF3300"/>
                </a:solidFill>
                <a:effectLst>
                  <a:outerShdw blurRad="38100" dist="38100" dir="2700000" algn="tl">
                    <a:srgbClr val="C0C0C0"/>
                  </a:outerShdw>
                </a:effectLst>
                <a:ea typeface="仿宋_GB2312" pitchFamily="49" charset="-122"/>
              </a:rPr>
              <a:t>  SAT  AT  A  TASA</a:t>
            </a:r>
            <a:endParaRPr lang="en-US" altLang="zh-CN" sz="2800" i="0" dirty="0">
              <a:solidFill>
                <a:schemeClr val="bg2"/>
              </a:solidFill>
              <a:effectLst>
                <a:outerShdw blurRad="38100" dist="38100" dir="2700000" algn="tl">
                  <a:srgbClr val="C0C0C0"/>
                </a:outerShdw>
              </a:effectLst>
              <a:ea typeface="仿宋_GB2312" pitchFamily="49" charset="-122"/>
            </a:endParaRPr>
          </a:p>
          <a:p>
            <a:pPr>
              <a:spcBef>
                <a:spcPct val="20000"/>
              </a:spcBef>
              <a:defRPr/>
            </a:pPr>
            <a:r>
              <a:rPr lang="zh-CN" altLang="en-US" sz="3200" i="0" dirty="0">
                <a:solidFill>
                  <a:srgbClr val="000099"/>
                </a:solidFill>
                <a:effectLst>
                  <a:outerShdw blurRad="38100" dist="38100" dir="2700000" algn="tl">
                    <a:srgbClr val="C0C0C0"/>
                  </a:outerShdw>
                </a:effectLst>
                <a:ea typeface="仿宋_GB2312" pitchFamily="49" charset="-122"/>
              </a:rPr>
              <a:t>字符集合是 </a:t>
            </a:r>
            <a:r>
              <a:rPr lang="en-US" altLang="zh-CN" sz="3200" i="0" dirty="0" smtClean="0">
                <a:solidFill>
                  <a:schemeClr val="tx2"/>
                </a:solidFill>
                <a:effectLst>
                  <a:outerShdw blurRad="38100" dist="38100" dir="2700000" algn="tl">
                    <a:srgbClr val="C0C0C0"/>
                  </a:outerShdw>
                </a:effectLst>
                <a:ea typeface="仿宋_GB2312" pitchFamily="49" charset="-122"/>
              </a:rPr>
              <a:t>{C</a:t>
            </a:r>
            <a:r>
              <a:rPr lang="en-US" altLang="zh-CN" sz="3200" i="0" dirty="0">
                <a:solidFill>
                  <a:schemeClr val="tx2"/>
                </a:solidFill>
                <a:effectLst>
                  <a:outerShdw blurRad="38100" dist="38100" dir="2700000" algn="tl">
                    <a:srgbClr val="C0C0C0"/>
                  </a:outerShdw>
                </a:effectLst>
                <a:ea typeface="仿宋_GB2312" pitchFamily="49" charset="-122"/>
              </a:rPr>
              <a:t>, A, S, </a:t>
            </a:r>
            <a:r>
              <a:rPr lang="en-US" altLang="zh-CN" sz="3200" i="0" dirty="0" smtClean="0">
                <a:solidFill>
                  <a:schemeClr val="tx2"/>
                </a:solidFill>
                <a:effectLst>
                  <a:outerShdw blurRad="38100" dist="38100" dir="2700000" algn="tl">
                    <a:srgbClr val="C0C0C0"/>
                  </a:outerShdw>
                </a:effectLst>
                <a:ea typeface="仿宋_GB2312" pitchFamily="49" charset="-122"/>
              </a:rPr>
              <a:t>T}</a:t>
            </a:r>
            <a:r>
              <a:rPr lang="zh-CN" altLang="en-US" sz="3200" i="0" dirty="0">
                <a:solidFill>
                  <a:srgbClr val="000099"/>
                </a:solidFill>
                <a:effectLst>
                  <a:outerShdw blurRad="38100" dist="38100" dir="2700000" algn="tl">
                    <a:srgbClr val="C0C0C0"/>
                  </a:outerShdw>
                </a:effectLst>
                <a:ea typeface="仿宋_GB2312" pitchFamily="49" charset="-122"/>
              </a:rPr>
              <a:t>，各个字符出现的频度（次数）是 </a:t>
            </a:r>
            <a:r>
              <a:rPr lang="en-US" altLang="zh-CN" sz="3200" i="0" dirty="0" smtClean="0">
                <a:solidFill>
                  <a:schemeClr val="tx2"/>
                </a:solidFill>
                <a:effectLst>
                  <a:outerShdw blurRad="38100" dist="38100" dir="2700000" algn="tl">
                    <a:srgbClr val="C0C0C0"/>
                  </a:outerShdw>
                </a:effectLst>
                <a:ea typeface="仿宋_GB2312" pitchFamily="49" charset="-122"/>
              </a:rPr>
              <a:t>W</a:t>
            </a:r>
            <a:r>
              <a:rPr lang="zh-CN" altLang="en-US" sz="3200" i="0" dirty="0" smtClean="0">
                <a:solidFill>
                  <a:schemeClr val="tx2"/>
                </a:solidFill>
                <a:effectLst>
                  <a:outerShdw blurRad="38100" dist="38100" dir="2700000" algn="tl">
                    <a:srgbClr val="C0C0C0"/>
                  </a:outerShdw>
                </a:effectLst>
                <a:ea typeface="仿宋_GB2312" pitchFamily="49" charset="-122"/>
              </a:rPr>
              <a:t>＝</a:t>
            </a:r>
            <a:r>
              <a:rPr lang="en-US" altLang="zh-CN" sz="3200" i="0" dirty="0" smtClean="0">
                <a:solidFill>
                  <a:schemeClr val="tx2"/>
                </a:solidFill>
                <a:effectLst>
                  <a:outerShdw blurRad="38100" dist="38100" dir="2700000" algn="tl">
                    <a:srgbClr val="C0C0C0"/>
                  </a:outerShdw>
                </a:effectLst>
                <a:ea typeface="仿宋_GB2312" pitchFamily="49" charset="-122"/>
              </a:rPr>
              <a:t>{2</a:t>
            </a:r>
            <a:r>
              <a:rPr lang="en-US" altLang="zh-CN" sz="3200" i="0" dirty="0">
                <a:solidFill>
                  <a:schemeClr val="tx2"/>
                </a:solidFill>
                <a:effectLst>
                  <a:outerShdw blurRad="38100" dist="38100" dir="2700000" algn="tl">
                    <a:srgbClr val="C0C0C0"/>
                  </a:outerShdw>
                </a:effectLst>
                <a:ea typeface="仿宋_GB2312" pitchFamily="49" charset="-122"/>
              </a:rPr>
              <a:t>, 7, 4, </a:t>
            </a:r>
            <a:r>
              <a:rPr lang="en-US" altLang="zh-CN" sz="3200" i="0" dirty="0" smtClean="0">
                <a:solidFill>
                  <a:schemeClr val="tx2"/>
                </a:solidFill>
                <a:effectLst>
                  <a:outerShdw blurRad="38100" dist="38100" dir="2700000" algn="tl">
                    <a:srgbClr val="C0C0C0"/>
                  </a:outerShdw>
                </a:effectLst>
                <a:ea typeface="仿宋_GB2312" pitchFamily="49" charset="-122"/>
              </a:rPr>
              <a:t>5}</a:t>
            </a:r>
            <a:r>
              <a:rPr lang="zh-CN" altLang="en-US" sz="3200" i="0" dirty="0">
                <a:solidFill>
                  <a:srgbClr val="000099"/>
                </a:solidFill>
                <a:effectLst>
                  <a:outerShdw blurRad="38100" dist="38100" dir="2700000" algn="tl">
                    <a:srgbClr val="C0C0C0"/>
                  </a:outerShdw>
                </a:effectLst>
                <a:ea typeface="仿宋_GB2312" pitchFamily="49" charset="-122"/>
              </a:rPr>
              <a:t>。</a:t>
            </a:r>
          </a:p>
          <a:p>
            <a:pPr>
              <a:spcBef>
                <a:spcPct val="20000"/>
              </a:spcBef>
              <a:defRPr/>
            </a:pPr>
            <a:r>
              <a:rPr lang="zh-CN" altLang="en-US" sz="2800" i="0" dirty="0">
                <a:solidFill>
                  <a:srgbClr val="000099"/>
                </a:solidFill>
                <a:ea typeface="仿宋_GB2312" pitchFamily="49" charset="-122"/>
              </a:rPr>
              <a:t>         </a:t>
            </a:r>
            <a:r>
              <a:rPr lang="zh-CN" altLang="en-US" sz="3200" i="0" dirty="0">
                <a:solidFill>
                  <a:srgbClr val="000099"/>
                </a:solidFill>
                <a:effectLst>
                  <a:outerShdw blurRad="38100" dist="38100" dir="2700000" algn="tl">
                    <a:srgbClr val="C0C0C0"/>
                  </a:outerShdw>
                </a:effectLst>
                <a:ea typeface="仿宋_GB2312" pitchFamily="49" charset="-122"/>
              </a:rPr>
              <a:t>若给每个字符以等长编码</a:t>
            </a:r>
          </a:p>
          <a:p>
            <a:pPr>
              <a:spcBef>
                <a:spcPct val="20000"/>
              </a:spcBef>
              <a:defRPr/>
            </a:pPr>
            <a:r>
              <a:rPr lang="zh-CN" altLang="en-US" sz="3200" i="0" dirty="0">
                <a:effectLst>
                  <a:outerShdw blurRad="38100" dist="38100" dir="2700000" algn="tl">
                    <a:srgbClr val="C0C0C0"/>
                  </a:outerShdw>
                </a:effectLst>
                <a:ea typeface="仿宋_GB2312" pitchFamily="49" charset="-122"/>
              </a:rPr>
              <a:t>             </a:t>
            </a:r>
            <a:r>
              <a:rPr lang="en-US" altLang="zh-CN" sz="3200" i="0" dirty="0">
                <a:solidFill>
                  <a:srgbClr val="FF3300"/>
                </a:solidFill>
                <a:effectLst>
                  <a:outerShdw blurRad="38100" dist="38100" dir="2700000" algn="tl">
                    <a:srgbClr val="C0C0C0"/>
                  </a:outerShdw>
                </a:effectLst>
                <a:ea typeface="仿宋_GB2312" pitchFamily="49" charset="-122"/>
              </a:rPr>
              <a:t>A</a:t>
            </a:r>
            <a:r>
              <a:rPr lang="en-GB" altLang="zh-CN" sz="3200" i="0" dirty="0">
                <a:solidFill>
                  <a:srgbClr val="FF3300"/>
                </a:solidFill>
                <a:effectLst>
                  <a:outerShdw blurRad="38100" dist="38100" dir="2700000" algn="tl">
                    <a:srgbClr val="C0C0C0"/>
                  </a:outerShdw>
                </a:effectLst>
                <a:ea typeface="仿宋_GB2312" pitchFamily="49" charset="-122"/>
              </a:rPr>
              <a:t> : 00   T : 10    C : 01    S : 11</a:t>
            </a:r>
            <a:endParaRPr lang="en-US" altLang="zh-CN" sz="3200" i="0" dirty="0">
              <a:effectLst>
                <a:outerShdw blurRad="38100" dist="38100" dir="2700000" algn="tl">
                  <a:srgbClr val="C0C0C0"/>
                </a:outerShdw>
              </a:effectLst>
              <a:ea typeface="仿宋_GB2312" pitchFamily="49" charset="-122"/>
            </a:endParaRPr>
          </a:p>
          <a:p>
            <a:pPr>
              <a:spcBef>
                <a:spcPct val="20000"/>
              </a:spcBef>
              <a:defRPr/>
            </a:pPr>
            <a:r>
              <a:rPr lang="zh-CN" altLang="en-US" sz="3200" i="0" dirty="0">
                <a:solidFill>
                  <a:srgbClr val="000099"/>
                </a:solidFill>
                <a:effectLst>
                  <a:outerShdw blurRad="38100" dist="38100" dir="2700000" algn="tl">
                    <a:srgbClr val="C0C0C0"/>
                  </a:outerShdw>
                </a:effectLst>
                <a:ea typeface="仿宋_GB2312" pitchFamily="49" charset="-122"/>
              </a:rPr>
              <a:t>则总编码长度</a:t>
            </a:r>
            <a:r>
              <a:rPr lang="zh-CN" altLang="en-US" sz="3200" i="0" dirty="0" smtClean="0">
                <a:solidFill>
                  <a:srgbClr val="000099"/>
                </a:solidFill>
                <a:effectLst>
                  <a:outerShdw blurRad="38100" dist="38100" dir="2700000" algn="tl">
                    <a:srgbClr val="C0C0C0"/>
                  </a:outerShdw>
                </a:effectLst>
                <a:ea typeface="仿宋_GB2312" pitchFamily="49" charset="-122"/>
              </a:rPr>
              <a:t>为</a:t>
            </a:r>
            <a:r>
              <a:rPr lang="en-US" altLang="zh-CN" sz="3200" i="0" dirty="0" smtClean="0">
                <a:solidFill>
                  <a:srgbClr val="009900"/>
                </a:solidFill>
                <a:effectLst>
                  <a:outerShdw blurRad="38100" dist="38100" dir="2700000" algn="tl">
                    <a:srgbClr val="C0C0C0"/>
                  </a:outerShdw>
                </a:effectLst>
                <a:ea typeface="仿宋_GB2312" pitchFamily="49" charset="-122"/>
              </a:rPr>
              <a:t>(2+7+4+5)*2=36</a:t>
            </a:r>
            <a:r>
              <a:rPr lang="zh-CN" altLang="en-US" sz="3200" i="0" dirty="0">
                <a:effectLst>
                  <a:outerShdw blurRad="38100" dist="38100" dir="2700000" algn="tl">
                    <a:srgbClr val="C0C0C0"/>
                  </a:outerShdw>
                </a:effectLst>
                <a:ea typeface="仿宋_GB2312" pitchFamily="49" charset="-122"/>
              </a:rPr>
              <a:t>。   </a:t>
            </a:r>
          </a:p>
        </p:txBody>
      </p:sp>
      <p:sp>
        <p:nvSpPr>
          <p:cNvPr id="5" name="灯片编号占位符 4"/>
          <p:cNvSpPr>
            <a:spLocks noGrp="1"/>
          </p:cNvSpPr>
          <p:nvPr>
            <p:ph type="sldNum" sz="quarter" idx="12"/>
          </p:nvPr>
        </p:nvSpPr>
        <p:spPr/>
        <p:txBody>
          <a:bodyPr/>
          <a:lstStyle/>
          <a:p>
            <a:pPr>
              <a:defRPr/>
            </a:pPr>
            <a:fld id="{FA13E0FF-AC54-4E23-B7ED-CE167D266037}" type="slidenum">
              <a:rPr lang="en-US" altLang="zh-CN" smtClean="0"/>
              <a:pPr>
                <a:defRPr/>
              </a:pPr>
              <a:t>321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checkerboard(across)">
                                      <p:cBhvr>
                                        <p:cTn id="7" dur="500"/>
                                        <p:tgtEl>
                                          <p:spTgt spid="376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76836">
                                            <p:txEl>
                                              <p:pRg st="0" end="0"/>
                                            </p:txEl>
                                          </p:spTgt>
                                        </p:tgtEl>
                                        <p:attrNameLst>
                                          <p:attrName>style.visibility</p:attrName>
                                        </p:attrNameLst>
                                      </p:cBhvr>
                                      <p:to>
                                        <p:strVal val="visible"/>
                                      </p:to>
                                    </p:set>
                                    <p:animEffect transition="in" filter="checkerboard(across)">
                                      <p:cBhvr>
                                        <p:cTn id="12" dur="500"/>
                                        <p:tgtEl>
                                          <p:spTgt spid="376836">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76836">
                                            <p:txEl>
                                              <p:pRg st="1" end="1"/>
                                            </p:txEl>
                                          </p:spTgt>
                                        </p:tgtEl>
                                        <p:attrNameLst>
                                          <p:attrName>style.visibility</p:attrName>
                                        </p:attrNameLst>
                                      </p:cBhvr>
                                      <p:to>
                                        <p:strVal val="visible"/>
                                      </p:to>
                                    </p:set>
                                    <p:animEffect transition="in" filter="checkerboard(across)">
                                      <p:cBhvr>
                                        <p:cTn id="15" dur="500"/>
                                        <p:tgtEl>
                                          <p:spTgt spid="376836">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76836">
                                            <p:txEl>
                                              <p:pRg st="2" end="2"/>
                                            </p:txEl>
                                          </p:spTgt>
                                        </p:tgtEl>
                                        <p:attrNameLst>
                                          <p:attrName>style.visibility</p:attrName>
                                        </p:attrNameLst>
                                      </p:cBhvr>
                                      <p:to>
                                        <p:strVal val="visible"/>
                                      </p:to>
                                    </p:set>
                                    <p:animEffect transition="in" filter="checkerboard(across)">
                                      <p:cBhvr>
                                        <p:cTn id="18" dur="500"/>
                                        <p:tgtEl>
                                          <p:spTgt spid="376836">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76836">
                                            <p:txEl>
                                              <p:pRg st="3" end="3"/>
                                            </p:txEl>
                                          </p:spTgt>
                                        </p:tgtEl>
                                        <p:attrNameLst>
                                          <p:attrName>style.visibility</p:attrName>
                                        </p:attrNameLst>
                                      </p:cBhvr>
                                      <p:to>
                                        <p:strVal val="visible"/>
                                      </p:to>
                                    </p:set>
                                    <p:animEffect transition="in" filter="checkerboard(across)">
                                      <p:cBhvr>
                                        <p:cTn id="21" dur="500"/>
                                        <p:tgtEl>
                                          <p:spTgt spid="376836">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76836">
                                            <p:txEl>
                                              <p:pRg st="4" end="4"/>
                                            </p:txEl>
                                          </p:spTgt>
                                        </p:tgtEl>
                                        <p:attrNameLst>
                                          <p:attrName>style.visibility</p:attrName>
                                        </p:attrNameLst>
                                      </p:cBhvr>
                                      <p:to>
                                        <p:strVal val="visible"/>
                                      </p:to>
                                    </p:set>
                                    <p:animEffect transition="in" filter="checkerboard(across)">
                                      <p:cBhvr>
                                        <p:cTn id="24" dur="500"/>
                                        <p:tgtEl>
                                          <p:spTgt spid="376836">
                                            <p:txEl>
                                              <p:pRg st="4" end="4"/>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76836">
                                            <p:txEl>
                                              <p:pRg st="5" end="5"/>
                                            </p:txEl>
                                          </p:spTgt>
                                        </p:tgtEl>
                                        <p:attrNameLst>
                                          <p:attrName>style.visibility</p:attrName>
                                        </p:attrNameLst>
                                      </p:cBhvr>
                                      <p:to>
                                        <p:strVal val="visible"/>
                                      </p:to>
                                    </p:set>
                                    <p:animEffect transition="in" filter="checkerboard(across)">
                                      <p:cBhvr>
                                        <p:cTn id="27" dur="500"/>
                                        <p:tgtEl>
                                          <p:spTgt spid="3768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Line 2"/>
          <p:cNvSpPr>
            <a:spLocks noChangeShapeType="1"/>
          </p:cNvSpPr>
          <p:nvPr/>
        </p:nvSpPr>
        <p:spPr bwMode="auto">
          <a:xfrm flipH="1">
            <a:off x="4953000" y="1673225"/>
            <a:ext cx="152400" cy="381000"/>
          </a:xfrm>
          <a:prstGeom prst="line">
            <a:avLst/>
          </a:prstGeom>
          <a:noFill/>
          <a:ln w="28575">
            <a:solidFill>
              <a:srgbClr val="009900"/>
            </a:solidFill>
            <a:round/>
            <a:headEnd/>
            <a:tailEnd/>
          </a:ln>
        </p:spPr>
        <p:txBody>
          <a:bodyPr wrap="none" anchor="ctr"/>
          <a:lstStyle/>
          <a:p>
            <a:endParaRPr lang="zh-CN" altLang="en-US"/>
          </a:p>
        </p:txBody>
      </p:sp>
      <p:sp>
        <p:nvSpPr>
          <p:cNvPr id="377859" name="Text Box 3"/>
          <p:cNvSpPr txBox="1">
            <a:spLocks noChangeArrowheads="1"/>
          </p:cNvSpPr>
          <p:nvPr/>
        </p:nvSpPr>
        <p:spPr bwMode="auto">
          <a:xfrm>
            <a:off x="468313" y="2852738"/>
            <a:ext cx="8280400" cy="3293209"/>
          </a:xfrm>
          <a:prstGeom prst="rect">
            <a:avLst/>
          </a:prstGeom>
          <a:noFill/>
          <a:ln w="9525">
            <a:noFill/>
            <a:miter lim="800000"/>
            <a:headEnd/>
            <a:tailEnd/>
          </a:ln>
          <a:effectLst/>
        </p:spPr>
        <p:txBody>
          <a:bodyPr>
            <a:spAutoFit/>
          </a:bodyPr>
          <a:lstStyle/>
          <a:p>
            <a:pPr algn="just">
              <a:spcBef>
                <a:spcPct val="50000"/>
              </a:spcBef>
              <a:defRPr/>
            </a:pPr>
            <a:r>
              <a:rPr lang="en-US" altLang="zh-CN" sz="3200" i="0" dirty="0">
                <a:solidFill>
                  <a:schemeClr val="accent2"/>
                </a:solidFill>
                <a:effectLst>
                  <a:outerShdw blurRad="38100" dist="38100" dir="2700000" algn="tl">
                    <a:srgbClr val="C0C0C0"/>
                  </a:outerShdw>
                </a:effectLst>
                <a:ea typeface="仿宋_GB2312" pitchFamily="49" charset="-122"/>
              </a:rPr>
              <a:t>        </a:t>
            </a:r>
            <a:r>
              <a:rPr lang="zh-CN" altLang="en-US" sz="3200" i="0" dirty="0">
                <a:solidFill>
                  <a:srgbClr val="000099"/>
                </a:solidFill>
                <a:effectLst>
                  <a:outerShdw blurRad="38100" dist="38100" dir="2700000" algn="tl">
                    <a:srgbClr val="C0C0C0"/>
                  </a:outerShdw>
                </a:effectLst>
                <a:ea typeface="仿宋_GB2312" pitchFamily="49" charset="-122"/>
              </a:rPr>
              <a:t>若按各个字符出现的概率不同而给予不等长编码，可望减少总编码长度。</a:t>
            </a:r>
            <a:endParaRPr lang="zh-CN" altLang="en-US" sz="3200" i="0" dirty="0">
              <a:solidFill>
                <a:srgbClr val="000099"/>
              </a:solidFill>
              <a:ea typeface="仿宋_GB2312" pitchFamily="49" charset="-122"/>
            </a:endParaRPr>
          </a:p>
          <a:p>
            <a:pPr algn="just">
              <a:spcBef>
                <a:spcPct val="50000"/>
              </a:spcBef>
              <a:defRPr/>
            </a:pPr>
            <a:r>
              <a:rPr lang="zh-CN" altLang="en-US" sz="3200" i="0" dirty="0">
                <a:solidFill>
                  <a:srgbClr val="000099"/>
                </a:solidFill>
                <a:effectLst>
                  <a:outerShdw blurRad="38100" dist="38100" dir="2700000" algn="tl">
                    <a:srgbClr val="C0C0C0"/>
                  </a:outerShdw>
                </a:effectLst>
                <a:ea typeface="仿宋_GB2312" pitchFamily="49" charset="-122"/>
              </a:rPr>
              <a:t>        各字符出现概率为</a:t>
            </a:r>
            <a:r>
              <a:rPr lang="en-US" altLang="zh-CN" sz="3200" i="0" dirty="0" smtClean="0">
                <a:solidFill>
                  <a:schemeClr val="tx2"/>
                </a:solidFill>
                <a:effectLst>
                  <a:outerShdw blurRad="38100" dist="38100" dir="2700000" algn="tl">
                    <a:srgbClr val="C0C0C0"/>
                  </a:outerShdw>
                </a:effectLst>
                <a:ea typeface="仿宋_GB2312" pitchFamily="49" charset="-122"/>
              </a:rPr>
              <a:t>{2/18</a:t>
            </a:r>
            <a:r>
              <a:rPr lang="en-US" altLang="zh-CN" sz="3200" i="0" dirty="0">
                <a:solidFill>
                  <a:schemeClr val="tx2"/>
                </a:solidFill>
                <a:effectLst>
                  <a:outerShdw blurRad="38100" dist="38100" dir="2700000" algn="tl">
                    <a:srgbClr val="C0C0C0"/>
                  </a:outerShdw>
                </a:effectLst>
                <a:ea typeface="仿宋_GB2312" pitchFamily="49" charset="-122"/>
              </a:rPr>
              <a:t>, 7/18, 4/18, </a:t>
            </a:r>
            <a:r>
              <a:rPr lang="en-US" altLang="zh-CN" sz="3200" i="0" dirty="0" smtClean="0">
                <a:solidFill>
                  <a:schemeClr val="tx2"/>
                </a:solidFill>
                <a:effectLst>
                  <a:outerShdw blurRad="38100" dist="38100" dir="2700000" algn="tl">
                    <a:srgbClr val="C0C0C0"/>
                  </a:outerShdw>
                </a:effectLst>
                <a:ea typeface="仿宋_GB2312" pitchFamily="49" charset="-122"/>
              </a:rPr>
              <a:t>5/18}</a:t>
            </a:r>
            <a:r>
              <a:rPr lang="zh-CN" altLang="en-US" sz="3200" i="0" dirty="0">
                <a:solidFill>
                  <a:srgbClr val="000099"/>
                </a:solidFill>
                <a:effectLst>
                  <a:outerShdw blurRad="38100" dist="38100" dir="2700000" algn="tl">
                    <a:srgbClr val="C0C0C0"/>
                  </a:outerShdw>
                </a:effectLst>
                <a:ea typeface="仿宋_GB2312" pitchFamily="49" charset="-122"/>
              </a:rPr>
              <a:t>，</a:t>
            </a:r>
            <a:r>
              <a:rPr lang="zh-CN" altLang="en-US" sz="3200" i="0" dirty="0" smtClean="0">
                <a:solidFill>
                  <a:srgbClr val="000099"/>
                </a:solidFill>
                <a:effectLst>
                  <a:outerShdw blurRad="38100" dist="38100" dir="2700000" algn="tl">
                    <a:srgbClr val="C0C0C0"/>
                  </a:outerShdw>
                </a:effectLst>
                <a:ea typeface="仿宋_GB2312" pitchFamily="49" charset="-122"/>
              </a:rPr>
              <a:t>化整为</a:t>
            </a:r>
            <a:r>
              <a:rPr lang="en-US" altLang="zh-CN" sz="3200" i="0" dirty="0" smtClean="0">
                <a:solidFill>
                  <a:schemeClr val="tx2"/>
                </a:solidFill>
                <a:effectLst>
                  <a:outerShdw blurRad="38100" dist="38100" dir="2700000" algn="tl">
                    <a:srgbClr val="C0C0C0"/>
                  </a:outerShdw>
                </a:effectLst>
                <a:ea typeface="仿宋_GB2312" pitchFamily="49" charset="-122"/>
              </a:rPr>
              <a:t>{2</a:t>
            </a:r>
            <a:r>
              <a:rPr lang="en-US" altLang="zh-CN" sz="3200" i="0" dirty="0">
                <a:solidFill>
                  <a:schemeClr val="tx2"/>
                </a:solidFill>
                <a:effectLst>
                  <a:outerShdw blurRad="38100" dist="38100" dir="2700000" algn="tl">
                    <a:srgbClr val="C0C0C0"/>
                  </a:outerShdw>
                </a:effectLst>
                <a:ea typeface="仿宋_GB2312" pitchFamily="49" charset="-122"/>
              </a:rPr>
              <a:t>, 7, 4</a:t>
            </a:r>
            <a:r>
              <a:rPr lang="zh-CN" altLang="en-GB" sz="3200" i="0" dirty="0">
                <a:solidFill>
                  <a:schemeClr val="tx2"/>
                </a:solidFill>
                <a:effectLst>
                  <a:outerShdw blurRad="38100" dist="38100" dir="2700000" algn="tl">
                    <a:srgbClr val="C0C0C0"/>
                  </a:outerShdw>
                </a:effectLst>
                <a:ea typeface="仿宋_GB2312" pitchFamily="49" charset="-122"/>
              </a:rPr>
              <a:t>, </a:t>
            </a:r>
            <a:r>
              <a:rPr lang="en-US" altLang="zh-CN" sz="3200" i="0" dirty="0" smtClean="0">
                <a:solidFill>
                  <a:schemeClr val="tx2"/>
                </a:solidFill>
                <a:effectLst>
                  <a:outerShdw blurRad="38100" dist="38100" dir="2700000" algn="tl">
                    <a:srgbClr val="C0C0C0"/>
                  </a:outerShdw>
                </a:effectLst>
                <a:ea typeface="仿宋_GB2312" pitchFamily="49" charset="-122"/>
              </a:rPr>
              <a:t>5}</a:t>
            </a:r>
            <a:r>
              <a:rPr lang="zh-CN" altLang="en-US" sz="3200" i="0" dirty="0">
                <a:solidFill>
                  <a:srgbClr val="000099"/>
                </a:solidFill>
                <a:effectLst>
                  <a:outerShdw blurRad="38100" dist="38100" dir="2700000" algn="tl">
                    <a:srgbClr val="C0C0C0"/>
                  </a:outerShdw>
                </a:effectLst>
                <a:ea typeface="仿宋_GB2312" pitchFamily="49" charset="-122"/>
              </a:rPr>
              <a:t>。以它们为各叶结点上的权值，建立</a:t>
            </a:r>
            <a:r>
              <a:rPr lang="en-US" altLang="zh-CN" sz="3200" i="0" dirty="0">
                <a:solidFill>
                  <a:schemeClr val="tx2"/>
                </a:solidFill>
                <a:effectLst>
                  <a:outerShdw blurRad="38100" dist="38100" dir="2700000" algn="tl">
                    <a:srgbClr val="C0C0C0"/>
                  </a:outerShdw>
                </a:effectLst>
                <a:ea typeface="仿宋_GB2312" pitchFamily="49" charset="-122"/>
              </a:rPr>
              <a:t>Huffman</a:t>
            </a:r>
            <a:r>
              <a:rPr lang="zh-CN" altLang="en-US" sz="3200" i="0" dirty="0">
                <a:solidFill>
                  <a:srgbClr val="000099"/>
                </a:solidFill>
                <a:effectLst>
                  <a:outerShdw blurRad="38100" dist="38100" dir="2700000" algn="tl">
                    <a:srgbClr val="C0C0C0"/>
                  </a:outerShdw>
                </a:effectLst>
                <a:ea typeface="仿宋_GB2312" pitchFamily="49" charset="-122"/>
              </a:rPr>
              <a:t>树。</a:t>
            </a:r>
            <a:r>
              <a:rPr lang="zh-CN" altLang="en-US" sz="3200" i="0" dirty="0">
                <a:solidFill>
                  <a:srgbClr val="009900"/>
                </a:solidFill>
                <a:effectLst>
                  <a:outerShdw blurRad="38100" dist="38100" dir="2700000" algn="tl">
                    <a:srgbClr val="C0C0C0"/>
                  </a:outerShdw>
                </a:effectLst>
                <a:ea typeface="仿宋_GB2312" pitchFamily="49" charset="-122"/>
              </a:rPr>
              <a:t>左分支</a:t>
            </a:r>
            <a:r>
              <a:rPr lang="zh-CN" altLang="en-US" sz="3200" i="0" dirty="0" smtClean="0">
                <a:solidFill>
                  <a:srgbClr val="000099"/>
                </a:solidFill>
                <a:effectLst>
                  <a:outerShdw blurRad="38100" dist="38100" dir="2700000" algn="tl">
                    <a:srgbClr val="C0C0C0"/>
                  </a:outerShdw>
                </a:effectLst>
                <a:ea typeface="仿宋_GB2312" pitchFamily="49" charset="-122"/>
              </a:rPr>
              <a:t>赋</a:t>
            </a:r>
            <a:r>
              <a:rPr lang="en-US" altLang="zh-CN" sz="3200" i="0" dirty="0" smtClean="0">
                <a:solidFill>
                  <a:schemeClr val="tx2"/>
                </a:solidFill>
                <a:effectLst>
                  <a:outerShdw blurRad="38100" dist="38100" dir="2700000" algn="tl">
                    <a:srgbClr val="C0C0C0"/>
                  </a:outerShdw>
                </a:effectLst>
                <a:ea typeface="仿宋_GB2312" pitchFamily="49" charset="-122"/>
              </a:rPr>
              <a:t>0</a:t>
            </a:r>
            <a:r>
              <a:rPr lang="zh-CN" altLang="en-US" sz="3200" i="0" dirty="0">
                <a:solidFill>
                  <a:srgbClr val="000099"/>
                </a:solidFill>
                <a:effectLst>
                  <a:outerShdw blurRad="38100" dist="38100" dir="2700000" algn="tl">
                    <a:srgbClr val="C0C0C0"/>
                  </a:outerShdw>
                </a:effectLst>
                <a:ea typeface="仿宋_GB2312" pitchFamily="49" charset="-122"/>
              </a:rPr>
              <a:t>，</a:t>
            </a:r>
            <a:r>
              <a:rPr lang="zh-CN" altLang="en-US" sz="3200" i="0" dirty="0">
                <a:solidFill>
                  <a:srgbClr val="009900"/>
                </a:solidFill>
                <a:effectLst>
                  <a:outerShdw blurRad="38100" dist="38100" dir="2700000" algn="tl">
                    <a:srgbClr val="C0C0C0"/>
                  </a:outerShdw>
                </a:effectLst>
                <a:ea typeface="仿宋_GB2312" pitchFamily="49" charset="-122"/>
              </a:rPr>
              <a:t>右</a:t>
            </a:r>
            <a:r>
              <a:rPr lang="zh-CN" altLang="en-US" sz="3200" i="0" dirty="0" smtClean="0">
                <a:solidFill>
                  <a:srgbClr val="009900"/>
                </a:solidFill>
                <a:effectLst>
                  <a:outerShdw blurRad="38100" dist="38100" dir="2700000" algn="tl">
                    <a:srgbClr val="C0C0C0"/>
                  </a:outerShdw>
                </a:effectLst>
                <a:ea typeface="仿宋_GB2312" pitchFamily="49" charset="-122"/>
              </a:rPr>
              <a:t>分支</a:t>
            </a:r>
            <a:r>
              <a:rPr lang="zh-CN" altLang="en-US" sz="3200" i="0" dirty="0" smtClean="0">
                <a:solidFill>
                  <a:srgbClr val="000099"/>
                </a:solidFill>
                <a:effectLst>
                  <a:outerShdw blurRad="38100" dist="38100" dir="2700000" algn="tl">
                    <a:srgbClr val="C0C0C0"/>
                  </a:outerShdw>
                </a:effectLst>
                <a:ea typeface="仿宋_GB2312" pitchFamily="49" charset="-122"/>
              </a:rPr>
              <a:t>赋</a:t>
            </a:r>
            <a:r>
              <a:rPr lang="zh-CN" altLang="en-US" sz="3200" i="0" dirty="0" smtClean="0">
                <a:solidFill>
                  <a:schemeClr val="tx2"/>
                </a:solidFill>
                <a:effectLst>
                  <a:outerShdw blurRad="38100" dist="38100" dir="2700000" algn="tl">
                    <a:srgbClr val="C0C0C0"/>
                  </a:outerShdw>
                </a:effectLst>
                <a:ea typeface="仿宋_GB2312" pitchFamily="49" charset="-122"/>
              </a:rPr>
              <a:t> </a:t>
            </a:r>
            <a:r>
              <a:rPr lang="en-US" altLang="zh-CN" sz="3200" i="0" dirty="0" smtClean="0">
                <a:solidFill>
                  <a:schemeClr val="tx2"/>
                </a:solidFill>
                <a:effectLst>
                  <a:outerShdw blurRad="38100" dist="38100" dir="2700000" algn="tl">
                    <a:srgbClr val="C0C0C0"/>
                  </a:outerShdw>
                </a:effectLst>
                <a:ea typeface="仿宋_GB2312" pitchFamily="49" charset="-122"/>
              </a:rPr>
              <a:t>1</a:t>
            </a:r>
            <a:r>
              <a:rPr lang="zh-CN" altLang="en-US" sz="3200" i="0" dirty="0">
                <a:solidFill>
                  <a:srgbClr val="000099"/>
                </a:solidFill>
                <a:effectLst>
                  <a:outerShdw blurRad="38100" dist="38100" dir="2700000" algn="tl">
                    <a:srgbClr val="C0C0C0"/>
                  </a:outerShdw>
                </a:effectLst>
                <a:ea typeface="仿宋_GB2312" pitchFamily="49" charset="-122"/>
              </a:rPr>
              <a:t>，得</a:t>
            </a:r>
            <a:r>
              <a:rPr lang="en-US" altLang="zh-CN" sz="3200" i="0" dirty="0">
                <a:solidFill>
                  <a:schemeClr val="tx2"/>
                </a:solidFill>
                <a:effectLst>
                  <a:outerShdw blurRad="38100" dist="38100" dir="2700000" algn="tl">
                    <a:srgbClr val="C0C0C0"/>
                  </a:outerShdw>
                </a:effectLst>
                <a:ea typeface="仿宋_GB2312" pitchFamily="49" charset="-122"/>
              </a:rPr>
              <a:t>Huffman</a:t>
            </a:r>
            <a:r>
              <a:rPr lang="zh-CN" altLang="en-US" sz="3200" i="0" dirty="0">
                <a:solidFill>
                  <a:srgbClr val="000099"/>
                </a:solidFill>
                <a:effectLst>
                  <a:outerShdw blurRad="38100" dist="38100" dir="2700000" algn="tl">
                    <a:srgbClr val="C0C0C0"/>
                  </a:outerShdw>
                </a:effectLst>
                <a:ea typeface="仿宋_GB2312" pitchFamily="49" charset="-122"/>
              </a:rPr>
              <a:t>编码</a:t>
            </a:r>
            <a:r>
              <a:rPr lang="zh-CN" altLang="en-GB" sz="3200" i="0" dirty="0">
                <a:solidFill>
                  <a:srgbClr val="000099"/>
                </a:solidFill>
                <a:effectLst>
                  <a:outerShdw blurRad="38100" dist="38100" dir="2700000" algn="tl">
                    <a:srgbClr val="C0C0C0"/>
                  </a:outerShdw>
                </a:effectLst>
                <a:ea typeface="仿宋_GB2312" pitchFamily="49" charset="-122"/>
              </a:rPr>
              <a:t>（变长编码）</a:t>
            </a:r>
            <a:r>
              <a:rPr lang="zh-CN" altLang="en-US" sz="3200" i="0" dirty="0">
                <a:solidFill>
                  <a:srgbClr val="000099"/>
                </a:solidFill>
                <a:effectLst>
                  <a:outerShdw blurRad="38100" dist="38100" dir="2700000" algn="tl">
                    <a:srgbClr val="C0C0C0"/>
                  </a:outerShdw>
                </a:effectLst>
                <a:ea typeface="仿宋_GB2312" pitchFamily="49" charset="-122"/>
              </a:rPr>
              <a:t>。</a:t>
            </a:r>
          </a:p>
        </p:txBody>
      </p:sp>
      <p:sp>
        <p:nvSpPr>
          <p:cNvPr id="377860" name="Line 4"/>
          <p:cNvSpPr>
            <a:spLocks noChangeShapeType="1"/>
          </p:cNvSpPr>
          <p:nvPr/>
        </p:nvSpPr>
        <p:spPr bwMode="auto">
          <a:xfrm>
            <a:off x="4648200" y="758825"/>
            <a:ext cx="914400" cy="1219200"/>
          </a:xfrm>
          <a:prstGeom prst="line">
            <a:avLst/>
          </a:prstGeom>
          <a:noFill/>
          <a:ln w="28575">
            <a:solidFill>
              <a:srgbClr val="009900"/>
            </a:solidFill>
            <a:round/>
            <a:headEnd/>
            <a:tailEnd/>
          </a:ln>
        </p:spPr>
        <p:txBody>
          <a:bodyPr wrap="none" anchor="ctr"/>
          <a:lstStyle/>
          <a:p>
            <a:endParaRPr lang="zh-CN" altLang="en-US"/>
          </a:p>
        </p:txBody>
      </p:sp>
      <p:sp>
        <p:nvSpPr>
          <p:cNvPr id="377861" name="Line 5"/>
          <p:cNvSpPr>
            <a:spLocks noChangeShapeType="1"/>
          </p:cNvSpPr>
          <p:nvPr/>
        </p:nvSpPr>
        <p:spPr bwMode="auto">
          <a:xfrm>
            <a:off x="4191000" y="1444625"/>
            <a:ext cx="152400" cy="533400"/>
          </a:xfrm>
          <a:prstGeom prst="line">
            <a:avLst/>
          </a:prstGeom>
          <a:noFill/>
          <a:ln w="28575">
            <a:solidFill>
              <a:srgbClr val="009900"/>
            </a:solidFill>
            <a:round/>
            <a:headEnd/>
            <a:tailEnd/>
          </a:ln>
        </p:spPr>
        <p:txBody>
          <a:bodyPr wrap="none" anchor="ctr"/>
          <a:lstStyle/>
          <a:p>
            <a:endParaRPr lang="zh-CN" altLang="en-US"/>
          </a:p>
        </p:txBody>
      </p:sp>
      <p:sp>
        <p:nvSpPr>
          <p:cNvPr id="377862" name="Line 6"/>
          <p:cNvSpPr>
            <a:spLocks noChangeShapeType="1"/>
          </p:cNvSpPr>
          <p:nvPr/>
        </p:nvSpPr>
        <p:spPr bwMode="auto">
          <a:xfrm flipH="1">
            <a:off x="3657600" y="911225"/>
            <a:ext cx="838200" cy="1143000"/>
          </a:xfrm>
          <a:prstGeom prst="line">
            <a:avLst/>
          </a:prstGeom>
          <a:noFill/>
          <a:ln w="28575">
            <a:solidFill>
              <a:srgbClr val="009900"/>
            </a:solidFill>
            <a:round/>
            <a:headEnd/>
            <a:tailEnd/>
          </a:ln>
        </p:spPr>
        <p:txBody>
          <a:bodyPr wrap="none" anchor="ctr"/>
          <a:lstStyle/>
          <a:p>
            <a:endParaRPr lang="zh-CN" altLang="en-US"/>
          </a:p>
        </p:txBody>
      </p:sp>
      <p:sp>
        <p:nvSpPr>
          <p:cNvPr id="377863" name="Oval 7"/>
          <p:cNvSpPr>
            <a:spLocks noChangeArrowheads="1"/>
          </p:cNvSpPr>
          <p:nvPr/>
        </p:nvSpPr>
        <p:spPr bwMode="auto">
          <a:xfrm>
            <a:off x="4419600" y="606425"/>
            <a:ext cx="457200" cy="457200"/>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7864" name="Oval 8"/>
          <p:cNvSpPr>
            <a:spLocks noChangeArrowheads="1"/>
          </p:cNvSpPr>
          <p:nvPr/>
        </p:nvSpPr>
        <p:spPr bwMode="auto">
          <a:xfrm>
            <a:off x="3886200" y="1216025"/>
            <a:ext cx="457200" cy="457200"/>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7865" name="Oval 9"/>
          <p:cNvSpPr>
            <a:spLocks noChangeArrowheads="1"/>
          </p:cNvSpPr>
          <p:nvPr/>
        </p:nvSpPr>
        <p:spPr bwMode="auto">
          <a:xfrm>
            <a:off x="4953000" y="1216025"/>
            <a:ext cx="457200" cy="457200"/>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7866" name="Rectangle 10"/>
          <p:cNvSpPr>
            <a:spLocks noChangeArrowheads="1"/>
          </p:cNvSpPr>
          <p:nvPr/>
        </p:nvSpPr>
        <p:spPr bwMode="auto">
          <a:xfrm>
            <a:off x="3352800" y="1978025"/>
            <a:ext cx="457200" cy="38100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7867" name="Text Box 11"/>
          <p:cNvSpPr txBox="1">
            <a:spLocks noChangeArrowheads="1"/>
          </p:cNvSpPr>
          <p:nvPr/>
        </p:nvSpPr>
        <p:spPr bwMode="auto">
          <a:xfrm>
            <a:off x="3429000" y="1901825"/>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7</a:t>
            </a:r>
            <a:endParaRPr lang="en-US" altLang="zh-CN" b="0" i="0"/>
          </a:p>
        </p:txBody>
      </p:sp>
      <p:sp>
        <p:nvSpPr>
          <p:cNvPr id="377868" name="Rectangle 12"/>
          <p:cNvSpPr>
            <a:spLocks noChangeArrowheads="1"/>
          </p:cNvSpPr>
          <p:nvPr/>
        </p:nvSpPr>
        <p:spPr bwMode="auto">
          <a:xfrm>
            <a:off x="4038600" y="1978025"/>
            <a:ext cx="457200" cy="38100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7869" name="Rectangle 13"/>
          <p:cNvSpPr>
            <a:spLocks noChangeArrowheads="1"/>
          </p:cNvSpPr>
          <p:nvPr/>
        </p:nvSpPr>
        <p:spPr bwMode="auto">
          <a:xfrm>
            <a:off x="5410200" y="1978025"/>
            <a:ext cx="457200" cy="38100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7870" name="Rectangle 14"/>
          <p:cNvSpPr>
            <a:spLocks noChangeArrowheads="1"/>
          </p:cNvSpPr>
          <p:nvPr/>
        </p:nvSpPr>
        <p:spPr bwMode="auto">
          <a:xfrm>
            <a:off x="4724400" y="1978025"/>
            <a:ext cx="457200" cy="38100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7871" name="Text Box 15"/>
          <p:cNvSpPr txBox="1">
            <a:spLocks noChangeArrowheads="1"/>
          </p:cNvSpPr>
          <p:nvPr/>
        </p:nvSpPr>
        <p:spPr bwMode="auto">
          <a:xfrm>
            <a:off x="4057650" y="1901825"/>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2</a:t>
            </a:r>
            <a:endParaRPr lang="en-US" altLang="zh-CN" b="0" i="0"/>
          </a:p>
        </p:txBody>
      </p:sp>
      <p:sp>
        <p:nvSpPr>
          <p:cNvPr id="377872" name="Text Box 16"/>
          <p:cNvSpPr txBox="1">
            <a:spLocks noChangeArrowheads="1"/>
          </p:cNvSpPr>
          <p:nvPr/>
        </p:nvSpPr>
        <p:spPr bwMode="auto">
          <a:xfrm>
            <a:off x="4800600" y="1901825"/>
            <a:ext cx="361950"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5</a:t>
            </a:r>
            <a:endParaRPr lang="en-US" altLang="zh-CN" b="0" i="0"/>
          </a:p>
        </p:txBody>
      </p:sp>
      <p:sp>
        <p:nvSpPr>
          <p:cNvPr id="377873" name="Text Box 17"/>
          <p:cNvSpPr txBox="1">
            <a:spLocks noChangeArrowheads="1"/>
          </p:cNvSpPr>
          <p:nvPr/>
        </p:nvSpPr>
        <p:spPr bwMode="auto">
          <a:xfrm>
            <a:off x="5429250" y="1916113"/>
            <a:ext cx="361950"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4</a:t>
            </a:r>
            <a:endParaRPr lang="en-US" altLang="zh-CN" b="0" i="0"/>
          </a:p>
        </p:txBody>
      </p:sp>
      <p:sp>
        <p:nvSpPr>
          <p:cNvPr id="377874" name="Text Box 18"/>
          <p:cNvSpPr txBox="1">
            <a:spLocks noChangeArrowheads="1"/>
          </p:cNvSpPr>
          <p:nvPr/>
        </p:nvSpPr>
        <p:spPr bwMode="auto">
          <a:xfrm>
            <a:off x="4057650" y="696913"/>
            <a:ext cx="361950" cy="519112"/>
          </a:xfrm>
          <a:prstGeom prst="rect">
            <a:avLst/>
          </a:prstGeom>
          <a:noFill/>
          <a:ln w="38100">
            <a:noFill/>
            <a:miter lim="800000"/>
            <a:headEnd/>
            <a:tailEnd/>
          </a:ln>
        </p:spPr>
        <p:txBody>
          <a:bodyPr wrap="none" anchor="ctr">
            <a:spAutoFit/>
          </a:bodyPr>
          <a:lstStyle/>
          <a:p>
            <a:pPr algn="ctr"/>
            <a:r>
              <a:rPr lang="en-US" altLang="zh-CN" sz="2800" i="0"/>
              <a:t>0</a:t>
            </a:r>
            <a:endParaRPr lang="en-US" altLang="zh-CN" b="0" i="0"/>
          </a:p>
        </p:txBody>
      </p:sp>
      <p:sp>
        <p:nvSpPr>
          <p:cNvPr id="377875" name="Text Box 19"/>
          <p:cNvSpPr txBox="1">
            <a:spLocks noChangeArrowheads="1"/>
          </p:cNvSpPr>
          <p:nvPr/>
        </p:nvSpPr>
        <p:spPr bwMode="auto">
          <a:xfrm>
            <a:off x="4972050" y="682625"/>
            <a:ext cx="361950" cy="519113"/>
          </a:xfrm>
          <a:prstGeom prst="rect">
            <a:avLst/>
          </a:prstGeom>
          <a:noFill/>
          <a:ln w="38100">
            <a:noFill/>
            <a:miter lim="800000"/>
            <a:headEnd/>
            <a:tailEnd/>
          </a:ln>
        </p:spPr>
        <p:txBody>
          <a:bodyPr wrap="none" anchor="ctr">
            <a:spAutoFit/>
          </a:bodyPr>
          <a:lstStyle/>
          <a:p>
            <a:pPr algn="ctr"/>
            <a:r>
              <a:rPr lang="en-US" altLang="zh-CN" sz="2800" i="0"/>
              <a:t>1</a:t>
            </a:r>
            <a:endParaRPr lang="en-US" altLang="zh-CN" b="0" i="0"/>
          </a:p>
        </p:txBody>
      </p:sp>
      <p:sp>
        <p:nvSpPr>
          <p:cNvPr id="377876" name="Text Box 20"/>
          <p:cNvSpPr txBox="1">
            <a:spLocks noChangeArrowheads="1"/>
          </p:cNvSpPr>
          <p:nvPr/>
        </p:nvSpPr>
        <p:spPr bwMode="auto">
          <a:xfrm>
            <a:off x="4724400" y="1444625"/>
            <a:ext cx="361950" cy="519113"/>
          </a:xfrm>
          <a:prstGeom prst="rect">
            <a:avLst/>
          </a:prstGeom>
          <a:noFill/>
          <a:ln w="38100">
            <a:noFill/>
            <a:miter lim="800000"/>
            <a:headEnd/>
            <a:tailEnd/>
          </a:ln>
        </p:spPr>
        <p:txBody>
          <a:bodyPr wrap="none" anchor="ctr">
            <a:spAutoFit/>
          </a:bodyPr>
          <a:lstStyle/>
          <a:p>
            <a:pPr algn="ctr"/>
            <a:r>
              <a:rPr lang="en-US" altLang="zh-CN" sz="2800" i="0"/>
              <a:t>0</a:t>
            </a:r>
            <a:endParaRPr lang="en-US" altLang="zh-CN" b="0" i="0"/>
          </a:p>
        </p:txBody>
      </p:sp>
      <p:sp>
        <p:nvSpPr>
          <p:cNvPr id="377877" name="Text Box 21"/>
          <p:cNvSpPr txBox="1">
            <a:spLocks noChangeArrowheads="1"/>
          </p:cNvSpPr>
          <p:nvPr/>
        </p:nvSpPr>
        <p:spPr bwMode="auto">
          <a:xfrm>
            <a:off x="3505200" y="1444625"/>
            <a:ext cx="361950" cy="519113"/>
          </a:xfrm>
          <a:prstGeom prst="rect">
            <a:avLst/>
          </a:prstGeom>
          <a:noFill/>
          <a:ln w="38100">
            <a:noFill/>
            <a:miter lim="800000"/>
            <a:headEnd/>
            <a:tailEnd/>
          </a:ln>
        </p:spPr>
        <p:txBody>
          <a:bodyPr wrap="none" anchor="ctr">
            <a:spAutoFit/>
          </a:bodyPr>
          <a:lstStyle/>
          <a:p>
            <a:pPr algn="ctr"/>
            <a:r>
              <a:rPr lang="en-US" altLang="zh-CN" sz="2800" i="0"/>
              <a:t>0</a:t>
            </a:r>
            <a:endParaRPr lang="en-US" altLang="zh-CN" b="0" i="0"/>
          </a:p>
        </p:txBody>
      </p:sp>
      <p:sp>
        <p:nvSpPr>
          <p:cNvPr id="377878" name="Text Box 22"/>
          <p:cNvSpPr txBox="1">
            <a:spLocks noChangeArrowheads="1"/>
          </p:cNvSpPr>
          <p:nvPr/>
        </p:nvSpPr>
        <p:spPr bwMode="auto">
          <a:xfrm>
            <a:off x="5429250" y="1444625"/>
            <a:ext cx="361950" cy="519113"/>
          </a:xfrm>
          <a:prstGeom prst="rect">
            <a:avLst/>
          </a:prstGeom>
          <a:noFill/>
          <a:ln w="38100">
            <a:noFill/>
            <a:miter lim="800000"/>
            <a:headEnd/>
            <a:tailEnd/>
          </a:ln>
        </p:spPr>
        <p:txBody>
          <a:bodyPr wrap="none" anchor="ctr">
            <a:spAutoFit/>
          </a:bodyPr>
          <a:lstStyle/>
          <a:p>
            <a:pPr algn="ctr"/>
            <a:r>
              <a:rPr lang="en-US" altLang="zh-CN" sz="2800" i="0"/>
              <a:t>1</a:t>
            </a:r>
            <a:endParaRPr lang="en-US" altLang="zh-CN" b="0" i="0"/>
          </a:p>
        </p:txBody>
      </p:sp>
      <p:sp>
        <p:nvSpPr>
          <p:cNvPr id="377879" name="Text Box 23"/>
          <p:cNvSpPr txBox="1">
            <a:spLocks noChangeArrowheads="1"/>
          </p:cNvSpPr>
          <p:nvPr/>
        </p:nvSpPr>
        <p:spPr bwMode="auto">
          <a:xfrm>
            <a:off x="4267200" y="1444625"/>
            <a:ext cx="361950" cy="519113"/>
          </a:xfrm>
          <a:prstGeom prst="rect">
            <a:avLst/>
          </a:prstGeom>
          <a:noFill/>
          <a:ln w="38100">
            <a:noFill/>
            <a:miter lim="800000"/>
            <a:headEnd/>
            <a:tailEnd/>
          </a:ln>
        </p:spPr>
        <p:txBody>
          <a:bodyPr wrap="none" anchor="ctr">
            <a:spAutoFit/>
          </a:bodyPr>
          <a:lstStyle/>
          <a:p>
            <a:pPr algn="ctr"/>
            <a:r>
              <a:rPr lang="en-US" altLang="zh-CN" sz="2800" i="0"/>
              <a:t>1</a:t>
            </a:r>
            <a:endParaRPr lang="en-US" altLang="zh-CN" b="0" i="0"/>
          </a:p>
        </p:txBody>
      </p:sp>
      <p:sp>
        <p:nvSpPr>
          <p:cNvPr id="377880" name="Text Box 24"/>
          <p:cNvSpPr txBox="1">
            <a:spLocks noChangeArrowheads="1"/>
          </p:cNvSpPr>
          <p:nvPr/>
        </p:nvSpPr>
        <p:spPr bwMode="auto">
          <a:xfrm>
            <a:off x="3429000" y="2286000"/>
            <a:ext cx="441325"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A</a:t>
            </a:r>
            <a:endParaRPr lang="en-US" altLang="zh-CN" b="0" i="0"/>
          </a:p>
        </p:txBody>
      </p:sp>
      <p:sp>
        <p:nvSpPr>
          <p:cNvPr id="377881" name="Text Box 25"/>
          <p:cNvSpPr txBox="1">
            <a:spLocks noChangeArrowheads="1"/>
          </p:cNvSpPr>
          <p:nvPr/>
        </p:nvSpPr>
        <p:spPr bwMode="auto">
          <a:xfrm>
            <a:off x="4038600" y="2286000"/>
            <a:ext cx="441325"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C</a:t>
            </a:r>
            <a:endParaRPr lang="en-US" altLang="zh-CN" b="0" i="0"/>
          </a:p>
        </p:txBody>
      </p:sp>
      <p:sp>
        <p:nvSpPr>
          <p:cNvPr id="377882" name="Text Box 26"/>
          <p:cNvSpPr txBox="1">
            <a:spLocks noChangeArrowheads="1"/>
          </p:cNvSpPr>
          <p:nvPr/>
        </p:nvSpPr>
        <p:spPr bwMode="auto">
          <a:xfrm>
            <a:off x="4749800" y="2300288"/>
            <a:ext cx="420688"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T</a:t>
            </a:r>
            <a:endParaRPr lang="en-US" altLang="zh-CN" b="0" i="0"/>
          </a:p>
        </p:txBody>
      </p:sp>
      <p:sp>
        <p:nvSpPr>
          <p:cNvPr id="377883" name="Text Box 27"/>
          <p:cNvSpPr txBox="1">
            <a:spLocks noChangeArrowheads="1"/>
          </p:cNvSpPr>
          <p:nvPr/>
        </p:nvSpPr>
        <p:spPr bwMode="auto">
          <a:xfrm>
            <a:off x="5410200" y="2286000"/>
            <a:ext cx="382588"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S</a:t>
            </a:r>
            <a:endParaRPr lang="en-US" altLang="zh-CN" b="0" i="0"/>
          </a:p>
        </p:txBody>
      </p:sp>
      <p:sp>
        <p:nvSpPr>
          <p:cNvPr id="28" name="灯片编号占位符 27"/>
          <p:cNvSpPr>
            <a:spLocks noGrp="1"/>
          </p:cNvSpPr>
          <p:nvPr>
            <p:ph type="sldNum" sz="quarter" idx="12"/>
          </p:nvPr>
        </p:nvSpPr>
        <p:spPr/>
        <p:txBody>
          <a:bodyPr/>
          <a:lstStyle/>
          <a:p>
            <a:pPr>
              <a:defRPr/>
            </a:pPr>
            <a:fld id="{FA13E0FF-AC54-4E23-B7ED-CE167D266037}" type="slidenum">
              <a:rPr lang="en-US" altLang="zh-CN" smtClean="0"/>
              <a:pPr>
                <a:defRPr/>
              </a:pPr>
              <a:t>322</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anim calcmode="lin" valueType="num">
                                      <p:cBhvr additive="base">
                                        <p:cTn id="7" dur="500" fill="hold"/>
                                        <p:tgtEl>
                                          <p:spTgt spid="377858"/>
                                        </p:tgtEl>
                                        <p:attrNameLst>
                                          <p:attrName>ppt_x</p:attrName>
                                        </p:attrNameLst>
                                      </p:cBhvr>
                                      <p:tavLst>
                                        <p:tav tm="0">
                                          <p:val>
                                            <p:strVal val="#ppt_x"/>
                                          </p:val>
                                        </p:tav>
                                        <p:tav tm="100000">
                                          <p:val>
                                            <p:strVal val="#ppt_x"/>
                                          </p:val>
                                        </p:tav>
                                      </p:tavLst>
                                    </p:anim>
                                    <p:anim calcmode="lin" valueType="num">
                                      <p:cBhvr additive="base">
                                        <p:cTn id="8" dur="500" fill="hold"/>
                                        <p:tgtEl>
                                          <p:spTgt spid="37785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77860"/>
                                        </p:tgtEl>
                                        <p:attrNameLst>
                                          <p:attrName>style.visibility</p:attrName>
                                        </p:attrNameLst>
                                      </p:cBhvr>
                                      <p:to>
                                        <p:strVal val="visible"/>
                                      </p:to>
                                    </p:set>
                                    <p:anim calcmode="lin" valueType="num">
                                      <p:cBhvr additive="base">
                                        <p:cTn id="11" dur="500" fill="hold"/>
                                        <p:tgtEl>
                                          <p:spTgt spid="377860"/>
                                        </p:tgtEl>
                                        <p:attrNameLst>
                                          <p:attrName>ppt_x</p:attrName>
                                        </p:attrNameLst>
                                      </p:cBhvr>
                                      <p:tavLst>
                                        <p:tav tm="0">
                                          <p:val>
                                            <p:strVal val="#ppt_x"/>
                                          </p:val>
                                        </p:tav>
                                        <p:tav tm="100000">
                                          <p:val>
                                            <p:strVal val="#ppt_x"/>
                                          </p:val>
                                        </p:tav>
                                      </p:tavLst>
                                    </p:anim>
                                    <p:anim calcmode="lin" valueType="num">
                                      <p:cBhvr additive="base">
                                        <p:cTn id="12" dur="500" fill="hold"/>
                                        <p:tgtEl>
                                          <p:spTgt spid="37786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77861"/>
                                        </p:tgtEl>
                                        <p:attrNameLst>
                                          <p:attrName>style.visibility</p:attrName>
                                        </p:attrNameLst>
                                      </p:cBhvr>
                                      <p:to>
                                        <p:strVal val="visible"/>
                                      </p:to>
                                    </p:set>
                                    <p:anim calcmode="lin" valueType="num">
                                      <p:cBhvr additive="base">
                                        <p:cTn id="15" dur="500" fill="hold"/>
                                        <p:tgtEl>
                                          <p:spTgt spid="377861"/>
                                        </p:tgtEl>
                                        <p:attrNameLst>
                                          <p:attrName>ppt_x</p:attrName>
                                        </p:attrNameLst>
                                      </p:cBhvr>
                                      <p:tavLst>
                                        <p:tav tm="0">
                                          <p:val>
                                            <p:strVal val="#ppt_x"/>
                                          </p:val>
                                        </p:tav>
                                        <p:tav tm="100000">
                                          <p:val>
                                            <p:strVal val="#ppt_x"/>
                                          </p:val>
                                        </p:tav>
                                      </p:tavLst>
                                    </p:anim>
                                    <p:anim calcmode="lin" valueType="num">
                                      <p:cBhvr additive="base">
                                        <p:cTn id="16" dur="500" fill="hold"/>
                                        <p:tgtEl>
                                          <p:spTgt spid="37786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77862"/>
                                        </p:tgtEl>
                                        <p:attrNameLst>
                                          <p:attrName>style.visibility</p:attrName>
                                        </p:attrNameLst>
                                      </p:cBhvr>
                                      <p:to>
                                        <p:strVal val="visible"/>
                                      </p:to>
                                    </p:set>
                                    <p:anim calcmode="lin" valueType="num">
                                      <p:cBhvr additive="base">
                                        <p:cTn id="19" dur="500" fill="hold"/>
                                        <p:tgtEl>
                                          <p:spTgt spid="377862"/>
                                        </p:tgtEl>
                                        <p:attrNameLst>
                                          <p:attrName>ppt_x</p:attrName>
                                        </p:attrNameLst>
                                      </p:cBhvr>
                                      <p:tavLst>
                                        <p:tav tm="0">
                                          <p:val>
                                            <p:strVal val="#ppt_x"/>
                                          </p:val>
                                        </p:tav>
                                        <p:tav tm="100000">
                                          <p:val>
                                            <p:strVal val="#ppt_x"/>
                                          </p:val>
                                        </p:tav>
                                      </p:tavLst>
                                    </p:anim>
                                    <p:anim calcmode="lin" valueType="num">
                                      <p:cBhvr additive="base">
                                        <p:cTn id="20" dur="500" fill="hold"/>
                                        <p:tgtEl>
                                          <p:spTgt spid="37786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77863"/>
                                        </p:tgtEl>
                                        <p:attrNameLst>
                                          <p:attrName>style.visibility</p:attrName>
                                        </p:attrNameLst>
                                      </p:cBhvr>
                                      <p:to>
                                        <p:strVal val="visible"/>
                                      </p:to>
                                    </p:set>
                                    <p:anim calcmode="lin" valueType="num">
                                      <p:cBhvr additive="base">
                                        <p:cTn id="23" dur="500" fill="hold"/>
                                        <p:tgtEl>
                                          <p:spTgt spid="377863"/>
                                        </p:tgtEl>
                                        <p:attrNameLst>
                                          <p:attrName>ppt_x</p:attrName>
                                        </p:attrNameLst>
                                      </p:cBhvr>
                                      <p:tavLst>
                                        <p:tav tm="0">
                                          <p:val>
                                            <p:strVal val="#ppt_x"/>
                                          </p:val>
                                        </p:tav>
                                        <p:tav tm="100000">
                                          <p:val>
                                            <p:strVal val="#ppt_x"/>
                                          </p:val>
                                        </p:tav>
                                      </p:tavLst>
                                    </p:anim>
                                    <p:anim calcmode="lin" valueType="num">
                                      <p:cBhvr additive="base">
                                        <p:cTn id="24" dur="500" fill="hold"/>
                                        <p:tgtEl>
                                          <p:spTgt spid="37786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77864"/>
                                        </p:tgtEl>
                                        <p:attrNameLst>
                                          <p:attrName>style.visibility</p:attrName>
                                        </p:attrNameLst>
                                      </p:cBhvr>
                                      <p:to>
                                        <p:strVal val="visible"/>
                                      </p:to>
                                    </p:set>
                                    <p:anim calcmode="lin" valueType="num">
                                      <p:cBhvr additive="base">
                                        <p:cTn id="27" dur="500" fill="hold"/>
                                        <p:tgtEl>
                                          <p:spTgt spid="377864"/>
                                        </p:tgtEl>
                                        <p:attrNameLst>
                                          <p:attrName>ppt_x</p:attrName>
                                        </p:attrNameLst>
                                      </p:cBhvr>
                                      <p:tavLst>
                                        <p:tav tm="0">
                                          <p:val>
                                            <p:strVal val="#ppt_x"/>
                                          </p:val>
                                        </p:tav>
                                        <p:tav tm="100000">
                                          <p:val>
                                            <p:strVal val="#ppt_x"/>
                                          </p:val>
                                        </p:tav>
                                      </p:tavLst>
                                    </p:anim>
                                    <p:anim calcmode="lin" valueType="num">
                                      <p:cBhvr additive="base">
                                        <p:cTn id="28" dur="500" fill="hold"/>
                                        <p:tgtEl>
                                          <p:spTgt spid="37786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77865"/>
                                        </p:tgtEl>
                                        <p:attrNameLst>
                                          <p:attrName>style.visibility</p:attrName>
                                        </p:attrNameLst>
                                      </p:cBhvr>
                                      <p:to>
                                        <p:strVal val="visible"/>
                                      </p:to>
                                    </p:set>
                                    <p:anim calcmode="lin" valueType="num">
                                      <p:cBhvr additive="base">
                                        <p:cTn id="31" dur="500" fill="hold"/>
                                        <p:tgtEl>
                                          <p:spTgt spid="377865"/>
                                        </p:tgtEl>
                                        <p:attrNameLst>
                                          <p:attrName>ppt_x</p:attrName>
                                        </p:attrNameLst>
                                      </p:cBhvr>
                                      <p:tavLst>
                                        <p:tav tm="0">
                                          <p:val>
                                            <p:strVal val="#ppt_x"/>
                                          </p:val>
                                        </p:tav>
                                        <p:tav tm="100000">
                                          <p:val>
                                            <p:strVal val="#ppt_x"/>
                                          </p:val>
                                        </p:tav>
                                      </p:tavLst>
                                    </p:anim>
                                    <p:anim calcmode="lin" valueType="num">
                                      <p:cBhvr additive="base">
                                        <p:cTn id="32" dur="500" fill="hold"/>
                                        <p:tgtEl>
                                          <p:spTgt spid="377865"/>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77866"/>
                                        </p:tgtEl>
                                        <p:attrNameLst>
                                          <p:attrName>style.visibility</p:attrName>
                                        </p:attrNameLst>
                                      </p:cBhvr>
                                      <p:to>
                                        <p:strVal val="visible"/>
                                      </p:to>
                                    </p:set>
                                    <p:anim calcmode="lin" valueType="num">
                                      <p:cBhvr additive="base">
                                        <p:cTn id="35" dur="500" fill="hold"/>
                                        <p:tgtEl>
                                          <p:spTgt spid="377866"/>
                                        </p:tgtEl>
                                        <p:attrNameLst>
                                          <p:attrName>ppt_x</p:attrName>
                                        </p:attrNameLst>
                                      </p:cBhvr>
                                      <p:tavLst>
                                        <p:tav tm="0">
                                          <p:val>
                                            <p:strVal val="#ppt_x"/>
                                          </p:val>
                                        </p:tav>
                                        <p:tav tm="100000">
                                          <p:val>
                                            <p:strVal val="#ppt_x"/>
                                          </p:val>
                                        </p:tav>
                                      </p:tavLst>
                                    </p:anim>
                                    <p:anim calcmode="lin" valueType="num">
                                      <p:cBhvr additive="base">
                                        <p:cTn id="36" dur="500" fill="hold"/>
                                        <p:tgtEl>
                                          <p:spTgt spid="377866"/>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77867"/>
                                        </p:tgtEl>
                                        <p:attrNameLst>
                                          <p:attrName>style.visibility</p:attrName>
                                        </p:attrNameLst>
                                      </p:cBhvr>
                                      <p:to>
                                        <p:strVal val="visible"/>
                                      </p:to>
                                    </p:set>
                                    <p:anim calcmode="lin" valueType="num">
                                      <p:cBhvr additive="base">
                                        <p:cTn id="39" dur="500" fill="hold"/>
                                        <p:tgtEl>
                                          <p:spTgt spid="377867"/>
                                        </p:tgtEl>
                                        <p:attrNameLst>
                                          <p:attrName>ppt_x</p:attrName>
                                        </p:attrNameLst>
                                      </p:cBhvr>
                                      <p:tavLst>
                                        <p:tav tm="0">
                                          <p:val>
                                            <p:strVal val="#ppt_x"/>
                                          </p:val>
                                        </p:tav>
                                        <p:tav tm="100000">
                                          <p:val>
                                            <p:strVal val="#ppt_x"/>
                                          </p:val>
                                        </p:tav>
                                      </p:tavLst>
                                    </p:anim>
                                    <p:anim calcmode="lin" valueType="num">
                                      <p:cBhvr additive="base">
                                        <p:cTn id="40" dur="500" fill="hold"/>
                                        <p:tgtEl>
                                          <p:spTgt spid="37786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77868"/>
                                        </p:tgtEl>
                                        <p:attrNameLst>
                                          <p:attrName>style.visibility</p:attrName>
                                        </p:attrNameLst>
                                      </p:cBhvr>
                                      <p:to>
                                        <p:strVal val="visible"/>
                                      </p:to>
                                    </p:set>
                                    <p:anim calcmode="lin" valueType="num">
                                      <p:cBhvr additive="base">
                                        <p:cTn id="43" dur="500" fill="hold"/>
                                        <p:tgtEl>
                                          <p:spTgt spid="377868"/>
                                        </p:tgtEl>
                                        <p:attrNameLst>
                                          <p:attrName>ppt_x</p:attrName>
                                        </p:attrNameLst>
                                      </p:cBhvr>
                                      <p:tavLst>
                                        <p:tav tm="0">
                                          <p:val>
                                            <p:strVal val="#ppt_x"/>
                                          </p:val>
                                        </p:tav>
                                        <p:tav tm="100000">
                                          <p:val>
                                            <p:strVal val="#ppt_x"/>
                                          </p:val>
                                        </p:tav>
                                      </p:tavLst>
                                    </p:anim>
                                    <p:anim calcmode="lin" valueType="num">
                                      <p:cBhvr additive="base">
                                        <p:cTn id="44" dur="500" fill="hold"/>
                                        <p:tgtEl>
                                          <p:spTgt spid="37786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377869"/>
                                        </p:tgtEl>
                                        <p:attrNameLst>
                                          <p:attrName>style.visibility</p:attrName>
                                        </p:attrNameLst>
                                      </p:cBhvr>
                                      <p:to>
                                        <p:strVal val="visible"/>
                                      </p:to>
                                    </p:set>
                                    <p:anim calcmode="lin" valueType="num">
                                      <p:cBhvr additive="base">
                                        <p:cTn id="47" dur="500" fill="hold"/>
                                        <p:tgtEl>
                                          <p:spTgt spid="377869"/>
                                        </p:tgtEl>
                                        <p:attrNameLst>
                                          <p:attrName>ppt_x</p:attrName>
                                        </p:attrNameLst>
                                      </p:cBhvr>
                                      <p:tavLst>
                                        <p:tav tm="0">
                                          <p:val>
                                            <p:strVal val="#ppt_x"/>
                                          </p:val>
                                        </p:tav>
                                        <p:tav tm="100000">
                                          <p:val>
                                            <p:strVal val="#ppt_x"/>
                                          </p:val>
                                        </p:tav>
                                      </p:tavLst>
                                    </p:anim>
                                    <p:anim calcmode="lin" valueType="num">
                                      <p:cBhvr additive="base">
                                        <p:cTn id="48" dur="500" fill="hold"/>
                                        <p:tgtEl>
                                          <p:spTgt spid="37786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377870"/>
                                        </p:tgtEl>
                                        <p:attrNameLst>
                                          <p:attrName>style.visibility</p:attrName>
                                        </p:attrNameLst>
                                      </p:cBhvr>
                                      <p:to>
                                        <p:strVal val="visible"/>
                                      </p:to>
                                    </p:set>
                                    <p:anim calcmode="lin" valueType="num">
                                      <p:cBhvr additive="base">
                                        <p:cTn id="51" dur="500" fill="hold"/>
                                        <p:tgtEl>
                                          <p:spTgt spid="377870"/>
                                        </p:tgtEl>
                                        <p:attrNameLst>
                                          <p:attrName>ppt_x</p:attrName>
                                        </p:attrNameLst>
                                      </p:cBhvr>
                                      <p:tavLst>
                                        <p:tav tm="0">
                                          <p:val>
                                            <p:strVal val="#ppt_x"/>
                                          </p:val>
                                        </p:tav>
                                        <p:tav tm="100000">
                                          <p:val>
                                            <p:strVal val="#ppt_x"/>
                                          </p:val>
                                        </p:tav>
                                      </p:tavLst>
                                    </p:anim>
                                    <p:anim calcmode="lin" valueType="num">
                                      <p:cBhvr additive="base">
                                        <p:cTn id="52" dur="500" fill="hold"/>
                                        <p:tgtEl>
                                          <p:spTgt spid="37787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377871"/>
                                        </p:tgtEl>
                                        <p:attrNameLst>
                                          <p:attrName>style.visibility</p:attrName>
                                        </p:attrNameLst>
                                      </p:cBhvr>
                                      <p:to>
                                        <p:strVal val="visible"/>
                                      </p:to>
                                    </p:set>
                                    <p:anim calcmode="lin" valueType="num">
                                      <p:cBhvr additive="base">
                                        <p:cTn id="55" dur="500" fill="hold"/>
                                        <p:tgtEl>
                                          <p:spTgt spid="377871"/>
                                        </p:tgtEl>
                                        <p:attrNameLst>
                                          <p:attrName>ppt_x</p:attrName>
                                        </p:attrNameLst>
                                      </p:cBhvr>
                                      <p:tavLst>
                                        <p:tav tm="0">
                                          <p:val>
                                            <p:strVal val="#ppt_x"/>
                                          </p:val>
                                        </p:tav>
                                        <p:tav tm="100000">
                                          <p:val>
                                            <p:strVal val="#ppt_x"/>
                                          </p:val>
                                        </p:tav>
                                      </p:tavLst>
                                    </p:anim>
                                    <p:anim calcmode="lin" valueType="num">
                                      <p:cBhvr additive="base">
                                        <p:cTn id="56" dur="500" fill="hold"/>
                                        <p:tgtEl>
                                          <p:spTgt spid="37787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377872"/>
                                        </p:tgtEl>
                                        <p:attrNameLst>
                                          <p:attrName>style.visibility</p:attrName>
                                        </p:attrNameLst>
                                      </p:cBhvr>
                                      <p:to>
                                        <p:strVal val="visible"/>
                                      </p:to>
                                    </p:set>
                                    <p:anim calcmode="lin" valueType="num">
                                      <p:cBhvr additive="base">
                                        <p:cTn id="59" dur="500" fill="hold"/>
                                        <p:tgtEl>
                                          <p:spTgt spid="377872"/>
                                        </p:tgtEl>
                                        <p:attrNameLst>
                                          <p:attrName>ppt_x</p:attrName>
                                        </p:attrNameLst>
                                      </p:cBhvr>
                                      <p:tavLst>
                                        <p:tav tm="0">
                                          <p:val>
                                            <p:strVal val="#ppt_x"/>
                                          </p:val>
                                        </p:tav>
                                        <p:tav tm="100000">
                                          <p:val>
                                            <p:strVal val="#ppt_x"/>
                                          </p:val>
                                        </p:tav>
                                      </p:tavLst>
                                    </p:anim>
                                    <p:anim calcmode="lin" valueType="num">
                                      <p:cBhvr additive="base">
                                        <p:cTn id="60" dur="500" fill="hold"/>
                                        <p:tgtEl>
                                          <p:spTgt spid="37787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377873"/>
                                        </p:tgtEl>
                                        <p:attrNameLst>
                                          <p:attrName>style.visibility</p:attrName>
                                        </p:attrNameLst>
                                      </p:cBhvr>
                                      <p:to>
                                        <p:strVal val="visible"/>
                                      </p:to>
                                    </p:set>
                                    <p:anim calcmode="lin" valueType="num">
                                      <p:cBhvr additive="base">
                                        <p:cTn id="63" dur="500" fill="hold"/>
                                        <p:tgtEl>
                                          <p:spTgt spid="377873"/>
                                        </p:tgtEl>
                                        <p:attrNameLst>
                                          <p:attrName>ppt_x</p:attrName>
                                        </p:attrNameLst>
                                      </p:cBhvr>
                                      <p:tavLst>
                                        <p:tav tm="0">
                                          <p:val>
                                            <p:strVal val="#ppt_x"/>
                                          </p:val>
                                        </p:tav>
                                        <p:tav tm="100000">
                                          <p:val>
                                            <p:strVal val="#ppt_x"/>
                                          </p:val>
                                        </p:tav>
                                      </p:tavLst>
                                    </p:anim>
                                    <p:anim calcmode="lin" valueType="num">
                                      <p:cBhvr additive="base">
                                        <p:cTn id="64" dur="500" fill="hold"/>
                                        <p:tgtEl>
                                          <p:spTgt spid="37787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377874"/>
                                        </p:tgtEl>
                                        <p:attrNameLst>
                                          <p:attrName>style.visibility</p:attrName>
                                        </p:attrNameLst>
                                      </p:cBhvr>
                                      <p:to>
                                        <p:strVal val="visible"/>
                                      </p:to>
                                    </p:set>
                                    <p:anim calcmode="lin" valueType="num">
                                      <p:cBhvr additive="base">
                                        <p:cTn id="67" dur="500" fill="hold"/>
                                        <p:tgtEl>
                                          <p:spTgt spid="377874"/>
                                        </p:tgtEl>
                                        <p:attrNameLst>
                                          <p:attrName>ppt_x</p:attrName>
                                        </p:attrNameLst>
                                      </p:cBhvr>
                                      <p:tavLst>
                                        <p:tav tm="0">
                                          <p:val>
                                            <p:strVal val="#ppt_x"/>
                                          </p:val>
                                        </p:tav>
                                        <p:tav tm="100000">
                                          <p:val>
                                            <p:strVal val="#ppt_x"/>
                                          </p:val>
                                        </p:tav>
                                      </p:tavLst>
                                    </p:anim>
                                    <p:anim calcmode="lin" valueType="num">
                                      <p:cBhvr additive="base">
                                        <p:cTn id="68" dur="500" fill="hold"/>
                                        <p:tgtEl>
                                          <p:spTgt spid="37787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377875"/>
                                        </p:tgtEl>
                                        <p:attrNameLst>
                                          <p:attrName>style.visibility</p:attrName>
                                        </p:attrNameLst>
                                      </p:cBhvr>
                                      <p:to>
                                        <p:strVal val="visible"/>
                                      </p:to>
                                    </p:set>
                                    <p:anim calcmode="lin" valueType="num">
                                      <p:cBhvr additive="base">
                                        <p:cTn id="71" dur="500" fill="hold"/>
                                        <p:tgtEl>
                                          <p:spTgt spid="377875"/>
                                        </p:tgtEl>
                                        <p:attrNameLst>
                                          <p:attrName>ppt_x</p:attrName>
                                        </p:attrNameLst>
                                      </p:cBhvr>
                                      <p:tavLst>
                                        <p:tav tm="0">
                                          <p:val>
                                            <p:strVal val="#ppt_x"/>
                                          </p:val>
                                        </p:tav>
                                        <p:tav tm="100000">
                                          <p:val>
                                            <p:strVal val="#ppt_x"/>
                                          </p:val>
                                        </p:tav>
                                      </p:tavLst>
                                    </p:anim>
                                    <p:anim calcmode="lin" valueType="num">
                                      <p:cBhvr additive="base">
                                        <p:cTn id="72" dur="500" fill="hold"/>
                                        <p:tgtEl>
                                          <p:spTgt spid="377875"/>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377876"/>
                                        </p:tgtEl>
                                        <p:attrNameLst>
                                          <p:attrName>style.visibility</p:attrName>
                                        </p:attrNameLst>
                                      </p:cBhvr>
                                      <p:to>
                                        <p:strVal val="visible"/>
                                      </p:to>
                                    </p:set>
                                    <p:anim calcmode="lin" valueType="num">
                                      <p:cBhvr additive="base">
                                        <p:cTn id="75" dur="500" fill="hold"/>
                                        <p:tgtEl>
                                          <p:spTgt spid="377876"/>
                                        </p:tgtEl>
                                        <p:attrNameLst>
                                          <p:attrName>ppt_x</p:attrName>
                                        </p:attrNameLst>
                                      </p:cBhvr>
                                      <p:tavLst>
                                        <p:tav tm="0">
                                          <p:val>
                                            <p:strVal val="#ppt_x"/>
                                          </p:val>
                                        </p:tav>
                                        <p:tav tm="100000">
                                          <p:val>
                                            <p:strVal val="#ppt_x"/>
                                          </p:val>
                                        </p:tav>
                                      </p:tavLst>
                                    </p:anim>
                                    <p:anim calcmode="lin" valueType="num">
                                      <p:cBhvr additive="base">
                                        <p:cTn id="76" dur="500" fill="hold"/>
                                        <p:tgtEl>
                                          <p:spTgt spid="377876"/>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377877"/>
                                        </p:tgtEl>
                                        <p:attrNameLst>
                                          <p:attrName>style.visibility</p:attrName>
                                        </p:attrNameLst>
                                      </p:cBhvr>
                                      <p:to>
                                        <p:strVal val="visible"/>
                                      </p:to>
                                    </p:set>
                                    <p:anim calcmode="lin" valueType="num">
                                      <p:cBhvr additive="base">
                                        <p:cTn id="79" dur="500" fill="hold"/>
                                        <p:tgtEl>
                                          <p:spTgt spid="377877"/>
                                        </p:tgtEl>
                                        <p:attrNameLst>
                                          <p:attrName>ppt_x</p:attrName>
                                        </p:attrNameLst>
                                      </p:cBhvr>
                                      <p:tavLst>
                                        <p:tav tm="0">
                                          <p:val>
                                            <p:strVal val="#ppt_x"/>
                                          </p:val>
                                        </p:tav>
                                        <p:tav tm="100000">
                                          <p:val>
                                            <p:strVal val="#ppt_x"/>
                                          </p:val>
                                        </p:tav>
                                      </p:tavLst>
                                    </p:anim>
                                    <p:anim calcmode="lin" valueType="num">
                                      <p:cBhvr additive="base">
                                        <p:cTn id="80" dur="500" fill="hold"/>
                                        <p:tgtEl>
                                          <p:spTgt spid="377877"/>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377878"/>
                                        </p:tgtEl>
                                        <p:attrNameLst>
                                          <p:attrName>style.visibility</p:attrName>
                                        </p:attrNameLst>
                                      </p:cBhvr>
                                      <p:to>
                                        <p:strVal val="visible"/>
                                      </p:to>
                                    </p:set>
                                    <p:anim calcmode="lin" valueType="num">
                                      <p:cBhvr additive="base">
                                        <p:cTn id="83" dur="500" fill="hold"/>
                                        <p:tgtEl>
                                          <p:spTgt spid="377878"/>
                                        </p:tgtEl>
                                        <p:attrNameLst>
                                          <p:attrName>ppt_x</p:attrName>
                                        </p:attrNameLst>
                                      </p:cBhvr>
                                      <p:tavLst>
                                        <p:tav tm="0">
                                          <p:val>
                                            <p:strVal val="#ppt_x"/>
                                          </p:val>
                                        </p:tav>
                                        <p:tav tm="100000">
                                          <p:val>
                                            <p:strVal val="#ppt_x"/>
                                          </p:val>
                                        </p:tav>
                                      </p:tavLst>
                                    </p:anim>
                                    <p:anim calcmode="lin" valueType="num">
                                      <p:cBhvr additive="base">
                                        <p:cTn id="84" dur="500" fill="hold"/>
                                        <p:tgtEl>
                                          <p:spTgt spid="377878"/>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377879"/>
                                        </p:tgtEl>
                                        <p:attrNameLst>
                                          <p:attrName>style.visibility</p:attrName>
                                        </p:attrNameLst>
                                      </p:cBhvr>
                                      <p:to>
                                        <p:strVal val="visible"/>
                                      </p:to>
                                    </p:set>
                                    <p:anim calcmode="lin" valueType="num">
                                      <p:cBhvr additive="base">
                                        <p:cTn id="87" dur="500" fill="hold"/>
                                        <p:tgtEl>
                                          <p:spTgt spid="377879"/>
                                        </p:tgtEl>
                                        <p:attrNameLst>
                                          <p:attrName>ppt_x</p:attrName>
                                        </p:attrNameLst>
                                      </p:cBhvr>
                                      <p:tavLst>
                                        <p:tav tm="0">
                                          <p:val>
                                            <p:strVal val="#ppt_x"/>
                                          </p:val>
                                        </p:tav>
                                        <p:tav tm="100000">
                                          <p:val>
                                            <p:strVal val="#ppt_x"/>
                                          </p:val>
                                        </p:tav>
                                      </p:tavLst>
                                    </p:anim>
                                    <p:anim calcmode="lin" valueType="num">
                                      <p:cBhvr additive="base">
                                        <p:cTn id="88" dur="500" fill="hold"/>
                                        <p:tgtEl>
                                          <p:spTgt spid="377879"/>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377880"/>
                                        </p:tgtEl>
                                        <p:attrNameLst>
                                          <p:attrName>style.visibility</p:attrName>
                                        </p:attrNameLst>
                                      </p:cBhvr>
                                      <p:to>
                                        <p:strVal val="visible"/>
                                      </p:to>
                                    </p:set>
                                    <p:anim calcmode="lin" valueType="num">
                                      <p:cBhvr additive="base">
                                        <p:cTn id="91" dur="500" fill="hold"/>
                                        <p:tgtEl>
                                          <p:spTgt spid="377880"/>
                                        </p:tgtEl>
                                        <p:attrNameLst>
                                          <p:attrName>ppt_x</p:attrName>
                                        </p:attrNameLst>
                                      </p:cBhvr>
                                      <p:tavLst>
                                        <p:tav tm="0">
                                          <p:val>
                                            <p:strVal val="#ppt_x"/>
                                          </p:val>
                                        </p:tav>
                                        <p:tav tm="100000">
                                          <p:val>
                                            <p:strVal val="#ppt_x"/>
                                          </p:val>
                                        </p:tav>
                                      </p:tavLst>
                                    </p:anim>
                                    <p:anim calcmode="lin" valueType="num">
                                      <p:cBhvr additive="base">
                                        <p:cTn id="92" dur="500" fill="hold"/>
                                        <p:tgtEl>
                                          <p:spTgt spid="377880"/>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377881"/>
                                        </p:tgtEl>
                                        <p:attrNameLst>
                                          <p:attrName>style.visibility</p:attrName>
                                        </p:attrNameLst>
                                      </p:cBhvr>
                                      <p:to>
                                        <p:strVal val="visible"/>
                                      </p:to>
                                    </p:set>
                                    <p:anim calcmode="lin" valueType="num">
                                      <p:cBhvr additive="base">
                                        <p:cTn id="95" dur="500" fill="hold"/>
                                        <p:tgtEl>
                                          <p:spTgt spid="377881"/>
                                        </p:tgtEl>
                                        <p:attrNameLst>
                                          <p:attrName>ppt_x</p:attrName>
                                        </p:attrNameLst>
                                      </p:cBhvr>
                                      <p:tavLst>
                                        <p:tav tm="0">
                                          <p:val>
                                            <p:strVal val="#ppt_x"/>
                                          </p:val>
                                        </p:tav>
                                        <p:tav tm="100000">
                                          <p:val>
                                            <p:strVal val="#ppt_x"/>
                                          </p:val>
                                        </p:tav>
                                      </p:tavLst>
                                    </p:anim>
                                    <p:anim calcmode="lin" valueType="num">
                                      <p:cBhvr additive="base">
                                        <p:cTn id="96" dur="500" fill="hold"/>
                                        <p:tgtEl>
                                          <p:spTgt spid="377881"/>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377882"/>
                                        </p:tgtEl>
                                        <p:attrNameLst>
                                          <p:attrName>style.visibility</p:attrName>
                                        </p:attrNameLst>
                                      </p:cBhvr>
                                      <p:to>
                                        <p:strVal val="visible"/>
                                      </p:to>
                                    </p:set>
                                    <p:anim calcmode="lin" valueType="num">
                                      <p:cBhvr additive="base">
                                        <p:cTn id="99" dur="500" fill="hold"/>
                                        <p:tgtEl>
                                          <p:spTgt spid="377882"/>
                                        </p:tgtEl>
                                        <p:attrNameLst>
                                          <p:attrName>ppt_x</p:attrName>
                                        </p:attrNameLst>
                                      </p:cBhvr>
                                      <p:tavLst>
                                        <p:tav tm="0">
                                          <p:val>
                                            <p:strVal val="#ppt_x"/>
                                          </p:val>
                                        </p:tav>
                                        <p:tav tm="100000">
                                          <p:val>
                                            <p:strVal val="#ppt_x"/>
                                          </p:val>
                                        </p:tav>
                                      </p:tavLst>
                                    </p:anim>
                                    <p:anim calcmode="lin" valueType="num">
                                      <p:cBhvr additive="base">
                                        <p:cTn id="100" dur="500" fill="hold"/>
                                        <p:tgtEl>
                                          <p:spTgt spid="377882"/>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377883"/>
                                        </p:tgtEl>
                                        <p:attrNameLst>
                                          <p:attrName>style.visibility</p:attrName>
                                        </p:attrNameLst>
                                      </p:cBhvr>
                                      <p:to>
                                        <p:strVal val="visible"/>
                                      </p:to>
                                    </p:set>
                                    <p:anim calcmode="lin" valueType="num">
                                      <p:cBhvr additive="base">
                                        <p:cTn id="103" dur="500" fill="hold"/>
                                        <p:tgtEl>
                                          <p:spTgt spid="377883"/>
                                        </p:tgtEl>
                                        <p:attrNameLst>
                                          <p:attrName>ppt_x</p:attrName>
                                        </p:attrNameLst>
                                      </p:cBhvr>
                                      <p:tavLst>
                                        <p:tav tm="0">
                                          <p:val>
                                            <p:strVal val="#ppt_x"/>
                                          </p:val>
                                        </p:tav>
                                        <p:tav tm="100000">
                                          <p:val>
                                            <p:strVal val="#ppt_x"/>
                                          </p:val>
                                        </p:tav>
                                      </p:tavLst>
                                    </p:anim>
                                    <p:anim calcmode="lin" valueType="num">
                                      <p:cBhvr additive="base">
                                        <p:cTn id="104" dur="500" fill="hold"/>
                                        <p:tgtEl>
                                          <p:spTgt spid="377883"/>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377859"/>
                                        </p:tgtEl>
                                        <p:attrNameLst>
                                          <p:attrName>style.visibility</p:attrName>
                                        </p:attrNameLst>
                                      </p:cBhvr>
                                      <p:to>
                                        <p:strVal val="visible"/>
                                      </p:to>
                                    </p:set>
                                    <p:animEffect transition="in" filter="checkerboard(across)">
                                      <p:cBhvr>
                                        <p:cTn id="109" dur="500"/>
                                        <p:tgtEl>
                                          <p:spTgt spid="377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59" grpId="0"/>
      <p:bldP spid="377860" grpId="0" animBg="1"/>
      <p:bldP spid="377861" grpId="0" animBg="1"/>
      <p:bldP spid="377862" grpId="0" animBg="1"/>
      <p:bldP spid="377863" grpId="0" animBg="1"/>
      <p:bldP spid="377864" grpId="0" animBg="1"/>
      <p:bldP spid="377865" grpId="0" animBg="1"/>
      <p:bldP spid="377866" grpId="0" animBg="1"/>
      <p:bldP spid="377867" grpId="0"/>
      <p:bldP spid="377868" grpId="0" animBg="1"/>
      <p:bldP spid="377869" grpId="0" animBg="1"/>
      <p:bldP spid="377870" grpId="0" animBg="1"/>
      <p:bldP spid="377871" grpId="0"/>
      <p:bldP spid="377872" grpId="0"/>
      <p:bldP spid="377873" grpId="0"/>
      <p:bldP spid="377874" grpId="0"/>
      <p:bldP spid="377875" grpId="0"/>
      <p:bldP spid="377876" grpId="0"/>
      <p:bldP spid="377877" grpId="0"/>
      <p:bldP spid="377878" grpId="0"/>
      <p:bldP spid="377879" grpId="0"/>
      <p:bldP spid="377880" grpId="0"/>
      <p:bldP spid="377881" grpId="0"/>
      <p:bldP spid="377882" grpId="0"/>
      <p:bldP spid="377883" grpId="0"/>
    </p:bldLst>
  </p:timing>
</p:sld>
</file>

<file path=ppt/slides/slide3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323850" y="620713"/>
            <a:ext cx="8001000" cy="5933932"/>
          </a:xfrm>
          <a:prstGeom prst="rect">
            <a:avLst/>
          </a:prstGeom>
          <a:noFill/>
          <a:ln w="9525">
            <a:noFill/>
            <a:miter lim="800000"/>
            <a:headEnd/>
            <a:tailEnd/>
          </a:ln>
          <a:effectLst/>
        </p:spPr>
        <p:txBody>
          <a:bodyPr>
            <a:spAutoFit/>
          </a:bodyPr>
          <a:lstStyle/>
          <a:p>
            <a:pPr>
              <a:spcBef>
                <a:spcPct val="50000"/>
              </a:spcBef>
              <a:defRPr/>
            </a:pPr>
            <a:r>
              <a:rPr lang="en-US" altLang="zh-CN" sz="3200" i="0" dirty="0">
                <a:effectLst>
                  <a:outerShdw blurRad="38100" dist="38100" dir="2700000" algn="tl">
                    <a:srgbClr val="C0C0C0"/>
                  </a:outerShdw>
                </a:effectLst>
                <a:ea typeface="仿宋_GB2312" pitchFamily="49" charset="-122"/>
              </a:rPr>
              <a:t>         </a:t>
            </a:r>
            <a:r>
              <a:rPr lang="en-US" altLang="zh-CN" sz="3200" i="0" dirty="0">
                <a:solidFill>
                  <a:srgbClr val="006600"/>
                </a:solidFill>
                <a:effectLst>
                  <a:outerShdw blurRad="38100" dist="38100" dir="2700000" algn="tl">
                    <a:srgbClr val="C0C0C0"/>
                  </a:outerShdw>
                </a:effectLst>
                <a:ea typeface="仿宋_GB2312" pitchFamily="49" charset="-122"/>
              </a:rPr>
              <a:t>A</a:t>
            </a:r>
            <a:r>
              <a:rPr lang="en-GB" altLang="zh-CN" sz="3200" i="0" dirty="0">
                <a:solidFill>
                  <a:srgbClr val="006600"/>
                </a:solidFill>
                <a:effectLst>
                  <a:outerShdw blurRad="38100" dist="38100" dir="2700000" algn="tl">
                    <a:srgbClr val="C0C0C0"/>
                  </a:outerShdw>
                </a:effectLst>
                <a:ea typeface="仿宋_GB2312" pitchFamily="49" charset="-122"/>
              </a:rPr>
              <a:t> : 0</a:t>
            </a:r>
            <a:r>
              <a:rPr lang="en-GB" altLang="zh-CN" sz="3200" i="0" dirty="0">
                <a:solidFill>
                  <a:srgbClr val="FF3300"/>
                </a:solidFill>
                <a:effectLst>
                  <a:outerShdw blurRad="38100" dist="38100" dir="2700000" algn="tl">
                    <a:srgbClr val="C0C0C0"/>
                  </a:outerShdw>
                </a:effectLst>
                <a:ea typeface="仿宋_GB2312" pitchFamily="49" charset="-122"/>
              </a:rPr>
              <a:t>    </a:t>
            </a:r>
            <a:r>
              <a:rPr lang="en-GB" altLang="zh-CN" sz="3200" i="0" dirty="0">
                <a:solidFill>
                  <a:srgbClr val="993366"/>
                </a:solidFill>
                <a:effectLst>
                  <a:outerShdw blurRad="38100" dist="38100" dir="2700000" algn="tl">
                    <a:srgbClr val="C0C0C0"/>
                  </a:outerShdw>
                </a:effectLst>
                <a:ea typeface="仿宋_GB2312" pitchFamily="49" charset="-122"/>
              </a:rPr>
              <a:t>T : 10</a:t>
            </a:r>
            <a:r>
              <a:rPr lang="en-GB" altLang="zh-CN" sz="3200" i="0" dirty="0">
                <a:solidFill>
                  <a:srgbClr val="FF3300"/>
                </a:solidFill>
                <a:effectLst>
                  <a:outerShdw blurRad="38100" dist="38100" dir="2700000" algn="tl">
                    <a:srgbClr val="C0C0C0"/>
                  </a:outerShdw>
                </a:effectLst>
                <a:ea typeface="仿宋_GB2312" pitchFamily="49" charset="-122"/>
              </a:rPr>
              <a:t>     </a:t>
            </a:r>
            <a:r>
              <a:rPr lang="en-GB" altLang="zh-CN" sz="3200" i="0" dirty="0">
                <a:solidFill>
                  <a:srgbClr val="CC3300"/>
                </a:solidFill>
                <a:effectLst>
                  <a:outerShdw blurRad="38100" dist="38100" dir="2700000" algn="tl">
                    <a:srgbClr val="C0C0C0"/>
                  </a:outerShdw>
                </a:effectLst>
                <a:ea typeface="仿宋_GB2312" pitchFamily="49" charset="-122"/>
              </a:rPr>
              <a:t>C : 110</a:t>
            </a:r>
            <a:r>
              <a:rPr lang="en-GB" altLang="zh-CN" sz="3200" i="0" dirty="0">
                <a:solidFill>
                  <a:srgbClr val="FF3300"/>
                </a:solidFill>
                <a:effectLst>
                  <a:outerShdw blurRad="38100" dist="38100" dir="2700000" algn="tl">
                    <a:srgbClr val="C0C0C0"/>
                  </a:outerShdw>
                </a:effectLst>
                <a:ea typeface="仿宋_GB2312" pitchFamily="49" charset="-122"/>
              </a:rPr>
              <a:t>    </a:t>
            </a:r>
            <a:r>
              <a:rPr lang="en-GB" altLang="zh-CN" sz="3200" i="0" dirty="0">
                <a:solidFill>
                  <a:srgbClr val="000099"/>
                </a:solidFill>
                <a:effectLst>
                  <a:outerShdw blurRad="38100" dist="38100" dir="2700000" algn="tl">
                    <a:srgbClr val="C0C0C0"/>
                  </a:outerShdw>
                </a:effectLst>
                <a:ea typeface="仿宋_GB2312" pitchFamily="49" charset="-122"/>
              </a:rPr>
              <a:t>S : 111</a:t>
            </a:r>
          </a:p>
          <a:p>
            <a:pPr>
              <a:spcBef>
                <a:spcPct val="20000"/>
              </a:spcBef>
              <a:defRPr/>
            </a:pPr>
            <a:r>
              <a:rPr lang="zh-CN" altLang="en-GB" sz="3200" i="0" dirty="0">
                <a:solidFill>
                  <a:srgbClr val="000099"/>
                </a:solidFill>
                <a:effectLst>
                  <a:outerShdw blurRad="38100" dist="38100" dir="2700000" algn="tl">
                    <a:srgbClr val="C0C0C0"/>
                  </a:outerShdw>
                </a:effectLst>
                <a:ea typeface="仿宋_GB2312" pitchFamily="49" charset="-122"/>
              </a:rPr>
              <a:t>它的总</a:t>
            </a:r>
            <a:r>
              <a:rPr lang="zh-CN" altLang="en-GB" sz="3200" i="0" dirty="0">
                <a:solidFill>
                  <a:srgbClr val="000099"/>
                </a:solidFill>
                <a:effectLst>
                  <a:outerShdw blurRad="38100" dist="38100" dir="2700000" algn="tl">
                    <a:srgbClr val="C0C0C0"/>
                  </a:outerShdw>
                </a:effectLst>
                <a:ea typeface="仿宋_GB2312" pitchFamily="49" charset="-122"/>
                <a:sym typeface="Symbol" pitchFamily="18" charset="2"/>
              </a:rPr>
              <a:t>编码长度</a:t>
            </a:r>
            <a:r>
              <a:rPr lang="zh-CN" altLang="en-GB" sz="3200" i="0" dirty="0">
                <a:effectLst>
                  <a:outerShdw blurRad="38100" dist="38100" dir="2700000" algn="tl">
                    <a:srgbClr val="C0C0C0"/>
                  </a:outerShdw>
                </a:effectLst>
                <a:ea typeface="仿宋_GB2312" pitchFamily="49" charset="-122"/>
                <a:sym typeface="Symbol" pitchFamily="18" charset="2"/>
              </a:rPr>
              <a:t>：</a:t>
            </a:r>
            <a:r>
              <a:rPr lang="zh-CN" altLang="en-GB" sz="3200" i="0" dirty="0">
                <a:solidFill>
                  <a:schemeClr val="tx2"/>
                </a:solidFill>
                <a:effectLst>
                  <a:outerShdw blurRad="38100" dist="38100" dir="2700000" algn="tl">
                    <a:srgbClr val="C0C0C0"/>
                  </a:outerShdw>
                </a:effectLst>
                <a:ea typeface="仿宋_GB2312" pitchFamily="49" charset="-122"/>
                <a:sym typeface="Symbol" pitchFamily="18" charset="2"/>
              </a:rPr>
              <a:t>7*1+5*2+</a:t>
            </a:r>
            <a:r>
              <a:rPr lang="en-US" altLang="zh-CN" sz="3200" i="0" dirty="0">
                <a:solidFill>
                  <a:schemeClr val="tx2"/>
                </a:solidFill>
                <a:effectLst>
                  <a:outerShdw blurRad="38100" dist="38100" dir="2700000" algn="tl">
                    <a:srgbClr val="C0C0C0"/>
                  </a:outerShdw>
                </a:effectLst>
                <a:ea typeface="仿宋_GB2312" pitchFamily="49" charset="-122"/>
                <a:sym typeface="Symbol" pitchFamily="18" charset="2"/>
              </a:rPr>
              <a:t>( 2+4 )*</a:t>
            </a:r>
            <a:r>
              <a:rPr lang="en-US" altLang="zh-CN" sz="3200" i="0" dirty="0" smtClean="0">
                <a:solidFill>
                  <a:schemeClr val="tx2"/>
                </a:solidFill>
                <a:effectLst>
                  <a:outerShdw blurRad="38100" dist="38100" dir="2700000" algn="tl">
                    <a:srgbClr val="C0C0C0"/>
                  </a:outerShdw>
                </a:effectLst>
                <a:ea typeface="仿宋_GB2312" pitchFamily="49" charset="-122"/>
                <a:sym typeface="Symbol" pitchFamily="18" charset="2"/>
              </a:rPr>
              <a:t>3=35</a:t>
            </a:r>
            <a:r>
              <a:rPr lang="zh-CN" altLang="en-US" sz="3200" i="0" dirty="0">
                <a:solidFill>
                  <a:schemeClr val="accent2"/>
                </a:solidFill>
                <a:effectLst>
                  <a:outerShdw blurRad="38100" dist="38100" dir="2700000" algn="tl">
                    <a:srgbClr val="C0C0C0"/>
                  </a:outerShdw>
                </a:effectLst>
                <a:ea typeface="仿宋_GB2312" pitchFamily="49" charset="-122"/>
                <a:sym typeface="Symbol" pitchFamily="18" charset="2"/>
              </a:rPr>
              <a:t>，</a:t>
            </a:r>
            <a:r>
              <a:rPr lang="zh-CN" altLang="en-US" sz="3200" i="0" dirty="0">
                <a:solidFill>
                  <a:srgbClr val="000099"/>
                </a:solidFill>
                <a:effectLst>
                  <a:outerShdw blurRad="38100" dist="38100" dir="2700000" algn="tl">
                    <a:srgbClr val="C0C0C0"/>
                  </a:outerShdw>
                </a:effectLst>
                <a:ea typeface="仿宋_GB2312" pitchFamily="49" charset="-122"/>
                <a:sym typeface="Symbol" pitchFamily="18" charset="2"/>
              </a:rPr>
              <a:t>比等长编码的情形要短</a:t>
            </a:r>
            <a:r>
              <a:rPr lang="zh-CN" altLang="en-US" sz="3200" i="0" dirty="0">
                <a:solidFill>
                  <a:schemeClr val="accent2"/>
                </a:solidFill>
                <a:effectLst>
                  <a:outerShdw blurRad="38100" dist="38100" dir="2700000" algn="tl">
                    <a:srgbClr val="C0C0C0"/>
                  </a:outerShdw>
                </a:effectLst>
                <a:ea typeface="仿宋_GB2312" pitchFamily="49" charset="-122"/>
                <a:sym typeface="Symbol" pitchFamily="18" charset="2"/>
              </a:rPr>
              <a:t>。</a:t>
            </a:r>
          </a:p>
          <a:p>
            <a:pPr>
              <a:spcBef>
                <a:spcPct val="30000"/>
              </a:spcBef>
              <a:defRPr/>
            </a:pPr>
            <a:r>
              <a:rPr lang="zh-CN" altLang="en-US" sz="3200" i="0" dirty="0">
                <a:effectLst>
                  <a:outerShdw blurRad="38100" dist="38100" dir="2700000" algn="tl">
                    <a:srgbClr val="C0C0C0"/>
                  </a:outerShdw>
                </a:effectLst>
                <a:ea typeface="仿宋_GB2312" pitchFamily="49" charset="-122"/>
                <a:sym typeface="Symbol" pitchFamily="18" charset="2"/>
              </a:rPr>
              <a:t>        </a:t>
            </a:r>
            <a:r>
              <a:rPr lang="zh-CN" altLang="en-US" sz="3200" i="0" dirty="0">
                <a:solidFill>
                  <a:srgbClr val="000099"/>
                </a:solidFill>
                <a:effectLst>
                  <a:outerShdw blurRad="38100" dist="38100" dir="2700000" algn="tl">
                    <a:srgbClr val="C0C0C0"/>
                  </a:outerShdw>
                </a:effectLst>
                <a:ea typeface="仿宋_GB2312" pitchFamily="49" charset="-122"/>
                <a:sym typeface="Symbol" pitchFamily="18" charset="2"/>
              </a:rPr>
              <a:t>总编码长度正好等于</a:t>
            </a:r>
            <a:r>
              <a:rPr lang="en-US" altLang="zh-CN" sz="3200" i="0" dirty="0">
                <a:solidFill>
                  <a:schemeClr val="tx2"/>
                </a:solidFill>
                <a:effectLst>
                  <a:outerShdw blurRad="38100" dist="38100" dir="2700000" algn="tl">
                    <a:srgbClr val="C0C0C0"/>
                  </a:outerShdw>
                </a:effectLst>
                <a:ea typeface="仿宋_GB2312" pitchFamily="49" charset="-122"/>
                <a:sym typeface="Symbol" pitchFamily="18" charset="2"/>
              </a:rPr>
              <a:t>Huffman</a:t>
            </a:r>
            <a:r>
              <a:rPr lang="zh-CN" altLang="en-US" sz="3200" i="0" dirty="0">
                <a:solidFill>
                  <a:srgbClr val="000099"/>
                </a:solidFill>
                <a:effectLst>
                  <a:outerShdw blurRad="38100" dist="38100" dir="2700000" algn="tl">
                    <a:srgbClr val="C0C0C0"/>
                  </a:outerShdw>
                </a:effectLst>
                <a:ea typeface="仿宋_GB2312" pitchFamily="49" charset="-122"/>
                <a:sym typeface="Symbol" pitchFamily="18" charset="2"/>
              </a:rPr>
              <a:t>树的带权路径长度</a:t>
            </a:r>
            <a:r>
              <a:rPr lang="en-US" altLang="zh-CN" sz="3200" i="0" dirty="0">
                <a:solidFill>
                  <a:schemeClr val="tx2"/>
                </a:solidFill>
                <a:effectLst>
                  <a:outerShdw blurRad="38100" dist="38100" dir="2700000" algn="tl">
                    <a:srgbClr val="C0C0C0"/>
                  </a:outerShdw>
                </a:effectLst>
                <a:ea typeface="仿宋_GB2312" pitchFamily="49" charset="-122"/>
                <a:sym typeface="Symbol" pitchFamily="18" charset="2"/>
              </a:rPr>
              <a:t>WPL</a:t>
            </a:r>
            <a:r>
              <a:rPr lang="zh-CN" altLang="en-US" sz="3200" i="0" dirty="0">
                <a:solidFill>
                  <a:srgbClr val="000099"/>
                </a:solidFill>
                <a:effectLst>
                  <a:outerShdw blurRad="38100" dist="38100" dir="2700000" algn="tl">
                    <a:srgbClr val="C0C0C0"/>
                  </a:outerShdw>
                </a:effectLst>
                <a:ea typeface="仿宋_GB2312" pitchFamily="49" charset="-122"/>
                <a:sym typeface="Symbol" pitchFamily="18" charset="2"/>
              </a:rPr>
              <a:t>。</a:t>
            </a:r>
          </a:p>
          <a:p>
            <a:pPr>
              <a:spcBef>
                <a:spcPct val="30000"/>
              </a:spcBef>
              <a:defRPr/>
            </a:pPr>
            <a:r>
              <a:rPr lang="zh-CN" altLang="en-US" sz="3200" i="0" dirty="0">
                <a:solidFill>
                  <a:srgbClr val="000099"/>
                </a:solidFill>
                <a:effectLst>
                  <a:outerShdw blurRad="38100" dist="38100" dir="2700000" algn="tl">
                    <a:srgbClr val="C0C0C0"/>
                  </a:outerShdw>
                </a:effectLst>
                <a:ea typeface="仿宋_GB2312" pitchFamily="49" charset="-122"/>
                <a:sym typeface="Symbol" pitchFamily="18" charset="2"/>
              </a:rPr>
              <a:t>        </a:t>
            </a:r>
            <a:r>
              <a:rPr lang="en-US" altLang="zh-CN" sz="3200" i="0" dirty="0">
                <a:solidFill>
                  <a:schemeClr val="tx2"/>
                </a:solidFill>
                <a:effectLst>
                  <a:outerShdw blurRad="38100" dist="38100" dir="2700000" algn="tl">
                    <a:srgbClr val="C0C0C0"/>
                  </a:outerShdw>
                </a:effectLst>
                <a:ea typeface="仿宋_GB2312" pitchFamily="49" charset="-122"/>
                <a:sym typeface="Symbol" pitchFamily="18" charset="2"/>
              </a:rPr>
              <a:t>Huffman</a:t>
            </a:r>
            <a:r>
              <a:rPr lang="zh-CN" altLang="en-US" sz="3200" i="0" dirty="0">
                <a:solidFill>
                  <a:srgbClr val="000099"/>
                </a:solidFill>
                <a:effectLst>
                  <a:outerShdw blurRad="38100" dist="38100" dir="2700000" algn="tl">
                    <a:srgbClr val="C0C0C0"/>
                  </a:outerShdw>
                </a:effectLst>
                <a:ea typeface="仿宋_GB2312" pitchFamily="49" charset="-122"/>
                <a:sym typeface="Symbol" pitchFamily="18" charset="2"/>
              </a:rPr>
              <a:t>编码是一种                                   </a:t>
            </a:r>
            <a:r>
              <a:rPr lang="zh-CN" altLang="en-GB" sz="3200" i="0" dirty="0">
                <a:solidFill>
                  <a:srgbClr val="000099"/>
                </a:solidFill>
                <a:effectLst>
                  <a:outerShdw blurRad="38100" dist="38100" dir="2700000" algn="tl">
                    <a:srgbClr val="C0C0C0"/>
                  </a:outerShdw>
                </a:effectLst>
                <a:ea typeface="仿宋_GB2312" pitchFamily="49" charset="-122"/>
              </a:rPr>
              <a:t>无前缀编码</a:t>
            </a:r>
            <a:r>
              <a:rPr lang="zh-CN" altLang="en-US" sz="3200" i="0" dirty="0">
                <a:solidFill>
                  <a:srgbClr val="000099"/>
                </a:solidFill>
                <a:effectLst>
                  <a:outerShdw blurRad="38100" dist="38100" dir="2700000" algn="tl">
                    <a:srgbClr val="C0C0C0"/>
                  </a:outerShdw>
                </a:effectLst>
                <a:ea typeface="仿宋_GB2312" pitchFamily="49" charset="-122"/>
              </a:rPr>
              <a:t>，解码时不会                                  混淆。</a:t>
            </a:r>
          </a:p>
          <a:p>
            <a:pPr>
              <a:spcBef>
                <a:spcPct val="50000"/>
              </a:spcBef>
              <a:defRPr/>
            </a:pPr>
            <a:r>
              <a:rPr lang="zh-CN" altLang="en-US" i="0" dirty="0">
                <a:effectLst>
                  <a:outerShdw blurRad="38100" dist="38100" dir="2700000" algn="tl">
                    <a:srgbClr val="C0C0C0"/>
                  </a:outerShdw>
                </a:effectLst>
              </a:rPr>
              <a:t>√</a:t>
            </a:r>
            <a:r>
              <a:rPr lang="en-US" altLang="zh-CN" sz="2800" i="0" dirty="0">
                <a:solidFill>
                  <a:srgbClr val="CC3300"/>
                </a:solidFill>
                <a:effectLst>
                  <a:outerShdw blurRad="38100" dist="38100" dir="2700000" algn="tl">
                    <a:srgbClr val="C0C0C0"/>
                  </a:outerShdw>
                </a:effectLst>
                <a:ea typeface="隶书" pitchFamily="49" charset="-122"/>
              </a:rPr>
              <a:t>CAST: </a:t>
            </a:r>
            <a:r>
              <a:rPr lang="en-US" altLang="zh-CN" sz="2800" i="0" u="sng" dirty="0">
                <a:solidFill>
                  <a:srgbClr val="CC3300"/>
                </a:solidFill>
                <a:effectLst>
                  <a:outerShdw blurRad="38100" dist="38100" dir="2700000" algn="tl">
                    <a:srgbClr val="C0C0C0"/>
                  </a:outerShdw>
                </a:effectLst>
                <a:ea typeface="隶书" pitchFamily="49" charset="-122"/>
              </a:rPr>
              <a:t>110</a:t>
            </a:r>
            <a:r>
              <a:rPr lang="en-US" altLang="zh-CN" sz="2800" i="0" u="sng" dirty="0">
                <a:solidFill>
                  <a:srgbClr val="006600"/>
                </a:solidFill>
                <a:effectLst>
                  <a:outerShdw blurRad="38100" dist="38100" dir="2700000" algn="tl">
                    <a:srgbClr val="C0C0C0"/>
                  </a:outerShdw>
                </a:effectLst>
                <a:ea typeface="隶书" pitchFamily="49" charset="-122"/>
              </a:rPr>
              <a:t>0</a:t>
            </a:r>
            <a:r>
              <a:rPr lang="en-US" altLang="zh-CN" sz="2800" i="0" u="sng" dirty="0">
                <a:solidFill>
                  <a:srgbClr val="000099"/>
                </a:solidFill>
                <a:effectLst>
                  <a:outerShdw blurRad="38100" dist="38100" dir="2700000" algn="tl">
                    <a:srgbClr val="C0C0C0"/>
                  </a:outerShdw>
                </a:effectLst>
                <a:ea typeface="隶书" pitchFamily="49" charset="-122"/>
              </a:rPr>
              <a:t>111</a:t>
            </a:r>
            <a:r>
              <a:rPr lang="en-US" altLang="zh-CN" sz="2800" i="0" u="sng" dirty="0">
                <a:solidFill>
                  <a:srgbClr val="993366"/>
                </a:solidFill>
                <a:effectLst>
                  <a:outerShdw blurRad="38100" dist="38100" dir="2700000" algn="tl">
                    <a:srgbClr val="C0C0C0"/>
                  </a:outerShdw>
                </a:effectLst>
                <a:ea typeface="隶书" pitchFamily="49" charset="-122"/>
              </a:rPr>
              <a:t>10</a:t>
            </a:r>
            <a:r>
              <a:rPr lang="en-US" altLang="zh-CN" sz="2800" i="0" dirty="0">
                <a:solidFill>
                  <a:srgbClr val="CC3300"/>
                </a:solidFill>
                <a:effectLst>
                  <a:outerShdw blurRad="38100" dist="38100" dir="2700000" algn="tl">
                    <a:srgbClr val="C0C0C0"/>
                  </a:outerShdw>
                </a:effectLst>
                <a:ea typeface="隶书" pitchFamily="49" charset="-122"/>
              </a:rPr>
              <a:t>  </a:t>
            </a:r>
          </a:p>
          <a:p>
            <a:pPr>
              <a:defRPr/>
            </a:pPr>
            <a:r>
              <a:rPr lang="en-US" altLang="zh-CN" i="0" dirty="0">
                <a:effectLst>
                  <a:outerShdw blurRad="38100" dist="38100" dir="2700000" algn="tl">
                    <a:srgbClr val="C0C0C0"/>
                  </a:outerShdw>
                </a:effectLst>
              </a:rPr>
              <a:t>√</a:t>
            </a:r>
            <a:r>
              <a:rPr lang="zh-CN" altLang="en-US" sz="2800" i="0" dirty="0">
                <a:solidFill>
                  <a:schemeClr val="tx2"/>
                </a:solidFill>
                <a:effectLst>
                  <a:outerShdw blurRad="38100" dist="38100" dir="2700000" algn="tl">
                    <a:srgbClr val="C0C0C0"/>
                  </a:outerShdw>
                </a:effectLst>
                <a:ea typeface="隶书" pitchFamily="49" charset="-122"/>
              </a:rPr>
              <a:t>给出</a:t>
            </a:r>
            <a:r>
              <a:rPr lang="en-US" altLang="zh-CN" sz="2800" i="0" u="sng" dirty="0">
                <a:solidFill>
                  <a:srgbClr val="CC3300"/>
                </a:solidFill>
                <a:effectLst>
                  <a:outerShdw blurRad="38100" dist="38100" dir="2700000" algn="tl">
                    <a:srgbClr val="C0C0C0"/>
                  </a:outerShdw>
                </a:effectLst>
                <a:ea typeface="隶书" pitchFamily="49" charset="-122"/>
              </a:rPr>
              <a:t>110</a:t>
            </a:r>
            <a:r>
              <a:rPr lang="en-US" altLang="zh-CN" sz="2800" i="0" u="sng" dirty="0">
                <a:solidFill>
                  <a:srgbClr val="006600"/>
                </a:solidFill>
                <a:effectLst>
                  <a:outerShdw blurRad="38100" dist="38100" dir="2700000" algn="tl">
                    <a:srgbClr val="C0C0C0"/>
                  </a:outerShdw>
                </a:effectLst>
                <a:ea typeface="隶书" pitchFamily="49" charset="-122"/>
              </a:rPr>
              <a:t>0</a:t>
            </a:r>
            <a:r>
              <a:rPr lang="en-US" altLang="zh-CN" sz="2800" i="0" u="sng" dirty="0">
                <a:solidFill>
                  <a:srgbClr val="993366"/>
                </a:solidFill>
                <a:effectLst>
                  <a:outerShdw blurRad="38100" dist="38100" dir="2700000" algn="tl">
                    <a:srgbClr val="C0C0C0"/>
                  </a:outerShdw>
                </a:effectLst>
                <a:ea typeface="隶书" pitchFamily="49" charset="-122"/>
              </a:rPr>
              <a:t>1010</a:t>
            </a:r>
            <a:r>
              <a:rPr lang="en-US" altLang="zh-CN" sz="2800" i="0" u="sng" dirty="0">
                <a:solidFill>
                  <a:srgbClr val="000099"/>
                </a:solidFill>
                <a:effectLst>
                  <a:outerShdw blurRad="38100" dist="38100" dir="2700000" algn="tl">
                    <a:srgbClr val="C0C0C0"/>
                  </a:outerShdw>
                </a:effectLst>
                <a:ea typeface="隶书" pitchFamily="49" charset="-122"/>
              </a:rPr>
              <a:t>111</a:t>
            </a:r>
            <a:r>
              <a:rPr lang="zh-CN" altLang="en-US" sz="2800" i="0" dirty="0">
                <a:solidFill>
                  <a:schemeClr val="tx2"/>
                </a:solidFill>
                <a:effectLst>
                  <a:outerShdw blurRad="38100" dist="38100" dir="2700000" algn="tl">
                    <a:srgbClr val="C0C0C0"/>
                  </a:outerShdw>
                </a:effectLst>
                <a:ea typeface="隶书" pitchFamily="49" charset="-122"/>
              </a:rPr>
              <a:t>对应的</a:t>
            </a:r>
            <a:r>
              <a:rPr lang="zh-CN" altLang="en-US" sz="2800" i="0" dirty="0" smtClean="0">
                <a:solidFill>
                  <a:schemeClr val="tx2"/>
                </a:solidFill>
                <a:effectLst>
                  <a:outerShdw blurRad="38100" dist="38100" dir="2700000" algn="tl">
                    <a:srgbClr val="C0C0C0"/>
                  </a:outerShdw>
                </a:effectLst>
                <a:ea typeface="隶书" pitchFamily="49" charset="-122"/>
              </a:rPr>
              <a:t>字符串？</a:t>
            </a:r>
            <a:endParaRPr lang="en-US" altLang="zh-CN" sz="2800" i="0" dirty="0">
              <a:solidFill>
                <a:schemeClr val="tx2"/>
              </a:solidFill>
              <a:effectLst>
                <a:outerShdw blurRad="38100" dist="38100" dir="2700000" algn="tl">
                  <a:srgbClr val="C0C0C0"/>
                </a:outerShdw>
              </a:effectLst>
              <a:ea typeface="隶书" pitchFamily="49" charset="-122"/>
            </a:endParaRPr>
          </a:p>
          <a:p>
            <a:pPr>
              <a:defRPr/>
            </a:pPr>
            <a:r>
              <a:rPr lang="en-US" altLang="zh-CN" sz="2800" i="0" dirty="0">
                <a:solidFill>
                  <a:srgbClr val="CC3300"/>
                </a:solidFill>
                <a:effectLst>
                  <a:outerShdw blurRad="38100" dist="38100" dir="2700000" algn="tl">
                    <a:srgbClr val="C0C0C0"/>
                  </a:outerShdw>
                </a:effectLst>
                <a:ea typeface="隶书" pitchFamily="49" charset="-122"/>
              </a:rPr>
              <a:t>             C  </a:t>
            </a:r>
            <a:r>
              <a:rPr lang="en-US" altLang="zh-CN" sz="2800" i="0" dirty="0">
                <a:solidFill>
                  <a:srgbClr val="006600"/>
                </a:solidFill>
                <a:effectLst>
                  <a:outerShdw blurRad="38100" dist="38100" dir="2700000" algn="tl">
                    <a:srgbClr val="C0C0C0"/>
                  </a:outerShdw>
                </a:effectLst>
                <a:ea typeface="隶书" pitchFamily="49" charset="-122"/>
              </a:rPr>
              <a:t>A</a:t>
            </a:r>
            <a:r>
              <a:rPr lang="en-US" altLang="zh-CN" sz="2800" i="0" dirty="0">
                <a:solidFill>
                  <a:srgbClr val="993366"/>
                </a:solidFill>
                <a:effectLst>
                  <a:outerShdw blurRad="38100" dist="38100" dir="2700000" algn="tl">
                    <a:srgbClr val="C0C0C0"/>
                  </a:outerShdw>
                </a:effectLst>
                <a:ea typeface="隶书" pitchFamily="49" charset="-122"/>
              </a:rPr>
              <a:t>T T</a:t>
            </a:r>
            <a:r>
              <a:rPr lang="en-US" altLang="zh-CN" sz="2800" i="0" dirty="0">
                <a:solidFill>
                  <a:srgbClr val="006600"/>
                </a:solidFill>
                <a:effectLst>
                  <a:outerShdw blurRad="38100" dist="38100" dir="2700000" algn="tl">
                    <a:srgbClr val="C0C0C0"/>
                  </a:outerShdw>
                </a:effectLst>
                <a:ea typeface="隶书" pitchFamily="49" charset="-122"/>
              </a:rPr>
              <a:t>  </a:t>
            </a:r>
            <a:r>
              <a:rPr lang="en-US" altLang="zh-CN" sz="2800" i="0" dirty="0">
                <a:solidFill>
                  <a:srgbClr val="000099"/>
                </a:solidFill>
                <a:effectLst>
                  <a:outerShdw blurRad="38100" dist="38100" dir="2700000" algn="tl">
                    <a:srgbClr val="C0C0C0"/>
                  </a:outerShdw>
                </a:effectLst>
                <a:ea typeface="隶书" pitchFamily="49" charset="-122"/>
              </a:rPr>
              <a:t>S</a:t>
            </a:r>
          </a:p>
        </p:txBody>
      </p:sp>
      <p:sp>
        <p:nvSpPr>
          <p:cNvPr id="378883" name="Text Box 3"/>
          <p:cNvSpPr txBox="1">
            <a:spLocks noChangeArrowheads="1"/>
          </p:cNvSpPr>
          <p:nvPr/>
        </p:nvSpPr>
        <p:spPr bwMode="auto">
          <a:xfrm>
            <a:off x="5749925" y="5805488"/>
            <a:ext cx="2663825" cy="519112"/>
          </a:xfrm>
          <a:prstGeom prst="rect">
            <a:avLst/>
          </a:prstGeom>
          <a:noFill/>
          <a:ln w="9525">
            <a:noFill/>
            <a:miter lim="800000"/>
            <a:headEnd/>
            <a:tailEnd/>
          </a:ln>
          <a:effectLst/>
        </p:spPr>
        <p:txBody>
          <a:bodyPr>
            <a:spAutoFit/>
          </a:bodyPr>
          <a:lstStyle/>
          <a:p>
            <a:pPr>
              <a:defRPr/>
            </a:pPr>
            <a:r>
              <a:rPr lang="en-US" altLang="zh-CN" sz="2800" i="0" u="sng">
                <a:solidFill>
                  <a:srgbClr val="008000"/>
                </a:solidFill>
                <a:effectLst>
                  <a:outerShdw blurRad="38100" dist="38100" dir="2700000" algn="tl">
                    <a:srgbClr val="C0C0C0"/>
                  </a:outerShdw>
                </a:effectLst>
                <a:ea typeface="隶书" pitchFamily="49" charset="-122"/>
              </a:rPr>
              <a:t>Huffman</a:t>
            </a:r>
            <a:r>
              <a:rPr lang="zh-CN" altLang="en-US" sz="2800" i="0" u="sng">
                <a:solidFill>
                  <a:srgbClr val="008000"/>
                </a:solidFill>
                <a:effectLst>
                  <a:outerShdw blurRad="38100" dist="38100" dir="2700000" algn="tl">
                    <a:srgbClr val="C0C0C0"/>
                  </a:outerShdw>
                </a:effectLst>
                <a:ea typeface="隶书" pitchFamily="49" charset="-122"/>
              </a:rPr>
              <a:t>编码树</a:t>
            </a:r>
            <a:endParaRPr lang="zh-CN" altLang="en-US" sz="2800" b="0" i="0" u="sng">
              <a:effectLst>
                <a:outerShdw blurRad="38100" dist="38100" dir="2700000" algn="tl">
                  <a:srgbClr val="C0C0C0"/>
                </a:outerShdw>
              </a:effectLst>
              <a:ea typeface="仿宋_GB2312" pitchFamily="49" charset="-122"/>
            </a:endParaRPr>
          </a:p>
        </p:txBody>
      </p:sp>
      <p:sp>
        <p:nvSpPr>
          <p:cNvPr id="256004" name="Line 4"/>
          <p:cNvSpPr>
            <a:spLocks noChangeShapeType="1"/>
          </p:cNvSpPr>
          <p:nvPr/>
        </p:nvSpPr>
        <p:spPr bwMode="auto">
          <a:xfrm flipH="1">
            <a:off x="5999163" y="35369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56005" name="Line 5"/>
          <p:cNvSpPr>
            <a:spLocks noChangeShapeType="1"/>
          </p:cNvSpPr>
          <p:nvPr/>
        </p:nvSpPr>
        <p:spPr bwMode="auto">
          <a:xfrm flipH="1">
            <a:off x="6532563" y="41465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56006" name="Line 6"/>
          <p:cNvSpPr>
            <a:spLocks noChangeShapeType="1"/>
          </p:cNvSpPr>
          <p:nvPr/>
        </p:nvSpPr>
        <p:spPr bwMode="auto">
          <a:xfrm flipH="1">
            <a:off x="6989763" y="4756150"/>
            <a:ext cx="381000" cy="457200"/>
          </a:xfrm>
          <a:prstGeom prst="line">
            <a:avLst/>
          </a:prstGeom>
          <a:noFill/>
          <a:ln w="28575">
            <a:solidFill>
              <a:srgbClr val="009900"/>
            </a:solidFill>
            <a:round/>
            <a:headEnd/>
            <a:tailEnd/>
          </a:ln>
        </p:spPr>
        <p:txBody>
          <a:bodyPr wrap="none" anchor="ctr"/>
          <a:lstStyle/>
          <a:p>
            <a:endParaRPr lang="zh-CN" altLang="en-US"/>
          </a:p>
        </p:txBody>
      </p:sp>
      <p:sp>
        <p:nvSpPr>
          <p:cNvPr id="256007" name="Line 7"/>
          <p:cNvSpPr>
            <a:spLocks noChangeShapeType="1"/>
          </p:cNvSpPr>
          <p:nvPr/>
        </p:nvSpPr>
        <p:spPr bwMode="auto">
          <a:xfrm>
            <a:off x="6532563" y="3384550"/>
            <a:ext cx="1295400" cy="1828800"/>
          </a:xfrm>
          <a:prstGeom prst="line">
            <a:avLst/>
          </a:prstGeom>
          <a:noFill/>
          <a:ln w="28575">
            <a:solidFill>
              <a:srgbClr val="009900"/>
            </a:solidFill>
            <a:round/>
            <a:headEnd/>
            <a:tailEnd/>
          </a:ln>
        </p:spPr>
        <p:txBody>
          <a:bodyPr wrap="none" anchor="ctr"/>
          <a:lstStyle/>
          <a:p>
            <a:endParaRPr lang="zh-CN" altLang="en-US"/>
          </a:p>
        </p:txBody>
      </p:sp>
      <p:sp>
        <p:nvSpPr>
          <p:cNvPr id="378888" name="Oval 8"/>
          <p:cNvSpPr>
            <a:spLocks noChangeArrowheads="1"/>
          </p:cNvSpPr>
          <p:nvPr/>
        </p:nvSpPr>
        <p:spPr bwMode="auto">
          <a:xfrm>
            <a:off x="6227763" y="3141663"/>
            <a:ext cx="457200" cy="471487"/>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8889" name="Oval 9"/>
          <p:cNvSpPr>
            <a:spLocks noChangeArrowheads="1"/>
          </p:cNvSpPr>
          <p:nvPr/>
        </p:nvSpPr>
        <p:spPr bwMode="auto">
          <a:xfrm>
            <a:off x="7218363" y="4527550"/>
            <a:ext cx="457200" cy="442913"/>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8890" name="Oval 10"/>
          <p:cNvSpPr>
            <a:spLocks noChangeArrowheads="1"/>
          </p:cNvSpPr>
          <p:nvPr/>
        </p:nvSpPr>
        <p:spPr bwMode="auto">
          <a:xfrm>
            <a:off x="6761163" y="3841750"/>
            <a:ext cx="457200" cy="442913"/>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8891" name="Text Box 11"/>
          <p:cNvSpPr txBox="1">
            <a:spLocks noChangeArrowheads="1"/>
          </p:cNvSpPr>
          <p:nvPr/>
        </p:nvSpPr>
        <p:spPr bwMode="auto">
          <a:xfrm>
            <a:off x="5846763" y="330835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effectLst>
                  <a:outerShdw blurRad="38100" dist="38100" dir="2700000" algn="tl">
                    <a:srgbClr val="C0C0C0"/>
                  </a:outerShdw>
                </a:effectLst>
              </a:rPr>
              <a:t>0</a:t>
            </a:r>
            <a:endParaRPr lang="en-US" altLang="zh-CN" b="0" i="0">
              <a:effectLst>
                <a:outerShdw blurRad="38100" dist="38100" dir="2700000" algn="tl">
                  <a:srgbClr val="C0C0C0"/>
                </a:outerShdw>
              </a:effectLst>
            </a:endParaRPr>
          </a:p>
        </p:txBody>
      </p:sp>
      <p:sp>
        <p:nvSpPr>
          <p:cNvPr id="378892" name="Text Box 12"/>
          <p:cNvSpPr txBox="1">
            <a:spLocks noChangeArrowheads="1"/>
          </p:cNvSpPr>
          <p:nvPr/>
        </p:nvSpPr>
        <p:spPr bwMode="auto">
          <a:xfrm>
            <a:off x="6399213" y="3994150"/>
            <a:ext cx="361950" cy="519113"/>
          </a:xfrm>
          <a:prstGeom prst="rect">
            <a:avLst/>
          </a:prstGeom>
          <a:noFill/>
          <a:ln w="38100">
            <a:noFill/>
            <a:miter lim="800000"/>
            <a:headEnd/>
            <a:tailEnd/>
          </a:ln>
          <a:effectLst/>
        </p:spPr>
        <p:txBody>
          <a:bodyPr wrap="none" anchor="ctr">
            <a:spAutoFit/>
          </a:bodyPr>
          <a:lstStyle/>
          <a:p>
            <a:pPr algn="ctr">
              <a:defRPr/>
            </a:pPr>
            <a:r>
              <a:rPr lang="en-US" altLang="zh-CN" sz="2800" i="0">
                <a:effectLst>
                  <a:outerShdw blurRad="38100" dist="38100" dir="2700000" algn="tl">
                    <a:srgbClr val="C0C0C0"/>
                  </a:outerShdw>
                </a:effectLst>
              </a:rPr>
              <a:t>0</a:t>
            </a:r>
            <a:endParaRPr lang="en-US" altLang="zh-CN" b="0" i="0">
              <a:effectLst>
                <a:outerShdw blurRad="38100" dist="38100" dir="2700000" algn="tl">
                  <a:srgbClr val="C0C0C0"/>
                </a:outerShdw>
              </a:effectLst>
            </a:endParaRPr>
          </a:p>
        </p:txBody>
      </p:sp>
      <p:sp>
        <p:nvSpPr>
          <p:cNvPr id="378893" name="Text Box 13"/>
          <p:cNvSpPr txBox="1">
            <a:spLocks noChangeArrowheads="1"/>
          </p:cNvSpPr>
          <p:nvPr/>
        </p:nvSpPr>
        <p:spPr bwMode="auto">
          <a:xfrm>
            <a:off x="6856413" y="4589463"/>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effectLst>
                  <a:outerShdw blurRad="38100" dist="38100" dir="2700000" algn="tl">
                    <a:srgbClr val="C0C0C0"/>
                  </a:outerShdw>
                </a:effectLst>
              </a:rPr>
              <a:t>0</a:t>
            </a:r>
            <a:endParaRPr lang="en-US" altLang="zh-CN" b="0" i="0">
              <a:effectLst>
                <a:outerShdw blurRad="38100" dist="38100" dir="2700000" algn="tl">
                  <a:srgbClr val="C0C0C0"/>
                </a:outerShdw>
              </a:effectLst>
            </a:endParaRPr>
          </a:p>
        </p:txBody>
      </p:sp>
      <p:sp>
        <p:nvSpPr>
          <p:cNvPr id="378894" name="Text Box 14"/>
          <p:cNvSpPr txBox="1">
            <a:spLocks noChangeArrowheads="1"/>
          </p:cNvSpPr>
          <p:nvPr/>
        </p:nvSpPr>
        <p:spPr bwMode="auto">
          <a:xfrm>
            <a:off x="6761163" y="3294063"/>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effectLst>
                  <a:outerShdw blurRad="38100" dist="38100" dir="2700000" algn="tl">
                    <a:srgbClr val="C0C0C0"/>
                  </a:outerShdw>
                </a:effectLst>
              </a:rPr>
              <a:t>1</a:t>
            </a:r>
            <a:endParaRPr lang="en-US" altLang="zh-CN" b="0" i="0">
              <a:effectLst>
                <a:outerShdw blurRad="38100" dist="38100" dir="2700000" algn="tl">
                  <a:srgbClr val="C0C0C0"/>
                </a:outerShdw>
              </a:effectLst>
            </a:endParaRPr>
          </a:p>
        </p:txBody>
      </p:sp>
      <p:sp>
        <p:nvSpPr>
          <p:cNvPr id="378895" name="Text Box 15"/>
          <p:cNvSpPr txBox="1">
            <a:spLocks noChangeArrowheads="1"/>
          </p:cNvSpPr>
          <p:nvPr/>
        </p:nvSpPr>
        <p:spPr bwMode="auto">
          <a:xfrm>
            <a:off x="7237413" y="3979863"/>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effectLst>
                  <a:outerShdw blurRad="38100" dist="38100" dir="2700000" algn="tl">
                    <a:srgbClr val="C0C0C0"/>
                  </a:outerShdw>
                </a:effectLst>
              </a:rPr>
              <a:t>1</a:t>
            </a:r>
            <a:endParaRPr lang="en-US" altLang="zh-CN" b="0" i="0">
              <a:effectLst>
                <a:outerShdw blurRad="38100" dist="38100" dir="2700000" algn="tl">
                  <a:srgbClr val="C0C0C0"/>
                </a:outerShdw>
              </a:effectLst>
            </a:endParaRPr>
          </a:p>
        </p:txBody>
      </p:sp>
      <p:sp>
        <p:nvSpPr>
          <p:cNvPr id="378896" name="Text Box 16"/>
          <p:cNvSpPr txBox="1">
            <a:spLocks noChangeArrowheads="1"/>
          </p:cNvSpPr>
          <p:nvPr/>
        </p:nvSpPr>
        <p:spPr bwMode="auto">
          <a:xfrm>
            <a:off x="7599363" y="4589463"/>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effectLst>
                  <a:outerShdw blurRad="38100" dist="38100" dir="2700000" algn="tl">
                    <a:srgbClr val="C0C0C0"/>
                  </a:outerShdw>
                </a:effectLst>
              </a:rPr>
              <a:t>1</a:t>
            </a:r>
            <a:endParaRPr lang="en-US" altLang="zh-CN" b="0" i="0">
              <a:effectLst>
                <a:outerShdw blurRad="38100" dist="38100" dir="2700000" algn="tl">
                  <a:srgbClr val="C0C0C0"/>
                </a:outerShdw>
              </a:effectLst>
            </a:endParaRPr>
          </a:p>
        </p:txBody>
      </p:sp>
      <p:sp>
        <p:nvSpPr>
          <p:cNvPr id="378898" name="Rectangle 18"/>
          <p:cNvSpPr>
            <a:spLocks noChangeArrowheads="1"/>
          </p:cNvSpPr>
          <p:nvPr/>
        </p:nvSpPr>
        <p:spPr bwMode="auto">
          <a:xfrm>
            <a:off x="5770563" y="3841750"/>
            <a:ext cx="457200" cy="457200"/>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8899" name="Rectangle 19"/>
          <p:cNvSpPr>
            <a:spLocks noChangeArrowheads="1"/>
          </p:cNvSpPr>
          <p:nvPr/>
        </p:nvSpPr>
        <p:spPr bwMode="auto">
          <a:xfrm>
            <a:off x="6227763" y="4527550"/>
            <a:ext cx="457200" cy="457200"/>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8900" name="Rectangle 20"/>
          <p:cNvSpPr>
            <a:spLocks noChangeArrowheads="1"/>
          </p:cNvSpPr>
          <p:nvPr/>
        </p:nvSpPr>
        <p:spPr bwMode="auto">
          <a:xfrm>
            <a:off x="6684963" y="5213350"/>
            <a:ext cx="457200" cy="457200"/>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8901" name="Rectangle 21"/>
          <p:cNvSpPr>
            <a:spLocks noChangeArrowheads="1"/>
          </p:cNvSpPr>
          <p:nvPr/>
        </p:nvSpPr>
        <p:spPr bwMode="auto">
          <a:xfrm>
            <a:off x="7675563" y="5213350"/>
            <a:ext cx="457200" cy="457200"/>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8902" name="Text Box 22"/>
          <p:cNvSpPr txBox="1">
            <a:spLocks noChangeArrowheads="1"/>
          </p:cNvSpPr>
          <p:nvPr/>
        </p:nvSpPr>
        <p:spPr bwMode="auto">
          <a:xfrm>
            <a:off x="6761163" y="515143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2</a:t>
            </a:r>
            <a:endParaRPr lang="en-US" altLang="zh-CN" sz="2800" b="0" i="0">
              <a:effectLst>
                <a:outerShdw blurRad="38100" dist="38100" dir="2700000" algn="tl">
                  <a:srgbClr val="C0C0C0"/>
                </a:outerShdw>
              </a:effectLst>
            </a:endParaRPr>
          </a:p>
        </p:txBody>
      </p:sp>
      <p:sp>
        <p:nvSpPr>
          <p:cNvPr id="378903" name="Text Box 23"/>
          <p:cNvSpPr txBox="1">
            <a:spLocks noChangeArrowheads="1"/>
          </p:cNvSpPr>
          <p:nvPr/>
        </p:nvSpPr>
        <p:spPr bwMode="auto">
          <a:xfrm>
            <a:off x="7694613" y="515143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4</a:t>
            </a:r>
            <a:endParaRPr lang="en-US" altLang="zh-CN" sz="2800" b="0" i="0">
              <a:effectLst>
                <a:outerShdw blurRad="38100" dist="38100" dir="2700000" algn="tl">
                  <a:srgbClr val="C0C0C0"/>
                </a:outerShdw>
              </a:effectLst>
            </a:endParaRPr>
          </a:p>
        </p:txBody>
      </p:sp>
      <p:sp>
        <p:nvSpPr>
          <p:cNvPr id="378904" name="Text Box 24"/>
          <p:cNvSpPr txBox="1">
            <a:spLocks noChangeArrowheads="1"/>
          </p:cNvSpPr>
          <p:nvPr/>
        </p:nvSpPr>
        <p:spPr bwMode="auto">
          <a:xfrm>
            <a:off x="6323013" y="446563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5</a:t>
            </a:r>
            <a:endParaRPr lang="en-US" altLang="zh-CN" sz="2800" b="0" i="0">
              <a:effectLst>
                <a:outerShdw blurRad="38100" dist="38100" dir="2700000" algn="tl">
                  <a:srgbClr val="C0C0C0"/>
                </a:outerShdw>
              </a:effectLst>
            </a:endParaRPr>
          </a:p>
        </p:txBody>
      </p:sp>
      <p:sp>
        <p:nvSpPr>
          <p:cNvPr id="378905" name="Text Box 25"/>
          <p:cNvSpPr txBox="1">
            <a:spLocks noChangeArrowheads="1"/>
          </p:cNvSpPr>
          <p:nvPr/>
        </p:nvSpPr>
        <p:spPr bwMode="auto">
          <a:xfrm>
            <a:off x="5846763" y="3779838"/>
            <a:ext cx="361950"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7</a:t>
            </a:r>
            <a:endParaRPr lang="en-US" altLang="zh-CN" sz="2800" b="0" i="0">
              <a:effectLst>
                <a:outerShdw blurRad="38100" dist="38100" dir="2700000" algn="tl">
                  <a:srgbClr val="C0C0C0"/>
                </a:outerShdw>
              </a:effectLst>
            </a:endParaRPr>
          </a:p>
        </p:txBody>
      </p:sp>
      <p:sp>
        <p:nvSpPr>
          <p:cNvPr id="378908" name="Text Box 28"/>
          <p:cNvSpPr txBox="1">
            <a:spLocks noChangeArrowheads="1"/>
          </p:cNvSpPr>
          <p:nvPr/>
        </p:nvSpPr>
        <p:spPr bwMode="auto">
          <a:xfrm>
            <a:off x="5364163" y="3789363"/>
            <a:ext cx="441325"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A</a:t>
            </a:r>
            <a:endParaRPr lang="en-US" altLang="zh-CN" b="0" i="0"/>
          </a:p>
        </p:txBody>
      </p:sp>
      <p:sp>
        <p:nvSpPr>
          <p:cNvPr id="378909" name="Text Box 29"/>
          <p:cNvSpPr txBox="1">
            <a:spLocks noChangeArrowheads="1"/>
          </p:cNvSpPr>
          <p:nvPr/>
        </p:nvSpPr>
        <p:spPr bwMode="auto">
          <a:xfrm>
            <a:off x="5795963" y="4508500"/>
            <a:ext cx="420687" cy="519113"/>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T</a:t>
            </a:r>
            <a:endParaRPr lang="en-US" altLang="zh-CN" b="0" i="0"/>
          </a:p>
        </p:txBody>
      </p:sp>
      <p:sp>
        <p:nvSpPr>
          <p:cNvPr id="378910" name="Text Box 30"/>
          <p:cNvSpPr txBox="1">
            <a:spLocks noChangeArrowheads="1"/>
          </p:cNvSpPr>
          <p:nvPr/>
        </p:nvSpPr>
        <p:spPr bwMode="auto">
          <a:xfrm>
            <a:off x="6300788" y="5157788"/>
            <a:ext cx="441325"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C</a:t>
            </a:r>
            <a:endParaRPr lang="en-US" altLang="zh-CN" b="0" i="0"/>
          </a:p>
        </p:txBody>
      </p:sp>
      <p:sp>
        <p:nvSpPr>
          <p:cNvPr id="378911" name="Text Box 31"/>
          <p:cNvSpPr txBox="1">
            <a:spLocks noChangeArrowheads="1"/>
          </p:cNvSpPr>
          <p:nvPr/>
        </p:nvSpPr>
        <p:spPr bwMode="auto">
          <a:xfrm>
            <a:off x="7308850" y="5157788"/>
            <a:ext cx="382588" cy="519112"/>
          </a:xfrm>
          <a:prstGeom prst="rect">
            <a:avLst/>
          </a:prstGeom>
          <a:noFill/>
          <a:ln w="38100">
            <a:noFill/>
            <a:miter lim="800000"/>
            <a:headEnd/>
            <a:tailEnd/>
          </a:ln>
          <a:effectLst/>
        </p:spPr>
        <p:txBody>
          <a:bodyPr wrap="none" anchor="ctr">
            <a:spAutoFit/>
          </a:bodyPr>
          <a:lstStyle/>
          <a:p>
            <a:pPr algn="ctr">
              <a:defRPr/>
            </a:pPr>
            <a:r>
              <a:rPr lang="en-US" altLang="zh-CN" sz="2800" i="0">
                <a:solidFill>
                  <a:schemeClr val="tx2"/>
                </a:solidFill>
                <a:effectLst>
                  <a:outerShdw blurRad="38100" dist="38100" dir="2700000" algn="tl">
                    <a:srgbClr val="C0C0C0"/>
                  </a:outerShdw>
                </a:effectLst>
              </a:rPr>
              <a:t>S</a:t>
            </a:r>
            <a:endParaRPr lang="en-US" altLang="zh-CN" b="0" i="0"/>
          </a:p>
        </p:txBody>
      </p:sp>
      <p:sp>
        <p:nvSpPr>
          <p:cNvPr id="29" name="AutoShape 5">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78882">
                                            <p:txEl>
                                              <p:pRg st="0" end="0"/>
                                            </p:txEl>
                                          </p:spTgt>
                                        </p:tgtEl>
                                        <p:attrNameLst>
                                          <p:attrName>style.visibility</p:attrName>
                                        </p:attrNameLst>
                                      </p:cBhvr>
                                      <p:to>
                                        <p:strVal val="visible"/>
                                      </p:to>
                                    </p:set>
                                    <p:animEffect transition="in" filter="checkerboard(across)">
                                      <p:cBhvr>
                                        <p:cTn id="7" dur="500"/>
                                        <p:tgtEl>
                                          <p:spTgt spid="37888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78882">
                                            <p:txEl>
                                              <p:pRg st="1" end="1"/>
                                            </p:txEl>
                                          </p:spTgt>
                                        </p:tgtEl>
                                        <p:attrNameLst>
                                          <p:attrName>style.visibility</p:attrName>
                                        </p:attrNameLst>
                                      </p:cBhvr>
                                      <p:to>
                                        <p:strVal val="visible"/>
                                      </p:to>
                                    </p:set>
                                    <p:animEffect transition="in" filter="checkerboard(across)">
                                      <p:cBhvr>
                                        <p:cTn id="10" dur="500"/>
                                        <p:tgtEl>
                                          <p:spTgt spid="378882">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78882">
                                            <p:txEl>
                                              <p:pRg st="2" end="2"/>
                                            </p:txEl>
                                          </p:spTgt>
                                        </p:tgtEl>
                                        <p:attrNameLst>
                                          <p:attrName>style.visibility</p:attrName>
                                        </p:attrNameLst>
                                      </p:cBhvr>
                                      <p:to>
                                        <p:strVal val="visible"/>
                                      </p:to>
                                    </p:set>
                                    <p:animEffect transition="in" filter="checkerboard(across)">
                                      <p:cBhvr>
                                        <p:cTn id="13" dur="500"/>
                                        <p:tgtEl>
                                          <p:spTgt spid="37888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78882">
                                            <p:txEl>
                                              <p:pRg st="3" end="3"/>
                                            </p:txEl>
                                          </p:spTgt>
                                        </p:tgtEl>
                                        <p:attrNameLst>
                                          <p:attrName>style.visibility</p:attrName>
                                        </p:attrNameLst>
                                      </p:cBhvr>
                                      <p:to>
                                        <p:strVal val="visible"/>
                                      </p:to>
                                    </p:set>
                                    <p:animEffect transition="in" filter="checkerboard(across)">
                                      <p:cBhvr>
                                        <p:cTn id="18" dur="500"/>
                                        <p:tgtEl>
                                          <p:spTgt spid="37888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78882">
                                            <p:txEl>
                                              <p:pRg st="4" end="4"/>
                                            </p:txEl>
                                          </p:spTgt>
                                        </p:tgtEl>
                                        <p:attrNameLst>
                                          <p:attrName>style.visibility</p:attrName>
                                        </p:attrNameLst>
                                      </p:cBhvr>
                                      <p:to>
                                        <p:strVal val="visible"/>
                                      </p:to>
                                    </p:set>
                                    <p:anim calcmode="lin" valueType="num">
                                      <p:cBhvr additive="base">
                                        <p:cTn id="23" dur="500" fill="hold"/>
                                        <p:tgtEl>
                                          <p:spTgt spid="37888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788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8882">
                                            <p:txEl>
                                              <p:pRg st="5" end="5"/>
                                            </p:txEl>
                                          </p:spTgt>
                                        </p:tgtEl>
                                        <p:attrNameLst>
                                          <p:attrName>style.visibility</p:attrName>
                                        </p:attrNameLst>
                                      </p:cBhvr>
                                      <p:to>
                                        <p:strVal val="visible"/>
                                      </p:to>
                                    </p:set>
                                    <p:anim calcmode="lin" valueType="num">
                                      <p:cBhvr additive="base">
                                        <p:cTn id="29" dur="500" fill="hold"/>
                                        <p:tgtEl>
                                          <p:spTgt spid="37888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788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78882">
                                            <p:txEl>
                                              <p:pRg st="6" end="6"/>
                                            </p:txEl>
                                          </p:spTgt>
                                        </p:tgtEl>
                                        <p:attrNameLst>
                                          <p:attrName>style.visibility</p:attrName>
                                        </p:attrNameLst>
                                      </p:cBhvr>
                                      <p:to>
                                        <p:strVal val="visible"/>
                                      </p:to>
                                    </p:set>
                                    <p:animEffect transition="in" filter="checkerboard(across)">
                                      <p:cBhvr>
                                        <p:cTn id="35" dur="500"/>
                                        <p:tgtEl>
                                          <p:spTgt spid="3788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324</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Huffman</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编码举例</a:t>
            </a:r>
          </a:p>
        </p:txBody>
      </p:sp>
      <p:sp>
        <p:nvSpPr>
          <p:cNvPr id="4" name="内容占位符 2"/>
          <p:cNvSpPr txBox="1">
            <a:spLocks/>
          </p:cNvSpPr>
          <p:nvPr/>
        </p:nvSpPr>
        <p:spPr>
          <a:xfrm>
            <a:off x="683568" y="1484784"/>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例如，给定一些仅由五个字母（信息）</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a, b, c, d, e</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组成的单词，在这些字母中，它们的使用频率依次为</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10, 5, 20, 10, 18</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a:t>
            </a:r>
            <a:endParaRPr kumimoji="1" lang="en-US" altLang="zh-CN" sz="280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可以在图</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6-21</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中由左到右依次用</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d, b, a, e, c</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作为外部结点，这样一来，字母的使用频率就和树中的外部结点的权相一致了，并且把向左分支记为</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，把向右分支记为</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a:t>
            </a:r>
            <a:endParaRPr kumimoji="1" lang="en-US" altLang="zh-CN" sz="280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于是就得到一种编码：</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d</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是</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00</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b</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是</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010</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是</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011</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e</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是</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10</a:t>
            </a:r>
            <a:r>
              <a:rPr lang="zh-CN" altLang="en-US" sz="2800" i="0" kern="0" dirty="0" smtClean="0">
                <a:solidFill>
                  <a:schemeClr val="accent2"/>
                </a:solidFill>
                <a:latin typeface="+mn-lt"/>
                <a:ea typeface="+mn-ea"/>
              </a:rPr>
              <a:t>、</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c</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是</a:t>
            </a:r>
            <a:r>
              <a:rPr kumimoji="1" lang="en-US" altLang="zh-CN" sz="2800" i="0" u="none" strike="noStrike" kern="0" cap="none" spc="0" normalizeH="0" baseline="0" noProof="0" dirty="0" smtClean="0">
                <a:ln>
                  <a:noFill/>
                </a:ln>
                <a:solidFill>
                  <a:schemeClr val="accent2"/>
                </a:solidFill>
                <a:effectLst/>
                <a:uLnTx/>
                <a:uFillTx/>
                <a:latin typeface="+mn-lt"/>
                <a:ea typeface="+mn-ea"/>
                <a:cs typeface="+mn-cs"/>
              </a:rPr>
              <a:t>11</a:t>
            </a:r>
            <a:r>
              <a:rPr kumimoji="1" lang="zh-CN" altLang="en-US" sz="2800" i="0" u="none" strike="noStrike" kern="0" cap="none" spc="0" normalizeH="0" baseline="0" noProof="0" dirty="0" smtClean="0">
                <a:ln>
                  <a:noFill/>
                </a:ln>
                <a:solidFill>
                  <a:schemeClr val="accent2"/>
                </a:solidFill>
                <a:effectLst/>
                <a:uLnTx/>
                <a:uFillTx/>
                <a:latin typeface="+mn-lt"/>
                <a:ea typeface="+mn-ea"/>
                <a:cs typeface="+mn-cs"/>
              </a:rPr>
              <a:t>。</a:t>
            </a:r>
          </a:p>
        </p:txBody>
      </p:sp>
    </p:spTree>
  </p:cSld>
  <p:clrMapOvr>
    <a:masterClrMapping/>
  </p:clrMapOvr>
  <p:transition>
    <p:wipe dir="r"/>
  </p:transition>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325</a:t>
            </a:fld>
            <a:endParaRPr lang="en-US" altLang="zh-CN"/>
          </a:p>
        </p:txBody>
      </p:sp>
      <p:sp>
        <p:nvSpPr>
          <p:cNvPr id="3" name="标题 1"/>
          <p:cNvSpPr txBox="1">
            <a:spLocks/>
          </p:cNvSpPr>
          <p:nvPr/>
        </p:nvSpPr>
        <p:spPr>
          <a:xfrm>
            <a:off x="683568" y="692696"/>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6-21</a:t>
            </a:r>
            <a:endPar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pic>
        <p:nvPicPr>
          <p:cNvPr id="4" name="Picture 2"/>
          <p:cNvPicPr>
            <a:picLocks noChangeAspect="1" noChangeArrowheads="1"/>
          </p:cNvPicPr>
          <p:nvPr/>
        </p:nvPicPr>
        <p:blipFill>
          <a:blip r:embed="rId2" cstate="print"/>
          <a:srcRect/>
          <a:stretch>
            <a:fillRect/>
          </a:stretch>
        </p:blipFill>
        <p:spPr bwMode="auto">
          <a:xfrm>
            <a:off x="1187624" y="1628800"/>
            <a:ext cx="6869112" cy="3816424"/>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326</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用</a:t>
            </a:r>
            <a:r>
              <a:rPr kumimoji="1" lang="en-US" altLang="zh-CN" sz="3600" i="0" u="non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Huffman</a:t>
            </a:r>
            <a:r>
              <a:rPr kumimoji="1" lang="zh-CN" altLang="en-US" sz="3600" i="0" u="non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编码解码</a:t>
            </a:r>
          </a:p>
        </p:txBody>
      </p:sp>
      <p:sp>
        <p:nvSpPr>
          <p:cNvPr id="4" name="内容占位符 2"/>
          <p:cNvSpPr txBox="1">
            <a:spLocks/>
          </p:cNvSpPr>
          <p:nvPr/>
        </p:nvSpPr>
        <p:spPr>
          <a:xfrm>
            <a:off x="467544" y="1628800"/>
            <a:ext cx="8208912"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图</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6-22</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给出相应的译码树。每种合格的编码都能用图</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6-22</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的译码树容易地得到相应的、唯一的译码。</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FF0000"/>
                </a:solidFill>
                <a:effectLst/>
                <a:uLnTx/>
                <a:uFillTx/>
                <a:latin typeface="+mn-lt"/>
                <a:ea typeface="+mn-ea"/>
              </a:rPr>
              <a:t>例如，</a:t>
            </a:r>
            <a:r>
              <a:rPr kumimoji="1" lang="en-US" altLang="zh-CN" sz="2800" i="0" u="none" strike="noStrike" kern="0" cap="none" spc="0" normalizeH="0" baseline="0" noProof="0" dirty="0" smtClean="0">
                <a:ln>
                  <a:noFill/>
                </a:ln>
                <a:solidFill>
                  <a:srgbClr val="FF0000"/>
                </a:solidFill>
                <a:effectLst/>
                <a:uLnTx/>
                <a:uFillTx/>
                <a:latin typeface="+mn-lt"/>
                <a:ea typeface="+mn-ea"/>
              </a:rPr>
              <a:t>0100110010</a:t>
            </a:r>
            <a:r>
              <a:rPr kumimoji="1" lang="zh-CN" altLang="en-US" sz="2800" i="0" u="none" strike="noStrike" kern="0" cap="none" spc="0" normalizeH="0" baseline="0" noProof="0" dirty="0" smtClean="0">
                <a:ln>
                  <a:noFill/>
                </a:ln>
                <a:solidFill>
                  <a:srgbClr val="FF0000"/>
                </a:solidFill>
                <a:effectLst/>
                <a:uLnTx/>
                <a:uFillTx/>
                <a:latin typeface="+mn-lt"/>
                <a:ea typeface="+mn-ea"/>
              </a:rPr>
              <a:t>的相应译码是</a:t>
            </a:r>
            <a:r>
              <a:rPr kumimoji="1" lang="en-US" altLang="zh-CN" sz="2800" i="0" u="none" strike="noStrike" kern="0" cap="none" spc="0" normalizeH="0" baseline="0" noProof="0" dirty="0" smtClean="0">
                <a:ln>
                  <a:noFill/>
                </a:ln>
                <a:solidFill>
                  <a:srgbClr val="FF0000"/>
                </a:solidFill>
                <a:effectLst/>
                <a:uLnTx/>
                <a:uFillTx/>
                <a:latin typeface="+mn-lt"/>
                <a:ea typeface="+mn-ea"/>
              </a:rPr>
              <a:t>bade</a:t>
            </a:r>
            <a:r>
              <a:rPr kumimoji="1" lang="zh-CN" altLang="en-US" sz="2800" i="0" u="none" strike="noStrike" kern="0" cap="none" spc="0" normalizeH="0" baseline="0" noProof="0" dirty="0" smtClean="0">
                <a:ln>
                  <a:noFill/>
                </a:ln>
                <a:solidFill>
                  <a:srgbClr val="FF0000"/>
                </a:solidFill>
                <a:effectLst/>
                <a:uLnTx/>
                <a:uFillTx/>
                <a:latin typeface="+mn-lt"/>
                <a:ea typeface="+mn-ea"/>
              </a:rPr>
              <a:t>。然而，不合格编码</a:t>
            </a:r>
            <a:r>
              <a:rPr kumimoji="1" lang="en-US" altLang="zh-CN" sz="2800" i="0" u="none" strike="noStrike" kern="0" cap="none" spc="0" normalizeH="0" baseline="0" noProof="0" dirty="0" smtClean="0">
                <a:ln>
                  <a:noFill/>
                </a:ln>
                <a:solidFill>
                  <a:srgbClr val="FF0000"/>
                </a:solidFill>
                <a:effectLst/>
                <a:uLnTx/>
                <a:uFillTx/>
                <a:latin typeface="+mn-lt"/>
                <a:ea typeface="+mn-ea"/>
              </a:rPr>
              <a:t>001110111</a:t>
            </a:r>
            <a:r>
              <a:rPr kumimoji="1" lang="zh-CN" altLang="en-US" sz="2800" i="0" u="none" strike="noStrike" kern="0" cap="none" spc="0" normalizeH="0" baseline="0" noProof="0" dirty="0" smtClean="0">
                <a:ln>
                  <a:noFill/>
                </a:ln>
                <a:solidFill>
                  <a:srgbClr val="FF0000"/>
                </a:solidFill>
                <a:effectLst/>
                <a:uLnTx/>
                <a:uFillTx/>
                <a:latin typeface="+mn-lt"/>
                <a:ea typeface="+mn-ea"/>
              </a:rPr>
              <a:t>就得不到译码。</a:t>
            </a:r>
            <a:endParaRPr kumimoji="1" lang="en-US" altLang="zh-CN" sz="2800"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327</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6-22</a:t>
            </a:r>
            <a:endPar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pic>
        <p:nvPicPr>
          <p:cNvPr id="4" name="Picture 2"/>
          <p:cNvPicPr>
            <a:picLocks noChangeAspect="1" noChangeArrowheads="1"/>
          </p:cNvPicPr>
          <p:nvPr/>
        </p:nvPicPr>
        <p:blipFill>
          <a:blip r:embed="rId2" cstate="print"/>
          <a:srcRect/>
          <a:stretch>
            <a:fillRect/>
          </a:stretch>
        </p:blipFill>
        <p:spPr bwMode="auto">
          <a:xfrm>
            <a:off x="971600" y="1412776"/>
            <a:ext cx="6689725" cy="396044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11560" y="836712"/>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Huffman</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编码的特点</a:t>
            </a:r>
          </a:p>
        </p:txBody>
      </p:sp>
      <p:sp>
        <p:nvSpPr>
          <p:cNvPr id="4" name="内容占位符 2"/>
          <p:cNvSpPr txBox="1">
            <a:spLocks/>
          </p:cNvSpPr>
          <p:nvPr/>
        </p:nvSpPr>
        <p:spPr>
          <a:xfrm>
            <a:off x="755576" y="1772816"/>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Huffman</a:t>
            </a:r>
            <a:r>
              <a:rPr kumimoji="1" lang="zh-CN" altLang="en-US" sz="3200" i="0" u="none" strike="noStrike" kern="0" cap="none" spc="0" normalizeH="0" baseline="0" noProof="0" dirty="0" smtClean="0">
                <a:ln>
                  <a:noFill/>
                </a:ln>
                <a:solidFill>
                  <a:srgbClr val="FF0000"/>
                </a:solidFill>
                <a:effectLst/>
                <a:uLnTx/>
                <a:uFillTx/>
                <a:latin typeface="+mn-lt"/>
                <a:ea typeface="+mn-ea"/>
                <a:cs typeface="+mn-cs"/>
              </a:rPr>
              <a:t>编码是一种无前缀编码。解码时不会混淆。</a:t>
            </a:r>
            <a:endParaRPr kumimoji="1" lang="en-US" altLang="zh-CN" sz="3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rgbClr val="FF0000"/>
                </a:solidFill>
                <a:effectLst/>
                <a:uLnTx/>
                <a:uFillTx/>
                <a:latin typeface="+mn-lt"/>
                <a:ea typeface="+mn-ea"/>
                <a:cs typeface="+mn-cs"/>
              </a:rPr>
              <a:t>同样的元素集合，产生的</a:t>
            </a:r>
            <a:r>
              <a:rPr lang="en-US" altLang="zh-CN" sz="3200" i="0" kern="0" dirty="0" err="1" smtClean="0">
                <a:solidFill>
                  <a:srgbClr val="FF0000"/>
                </a:solidFill>
                <a:latin typeface="+mn-lt"/>
                <a:ea typeface="+mn-ea"/>
              </a:rPr>
              <a:t>Hu</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ffman</a:t>
            </a:r>
            <a:r>
              <a:rPr kumimoji="1" lang="zh-CN" altLang="en-US" sz="3200" i="0" u="none" strike="noStrike" kern="0" cap="none" spc="0" normalizeH="0" baseline="0" noProof="0" dirty="0" smtClean="0">
                <a:ln>
                  <a:noFill/>
                </a:ln>
                <a:solidFill>
                  <a:srgbClr val="FF0000"/>
                </a:solidFill>
                <a:effectLst/>
                <a:uLnTx/>
                <a:uFillTx/>
                <a:latin typeface="+mn-lt"/>
                <a:ea typeface="+mn-ea"/>
                <a:cs typeface="+mn-cs"/>
              </a:rPr>
              <a:t>树及编码都可能是不一样的。</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i="0" u="none" strike="noStrike" kern="0" cap="none" spc="0" normalizeH="0" baseline="0" noProof="0" dirty="0" smtClean="0">
              <a:ln>
                <a:noFill/>
              </a:ln>
              <a:solidFill>
                <a:srgbClr val="FF0000"/>
              </a:solidFill>
              <a:effectLst/>
              <a:uLnTx/>
              <a:uFillTx/>
              <a:latin typeface="+mn-lt"/>
              <a:ea typeface="+mn-ea"/>
              <a:cs typeface="+mn-cs"/>
            </a:endParaRPr>
          </a:p>
        </p:txBody>
      </p:sp>
      <p:sp>
        <p:nvSpPr>
          <p:cNvPr id="5" name="AutoShape 6">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84" name="Rectangle 4"/>
          <p:cNvSpPr>
            <a:spLocks noChangeArrowheads="1"/>
          </p:cNvSpPr>
          <p:nvPr/>
        </p:nvSpPr>
        <p:spPr bwMode="auto">
          <a:xfrm>
            <a:off x="3347864" y="332656"/>
            <a:ext cx="2305050" cy="706438"/>
          </a:xfrm>
          <a:prstGeom prst="rect">
            <a:avLst/>
          </a:prstGeom>
          <a:noFill/>
          <a:ln w="9525">
            <a:noFill/>
            <a:miter lim="800000"/>
            <a:headEnd/>
            <a:tailEnd/>
          </a:ln>
          <a:effectLst/>
        </p:spPr>
        <p:txBody>
          <a:bodyPr anchor="ctr"/>
          <a:lstStyle/>
          <a:p>
            <a:pPr algn="ctr">
              <a:defRPr/>
            </a:pPr>
            <a:r>
              <a:rPr lang="zh-CN" altLang="en-US" sz="4000" i="0" dirty="0">
                <a:solidFill>
                  <a:srgbClr val="CC0000"/>
                </a:solidFill>
                <a:effectLst>
                  <a:outerShdw blurRad="38100" dist="38100" dir="2700000" algn="tl">
                    <a:srgbClr val="C0C0C0"/>
                  </a:outerShdw>
                </a:effectLst>
              </a:rPr>
              <a:t>本章小结</a:t>
            </a:r>
          </a:p>
        </p:txBody>
      </p:sp>
      <p:sp>
        <p:nvSpPr>
          <p:cNvPr id="481285" name="Rectangle 5"/>
          <p:cNvSpPr>
            <a:spLocks noChangeArrowheads="1"/>
          </p:cNvSpPr>
          <p:nvPr/>
        </p:nvSpPr>
        <p:spPr bwMode="auto">
          <a:xfrm>
            <a:off x="611560" y="1052736"/>
            <a:ext cx="7294562" cy="3916363"/>
          </a:xfrm>
          <a:prstGeom prst="rect">
            <a:avLst/>
          </a:prstGeom>
          <a:noFill/>
          <a:ln w="9525">
            <a:noFill/>
            <a:miter lim="800000"/>
            <a:headEnd/>
            <a:tailEnd/>
          </a:ln>
          <a:effectLst/>
        </p:spPr>
        <p:txBody>
          <a:bodyPr/>
          <a:lstStyle/>
          <a:p>
            <a:pPr marL="342900" indent="-342900">
              <a:spcBef>
                <a:spcPct val="20000"/>
              </a:spcBef>
              <a:buClr>
                <a:schemeClr val="tx2"/>
              </a:buClr>
              <a:buFontTx/>
              <a:buChar char="•"/>
              <a:defRPr/>
            </a:pPr>
            <a:r>
              <a:rPr lang="zh-CN" altLang="en-US" sz="2800" i="0" dirty="0">
                <a:effectLst>
                  <a:outerShdw blurRad="38100" dist="38100" dir="2700000" algn="tl">
                    <a:srgbClr val="C0C0C0"/>
                  </a:outerShdw>
                </a:effectLst>
              </a:rPr>
              <a:t>知识点</a:t>
            </a:r>
          </a:p>
          <a:p>
            <a:pPr marL="742950" lvl="1" indent="-285750">
              <a:spcBef>
                <a:spcPts val="600"/>
              </a:spcBef>
              <a:buFontTx/>
              <a:buChar char="–"/>
              <a:defRPr/>
            </a:pPr>
            <a:r>
              <a:rPr lang="zh-CN" altLang="en-US" i="0" dirty="0" smtClean="0">
                <a:solidFill>
                  <a:srgbClr val="3333FF"/>
                </a:solidFill>
                <a:effectLst>
                  <a:outerShdw blurRad="38100" dist="38100" dir="2700000" algn="tl">
                    <a:srgbClr val="C0C0C0"/>
                  </a:outerShdw>
                </a:effectLst>
              </a:rPr>
              <a:t>树、二叉树、二叉树的基本性质</a:t>
            </a:r>
          </a:p>
          <a:p>
            <a:pPr marL="742950" lvl="1" indent="-285750">
              <a:spcBef>
                <a:spcPts val="600"/>
              </a:spcBef>
              <a:buFontTx/>
              <a:buChar char="–"/>
              <a:defRPr/>
            </a:pPr>
            <a:r>
              <a:rPr lang="zh-CN" altLang="en-US" i="0" dirty="0" smtClean="0">
                <a:solidFill>
                  <a:srgbClr val="3333FF"/>
                </a:solidFill>
                <a:effectLst>
                  <a:outerShdw blurRad="38100" dist="38100" dir="2700000" algn="tl">
                    <a:srgbClr val="C0C0C0"/>
                  </a:outerShdw>
                </a:effectLst>
              </a:rPr>
              <a:t>二叉树上的操作</a:t>
            </a:r>
            <a:endParaRPr lang="en-US" altLang="zh-CN" i="0" dirty="0" smtClean="0">
              <a:solidFill>
                <a:srgbClr val="3333FF"/>
              </a:solidFill>
              <a:effectLst>
                <a:outerShdw blurRad="38100" dist="38100" dir="2700000" algn="tl">
                  <a:srgbClr val="C0C0C0"/>
                </a:outerShdw>
              </a:effectLst>
            </a:endParaRPr>
          </a:p>
          <a:p>
            <a:pPr marL="1200150" lvl="2" indent="-285750">
              <a:spcBef>
                <a:spcPts val="600"/>
              </a:spcBef>
              <a:buFontTx/>
              <a:buChar char="–"/>
              <a:defRPr/>
            </a:pPr>
            <a:r>
              <a:rPr lang="zh-CN" altLang="en-US" sz="2000" i="0" dirty="0" smtClean="0">
                <a:solidFill>
                  <a:srgbClr val="FF0000"/>
                </a:solidFill>
                <a:effectLst>
                  <a:outerShdw blurRad="38100" dist="38100" dir="2700000" algn="tl">
                    <a:srgbClr val="C0C0C0"/>
                  </a:outerShdw>
                </a:effectLst>
              </a:rPr>
              <a:t>存储、遍历</a:t>
            </a:r>
            <a:endParaRPr lang="en-US" altLang="zh-CN" sz="2000" i="0" dirty="0" smtClean="0">
              <a:solidFill>
                <a:srgbClr val="FF0000"/>
              </a:solidFill>
              <a:effectLst>
                <a:outerShdw blurRad="38100" dist="38100" dir="2700000" algn="tl">
                  <a:srgbClr val="C0C0C0"/>
                </a:outerShdw>
              </a:effectLst>
            </a:endParaRPr>
          </a:p>
          <a:p>
            <a:pPr marL="742950" lvl="1" indent="-285750">
              <a:spcBef>
                <a:spcPts val="600"/>
              </a:spcBef>
              <a:buFontTx/>
              <a:buChar char="–"/>
              <a:defRPr/>
            </a:pPr>
            <a:r>
              <a:rPr lang="zh-CN" altLang="en-US" i="0" dirty="0" smtClean="0">
                <a:solidFill>
                  <a:srgbClr val="3333FF"/>
                </a:solidFill>
                <a:effectLst>
                  <a:outerShdw blurRad="38100" dist="38100" dir="2700000" algn="tl">
                    <a:srgbClr val="C0C0C0"/>
                  </a:outerShdw>
                </a:effectLst>
              </a:rPr>
              <a:t>线索二叉树</a:t>
            </a:r>
            <a:endParaRPr lang="en-US" altLang="zh-CN" i="0" dirty="0" smtClean="0">
              <a:solidFill>
                <a:srgbClr val="3333FF"/>
              </a:solidFill>
              <a:effectLst>
                <a:outerShdw blurRad="38100" dist="38100" dir="2700000" algn="tl">
                  <a:srgbClr val="C0C0C0"/>
                </a:outerShdw>
              </a:effectLst>
            </a:endParaRPr>
          </a:p>
          <a:p>
            <a:pPr marL="1200150" lvl="2" indent="-285750">
              <a:spcBef>
                <a:spcPts val="600"/>
              </a:spcBef>
              <a:buFontTx/>
              <a:buChar char="–"/>
              <a:defRPr/>
            </a:pPr>
            <a:r>
              <a:rPr lang="zh-CN" altLang="en-US" sz="2000" i="0" dirty="0" smtClean="0">
                <a:solidFill>
                  <a:srgbClr val="FF0000"/>
                </a:solidFill>
              </a:rPr>
              <a:t>建立线索、遍历、插入删除结点</a:t>
            </a:r>
            <a:endParaRPr lang="zh-CN" altLang="en-US" sz="2000" i="0" dirty="0">
              <a:solidFill>
                <a:srgbClr val="FF0000"/>
              </a:solidFill>
              <a:effectLst>
                <a:outerShdw blurRad="38100" dist="38100" dir="2700000" algn="tl">
                  <a:srgbClr val="C0C0C0"/>
                </a:outerShdw>
              </a:effectLst>
            </a:endParaRPr>
          </a:p>
          <a:p>
            <a:pPr marL="742950" lvl="1" indent="-285750">
              <a:spcBef>
                <a:spcPts val="600"/>
              </a:spcBef>
              <a:buFontTx/>
              <a:buChar char="–"/>
              <a:defRPr/>
            </a:pPr>
            <a:r>
              <a:rPr lang="zh-CN" altLang="en-US" i="0" dirty="0" smtClean="0">
                <a:solidFill>
                  <a:srgbClr val="3333FF"/>
                </a:solidFill>
                <a:effectLst>
                  <a:outerShdw blurRad="38100" dist="38100" dir="2700000" algn="tl">
                    <a:srgbClr val="C0C0C0"/>
                  </a:outerShdw>
                </a:effectLst>
              </a:rPr>
              <a:t>树和森林的基本操作</a:t>
            </a:r>
            <a:endParaRPr lang="en-US" altLang="zh-CN" i="0" dirty="0" smtClean="0">
              <a:solidFill>
                <a:srgbClr val="3333FF"/>
              </a:solidFill>
              <a:effectLst>
                <a:outerShdw blurRad="38100" dist="38100" dir="2700000" algn="tl">
                  <a:srgbClr val="C0C0C0"/>
                </a:outerShdw>
              </a:effectLst>
            </a:endParaRPr>
          </a:p>
          <a:p>
            <a:pPr marL="1200150" lvl="2" indent="-285750">
              <a:spcBef>
                <a:spcPts val="600"/>
              </a:spcBef>
              <a:buFontTx/>
              <a:buChar char="–"/>
              <a:defRPr/>
            </a:pPr>
            <a:r>
              <a:rPr lang="zh-CN" altLang="en-US" sz="2000" i="0" dirty="0" smtClean="0">
                <a:solidFill>
                  <a:srgbClr val="FF0000"/>
                </a:solidFill>
              </a:rPr>
              <a:t>存储、与二叉树的转换、遍历</a:t>
            </a:r>
            <a:endParaRPr lang="en-US" altLang="zh-CN" sz="2000" i="0" dirty="0" smtClean="0">
              <a:solidFill>
                <a:srgbClr val="FF0000"/>
              </a:solidFill>
              <a:effectLst>
                <a:outerShdw blurRad="38100" dist="38100" dir="2700000" algn="tl">
                  <a:srgbClr val="C0C0C0"/>
                </a:outerShdw>
              </a:effectLst>
            </a:endParaRPr>
          </a:p>
          <a:p>
            <a:pPr marL="742950" lvl="1" indent="-285750">
              <a:spcBef>
                <a:spcPts val="600"/>
              </a:spcBef>
              <a:buFontTx/>
              <a:buChar char="–"/>
              <a:defRPr/>
            </a:pPr>
            <a:r>
              <a:rPr lang="zh-CN" altLang="en-US" i="0" dirty="0" smtClean="0">
                <a:solidFill>
                  <a:srgbClr val="3333FF"/>
                </a:solidFill>
                <a:effectLst>
                  <a:outerShdw blurRad="38100" dist="38100" dir="2700000" algn="tl">
                    <a:srgbClr val="C0C0C0"/>
                  </a:outerShdw>
                </a:effectLst>
              </a:rPr>
              <a:t>堆</a:t>
            </a:r>
            <a:endParaRPr lang="en-US" altLang="zh-CN" i="0" dirty="0" smtClean="0">
              <a:solidFill>
                <a:srgbClr val="3333FF"/>
              </a:solidFill>
              <a:effectLst>
                <a:outerShdw blurRad="38100" dist="38100" dir="2700000" algn="tl">
                  <a:srgbClr val="C0C0C0"/>
                </a:outerShdw>
              </a:effectLst>
            </a:endParaRPr>
          </a:p>
          <a:p>
            <a:pPr marL="1200150" lvl="2" indent="-285750">
              <a:spcBef>
                <a:spcPts val="600"/>
              </a:spcBef>
              <a:buFontTx/>
              <a:buChar char="–"/>
              <a:defRPr/>
            </a:pPr>
            <a:r>
              <a:rPr lang="zh-CN" altLang="en-US" sz="2000" i="0" dirty="0" smtClean="0">
                <a:solidFill>
                  <a:srgbClr val="FF0000"/>
                </a:solidFill>
              </a:rPr>
              <a:t>建立、删除</a:t>
            </a:r>
            <a:endParaRPr lang="zh-CN" altLang="en-US" sz="2000" b="0" i="0" dirty="0" smtClean="0">
              <a:solidFill>
                <a:srgbClr val="FF0000"/>
              </a:solidFill>
              <a:effectLst>
                <a:outerShdw blurRad="38100" dist="38100" dir="2700000" algn="tl">
                  <a:srgbClr val="C0C0C0"/>
                </a:outerShdw>
              </a:effectLst>
            </a:endParaRPr>
          </a:p>
          <a:p>
            <a:pPr marL="742950" lvl="1" indent="-285750">
              <a:spcBef>
                <a:spcPts val="600"/>
              </a:spcBef>
              <a:buFontTx/>
              <a:buChar char="–"/>
              <a:defRPr/>
            </a:pPr>
            <a:r>
              <a:rPr lang="en-US" altLang="zh-CN" i="0" dirty="0" smtClean="0">
                <a:solidFill>
                  <a:srgbClr val="3333FF"/>
                </a:solidFill>
                <a:effectLst>
                  <a:outerShdw blurRad="38100" dist="38100" dir="2700000" algn="tl">
                    <a:srgbClr val="C0C0C0"/>
                  </a:outerShdw>
                </a:effectLst>
              </a:rPr>
              <a:t>Huffman</a:t>
            </a:r>
            <a:r>
              <a:rPr lang="zh-CN" altLang="en-US" i="0" dirty="0" smtClean="0">
                <a:solidFill>
                  <a:srgbClr val="3333FF"/>
                </a:solidFill>
                <a:effectLst>
                  <a:outerShdw blurRad="38100" dist="38100" dir="2700000" algn="tl">
                    <a:srgbClr val="C0C0C0"/>
                  </a:outerShdw>
                </a:effectLst>
              </a:rPr>
              <a:t>树</a:t>
            </a:r>
            <a:endParaRPr lang="en-US" altLang="zh-CN" i="0" dirty="0" smtClean="0">
              <a:solidFill>
                <a:srgbClr val="3333FF"/>
              </a:solidFill>
              <a:effectLst>
                <a:outerShdw blurRad="38100" dist="38100" dir="2700000" algn="tl">
                  <a:srgbClr val="C0C0C0"/>
                </a:outerShdw>
              </a:effectLst>
            </a:endParaRPr>
          </a:p>
          <a:p>
            <a:pPr marL="1200150" lvl="2" indent="-285750">
              <a:spcBef>
                <a:spcPts val="600"/>
              </a:spcBef>
              <a:buFontTx/>
              <a:buChar char="–"/>
              <a:defRPr/>
            </a:pPr>
            <a:r>
              <a:rPr lang="zh-CN" altLang="en-US" sz="2000" i="0" dirty="0" smtClean="0">
                <a:solidFill>
                  <a:srgbClr val="FF0000"/>
                </a:solidFill>
                <a:effectLst>
                  <a:outerShdw blurRad="38100" dist="38100" dir="2700000" algn="tl">
                    <a:srgbClr val="C0C0C0"/>
                  </a:outerShdw>
                </a:effectLst>
              </a:rPr>
              <a:t>建立、应用</a:t>
            </a:r>
            <a:endParaRPr lang="zh-CN" altLang="en-US" sz="2000" i="0" dirty="0">
              <a:solidFill>
                <a:srgbClr val="FF0000"/>
              </a:solidFill>
              <a:effectLst>
                <a:outerShdw blurRad="38100" dist="38100" dir="2700000" algn="tl">
                  <a:srgbClr val="C0C0C0"/>
                </a:outerShdw>
              </a:effectLst>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329</a:t>
            </a:fld>
            <a:endParaRPr lang="en-US" altLang="zh-CN"/>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33</a:t>
            </a:fld>
            <a:endParaRPr lang="en-US" altLang="zh-CN"/>
          </a:p>
        </p:txBody>
      </p:sp>
      <p:sp>
        <p:nvSpPr>
          <p:cNvPr id="3" name="Text Box 4"/>
          <p:cNvSpPr txBox="1">
            <a:spLocks noChangeArrowheads="1"/>
          </p:cNvSpPr>
          <p:nvPr/>
        </p:nvSpPr>
        <p:spPr bwMode="auto">
          <a:xfrm>
            <a:off x="533400" y="476250"/>
            <a:ext cx="8610600" cy="6045200"/>
          </a:xfrm>
          <a:prstGeom prst="rect">
            <a:avLst/>
          </a:prstGeom>
          <a:noFill/>
          <a:ln w="9525">
            <a:noFill/>
            <a:miter lim="800000"/>
            <a:headEnd/>
            <a:tailEnd/>
          </a:ln>
        </p:spPr>
        <p:txBody>
          <a:bodyPr>
            <a:spAutoFit/>
          </a:bodyPr>
          <a:lstStyle/>
          <a:p>
            <a:r>
              <a:rPr lang="en-US" altLang="zh-CN" sz="2600" i="0" dirty="0">
                <a:solidFill>
                  <a:srgbClr val="CC3300"/>
                </a:solidFill>
              </a:rPr>
              <a:t>    else {</a:t>
            </a:r>
            <a:r>
              <a:rPr lang="en-US" altLang="zh-CN" sz="2600" b="0" i="0" dirty="0">
                <a:solidFill>
                  <a:srgbClr val="CC3300"/>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要删的不是第一个子女</a:t>
            </a:r>
          </a:p>
          <a:p>
            <a:r>
              <a:rPr lang="zh-CN" altLang="en-US" sz="2600" b="0" i="0" dirty="0">
                <a:solidFill>
                  <a:srgbClr val="CC3300"/>
                </a:solidFill>
              </a:rPr>
              <a:t>         </a:t>
            </a:r>
            <a:r>
              <a:rPr lang="en-US" altLang="zh-CN" sz="2600" b="0" i="0" dirty="0" err="1">
                <a:solidFill>
                  <a:srgbClr val="CC3300"/>
                </a:solidFill>
              </a:rPr>
              <a:t>TreeNode</a:t>
            </a:r>
            <a:r>
              <a:rPr lang="en-US" altLang="zh-CN" sz="2600" b="0" i="0" dirty="0">
                <a:solidFill>
                  <a:srgbClr val="CC3300"/>
                </a:solidFill>
              </a:rPr>
              <a:t> </a:t>
            </a:r>
            <a:r>
              <a:rPr lang="en-US" altLang="zh-CN" sz="2600" i="0" dirty="0">
                <a:solidFill>
                  <a:srgbClr val="CC3300"/>
                </a:solidFill>
              </a:rPr>
              <a:t>&lt;Type&gt;</a:t>
            </a:r>
            <a:r>
              <a:rPr lang="en-US" altLang="zh-CN" sz="2600" b="0" i="0" dirty="0">
                <a:solidFill>
                  <a:srgbClr val="CC3300"/>
                </a:solidFill>
              </a:rPr>
              <a:t> </a:t>
            </a:r>
            <a:r>
              <a:rPr lang="en-US" altLang="zh-CN" sz="2600" i="0" dirty="0">
                <a:solidFill>
                  <a:srgbClr val="CC3300"/>
                </a:solidFill>
              </a:rPr>
              <a:t>*</a:t>
            </a:r>
            <a:r>
              <a:rPr lang="en-US" altLang="zh-CN" sz="2600" b="0" i="0" dirty="0" smtClean="0">
                <a:solidFill>
                  <a:srgbClr val="CC3300"/>
                </a:solidFill>
              </a:rPr>
              <a:t>q</a:t>
            </a:r>
            <a:r>
              <a:rPr lang="en-US" altLang="zh-CN" sz="2600" i="0" dirty="0" smtClean="0">
                <a:solidFill>
                  <a:srgbClr val="CC3300"/>
                </a:solidFill>
              </a:rPr>
              <a:t>=</a:t>
            </a:r>
            <a:r>
              <a:rPr lang="en-US" altLang="zh-CN" sz="2600" b="0" i="0" dirty="0" smtClean="0">
                <a:solidFill>
                  <a:srgbClr val="CC3300"/>
                </a:solidFill>
              </a:rPr>
              <a:t>current</a:t>
            </a:r>
            <a:r>
              <a:rPr lang="en-US" altLang="zh-CN" sz="2600" i="0" dirty="0" smtClean="0">
                <a:solidFill>
                  <a:srgbClr val="CC3300"/>
                </a:solidFill>
              </a:rPr>
              <a:t>-</a:t>
            </a:r>
            <a:r>
              <a:rPr lang="en-US" altLang="zh-CN" sz="2600" i="0" dirty="0">
                <a:solidFill>
                  <a:srgbClr val="CC3300"/>
                </a:solidFill>
              </a:rPr>
              <a:t>&gt;</a:t>
            </a:r>
            <a:r>
              <a:rPr lang="en-US" altLang="zh-CN" sz="2600" b="0" i="0" dirty="0" err="1">
                <a:solidFill>
                  <a:srgbClr val="CC3300"/>
                </a:solidFill>
              </a:rPr>
              <a:t>firstChild</a:t>
            </a:r>
            <a:r>
              <a:rPr lang="en-US" altLang="zh-CN" sz="2600" i="0" dirty="0">
                <a:solidFill>
                  <a:srgbClr val="CC3300"/>
                </a:solidFill>
              </a:rPr>
              <a:t>;</a:t>
            </a:r>
          </a:p>
          <a:p>
            <a:r>
              <a:rPr lang="en-US" altLang="zh-CN" sz="2600" i="0" dirty="0">
                <a:solidFill>
                  <a:srgbClr val="CC3300"/>
                </a:solidFill>
              </a:rPr>
              <a:t>         </a:t>
            </a:r>
            <a:r>
              <a:rPr lang="en-US" altLang="zh-CN" sz="2600" i="0" dirty="0" err="1">
                <a:solidFill>
                  <a:srgbClr val="CC3300"/>
                </a:solidFill>
              </a:rPr>
              <a:t>int</a:t>
            </a:r>
            <a:r>
              <a:rPr lang="en-US" altLang="zh-CN" sz="2600" i="0" dirty="0">
                <a:solidFill>
                  <a:srgbClr val="CC3300"/>
                </a:solidFill>
              </a:rPr>
              <a:t> </a:t>
            </a:r>
            <a:r>
              <a:rPr lang="en-US" altLang="zh-CN" sz="2600" b="0" i="0" dirty="0" smtClean="0">
                <a:solidFill>
                  <a:srgbClr val="CC3300"/>
                </a:solidFill>
              </a:rPr>
              <a:t>k</a:t>
            </a:r>
            <a:r>
              <a:rPr lang="en-US" altLang="zh-CN" sz="2600" i="0" dirty="0" smtClean="0">
                <a:solidFill>
                  <a:srgbClr val="CC3300"/>
                </a:solidFill>
              </a:rPr>
              <a:t>=</a:t>
            </a:r>
            <a:r>
              <a:rPr lang="en-US" altLang="zh-CN" sz="2600" b="0" i="0" dirty="0" smtClean="0">
                <a:solidFill>
                  <a:srgbClr val="CC3300"/>
                </a:solidFill>
              </a:rPr>
              <a:t>1</a:t>
            </a:r>
            <a:r>
              <a:rPr lang="en-US" altLang="zh-CN" sz="2600" i="0" dirty="0">
                <a:solidFill>
                  <a:srgbClr val="CC3300"/>
                </a:solidFill>
              </a:rPr>
              <a:t>;</a:t>
            </a:r>
          </a:p>
          <a:p>
            <a:r>
              <a:rPr lang="en-US" altLang="zh-CN" sz="2600" i="0" dirty="0">
                <a:solidFill>
                  <a:srgbClr val="CC3300"/>
                </a:solidFill>
              </a:rPr>
              <a:t>         while</a:t>
            </a:r>
            <a:r>
              <a:rPr lang="en-US" altLang="zh-CN" sz="2600" b="0" i="0" dirty="0">
                <a:solidFill>
                  <a:srgbClr val="CC3300"/>
                </a:solidFill>
              </a:rPr>
              <a:t> </a:t>
            </a:r>
            <a:r>
              <a:rPr lang="en-US" altLang="zh-CN" sz="2600" i="0" dirty="0" smtClean="0">
                <a:solidFill>
                  <a:srgbClr val="CC3300"/>
                </a:solidFill>
              </a:rPr>
              <a:t>(</a:t>
            </a:r>
            <a:r>
              <a:rPr lang="en-US" altLang="zh-CN" sz="2600" b="0" i="0" dirty="0" smtClean="0">
                <a:solidFill>
                  <a:srgbClr val="CC3300"/>
                </a:solidFill>
              </a:rPr>
              <a:t>q</a:t>
            </a:r>
            <a:r>
              <a:rPr lang="en-US" altLang="zh-CN" sz="2600" i="0" dirty="0" smtClean="0">
                <a:solidFill>
                  <a:srgbClr val="CC3300"/>
                </a:solidFill>
              </a:rPr>
              <a:t>!=</a:t>
            </a:r>
            <a:r>
              <a:rPr lang="en-US" altLang="zh-CN" sz="2600" b="0" i="0" dirty="0" smtClean="0">
                <a:solidFill>
                  <a:srgbClr val="CC3300"/>
                </a:solidFill>
              </a:rPr>
              <a:t>NULL </a:t>
            </a:r>
            <a:r>
              <a:rPr lang="en-US" altLang="zh-CN" sz="2600" i="0" dirty="0">
                <a:solidFill>
                  <a:srgbClr val="CC3300"/>
                </a:solidFill>
              </a:rPr>
              <a:t>&amp;&amp;</a:t>
            </a:r>
            <a:r>
              <a:rPr lang="en-US" altLang="zh-CN" sz="2600" b="0" i="0" dirty="0">
                <a:solidFill>
                  <a:srgbClr val="CC3300"/>
                </a:solidFill>
              </a:rPr>
              <a:t> </a:t>
            </a:r>
            <a:r>
              <a:rPr lang="en-US" altLang="zh-CN" sz="2600" b="0" i="0" dirty="0" smtClean="0">
                <a:solidFill>
                  <a:srgbClr val="CC3300"/>
                </a:solidFill>
              </a:rPr>
              <a:t>k&lt;i-1</a:t>
            </a:r>
            <a:r>
              <a:rPr lang="en-US" altLang="zh-CN" sz="2600" i="0" dirty="0" smtClean="0">
                <a:solidFill>
                  <a:srgbClr val="CC3300"/>
                </a:solidFill>
              </a:rPr>
              <a:t>)</a:t>
            </a:r>
            <a:r>
              <a:rPr lang="en-US" altLang="zh-CN" sz="2600" b="0" i="0" dirty="0" smtClean="0">
                <a:solidFill>
                  <a:srgbClr val="CC3300"/>
                </a:solidFill>
              </a:rPr>
              <a:t> </a:t>
            </a:r>
            <a:endParaRPr lang="en-US" altLang="zh-CN" sz="2600" b="0" i="0" dirty="0">
              <a:solidFill>
                <a:srgbClr val="CC3300"/>
              </a:solidFill>
            </a:endParaRPr>
          </a:p>
          <a:p>
            <a:r>
              <a:rPr lang="en-US" altLang="zh-CN" sz="2600" b="0" i="0" dirty="0">
                <a:solidFill>
                  <a:srgbClr val="CC3300"/>
                </a:solidFill>
              </a:rPr>
              <a:t>             </a:t>
            </a:r>
            <a:r>
              <a:rPr lang="en-US" altLang="zh-CN" sz="2600" i="0" dirty="0">
                <a:solidFill>
                  <a:srgbClr val="CC3300"/>
                </a:solidFill>
              </a:rPr>
              <a:t>{</a:t>
            </a:r>
            <a:r>
              <a:rPr lang="en-US" altLang="zh-CN" sz="2600" b="0" i="0" dirty="0">
                <a:solidFill>
                  <a:srgbClr val="CC3300"/>
                </a:solidFill>
              </a:rPr>
              <a:t>  </a:t>
            </a:r>
            <a:r>
              <a:rPr lang="en-US" altLang="zh-CN" sz="2600" b="0" i="0" dirty="0" smtClean="0">
                <a:solidFill>
                  <a:srgbClr val="CC3300"/>
                </a:solidFill>
              </a:rPr>
              <a:t>q</a:t>
            </a:r>
            <a:r>
              <a:rPr lang="en-US" altLang="zh-CN" sz="2600" i="0" dirty="0" smtClean="0">
                <a:solidFill>
                  <a:srgbClr val="CC3300"/>
                </a:solidFill>
              </a:rPr>
              <a:t>=</a:t>
            </a:r>
            <a:r>
              <a:rPr lang="en-US" altLang="zh-CN" sz="2600" b="0" i="0" dirty="0" smtClean="0">
                <a:solidFill>
                  <a:srgbClr val="CC3300"/>
                </a:solidFill>
              </a:rPr>
              <a:t>q</a:t>
            </a:r>
            <a:r>
              <a:rPr lang="en-US" altLang="zh-CN" sz="2600" i="0" dirty="0" smtClean="0">
                <a:solidFill>
                  <a:srgbClr val="CC3300"/>
                </a:solidFill>
              </a:rPr>
              <a:t>-</a:t>
            </a:r>
            <a:r>
              <a:rPr lang="en-US" altLang="zh-CN" sz="2600" i="0" dirty="0">
                <a:solidFill>
                  <a:srgbClr val="CC3300"/>
                </a:solidFill>
              </a:rPr>
              <a:t>&gt;</a:t>
            </a:r>
            <a:r>
              <a:rPr lang="en-US" altLang="zh-CN" sz="2600" b="0" i="0" dirty="0" err="1">
                <a:solidFill>
                  <a:srgbClr val="CC3300"/>
                </a:solidFill>
              </a:rPr>
              <a:t>nextSibling</a:t>
            </a:r>
            <a:r>
              <a:rPr lang="en-US" altLang="zh-CN" sz="2600" i="0" dirty="0">
                <a:solidFill>
                  <a:srgbClr val="CC3300"/>
                </a:solidFill>
              </a:rPr>
              <a:t>;  </a:t>
            </a:r>
            <a:r>
              <a:rPr lang="en-US" altLang="zh-CN" sz="2600" b="0" i="0" dirty="0" smtClean="0">
                <a:solidFill>
                  <a:srgbClr val="CC3300"/>
                </a:solidFill>
              </a:rPr>
              <a:t>k</a:t>
            </a:r>
            <a:r>
              <a:rPr lang="en-US" altLang="zh-CN" sz="2600" i="0" dirty="0">
                <a:solidFill>
                  <a:srgbClr val="CC3300"/>
                </a:solidFill>
              </a:rPr>
              <a:t>++;  }</a:t>
            </a:r>
          </a:p>
          <a:p>
            <a:r>
              <a:rPr lang="en-US" altLang="zh-CN" sz="2600" i="0" dirty="0">
                <a:ea typeface="隶书" pitchFamily="49" charset="-122"/>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寻找</a:t>
            </a:r>
            <a:r>
              <a:rPr lang="zh-CN" altLang="en-US" sz="2600" b="0" i="0" dirty="0" smtClean="0">
                <a:solidFill>
                  <a:schemeClr val="accent2"/>
                </a:solidFill>
                <a:ea typeface="隶书" pitchFamily="49" charset="-122"/>
              </a:rPr>
              <a:t>第</a:t>
            </a:r>
            <a:r>
              <a:rPr lang="en-US" altLang="zh-CN" sz="2600" i="0" dirty="0" smtClean="0">
                <a:solidFill>
                  <a:schemeClr val="tx2"/>
                </a:solidFill>
                <a:ea typeface="隶书" pitchFamily="49" charset="-122"/>
              </a:rPr>
              <a:t>i-1</a:t>
            </a:r>
            <a:r>
              <a:rPr lang="zh-CN" altLang="en-US" sz="2600" b="0" i="0" dirty="0" smtClean="0">
                <a:solidFill>
                  <a:schemeClr val="accent2"/>
                </a:solidFill>
                <a:ea typeface="隶书" pitchFamily="49" charset="-122"/>
              </a:rPr>
              <a:t>个</a:t>
            </a:r>
            <a:r>
              <a:rPr lang="zh-CN" altLang="en-US" sz="2600" b="0" i="0" dirty="0">
                <a:solidFill>
                  <a:schemeClr val="accent2"/>
                </a:solidFill>
                <a:ea typeface="隶书" pitchFamily="49" charset="-122"/>
              </a:rPr>
              <a:t>子女结点</a:t>
            </a:r>
          </a:p>
          <a:p>
            <a:r>
              <a:rPr lang="zh-CN" altLang="en-US" sz="2600" b="0" i="0" dirty="0">
                <a:solidFill>
                  <a:srgbClr val="CC3300"/>
                </a:solidFill>
              </a:rPr>
              <a:t>         </a:t>
            </a:r>
            <a:r>
              <a:rPr lang="en-US" altLang="zh-CN" sz="2600" i="0" dirty="0">
                <a:solidFill>
                  <a:srgbClr val="CC3300"/>
                </a:solidFill>
              </a:rPr>
              <a:t>if</a:t>
            </a:r>
            <a:r>
              <a:rPr lang="en-US" altLang="zh-CN" sz="2600" b="0" i="0" dirty="0">
                <a:solidFill>
                  <a:srgbClr val="CC3300"/>
                </a:solidFill>
              </a:rPr>
              <a:t> </a:t>
            </a:r>
            <a:r>
              <a:rPr lang="en-US" altLang="zh-CN" sz="2600" i="0" dirty="0" smtClean="0">
                <a:solidFill>
                  <a:srgbClr val="CC3300"/>
                </a:solidFill>
              </a:rPr>
              <a:t>(</a:t>
            </a:r>
            <a:r>
              <a:rPr lang="en-US" altLang="zh-CN" sz="2600" b="0" i="0" dirty="0" smtClean="0">
                <a:solidFill>
                  <a:srgbClr val="CC3300"/>
                </a:solidFill>
              </a:rPr>
              <a:t>q</a:t>
            </a:r>
            <a:r>
              <a:rPr lang="en-US" altLang="zh-CN" sz="2600" i="0" dirty="0" smtClean="0">
                <a:solidFill>
                  <a:srgbClr val="CC3300"/>
                </a:solidFill>
              </a:rPr>
              <a:t>!=</a:t>
            </a:r>
            <a:r>
              <a:rPr lang="en-US" altLang="zh-CN" sz="2600" b="0" i="0" dirty="0" smtClean="0">
                <a:solidFill>
                  <a:srgbClr val="CC3300"/>
                </a:solidFill>
              </a:rPr>
              <a:t>NULL</a:t>
            </a:r>
            <a:r>
              <a:rPr lang="en-US" altLang="zh-CN" sz="2600" i="0" dirty="0" smtClean="0">
                <a:solidFill>
                  <a:srgbClr val="CC3300"/>
                </a:solidFill>
              </a:rPr>
              <a:t>)</a:t>
            </a:r>
            <a:r>
              <a:rPr lang="en-US" altLang="zh-CN" sz="2600" b="0" i="0" dirty="0" smtClean="0">
                <a:solidFill>
                  <a:srgbClr val="CC3300"/>
                </a:solidFill>
              </a:rPr>
              <a:t>  </a:t>
            </a:r>
            <a:r>
              <a:rPr lang="en-US" altLang="zh-CN" sz="2600" i="0" dirty="0">
                <a:solidFill>
                  <a:srgbClr val="CC3300"/>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找到</a:t>
            </a:r>
            <a:r>
              <a:rPr lang="zh-CN" altLang="en-US" sz="2600" b="0" i="0" dirty="0" smtClean="0">
                <a:solidFill>
                  <a:schemeClr val="accent2"/>
                </a:solidFill>
                <a:ea typeface="隶书" pitchFamily="49" charset="-122"/>
              </a:rPr>
              <a:t>第</a:t>
            </a:r>
            <a:r>
              <a:rPr lang="en-US" altLang="zh-CN" sz="2600" i="0" dirty="0" smtClean="0">
                <a:solidFill>
                  <a:schemeClr val="tx2"/>
                </a:solidFill>
                <a:ea typeface="隶书" pitchFamily="49" charset="-122"/>
              </a:rPr>
              <a:t>i-1</a:t>
            </a:r>
            <a:r>
              <a:rPr lang="zh-CN" altLang="en-US" sz="2600" b="0" i="0" dirty="0" smtClean="0">
                <a:solidFill>
                  <a:schemeClr val="accent2"/>
                </a:solidFill>
                <a:ea typeface="隶书" pitchFamily="49" charset="-122"/>
              </a:rPr>
              <a:t>个</a:t>
            </a:r>
            <a:r>
              <a:rPr lang="zh-CN" altLang="en-US" sz="2600" b="0" i="0" dirty="0">
                <a:solidFill>
                  <a:schemeClr val="accent2"/>
                </a:solidFill>
                <a:ea typeface="隶书" pitchFamily="49" charset="-122"/>
              </a:rPr>
              <a:t>结点</a:t>
            </a:r>
          </a:p>
          <a:p>
            <a:r>
              <a:rPr lang="zh-CN" altLang="en-US" sz="2600" b="0" i="0" dirty="0">
                <a:solidFill>
                  <a:srgbClr val="CC3300"/>
                </a:solidFill>
              </a:rPr>
              <a:t>              </a:t>
            </a:r>
            <a:r>
              <a:rPr lang="en-US" altLang="zh-CN" sz="2600" b="0" i="0" dirty="0" smtClean="0">
                <a:solidFill>
                  <a:srgbClr val="CC3300"/>
                </a:solidFill>
              </a:rPr>
              <a:t>s</a:t>
            </a:r>
            <a:r>
              <a:rPr lang="en-US" altLang="zh-CN" sz="2600" i="0" dirty="0" smtClean="0">
                <a:solidFill>
                  <a:srgbClr val="CC3300"/>
                </a:solidFill>
              </a:rPr>
              <a:t>=</a:t>
            </a:r>
            <a:r>
              <a:rPr lang="en-US" altLang="zh-CN" sz="2600" b="0" i="0" dirty="0" smtClean="0">
                <a:solidFill>
                  <a:srgbClr val="CC3300"/>
                </a:solidFill>
              </a:rPr>
              <a:t>q</a:t>
            </a:r>
            <a:r>
              <a:rPr lang="en-US" altLang="zh-CN" sz="2600" i="0" dirty="0" smtClean="0">
                <a:solidFill>
                  <a:srgbClr val="CC3300"/>
                </a:solidFill>
              </a:rPr>
              <a:t>-</a:t>
            </a:r>
            <a:r>
              <a:rPr lang="en-US" altLang="zh-CN" sz="2600" i="0" dirty="0">
                <a:solidFill>
                  <a:srgbClr val="CC3300"/>
                </a:solidFill>
              </a:rPr>
              <a:t>&gt;</a:t>
            </a:r>
            <a:r>
              <a:rPr lang="en-US" altLang="zh-CN" sz="2600" b="0" i="0" dirty="0" err="1">
                <a:solidFill>
                  <a:srgbClr val="CC3300"/>
                </a:solidFill>
              </a:rPr>
              <a:t>nextSibling</a:t>
            </a:r>
            <a:r>
              <a:rPr lang="en-US" altLang="zh-CN" sz="2600" i="0" dirty="0">
                <a:solidFill>
                  <a:srgbClr val="CC3300"/>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要删的结点</a:t>
            </a:r>
            <a:r>
              <a:rPr lang="zh-CN" altLang="en-US" sz="2600" b="0" i="0" dirty="0" smtClean="0">
                <a:solidFill>
                  <a:schemeClr val="accent2"/>
                </a:solidFill>
                <a:ea typeface="隶书" pitchFamily="49" charset="-122"/>
              </a:rPr>
              <a:t>是</a:t>
            </a:r>
            <a:r>
              <a:rPr lang="zh-CN" altLang="en-US" sz="2600" i="0" dirty="0" smtClean="0">
                <a:solidFill>
                  <a:schemeClr val="tx2"/>
                </a:solidFill>
                <a:ea typeface="隶书" pitchFamily="49" charset="-122"/>
              </a:rPr>
              <a:t>*</a:t>
            </a:r>
            <a:r>
              <a:rPr lang="en-US" altLang="zh-CN" sz="2600" i="0" dirty="0">
                <a:solidFill>
                  <a:schemeClr val="tx2"/>
                </a:solidFill>
                <a:ea typeface="隶书" pitchFamily="49" charset="-122"/>
              </a:rPr>
              <a:t>s</a:t>
            </a:r>
          </a:p>
          <a:p>
            <a:r>
              <a:rPr lang="en-US" altLang="zh-CN" sz="2600" i="0" dirty="0">
                <a:solidFill>
                  <a:srgbClr val="CC3300"/>
                </a:solidFill>
              </a:rPr>
              <a:t>              if</a:t>
            </a:r>
            <a:r>
              <a:rPr lang="en-US" altLang="zh-CN" sz="2600" b="0" i="0" dirty="0">
                <a:solidFill>
                  <a:srgbClr val="CC3300"/>
                </a:solidFill>
              </a:rPr>
              <a:t> </a:t>
            </a:r>
            <a:r>
              <a:rPr lang="en-US" altLang="zh-CN" sz="2600" i="0" dirty="0" smtClean="0">
                <a:solidFill>
                  <a:srgbClr val="CC3300"/>
                </a:solidFill>
              </a:rPr>
              <a:t>(</a:t>
            </a:r>
            <a:r>
              <a:rPr lang="en-US" altLang="zh-CN" sz="2600" b="0" i="0" dirty="0" smtClean="0">
                <a:solidFill>
                  <a:srgbClr val="CC3300"/>
                </a:solidFill>
              </a:rPr>
              <a:t>s</a:t>
            </a:r>
            <a:r>
              <a:rPr lang="en-US" altLang="zh-CN" sz="2600" i="0" dirty="0" smtClean="0">
                <a:solidFill>
                  <a:srgbClr val="CC3300"/>
                </a:solidFill>
              </a:rPr>
              <a:t>!=</a:t>
            </a:r>
            <a:r>
              <a:rPr lang="en-US" altLang="zh-CN" sz="2600" b="0" i="0" dirty="0" smtClean="0">
                <a:solidFill>
                  <a:srgbClr val="CC3300"/>
                </a:solidFill>
              </a:rPr>
              <a:t>NULL</a:t>
            </a:r>
            <a:r>
              <a:rPr lang="en-US" altLang="zh-CN" sz="2600" i="0" dirty="0" smtClean="0">
                <a:solidFill>
                  <a:srgbClr val="CC3300"/>
                </a:solidFill>
              </a:rPr>
              <a:t>)</a:t>
            </a:r>
            <a:r>
              <a:rPr lang="en-US" altLang="zh-CN" sz="2600" b="0" i="0" dirty="0" smtClean="0">
                <a:solidFill>
                  <a:srgbClr val="CC3300"/>
                </a:solidFill>
              </a:rPr>
              <a:t>  </a:t>
            </a:r>
            <a:endParaRPr lang="en-US" altLang="zh-CN" sz="2600" b="0" i="0" dirty="0">
              <a:solidFill>
                <a:srgbClr val="CC3300"/>
              </a:solidFill>
            </a:endParaRPr>
          </a:p>
          <a:p>
            <a:r>
              <a:rPr lang="en-US" altLang="zh-CN" sz="2600" b="0" i="0" dirty="0">
                <a:solidFill>
                  <a:srgbClr val="CC3300"/>
                </a:solidFill>
              </a:rPr>
              <a:t>                  q</a:t>
            </a:r>
            <a:r>
              <a:rPr lang="en-US" altLang="zh-CN" sz="2600" i="0" dirty="0">
                <a:solidFill>
                  <a:srgbClr val="CC3300"/>
                </a:solidFill>
              </a:rPr>
              <a:t>-&gt;</a:t>
            </a:r>
            <a:r>
              <a:rPr lang="en-US" altLang="zh-CN" sz="2600" b="0" i="0" dirty="0" err="1" smtClean="0">
                <a:solidFill>
                  <a:srgbClr val="CC3300"/>
                </a:solidFill>
              </a:rPr>
              <a:t>nextSibling</a:t>
            </a:r>
            <a:r>
              <a:rPr lang="en-US" altLang="zh-CN" sz="2600" i="0" dirty="0" smtClean="0">
                <a:solidFill>
                  <a:srgbClr val="CC3300"/>
                </a:solidFill>
              </a:rPr>
              <a:t>=</a:t>
            </a:r>
            <a:r>
              <a:rPr lang="en-US" altLang="zh-CN" sz="2600" b="0" i="0" dirty="0" smtClean="0">
                <a:solidFill>
                  <a:srgbClr val="CC3300"/>
                </a:solidFill>
              </a:rPr>
              <a:t>s</a:t>
            </a:r>
            <a:r>
              <a:rPr lang="en-US" altLang="zh-CN" sz="2600" i="0" dirty="0" smtClean="0">
                <a:solidFill>
                  <a:srgbClr val="CC3300"/>
                </a:solidFill>
              </a:rPr>
              <a:t>-</a:t>
            </a:r>
            <a:r>
              <a:rPr lang="en-US" altLang="zh-CN" sz="2600" i="0" dirty="0">
                <a:solidFill>
                  <a:srgbClr val="CC3300"/>
                </a:solidFill>
              </a:rPr>
              <a:t>&gt;</a:t>
            </a:r>
            <a:r>
              <a:rPr lang="en-US" altLang="zh-CN" sz="2600" b="0" i="0" dirty="0" err="1">
                <a:solidFill>
                  <a:srgbClr val="CC3300"/>
                </a:solidFill>
              </a:rPr>
              <a:t>nextSibling</a:t>
            </a:r>
            <a:r>
              <a:rPr lang="en-US" altLang="zh-CN" sz="2600" i="0" dirty="0">
                <a:solidFill>
                  <a:srgbClr val="CC3300"/>
                </a:solidFill>
              </a:rPr>
              <a:t>;</a:t>
            </a:r>
          </a:p>
          <a:p>
            <a:r>
              <a:rPr lang="en-US" altLang="zh-CN" sz="2600" i="0" dirty="0">
                <a:ea typeface="隶书" pitchFamily="49" charset="-122"/>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将</a:t>
            </a:r>
            <a:r>
              <a:rPr lang="en-US" altLang="zh-CN" sz="2600" i="0" dirty="0">
                <a:solidFill>
                  <a:schemeClr val="tx2"/>
                </a:solidFill>
                <a:ea typeface="隶书" pitchFamily="49" charset="-122"/>
              </a:rPr>
              <a:t>s</a:t>
            </a:r>
            <a:r>
              <a:rPr lang="zh-CN" altLang="en-US" sz="2600" b="0" i="0" dirty="0">
                <a:solidFill>
                  <a:schemeClr val="accent2"/>
                </a:solidFill>
                <a:ea typeface="隶书" pitchFamily="49" charset="-122"/>
              </a:rPr>
              <a:t>从链中摘下</a:t>
            </a:r>
          </a:p>
          <a:p>
            <a:r>
              <a:rPr lang="zh-CN" altLang="en-US" sz="2600" i="0" dirty="0">
                <a:solidFill>
                  <a:srgbClr val="CC3300"/>
                </a:solidFill>
              </a:rPr>
              <a:t>              </a:t>
            </a:r>
            <a:r>
              <a:rPr lang="en-US" altLang="zh-CN" sz="2600" i="0" dirty="0">
                <a:solidFill>
                  <a:srgbClr val="CC3300"/>
                </a:solidFill>
              </a:rPr>
              <a:t>else return </a:t>
            </a:r>
            <a:r>
              <a:rPr lang="en-US" altLang="zh-CN" sz="2600" b="0" i="0" dirty="0">
                <a:solidFill>
                  <a:srgbClr val="CC3300"/>
                </a:solidFill>
              </a:rPr>
              <a:t>0</a:t>
            </a:r>
            <a:r>
              <a:rPr lang="en-US" altLang="zh-CN" sz="2600" i="0" dirty="0">
                <a:solidFill>
                  <a:srgbClr val="CC3300"/>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无</a:t>
            </a:r>
            <a:r>
              <a:rPr lang="zh-CN" altLang="en-US" sz="2600" b="0" i="0" dirty="0" smtClean="0">
                <a:solidFill>
                  <a:schemeClr val="accent2"/>
                </a:solidFill>
                <a:ea typeface="隶书" pitchFamily="49" charset="-122"/>
              </a:rPr>
              <a:t>第</a:t>
            </a:r>
            <a:r>
              <a:rPr lang="en-US" altLang="zh-CN" sz="2600" i="0" dirty="0" err="1" smtClean="0">
                <a:solidFill>
                  <a:schemeClr val="tx2"/>
                </a:solidFill>
                <a:ea typeface="隶书" pitchFamily="49" charset="-122"/>
              </a:rPr>
              <a:t>i</a:t>
            </a:r>
            <a:r>
              <a:rPr lang="zh-CN" altLang="en-US" sz="2600" b="0" i="0" dirty="0" smtClean="0">
                <a:solidFill>
                  <a:schemeClr val="accent2"/>
                </a:solidFill>
                <a:ea typeface="隶书" pitchFamily="49" charset="-122"/>
              </a:rPr>
              <a:t>个</a:t>
            </a:r>
            <a:r>
              <a:rPr lang="zh-CN" altLang="en-US" sz="2600" b="0" i="0" dirty="0">
                <a:solidFill>
                  <a:schemeClr val="accent2"/>
                </a:solidFill>
                <a:ea typeface="隶书" pitchFamily="49" charset="-122"/>
              </a:rPr>
              <a:t>子女时</a:t>
            </a:r>
            <a:r>
              <a:rPr lang="zh-CN" altLang="en-US" sz="2600" b="0" i="0" dirty="0" smtClean="0">
                <a:solidFill>
                  <a:schemeClr val="accent2"/>
                </a:solidFill>
                <a:ea typeface="隶书" pitchFamily="49" charset="-122"/>
              </a:rPr>
              <a:t>退出  </a:t>
            </a:r>
            <a:r>
              <a:rPr lang="en-US" altLang="zh-CN" sz="2600" i="0" dirty="0" smtClean="0">
                <a:solidFill>
                  <a:srgbClr val="CC3300"/>
                </a:solidFill>
              </a:rPr>
              <a:t>}</a:t>
            </a:r>
            <a:endParaRPr lang="en-US" altLang="zh-CN" sz="2600" i="0" dirty="0">
              <a:solidFill>
                <a:srgbClr val="CC3300"/>
              </a:solidFill>
            </a:endParaRPr>
          </a:p>
          <a:p>
            <a:r>
              <a:rPr lang="en-US" altLang="zh-CN" sz="2600" i="0" dirty="0">
                <a:solidFill>
                  <a:srgbClr val="CC3300"/>
                </a:solidFill>
              </a:rPr>
              <a:t>         else return </a:t>
            </a:r>
            <a:r>
              <a:rPr lang="en-US" altLang="zh-CN" sz="2600" b="0" i="0" dirty="0">
                <a:solidFill>
                  <a:srgbClr val="CC3300"/>
                </a:solidFill>
              </a:rPr>
              <a:t>0</a:t>
            </a:r>
            <a:r>
              <a:rPr lang="en-US" altLang="zh-CN" sz="2600" i="0" dirty="0">
                <a:solidFill>
                  <a:srgbClr val="CC3300"/>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链中结点个数</a:t>
            </a:r>
            <a:r>
              <a:rPr lang="zh-CN" altLang="en-US" sz="2600" b="0" i="0" dirty="0" smtClean="0">
                <a:solidFill>
                  <a:schemeClr val="accent2"/>
                </a:solidFill>
                <a:ea typeface="隶书" pitchFamily="49" charset="-122"/>
              </a:rPr>
              <a:t>少于</a:t>
            </a:r>
            <a:r>
              <a:rPr lang="en-US" altLang="zh-CN" i="0" dirty="0" err="1" smtClean="0">
                <a:solidFill>
                  <a:schemeClr val="tx2"/>
                </a:solidFill>
              </a:rPr>
              <a:t>i</a:t>
            </a:r>
            <a:r>
              <a:rPr lang="zh-CN" altLang="en-US" sz="2600" b="0" i="0" dirty="0" smtClean="0">
                <a:solidFill>
                  <a:schemeClr val="accent2"/>
                </a:solidFill>
                <a:ea typeface="隶书" pitchFamily="49" charset="-122"/>
              </a:rPr>
              <a:t>时</a:t>
            </a:r>
            <a:r>
              <a:rPr lang="zh-CN" altLang="en-US" sz="2600" b="0" i="0" dirty="0">
                <a:solidFill>
                  <a:schemeClr val="accent2"/>
                </a:solidFill>
                <a:ea typeface="隶书" pitchFamily="49" charset="-122"/>
              </a:rPr>
              <a:t>退出</a:t>
            </a:r>
            <a:r>
              <a:rPr lang="zh-CN" altLang="en-US" sz="2600" i="0" dirty="0">
                <a:ea typeface="隶书" pitchFamily="49" charset="-122"/>
              </a:rPr>
              <a:t>  </a:t>
            </a:r>
            <a:r>
              <a:rPr lang="en-US" altLang="zh-CN" sz="2600" i="0" dirty="0">
                <a:solidFill>
                  <a:srgbClr val="CC3300"/>
                </a:solidFill>
              </a:rPr>
              <a:t>}</a:t>
            </a:r>
          </a:p>
          <a:p>
            <a:r>
              <a:rPr lang="en-US" altLang="zh-CN" sz="2600" i="0" dirty="0">
                <a:solidFill>
                  <a:srgbClr val="CC3300"/>
                </a:solidFill>
              </a:rPr>
              <a:t>     </a:t>
            </a:r>
            <a:r>
              <a:rPr lang="en-US" altLang="zh-CN" sz="2600" b="0" i="0" dirty="0" err="1" smtClean="0">
                <a:solidFill>
                  <a:srgbClr val="CC3300"/>
                </a:solidFill>
              </a:rPr>
              <a:t>RemovesubTree</a:t>
            </a:r>
            <a:r>
              <a:rPr lang="en-US" altLang="zh-CN" sz="2600" i="0" dirty="0" smtClean="0">
                <a:solidFill>
                  <a:srgbClr val="CC3300"/>
                </a:solidFill>
              </a:rPr>
              <a:t>(</a:t>
            </a:r>
            <a:r>
              <a:rPr lang="en-US" altLang="zh-CN" sz="2600" b="0" i="0" dirty="0" smtClean="0">
                <a:solidFill>
                  <a:srgbClr val="CC3300"/>
                </a:solidFill>
              </a:rPr>
              <a:t>s</a:t>
            </a:r>
            <a:r>
              <a:rPr lang="en-US" altLang="zh-CN" sz="2600" i="0" dirty="0">
                <a:solidFill>
                  <a:srgbClr val="CC3300"/>
                </a:solidFill>
              </a:rPr>
              <a:t>);  return </a:t>
            </a:r>
            <a:r>
              <a:rPr lang="en-US" altLang="zh-CN" sz="2600" b="0" i="0" dirty="0">
                <a:solidFill>
                  <a:srgbClr val="CC3300"/>
                </a:solidFill>
              </a:rPr>
              <a:t>1</a:t>
            </a:r>
            <a:r>
              <a:rPr lang="en-US" altLang="zh-CN" sz="2600" i="0" dirty="0">
                <a:solidFill>
                  <a:srgbClr val="CC3300"/>
                </a:solidFill>
              </a:rPr>
              <a:t>;  </a:t>
            </a:r>
            <a:r>
              <a:rPr lang="en-US" altLang="zh-CN" sz="2600" i="0" dirty="0">
                <a:solidFill>
                  <a:schemeClr val="accent2"/>
                </a:solidFill>
                <a:ea typeface="隶书" pitchFamily="49" charset="-122"/>
              </a:rPr>
              <a:t>//</a:t>
            </a:r>
            <a:r>
              <a:rPr lang="zh-CN" altLang="en-US" sz="2600" b="0" i="0" dirty="0">
                <a:solidFill>
                  <a:schemeClr val="accent2"/>
                </a:solidFill>
                <a:ea typeface="隶书" pitchFamily="49" charset="-122"/>
              </a:rPr>
              <a:t>删除</a:t>
            </a:r>
            <a:r>
              <a:rPr lang="zh-CN" altLang="en-US" sz="2600" b="0" i="0" dirty="0" smtClean="0">
                <a:solidFill>
                  <a:schemeClr val="accent2"/>
                </a:solidFill>
                <a:ea typeface="隶书" pitchFamily="49" charset="-122"/>
              </a:rPr>
              <a:t>以</a:t>
            </a:r>
            <a:r>
              <a:rPr lang="en-US" altLang="zh-CN" sz="2600" i="0" dirty="0" smtClean="0">
                <a:solidFill>
                  <a:schemeClr val="tx2"/>
                </a:solidFill>
                <a:ea typeface="隶书" pitchFamily="49" charset="-122"/>
              </a:rPr>
              <a:t>s</a:t>
            </a:r>
            <a:r>
              <a:rPr lang="zh-CN" altLang="en-US" sz="2600" b="0" i="0" dirty="0" smtClean="0">
                <a:solidFill>
                  <a:schemeClr val="accent2"/>
                </a:solidFill>
                <a:ea typeface="隶书" pitchFamily="49" charset="-122"/>
              </a:rPr>
              <a:t>为</a:t>
            </a:r>
            <a:r>
              <a:rPr lang="zh-CN" altLang="en-US" sz="2600" b="0" i="0" dirty="0">
                <a:solidFill>
                  <a:schemeClr val="accent2"/>
                </a:solidFill>
                <a:ea typeface="隶书" pitchFamily="49" charset="-122"/>
              </a:rPr>
              <a:t>根的子树</a:t>
            </a:r>
          </a:p>
          <a:p>
            <a:r>
              <a:rPr lang="en-US" altLang="zh-CN" sz="26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8" name="Rectangle 4"/>
          <p:cNvSpPr>
            <a:spLocks noChangeArrowheads="1"/>
          </p:cNvSpPr>
          <p:nvPr/>
        </p:nvSpPr>
        <p:spPr bwMode="auto">
          <a:xfrm>
            <a:off x="900112" y="1052513"/>
            <a:ext cx="7992367" cy="4897437"/>
          </a:xfrm>
          <a:prstGeom prst="rect">
            <a:avLst/>
          </a:prstGeom>
          <a:noFill/>
          <a:ln w="9525">
            <a:noFill/>
            <a:miter lim="800000"/>
            <a:headEnd/>
            <a:tailEnd/>
          </a:ln>
          <a:effectLst/>
        </p:spPr>
        <p:txBody>
          <a:bodyPr lIns="113731" tIns="56866" rIns="113731" bIns="56866"/>
          <a:lstStyle/>
          <a:p>
            <a:pPr marL="342900" indent="-342900">
              <a:spcBef>
                <a:spcPct val="20000"/>
              </a:spcBef>
              <a:buFontTx/>
              <a:buChar char="•"/>
              <a:defRPr/>
            </a:pPr>
            <a:r>
              <a:rPr lang="zh-CN" altLang="en-US" sz="3200" i="0" u="sng" dirty="0">
                <a:solidFill>
                  <a:srgbClr val="CC0000"/>
                </a:solidFill>
                <a:effectLst>
                  <a:outerShdw blurRad="38100" dist="38100" dir="2700000" algn="tl">
                    <a:srgbClr val="C0C0C0"/>
                  </a:outerShdw>
                </a:effectLst>
                <a:ea typeface="楷体_GB2312" pitchFamily="49" charset="-122"/>
              </a:rPr>
              <a:t>课程习题</a:t>
            </a:r>
          </a:p>
          <a:p>
            <a:pPr marL="742950" lvl="1" indent="-285750">
              <a:spcBef>
                <a:spcPct val="20000"/>
              </a:spcBef>
              <a:buFontTx/>
              <a:buChar char="–"/>
              <a:defRPr/>
            </a:pPr>
            <a:endParaRPr lang="zh-CN" altLang="en-US" i="0"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i="0" dirty="0">
                <a:effectLst>
                  <a:outerShdw blurRad="38100" dist="38100" dir="2700000" algn="tl">
                    <a:srgbClr val="C0C0C0"/>
                  </a:outerShdw>
                </a:effectLst>
                <a:ea typeface="楷体_GB2312" pitchFamily="49" charset="-122"/>
              </a:rPr>
              <a:t>笔做题</a:t>
            </a:r>
            <a:r>
              <a:rPr lang="en-US" altLang="zh-CN" sz="2800" i="0" dirty="0" smtClean="0">
                <a:effectLst>
                  <a:outerShdw blurRad="38100" dist="38100" dir="2700000" algn="tl">
                    <a:srgbClr val="C0C0C0"/>
                  </a:outerShdw>
                </a:effectLst>
                <a:ea typeface="楷体_GB2312" pitchFamily="49" charset="-122"/>
              </a:rPr>
              <a:t>——</a:t>
            </a:r>
            <a:r>
              <a:rPr lang="en-US" altLang="zh-CN" sz="2800" i="0" dirty="0" smtClean="0">
                <a:solidFill>
                  <a:srgbClr val="FF0000"/>
                </a:solidFill>
                <a:effectLst>
                  <a:outerShdw blurRad="38100" dist="38100" dir="2700000" algn="tl">
                    <a:srgbClr val="C0C0C0"/>
                  </a:outerShdw>
                </a:effectLst>
                <a:ea typeface="楷体_GB2312" pitchFamily="49" charset="-122"/>
              </a:rPr>
              <a:t>6.2 6.3, 6.5, 6.6, 6, 9, 6.19</a:t>
            </a:r>
            <a:endParaRPr lang="en-US" altLang="zh-CN" sz="2800" i="0"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defRPr/>
            </a:pPr>
            <a:r>
              <a:rPr lang="en-US" altLang="zh-CN" sz="2800" i="0" dirty="0">
                <a:effectLst>
                  <a:outerShdw blurRad="38100" dist="38100" dir="2700000" algn="tl">
                    <a:srgbClr val="C0C0C0"/>
                  </a:outerShdw>
                </a:effectLst>
                <a:ea typeface="楷体_GB2312" pitchFamily="49" charset="-122"/>
              </a:rPr>
              <a:t>                      </a:t>
            </a:r>
            <a:r>
              <a:rPr lang="zh-CN" altLang="en-US" sz="2800" i="0" dirty="0">
                <a:effectLst>
                  <a:outerShdw blurRad="38100" dist="38100" dir="2700000" algn="tl">
                    <a:srgbClr val="C0C0C0"/>
                  </a:outerShdw>
                </a:effectLst>
                <a:ea typeface="楷体_GB2312" pitchFamily="49" charset="-122"/>
              </a:rPr>
              <a:t>（以作业形式提交）</a:t>
            </a:r>
          </a:p>
          <a:p>
            <a:pPr marL="742950" lvl="1" indent="-285750">
              <a:spcBef>
                <a:spcPct val="20000"/>
              </a:spcBef>
              <a:buFontTx/>
              <a:buChar char="–"/>
              <a:defRPr/>
            </a:pPr>
            <a:endParaRPr lang="zh-CN" altLang="en-US" sz="2800" i="0"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i="0" dirty="0">
                <a:effectLst>
                  <a:outerShdw blurRad="38100" dist="38100" dir="2700000" algn="tl">
                    <a:srgbClr val="C0C0C0"/>
                  </a:outerShdw>
                </a:effectLst>
                <a:ea typeface="楷体_GB2312" pitchFamily="49" charset="-122"/>
              </a:rPr>
              <a:t>上机题</a:t>
            </a:r>
            <a:r>
              <a:rPr lang="en-US" altLang="zh-CN" sz="2800" i="0" dirty="0" smtClean="0">
                <a:effectLst>
                  <a:outerShdw blurRad="38100" dist="38100" dir="2700000" algn="tl">
                    <a:srgbClr val="C0C0C0"/>
                  </a:outerShdw>
                </a:effectLst>
                <a:ea typeface="楷体_GB2312" pitchFamily="49" charset="-122"/>
              </a:rPr>
              <a:t>——</a:t>
            </a:r>
            <a:r>
              <a:rPr lang="en-US" altLang="zh-CN" sz="2800" i="0" dirty="0" smtClean="0">
                <a:solidFill>
                  <a:srgbClr val="FF0000"/>
                </a:solidFill>
                <a:effectLst>
                  <a:outerShdw blurRad="38100" dist="38100" dir="2700000" algn="tl">
                    <a:srgbClr val="C0C0C0"/>
                  </a:outerShdw>
                </a:effectLst>
                <a:ea typeface="楷体_GB2312" pitchFamily="49" charset="-122"/>
              </a:rPr>
              <a:t>6.4, 6.8, 6.12, 6.13, 6.14, 6.15, 6.16           </a:t>
            </a:r>
            <a:endParaRPr lang="en-US" altLang="zh-CN" sz="2800" i="0"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buFontTx/>
              <a:buChar char="–"/>
              <a:defRPr/>
            </a:pPr>
            <a:endParaRPr lang="en-US" altLang="zh-CN" sz="2800" i="0"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i="0" dirty="0">
                <a:effectLst>
                  <a:outerShdw blurRad="38100" dist="38100" dir="2700000" algn="tl">
                    <a:srgbClr val="C0C0C0"/>
                  </a:outerShdw>
                </a:effectLst>
                <a:ea typeface="楷体_GB2312" pitchFamily="49" charset="-122"/>
              </a:rPr>
              <a:t>思考题</a:t>
            </a:r>
            <a:r>
              <a:rPr lang="en-US" altLang="zh-CN" sz="2800" i="0" dirty="0" smtClean="0">
                <a:effectLst>
                  <a:outerShdw blurRad="38100" dist="38100" dir="2700000" algn="tl">
                    <a:srgbClr val="C0C0C0"/>
                  </a:outerShdw>
                </a:effectLst>
                <a:ea typeface="楷体_GB2312" pitchFamily="49" charset="-122"/>
              </a:rPr>
              <a:t>——</a:t>
            </a:r>
            <a:r>
              <a:rPr lang="en-US" altLang="zh-CN" sz="2800" i="0" dirty="0" smtClean="0">
                <a:solidFill>
                  <a:srgbClr val="FF0000"/>
                </a:solidFill>
                <a:effectLst>
                  <a:outerShdw blurRad="38100" dist="38100" dir="2700000" algn="tl">
                    <a:srgbClr val="C0C0C0"/>
                  </a:outerShdw>
                </a:effectLst>
                <a:ea typeface="楷体_GB2312" pitchFamily="49" charset="-122"/>
              </a:rPr>
              <a:t>6.10, 6.11, 6.17, 6.18, 6.21, 6.22,  </a:t>
            </a:r>
          </a:p>
          <a:p>
            <a:pPr marL="742950" lvl="1" indent="-285750">
              <a:spcBef>
                <a:spcPct val="20000"/>
              </a:spcBef>
              <a:defRPr/>
            </a:pPr>
            <a:r>
              <a:rPr lang="en-US" altLang="zh-CN" sz="2800" i="0" dirty="0" smtClean="0">
                <a:solidFill>
                  <a:srgbClr val="FF0000"/>
                </a:solidFill>
                <a:effectLst>
                  <a:outerShdw blurRad="38100" dist="38100" dir="2700000" algn="tl">
                    <a:srgbClr val="C0C0C0"/>
                  </a:outerShdw>
                </a:effectLst>
                <a:ea typeface="楷体_GB2312" pitchFamily="49" charset="-122"/>
              </a:rPr>
              <a:t>                        6.23, 6.24, 6.25</a:t>
            </a:r>
            <a:endParaRPr lang="en-US" altLang="zh-CN" sz="2800" i="0" dirty="0">
              <a:solidFill>
                <a:srgbClr val="FF0000"/>
              </a:solidFill>
              <a:effectLst>
                <a:outerShdw blurRad="38100" dist="38100" dir="2700000" algn="tl">
                  <a:srgbClr val="C0C0C0"/>
                </a:outerShdw>
              </a:effectLst>
              <a:ea typeface="楷体_GB2312" pitchFamily="49" charset="-122"/>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330</a:t>
            </a:fld>
            <a:endParaRPr lang="en-US" altLang="zh-CN"/>
          </a:p>
        </p:txBody>
      </p:sp>
    </p:spTree>
  </p:cSld>
  <p:clrMapOvr>
    <a:masterClrMapping/>
  </p:clrMapOvr>
  <p:transition>
    <p:wipe dir="r"/>
  </p:transition>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331</a:t>
            </a:fld>
            <a:endParaRPr lang="en-US" altLang="zh-CN"/>
          </a:p>
        </p:txBody>
      </p:sp>
      <p:sp>
        <p:nvSpPr>
          <p:cNvPr id="3" name="Rectangle 3"/>
          <p:cNvSpPr txBox="1">
            <a:spLocks noChangeArrowheads="1"/>
          </p:cNvSpPr>
          <p:nvPr/>
        </p:nvSpPr>
        <p:spPr>
          <a:xfrm>
            <a:off x="1182688" y="2017713"/>
            <a:ext cx="7772400" cy="35718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600" b="0" i="0" u="none" strike="noStrike" kern="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隶书" pitchFamily="49" charset="-122"/>
                <a:cs typeface="+mn-cs"/>
              </a:rPr>
              <a:t>联系方式：</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张玥杰</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Email: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mn-ea"/>
                <a:cs typeface="+mn-cs"/>
                <a:hlinkClick r:id="rId2"/>
              </a:rPr>
              <a:t>yjzhang@fudan.edu.cn</a:t>
            </a:r>
            <a:endParaRPr kumimoji="1" lang="en-US" altLang="zh-CN" sz="3200" b="0" i="0" u="none" strike="noStrike" kern="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4" name="Rectangle 4"/>
          <p:cNvSpPr>
            <a:spLocks noChangeArrowheads="1"/>
          </p:cNvSpPr>
          <p:nvPr/>
        </p:nvSpPr>
        <p:spPr bwMode="auto">
          <a:xfrm>
            <a:off x="1619250" y="908050"/>
            <a:ext cx="5976938" cy="695325"/>
          </a:xfrm>
          <a:prstGeom prst="rect">
            <a:avLst/>
          </a:prstGeom>
          <a:noFill/>
          <a:ln w="9525">
            <a:noFill/>
            <a:miter lim="800000"/>
            <a:headEnd/>
            <a:tailEnd/>
          </a:ln>
          <a:effectLst/>
        </p:spPr>
        <p:txBody>
          <a:bodyPr anchor="b"/>
          <a:lstStyle/>
          <a:p>
            <a:pPr>
              <a:spcBef>
                <a:spcPct val="0"/>
              </a:spcBef>
              <a:buClrTx/>
              <a:buSzTx/>
              <a:buFontTx/>
              <a:buNone/>
            </a:pPr>
            <a:r>
              <a:rPr lang="en-US" altLang="zh-CN" sz="3200" b="1" i="0" u="none" dirty="0">
                <a:solidFill>
                  <a:srgbClr val="CC3300"/>
                </a:solidFill>
                <a:effectLst>
                  <a:outerShdw blurRad="38100" dist="38100" dir="2700000" algn="tl">
                    <a:srgbClr val="C0C0C0"/>
                  </a:outerShdw>
                </a:effectLst>
                <a:latin typeface="Tahoma" pitchFamily="34" charset="0"/>
                <a:ea typeface="Tahoma" pitchFamily="34" charset="0"/>
                <a:cs typeface="Tahoma" pitchFamily="34" charset="0"/>
              </a:rPr>
              <a:t>Any Suggestion or Question</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34</a:t>
            </a:fld>
            <a:endParaRPr lang="en-US" altLang="zh-CN"/>
          </a:p>
        </p:txBody>
      </p:sp>
      <p:sp>
        <p:nvSpPr>
          <p:cNvPr id="3" name="Text Box 4"/>
          <p:cNvSpPr txBox="1">
            <a:spLocks noChangeArrowheads="1"/>
          </p:cNvSpPr>
          <p:nvPr/>
        </p:nvSpPr>
        <p:spPr bwMode="auto">
          <a:xfrm>
            <a:off x="457200" y="533400"/>
            <a:ext cx="8382000" cy="5643563"/>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void </a:t>
            </a:r>
            <a:r>
              <a:rPr lang="en-US" altLang="zh-CN" sz="2800" b="0" i="0" dirty="0">
                <a:solidFill>
                  <a:srgbClr val="CC3300"/>
                </a:solidFill>
              </a:rPr>
              <a:t>Tree </a:t>
            </a:r>
            <a:r>
              <a:rPr lang="en-US" altLang="zh-CN" sz="2800" i="0" dirty="0">
                <a:solidFill>
                  <a:srgbClr val="CC3300"/>
                </a:solidFill>
              </a:rPr>
              <a:t>&lt;Type&gt; :: </a:t>
            </a:r>
          </a:p>
          <a:p>
            <a:r>
              <a:rPr lang="en-US" altLang="zh-CN" sz="2800" b="0" i="0" dirty="0" err="1" smtClean="0">
                <a:solidFill>
                  <a:srgbClr val="CC3300"/>
                </a:solidFill>
              </a:rPr>
              <a:t>RemovesubTree</a:t>
            </a:r>
            <a:r>
              <a:rPr lang="en-US" altLang="zh-CN" sz="2800" i="0" dirty="0" smtClean="0">
                <a:solidFill>
                  <a:srgbClr val="CC3300"/>
                </a:solidFill>
              </a:rPr>
              <a: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r>
              <a:rPr lang="en-US" altLang="zh-CN" sz="2800" i="0" dirty="0">
                <a:solidFill>
                  <a:schemeClr val="accent2"/>
                </a:solidFill>
              </a:rPr>
              <a:t>//</a:t>
            </a:r>
            <a:r>
              <a:rPr lang="zh-CN" altLang="en-US" sz="2800" b="0" i="0" dirty="0">
                <a:solidFill>
                  <a:schemeClr val="accent2"/>
                </a:solidFill>
                <a:ea typeface="隶书" pitchFamily="49" charset="-122"/>
              </a:rPr>
              <a:t>私有函数：删除</a:t>
            </a:r>
            <a:r>
              <a:rPr lang="zh-CN" altLang="en-US" sz="2800" b="0" i="0" dirty="0" smtClean="0">
                <a:solidFill>
                  <a:schemeClr val="accent2"/>
                </a:solidFill>
                <a:ea typeface="隶书" pitchFamily="49" charset="-122"/>
              </a:rPr>
              <a:t>以</a:t>
            </a:r>
            <a:r>
              <a:rPr lang="en-US" altLang="zh-CN" sz="2800" i="0" dirty="0" smtClean="0">
                <a:solidFill>
                  <a:schemeClr val="tx2"/>
                </a:solidFill>
                <a:ea typeface="隶书" pitchFamily="49" charset="-122"/>
              </a:rPr>
              <a:t>p</a:t>
            </a:r>
            <a:r>
              <a:rPr lang="zh-CN" altLang="en-US" sz="2800" b="0" i="0" dirty="0" smtClean="0">
                <a:solidFill>
                  <a:schemeClr val="accent2"/>
                </a:solidFill>
                <a:ea typeface="隶书" pitchFamily="49" charset="-122"/>
              </a:rPr>
              <a:t>为</a:t>
            </a:r>
            <a:r>
              <a:rPr lang="zh-CN" altLang="en-US" sz="2800" b="0" i="0" dirty="0">
                <a:solidFill>
                  <a:schemeClr val="accent2"/>
                </a:solidFill>
                <a:ea typeface="隶书" pitchFamily="49" charset="-122"/>
              </a:rPr>
              <a:t>根结点的子树</a:t>
            </a:r>
            <a:endParaRPr lang="zh-CN" altLang="en-US" sz="2800" b="0" i="0" dirty="0">
              <a:solidFill>
                <a:schemeClr val="accent2"/>
              </a:solidFill>
            </a:endParaRPr>
          </a:p>
          <a:p>
            <a:r>
              <a:rPr lang="zh-CN" altLang="en-US" sz="2800" b="0" i="0" dirty="0">
                <a:solidFill>
                  <a:srgbClr val="CC3300"/>
                </a:solidFill>
              </a:rPr>
              <a:t>   </a:t>
            </a:r>
            <a:r>
              <a:rPr lang="zh-CN" altLang="en-US" sz="2800" b="0" i="0" dirty="0" smtClean="0">
                <a:solidFill>
                  <a:srgbClr val="CC3300"/>
                </a:solidFill>
              </a:rPr>
              <a:t> </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q</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firstChild</a:t>
            </a:r>
            <a:r>
              <a:rPr lang="en-US" altLang="zh-CN" sz="2800" i="0" dirty="0">
                <a:solidFill>
                  <a:srgbClr val="CC3300"/>
                </a:solidFill>
              </a:rPr>
              <a:t>, *</a:t>
            </a:r>
            <a:r>
              <a:rPr lang="en-US" altLang="zh-CN" sz="2800" b="0" i="0" dirty="0">
                <a:solidFill>
                  <a:srgbClr val="CC3300"/>
                </a:solidFill>
              </a:rPr>
              <a:t>next</a:t>
            </a:r>
            <a:r>
              <a:rPr lang="en-US" altLang="zh-CN" sz="2800" i="0" dirty="0">
                <a:solidFill>
                  <a:srgbClr val="CC3300"/>
                </a:solidFill>
              </a:rPr>
              <a:t>;</a:t>
            </a:r>
            <a:endParaRPr lang="en-US" altLang="zh-CN" sz="2800" b="0" i="0" dirty="0">
              <a:solidFill>
                <a:srgbClr val="CC3300"/>
              </a:solidFill>
            </a:endParaRPr>
          </a:p>
          <a:p>
            <a:r>
              <a:rPr lang="en-US" altLang="zh-CN" sz="2800" i="0" dirty="0"/>
              <a:t>   </a:t>
            </a:r>
            <a:r>
              <a:rPr lang="zh-CN" altLang="en-US" sz="2800" i="0" dirty="0" smtClean="0"/>
              <a:t> </a:t>
            </a:r>
            <a:r>
              <a:rPr lang="en-US" altLang="zh-CN" sz="2800" i="0" dirty="0" smtClean="0">
                <a:solidFill>
                  <a:schemeClr val="accent2"/>
                </a:solidFill>
              </a:rPr>
              <a:t>//</a:t>
            </a:r>
            <a:r>
              <a:rPr lang="zh-CN" altLang="en-US" sz="2800" b="0" i="0" dirty="0" smtClean="0">
                <a:solidFill>
                  <a:schemeClr val="accent2"/>
                </a:solidFill>
                <a:ea typeface="隶书" pitchFamily="49" charset="-122"/>
              </a:rPr>
              <a:t>找</a:t>
            </a:r>
            <a:r>
              <a:rPr lang="en-US" altLang="zh-CN" sz="2800" i="0" dirty="0" smtClean="0">
                <a:solidFill>
                  <a:schemeClr val="tx2"/>
                </a:solidFill>
                <a:ea typeface="隶书" pitchFamily="49" charset="-122"/>
              </a:rPr>
              <a:t>p</a:t>
            </a:r>
            <a:r>
              <a:rPr lang="zh-CN" altLang="en-US" sz="2800" b="0" i="0" dirty="0" smtClean="0">
                <a:solidFill>
                  <a:schemeClr val="accent2"/>
                </a:solidFill>
                <a:ea typeface="隶书" pitchFamily="49" charset="-122"/>
              </a:rPr>
              <a:t>的</a:t>
            </a:r>
            <a:r>
              <a:rPr lang="zh-CN" altLang="en-US" sz="2800" b="0" i="0" dirty="0">
                <a:solidFill>
                  <a:schemeClr val="accent2"/>
                </a:solidFill>
                <a:ea typeface="隶书" pitchFamily="49" charset="-122"/>
              </a:rPr>
              <a:t>第一个</a:t>
            </a:r>
            <a:r>
              <a:rPr lang="zh-CN" altLang="en-US" sz="2800" b="0" i="0" dirty="0" smtClean="0">
                <a:solidFill>
                  <a:schemeClr val="accent2"/>
                </a:solidFill>
                <a:ea typeface="隶书" pitchFamily="49" charset="-122"/>
              </a:rPr>
              <a:t>子女</a:t>
            </a:r>
            <a:r>
              <a:rPr lang="en-US" altLang="zh-CN" sz="2800" i="0" dirty="0" smtClean="0">
                <a:solidFill>
                  <a:schemeClr val="tx2"/>
                </a:solidFill>
                <a:ea typeface="隶书" pitchFamily="49" charset="-122"/>
              </a:rPr>
              <a:t>q</a:t>
            </a:r>
            <a:endParaRPr lang="en-US" altLang="zh-CN" sz="2800" i="0" dirty="0">
              <a:solidFill>
                <a:schemeClr val="tx2"/>
              </a:solidFill>
              <a:ea typeface="隶书" pitchFamily="49" charset="-122"/>
            </a:endParaRPr>
          </a:p>
          <a:p>
            <a:r>
              <a:rPr lang="en-US" altLang="zh-CN" sz="2800" i="0" dirty="0">
                <a:solidFill>
                  <a:srgbClr val="CC3300"/>
                </a:solidFill>
              </a:rPr>
              <a:t>   </a:t>
            </a:r>
            <a:r>
              <a:rPr lang="zh-CN" altLang="en-US" sz="2800" i="0" dirty="0" smtClean="0">
                <a:solidFill>
                  <a:srgbClr val="CC3300"/>
                </a:solidFill>
              </a:rPr>
              <a:t> </a:t>
            </a:r>
            <a:r>
              <a:rPr lang="en-US" altLang="zh-CN" sz="2800" i="0" dirty="0" smtClean="0">
                <a:solidFill>
                  <a:srgbClr val="CC3300"/>
                </a:solidFill>
              </a:rPr>
              <a:t>while</a:t>
            </a:r>
            <a:r>
              <a:rPr lang="en-US" altLang="zh-CN" sz="2800" b="0" i="0" dirty="0" smtClean="0">
                <a:solidFill>
                  <a:srgbClr val="CC3300"/>
                </a:solidFill>
              </a:rPr>
              <a:t> </a:t>
            </a:r>
            <a:r>
              <a:rPr lang="en-US" altLang="zh-CN" sz="2800" i="0" dirty="0" smtClean="0">
                <a:solidFill>
                  <a:srgbClr val="CC3300"/>
                </a:solidFill>
              </a:rPr>
              <a:t>(</a:t>
            </a:r>
            <a:r>
              <a:rPr lang="en-US" altLang="zh-CN" sz="2800" b="0" i="0" dirty="0" smtClean="0">
                <a:solidFill>
                  <a:srgbClr val="CC3300"/>
                </a:solidFill>
              </a:rPr>
              <a:t>q</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r>
              <a:rPr lang="en-US" altLang="zh-CN" sz="2800" i="0" dirty="0">
                <a:solidFill>
                  <a:srgbClr val="CC3300"/>
                </a:solidFill>
              </a:rPr>
              <a:t>        </a:t>
            </a:r>
            <a:r>
              <a:rPr lang="en-US" altLang="zh-CN" sz="2800" b="0" i="0" dirty="0" smtClean="0">
                <a:solidFill>
                  <a:srgbClr val="CC3300"/>
                </a:solidFill>
              </a:rPr>
              <a:t> next</a:t>
            </a:r>
            <a:r>
              <a:rPr lang="en-US" altLang="zh-CN" sz="2800" i="0" dirty="0" smtClean="0">
                <a:solidFill>
                  <a:srgbClr val="CC3300"/>
                </a:solidFill>
              </a:rPr>
              <a:t>=</a:t>
            </a:r>
            <a:r>
              <a:rPr lang="en-US" altLang="zh-CN" sz="2800" b="0" i="0" dirty="0" smtClean="0">
                <a:solidFill>
                  <a:srgbClr val="CC3300"/>
                </a:solidFill>
              </a:rPr>
              <a:t>q</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nextSibling</a:t>
            </a:r>
            <a:r>
              <a:rPr lang="en-US" altLang="zh-CN" sz="2800" i="0" dirty="0">
                <a:solidFill>
                  <a:srgbClr val="CC3300"/>
                </a:solidFill>
              </a:rPr>
              <a:t>;</a:t>
            </a:r>
          </a:p>
          <a:p>
            <a:r>
              <a:rPr lang="en-US" altLang="zh-CN" sz="2800" i="0" dirty="0">
                <a:solidFill>
                  <a:schemeClr val="accent2"/>
                </a:solidFill>
              </a:rPr>
              <a:t>        </a:t>
            </a:r>
            <a:r>
              <a:rPr lang="en-US" altLang="zh-CN" sz="2800" i="0" dirty="0" smtClean="0">
                <a:solidFill>
                  <a:schemeClr val="accent2"/>
                </a:solidFill>
              </a:rPr>
              <a:t> //</a:t>
            </a:r>
            <a:r>
              <a:rPr lang="en-US" altLang="zh-CN" sz="2800" i="0" dirty="0" smtClean="0">
                <a:solidFill>
                  <a:schemeClr val="tx2"/>
                </a:solidFill>
                <a:ea typeface="隶书" pitchFamily="49" charset="-122"/>
              </a:rPr>
              <a:t>next</a:t>
            </a:r>
            <a:r>
              <a:rPr lang="zh-CN" altLang="en-US" sz="2800" b="0" i="0" dirty="0" smtClean="0">
                <a:solidFill>
                  <a:schemeClr val="accent2"/>
                </a:solidFill>
                <a:ea typeface="隶书" pitchFamily="49" charset="-122"/>
              </a:rPr>
              <a:t>记下</a:t>
            </a:r>
            <a:r>
              <a:rPr lang="zh-CN" altLang="en-US" sz="2800" b="0" i="0" dirty="0">
                <a:solidFill>
                  <a:schemeClr val="accent2"/>
                </a:solidFill>
                <a:ea typeface="隶书" pitchFamily="49" charset="-122"/>
              </a:rPr>
              <a:t>下一个子女</a:t>
            </a:r>
            <a:endParaRPr lang="zh-CN" altLang="en-US" sz="2800" b="0" i="0" dirty="0">
              <a:solidFill>
                <a:schemeClr val="accent2"/>
              </a:solidFill>
            </a:endParaRPr>
          </a:p>
          <a:p>
            <a:r>
              <a:rPr lang="zh-CN" altLang="en-US" sz="2800" i="0" dirty="0">
                <a:solidFill>
                  <a:srgbClr val="CC3300"/>
                </a:solidFill>
              </a:rPr>
              <a:t>        </a:t>
            </a:r>
            <a:r>
              <a:rPr lang="zh-CN" altLang="en-US" sz="2800" i="0" dirty="0" smtClean="0">
                <a:solidFill>
                  <a:srgbClr val="CC3300"/>
                </a:solidFill>
              </a:rPr>
              <a:t> </a:t>
            </a:r>
            <a:r>
              <a:rPr lang="en-US" altLang="zh-CN" sz="2800" b="0" i="0" dirty="0" err="1" smtClean="0">
                <a:solidFill>
                  <a:srgbClr val="CC3300"/>
                </a:solidFill>
              </a:rPr>
              <a:t>RemovesubTree</a:t>
            </a:r>
            <a:r>
              <a:rPr lang="en-US" altLang="zh-CN" sz="2800" i="0" dirty="0" smtClean="0">
                <a:solidFill>
                  <a:srgbClr val="CC3300"/>
                </a:solidFill>
              </a:rPr>
              <a:t>(</a:t>
            </a:r>
            <a:r>
              <a:rPr lang="en-US" altLang="zh-CN" sz="2800" b="0" i="0" dirty="0" smtClean="0">
                <a:solidFill>
                  <a:srgbClr val="CC3300"/>
                </a:solidFill>
              </a:rPr>
              <a:t>q</a:t>
            </a:r>
            <a:r>
              <a:rPr lang="en-US" altLang="zh-CN" sz="2800" i="0" dirty="0">
                <a:solidFill>
                  <a:srgbClr val="CC3300"/>
                </a:solidFill>
              </a:rPr>
              <a:t>);  </a:t>
            </a:r>
            <a:r>
              <a:rPr lang="en-US" altLang="zh-CN" sz="2800" b="0" i="0" dirty="0" smtClean="0">
                <a:solidFill>
                  <a:srgbClr val="CC3300"/>
                </a:solidFill>
              </a:rPr>
              <a:t>q</a:t>
            </a:r>
            <a:r>
              <a:rPr lang="en-US" altLang="zh-CN" sz="2800" i="0" dirty="0" smtClean="0">
                <a:solidFill>
                  <a:srgbClr val="CC3300"/>
                </a:solidFill>
              </a:rPr>
              <a:t>=</a:t>
            </a:r>
            <a:r>
              <a:rPr lang="en-US" altLang="zh-CN" sz="2800" b="0" i="0" dirty="0" smtClean="0">
                <a:solidFill>
                  <a:srgbClr val="CC3300"/>
                </a:solidFill>
              </a:rPr>
              <a:t>next</a:t>
            </a:r>
            <a:r>
              <a:rPr lang="en-US" altLang="zh-CN" sz="2800" i="0" dirty="0">
                <a:solidFill>
                  <a:srgbClr val="CC3300"/>
                </a:solidFill>
              </a:rPr>
              <a:t>;</a:t>
            </a:r>
          </a:p>
          <a:p>
            <a:r>
              <a:rPr lang="en-US" altLang="zh-CN" sz="2800" i="0" dirty="0"/>
              <a:t>        </a:t>
            </a:r>
            <a:r>
              <a:rPr lang="en-US" altLang="zh-CN" sz="2800" i="0" dirty="0" smtClean="0"/>
              <a:t> </a:t>
            </a:r>
            <a:r>
              <a:rPr lang="en-US" altLang="zh-CN" sz="2800" i="0" dirty="0">
                <a:solidFill>
                  <a:schemeClr val="accent2"/>
                </a:solidFill>
              </a:rPr>
              <a:t>//</a:t>
            </a:r>
            <a:r>
              <a:rPr lang="zh-CN" altLang="en-US" sz="2800" b="0" i="0" dirty="0">
                <a:solidFill>
                  <a:schemeClr val="accent2"/>
                </a:solidFill>
                <a:ea typeface="隶书" pitchFamily="49" charset="-122"/>
              </a:rPr>
              <a:t>删除</a:t>
            </a:r>
            <a:r>
              <a:rPr lang="zh-CN" altLang="en-US" sz="2800" b="0" i="0" dirty="0" smtClean="0">
                <a:solidFill>
                  <a:schemeClr val="accent2"/>
                </a:solidFill>
                <a:ea typeface="隶书" pitchFamily="49" charset="-122"/>
              </a:rPr>
              <a:t>以</a:t>
            </a:r>
            <a:r>
              <a:rPr lang="en-US" altLang="zh-CN" sz="2800" i="0" dirty="0" smtClean="0">
                <a:solidFill>
                  <a:schemeClr val="tx2"/>
                </a:solidFill>
                <a:ea typeface="隶书" pitchFamily="49" charset="-122"/>
              </a:rPr>
              <a:t>q</a:t>
            </a:r>
            <a:r>
              <a:rPr lang="zh-CN" altLang="en-US" sz="2800" b="0" i="0" dirty="0" smtClean="0">
                <a:solidFill>
                  <a:schemeClr val="accent2"/>
                </a:solidFill>
                <a:ea typeface="隶书" pitchFamily="49" charset="-122"/>
              </a:rPr>
              <a:t>为</a:t>
            </a:r>
            <a:r>
              <a:rPr lang="zh-CN" altLang="en-US" sz="2800" b="0" i="0" dirty="0">
                <a:solidFill>
                  <a:schemeClr val="accent2"/>
                </a:solidFill>
                <a:ea typeface="隶书" pitchFamily="49" charset="-122"/>
              </a:rPr>
              <a:t>根的子树</a:t>
            </a:r>
            <a:endParaRPr lang="zh-CN" altLang="en-US" sz="2800" b="0" i="0" dirty="0">
              <a:solidFill>
                <a:schemeClr val="accent2"/>
              </a:solidFill>
            </a:endParaRPr>
          </a:p>
          <a:p>
            <a:r>
              <a:rPr lang="zh-CN" altLang="en-US" sz="2800" i="0" dirty="0">
                <a:solidFill>
                  <a:srgbClr val="CC3300"/>
                </a:solidFill>
              </a:rPr>
              <a:t>   </a:t>
            </a:r>
            <a:r>
              <a:rPr lang="zh-CN" altLang="en-US" sz="2800" i="0" dirty="0" smtClean="0">
                <a:solidFill>
                  <a:srgbClr val="CC3300"/>
                </a:solidFill>
              </a:rPr>
              <a:t> </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zh-CN" altLang="en-US" sz="2800" b="0" i="0" dirty="0" smtClean="0">
                <a:solidFill>
                  <a:srgbClr val="CC3300"/>
                </a:solidFill>
              </a:rPr>
              <a:t> </a:t>
            </a:r>
            <a:r>
              <a:rPr lang="en-US" altLang="zh-CN" sz="2800" i="0" dirty="0" smtClean="0">
                <a:solidFill>
                  <a:srgbClr val="CC3300"/>
                </a:solidFill>
              </a:rPr>
              <a:t>delete</a:t>
            </a:r>
            <a:r>
              <a:rPr lang="en-US" altLang="zh-CN" sz="2800" b="0" i="0" dirty="0" smtClean="0">
                <a:solidFill>
                  <a:srgbClr val="CC3300"/>
                </a:solidFill>
              </a:rPr>
              <a:t> </a:t>
            </a:r>
            <a:r>
              <a:rPr lang="en-US" altLang="zh-CN" sz="2800" b="0" i="0" dirty="0">
                <a:solidFill>
                  <a:srgbClr val="CC3300"/>
                </a:solidFill>
              </a:rPr>
              <a:t>p</a:t>
            </a:r>
            <a:r>
              <a:rPr lang="en-US" altLang="zh-CN" sz="2800" i="0" dirty="0">
                <a:solidFill>
                  <a:srgbClr val="CC3300"/>
                </a:solidFill>
              </a:rPr>
              <a:t>;</a:t>
            </a:r>
          </a:p>
          <a:p>
            <a:r>
              <a:rPr lang="en-US" altLang="zh-CN" sz="2800" i="0" dirty="0">
                <a:solidFill>
                  <a:srgbClr val="CC3300"/>
                </a:solidFill>
              </a:rPr>
              <a:t>}</a:t>
            </a:r>
            <a:r>
              <a:rPr lang="en-US" altLang="zh-CN" sz="2800" i="0" dirty="0">
                <a:ea typeface="隶书" pitchFamily="49" charset="-122"/>
              </a:rPr>
              <a:t>   </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35</a:t>
            </a:fld>
            <a:endParaRPr lang="en-US" altLang="zh-CN"/>
          </a:p>
        </p:txBody>
      </p:sp>
      <p:sp>
        <p:nvSpPr>
          <p:cNvPr id="3" name="Text Box 4"/>
          <p:cNvSpPr txBox="1">
            <a:spLocks noChangeArrowheads="1"/>
          </p:cNvSpPr>
          <p:nvPr/>
        </p:nvSpPr>
        <p:spPr bwMode="auto">
          <a:xfrm>
            <a:off x="457200" y="1447800"/>
            <a:ext cx="8686800" cy="3935413"/>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void </a:t>
            </a:r>
            <a:r>
              <a:rPr lang="en-US" altLang="zh-CN" sz="2800" b="0" i="0" dirty="0">
                <a:solidFill>
                  <a:srgbClr val="CC3300"/>
                </a:solidFill>
              </a:rPr>
              <a:t>Tree </a:t>
            </a:r>
            <a:r>
              <a:rPr lang="en-US" altLang="zh-CN" sz="2800" i="0" dirty="0">
                <a:solidFill>
                  <a:srgbClr val="CC3300"/>
                </a:solidFill>
              </a:rPr>
              <a:t>&lt;Type&gt; :: </a:t>
            </a:r>
          </a:p>
          <a:p>
            <a:r>
              <a:rPr lang="en-US" altLang="zh-CN" sz="2800" b="0" i="0" dirty="0" err="1" smtClean="0">
                <a:solidFill>
                  <a:srgbClr val="CC3300"/>
                </a:solidFill>
              </a:rPr>
              <a:t>RemovesubTree</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p>
          <a:p>
            <a:r>
              <a:rPr lang="en-US" altLang="zh-CN" sz="2800" i="0" dirty="0">
                <a:solidFill>
                  <a:schemeClr val="accent2"/>
                </a:solidFill>
              </a:rPr>
              <a:t>//</a:t>
            </a:r>
            <a:r>
              <a:rPr lang="zh-CN" altLang="en-US" sz="2800" b="0" i="0" dirty="0">
                <a:solidFill>
                  <a:schemeClr val="accent2"/>
                </a:solidFill>
                <a:ea typeface="隶书" pitchFamily="49" charset="-122"/>
              </a:rPr>
              <a:t>公共函数：删除以当前</a:t>
            </a:r>
            <a:r>
              <a:rPr lang="zh-CN" altLang="en-US" sz="2800" b="0" i="0" dirty="0" smtClean="0">
                <a:solidFill>
                  <a:schemeClr val="accent2"/>
                </a:solidFill>
                <a:ea typeface="隶书" pitchFamily="49" charset="-122"/>
              </a:rPr>
              <a:t>结点</a:t>
            </a:r>
            <a:r>
              <a:rPr lang="en-US" altLang="zh-CN" sz="2800" i="0" dirty="0" smtClean="0">
                <a:solidFill>
                  <a:schemeClr val="tx2"/>
                </a:solidFill>
                <a:ea typeface="隶书" pitchFamily="49" charset="-122"/>
              </a:rPr>
              <a:t>current</a:t>
            </a:r>
            <a:r>
              <a:rPr lang="zh-CN" altLang="en-US" sz="2800" b="0" i="0" dirty="0" smtClean="0">
                <a:solidFill>
                  <a:schemeClr val="accent2"/>
                </a:solidFill>
                <a:ea typeface="隶书" pitchFamily="49" charset="-122"/>
              </a:rPr>
              <a:t>为</a:t>
            </a:r>
            <a:r>
              <a:rPr lang="zh-CN" altLang="en-US" sz="2800" b="0" i="0" dirty="0">
                <a:solidFill>
                  <a:schemeClr val="accent2"/>
                </a:solidFill>
                <a:ea typeface="隶书" pitchFamily="49" charset="-122"/>
              </a:rPr>
              <a:t>根结点的子树</a:t>
            </a:r>
          </a:p>
          <a:p>
            <a:r>
              <a:rPr lang="en-US" altLang="zh-CN" sz="2800" i="0" dirty="0">
                <a:solidFill>
                  <a:schemeClr val="accent2"/>
                </a:solidFill>
                <a:ea typeface="隶书" pitchFamily="49" charset="-122"/>
              </a:rPr>
              <a:t>//</a:t>
            </a:r>
            <a:r>
              <a:rPr lang="zh-CN" altLang="en-US" sz="2800" b="0" i="0" dirty="0">
                <a:solidFill>
                  <a:schemeClr val="accent2"/>
                </a:solidFill>
                <a:ea typeface="隶书" pitchFamily="49" charset="-122"/>
              </a:rPr>
              <a:t>若当前结点是根结点，则整棵树都删去</a:t>
            </a:r>
            <a:endParaRPr lang="zh-CN" altLang="en-US" sz="2800" b="0" i="0" dirty="0">
              <a:solidFill>
                <a:schemeClr val="accent2"/>
              </a:solidFill>
            </a:endParaRPr>
          </a:p>
          <a:p>
            <a:r>
              <a:rPr lang="zh-CN" altLang="en-US"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 =</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r>
              <a:rPr lang="en-US" altLang="zh-CN"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root</a:t>
            </a:r>
            <a:r>
              <a:rPr lang="en-US" altLang="zh-CN" sz="2800" i="0" dirty="0" smtClean="0">
                <a:solidFill>
                  <a:srgbClr val="CC3300"/>
                </a:solidFill>
              </a:rPr>
              <a:t>)</a:t>
            </a:r>
            <a:r>
              <a:rPr lang="en-US" altLang="zh-CN" sz="2800" b="0" i="0" dirty="0" smtClean="0">
                <a:solidFill>
                  <a:srgbClr val="CC3300"/>
                </a:solidFill>
              </a:rPr>
              <a:t>  root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endParaRPr lang="en-US" altLang="zh-CN" sz="2800" i="0" dirty="0">
              <a:solidFill>
                <a:srgbClr val="CC3300"/>
              </a:solidFill>
            </a:endParaRPr>
          </a:p>
          <a:p>
            <a:r>
              <a:rPr lang="en-US" altLang="zh-CN" sz="2800" b="0" i="0" dirty="0">
                <a:solidFill>
                  <a:srgbClr val="CC3300"/>
                </a:solidFill>
              </a:rPr>
              <a:t>        </a:t>
            </a:r>
            <a:r>
              <a:rPr lang="en-US" altLang="zh-CN" sz="2800" b="0" i="0" dirty="0" err="1" smtClean="0">
                <a:solidFill>
                  <a:srgbClr val="CC3300"/>
                </a:solidFill>
              </a:rPr>
              <a:t>RemovesubTree</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a:t>
            </a:r>
            <a:endParaRPr lang="en-US" altLang="zh-CN" sz="2800" b="0" i="0" dirty="0">
              <a:solidFill>
                <a:srgbClr val="CC3300"/>
              </a:solidFill>
            </a:endParaRPr>
          </a:p>
          <a:p>
            <a:r>
              <a:rPr lang="en-US" altLang="zh-CN" sz="2800" i="0" dirty="0">
                <a:solidFill>
                  <a:srgbClr val="CC3300"/>
                </a:solidFill>
              </a:rPr>
              <a:t>   }</a:t>
            </a:r>
          </a:p>
          <a:p>
            <a:r>
              <a:rPr lang="en-US" altLang="zh-CN" sz="2800" i="0" dirty="0">
                <a:solidFill>
                  <a:srgbClr val="CC3300"/>
                </a:solidFill>
              </a:rPr>
              <a:t>}</a:t>
            </a:r>
            <a:r>
              <a:rPr lang="en-US" altLang="zh-CN" sz="2800" i="0" dirty="0">
                <a:ea typeface="隶书" pitchFamily="49" charset="-122"/>
              </a:rPr>
              <a:t>   </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36</a:t>
            </a:fld>
            <a:endParaRPr lang="en-US" altLang="zh-CN"/>
          </a:p>
        </p:txBody>
      </p:sp>
      <p:sp>
        <p:nvSpPr>
          <p:cNvPr id="3" name="标题 1"/>
          <p:cNvSpPr txBox="1">
            <a:spLocks/>
          </p:cNvSpPr>
          <p:nvPr/>
        </p:nvSpPr>
        <p:spPr>
          <a:xfrm>
            <a:off x="685800" y="609600"/>
            <a:ext cx="7772400" cy="65916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j-ea"/>
                <a:cs typeface="+mj-cs"/>
              </a:rPr>
              <a:t>双亲表示法</a:t>
            </a:r>
          </a:p>
        </p:txBody>
      </p:sp>
      <p:sp>
        <p:nvSpPr>
          <p:cNvPr id="4" name="内容占位符 2"/>
          <p:cNvSpPr txBox="1">
            <a:spLocks/>
          </p:cNvSpPr>
          <p:nvPr/>
        </p:nvSpPr>
        <p:spPr>
          <a:xfrm>
            <a:off x="467544" y="1412776"/>
            <a:ext cx="8136904"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在这种方法中，每个结点同样由两个部分构成，第一个部分仍然是数据，第二个部分也是指针，但指向双亲结点。</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由于树中每个结点最多只有一个双亲，因此每个结点只需要保存一个指针</a:t>
            </a:r>
            <a:r>
              <a:rPr lang="zh-CN" altLang="en-US" sz="2800" i="0" kern="0" dirty="0" smtClean="0">
                <a:solidFill>
                  <a:srgbClr val="006600"/>
                </a:solidFill>
                <a:latin typeface="+mn-lt"/>
                <a:ea typeface="+mn-ea"/>
              </a:rPr>
              <a:t>。</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7030A0"/>
                </a:solidFill>
                <a:effectLst/>
                <a:uLnTx/>
                <a:uFillTx/>
                <a:latin typeface="+mn-lt"/>
                <a:ea typeface="+mn-ea"/>
              </a:rPr>
              <a:t>可根据双亲指针是否为空判断一个结点是否为根。</a:t>
            </a:r>
            <a:endParaRPr kumimoji="1" lang="en-US" altLang="zh-CN" sz="2400" i="0" u="none" strike="noStrike" kern="0" cap="none" spc="0" normalizeH="0" baseline="0" noProof="0" dirty="0" smtClean="0">
              <a:ln>
                <a:noFill/>
              </a:ln>
              <a:solidFill>
                <a:srgbClr val="7030A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7030A0"/>
                </a:solidFill>
                <a:effectLst/>
                <a:uLnTx/>
                <a:uFillTx/>
                <a:latin typeface="+mn-lt"/>
                <a:ea typeface="+mn-ea"/>
              </a:rPr>
              <a:t>可根据需要规定结点的存放顺序，例如按照先根遍历的次序等</a:t>
            </a:r>
            <a:r>
              <a:rPr kumimoji="1" lang="zh-CN" altLang="en-US" sz="2400" b="0" i="0" u="none" strike="noStrike" kern="0" cap="none" spc="0" normalizeH="0" baseline="0" noProof="0" dirty="0" smtClean="0">
                <a:ln>
                  <a:noFill/>
                </a:ln>
                <a:solidFill>
                  <a:schemeClr val="tx1"/>
                </a:solidFill>
                <a:effectLst/>
                <a:uLnTx/>
                <a:uFillTx/>
                <a:latin typeface="+mn-lt"/>
                <a:ea typeface="+mn-ea"/>
              </a:rPr>
              <a:t>。</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37</a:t>
            </a:fld>
            <a:endParaRPr lang="en-US" altLang="zh-CN"/>
          </a:p>
        </p:txBody>
      </p:sp>
      <p:sp>
        <p:nvSpPr>
          <p:cNvPr id="3" name="Text Box 2"/>
          <p:cNvSpPr txBox="1">
            <a:spLocks noChangeArrowheads="1"/>
          </p:cNvSpPr>
          <p:nvPr/>
        </p:nvSpPr>
        <p:spPr bwMode="auto">
          <a:xfrm>
            <a:off x="827584" y="764704"/>
            <a:ext cx="2552700" cy="646331"/>
          </a:xfrm>
          <a:prstGeom prst="rect">
            <a:avLst/>
          </a:prstGeom>
          <a:noFill/>
          <a:ln w="9525">
            <a:noFill/>
            <a:miter lim="800000"/>
            <a:headEnd/>
            <a:tailEnd/>
          </a:ln>
          <a:effectLst/>
        </p:spPr>
        <p:txBody>
          <a:bodyPr>
            <a:spAutoFit/>
          </a:bodyPr>
          <a:lstStyle/>
          <a:p>
            <a:pPr>
              <a:defRPr/>
            </a:pPr>
            <a:r>
              <a:rPr lang="en-US" altLang="zh-CN" sz="3600" i="0" dirty="0">
                <a:effectLst>
                  <a:outerShdw blurRad="38100" dist="38100" dir="2700000" algn="tl">
                    <a:srgbClr val="C0C0C0"/>
                  </a:outerShdw>
                </a:effectLst>
                <a:latin typeface="+mn-lt"/>
                <a:sym typeface="Wingdings" pitchFamily="2" charset="2"/>
              </a:rPr>
              <a:t></a:t>
            </a:r>
            <a:r>
              <a:rPr lang="en-US" altLang="zh-CN" sz="3600" i="0" dirty="0">
                <a:effectLst>
                  <a:outerShdw blurRad="38100" dist="38100" dir="2700000" algn="tl">
                    <a:srgbClr val="C0C0C0"/>
                  </a:outerShdw>
                </a:effectLst>
                <a:latin typeface="+mn-lt"/>
              </a:rPr>
              <a:t> </a:t>
            </a:r>
            <a:r>
              <a:rPr lang="zh-CN" altLang="en-US" sz="3600" i="0" u="sng" dirty="0">
                <a:solidFill>
                  <a:srgbClr val="000099"/>
                </a:solidFill>
                <a:effectLst>
                  <a:outerShdw blurRad="38100" dist="38100" dir="2700000" algn="tl">
                    <a:srgbClr val="C0C0C0"/>
                  </a:outerShdw>
                </a:effectLst>
                <a:latin typeface="+mn-lt"/>
                <a:ea typeface="仿宋_GB2312" pitchFamily="49" charset="-122"/>
              </a:rPr>
              <a:t>双亲表示</a:t>
            </a:r>
            <a:endParaRPr lang="zh-CN" altLang="en-US" sz="3600" b="0" i="0" u="sng" dirty="0">
              <a:latin typeface="+mn-lt"/>
            </a:endParaRPr>
          </a:p>
        </p:txBody>
      </p:sp>
      <p:sp>
        <p:nvSpPr>
          <p:cNvPr id="4" name="Line 5"/>
          <p:cNvSpPr>
            <a:spLocks noChangeShapeType="1"/>
          </p:cNvSpPr>
          <p:nvPr/>
        </p:nvSpPr>
        <p:spPr bwMode="auto">
          <a:xfrm>
            <a:off x="2900859" y="2898304"/>
            <a:ext cx="0" cy="533400"/>
          </a:xfrm>
          <a:prstGeom prst="line">
            <a:avLst/>
          </a:prstGeom>
          <a:noFill/>
          <a:ln w="19050">
            <a:solidFill>
              <a:srgbClr val="CC3300"/>
            </a:solidFill>
            <a:round/>
            <a:headEnd/>
            <a:tailEnd/>
          </a:ln>
        </p:spPr>
        <p:txBody>
          <a:bodyPr wrap="none" anchor="ctr"/>
          <a:lstStyle/>
          <a:p>
            <a:endParaRPr lang="zh-CN" altLang="en-US">
              <a:latin typeface="+mn-lt"/>
            </a:endParaRPr>
          </a:p>
        </p:txBody>
      </p:sp>
      <p:sp>
        <p:nvSpPr>
          <p:cNvPr id="5" name="Line 6"/>
          <p:cNvSpPr>
            <a:spLocks noChangeShapeType="1"/>
          </p:cNvSpPr>
          <p:nvPr/>
        </p:nvSpPr>
        <p:spPr bwMode="auto">
          <a:xfrm>
            <a:off x="2367459" y="2060104"/>
            <a:ext cx="533400" cy="685800"/>
          </a:xfrm>
          <a:prstGeom prst="line">
            <a:avLst/>
          </a:prstGeom>
          <a:noFill/>
          <a:ln w="19050">
            <a:solidFill>
              <a:srgbClr val="CC3300"/>
            </a:solidFill>
            <a:round/>
            <a:headEnd/>
            <a:tailEnd/>
          </a:ln>
        </p:spPr>
        <p:txBody>
          <a:bodyPr wrap="none" anchor="ctr"/>
          <a:lstStyle/>
          <a:p>
            <a:endParaRPr lang="zh-CN" altLang="en-US">
              <a:latin typeface="+mn-lt"/>
            </a:endParaRPr>
          </a:p>
        </p:txBody>
      </p:sp>
      <p:sp>
        <p:nvSpPr>
          <p:cNvPr id="6" name="Line 7"/>
          <p:cNvSpPr>
            <a:spLocks noChangeShapeType="1"/>
          </p:cNvSpPr>
          <p:nvPr/>
        </p:nvSpPr>
        <p:spPr bwMode="auto">
          <a:xfrm>
            <a:off x="1605459" y="2898304"/>
            <a:ext cx="228600" cy="457200"/>
          </a:xfrm>
          <a:prstGeom prst="line">
            <a:avLst/>
          </a:prstGeom>
          <a:noFill/>
          <a:ln w="19050">
            <a:solidFill>
              <a:srgbClr val="CC3300"/>
            </a:solidFill>
            <a:round/>
            <a:headEnd/>
            <a:tailEnd/>
          </a:ln>
        </p:spPr>
        <p:txBody>
          <a:bodyPr wrap="none" anchor="ctr"/>
          <a:lstStyle/>
          <a:p>
            <a:endParaRPr lang="zh-CN" altLang="en-US">
              <a:latin typeface="+mn-lt"/>
            </a:endParaRPr>
          </a:p>
        </p:txBody>
      </p:sp>
      <p:sp>
        <p:nvSpPr>
          <p:cNvPr id="7" name="Line 8"/>
          <p:cNvSpPr>
            <a:spLocks noChangeShapeType="1"/>
          </p:cNvSpPr>
          <p:nvPr/>
        </p:nvSpPr>
        <p:spPr bwMode="auto">
          <a:xfrm flipH="1">
            <a:off x="1224459" y="2898304"/>
            <a:ext cx="228600" cy="533400"/>
          </a:xfrm>
          <a:prstGeom prst="line">
            <a:avLst/>
          </a:prstGeom>
          <a:noFill/>
          <a:ln w="19050">
            <a:solidFill>
              <a:srgbClr val="CC3300"/>
            </a:solidFill>
            <a:round/>
            <a:headEnd/>
            <a:tailEnd/>
          </a:ln>
        </p:spPr>
        <p:txBody>
          <a:bodyPr wrap="none" anchor="ctr"/>
          <a:lstStyle/>
          <a:p>
            <a:endParaRPr lang="zh-CN" altLang="en-US">
              <a:latin typeface="+mn-lt"/>
            </a:endParaRPr>
          </a:p>
        </p:txBody>
      </p:sp>
      <p:sp>
        <p:nvSpPr>
          <p:cNvPr id="8" name="Line 9"/>
          <p:cNvSpPr>
            <a:spLocks noChangeShapeType="1"/>
          </p:cNvSpPr>
          <p:nvPr/>
        </p:nvSpPr>
        <p:spPr bwMode="auto">
          <a:xfrm flipH="1">
            <a:off x="1605459" y="2136304"/>
            <a:ext cx="457200" cy="457200"/>
          </a:xfrm>
          <a:prstGeom prst="line">
            <a:avLst/>
          </a:prstGeom>
          <a:noFill/>
          <a:ln w="19050">
            <a:solidFill>
              <a:srgbClr val="CC3300"/>
            </a:solidFill>
            <a:round/>
            <a:headEnd/>
            <a:tailEnd/>
          </a:ln>
        </p:spPr>
        <p:txBody>
          <a:bodyPr wrap="none" anchor="ctr"/>
          <a:lstStyle/>
          <a:p>
            <a:endParaRPr lang="zh-CN" altLang="en-US">
              <a:latin typeface="+mn-lt"/>
            </a:endParaRPr>
          </a:p>
        </p:txBody>
      </p:sp>
      <p:sp>
        <p:nvSpPr>
          <p:cNvPr id="9" name="Line 10"/>
          <p:cNvSpPr>
            <a:spLocks noChangeShapeType="1"/>
          </p:cNvSpPr>
          <p:nvPr/>
        </p:nvSpPr>
        <p:spPr bwMode="auto">
          <a:xfrm>
            <a:off x="2215059" y="2136304"/>
            <a:ext cx="0" cy="457200"/>
          </a:xfrm>
          <a:prstGeom prst="line">
            <a:avLst/>
          </a:prstGeom>
          <a:noFill/>
          <a:ln w="19050">
            <a:solidFill>
              <a:srgbClr val="CC3300"/>
            </a:solidFill>
            <a:round/>
            <a:headEnd/>
            <a:tailEnd/>
          </a:ln>
        </p:spPr>
        <p:txBody>
          <a:bodyPr wrap="none" anchor="ctr"/>
          <a:lstStyle/>
          <a:p>
            <a:endParaRPr lang="zh-CN" altLang="en-US">
              <a:latin typeface="+mn-lt"/>
            </a:endParaRPr>
          </a:p>
        </p:txBody>
      </p:sp>
      <p:sp>
        <p:nvSpPr>
          <p:cNvPr id="10" name="Oval 11"/>
          <p:cNvSpPr>
            <a:spLocks noChangeArrowheads="1"/>
          </p:cNvSpPr>
          <p:nvPr/>
        </p:nvSpPr>
        <p:spPr bwMode="auto">
          <a:xfrm>
            <a:off x="1986459" y="1755304"/>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latin typeface="+mn-lt"/>
            </a:endParaRPr>
          </a:p>
        </p:txBody>
      </p:sp>
      <p:sp>
        <p:nvSpPr>
          <p:cNvPr id="11" name="Oval 12"/>
          <p:cNvSpPr>
            <a:spLocks noChangeArrowheads="1"/>
          </p:cNvSpPr>
          <p:nvPr/>
        </p:nvSpPr>
        <p:spPr bwMode="auto">
          <a:xfrm>
            <a:off x="1986459" y="2517304"/>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latin typeface="+mn-lt"/>
            </a:endParaRPr>
          </a:p>
        </p:txBody>
      </p:sp>
      <p:sp>
        <p:nvSpPr>
          <p:cNvPr id="12" name="Oval 13"/>
          <p:cNvSpPr>
            <a:spLocks noChangeArrowheads="1"/>
          </p:cNvSpPr>
          <p:nvPr/>
        </p:nvSpPr>
        <p:spPr bwMode="auto">
          <a:xfrm>
            <a:off x="1605459" y="3279304"/>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latin typeface="+mn-lt"/>
            </a:endParaRPr>
          </a:p>
        </p:txBody>
      </p:sp>
      <p:sp>
        <p:nvSpPr>
          <p:cNvPr id="13" name="Oval 14"/>
          <p:cNvSpPr>
            <a:spLocks noChangeArrowheads="1"/>
          </p:cNvSpPr>
          <p:nvPr/>
        </p:nvSpPr>
        <p:spPr bwMode="auto">
          <a:xfrm>
            <a:off x="995859" y="3279304"/>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latin typeface="+mn-lt"/>
            </a:endParaRPr>
          </a:p>
        </p:txBody>
      </p:sp>
      <p:sp>
        <p:nvSpPr>
          <p:cNvPr id="14" name="Oval 15"/>
          <p:cNvSpPr>
            <a:spLocks noChangeArrowheads="1"/>
          </p:cNvSpPr>
          <p:nvPr/>
        </p:nvSpPr>
        <p:spPr bwMode="auto">
          <a:xfrm>
            <a:off x="1300659" y="2517304"/>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latin typeface="+mn-lt"/>
            </a:endParaRPr>
          </a:p>
        </p:txBody>
      </p:sp>
      <p:sp>
        <p:nvSpPr>
          <p:cNvPr id="15" name="Oval 16"/>
          <p:cNvSpPr>
            <a:spLocks noChangeArrowheads="1"/>
          </p:cNvSpPr>
          <p:nvPr/>
        </p:nvSpPr>
        <p:spPr bwMode="auto">
          <a:xfrm>
            <a:off x="2672259" y="2517304"/>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latin typeface="+mn-lt"/>
            </a:endParaRPr>
          </a:p>
        </p:txBody>
      </p:sp>
      <p:sp>
        <p:nvSpPr>
          <p:cNvPr id="16" name="Oval 17"/>
          <p:cNvSpPr>
            <a:spLocks noChangeArrowheads="1"/>
          </p:cNvSpPr>
          <p:nvPr/>
        </p:nvSpPr>
        <p:spPr bwMode="auto">
          <a:xfrm>
            <a:off x="2672259" y="3279304"/>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latin typeface="+mn-lt"/>
            </a:endParaRPr>
          </a:p>
        </p:txBody>
      </p:sp>
      <p:sp>
        <p:nvSpPr>
          <p:cNvPr id="17" name="Text Box 18"/>
          <p:cNvSpPr txBox="1">
            <a:spLocks noChangeArrowheads="1"/>
          </p:cNvSpPr>
          <p:nvPr/>
        </p:nvSpPr>
        <p:spPr bwMode="auto">
          <a:xfrm>
            <a:off x="2002334" y="1693392"/>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latin typeface="+mn-lt"/>
              </a:rPr>
              <a:t>A</a:t>
            </a:r>
            <a:endParaRPr lang="en-US" altLang="zh-CN" b="0" i="0">
              <a:latin typeface="+mn-lt"/>
            </a:endParaRPr>
          </a:p>
        </p:txBody>
      </p:sp>
      <p:sp>
        <p:nvSpPr>
          <p:cNvPr id="18" name="Text Box 19"/>
          <p:cNvSpPr txBox="1">
            <a:spLocks noChangeArrowheads="1"/>
          </p:cNvSpPr>
          <p:nvPr/>
        </p:nvSpPr>
        <p:spPr bwMode="auto">
          <a:xfrm>
            <a:off x="1326059" y="2455392"/>
            <a:ext cx="420688"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latin typeface="+mn-lt"/>
              </a:rPr>
              <a:t>B</a:t>
            </a:r>
            <a:endParaRPr lang="en-US" altLang="zh-CN" b="0" i="0">
              <a:latin typeface="+mn-lt"/>
            </a:endParaRPr>
          </a:p>
        </p:txBody>
      </p:sp>
      <p:sp>
        <p:nvSpPr>
          <p:cNvPr id="19" name="Text Box 20"/>
          <p:cNvSpPr txBox="1">
            <a:spLocks noChangeArrowheads="1"/>
          </p:cNvSpPr>
          <p:nvPr/>
        </p:nvSpPr>
        <p:spPr bwMode="auto">
          <a:xfrm>
            <a:off x="2002334" y="2455392"/>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latin typeface="+mn-lt"/>
              </a:rPr>
              <a:t>C</a:t>
            </a:r>
            <a:endParaRPr lang="en-US" altLang="zh-CN" b="0" i="0">
              <a:latin typeface="+mn-lt"/>
            </a:endParaRPr>
          </a:p>
        </p:txBody>
      </p:sp>
      <p:sp>
        <p:nvSpPr>
          <p:cNvPr id="20" name="Text Box 21"/>
          <p:cNvSpPr txBox="1">
            <a:spLocks noChangeArrowheads="1"/>
          </p:cNvSpPr>
          <p:nvPr/>
        </p:nvSpPr>
        <p:spPr bwMode="auto">
          <a:xfrm>
            <a:off x="2748459" y="2455392"/>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latin typeface="+mn-lt"/>
              </a:rPr>
              <a:t>D</a:t>
            </a:r>
            <a:endParaRPr lang="en-US" altLang="zh-CN" b="0" i="0">
              <a:latin typeface="+mn-lt"/>
            </a:endParaRPr>
          </a:p>
        </p:txBody>
      </p:sp>
      <p:sp>
        <p:nvSpPr>
          <p:cNvPr id="21" name="Text Box 22"/>
          <p:cNvSpPr txBox="1">
            <a:spLocks noChangeArrowheads="1"/>
          </p:cNvSpPr>
          <p:nvPr/>
        </p:nvSpPr>
        <p:spPr bwMode="auto">
          <a:xfrm>
            <a:off x="1021259" y="3217392"/>
            <a:ext cx="420688"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latin typeface="+mn-lt"/>
              </a:rPr>
              <a:t>E</a:t>
            </a:r>
            <a:endParaRPr lang="en-US" altLang="zh-CN" b="0" i="0">
              <a:latin typeface="+mn-lt"/>
            </a:endParaRPr>
          </a:p>
        </p:txBody>
      </p:sp>
      <p:sp>
        <p:nvSpPr>
          <p:cNvPr id="22" name="Text Box 23"/>
          <p:cNvSpPr txBox="1">
            <a:spLocks noChangeArrowheads="1"/>
          </p:cNvSpPr>
          <p:nvPr/>
        </p:nvSpPr>
        <p:spPr bwMode="auto">
          <a:xfrm>
            <a:off x="1640384" y="3217392"/>
            <a:ext cx="401638"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latin typeface="+mn-lt"/>
              </a:rPr>
              <a:t>F</a:t>
            </a:r>
            <a:endParaRPr lang="en-US" altLang="zh-CN" b="0" i="0">
              <a:latin typeface="+mn-lt"/>
            </a:endParaRPr>
          </a:p>
        </p:txBody>
      </p:sp>
      <p:sp>
        <p:nvSpPr>
          <p:cNvPr id="23" name="Text Box 24"/>
          <p:cNvSpPr txBox="1">
            <a:spLocks noChangeArrowheads="1"/>
          </p:cNvSpPr>
          <p:nvPr/>
        </p:nvSpPr>
        <p:spPr bwMode="auto">
          <a:xfrm>
            <a:off x="2678609" y="3217392"/>
            <a:ext cx="460375" cy="519112"/>
          </a:xfrm>
          <a:prstGeom prst="rect">
            <a:avLst/>
          </a:prstGeom>
          <a:noFill/>
          <a:ln w="38100">
            <a:noFill/>
            <a:miter lim="800000"/>
            <a:headEnd/>
            <a:tailEnd/>
          </a:ln>
        </p:spPr>
        <p:txBody>
          <a:bodyPr wrap="none" anchor="ctr">
            <a:spAutoFit/>
          </a:bodyPr>
          <a:lstStyle/>
          <a:p>
            <a:pPr algn="ctr"/>
            <a:r>
              <a:rPr lang="en-US" altLang="zh-CN" sz="2800" i="0">
                <a:solidFill>
                  <a:schemeClr val="tx2"/>
                </a:solidFill>
                <a:latin typeface="+mn-lt"/>
              </a:rPr>
              <a:t>G</a:t>
            </a:r>
            <a:endParaRPr lang="en-US" altLang="zh-CN" b="0" i="0">
              <a:latin typeface="+mn-lt"/>
            </a:endParaRPr>
          </a:p>
        </p:txBody>
      </p:sp>
      <p:sp>
        <p:nvSpPr>
          <p:cNvPr id="24" name="Rectangle 25"/>
          <p:cNvSpPr>
            <a:spLocks noChangeArrowheads="1"/>
          </p:cNvSpPr>
          <p:nvPr/>
        </p:nvSpPr>
        <p:spPr bwMode="auto">
          <a:xfrm>
            <a:off x="4561384" y="1983904"/>
            <a:ext cx="3810000" cy="10668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defRPr/>
            </a:pPr>
            <a:endParaRPr lang="zh-CN" altLang="zh-CN" b="0" i="0">
              <a:latin typeface="+mn-lt"/>
            </a:endParaRPr>
          </a:p>
        </p:txBody>
      </p:sp>
      <p:sp>
        <p:nvSpPr>
          <p:cNvPr id="25" name="Line 26"/>
          <p:cNvSpPr>
            <a:spLocks noChangeShapeType="1"/>
          </p:cNvSpPr>
          <p:nvPr/>
        </p:nvSpPr>
        <p:spPr bwMode="auto">
          <a:xfrm>
            <a:off x="4561384" y="2517304"/>
            <a:ext cx="3810000" cy="0"/>
          </a:xfrm>
          <a:prstGeom prst="line">
            <a:avLst/>
          </a:prstGeom>
          <a:noFill/>
          <a:ln w="19050">
            <a:solidFill>
              <a:srgbClr val="009900"/>
            </a:solidFill>
            <a:round/>
            <a:headEnd/>
            <a:tailEnd/>
          </a:ln>
        </p:spPr>
        <p:txBody>
          <a:bodyPr wrap="none" anchor="ctr"/>
          <a:lstStyle/>
          <a:p>
            <a:endParaRPr lang="zh-CN" altLang="en-US">
              <a:latin typeface="+mn-lt"/>
            </a:endParaRPr>
          </a:p>
        </p:txBody>
      </p:sp>
      <p:sp>
        <p:nvSpPr>
          <p:cNvPr id="26" name="Text Box 27"/>
          <p:cNvSpPr txBox="1">
            <a:spLocks noChangeArrowheads="1"/>
          </p:cNvSpPr>
          <p:nvPr/>
        </p:nvSpPr>
        <p:spPr bwMode="auto">
          <a:xfrm>
            <a:off x="3704134" y="1983904"/>
            <a:ext cx="857250" cy="519113"/>
          </a:xfrm>
          <a:prstGeom prst="rect">
            <a:avLst/>
          </a:prstGeom>
          <a:noFill/>
          <a:ln w="38100">
            <a:noFill/>
            <a:miter lim="800000"/>
            <a:headEnd/>
            <a:tailEnd/>
          </a:ln>
        </p:spPr>
        <p:txBody>
          <a:bodyPr wrap="none" anchor="ctr">
            <a:spAutoFit/>
          </a:bodyPr>
          <a:lstStyle/>
          <a:p>
            <a:pPr algn="ctr"/>
            <a:r>
              <a:rPr lang="en-US" altLang="zh-CN" sz="2800" i="0">
                <a:solidFill>
                  <a:schemeClr val="accent2"/>
                </a:solidFill>
                <a:latin typeface="+mn-lt"/>
              </a:rPr>
              <a:t>data</a:t>
            </a:r>
            <a:endParaRPr lang="en-US" altLang="zh-CN" b="0" i="0">
              <a:latin typeface="+mn-lt"/>
            </a:endParaRPr>
          </a:p>
        </p:txBody>
      </p:sp>
      <p:sp>
        <p:nvSpPr>
          <p:cNvPr id="27" name="Text Box 28"/>
          <p:cNvSpPr txBox="1">
            <a:spLocks noChangeArrowheads="1"/>
          </p:cNvSpPr>
          <p:nvPr/>
        </p:nvSpPr>
        <p:spPr bwMode="auto">
          <a:xfrm>
            <a:off x="3418384" y="2517304"/>
            <a:ext cx="1192213" cy="519113"/>
          </a:xfrm>
          <a:prstGeom prst="rect">
            <a:avLst/>
          </a:prstGeom>
          <a:noFill/>
          <a:ln w="38100">
            <a:noFill/>
            <a:miter lim="800000"/>
            <a:headEnd/>
            <a:tailEnd/>
          </a:ln>
        </p:spPr>
        <p:txBody>
          <a:bodyPr wrap="none" anchor="ctr">
            <a:spAutoFit/>
          </a:bodyPr>
          <a:lstStyle/>
          <a:p>
            <a:pPr algn="ctr"/>
            <a:r>
              <a:rPr lang="en-US" altLang="zh-CN" sz="2800" i="0">
                <a:solidFill>
                  <a:schemeClr val="accent2"/>
                </a:solidFill>
                <a:latin typeface="+mn-lt"/>
              </a:rPr>
              <a:t>parent</a:t>
            </a:r>
            <a:endParaRPr lang="en-US" altLang="zh-CN" b="0" i="0">
              <a:latin typeface="+mn-lt"/>
            </a:endParaRPr>
          </a:p>
        </p:txBody>
      </p:sp>
      <p:sp>
        <p:nvSpPr>
          <p:cNvPr id="28" name="Text Box 30"/>
          <p:cNvSpPr txBox="1">
            <a:spLocks noChangeArrowheads="1"/>
          </p:cNvSpPr>
          <p:nvPr/>
        </p:nvSpPr>
        <p:spPr bwMode="auto">
          <a:xfrm>
            <a:off x="4594722" y="1983904"/>
            <a:ext cx="3791937" cy="523220"/>
          </a:xfrm>
          <a:prstGeom prst="rect">
            <a:avLst/>
          </a:prstGeom>
          <a:noFill/>
          <a:ln w="38100">
            <a:noFill/>
            <a:miter lim="800000"/>
            <a:headEnd/>
            <a:tailEnd/>
          </a:ln>
        </p:spPr>
        <p:txBody>
          <a:bodyPr wrap="none" anchor="ctr">
            <a:spAutoFit/>
          </a:bodyPr>
          <a:lstStyle/>
          <a:p>
            <a:pPr algn="ctr"/>
            <a:r>
              <a:rPr lang="en-US" altLang="zh-CN" sz="2800" i="0" dirty="0" smtClean="0">
                <a:solidFill>
                  <a:schemeClr val="accent2"/>
                </a:solidFill>
                <a:latin typeface="+mn-lt"/>
              </a:rPr>
              <a:t>A    B    C   </a:t>
            </a:r>
            <a:r>
              <a:rPr lang="en-US" altLang="zh-CN" sz="2800" i="0" dirty="0">
                <a:solidFill>
                  <a:schemeClr val="accent2"/>
                </a:solidFill>
                <a:latin typeface="+mn-lt"/>
              </a:rPr>
              <a:t>D   E   F   </a:t>
            </a:r>
            <a:r>
              <a:rPr lang="en-US" altLang="zh-CN" sz="2800" i="0" dirty="0" smtClean="0">
                <a:solidFill>
                  <a:schemeClr val="accent2"/>
                </a:solidFill>
                <a:latin typeface="+mn-lt"/>
              </a:rPr>
              <a:t> G</a:t>
            </a:r>
            <a:endParaRPr lang="en-US" altLang="zh-CN" b="0" i="0" dirty="0">
              <a:latin typeface="+mn-lt"/>
            </a:endParaRPr>
          </a:p>
        </p:txBody>
      </p:sp>
      <p:sp>
        <p:nvSpPr>
          <p:cNvPr id="29" name="Text Box 31"/>
          <p:cNvSpPr txBox="1">
            <a:spLocks noChangeArrowheads="1"/>
          </p:cNvSpPr>
          <p:nvPr/>
        </p:nvSpPr>
        <p:spPr bwMode="auto">
          <a:xfrm>
            <a:off x="4637584" y="2531592"/>
            <a:ext cx="3716082" cy="523220"/>
          </a:xfrm>
          <a:prstGeom prst="rect">
            <a:avLst/>
          </a:prstGeom>
          <a:noFill/>
          <a:ln w="38100">
            <a:noFill/>
            <a:miter lim="800000"/>
            <a:headEnd/>
            <a:tailEnd/>
          </a:ln>
        </p:spPr>
        <p:txBody>
          <a:bodyPr wrap="none" anchor="ctr">
            <a:spAutoFit/>
          </a:bodyPr>
          <a:lstStyle/>
          <a:p>
            <a:pPr algn="ctr"/>
            <a:r>
              <a:rPr lang="en-US" altLang="zh-CN" sz="2800" i="0" dirty="0">
                <a:solidFill>
                  <a:schemeClr val="accent2"/>
                </a:solidFill>
                <a:latin typeface="+mn-lt"/>
                <a:ea typeface="仿宋_GB2312" pitchFamily="49" charset="-122"/>
              </a:rPr>
              <a:t>-</a:t>
            </a:r>
            <a:r>
              <a:rPr lang="en-US" altLang="zh-CN" sz="2800" i="0" dirty="0">
                <a:solidFill>
                  <a:schemeClr val="accent2"/>
                </a:solidFill>
                <a:latin typeface="+mn-lt"/>
              </a:rPr>
              <a:t>1   0    0    0    1    1    </a:t>
            </a:r>
            <a:r>
              <a:rPr lang="en-US" altLang="zh-CN" sz="2800" i="0" dirty="0" smtClean="0">
                <a:solidFill>
                  <a:schemeClr val="accent2"/>
                </a:solidFill>
                <a:latin typeface="+mn-lt"/>
              </a:rPr>
              <a:t> 3</a:t>
            </a:r>
            <a:endParaRPr lang="en-US" altLang="zh-CN" b="0" i="0" dirty="0">
              <a:latin typeface="+mn-lt"/>
            </a:endParaRPr>
          </a:p>
        </p:txBody>
      </p:sp>
      <p:sp>
        <p:nvSpPr>
          <p:cNvPr id="30" name="Line 32"/>
          <p:cNvSpPr>
            <a:spLocks noChangeShapeType="1"/>
          </p:cNvSpPr>
          <p:nvPr/>
        </p:nvSpPr>
        <p:spPr bwMode="auto">
          <a:xfrm>
            <a:off x="7837984" y="1983904"/>
            <a:ext cx="0" cy="1066800"/>
          </a:xfrm>
          <a:prstGeom prst="line">
            <a:avLst/>
          </a:prstGeom>
          <a:noFill/>
          <a:ln w="19050">
            <a:solidFill>
              <a:schemeClr val="accent2"/>
            </a:solidFill>
            <a:round/>
            <a:headEnd/>
            <a:tailEnd/>
          </a:ln>
        </p:spPr>
        <p:txBody>
          <a:bodyPr wrap="none" anchor="ctr"/>
          <a:lstStyle/>
          <a:p>
            <a:endParaRPr lang="zh-CN" altLang="en-US">
              <a:latin typeface="+mn-lt"/>
            </a:endParaRPr>
          </a:p>
        </p:txBody>
      </p:sp>
      <p:sp>
        <p:nvSpPr>
          <p:cNvPr id="31" name="Line 33"/>
          <p:cNvSpPr>
            <a:spLocks noChangeShapeType="1"/>
          </p:cNvSpPr>
          <p:nvPr/>
        </p:nvSpPr>
        <p:spPr bwMode="auto">
          <a:xfrm>
            <a:off x="7304584" y="1983904"/>
            <a:ext cx="0" cy="1066800"/>
          </a:xfrm>
          <a:prstGeom prst="line">
            <a:avLst/>
          </a:prstGeom>
          <a:noFill/>
          <a:ln w="19050">
            <a:solidFill>
              <a:schemeClr val="accent2"/>
            </a:solidFill>
            <a:round/>
            <a:headEnd/>
            <a:tailEnd/>
          </a:ln>
        </p:spPr>
        <p:txBody>
          <a:bodyPr wrap="none" anchor="ctr"/>
          <a:lstStyle/>
          <a:p>
            <a:endParaRPr lang="zh-CN" altLang="en-US">
              <a:latin typeface="+mn-lt"/>
            </a:endParaRPr>
          </a:p>
        </p:txBody>
      </p:sp>
      <p:sp>
        <p:nvSpPr>
          <p:cNvPr id="32" name="Line 34"/>
          <p:cNvSpPr>
            <a:spLocks noChangeShapeType="1"/>
          </p:cNvSpPr>
          <p:nvPr/>
        </p:nvSpPr>
        <p:spPr bwMode="auto">
          <a:xfrm>
            <a:off x="6771184" y="1983904"/>
            <a:ext cx="0" cy="1066800"/>
          </a:xfrm>
          <a:prstGeom prst="line">
            <a:avLst/>
          </a:prstGeom>
          <a:noFill/>
          <a:ln w="19050">
            <a:solidFill>
              <a:schemeClr val="accent2"/>
            </a:solidFill>
            <a:round/>
            <a:headEnd/>
            <a:tailEnd/>
          </a:ln>
        </p:spPr>
        <p:txBody>
          <a:bodyPr wrap="none" anchor="ctr"/>
          <a:lstStyle/>
          <a:p>
            <a:endParaRPr lang="zh-CN" altLang="en-US">
              <a:latin typeface="+mn-lt"/>
            </a:endParaRPr>
          </a:p>
        </p:txBody>
      </p:sp>
      <p:sp>
        <p:nvSpPr>
          <p:cNvPr id="33" name="Line 35"/>
          <p:cNvSpPr>
            <a:spLocks noChangeShapeType="1"/>
          </p:cNvSpPr>
          <p:nvPr/>
        </p:nvSpPr>
        <p:spPr bwMode="auto">
          <a:xfrm>
            <a:off x="6237784" y="1983904"/>
            <a:ext cx="0" cy="1066800"/>
          </a:xfrm>
          <a:prstGeom prst="line">
            <a:avLst/>
          </a:prstGeom>
          <a:noFill/>
          <a:ln w="19050">
            <a:solidFill>
              <a:schemeClr val="accent2"/>
            </a:solidFill>
            <a:round/>
            <a:headEnd/>
            <a:tailEnd/>
          </a:ln>
        </p:spPr>
        <p:txBody>
          <a:bodyPr wrap="none" anchor="ctr"/>
          <a:lstStyle/>
          <a:p>
            <a:endParaRPr lang="zh-CN" altLang="en-US">
              <a:latin typeface="+mn-lt"/>
            </a:endParaRPr>
          </a:p>
        </p:txBody>
      </p:sp>
      <p:sp>
        <p:nvSpPr>
          <p:cNvPr id="34" name="Line 36"/>
          <p:cNvSpPr>
            <a:spLocks noChangeShapeType="1"/>
          </p:cNvSpPr>
          <p:nvPr/>
        </p:nvSpPr>
        <p:spPr bwMode="auto">
          <a:xfrm>
            <a:off x="5704384" y="1983904"/>
            <a:ext cx="0" cy="1066800"/>
          </a:xfrm>
          <a:prstGeom prst="line">
            <a:avLst/>
          </a:prstGeom>
          <a:noFill/>
          <a:ln w="19050">
            <a:solidFill>
              <a:schemeClr val="accent2"/>
            </a:solidFill>
            <a:round/>
            <a:headEnd/>
            <a:tailEnd/>
          </a:ln>
        </p:spPr>
        <p:txBody>
          <a:bodyPr wrap="none" anchor="ctr"/>
          <a:lstStyle/>
          <a:p>
            <a:endParaRPr lang="zh-CN" altLang="en-US">
              <a:latin typeface="+mn-lt"/>
            </a:endParaRPr>
          </a:p>
        </p:txBody>
      </p:sp>
      <p:sp>
        <p:nvSpPr>
          <p:cNvPr id="35" name="Line 37"/>
          <p:cNvSpPr>
            <a:spLocks noChangeShapeType="1"/>
          </p:cNvSpPr>
          <p:nvPr/>
        </p:nvSpPr>
        <p:spPr bwMode="auto">
          <a:xfrm>
            <a:off x="5170984" y="1983904"/>
            <a:ext cx="0" cy="1066800"/>
          </a:xfrm>
          <a:prstGeom prst="line">
            <a:avLst/>
          </a:prstGeom>
          <a:noFill/>
          <a:ln w="19050">
            <a:solidFill>
              <a:schemeClr val="accent2"/>
            </a:solidFill>
            <a:round/>
            <a:headEnd/>
            <a:tailEnd/>
          </a:ln>
        </p:spPr>
        <p:txBody>
          <a:bodyPr wrap="none" anchor="ctr"/>
          <a:lstStyle/>
          <a:p>
            <a:endParaRPr lang="zh-CN" altLang="en-US">
              <a:latin typeface="+mn-lt"/>
            </a:endParaRPr>
          </a:p>
        </p:txBody>
      </p:sp>
      <p:sp>
        <p:nvSpPr>
          <p:cNvPr id="36" name="Text Box 38"/>
          <p:cNvSpPr txBox="1">
            <a:spLocks noChangeArrowheads="1"/>
          </p:cNvSpPr>
          <p:nvPr/>
        </p:nvSpPr>
        <p:spPr bwMode="auto">
          <a:xfrm>
            <a:off x="4631234" y="1496542"/>
            <a:ext cx="3651250" cy="519112"/>
          </a:xfrm>
          <a:prstGeom prst="rect">
            <a:avLst/>
          </a:prstGeom>
          <a:noFill/>
          <a:ln w="38100">
            <a:noFill/>
            <a:miter lim="800000"/>
            <a:headEnd/>
            <a:tailEnd/>
          </a:ln>
        </p:spPr>
        <p:txBody>
          <a:bodyPr wrap="none" anchor="ctr">
            <a:spAutoFit/>
          </a:bodyPr>
          <a:lstStyle/>
          <a:p>
            <a:r>
              <a:rPr lang="en-US" altLang="zh-CN" sz="2800" i="0">
                <a:solidFill>
                  <a:srgbClr val="009900"/>
                </a:solidFill>
                <a:latin typeface="+mn-lt"/>
              </a:rPr>
              <a:t> 0    1    2    3    4    5    6</a:t>
            </a:r>
            <a:endParaRPr lang="en-US" altLang="zh-CN" b="0" i="0">
              <a:latin typeface="+mn-lt"/>
            </a:endParaRPr>
          </a:p>
        </p:txBody>
      </p:sp>
      <p:sp>
        <p:nvSpPr>
          <p:cNvPr id="37" name="Rectangle 53"/>
          <p:cNvSpPr>
            <a:spLocks noChangeArrowheads="1"/>
          </p:cNvSpPr>
          <p:nvPr/>
        </p:nvSpPr>
        <p:spPr bwMode="auto">
          <a:xfrm>
            <a:off x="392609" y="4096866"/>
            <a:ext cx="8534400" cy="1922481"/>
          </a:xfrm>
          <a:prstGeom prst="rect">
            <a:avLst/>
          </a:prstGeom>
          <a:noFill/>
          <a:ln w="9525">
            <a:noFill/>
            <a:miter lim="800000"/>
            <a:headEnd/>
            <a:tailEnd/>
          </a:ln>
          <a:effectLst/>
        </p:spPr>
        <p:txBody>
          <a:bodyPr lIns="90022" tIns="45011" rIns="90022" bIns="45011"/>
          <a:lstStyle/>
          <a:p>
            <a:pPr marL="342900" indent="-342900">
              <a:spcBef>
                <a:spcPct val="20000"/>
              </a:spcBef>
              <a:defRPr/>
            </a:pPr>
            <a:r>
              <a:rPr lang="en-US" altLang="zh-CN" sz="2800" i="0" dirty="0">
                <a:effectLst>
                  <a:outerShdw blurRad="38100" dist="38100" dir="2700000" algn="tl">
                    <a:srgbClr val="C0C0C0"/>
                  </a:outerShdw>
                </a:effectLst>
                <a:latin typeface="+mn-lt"/>
                <a:ea typeface="隶书" pitchFamily="49" charset="-122"/>
              </a:rPr>
              <a:t>             </a:t>
            </a:r>
            <a:r>
              <a:rPr lang="zh-CN" altLang="en-US" sz="2800" i="0" dirty="0">
                <a:effectLst>
                  <a:outerShdw blurRad="38100" dist="38100" dir="2700000" algn="tl">
                    <a:srgbClr val="C0C0C0"/>
                  </a:outerShdw>
                </a:effectLst>
                <a:latin typeface="+mn-lt"/>
                <a:ea typeface="隶书" pitchFamily="49" charset="-122"/>
              </a:rPr>
              <a:t>利用一组连续的存储单元来存放树中的结点。每个结点有两个域，一个是</a:t>
            </a:r>
            <a:r>
              <a:rPr lang="en-US" altLang="zh-CN" sz="2800" i="0" dirty="0">
                <a:solidFill>
                  <a:srgbClr val="FF3300"/>
                </a:solidFill>
                <a:effectLst>
                  <a:outerShdw blurRad="38100" dist="38100" dir="2700000" algn="tl">
                    <a:srgbClr val="C0C0C0"/>
                  </a:outerShdw>
                </a:effectLst>
                <a:latin typeface="+mn-lt"/>
                <a:ea typeface="隶书" pitchFamily="49" charset="-122"/>
              </a:rPr>
              <a:t>data</a:t>
            </a:r>
            <a:r>
              <a:rPr lang="zh-CN" altLang="en-US" sz="2800" i="0" dirty="0">
                <a:solidFill>
                  <a:srgbClr val="FF3300"/>
                </a:solidFill>
                <a:effectLst>
                  <a:outerShdw blurRad="38100" dist="38100" dir="2700000" algn="tl">
                    <a:srgbClr val="C0C0C0"/>
                  </a:outerShdw>
                </a:effectLst>
                <a:latin typeface="+mn-lt"/>
                <a:ea typeface="隶书" pitchFamily="49" charset="-122"/>
              </a:rPr>
              <a:t>域</a:t>
            </a:r>
            <a:r>
              <a:rPr lang="zh-CN" altLang="en-US" sz="2800" i="0" dirty="0">
                <a:effectLst>
                  <a:outerShdw blurRad="38100" dist="38100" dir="2700000" algn="tl">
                    <a:srgbClr val="C0C0C0"/>
                  </a:outerShdw>
                </a:effectLst>
                <a:latin typeface="+mn-lt"/>
                <a:ea typeface="隶书" pitchFamily="49" charset="-122"/>
              </a:rPr>
              <a:t>，用来存放数据元素，一个是</a:t>
            </a:r>
            <a:r>
              <a:rPr lang="en-US" altLang="zh-CN" sz="2800" i="0" dirty="0">
                <a:solidFill>
                  <a:srgbClr val="FF3300"/>
                </a:solidFill>
                <a:effectLst>
                  <a:outerShdw blurRad="38100" dist="38100" dir="2700000" algn="tl">
                    <a:srgbClr val="C0C0C0"/>
                  </a:outerShdw>
                </a:effectLst>
                <a:latin typeface="+mn-lt"/>
                <a:ea typeface="隶书" pitchFamily="49" charset="-122"/>
              </a:rPr>
              <a:t>parent</a:t>
            </a:r>
            <a:r>
              <a:rPr lang="zh-CN" altLang="en-US" sz="2800" i="0" dirty="0">
                <a:solidFill>
                  <a:srgbClr val="FF3300"/>
                </a:solidFill>
                <a:effectLst>
                  <a:outerShdw blurRad="38100" dist="38100" dir="2700000" algn="tl">
                    <a:srgbClr val="C0C0C0"/>
                  </a:outerShdw>
                </a:effectLst>
                <a:latin typeface="+mn-lt"/>
                <a:ea typeface="隶书" pitchFamily="49" charset="-122"/>
              </a:rPr>
              <a:t>域</a:t>
            </a:r>
            <a:r>
              <a:rPr lang="zh-CN" altLang="en-US" sz="2800" i="0" dirty="0">
                <a:effectLst>
                  <a:outerShdw blurRad="38100" dist="38100" dir="2700000" algn="tl">
                    <a:srgbClr val="C0C0C0"/>
                  </a:outerShdw>
                </a:effectLst>
                <a:latin typeface="+mn-lt"/>
                <a:ea typeface="隶书" pitchFamily="49" charset="-122"/>
              </a:rPr>
              <a:t>，用来存放指示其双亲结点位置的指针。</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0-#ppt_w/2"/>
                                          </p:val>
                                        </p:tav>
                                        <p:tav tm="100000">
                                          <p:val>
                                            <p:strVal val="#ppt_x"/>
                                          </p:val>
                                        </p:tav>
                                      </p:tavLst>
                                    </p:anim>
                                    <p:anim calcmode="lin" valueType="num">
                                      <p:cBhvr additive="base">
                                        <p:cTn id="45" dur="500" fill="hold"/>
                                        <p:tgtEl>
                                          <p:spTgt spid="12"/>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0-#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0-#ppt_w/2"/>
                                          </p:val>
                                        </p:tav>
                                        <p:tav tm="100000">
                                          <p:val>
                                            <p:strVal val="#ppt_x"/>
                                          </p:val>
                                        </p:tav>
                                      </p:tavLst>
                                    </p:anim>
                                    <p:anim calcmode="lin" valueType="num">
                                      <p:cBhvr additive="base">
                                        <p:cTn id="57" dur="500" fill="hold"/>
                                        <p:tgtEl>
                                          <p:spTgt spid="15"/>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0-#ppt_w/2"/>
                                          </p:val>
                                        </p:tav>
                                        <p:tav tm="100000">
                                          <p:val>
                                            <p:strVal val="#ppt_x"/>
                                          </p:val>
                                        </p:tav>
                                      </p:tavLst>
                                    </p:anim>
                                    <p:anim calcmode="lin" valueType="num">
                                      <p:cBhvr additive="base">
                                        <p:cTn id="61" dur="500" fill="hold"/>
                                        <p:tgtEl>
                                          <p:spTgt spid="1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0-#ppt_w/2"/>
                                          </p:val>
                                        </p:tav>
                                        <p:tav tm="100000">
                                          <p:val>
                                            <p:strVal val="#ppt_x"/>
                                          </p:val>
                                        </p:tav>
                                      </p:tavLst>
                                    </p:anim>
                                    <p:anim calcmode="lin" valueType="num">
                                      <p:cBhvr additive="base">
                                        <p:cTn id="65" dur="500" fill="hold"/>
                                        <p:tgtEl>
                                          <p:spTgt spid="17"/>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0-#ppt_w/2"/>
                                          </p:val>
                                        </p:tav>
                                        <p:tav tm="100000">
                                          <p:val>
                                            <p:strVal val="#ppt_x"/>
                                          </p:val>
                                        </p:tav>
                                      </p:tavLst>
                                    </p:anim>
                                    <p:anim calcmode="lin" valueType="num">
                                      <p:cBhvr additive="base">
                                        <p:cTn id="69" dur="500" fill="hold"/>
                                        <p:tgtEl>
                                          <p:spTgt spid="18"/>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0-#ppt_w/2"/>
                                          </p:val>
                                        </p:tav>
                                        <p:tav tm="100000">
                                          <p:val>
                                            <p:strVal val="#ppt_x"/>
                                          </p:val>
                                        </p:tav>
                                      </p:tavLst>
                                    </p:anim>
                                    <p:anim calcmode="lin" valueType="num">
                                      <p:cBhvr additive="base">
                                        <p:cTn id="73" dur="500" fill="hold"/>
                                        <p:tgtEl>
                                          <p:spTgt spid="19"/>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0-#ppt_w/2"/>
                                          </p:val>
                                        </p:tav>
                                        <p:tav tm="100000">
                                          <p:val>
                                            <p:strVal val="#ppt_x"/>
                                          </p:val>
                                        </p:tav>
                                      </p:tavLst>
                                    </p:anim>
                                    <p:anim calcmode="lin" valueType="num">
                                      <p:cBhvr additive="base">
                                        <p:cTn id="77" dur="500" fill="hold"/>
                                        <p:tgtEl>
                                          <p:spTgt spid="20"/>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0-#ppt_w/2"/>
                                          </p:val>
                                        </p:tav>
                                        <p:tav tm="100000">
                                          <p:val>
                                            <p:strVal val="#ppt_x"/>
                                          </p:val>
                                        </p:tav>
                                      </p:tavLst>
                                    </p:anim>
                                    <p:anim calcmode="lin" valueType="num">
                                      <p:cBhvr additive="base">
                                        <p:cTn id="81" dur="50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500" fill="hold"/>
                                        <p:tgtEl>
                                          <p:spTgt spid="22"/>
                                        </p:tgtEl>
                                        <p:attrNameLst>
                                          <p:attrName>ppt_x</p:attrName>
                                        </p:attrNameLst>
                                      </p:cBhvr>
                                      <p:tavLst>
                                        <p:tav tm="0">
                                          <p:val>
                                            <p:strVal val="0-#ppt_w/2"/>
                                          </p:val>
                                        </p:tav>
                                        <p:tav tm="100000">
                                          <p:val>
                                            <p:strVal val="#ppt_x"/>
                                          </p:val>
                                        </p:tav>
                                      </p:tavLst>
                                    </p:anim>
                                    <p:anim calcmode="lin" valueType="num">
                                      <p:cBhvr additive="base">
                                        <p:cTn id="85" dur="500" fill="hold"/>
                                        <p:tgtEl>
                                          <p:spTgt spid="2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 calcmode="lin" valueType="num">
                                      <p:cBhvr additive="base">
                                        <p:cTn id="88" dur="500" fill="hold"/>
                                        <p:tgtEl>
                                          <p:spTgt spid="23"/>
                                        </p:tgtEl>
                                        <p:attrNameLst>
                                          <p:attrName>ppt_x</p:attrName>
                                        </p:attrNameLst>
                                      </p:cBhvr>
                                      <p:tavLst>
                                        <p:tav tm="0">
                                          <p:val>
                                            <p:strVal val="0-#ppt_w/2"/>
                                          </p:val>
                                        </p:tav>
                                        <p:tav tm="100000">
                                          <p:val>
                                            <p:strVal val="#ppt_x"/>
                                          </p:val>
                                        </p:tav>
                                      </p:tavLst>
                                    </p:anim>
                                    <p:anim calcmode="lin" valueType="num">
                                      <p:cBhvr additive="base">
                                        <p:cTn id="89" dur="500" fill="hold"/>
                                        <p:tgtEl>
                                          <p:spTgt spid="23"/>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additive="base">
                                        <p:cTn id="92" dur="500" fill="hold"/>
                                        <p:tgtEl>
                                          <p:spTgt spid="24"/>
                                        </p:tgtEl>
                                        <p:attrNameLst>
                                          <p:attrName>ppt_x</p:attrName>
                                        </p:attrNameLst>
                                      </p:cBhvr>
                                      <p:tavLst>
                                        <p:tav tm="0">
                                          <p:val>
                                            <p:strVal val="0-#ppt_w/2"/>
                                          </p:val>
                                        </p:tav>
                                        <p:tav tm="100000">
                                          <p:val>
                                            <p:strVal val="#ppt_x"/>
                                          </p:val>
                                        </p:tav>
                                      </p:tavLst>
                                    </p:anim>
                                    <p:anim calcmode="lin" valueType="num">
                                      <p:cBhvr additive="base">
                                        <p:cTn id="93" dur="500" fill="hold"/>
                                        <p:tgtEl>
                                          <p:spTgt spid="24"/>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additive="base">
                                        <p:cTn id="96" dur="500" fill="hold"/>
                                        <p:tgtEl>
                                          <p:spTgt spid="25"/>
                                        </p:tgtEl>
                                        <p:attrNameLst>
                                          <p:attrName>ppt_x</p:attrName>
                                        </p:attrNameLst>
                                      </p:cBhvr>
                                      <p:tavLst>
                                        <p:tav tm="0">
                                          <p:val>
                                            <p:strVal val="0-#ppt_w/2"/>
                                          </p:val>
                                        </p:tav>
                                        <p:tav tm="100000">
                                          <p:val>
                                            <p:strVal val="#ppt_x"/>
                                          </p:val>
                                        </p:tav>
                                      </p:tavLst>
                                    </p:anim>
                                    <p:anim calcmode="lin" valueType="num">
                                      <p:cBhvr additive="base">
                                        <p:cTn id="97" dur="500" fill="hold"/>
                                        <p:tgtEl>
                                          <p:spTgt spid="25"/>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0-#ppt_w/2"/>
                                          </p:val>
                                        </p:tav>
                                        <p:tav tm="100000">
                                          <p:val>
                                            <p:strVal val="#ppt_x"/>
                                          </p:val>
                                        </p:tav>
                                      </p:tavLst>
                                    </p:anim>
                                    <p:anim calcmode="lin" valueType="num">
                                      <p:cBhvr additive="base">
                                        <p:cTn id="101" dur="500" fill="hold"/>
                                        <p:tgtEl>
                                          <p:spTgt spid="26"/>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additive="base">
                                        <p:cTn id="104" dur="500" fill="hold"/>
                                        <p:tgtEl>
                                          <p:spTgt spid="27"/>
                                        </p:tgtEl>
                                        <p:attrNameLst>
                                          <p:attrName>ppt_x</p:attrName>
                                        </p:attrNameLst>
                                      </p:cBhvr>
                                      <p:tavLst>
                                        <p:tav tm="0">
                                          <p:val>
                                            <p:strVal val="0-#ppt_w/2"/>
                                          </p:val>
                                        </p:tav>
                                        <p:tav tm="100000">
                                          <p:val>
                                            <p:strVal val="#ppt_x"/>
                                          </p:val>
                                        </p:tav>
                                      </p:tavLst>
                                    </p:anim>
                                    <p:anim calcmode="lin" valueType="num">
                                      <p:cBhvr additive="base">
                                        <p:cTn id="105" dur="500" fill="hold"/>
                                        <p:tgtEl>
                                          <p:spTgt spid="27"/>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28"/>
                                        </p:tgtEl>
                                        <p:attrNameLst>
                                          <p:attrName>style.visibility</p:attrName>
                                        </p:attrNameLst>
                                      </p:cBhvr>
                                      <p:to>
                                        <p:strVal val="visible"/>
                                      </p:to>
                                    </p:set>
                                    <p:anim calcmode="lin" valueType="num">
                                      <p:cBhvr additive="base">
                                        <p:cTn id="108" dur="500" fill="hold"/>
                                        <p:tgtEl>
                                          <p:spTgt spid="28"/>
                                        </p:tgtEl>
                                        <p:attrNameLst>
                                          <p:attrName>ppt_x</p:attrName>
                                        </p:attrNameLst>
                                      </p:cBhvr>
                                      <p:tavLst>
                                        <p:tav tm="0">
                                          <p:val>
                                            <p:strVal val="0-#ppt_w/2"/>
                                          </p:val>
                                        </p:tav>
                                        <p:tav tm="100000">
                                          <p:val>
                                            <p:strVal val="#ppt_x"/>
                                          </p:val>
                                        </p:tav>
                                      </p:tavLst>
                                    </p:anim>
                                    <p:anim calcmode="lin" valueType="num">
                                      <p:cBhvr additive="base">
                                        <p:cTn id="109" dur="500" fill="hold"/>
                                        <p:tgtEl>
                                          <p:spTgt spid="28"/>
                                        </p:tgtEl>
                                        <p:attrNameLst>
                                          <p:attrName>ppt_y</p:attrName>
                                        </p:attrNameLst>
                                      </p:cBhvr>
                                      <p:tavLst>
                                        <p:tav tm="0">
                                          <p:val>
                                            <p:strVal val="#ppt_y"/>
                                          </p:val>
                                        </p:tav>
                                        <p:tav tm="100000">
                                          <p:val>
                                            <p:strVal val="#ppt_y"/>
                                          </p:val>
                                        </p:tav>
                                      </p:tavLst>
                                    </p:anim>
                                  </p:childTnLst>
                                </p:cTn>
                              </p:par>
                              <p:par>
                                <p:cTn id="110" presetID="2" presetClass="entr" presetSubtype="8" fill="hold" grpId="0" nodeType="withEffect">
                                  <p:stCondLst>
                                    <p:cond delay="0"/>
                                  </p:stCondLst>
                                  <p:childTnLst>
                                    <p:set>
                                      <p:cBhvr>
                                        <p:cTn id="111" dur="1" fill="hold">
                                          <p:stCondLst>
                                            <p:cond delay="0"/>
                                          </p:stCondLst>
                                        </p:cTn>
                                        <p:tgtEl>
                                          <p:spTgt spid="29"/>
                                        </p:tgtEl>
                                        <p:attrNameLst>
                                          <p:attrName>style.visibility</p:attrName>
                                        </p:attrNameLst>
                                      </p:cBhvr>
                                      <p:to>
                                        <p:strVal val="visible"/>
                                      </p:to>
                                    </p:set>
                                    <p:anim calcmode="lin" valueType="num">
                                      <p:cBhvr additive="base">
                                        <p:cTn id="112" dur="500" fill="hold"/>
                                        <p:tgtEl>
                                          <p:spTgt spid="29"/>
                                        </p:tgtEl>
                                        <p:attrNameLst>
                                          <p:attrName>ppt_x</p:attrName>
                                        </p:attrNameLst>
                                      </p:cBhvr>
                                      <p:tavLst>
                                        <p:tav tm="0">
                                          <p:val>
                                            <p:strVal val="0-#ppt_w/2"/>
                                          </p:val>
                                        </p:tav>
                                        <p:tav tm="100000">
                                          <p:val>
                                            <p:strVal val="#ppt_x"/>
                                          </p:val>
                                        </p:tav>
                                      </p:tavLst>
                                    </p:anim>
                                    <p:anim calcmode="lin" valueType="num">
                                      <p:cBhvr additive="base">
                                        <p:cTn id="113" dur="500" fill="hold"/>
                                        <p:tgtEl>
                                          <p:spTgt spid="29"/>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500" fill="hold"/>
                                        <p:tgtEl>
                                          <p:spTgt spid="30"/>
                                        </p:tgtEl>
                                        <p:attrNameLst>
                                          <p:attrName>ppt_x</p:attrName>
                                        </p:attrNameLst>
                                      </p:cBhvr>
                                      <p:tavLst>
                                        <p:tav tm="0">
                                          <p:val>
                                            <p:strVal val="0-#ppt_w/2"/>
                                          </p:val>
                                        </p:tav>
                                        <p:tav tm="100000">
                                          <p:val>
                                            <p:strVal val="#ppt_x"/>
                                          </p:val>
                                        </p:tav>
                                      </p:tavLst>
                                    </p:anim>
                                    <p:anim calcmode="lin" valueType="num">
                                      <p:cBhvr additive="base">
                                        <p:cTn id="117" dur="500" fill="hold"/>
                                        <p:tgtEl>
                                          <p:spTgt spid="30"/>
                                        </p:tgtEl>
                                        <p:attrNameLst>
                                          <p:attrName>ppt_y</p:attrName>
                                        </p:attrNameLst>
                                      </p:cBhvr>
                                      <p:tavLst>
                                        <p:tav tm="0">
                                          <p:val>
                                            <p:strVal val="#ppt_y"/>
                                          </p:val>
                                        </p:tav>
                                        <p:tav tm="100000">
                                          <p:val>
                                            <p:strVal val="#ppt_y"/>
                                          </p:val>
                                        </p:tav>
                                      </p:tavLst>
                                    </p:anim>
                                  </p:childTnLst>
                                </p:cTn>
                              </p:par>
                              <p:par>
                                <p:cTn id="118" presetID="2" presetClass="entr" presetSubtype="8" fill="hold" grpId="0" nodeType="withEffect">
                                  <p:stCondLst>
                                    <p:cond delay="0"/>
                                  </p:stCondLst>
                                  <p:childTnLst>
                                    <p:set>
                                      <p:cBhvr>
                                        <p:cTn id="119" dur="1" fill="hold">
                                          <p:stCondLst>
                                            <p:cond delay="0"/>
                                          </p:stCondLst>
                                        </p:cTn>
                                        <p:tgtEl>
                                          <p:spTgt spid="31"/>
                                        </p:tgtEl>
                                        <p:attrNameLst>
                                          <p:attrName>style.visibility</p:attrName>
                                        </p:attrNameLst>
                                      </p:cBhvr>
                                      <p:to>
                                        <p:strVal val="visible"/>
                                      </p:to>
                                    </p:set>
                                    <p:anim calcmode="lin" valueType="num">
                                      <p:cBhvr additive="base">
                                        <p:cTn id="120" dur="500" fill="hold"/>
                                        <p:tgtEl>
                                          <p:spTgt spid="31"/>
                                        </p:tgtEl>
                                        <p:attrNameLst>
                                          <p:attrName>ppt_x</p:attrName>
                                        </p:attrNameLst>
                                      </p:cBhvr>
                                      <p:tavLst>
                                        <p:tav tm="0">
                                          <p:val>
                                            <p:strVal val="0-#ppt_w/2"/>
                                          </p:val>
                                        </p:tav>
                                        <p:tav tm="100000">
                                          <p:val>
                                            <p:strVal val="#ppt_x"/>
                                          </p:val>
                                        </p:tav>
                                      </p:tavLst>
                                    </p:anim>
                                    <p:anim calcmode="lin" valueType="num">
                                      <p:cBhvr additive="base">
                                        <p:cTn id="121" dur="500" fill="hold"/>
                                        <p:tgtEl>
                                          <p:spTgt spid="31"/>
                                        </p:tgtEl>
                                        <p:attrNameLst>
                                          <p:attrName>ppt_y</p:attrName>
                                        </p:attrNameLst>
                                      </p:cBhvr>
                                      <p:tavLst>
                                        <p:tav tm="0">
                                          <p:val>
                                            <p:strVal val="#ppt_y"/>
                                          </p:val>
                                        </p:tav>
                                        <p:tav tm="100000">
                                          <p:val>
                                            <p:strVal val="#ppt_y"/>
                                          </p:val>
                                        </p:tav>
                                      </p:tavLst>
                                    </p:anim>
                                  </p:childTnLst>
                                </p:cTn>
                              </p:par>
                              <p:par>
                                <p:cTn id="122" presetID="2" presetClass="entr" presetSubtype="8"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additive="base">
                                        <p:cTn id="124" dur="500" fill="hold"/>
                                        <p:tgtEl>
                                          <p:spTgt spid="32"/>
                                        </p:tgtEl>
                                        <p:attrNameLst>
                                          <p:attrName>ppt_x</p:attrName>
                                        </p:attrNameLst>
                                      </p:cBhvr>
                                      <p:tavLst>
                                        <p:tav tm="0">
                                          <p:val>
                                            <p:strVal val="0-#ppt_w/2"/>
                                          </p:val>
                                        </p:tav>
                                        <p:tav tm="100000">
                                          <p:val>
                                            <p:strVal val="#ppt_x"/>
                                          </p:val>
                                        </p:tav>
                                      </p:tavLst>
                                    </p:anim>
                                    <p:anim calcmode="lin" valueType="num">
                                      <p:cBhvr additive="base">
                                        <p:cTn id="125" dur="500" fill="hold"/>
                                        <p:tgtEl>
                                          <p:spTgt spid="32"/>
                                        </p:tgtEl>
                                        <p:attrNameLst>
                                          <p:attrName>ppt_y</p:attrName>
                                        </p:attrNameLst>
                                      </p:cBhvr>
                                      <p:tavLst>
                                        <p:tav tm="0">
                                          <p:val>
                                            <p:strVal val="#ppt_y"/>
                                          </p:val>
                                        </p:tav>
                                        <p:tav tm="100000">
                                          <p:val>
                                            <p:strVal val="#ppt_y"/>
                                          </p:val>
                                        </p:tav>
                                      </p:tavLst>
                                    </p:anim>
                                  </p:childTnLst>
                                </p:cTn>
                              </p:par>
                              <p:par>
                                <p:cTn id="126" presetID="2" presetClass="entr" presetSubtype="8"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anim calcmode="lin" valueType="num">
                                      <p:cBhvr additive="base">
                                        <p:cTn id="128" dur="500" fill="hold"/>
                                        <p:tgtEl>
                                          <p:spTgt spid="33"/>
                                        </p:tgtEl>
                                        <p:attrNameLst>
                                          <p:attrName>ppt_x</p:attrName>
                                        </p:attrNameLst>
                                      </p:cBhvr>
                                      <p:tavLst>
                                        <p:tav tm="0">
                                          <p:val>
                                            <p:strVal val="0-#ppt_w/2"/>
                                          </p:val>
                                        </p:tav>
                                        <p:tav tm="100000">
                                          <p:val>
                                            <p:strVal val="#ppt_x"/>
                                          </p:val>
                                        </p:tav>
                                      </p:tavLst>
                                    </p:anim>
                                    <p:anim calcmode="lin" valueType="num">
                                      <p:cBhvr additive="base">
                                        <p:cTn id="129" dur="500" fill="hold"/>
                                        <p:tgtEl>
                                          <p:spTgt spid="33"/>
                                        </p:tgtEl>
                                        <p:attrNameLst>
                                          <p:attrName>ppt_y</p:attrName>
                                        </p:attrNameLst>
                                      </p:cBhvr>
                                      <p:tavLst>
                                        <p:tav tm="0">
                                          <p:val>
                                            <p:strVal val="#ppt_y"/>
                                          </p:val>
                                        </p:tav>
                                        <p:tav tm="100000">
                                          <p:val>
                                            <p:strVal val="#ppt_y"/>
                                          </p:val>
                                        </p:tav>
                                      </p:tavLst>
                                    </p:anim>
                                  </p:childTnLst>
                                </p:cTn>
                              </p:par>
                              <p:par>
                                <p:cTn id="130" presetID="2" presetClass="entr" presetSubtype="8" fill="hold" grpId="0" nodeType="withEffect">
                                  <p:stCondLst>
                                    <p:cond delay="0"/>
                                  </p:stCondLst>
                                  <p:childTnLst>
                                    <p:set>
                                      <p:cBhvr>
                                        <p:cTn id="131" dur="1" fill="hold">
                                          <p:stCondLst>
                                            <p:cond delay="0"/>
                                          </p:stCondLst>
                                        </p:cTn>
                                        <p:tgtEl>
                                          <p:spTgt spid="34"/>
                                        </p:tgtEl>
                                        <p:attrNameLst>
                                          <p:attrName>style.visibility</p:attrName>
                                        </p:attrNameLst>
                                      </p:cBhvr>
                                      <p:to>
                                        <p:strVal val="visible"/>
                                      </p:to>
                                    </p:set>
                                    <p:anim calcmode="lin" valueType="num">
                                      <p:cBhvr additive="base">
                                        <p:cTn id="132" dur="500" fill="hold"/>
                                        <p:tgtEl>
                                          <p:spTgt spid="34"/>
                                        </p:tgtEl>
                                        <p:attrNameLst>
                                          <p:attrName>ppt_x</p:attrName>
                                        </p:attrNameLst>
                                      </p:cBhvr>
                                      <p:tavLst>
                                        <p:tav tm="0">
                                          <p:val>
                                            <p:strVal val="0-#ppt_w/2"/>
                                          </p:val>
                                        </p:tav>
                                        <p:tav tm="100000">
                                          <p:val>
                                            <p:strVal val="#ppt_x"/>
                                          </p:val>
                                        </p:tav>
                                      </p:tavLst>
                                    </p:anim>
                                    <p:anim calcmode="lin" valueType="num">
                                      <p:cBhvr additive="base">
                                        <p:cTn id="133" dur="500" fill="hold"/>
                                        <p:tgtEl>
                                          <p:spTgt spid="34"/>
                                        </p:tgtEl>
                                        <p:attrNameLst>
                                          <p:attrName>ppt_y</p:attrName>
                                        </p:attrNameLst>
                                      </p:cBhvr>
                                      <p:tavLst>
                                        <p:tav tm="0">
                                          <p:val>
                                            <p:strVal val="#ppt_y"/>
                                          </p:val>
                                        </p:tav>
                                        <p:tav tm="100000">
                                          <p:val>
                                            <p:strVal val="#ppt_y"/>
                                          </p:val>
                                        </p:tav>
                                      </p:tavLst>
                                    </p:anim>
                                  </p:childTnLst>
                                </p:cTn>
                              </p:par>
                              <p:par>
                                <p:cTn id="134" presetID="2" presetClass="entr" presetSubtype="8"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500" fill="hold"/>
                                        <p:tgtEl>
                                          <p:spTgt spid="35"/>
                                        </p:tgtEl>
                                        <p:attrNameLst>
                                          <p:attrName>ppt_x</p:attrName>
                                        </p:attrNameLst>
                                      </p:cBhvr>
                                      <p:tavLst>
                                        <p:tav tm="0">
                                          <p:val>
                                            <p:strVal val="0-#ppt_w/2"/>
                                          </p:val>
                                        </p:tav>
                                        <p:tav tm="100000">
                                          <p:val>
                                            <p:strVal val="#ppt_x"/>
                                          </p:val>
                                        </p:tav>
                                      </p:tavLst>
                                    </p:anim>
                                    <p:anim calcmode="lin" valueType="num">
                                      <p:cBhvr additive="base">
                                        <p:cTn id="137" dur="500" fill="hold"/>
                                        <p:tgtEl>
                                          <p:spTgt spid="35"/>
                                        </p:tgtEl>
                                        <p:attrNameLst>
                                          <p:attrName>ppt_y</p:attrName>
                                        </p:attrNameLst>
                                      </p:cBhvr>
                                      <p:tavLst>
                                        <p:tav tm="0">
                                          <p:val>
                                            <p:strVal val="#ppt_y"/>
                                          </p:val>
                                        </p:tav>
                                        <p:tav tm="100000">
                                          <p:val>
                                            <p:strVal val="#ppt_y"/>
                                          </p:val>
                                        </p:tav>
                                      </p:tavLst>
                                    </p:anim>
                                  </p:childTnLst>
                                </p:cTn>
                              </p:par>
                              <p:par>
                                <p:cTn id="138" presetID="2" presetClass="entr" presetSubtype="8" fill="hold" grpId="0" nodeType="withEffect">
                                  <p:stCondLst>
                                    <p:cond delay="0"/>
                                  </p:stCondLst>
                                  <p:childTnLst>
                                    <p:set>
                                      <p:cBhvr>
                                        <p:cTn id="139" dur="1" fill="hold">
                                          <p:stCondLst>
                                            <p:cond delay="0"/>
                                          </p:stCondLst>
                                        </p:cTn>
                                        <p:tgtEl>
                                          <p:spTgt spid="36"/>
                                        </p:tgtEl>
                                        <p:attrNameLst>
                                          <p:attrName>style.visibility</p:attrName>
                                        </p:attrNameLst>
                                      </p:cBhvr>
                                      <p:to>
                                        <p:strVal val="visible"/>
                                      </p:to>
                                    </p:set>
                                    <p:anim calcmode="lin" valueType="num">
                                      <p:cBhvr additive="base">
                                        <p:cTn id="140" dur="500" fill="hold"/>
                                        <p:tgtEl>
                                          <p:spTgt spid="36"/>
                                        </p:tgtEl>
                                        <p:attrNameLst>
                                          <p:attrName>ppt_x</p:attrName>
                                        </p:attrNameLst>
                                      </p:cBhvr>
                                      <p:tavLst>
                                        <p:tav tm="0">
                                          <p:val>
                                            <p:strVal val="0-#ppt_w/2"/>
                                          </p:val>
                                        </p:tav>
                                        <p:tav tm="100000">
                                          <p:val>
                                            <p:strVal val="#ppt_x"/>
                                          </p:val>
                                        </p:tav>
                                      </p:tavLst>
                                    </p:anim>
                                    <p:anim calcmode="lin" valueType="num">
                                      <p:cBhvr additive="base">
                                        <p:cTn id="141"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animBg="1"/>
      <p:bldP spid="25" grpId="0" animBg="1"/>
      <p:bldP spid="26" grpId="0"/>
      <p:bldP spid="27" grpId="0"/>
      <p:bldP spid="28" grpId="0"/>
      <p:bldP spid="29" grpId="0"/>
      <p:bldP spid="30" grpId="0" animBg="1"/>
      <p:bldP spid="31" grpId="0" animBg="1"/>
      <p:bldP spid="32" grpId="0" animBg="1"/>
      <p:bldP spid="33" grpId="0" animBg="1"/>
      <p:bldP spid="34" grpId="0" animBg="1"/>
      <p:bldP spid="35" grpId="0" animBg="1"/>
      <p:bldP spid="36" grpId="0"/>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611560" y="836712"/>
            <a:ext cx="3170238" cy="646331"/>
          </a:xfrm>
          <a:prstGeom prst="rect">
            <a:avLst/>
          </a:prstGeom>
          <a:noFill/>
          <a:ln w="9525">
            <a:noFill/>
            <a:miter lim="800000"/>
            <a:headEnd/>
            <a:tailEnd/>
          </a:ln>
          <a:effectLst/>
        </p:spPr>
        <p:txBody>
          <a:bodyPr>
            <a:spAutoFit/>
          </a:bodyPr>
          <a:lstStyle/>
          <a:p>
            <a:pPr>
              <a:spcBef>
                <a:spcPct val="20000"/>
              </a:spcBef>
              <a:defRPr/>
            </a:pPr>
            <a:r>
              <a:rPr lang="zh-CN" altLang="en-US" sz="3600" i="0" dirty="0" smtClean="0">
                <a:effectLst>
                  <a:outerShdw blurRad="38100" dist="38100" dir="2700000" algn="tl">
                    <a:srgbClr val="C0C0C0"/>
                  </a:outerShdw>
                </a:effectLst>
                <a:latin typeface="仿宋_GB2312" pitchFamily="49" charset="-122"/>
                <a:ea typeface="仿宋_GB2312" pitchFamily="49" charset="-122"/>
                <a:sym typeface="Wingdings" pitchFamily="2" charset="2"/>
              </a:rPr>
              <a:t></a:t>
            </a:r>
            <a:r>
              <a:rPr lang="zh-CN" altLang="en-US" sz="3600" i="0" dirty="0" smtClean="0">
                <a:effectLst>
                  <a:outerShdw blurRad="38100" dist="38100" dir="2700000" algn="tl">
                    <a:srgbClr val="C0C0C0"/>
                  </a:outerShdw>
                </a:effectLst>
                <a:latin typeface="仿宋_GB2312" pitchFamily="49" charset="-122"/>
                <a:ea typeface="仿宋_GB2312" pitchFamily="49" charset="-122"/>
              </a:rPr>
              <a:t> </a:t>
            </a:r>
            <a:r>
              <a:rPr lang="zh-CN" altLang="en-US" sz="3600" i="0" u="sng" dirty="0">
                <a:solidFill>
                  <a:srgbClr val="000099"/>
                </a:solidFill>
                <a:effectLst>
                  <a:outerShdw blurRad="38100" dist="38100" dir="2700000" algn="tl">
                    <a:srgbClr val="C0C0C0"/>
                  </a:outerShdw>
                </a:effectLst>
                <a:latin typeface="仿宋_GB2312" pitchFamily="49" charset="-122"/>
                <a:ea typeface="仿宋_GB2312" pitchFamily="49" charset="-122"/>
              </a:rPr>
              <a:t>广义表表示</a:t>
            </a:r>
            <a:endParaRPr lang="zh-CN" altLang="en-US" sz="3600" i="0" u="sng" dirty="0">
              <a:solidFill>
                <a:schemeClr val="accent2"/>
              </a:solidFill>
              <a:effectLst>
                <a:outerShdw blurRad="38100" dist="38100" dir="2700000" algn="tl">
                  <a:srgbClr val="C0C0C0"/>
                </a:outerShdw>
              </a:effectLst>
              <a:ea typeface="黑体" pitchFamily="2" charset="-122"/>
            </a:endParaRPr>
          </a:p>
        </p:txBody>
      </p:sp>
      <p:sp>
        <p:nvSpPr>
          <p:cNvPr id="4" name="Text Box 4"/>
          <p:cNvSpPr txBox="1">
            <a:spLocks noChangeArrowheads="1"/>
          </p:cNvSpPr>
          <p:nvPr/>
        </p:nvSpPr>
        <p:spPr bwMode="auto">
          <a:xfrm>
            <a:off x="611188" y="3842345"/>
            <a:ext cx="8208962" cy="579438"/>
          </a:xfrm>
          <a:prstGeom prst="rect">
            <a:avLst/>
          </a:prstGeom>
          <a:noFill/>
          <a:ln w="9525">
            <a:noFill/>
            <a:miter lim="800000"/>
            <a:headEnd/>
            <a:tailEnd/>
          </a:ln>
        </p:spPr>
        <p:txBody>
          <a:bodyPr>
            <a:spAutoFit/>
          </a:bodyPr>
          <a:lstStyle/>
          <a:p>
            <a:pPr algn="ctr"/>
            <a:r>
              <a:rPr lang="zh-CN" altLang="en-US" sz="3200" i="0" dirty="0">
                <a:solidFill>
                  <a:schemeClr val="accent2"/>
                </a:solidFill>
                <a:ea typeface="隶书" pitchFamily="49" charset="-122"/>
              </a:rPr>
              <a:t>树的广义表表示</a:t>
            </a:r>
            <a:r>
              <a:rPr lang="zh-CN" altLang="en-US" sz="3200" i="0" dirty="0">
                <a:ea typeface="隶书" pitchFamily="49" charset="-122"/>
              </a:rPr>
              <a:t>（结点的</a:t>
            </a:r>
            <a:r>
              <a:rPr lang="en-US" altLang="zh-CN" sz="3200" i="0" dirty="0" err="1">
                <a:solidFill>
                  <a:schemeClr val="tx2"/>
                </a:solidFill>
                <a:ea typeface="隶书" pitchFamily="49" charset="-122"/>
              </a:rPr>
              <a:t>utype</a:t>
            </a:r>
            <a:r>
              <a:rPr lang="zh-CN" altLang="en-US" sz="3200" i="0" dirty="0">
                <a:ea typeface="隶书" pitchFamily="49" charset="-122"/>
              </a:rPr>
              <a:t>域没有画出）</a:t>
            </a:r>
            <a:endParaRPr lang="zh-CN" altLang="en-US" sz="2000" i="0" dirty="0">
              <a:ea typeface="隶书" pitchFamily="49" charset="-122"/>
            </a:endParaRPr>
          </a:p>
        </p:txBody>
      </p:sp>
      <p:grpSp>
        <p:nvGrpSpPr>
          <p:cNvPr id="6" name="Group 62"/>
          <p:cNvGrpSpPr>
            <a:grpSpLocks/>
          </p:cNvGrpSpPr>
          <p:nvPr/>
        </p:nvGrpSpPr>
        <p:grpSpPr bwMode="auto">
          <a:xfrm>
            <a:off x="1187450" y="1700808"/>
            <a:ext cx="6889750" cy="1852612"/>
            <a:chOff x="384" y="1658"/>
            <a:chExt cx="4704" cy="1551"/>
          </a:xfrm>
        </p:grpSpPr>
        <p:sp>
          <p:nvSpPr>
            <p:cNvPr id="7" name="Line 18"/>
            <p:cNvSpPr>
              <a:spLocks noChangeShapeType="1"/>
            </p:cNvSpPr>
            <p:nvPr/>
          </p:nvSpPr>
          <p:spPr bwMode="auto">
            <a:xfrm>
              <a:off x="1584" y="2544"/>
              <a:ext cx="0" cy="336"/>
            </a:xfrm>
            <a:prstGeom prst="line">
              <a:avLst/>
            </a:prstGeom>
            <a:noFill/>
            <a:ln w="19050">
              <a:solidFill>
                <a:srgbClr val="CC3300"/>
              </a:solidFill>
              <a:round/>
              <a:headEnd/>
              <a:tailEnd/>
            </a:ln>
          </p:spPr>
          <p:txBody>
            <a:bodyPr wrap="none" anchor="ctr"/>
            <a:lstStyle/>
            <a:p>
              <a:endParaRPr lang="zh-CN" altLang="en-US"/>
            </a:p>
          </p:txBody>
        </p:sp>
        <p:sp>
          <p:nvSpPr>
            <p:cNvPr id="8" name="Line 17"/>
            <p:cNvSpPr>
              <a:spLocks noChangeShapeType="1"/>
            </p:cNvSpPr>
            <p:nvPr/>
          </p:nvSpPr>
          <p:spPr bwMode="auto">
            <a:xfrm>
              <a:off x="1248" y="2016"/>
              <a:ext cx="336" cy="432"/>
            </a:xfrm>
            <a:prstGeom prst="line">
              <a:avLst/>
            </a:prstGeom>
            <a:noFill/>
            <a:ln w="19050">
              <a:solidFill>
                <a:srgbClr val="CC3300"/>
              </a:solidFill>
              <a:round/>
              <a:headEnd/>
              <a:tailEnd/>
            </a:ln>
          </p:spPr>
          <p:txBody>
            <a:bodyPr wrap="none" anchor="ctr"/>
            <a:lstStyle/>
            <a:p>
              <a:endParaRPr lang="zh-CN" altLang="en-US"/>
            </a:p>
          </p:txBody>
        </p:sp>
        <p:sp>
          <p:nvSpPr>
            <p:cNvPr id="9" name="Line 16"/>
            <p:cNvSpPr>
              <a:spLocks noChangeShapeType="1"/>
            </p:cNvSpPr>
            <p:nvPr/>
          </p:nvSpPr>
          <p:spPr bwMode="auto">
            <a:xfrm>
              <a:off x="768" y="2544"/>
              <a:ext cx="144" cy="288"/>
            </a:xfrm>
            <a:prstGeom prst="line">
              <a:avLst/>
            </a:prstGeom>
            <a:noFill/>
            <a:ln w="19050">
              <a:solidFill>
                <a:srgbClr val="CC3300"/>
              </a:solidFill>
              <a:round/>
              <a:headEnd/>
              <a:tailEnd/>
            </a:ln>
          </p:spPr>
          <p:txBody>
            <a:bodyPr wrap="none" anchor="ctr"/>
            <a:lstStyle/>
            <a:p>
              <a:endParaRPr lang="zh-CN" altLang="en-US"/>
            </a:p>
          </p:txBody>
        </p:sp>
        <p:sp>
          <p:nvSpPr>
            <p:cNvPr id="10" name="Line 15"/>
            <p:cNvSpPr>
              <a:spLocks noChangeShapeType="1"/>
            </p:cNvSpPr>
            <p:nvPr/>
          </p:nvSpPr>
          <p:spPr bwMode="auto">
            <a:xfrm flipH="1">
              <a:off x="528" y="2544"/>
              <a:ext cx="144" cy="336"/>
            </a:xfrm>
            <a:prstGeom prst="line">
              <a:avLst/>
            </a:prstGeom>
            <a:noFill/>
            <a:ln w="19050">
              <a:solidFill>
                <a:srgbClr val="CC3300"/>
              </a:solidFill>
              <a:round/>
              <a:headEnd/>
              <a:tailEnd/>
            </a:ln>
          </p:spPr>
          <p:txBody>
            <a:bodyPr wrap="none" anchor="ctr"/>
            <a:lstStyle/>
            <a:p>
              <a:endParaRPr lang="zh-CN" altLang="en-US"/>
            </a:p>
          </p:txBody>
        </p:sp>
        <p:sp>
          <p:nvSpPr>
            <p:cNvPr id="11" name="Line 14"/>
            <p:cNvSpPr>
              <a:spLocks noChangeShapeType="1"/>
            </p:cNvSpPr>
            <p:nvPr/>
          </p:nvSpPr>
          <p:spPr bwMode="auto">
            <a:xfrm flipH="1">
              <a:off x="768" y="2064"/>
              <a:ext cx="288" cy="288"/>
            </a:xfrm>
            <a:prstGeom prst="line">
              <a:avLst/>
            </a:prstGeom>
            <a:noFill/>
            <a:ln w="19050">
              <a:solidFill>
                <a:srgbClr val="CC3300"/>
              </a:solidFill>
              <a:round/>
              <a:headEnd/>
              <a:tailEnd/>
            </a:ln>
          </p:spPr>
          <p:txBody>
            <a:bodyPr wrap="none" anchor="ctr"/>
            <a:lstStyle/>
            <a:p>
              <a:endParaRPr lang="zh-CN" altLang="en-US"/>
            </a:p>
          </p:txBody>
        </p:sp>
        <p:sp>
          <p:nvSpPr>
            <p:cNvPr id="12" name="Line 13"/>
            <p:cNvSpPr>
              <a:spLocks noChangeShapeType="1"/>
            </p:cNvSpPr>
            <p:nvPr/>
          </p:nvSpPr>
          <p:spPr bwMode="auto">
            <a:xfrm>
              <a:off x="1152" y="2064"/>
              <a:ext cx="0" cy="288"/>
            </a:xfrm>
            <a:prstGeom prst="line">
              <a:avLst/>
            </a:prstGeom>
            <a:noFill/>
            <a:ln w="19050">
              <a:solidFill>
                <a:srgbClr val="CC3300"/>
              </a:solidFill>
              <a:round/>
              <a:headEnd/>
              <a:tailEnd/>
            </a:ln>
          </p:spPr>
          <p:txBody>
            <a:bodyPr wrap="none" anchor="ctr"/>
            <a:lstStyle/>
            <a:p>
              <a:endParaRPr lang="zh-CN" altLang="en-US"/>
            </a:p>
          </p:txBody>
        </p:sp>
        <p:sp>
          <p:nvSpPr>
            <p:cNvPr id="13" name="Oval 6"/>
            <p:cNvSpPr>
              <a:spLocks noChangeArrowheads="1"/>
            </p:cNvSpPr>
            <p:nvPr/>
          </p:nvSpPr>
          <p:spPr bwMode="auto">
            <a:xfrm>
              <a:off x="1008" y="1824"/>
              <a:ext cx="28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Oval 7"/>
            <p:cNvSpPr>
              <a:spLocks noChangeArrowheads="1"/>
            </p:cNvSpPr>
            <p:nvPr/>
          </p:nvSpPr>
          <p:spPr bwMode="auto">
            <a:xfrm>
              <a:off x="1008" y="2304"/>
              <a:ext cx="28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5" name="Oval 8"/>
            <p:cNvSpPr>
              <a:spLocks noChangeArrowheads="1"/>
            </p:cNvSpPr>
            <p:nvPr/>
          </p:nvSpPr>
          <p:spPr bwMode="auto">
            <a:xfrm>
              <a:off x="768" y="2784"/>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 name="Oval 9"/>
            <p:cNvSpPr>
              <a:spLocks noChangeArrowheads="1"/>
            </p:cNvSpPr>
            <p:nvPr/>
          </p:nvSpPr>
          <p:spPr bwMode="auto">
            <a:xfrm>
              <a:off x="384" y="2784"/>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7" name="Oval 10"/>
            <p:cNvSpPr>
              <a:spLocks noChangeArrowheads="1"/>
            </p:cNvSpPr>
            <p:nvPr/>
          </p:nvSpPr>
          <p:spPr bwMode="auto">
            <a:xfrm>
              <a:off x="576" y="2304"/>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8" name="Oval 11"/>
            <p:cNvSpPr>
              <a:spLocks noChangeArrowheads="1"/>
            </p:cNvSpPr>
            <p:nvPr/>
          </p:nvSpPr>
          <p:spPr bwMode="auto">
            <a:xfrm>
              <a:off x="1440" y="2304"/>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9" name="Oval 12"/>
            <p:cNvSpPr>
              <a:spLocks noChangeArrowheads="1"/>
            </p:cNvSpPr>
            <p:nvPr/>
          </p:nvSpPr>
          <p:spPr bwMode="auto">
            <a:xfrm>
              <a:off x="1440" y="2784"/>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0" name="Text Box 19"/>
            <p:cNvSpPr txBox="1">
              <a:spLocks noChangeArrowheads="1"/>
            </p:cNvSpPr>
            <p:nvPr/>
          </p:nvSpPr>
          <p:spPr bwMode="auto">
            <a:xfrm>
              <a:off x="1006" y="1732"/>
              <a:ext cx="301" cy="435"/>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A</a:t>
              </a:r>
              <a:endParaRPr lang="en-US" altLang="zh-CN" b="0" i="0"/>
            </a:p>
          </p:txBody>
        </p:sp>
        <p:sp>
          <p:nvSpPr>
            <p:cNvPr id="21" name="Text Box 20"/>
            <p:cNvSpPr txBox="1">
              <a:spLocks noChangeArrowheads="1"/>
            </p:cNvSpPr>
            <p:nvPr/>
          </p:nvSpPr>
          <p:spPr bwMode="auto">
            <a:xfrm>
              <a:off x="581" y="2212"/>
              <a:ext cx="287" cy="435"/>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B</a:t>
              </a:r>
              <a:endParaRPr lang="en-US" altLang="zh-CN" b="0" i="0"/>
            </a:p>
          </p:txBody>
        </p:sp>
        <p:sp>
          <p:nvSpPr>
            <p:cNvPr id="22" name="Text Box 21"/>
            <p:cNvSpPr txBox="1">
              <a:spLocks noChangeArrowheads="1"/>
            </p:cNvSpPr>
            <p:nvPr/>
          </p:nvSpPr>
          <p:spPr bwMode="auto">
            <a:xfrm>
              <a:off x="1006" y="2212"/>
              <a:ext cx="301" cy="435"/>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C</a:t>
              </a:r>
              <a:endParaRPr lang="en-US" altLang="zh-CN" b="0" i="0"/>
            </a:p>
          </p:txBody>
        </p:sp>
        <p:sp>
          <p:nvSpPr>
            <p:cNvPr id="23" name="Text Box 22"/>
            <p:cNvSpPr txBox="1">
              <a:spLocks noChangeArrowheads="1"/>
            </p:cNvSpPr>
            <p:nvPr/>
          </p:nvSpPr>
          <p:spPr bwMode="auto">
            <a:xfrm>
              <a:off x="1477" y="2212"/>
              <a:ext cx="301" cy="435"/>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D</a:t>
              </a:r>
              <a:endParaRPr lang="en-US" altLang="zh-CN" b="0" i="0"/>
            </a:p>
          </p:txBody>
        </p:sp>
        <p:sp>
          <p:nvSpPr>
            <p:cNvPr id="24" name="Text Box 23"/>
            <p:cNvSpPr txBox="1">
              <a:spLocks noChangeArrowheads="1"/>
            </p:cNvSpPr>
            <p:nvPr/>
          </p:nvSpPr>
          <p:spPr bwMode="auto">
            <a:xfrm>
              <a:off x="389" y="2692"/>
              <a:ext cx="288" cy="435"/>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E</a:t>
              </a:r>
              <a:endParaRPr lang="en-US" altLang="zh-CN" b="0" i="0"/>
            </a:p>
          </p:txBody>
        </p:sp>
        <p:sp>
          <p:nvSpPr>
            <p:cNvPr id="25" name="Text Box 24"/>
            <p:cNvSpPr txBox="1">
              <a:spLocks noChangeArrowheads="1"/>
            </p:cNvSpPr>
            <p:nvPr/>
          </p:nvSpPr>
          <p:spPr bwMode="auto">
            <a:xfrm>
              <a:off x="780" y="2692"/>
              <a:ext cx="274" cy="435"/>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F</a:t>
              </a:r>
              <a:endParaRPr lang="en-US" altLang="zh-CN" b="0" i="0"/>
            </a:p>
          </p:txBody>
        </p:sp>
        <p:sp>
          <p:nvSpPr>
            <p:cNvPr id="26" name="Text Box 25"/>
            <p:cNvSpPr txBox="1">
              <a:spLocks noChangeArrowheads="1"/>
            </p:cNvSpPr>
            <p:nvPr/>
          </p:nvSpPr>
          <p:spPr bwMode="auto">
            <a:xfrm>
              <a:off x="1432" y="2692"/>
              <a:ext cx="314" cy="435"/>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G</a:t>
              </a:r>
              <a:endParaRPr lang="en-US" altLang="zh-CN" b="0" i="0"/>
            </a:p>
          </p:txBody>
        </p:sp>
        <p:sp>
          <p:nvSpPr>
            <p:cNvPr id="27" name="Rectangle 26"/>
            <p:cNvSpPr>
              <a:spLocks noChangeArrowheads="1"/>
            </p:cNvSpPr>
            <p:nvPr/>
          </p:nvSpPr>
          <p:spPr bwMode="auto">
            <a:xfrm>
              <a:off x="2400" y="1776"/>
              <a:ext cx="384" cy="287"/>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8" name="Line 27"/>
            <p:cNvSpPr>
              <a:spLocks noChangeShapeType="1"/>
            </p:cNvSpPr>
            <p:nvPr/>
          </p:nvSpPr>
          <p:spPr bwMode="auto">
            <a:xfrm>
              <a:off x="2640" y="1776"/>
              <a:ext cx="0" cy="288"/>
            </a:xfrm>
            <a:prstGeom prst="line">
              <a:avLst/>
            </a:prstGeom>
            <a:noFill/>
            <a:ln w="19050">
              <a:solidFill>
                <a:srgbClr val="CC3300"/>
              </a:solidFill>
              <a:round/>
              <a:headEnd/>
              <a:tailEnd/>
            </a:ln>
          </p:spPr>
          <p:txBody>
            <a:bodyPr wrap="none" anchor="ctr"/>
            <a:lstStyle/>
            <a:p>
              <a:endParaRPr lang="zh-CN" altLang="en-US"/>
            </a:p>
          </p:txBody>
        </p:sp>
        <p:sp>
          <p:nvSpPr>
            <p:cNvPr id="29" name="Line 28"/>
            <p:cNvSpPr>
              <a:spLocks noChangeShapeType="1"/>
            </p:cNvSpPr>
            <p:nvPr/>
          </p:nvSpPr>
          <p:spPr bwMode="auto">
            <a:xfrm>
              <a:off x="2736" y="1920"/>
              <a:ext cx="240" cy="0"/>
            </a:xfrm>
            <a:prstGeom prst="line">
              <a:avLst/>
            </a:prstGeom>
            <a:noFill/>
            <a:ln w="38100">
              <a:solidFill>
                <a:srgbClr val="CC3300"/>
              </a:solidFill>
              <a:round/>
              <a:headEnd/>
              <a:tailEnd type="triangle" w="sm" len="med"/>
            </a:ln>
          </p:spPr>
          <p:txBody>
            <a:bodyPr wrap="none" anchor="ctr"/>
            <a:lstStyle/>
            <a:p>
              <a:endParaRPr lang="zh-CN" altLang="en-US"/>
            </a:p>
          </p:txBody>
        </p:sp>
        <p:sp>
          <p:nvSpPr>
            <p:cNvPr id="30" name="Rectangle 29"/>
            <p:cNvSpPr>
              <a:spLocks noChangeArrowheads="1"/>
            </p:cNvSpPr>
            <p:nvPr/>
          </p:nvSpPr>
          <p:spPr bwMode="auto">
            <a:xfrm>
              <a:off x="2976" y="1776"/>
              <a:ext cx="387" cy="287"/>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1" name="Line 30"/>
            <p:cNvSpPr>
              <a:spLocks noChangeShapeType="1"/>
            </p:cNvSpPr>
            <p:nvPr/>
          </p:nvSpPr>
          <p:spPr bwMode="auto">
            <a:xfrm>
              <a:off x="3216" y="1776"/>
              <a:ext cx="0" cy="288"/>
            </a:xfrm>
            <a:prstGeom prst="line">
              <a:avLst/>
            </a:prstGeom>
            <a:noFill/>
            <a:ln w="19050">
              <a:solidFill>
                <a:srgbClr val="CC3300"/>
              </a:solidFill>
              <a:round/>
              <a:headEnd/>
              <a:tailEnd/>
            </a:ln>
          </p:spPr>
          <p:txBody>
            <a:bodyPr wrap="none" anchor="ctr"/>
            <a:lstStyle/>
            <a:p>
              <a:endParaRPr lang="zh-CN" altLang="en-US"/>
            </a:p>
          </p:txBody>
        </p:sp>
        <p:sp>
          <p:nvSpPr>
            <p:cNvPr id="32" name="Line 31"/>
            <p:cNvSpPr>
              <a:spLocks noChangeShapeType="1"/>
            </p:cNvSpPr>
            <p:nvPr/>
          </p:nvSpPr>
          <p:spPr bwMode="auto">
            <a:xfrm>
              <a:off x="3312" y="1920"/>
              <a:ext cx="240" cy="0"/>
            </a:xfrm>
            <a:prstGeom prst="line">
              <a:avLst/>
            </a:prstGeom>
            <a:noFill/>
            <a:ln w="38100">
              <a:solidFill>
                <a:srgbClr val="CC3300"/>
              </a:solidFill>
              <a:round/>
              <a:headEnd/>
              <a:tailEnd type="triangle" w="sm" len="med"/>
            </a:ln>
          </p:spPr>
          <p:txBody>
            <a:bodyPr wrap="none" anchor="ctr"/>
            <a:lstStyle/>
            <a:p>
              <a:endParaRPr lang="zh-CN" altLang="en-US"/>
            </a:p>
          </p:txBody>
        </p:sp>
        <p:sp>
          <p:nvSpPr>
            <p:cNvPr id="33" name="Rectangle 32"/>
            <p:cNvSpPr>
              <a:spLocks noChangeArrowheads="1"/>
            </p:cNvSpPr>
            <p:nvPr/>
          </p:nvSpPr>
          <p:spPr bwMode="auto">
            <a:xfrm>
              <a:off x="3552" y="1776"/>
              <a:ext cx="384" cy="287"/>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4" name="Line 33"/>
            <p:cNvSpPr>
              <a:spLocks noChangeShapeType="1"/>
            </p:cNvSpPr>
            <p:nvPr/>
          </p:nvSpPr>
          <p:spPr bwMode="auto">
            <a:xfrm>
              <a:off x="3792" y="1776"/>
              <a:ext cx="0" cy="288"/>
            </a:xfrm>
            <a:prstGeom prst="line">
              <a:avLst/>
            </a:prstGeom>
            <a:noFill/>
            <a:ln w="19050">
              <a:solidFill>
                <a:srgbClr val="CC3300"/>
              </a:solidFill>
              <a:round/>
              <a:headEnd/>
              <a:tailEnd/>
            </a:ln>
          </p:spPr>
          <p:txBody>
            <a:bodyPr wrap="none" anchor="ctr"/>
            <a:lstStyle/>
            <a:p>
              <a:endParaRPr lang="zh-CN" altLang="en-US"/>
            </a:p>
          </p:txBody>
        </p:sp>
        <p:sp>
          <p:nvSpPr>
            <p:cNvPr id="35" name="Line 34"/>
            <p:cNvSpPr>
              <a:spLocks noChangeShapeType="1"/>
            </p:cNvSpPr>
            <p:nvPr/>
          </p:nvSpPr>
          <p:spPr bwMode="auto">
            <a:xfrm>
              <a:off x="3888" y="1920"/>
              <a:ext cx="240" cy="0"/>
            </a:xfrm>
            <a:prstGeom prst="line">
              <a:avLst/>
            </a:prstGeom>
            <a:noFill/>
            <a:ln w="38100">
              <a:solidFill>
                <a:srgbClr val="CC3300"/>
              </a:solidFill>
              <a:round/>
              <a:headEnd/>
              <a:tailEnd type="triangle" w="sm" len="med"/>
            </a:ln>
          </p:spPr>
          <p:txBody>
            <a:bodyPr wrap="none" anchor="ctr"/>
            <a:lstStyle/>
            <a:p>
              <a:endParaRPr lang="zh-CN" altLang="en-US"/>
            </a:p>
          </p:txBody>
        </p:sp>
        <p:sp>
          <p:nvSpPr>
            <p:cNvPr id="36" name="Rectangle 35"/>
            <p:cNvSpPr>
              <a:spLocks noChangeArrowheads="1"/>
            </p:cNvSpPr>
            <p:nvPr/>
          </p:nvSpPr>
          <p:spPr bwMode="auto">
            <a:xfrm>
              <a:off x="4128" y="1776"/>
              <a:ext cx="385" cy="287"/>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 name="Line 36"/>
            <p:cNvSpPr>
              <a:spLocks noChangeShapeType="1"/>
            </p:cNvSpPr>
            <p:nvPr/>
          </p:nvSpPr>
          <p:spPr bwMode="auto">
            <a:xfrm>
              <a:off x="4368" y="1776"/>
              <a:ext cx="0" cy="288"/>
            </a:xfrm>
            <a:prstGeom prst="line">
              <a:avLst/>
            </a:prstGeom>
            <a:noFill/>
            <a:ln w="19050">
              <a:solidFill>
                <a:srgbClr val="CC3300"/>
              </a:solidFill>
              <a:round/>
              <a:headEnd/>
              <a:tailEnd/>
            </a:ln>
          </p:spPr>
          <p:txBody>
            <a:bodyPr wrap="none" anchor="ctr"/>
            <a:lstStyle/>
            <a:p>
              <a:endParaRPr lang="zh-CN" altLang="en-US"/>
            </a:p>
          </p:txBody>
        </p:sp>
        <p:sp>
          <p:nvSpPr>
            <p:cNvPr id="38" name="Rectangle 38"/>
            <p:cNvSpPr>
              <a:spLocks noChangeArrowheads="1"/>
            </p:cNvSpPr>
            <p:nvPr/>
          </p:nvSpPr>
          <p:spPr bwMode="auto">
            <a:xfrm>
              <a:off x="4128" y="2304"/>
              <a:ext cx="385"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9" name="Line 39"/>
            <p:cNvSpPr>
              <a:spLocks noChangeShapeType="1"/>
            </p:cNvSpPr>
            <p:nvPr/>
          </p:nvSpPr>
          <p:spPr bwMode="auto">
            <a:xfrm>
              <a:off x="4368" y="2304"/>
              <a:ext cx="0" cy="288"/>
            </a:xfrm>
            <a:prstGeom prst="line">
              <a:avLst/>
            </a:prstGeom>
            <a:noFill/>
            <a:ln w="19050">
              <a:solidFill>
                <a:srgbClr val="CC3300"/>
              </a:solidFill>
              <a:round/>
              <a:headEnd/>
              <a:tailEnd/>
            </a:ln>
          </p:spPr>
          <p:txBody>
            <a:bodyPr wrap="none" anchor="ctr"/>
            <a:lstStyle/>
            <a:p>
              <a:endParaRPr lang="zh-CN" altLang="en-US"/>
            </a:p>
          </p:txBody>
        </p:sp>
        <p:sp>
          <p:nvSpPr>
            <p:cNvPr id="40" name="Line 41"/>
            <p:cNvSpPr>
              <a:spLocks noChangeShapeType="1"/>
            </p:cNvSpPr>
            <p:nvPr/>
          </p:nvSpPr>
          <p:spPr bwMode="auto">
            <a:xfrm>
              <a:off x="4464" y="2448"/>
              <a:ext cx="240" cy="0"/>
            </a:xfrm>
            <a:prstGeom prst="line">
              <a:avLst/>
            </a:prstGeom>
            <a:noFill/>
            <a:ln w="38100">
              <a:solidFill>
                <a:srgbClr val="CC3300"/>
              </a:solidFill>
              <a:round/>
              <a:headEnd/>
              <a:tailEnd type="triangle" w="sm" len="med"/>
            </a:ln>
          </p:spPr>
          <p:txBody>
            <a:bodyPr wrap="none" anchor="ctr"/>
            <a:lstStyle/>
            <a:p>
              <a:endParaRPr lang="zh-CN" altLang="en-US"/>
            </a:p>
          </p:txBody>
        </p:sp>
        <p:sp>
          <p:nvSpPr>
            <p:cNvPr id="41" name="Rectangle 42"/>
            <p:cNvSpPr>
              <a:spLocks noChangeArrowheads="1"/>
            </p:cNvSpPr>
            <p:nvPr/>
          </p:nvSpPr>
          <p:spPr bwMode="auto">
            <a:xfrm>
              <a:off x="4704" y="2304"/>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2" name="Line 43"/>
            <p:cNvSpPr>
              <a:spLocks noChangeShapeType="1"/>
            </p:cNvSpPr>
            <p:nvPr/>
          </p:nvSpPr>
          <p:spPr bwMode="auto">
            <a:xfrm>
              <a:off x="4944" y="2304"/>
              <a:ext cx="0" cy="288"/>
            </a:xfrm>
            <a:prstGeom prst="line">
              <a:avLst/>
            </a:prstGeom>
            <a:noFill/>
            <a:ln w="19050">
              <a:solidFill>
                <a:srgbClr val="CC3300"/>
              </a:solidFill>
              <a:round/>
              <a:headEnd/>
              <a:tailEnd/>
            </a:ln>
          </p:spPr>
          <p:txBody>
            <a:bodyPr wrap="none" anchor="ctr"/>
            <a:lstStyle/>
            <a:p>
              <a:endParaRPr lang="zh-CN" altLang="en-US"/>
            </a:p>
          </p:txBody>
        </p:sp>
        <p:sp>
          <p:nvSpPr>
            <p:cNvPr id="43" name="Rectangle 44"/>
            <p:cNvSpPr>
              <a:spLocks noChangeArrowheads="1"/>
            </p:cNvSpPr>
            <p:nvPr/>
          </p:nvSpPr>
          <p:spPr bwMode="auto">
            <a:xfrm>
              <a:off x="2976" y="2832"/>
              <a:ext cx="387"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4" name="Line 45"/>
            <p:cNvSpPr>
              <a:spLocks noChangeShapeType="1"/>
            </p:cNvSpPr>
            <p:nvPr/>
          </p:nvSpPr>
          <p:spPr bwMode="auto">
            <a:xfrm>
              <a:off x="3216" y="2832"/>
              <a:ext cx="0" cy="288"/>
            </a:xfrm>
            <a:prstGeom prst="line">
              <a:avLst/>
            </a:prstGeom>
            <a:noFill/>
            <a:ln w="19050">
              <a:solidFill>
                <a:srgbClr val="CC3300"/>
              </a:solidFill>
              <a:round/>
              <a:headEnd/>
              <a:tailEnd/>
            </a:ln>
          </p:spPr>
          <p:txBody>
            <a:bodyPr wrap="none" anchor="ctr"/>
            <a:lstStyle/>
            <a:p>
              <a:endParaRPr lang="zh-CN" altLang="en-US"/>
            </a:p>
          </p:txBody>
        </p:sp>
        <p:sp>
          <p:nvSpPr>
            <p:cNvPr id="45" name="Line 46"/>
            <p:cNvSpPr>
              <a:spLocks noChangeShapeType="1"/>
            </p:cNvSpPr>
            <p:nvPr/>
          </p:nvSpPr>
          <p:spPr bwMode="auto">
            <a:xfrm>
              <a:off x="3120" y="1920"/>
              <a:ext cx="0" cy="912"/>
            </a:xfrm>
            <a:prstGeom prst="line">
              <a:avLst/>
            </a:prstGeom>
            <a:noFill/>
            <a:ln w="28575">
              <a:solidFill>
                <a:schemeClr val="hlink"/>
              </a:solidFill>
              <a:round/>
              <a:headEnd/>
              <a:tailEnd type="triangle" w="sm" len="med"/>
            </a:ln>
          </p:spPr>
          <p:txBody>
            <a:bodyPr wrap="none" anchor="ctr"/>
            <a:lstStyle/>
            <a:p>
              <a:endParaRPr lang="zh-CN" altLang="en-US"/>
            </a:p>
          </p:txBody>
        </p:sp>
        <p:sp>
          <p:nvSpPr>
            <p:cNvPr id="46" name="Line 47"/>
            <p:cNvSpPr>
              <a:spLocks noChangeShapeType="1"/>
            </p:cNvSpPr>
            <p:nvPr/>
          </p:nvSpPr>
          <p:spPr bwMode="auto">
            <a:xfrm>
              <a:off x="4272" y="1920"/>
              <a:ext cx="0" cy="384"/>
            </a:xfrm>
            <a:prstGeom prst="line">
              <a:avLst/>
            </a:prstGeom>
            <a:noFill/>
            <a:ln w="28575">
              <a:solidFill>
                <a:schemeClr val="hlink"/>
              </a:solidFill>
              <a:round/>
              <a:headEnd/>
              <a:tailEnd type="triangle" w="sm" len="med"/>
            </a:ln>
          </p:spPr>
          <p:txBody>
            <a:bodyPr wrap="none" anchor="ctr"/>
            <a:lstStyle/>
            <a:p>
              <a:endParaRPr lang="zh-CN" altLang="en-US"/>
            </a:p>
          </p:txBody>
        </p:sp>
        <p:sp>
          <p:nvSpPr>
            <p:cNvPr id="47" name="Rectangle 48"/>
            <p:cNvSpPr>
              <a:spLocks noChangeArrowheads="1"/>
            </p:cNvSpPr>
            <p:nvPr/>
          </p:nvSpPr>
          <p:spPr bwMode="auto">
            <a:xfrm>
              <a:off x="3552" y="2832"/>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8" name="Line 49"/>
            <p:cNvSpPr>
              <a:spLocks noChangeShapeType="1"/>
            </p:cNvSpPr>
            <p:nvPr/>
          </p:nvSpPr>
          <p:spPr bwMode="auto">
            <a:xfrm>
              <a:off x="3792" y="2832"/>
              <a:ext cx="0" cy="288"/>
            </a:xfrm>
            <a:prstGeom prst="line">
              <a:avLst/>
            </a:prstGeom>
            <a:noFill/>
            <a:ln w="19050">
              <a:solidFill>
                <a:srgbClr val="CC3300"/>
              </a:solidFill>
              <a:round/>
              <a:headEnd/>
              <a:tailEnd/>
            </a:ln>
          </p:spPr>
          <p:txBody>
            <a:bodyPr wrap="none" anchor="ctr"/>
            <a:lstStyle/>
            <a:p>
              <a:endParaRPr lang="zh-CN" altLang="en-US"/>
            </a:p>
          </p:txBody>
        </p:sp>
        <p:sp>
          <p:nvSpPr>
            <p:cNvPr id="49" name="Line 50"/>
            <p:cNvSpPr>
              <a:spLocks noChangeShapeType="1"/>
            </p:cNvSpPr>
            <p:nvPr/>
          </p:nvSpPr>
          <p:spPr bwMode="auto">
            <a:xfrm>
              <a:off x="3888" y="2976"/>
              <a:ext cx="240" cy="0"/>
            </a:xfrm>
            <a:prstGeom prst="line">
              <a:avLst/>
            </a:prstGeom>
            <a:noFill/>
            <a:ln w="38100">
              <a:solidFill>
                <a:srgbClr val="CC3300"/>
              </a:solidFill>
              <a:round/>
              <a:headEnd/>
              <a:tailEnd type="triangle" w="sm" len="med"/>
            </a:ln>
          </p:spPr>
          <p:txBody>
            <a:bodyPr wrap="none" anchor="ctr"/>
            <a:lstStyle/>
            <a:p>
              <a:endParaRPr lang="zh-CN" altLang="en-US"/>
            </a:p>
          </p:txBody>
        </p:sp>
        <p:sp>
          <p:nvSpPr>
            <p:cNvPr id="50" name="Rectangle 51"/>
            <p:cNvSpPr>
              <a:spLocks noChangeArrowheads="1"/>
            </p:cNvSpPr>
            <p:nvPr/>
          </p:nvSpPr>
          <p:spPr bwMode="auto">
            <a:xfrm>
              <a:off x="4128" y="2832"/>
              <a:ext cx="385"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1" name="Line 52"/>
            <p:cNvSpPr>
              <a:spLocks noChangeShapeType="1"/>
            </p:cNvSpPr>
            <p:nvPr/>
          </p:nvSpPr>
          <p:spPr bwMode="auto">
            <a:xfrm>
              <a:off x="4368" y="2832"/>
              <a:ext cx="0" cy="288"/>
            </a:xfrm>
            <a:prstGeom prst="line">
              <a:avLst/>
            </a:prstGeom>
            <a:noFill/>
            <a:ln w="19050">
              <a:solidFill>
                <a:srgbClr val="CC3300"/>
              </a:solidFill>
              <a:round/>
              <a:headEnd/>
              <a:tailEnd/>
            </a:ln>
          </p:spPr>
          <p:txBody>
            <a:bodyPr wrap="none" anchor="ctr"/>
            <a:lstStyle/>
            <a:p>
              <a:endParaRPr lang="zh-CN" altLang="en-US"/>
            </a:p>
          </p:txBody>
        </p:sp>
        <p:sp>
          <p:nvSpPr>
            <p:cNvPr id="52" name="Line 53"/>
            <p:cNvSpPr>
              <a:spLocks noChangeShapeType="1"/>
            </p:cNvSpPr>
            <p:nvPr/>
          </p:nvSpPr>
          <p:spPr bwMode="auto">
            <a:xfrm>
              <a:off x="3312" y="2976"/>
              <a:ext cx="240" cy="0"/>
            </a:xfrm>
            <a:prstGeom prst="line">
              <a:avLst/>
            </a:prstGeom>
            <a:noFill/>
            <a:ln w="38100">
              <a:solidFill>
                <a:srgbClr val="CC3300"/>
              </a:solidFill>
              <a:round/>
              <a:headEnd/>
              <a:tailEnd type="triangle" w="sm" len="med"/>
            </a:ln>
          </p:spPr>
          <p:txBody>
            <a:bodyPr wrap="none" anchor="ctr"/>
            <a:lstStyle/>
            <a:p>
              <a:endParaRPr lang="zh-CN" altLang="en-US"/>
            </a:p>
          </p:txBody>
        </p:sp>
        <p:sp>
          <p:nvSpPr>
            <p:cNvPr id="53" name="Text Box 54"/>
            <p:cNvSpPr txBox="1">
              <a:spLocks noChangeArrowheads="1"/>
            </p:cNvSpPr>
            <p:nvPr/>
          </p:nvSpPr>
          <p:spPr bwMode="auto">
            <a:xfrm>
              <a:off x="2377" y="1658"/>
              <a:ext cx="326" cy="485"/>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A</a:t>
              </a:r>
              <a:endParaRPr lang="en-US" altLang="zh-CN" b="0" i="0"/>
            </a:p>
          </p:txBody>
        </p:sp>
        <p:sp>
          <p:nvSpPr>
            <p:cNvPr id="54" name="Text Box 55"/>
            <p:cNvSpPr txBox="1">
              <a:spLocks noChangeArrowheads="1"/>
            </p:cNvSpPr>
            <p:nvPr/>
          </p:nvSpPr>
          <p:spPr bwMode="auto">
            <a:xfrm>
              <a:off x="2953" y="2715"/>
              <a:ext cx="311" cy="485"/>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B</a:t>
              </a:r>
              <a:endParaRPr lang="en-US" altLang="zh-CN" b="0" i="0"/>
            </a:p>
          </p:txBody>
        </p:sp>
        <p:sp>
          <p:nvSpPr>
            <p:cNvPr id="55" name="Text Box 56"/>
            <p:cNvSpPr txBox="1">
              <a:spLocks noChangeArrowheads="1"/>
            </p:cNvSpPr>
            <p:nvPr/>
          </p:nvSpPr>
          <p:spPr bwMode="auto">
            <a:xfrm>
              <a:off x="3541" y="2724"/>
              <a:ext cx="311" cy="485"/>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E</a:t>
              </a:r>
              <a:endParaRPr lang="en-US" altLang="zh-CN" b="0" i="0"/>
            </a:p>
          </p:txBody>
        </p:sp>
        <p:sp>
          <p:nvSpPr>
            <p:cNvPr id="56" name="Text Box 57"/>
            <p:cNvSpPr txBox="1">
              <a:spLocks noChangeArrowheads="1"/>
            </p:cNvSpPr>
            <p:nvPr/>
          </p:nvSpPr>
          <p:spPr bwMode="auto">
            <a:xfrm>
              <a:off x="4095" y="2724"/>
              <a:ext cx="295" cy="485"/>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F</a:t>
              </a:r>
              <a:endParaRPr lang="en-US" altLang="zh-CN" b="0" i="0"/>
            </a:p>
          </p:txBody>
        </p:sp>
        <p:sp>
          <p:nvSpPr>
            <p:cNvPr id="57" name="Text Box 58"/>
            <p:cNvSpPr txBox="1">
              <a:spLocks noChangeArrowheads="1"/>
            </p:cNvSpPr>
            <p:nvPr/>
          </p:nvSpPr>
          <p:spPr bwMode="auto">
            <a:xfrm>
              <a:off x="3527" y="1669"/>
              <a:ext cx="326" cy="485"/>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C</a:t>
              </a:r>
              <a:endParaRPr lang="en-US" altLang="zh-CN" b="0" i="0"/>
            </a:p>
          </p:txBody>
        </p:sp>
        <p:sp>
          <p:nvSpPr>
            <p:cNvPr id="58" name="Text Box 59"/>
            <p:cNvSpPr txBox="1">
              <a:spLocks noChangeArrowheads="1"/>
            </p:cNvSpPr>
            <p:nvPr/>
          </p:nvSpPr>
          <p:spPr bwMode="auto">
            <a:xfrm>
              <a:off x="4103" y="2186"/>
              <a:ext cx="326" cy="485"/>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D</a:t>
              </a:r>
              <a:endParaRPr lang="en-US" altLang="zh-CN" b="0" i="0"/>
            </a:p>
          </p:txBody>
        </p:sp>
        <p:sp>
          <p:nvSpPr>
            <p:cNvPr id="59" name="Text Box 60"/>
            <p:cNvSpPr txBox="1">
              <a:spLocks noChangeArrowheads="1"/>
            </p:cNvSpPr>
            <p:nvPr/>
          </p:nvSpPr>
          <p:spPr bwMode="auto">
            <a:xfrm>
              <a:off x="4643" y="2178"/>
              <a:ext cx="341" cy="485"/>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G</a:t>
              </a:r>
              <a:endParaRPr lang="en-US" altLang="zh-CN" b="0" i="0"/>
            </a:p>
          </p:txBody>
        </p:sp>
      </p:grpSp>
      <p:sp>
        <p:nvSpPr>
          <p:cNvPr id="60" name="Rectangle 61"/>
          <p:cNvSpPr>
            <a:spLocks noChangeArrowheads="1"/>
          </p:cNvSpPr>
          <p:nvPr/>
        </p:nvSpPr>
        <p:spPr bwMode="auto">
          <a:xfrm>
            <a:off x="304800" y="4345583"/>
            <a:ext cx="8839200" cy="1143000"/>
          </a:xfrm>
          <a:prstGeom prst="rect">
            <a:avLst/>
          </a:prstGeom>
          <a:noFill/>
          <a:ln w="9525">
            <a:noFill/>
            <a:miter lim="800000"/>
            <a:headEnd/>
            <a:tailEnd/>
          </a:ln>
        </p:spPr>
        <p:txBody>
          <a:bodyPr lIns="90022" tIns="45011" rIns="90022" bIns="45011"/>
          <a:lstStyle/>
          <a:p>
            <a:pPr marL="342900" indent="-342900">
              <a:spcBef>
                <a:spcPct val="20000"/>
              </a:spcBef>
            </a:pPr>
            <a:r>
              <a:rPr lang="en-US" altLang="zh-CN" sz="3200" i="0" dirty="0">
                <a:ea typeface="隶书" pitchFamily="49" charset="-122"/>
              </a:rPr>
              <a:t>    </a:t>
            </a:r>
            <a:r>
              <a:rPr lang="zh-CN" altLang="en-US" sz="2600" i="0" dirty="0">
                <a:solidFill>
                  <a:srgbClr val="CC3300"/>
                </a:solidFill>
                <a:ea typeface="隶书" pitchFamily="49" charset="-122"/>
              </a:rPr>
              <a:t>叶结点 </a:t>
            </a:r>
            <a:r>
              <a:rPr lang="en-US" altLang="zh-CN" sz="2600" i="0" dirty="0">
                <a:solidFill>
                  <a:srgbClr val="CC3300"/>
                </a:solidFill>
                <a:ea typeface="隶书" pitchFamily="49" charset="-122"/>
              </a:rPr>
              <a:t>&amp;&amp; </a:t>
            </a:r>
            <a:r>
              <a:rPr lang="zh-CN" altLang="en-US" sz="2600" i="0" dirty="0">
                <a:solidFill>
                  <a:srgbClr val="CC3300"/>
                </a:solidFill>
                <a:ea typeface="隶书" pitchFamily="49" charset="-122"/>
              </a:rPr>
              <a:t>根结点 </a:t>
            </a:r>
            <a:r>
              <a:rPr lang="en-US" altLang="zh-CN" sz="2600" i="0" dirty="0">
                <a:solidFill>
                  <a:srgbClr val="CC3300"/>
                </a:solidFill>
                <a:ea typeface="隶书" pitchFamily="49" charset="-122"/>
              </a:rPr>
              <a:t>&amp;&amp; </a:t>
            </a:r>
            <a:r>
              <a:rPr lang="zh-CN" altLang="en-US" sz="2600" i="0" dirty="0">
                <a:solidFill>
                  <a:srgbClr val="CC3300"/>
                </a:solidFill>
                <a:ea typeface="隶书" pitchFamily="49" charset="-122"/>
              </a:rPr>
              <a:t>分支结点</a:t>
            </a:r>
          </a:p>
          <a:p>
            <a:pPr marL="342900" indent="-342900">
              <a:spcBef>
                <a:spcPct val="20000"/>
              </a:spcBef>
            </a:pPr>
            <a:r>
              <a:rPr lang="zh-CN" altLang="en-US" sz="2600" i="0" dirty="0">
                <a:solidFill>
                  <a:srgbClr val="CC3300"/>
                </a:solidFill>
                <a:ea typeface="隶书" pitchFamily="49" charset="-122"/>
              </a:rPr>
              <a:t>				原子结点 </a:t>
            </a:r>
            <a:r>
              <a:rPr lang="en-US" altLang="zh-CN" sz="2600" i="0" dirty="0">
                <a:solidFill>
                  <a:srgbClr val="CC3300"/>
                </a:solidFill>
                <a:ea typeface="隶书" pitchFamily="49" charset="-122"/>
              </a:rPr>
              <a:t>&amp;&amp; </a:t>
            </a:r>
            <a:r>
              <a:rPr lang="zh-CN" altLang="en-US" sz="2600" i="0" dirty="0">
                <a:solidFill>
                  <a:srgbClr val="CC3300"/>
                </a:solidFill>
                <a:ea typeface="隶书" pitchFamily="49" charset="-122"/>
              </a:rPr>
              <a:t>表头结点 </a:t>
            </a:r>
            <a:r>
              <a:rPr lang="en-US" altLang="zh-CN" sz="2600" i="0" dirty="0">
                <a:solidFill>
                  <a:srgbClr val="CC3300"/>
                </a:solidFill>
                <a:ea typeface="隶书" pitchFamily="49" charset="-122"/>
              </a:rPr>
              <a:t>&amp;&amp; </a:t>
            </a:r>
            <a:r>
              <a:rPr lang="zh-CN" altLang="en-US" sz="2600" i="0" dirty="0">
                <a:solidFill>
                  <a:srgbClr val="CC3300"/>
                </a:solidFill>
                <a:ea typeface="隶书" pitchFamily="49" charset="-122"/>
              </a:rPr>
              <a:t>子表结点</a:t>
            </a:r>
          </a:p>
        </p:txBody>
      </p:sp>
      <p:sp>
        <p:nvSpPr>
          <p:cNvPr id="61" name="AutoShape 8">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slide(fromBottom)">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39</a:t>
            </a:fld>
            <a:endParaRPr lang="en-US" altLang="zh-CN"/>
          </a:p>
        </p:txBody>
      </p:sp>
      <p:sp>
        <p:nvSpPr>
          <p:cNvPr id="3" name="标题 1"/>
          <p:cNvSpPr txBox="1">
            <a:spLocks/>
          </p:cNvSpPr>
          <p:nvPr/>
        </p:nvSpPr>
        <p:spPr>
          <a:xfrm>
            <a:off x="683568" y="764704"/>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6.3 </a:t>
            </a:r>
            <a:r>
              <a:rPr kumimoji="1" lang="zh-CN" altLang="en-US"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树的线性表示</a:t>
            </a:r>
          </a:p>
        </p:txBody>
      </p:sp>
      <p:sp>
        <p:nvSpPr>
          <p:cNvPr id="4" name="内容占位符 2"/>
          <p:cNvSpPr txBox="1">
            <a:spLocks/>
          </p:cNvSpPr>
          <p:nvPr/>
        </p:nvSpPr>
        <p:spPr>
          <a:xfrm>
            <a:off x="611560" y="1916832"/>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两种树的线性表示</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FF0000"/>
                </a:solidFill>
                <a:effectLst/>
                <a:uLnTx/>
                <a:uFillTx/>
                <a:latin typeface="+mn-lt"/>
                <a:ea typeface="+mn-ea"/>
              </a:rPr>
              <a:t>树的层号表示</a:t>
            </a:r>
            <a:endParaRPr kumimoji="1" lang="en-US" altLang="zh-CN" sz="2800" i="0" u="none" strike="noStrike" kern="0" cap="none" spc="0" normalizeH="0" baseline="0" noProof="0" dirty="0" smtClean="0">
              <a:ln>
                <a:noFill/>
              </a:ln>
              <a:solidFill>
                <a:srgbClr val="FF0000"/>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FF0000"/>
                </a:solidFill>
                <a:effectLst/>
                <a:uLnTx/>
                <a:uFillTx/>
                <a:latin typeface="+mn-lt"/>
                <a:ea typeface="+mn-ea"/>
              </a:rPr>
              <a:t>树的括号表示（广义表表示）</a:t>
            </a:r>
            <a:endParaRPr kumimoji="1" lang="en-US" altLang="zh-CN" sz="2800"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413" name="Line 29"/>
          <p:cNvSpPr>
            <a:spLocks noChangeShapeType="1"/>
          </p:cNvSpPr>
          <p:nvPr/>
        </p:nvSpPr>
        <p:spPr bwMode="auto">
          <a:xfrm>
            <a:off x="5029200" y="3886200"/>
            <a:ext cx="457200" cy="533400"/>
          </a:xfrm>
          <a:prstGeom prst="line">
            <a:avLst/>
          </a:prstGeom>
          <a:noFill/>
          <a:ln w="38100">
            <a:solidFill>
              <a:srgbClr val="009900"/>
            </a:solidFill>
            <a:round/>
            <a:headEnd/>
            <a:tailEnd/>
          </a:ln>
        </p:spPr>
        <p:txBody>
          <a:bodyPr wrap="none" anchor="ctr"/>
          <a:lstStyle/>
          <a:p>
            <a:endParaRPr lang="zh-CN" altLang="en-US"/>
          </a:p>
        </p:txBody>
      </p:sp>
      <p:sp>
        <p:nvSpPr>
          <p:cNvPr id="272412" name="Line 28"/>
          <p:cNvSpPr>
            <a:spLocks noChangeShapeType="1"/>
          </p:cNvSpPr>
          <p:nvPr/>
        </p:nvSpPr>
        <p:spPr bwMode="auto">
          <a:xfrm flipH="1">
            <a:off x="4191000" y="3886200"/>
            <a:ext cx="457200" cy="457200"/>
          </a:xfrm>
          <a:prstGeom prst="line">
            <a:avLst/>
          </a:prstGeom>
          <a:noFill/>
          <a:ln w="38100">
            <a:solidFill>
              <a:srgbClr val="009900"/>
            </a:solidFill>
            <a:round/>
            <a:headEnd/>
            <a:tailEnd/>
          </a:ln>
        </p:spPr>
        <p:txBody>
          <a:bodyPr wrap="none" anchor="ctr"/>
          <a:lstStyle/>
          <a:p>
            <a:endParaRPr lang="zh-CN" altLang="en-US"/>
          </a:p>
        </p:txBody>
      </p:sp>
      <p:sp>
        <p:nvSpPr>
          <p:cNvPr id="272410" name="Line 26"/>
          <p:cNvSpPr>
            <a:spLocks noChangeShapeType="1"/>
          </p:cNvSpPr>
          <p:nvPr/>
        </p:nvSpPr>
        <p:spPr bwMode="auto">
          <a:xfrm>
            <a:off x="4800600" y="3962400"/>
            <a:ext cx="0" cy="381000"/>
          </a:xfrm>
          <a:prstGeom prst="line">
            <a:avLst/>
          </a:prstGeom>
          <a:noFill/>
          <a:ln w="38100">
            <a:solidFill>
              <a:srgbClr val="009900"/>
            </a:solidFill>
            <a:round/>
            <a:headEnd/>
            <a:tailEnd/>
          </a:ln>
        </p:spPr>
        <p:txBody>
          <a:bodyPr wrap="none" anchor="ctr"/>
          <a:lstStyle/>
          <a:p>
            <a:endParaRPr lang="zh-CN" altLang="en-US"/>
          </a:p>
        </p:txBody>
      </p:sp>
      <p:sp>
        <p:nvSpPr>
          <p:cNvPr id="272411" name="Line 27"/>
          <p:cNvSpPr>
            <a:spLocks noChangeShapeType="1"/>
          </p:cNvSpPr>
          <p:nvPr/>
        </p:nvSpPr>
        <p:spPr bwMode="auto">
          <a:xfrm>
            <a:off x="4191000" y="4800600"/>
            <a:ext cx="0" cy="457200"/>
          </a:xfrm>
          <a:prstGeom prst="line">
            <a:avLst/>
          </a:prstGeom>
          <a:noFill/>
          <a:ln w="38100">
            <a:solidFill>
              <a:srgbClr val="009900"/>
            </a:solidFill>
            <a:round/>
            <a:headEnd/>
            <a:tailEnd/>
          </a:ln>
        </p:spPr>
        <p:txBody>
          <a:bodyPr wrap="none" anchor="ctr"/>
          <a:lstStyle/>
          <a:p>
            <a:endParaRPr lang="zh-CN" altLang="en-US"/>
          </a:p>
        </p:txBody>
      </p:sp>
      <p:sp>
        <p:nvSpPr>
          <p:cNvPr id="272409" name="Line 25"/>
          <p:cNvSpPr>
            <a:spLocks noChangeShapeType="1"/>
          </p:cNvSpPr>
          <p:nvPr/>
        </p:nvSpPr>
        <p:spPr bwMode="auto">
          <a:xfrm>
            <a:off x="3657600" y="2971800"/>
            <a:ext cx="1066800" cy="609600"/>
          </a:xfrm>
          <a:prstGeom prst="line">
            <a:avLst/>
          </a:prstGeom>
          <a:noFill/>
          <a:ln w="38100">
            <a:solidFill>
              <a:srgbClr val="009900"/>
            </a:solidFill>
            <a:round/>
            <a:headEnd/>
            <a:tailEnd/>
          </a:ln>
        </p:spPr>
        <p:txBody>
          <a:bodyPr wrap="none" anchor="ctr"/>
          <a:lstStyle/>
          <a:p>
            <a:endParaRPr lang="zh-CN" altLang="en-US"/>
          </a:p>
        </p:txBody>
      </p:sp>
      <p:sp>
        <p:nvSpPr>
          <p:cNvPr id="272407" name="Line 23"/>
          <p:cNvSpPr>
            <a:spLocks noChangeShapeType="1"/>
          </p:cNvSpPr>
          <p:nvPr/>
        </p:nvSpPr>
        <p:spPr bwMode="auto">
          <a:xfrm flipH="1">
            <a:off x="2362200" y="2971800"/>
            <a:ext cx="914400" cy="609600"/>
          </a:xfrm>
          <a:prstGeom prst="line">
            <a:avLst/>
          </a:prstGeom>
          <a:noFill/>
          <a:ln w="38100">
            <a:solidFill>
              <a:srgbClr val="009900"/>
            </a:solidFill>
            <a:round/>
            <a:headEnd/>
            <a:tailEnd/>
          </a:ln>
        </p:spPr>
        <p:txBody>
          <a:bodyPr wrap="none" anchor="ctr"/>
          <a:lstStyle/>
          <a:p>
            <a:endParaRPr lang="zh-CN" altLang="en-US"/>
          </a:p>
        </p:txBody>
      </p:sp>
      <p:sp>
        <p:nvSpPr>
          <p:cNvPr id="272406" name="Line 22"/>
          <p:cNvSpPr>
            <a:spLocks noChangeShapeType="1"/>
          </p:cNvSpPr>
          <p:nvPr/>
        </p:nvSpPr>
        <p:spPr bwMode="auto">
          <a:xfrm>
            <a:off x="3505200" y="3048000"/>
            <a:ext cx="0" cy="1752600"/>
          </a:xfrm>
          <a:prstGeom prst="line">
            <a:avLst/>
          </a:prstGeom>
          <a:noFill/>
          <a:ln w="38100">
            <a:solidFill>
              <a:srgbClr val="009900"/>
            </a:solidFill>
            <a:round/>
            <a:headEnd/>
            <a:tailEnd/>
          </a:ln>
        </p:spPr>
        <p:txBody>
          <a:bodyPr wrap="none" anchor="ctr"/>
          <a:lstStyle/>
          <a:p>
            <a:endParaRPr lang="zh-CN" altLang="en-US"/>
          </a:p>
        </p:txBody>
      </p:sp>
      <p:sp>
        <p:nvSpPr>
          <p:cNvPr id="272405" name="Line 21"/>
          <p:cNvSpPr>
            <a:spLocks noChangeShapeType="1"/>
          </p:cNvSpPr>
          <p:nvPr/>
        </p:nvSpPr>
        <p:spPr bwMode="auto">
          <a:xfrm>
            <a:off x="2438400" y="3886200"/>
            <a:ext cx="228600" cy="533400"/>
          </a:xfrm>
          <a:prstGeom prst="line">
            <a:avLst/>
          </a:prstGeom>
          <a:noFill/>
          <a:ln w="38100">
            <a:solidFill>
              <a:srgbClr val="009900"/>
            </a:solidFill>
            <a:round/>
            <a:headEnd/>
            <a:tailEnd/>
          </a:ln>
        </p:spPr>
        <p:txBody>
          <a:bodyPr wrap="none" anchor="ctr"/>
          <a:lstStyle/>
          <a:p>
            <a:endParaRPr lang="zh-CN" altLang="en-US"/>
          </a:p>
        </p:txBody>
      </p:sp>
      <p:sp>
        <p:nvSpPr>
          <p:cNvPr id="272404" name="Line 20"/>
          <p:cNvSpPr>
            <a:spLocks noChangeShapeType="1"/>
          </p:cNvSpPr>
          <p:nvPr/>
        </p:nvSpPr>
        <p:spPr bwMode="auto">
          <a:xfrm>
            <a:off x="2057400" y="4724400"/>
            <a:ext cx="228600" cy="457200"/>
          </a:xfrm>
          <a:prstGeom prst="line">
            <a:avLst/>
          </a:prstGeom>
          <a:noFill/>
          <a:ln w="38100">
            <a:solidFill>
              <a:srgbClr val="009900"/>
            </a:solidFill>
            <a:round/>
            <a:headEnd/>
            <a:tailEnd/>
          </a:ln>
        </p:spPr>
        <p:txBody>
          <a:bodyPr wrap="none" anchor="ctr"/>
          <a:lstStyle/>
          <a:p>
            <a:endParaRPr lang="zh-CN" altLang="en-US"/>
          </a:p>
        </p:txBody>
      </p:sp>
      <p:sp>
        <p:nvSpPr>
          <p:cNvPr id="272403" name="Line 19"/>
          <p:cNvSpPr>
            <a:spLocks noChangeShapeType="1"/>
          </p:cNvSpPr>
          <p:nvPr/>
        </p:nvSpPr>
        <p:spPr bwMode="auto">
          <a:xfrm flipH="1">
            <a:off x="1524000" y="3886200"/>
            <a:ext cx="685800" cy="1524000"/>
          </a:xfrm>
          <a:prstGeom prst="line">
            <a:avLst/>
          </a:prstGeom>
          <a:noFill/>
          <a:ln w="38100">
            <a:solidFill>
              <a:srgbClr val="009900"/>
            </a:solidFill>
            <a:round/>
            <a:headEnd/>
            <a:tailEnd/>
          </a:ln>
        </p:spPr>
        <p:txBody>
          <a:bodyPr wrap="none" anchor="ctr"/>
          <a:lstStyle/>
          <a:p>
            <a:endParaRPr lang="zh-CN" altLang="en-US"/>
          </a:p>
        </p:txBody>
      </p:sp>
      <p:sp>
        <p:nvSpPr>
          <p:cNvPr id="272386" name="Rectangle 2"/>
          <p:cNvSpPr>
            <a:spLocks noGrp="1" noChangeArrowheads="1"/>
          </p:cNvSpPr>
          <p:nvPr>
            <p:ph type="title"/>
          </p:nvPr>
        </p:nvSpPr>
        <p:spPr>
          <a:xfrm>
            <a:off x="2987675" y="549275"/>
            <a:ext cx="3035300" cy="685800"/>
          </a:xfrm>
        </p:spPr>
        <p:txBody>
          <a:bodyPr/>
          <a:lstStyle/>
          <a:p>
            <a:pPr eaLnBrk="1" hangingPunct="1">
              <a:defRPr/>
            </a:pPr>
            <a:r>
              <a:rPr lang="zh-CN" altLang="en-US" sz="3600" b="1" smtClean="0">
                <a:effectLst>
                  <a:outerShdw blurRad="38100" dist="38100" dir="2700000" algn="tl">
                    <a:srgbClr val="C0C0C0"/>
                  </a:outerShdw>
                </a:effectLst>
                <a:ea typeface="仿宋_GB2312" pitchFamily="49" charset="-122"/>
              </a:rPr>
              <a:t>树的特点</a:t>
            </a:r>
            <a:endParaRPr lang="zh-CN" altLang="en-US" sz="3600" smtClean="0"/>
          </a:p>
        </p:txBody>
      </p:sp>
      <p:sp>
        <p:nvSpPr>
          <p:cNvPr id="272387" name="Rectangle 3"/>
          <p:cNvSpPr>
            <a:spLocks noGrp="1" noChangeArrowheads="1"/>
          </p:cNvSpPr>
          <p:nvPr>
            <p:ph type="body" idx="1"/>
          </p:nvPr>
        </p:nvSpPr>
        <p:spPr>
          <a:xfrm>
            <a:off x="685800" y="1295400"/>
            <a:ext cx="7772400" cy="1295400"/>
          </a:xfrm>
        </p:spPr>
        <p:txBody>
          <a:bodyPr/>
          <a:lstStyle/>
          <a:p>
            <a:pPr eaLnBrk="1" hangingPunct="1">
              <a:buClr>
                <a:srgbClr val="FF7C80"/>
              </a:buClr>
              <a:buSzPct val="50000"/>
              <a:buFont typeface="Wingdings" pitchFamily="2" charset="2"/>
              <a:buChar char="n"/>
              <a:defRPr/>
            </a:pPr>
            <a:r>
              <a:rPr lang="zh-CN" altLang="en-US" b="1" smtClean="0">
                <a:solidFill>
                  <a:srgbClr val="008000"/>
                </a:solidFill>
                <a:effectLst>
                  <a:outerShdw blurRad="38100" dist="38100" dir="2700000" algn="tl">
                    <a:srgbClr val="C0C0C0"/>
                  </a:outerShdw>
                </a:effectLst>
                <a:ea typeface="仿宋_GB2312" pitchFamily="49" charset="-122"/>
              </a:rPr>
              <a:t>每棵子树的根结点有且仅有一个直接前驱，但可以有</a:t>
            </a:r>
            <a:r>
              <a:rPr lang="en-US" altLang="zh-CN" b="1" smtClean="0">
                <a:solidFill>
                  <a:srgbClr val="CC3300"/>
                </a:solidFill>
                <a:effectLst>
                  <a:outerShdw blurRad="38100" dist="38100" dir="2700000" algn="tl">
                    <a:srgbClr val="C0C0C0"/>
                  </a:outerShdw>
                </a:effectLst>
                <a:ea typeface="仿宋_GB2312" pitchFamily="49" charset="-122"/>
              </a:rPr>
              <a:t>0</a:t>
            </a:r>
            <a:r>
              <a:rPr lang="zh-CN" altLang="en-US" b="1" smtClean="0">
                <a:solidFill>
                  <a:srgbClr val="008000"/>
                </a:solidFill>
                <a:effectLst>
                  <a:outerShdw blurRad="38100" dist="38100" dir="2700000" algn="tl">
                    <a:srgbClr val="C0C0C0"/>
                  </a:outerShdw>
                </a:effectLst>
                <a:ea typeface="仿宋_GB2312" pitchFamily="49" charset="-122"/>
              </a:rPr>
              <a:t>个或多个直接后继。</a:t>
            </a:r>
            <a:endParaRPr lang="zh-CN" altLang="en-US" smtClean="0"/>
          </a:p>
        </p:txBody>
      </p:sp>
      <p:sp>
        <p:nvSpPr>
          <p:cNvPr id="272388" name="Oval 4"/>
          <p:cNvSpPr>
            <a:spLocks noChangeArrowheads="1"/>
          </p:cNvSpPr>
          <p:nvPr/>
        </p:nvSpPr>
        <p:spPr bwMode="auto">
          <a:xfrm>
            <a:off x="3200400" y="25908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89" name="Line 5"/>
          <p:cNvSpPr>
            <a:spLocks noChangeShapeType="1"/>
          </p:cNvSpPr>
          <p:nvPr/>
        </p:nvSpPr>
        <p:spPr bwMode="auto">
          <a:xfrm>
            <a:off x="4343400" y="2819400"/>
            <a:ext cx="2133600" cy="0"/>
          </a:xfrm>
          <a:prstGeom prst="line">
            <a:avLst/>
          </a:prstGeom>
          <a:noFill/>
          <a:ln w="28575">
            <a:solidFill>
              <a:schemeClr val="accent2"/>
            </a:solidFill>
            <a:prstDash val="dash"/>
            <a:round/>
            <a:headEnd/>
            <a:tailEnd/>
          </a:ln>
        </p:spPr>
        <p:txBody>
          <a:bodyPr wrap="none" anchor="ctr"/>
          <a:lstStyle/>
          <a:p>
            <a:endParaRPr lang="zh-CN" altLang="en-US"/>
          </a:p>
        </p:txBody>
      </p:sp>
      <p:sp>
        <p:nvSpPr>
          <p:cNvPr id="272390" name="Oval 6"/>
          <p:cNvSpPr>
            <a:spLocks noChangeArrowheads="1"/>
          </p:cNvSpPr>
          <p:nvPr/>
        </p:nvSpPr>
        <p:spPr bwMode="auto">
          <a:xfrm>
            <a:off x="2057400" y="34290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91" name="Oval 7"/>
          <p:cNvSpPr>
            <a:spLocks noChangeArrowheads="1"/>
          </p:cNvSpPr>
          <p:nvPr/>
        </p:nvSpPr>
        <p:spPr bwMode="auto">
          <a:xfrm>
            <a:off x="3200400" y="34290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92" name="Oval 8"/>
          <p:cNvSpPr>
            <a:spLocks noChangeArrowheads="1"/>
          </p:cNvSpPr>
          <p:nvPr/>
        </p:nvSpPr>
        <p:spPr bwMode="auto">
          <a:xfrm>
            <a:off x="4572000" y="34290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94" name="Oval 10"/>
          <p:cNvSpPr>
            <a:spLocks noChangeArrowheads="1"/>
          </p:cNvSpPr>
          <p:nvPr/>
        </p:nvSpPr>
        <p:spPr bwMode="auto">
          <a:xfrm>
            <a:off x="16764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95" name="Oval 11"/>
          <p:cNvSpPr>
            <a:spLocks noChangeArrowheads="1"/>
          </p:cNvSpPr>
          <p:nvPr/>
        </p:nvSpPr>
        <p:spPr bwMode="auto">
          <a:xfrm>
            <a:off x="23622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96" name="Oval 12"/>
          <p:cNvSpPr>
            <a:spLocks noChangeArrowheads="1"/>
          </p:cNvSpPr>
          <p:nvPr/>
        </p:nvSpPr>
        <p:spPr bwMode="auto">
          <a:xfrm>
            <a:off x="32004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97" name="Oval 13"/>
          <p:cNvSpPr>
            <a:spLocks noChangeArrowheads="1"/>
          </p:cNvSpPr>
          <p:nvPr/>
        </p:nvSpPr>
        <p:spPr bwMode="auto">
          <a:xfrm>
            <a:off x="38862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98" name="Oval 14"/>
          <p:cNvSpPr>
            <a:spLocks noChangeArrowheads="1"/>
          </p:cNvSpPr>
          <p:nvPr/>
        </p:nvSpPr>
        <p:spPr bwMode="auto">
          <a:xfrm>
            <a:off x="45720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399" name="Oval 15"/>
          <p:cNvSpPr>
            <a:spLocks noChangeArrowheads="1"/>
          </p:cNvSpPr>
          <p:nvPr/>
        </p:nvSpPr>
        <p:spPr bwMode="auto">
          <a:xfrm>
            <a:off x="52578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401" name="Oval 17"/>
          <p:cNvSpPr>
            <a:spLocks noChangeArrowheads="1"/>
          </p:cNvSpPr>
          <p:nvPr/>
        </p:nvSpPr>
        <p:spPr bwMode="auto">
          <a:xfrm>
            <a:off x="1295400" y="51054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402" name="Oval 18"/>
          <p:cNvSpPr>
            <a:spLocks noChangeArrowheads="1"/>
          </p:cNvSpPr>
          <p:nvPr/>
        </p:nvSpPr>
        <p:spPr bwMode="auto">
          <a:xfrm>
            <a:off x="2057400" y="51054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408" name="Oval 24"/>
          <p:cNvSpPr>
            <a:spLocks noChangeArrowheads="1"/>
          </p:cNvSpPr>
          <p:nvPr/>
        </p:nvSpPr>
        <p:spPr bwMode="auto">
          <a:xfrm>
            <a:off x="3886200" y="51054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272414" name="Line 30"/>
          <p:cNvSpPr>
            <a:spLocks noChangeShapeType="1"/>
          </p:cNvSpPr>
          <p:nvPr/>
        </p:nvSpPr>
        <p:spPr bwMode="auto">
          <a:xfrm>
            <a:off x="5334000" y="3657600"/>
            <a:ext cx="1143000" cy="0"/>
          </a:xfrm>
          <a:prstGeom prst="line">
            <a:avLst/>
          </a:prstGeom>
          <a:noFill/>
          <a:ln w="28575">
            <a:solidFill>
              <a:schemeClr val="accent2"/>
            </a:solidFill>
            <a:prstDash val="dash"/>
            <a:round/>
            <a:headEnd/>
            <a:tailEnd/>
          </a:ln>
        </p:spPr>
        <p:txBody>
          <a:bodyPr wrap="none" anchor="ctr"/>
          <a:lstStyle/>
          <a:p>
            <a:endParaRPr lang="zh-CN" altLang="en-US"/>
          </a:p>
        </p:txBody>
      </p:sp>
      <p:sp>
        <p:nvSpPr>
          <p:cNvPr id="272415" name="Line 31"/>
          <p:cNvSpPr>
            <a:spLocks noChangeShapeType="1"/>
          </p:cNvSpPr>
          <p:nvPr/>
        </p:nvSpPr>
        <p:spPr bwMode="auto">
          <a:xfrm>
            <a:off x="5867400" y="4495800"/>
            <a:ext cx="685800" cy="0"/>
          </a:xfrm>
          <a:prstGeom prst="line">
            <a:avLst/>
          </a:prstGeom>
          <a:noFill/>
          <a:ln w="28575">
            <a:solidFill>
              <a:schemeClr val="accent2"/>
            </a:solidFill>
            <a:prstDash val="dash"/>
            <a:round/>
            <a:headEnd/>
            <a:tailEnd/>
          </a:ln>
        </p:spPr>
        <p:txBody>
          <a:bodyPr wrap="none" anchor="ctr"/>
          <a:lstStyle/>
          <a:p>
            <a:endParaRPr lang="zh-CN" altLang="en-US"/>
          </a:p>
        </p:txBody>
      </p:sp>
      <p:sp>
        <p:nvSpPr>
          <p:cNvPr id="272416" name="Line 32"/>
          <p:cNvSpPr>
            <a:spLocks noChangeShapeType="1"/>
          </p:cNvSpPr>
          <p:nvPr/>
        </p:nvSpPr>
        <p:spPr bwMode="auto">
          <a:xfrm>
            <a:off x="4648200" y="5334000"/>
            <a:ext cx="1828800" cy="0"/>
          </a:xfrm>
          <a:prstGeom prst="line">
            <a:avLst/>
          </a:prstGeom>
          <a:noFill/>
          <a:ln w="28575">
            <a:solidFill>
              <a:schemeClr val="accent2"/>
            </a:solidFill>
            <a:prstDash val="dash"/>
            <a:round/>
            <a:headEnd/>
            <a:tailEnd/>
          </a:ln>
        </p:spPr>
        <p:txBody>
          <a:bodyPr wrap="none" anchor="ctr"/>
          <a:lstStyle/>
          <a:p>
            <a:endParaRPr lang="zh-CN" altLang="en-US"/>
          </a:p>
        </p:txBody>
      </p:sp>
      <p:sp>
        <p:nvSpPr>
          <p:cNvPr id="272417" name="Text Box 33"/>
          <p:cNvSpPr txBox="1">
            <a:spLocks noChangeArrowheads="1"/>
          </p:cNvSpPr>
          <p:nvPr/>
        </p:nvSpPr>
        <p:spPr bwMode="auto">
          <a:xfrm>
            <a:off x="6515100" y="2560638"/>
            <a:ext cx="719138" cy="519112"/>
          </a:xfrm>
          <a:prstGeom prst="rect">
            <a:avLst/>
          </a:prstGeom>
          <a:noFill/>
          <a:ln w="38100">
            <a:noFill/>
            <a:miter lim="800000"/>
            <a:headEnd/>
            <a:tailEnd/>
          </a:ln>
          <a:effectLst/>
        </p:spPr>
        <p:txBody>
          <a:bodyPr wrap="none" anchor="ctr">
            <a:spAutoFit/>
          </a:bodyPr>
          <a:lstStyle/>
          <a:p>
            <a:pPr algn="ctr">
              <a:defRPr/>
            </a:pPr>
            <a:r>
              <a:rPr lang="en-US" altLang="zh-CN" sz="2800" i="0" dirty="0" smtClean="0">
                <a:solidFill>
                  <a:schemeClr val="tx2"/>
                </a:solidFill>
                <a:effectLst>
                  <a:outerShdw blurRad="38100" dist="38100" dir="2700000" algn="tl">
                    <a:srgbClr val="C0C0C0"/>
                  </a:outerShdw>
                </a:effectLst>
              </a:rPr>
              <a:t>0</a:t>
            </a:r>
            <a:r>
              <a:rPr lang="zh-CN" altLang="en-US" sz="2800" i="0" dirty="0" smtClean="0">
                <a:solidFill>
                  <a:schemeClr val="tx2"/>
                </a:solidFill>
                <a:effectLst>
                  <a:outerShdw blurRad="38100" dist="38100" dir="2700000" algn="tl">
                    <a:srgbClr val="C0C0C0"/>
                  </a:outerShdw>
                </a:effectLst>
                <a:ea typeface="隶书" pitchFamily="49" charset="-122"/>
              </a:rPr>
              <a:t>层</a:t>
            </a:r>
            <a:endParaRPr lang="zh-CN" altLang="en-US" sz="2800" i="0" dirty="0">
              <a:effectLst>
                <a:outerShdw blurRad="38100" dist="38100" dir="2700000" algn="tl">
                  <a:srgbClr val="C0C0C0"/>
                </a:outerShdw>
              </a:effectLst>
            </a:endParaRPr>
          </a:p>
        </p:txBody>
      </p:sp>
      <p:sp>
        <p:nvSpPr>
          <p:cNvPr id="272418" name="Text Box 34"/>
          <p:cNvSpPr txBox="1">
            <a:spLocks noChangeArrowheads="1"/>
          </p:cNvSpPr>
          <p:nvPr/>
        </p:nvSpPr>
        <p:spPr bwMode="auto">
          <a:xfrm>
            <a:off x="6515100" y="3382963"/>
            <a:ext cx="719138" cy="519112"/>
          </a:xfrm>
          <a:prstGeom prst="rect">
            <a:avLst/>
          </a:prstGeom>
          <a:noFill/>
          <a:ln w="38100">
            <a:noFill/>
            <a:miter lim="800000"/>
            <a:headEnd/>
            <a:tailEnd/>
          </a:ln>
          <a:effectLst/>
        </p:spPr>
        <p:txBody>
          <a:bodyPr wrap="none" anchor="ctr">
            <a:spAutoFit/>
          </a:bodyPr>
          <a:lstStyle/>
          <a:p>
            <a:pPr algn="ctr">
              <a:defRPr/>
            </a:pPr>
            <a:r>
              <a:rPr lang="en-US" altLang="zh-CN" sz="2800" i="0" dirty="0" smtClean="0">
                <a:solidFill>
                  <a:schemeClr val="tx2"/>
                </a:solidFill>
                <a:effectLst>
                  <a:outerShdw blurRad="38100" dist="38100" dir="2700000" algn="tl">
                    <a:srgbClr val="C0C0C0"/>
                  </a:outerShdw>
                </a:effectLst>
              </a:rPr>
              <a:t>1</a:t>
            </a:r>
            <a:r>
              <a:rPr lang="zh-CN" altLang="en-US" sz="2800" i="0" dirty="0" smtClean="0">
                <a:solidFill>
                  <a:schemeClr val="tx2"/>
                </a:solidFill>
                <a:effectLst>
                  <a:outerShdw blurRad="38100" dist="38100" dir="2700000" algn="tl">
                    <a:srgbClr val="C0C0C0"/>
                  </a:outerShdw>
                </a:effectLst>
                <a:ea typeface="隶书" pitchFamily="49" charset="-122"/>
              </a:rPr>
              <a:t>层</a:t>
            </a:r>
            <a:endParaRPr lang="zh-CN" altLang="en-US" sz="2800" i="0" dirty="0">
              <a:effectLst>
                <a:outerShdw blurRad="38100" dist="38100" dir="2700000" algn="tl">
                  <a:srgbClr val="C0C0C0"/>
                </a:outerShdw>
              </a:effectLst>
            </a:endParaRPr>
          </a:p>
        </p:txBody>
      </p:sp>
      <p:sp>
        <p:nvSpPr>
          <p:cNvPr id="272419" name="Text Box 35"/>
          <p:cNvSpPr txBox="1">
            <a:spLocks noChangeArrowheads="1"/>
          </p:cNvSpPr>
          <p:nvPr/>
        </p:nvSpPr>
        <p:spPr bwMode="auto">
          <a:xfrm>
            <a:off x="6483350" y="5059363"/>
            <a:ext cx="719138" cy="519112"/>
          </a:xfrm>
          <a:prstGeom prst="rect">
            <a:avLst/>
          </a:prstGeom>
          <a:noFill/>
          <a:ln w="38100">
            <a:noFill/>
            <a:miter lim="800000"/>
            <a:headEnd/>
            <a:tailEnd/>
          </a:ln>
          <a:effectLst/>
        </p:spPr>
        <p:txBody>
          <a:bodyPr wrap="none" anchor="ctr">
            <a:spAutoFit/>
          </a:bodyPr>
          <a:lstStyle/>
          <a:p>
            <a:pPr algn="ctr">
              <a:defRPr/>
            </a:pPr>
            <a:r>
              <a:rPr lang="en-US" altLang="zh-CN" sz="2800" i="0" dirty="0" smtClean="0">
                <a:solidFill>
                  <a:schemeClr val="tx2"/>
                </a:solidFill>
                <a:effectLst>
                  <a:outerShdw blurRad="38100" dist="38100" dir="2700000" algn="tl">
                    <a:srgbClr val="C0C0C0"/>
                  </a:outerShdw>
                </a:effectLst>
              </a:rPr>
              <a:t>3</a:t>
            </a:r>
            <a:r>
              <a:rPr lang="zh-CN" altLang="en-US" sz="2800" i="0" dirty="0" smtClean="0">
                <a:solidFill>
                  <a:schemeClr val="tx2"/>
                </a:solidFill>
                <a:effectLst>
                  <a:outerShdw blurRad="38100" dist="38100" dir="2700000" algn="tl">
                    <a:srgbClr val="C0C0C0"/>
                  </a:outerShdw>
                </a:effectLst>
                <a:ea typeface="隶书" pitchFamily="49" charset="-122"/>
              </a:rPr>
              <a:t>层</a:t>
            </a:r>
            <a:endParaRPr lang="zh-CN" altLang="en-US" sz="2800" i="0" dirty="0">
              <a:effectLst>
                <a:outerShdw blurRad="38100" dist="38100" dir="2700000" algn="tl">
                  <a:srgbClr val="C0C0C0"/>
                </a:outerShdw>
              </a:effectLst>
            </a:endParaRPr>
          </a:p>
        </p:txBody>
      </p:sp>
      <p:sp>
        <p:nvSpPr>
          <p:cNvPr id="272420" name="Text Box 36"/>
          <p:cNvSpPr txBox="1">
            <a:spLocks noChangeArrowheads="1"/>
          </p:cNvSpPr>
          <p:nvPr/>
        </p:nvSpPr>
        <p:spPr bwMode="auto">
          <a:xfrm>
            <a:off x="6515100" y="4221163"/>
            <a:ext cx="719138" cy="519112"/>
          </a:xfrm>
          <a:prstGeom prst="rect">
            <a:avLst/>
          </a:prstGeom>
          <a:noFill/>
          <a:ln w="38100">
            <a:noFill/>
            <a:miter lim="800000"/>
            <a:headEnd/>
            <a:tailEnd/>
          </a:ln>
          <a:effectLst/>
        </p:spPr>
        <p:txBody>
          <a:bodyPr wrap="none" anchor="ctr">
            <a:spAutoFit/>
          </a:bodyPr>
          <a:lstStyle/>
          <a:p>
            <a:pPr algn="ctr">
              <a:defRPr/>
            </a:pPr>
            <a:r>
              <a:rPr lang="en-US" altLang="zh-CN" sz="2800" i="0" dirty="0" smtClean="0">
                <a:solidFill>
                  <a:schemeClr val="tx2"/>
                </a:solidFill>
                <a:effectLst>
                  <a:outerShdw blurRad="38100" dist="38100" dir="2700000" algn="tl">
                    <a:srgbClr val="C0C0C0"/>
                  </a:outerShdw>
                </a:effectLst>
              </a:rPr>
              <a:t>2</a:t>
            </a:r>
            <a:r>
              <a:rPr lang="zh-CN" altLang="en-US" sz="2800" i="0" dirty="0" smtClean="0">
                <a:solidFill>
                  <a:schemeClr val="tx2"/>
                </a:solidFill>
                <a:effectLst>
                  <a:outerShdw blurRad="38100" dist="38100" dir="2700000" algn="tl">
                    <a:srgbClr val="C0C0C0"/>
                  </a:outerShdw>
                </a:effectLst>
                <a:ea typeface="隶书" pitchFamily="49" charset="-122"/>
              </a:rPr>
              <a:t>层</a:t>
            </a:r>
            <a:endParaRPr lang="zh-CN" altLang="en-US" sz="2800" i="0" dirty="0">
              <a:effectLst>
                <a:outerShdw blurRad="38100" dist="38100" dir="2700000" algn="tl">
                  <a:srgbClr val="C0C0C0"/>
                </a:outerShdw>
              </a:effectLst>
            </a:endParaRPr>
          </a:p>
        </p:txBody>
      </p:sp>
      <p:sp>
        <p:nvSpPr>
          <p:cNvPr id="272421" name="Text Box 37"/>
          <p:cNvSpPr txBox="1">
            <a:spLocks noChangeArrowheads="1"/>
          </p:cNvSpPr>
          <p:nvPr/>
        </p:nvSpPr>
        <p:spPr bwMode="auto">
          <a:xfrm>
            <a:off x="7250113" y="3787775"/>
            <a:ext cx="1112837" cy="774700"/>
          </a:xfrm>
          <a:prstGeom prst="rect">
            <a:avLst/>
          </a:prstGeom>
          <a:noFill/>
          <a:ln w="38100">
            <a:noFill/>
            <a:miter lim="800000"/>
            <a:headEnd/>
            <a:tailEnd/>
          </a:ln>
          <a:effectLst/>
        </p:spPr>
        <p:txBody>
          <a:bodyPr wrap="none" anchor="ctr">
            <a:spAutoFit/>
          </a:bodyPr>
          <a:lstStyle/>
          <a:p>
            <a:pPr algn="ctr">
              <a:lnSpc>
                <a:spcPct val="80000"/>
              </a:lnSpc>
              <a:defRPr/>
            </a:pPr>
            <a:r>
              <a:rPr lang="en-US" altLang="zh-CN" sz="2800" dirty="0">
                <a:solidFill>
                  <a:schemeClr val="accent2"/>
                </a:solidFill>
                <a:effectLst>
                  <a:outerShdw blurRad="38100" dist="38100" dir="2700000" algn="tl">
                    <a:srgbClr val="C0C0C0"/>
                  </a:outerShdw>
                </a:effectLst>
              </a:rPr>
              <a:t>height</a:t>
            </a:r>
            <a:endParaRPr lang="en-US" altLang="zh-CN" sz="2800" i="0" dirty="0">
              <a:solidFill>
                <a:schemeClr val="accent2"/>
              </a:solidFill>
              <a:effectLst>
                <a:outerShdw blurRad="38100" dist="38100" dir="2700000" algn="tl">
                  <a:srgbClr val="C0C0C0"/>
                </a:outerShdw>
              </a:effectLst>
            </a:endParaRPr>
          </a:p>
          <a:p>
            <a:pPr algn="ctr">
              <a:lnSpc>
                <a:spcPct val="80000"/>
              </a:lnSpc>
              <a:defRPr/>
            </a:pPr>
            <a:r>
              <a:rPr lang="en-US" altLang="zh-CN" sz="2800" i="0" dirty="0">
                <a:solidFill>
                  <a:schemeClr val="accent2"/>
                </a:solidFill>
                <a:effectLst>
                  <a:outerShdw blurRad="38100" dist="38100" dir="2700000" algn="tl">
                    <a:srgbClr val="C0C0C0"/>
                  </a:outerShdw>
                </a:effectLst>
              </a:rPr>
              <a:t>= </a:t>
            </a:r>
            <a:r>
              <a:rPr lang="en-US" altLang="zh-CN" sz="2800" i="0" dirty="0" smtClean="0">
                <a:solidFill>
                  <a:schemeClr val="accent2"/>
                </a:solidFill>
                <a:effectLst>
                  <a:outerShdw blurRad="38100" dist="38100" dir="2700000" algn="tl">
                    <a:srgbClr val="C0C0C0"/>
                  </a:outerShdw>
                </a:effectLst>
              </a:rPr>
              <a:t>3</a:t>
            </a:r>
            <a:endParaRPr lang="en-US" altLang="zh-CN" sz="2800" i="0" dirty="0">
              <a:effectLst>
                <a:outerShdw blurRad="38100" dist="38100" dir="2700000" algn="tl">
                  <a:srgbClr val="C0C0C0"/>
                </a:outerShdw>
              </a:effectLst>
            </a:endParaRPr>
          </a:p>
        </p:txBody>
      </p:sp>
      <p:sp>
        <p:nvSpPr>
          <p:cNvPr id="272422" name="Line 38"/>
          <p:cNvSpPr>
            <a:spLocks noChangeShapeType="1"/>
          </p:cNvSpPr>
          <p:nvPr/>
        </p:nvSpPr>
        <p:spPr bwMode="auto">
          <a:xfrm>
            <a:off x="7620000" y="2667000"/>
            <a:ext cx="304800" cy="0"/>
          </a:xfrm>
          <a:prstGeom prst="line">
            <a:avLst/>
          </a:prstGeom>
          <a:noFill/>
          <a:ln w="38100">
            <a:solidFill>
              <a:srgbClr val="009900"/>
            </a:solidFill>
            <a:round/>
            <a:headEnd/>
            <a:tailEnd/>
          </a:ln>
        </p:spPr>
        <p:txBody>
          <a:bodyPr wrap="none" anchor="ctr"/>
          <a:lstStyle/>
          <a:p>
            <a:endParaRPr lang="zh-CN" altLang="en-US"/>
          </a:p>
        </p:txBody>
      </p:sp>
      <p:sp>
        <p:nvSpPr>
          <p:cNvPr id="272423" name="Line 39"/>
          <p:cNvSpPr>
            <a:spLocks noChangeShapeType="1"/>
          </p:cNvSpPr>
          <p:nvPr/>
        </p:nvSpPr>
        <p:spPr bwMode="auto">
          <a:xfrm flipV="1">
            <a:off x="7772400" y="2667000"/>
            <a:ext cx="0" cy="10668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272424" name="Line 40"/>
          <p:cNvSpPr>
            <a:spLocks noChangeShapeType="1"/>
          </p:cNvSpPr>
          <p:nvPr/>
        </p:nvSpPr>
        <p:spPr bwMode="auto">
          <a:xfrm>
            <a:off x="7620000" y="5562600"/>
            <a:ext cx="304800" cy="0"/>
          </a:xfrm>
          <a:prstGeom prst="line">
            <a:avLst/>
          </a:prstGeom>
          <a:noFill/>
          <a:ln w="38100">
            <a:solidFill>
              <a:srgbClr val="009900"/>
            </a:solidFill>
            <a:round/>
            <a:headEnd/>
            <a:tailEnd/>
          </a:ln>
        </p:spPr>
        <p:txBody>
          <a:bodyPr wrap="none" anchor="ctr"/>
          <a:lstStyle/>
          <a:p>
            <a:endParaRPr lang="zh-CN" altLang="en-US"/>
          </a:p>
        </p:txBody>
      </p:sp>
      <p:sp>
        <p:nvSpPr>
          <p:cNvPr id="272425" name="Line 41"/>
          <p:cNvSpPr>
            <a:spLocks noChangeShapeType="1"/>
          </p:cNvSpPr>
          <p:nvPr/>
        </p:nvSpPr>
        <p:spPr bwMode="auto">
          <a:xfrm flipV="1">
            <a:off x="7772400" y="4495800"/>
            <a:ext cx="0" cy="1066800"/>
          </a:xfrm>
          <a:prstGeom prst="line">
            <a:avLst/>
          </a:prstGeom>
          <a:noFill/>
          <a:ln w="38100">
            <a:solidFill>
              <a:srgbClr val="009900"/>
            </a:solidFill>
            <a:round/>
            <a:headEnd type="triangle" w="sm" len="lg"/>
            <a:tailEnd type="none" w="sm" len="lg"/>
          </a:ln>
        </p:spPr>
        <p:txBody>
          <a:bodyPr wrap="none" anchor="ctr"/>
          <a:lstStyle/>
          <a:p>
            <a:endParaRPr lang="zh-CN" altLang="en-US"/>
          </a:p>
        </p:txBody>
      </p:sp>
      <p:sp>
        <p:nvSpPr>
          <p:cNvPr id="272426" name="Text Box 42"/>
          <p:cNvSpPr txBox="1">
            <a:spLocks noChangeArrowheads="1"/>
          </p:cNvSpPr>
          <p:nvPr/>
        </p:nvSpPr>
        <p:spPr bwMode="auto">
          <a:xfrm>
            <a:off x="3276600" y="25908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A</a:t>
            </a:r>
            <a:endParaRPr lang="en-US" altLang="zh-CN" b="0" i="0"/>
          </a:p>
        </p:txBody>
      </p:sp>
      <p:sp>
        <p:nvSpPr>
          <p:cNvPr id="272427" name="Text Box 43"/>
          <p:cNvSpPr txBox="1">
            <a:spLocks noChangeArrowheads="1"/>
          </p:cNvSpPr>
          <p:nvPr/>
        </p:nvSpPr>
        <p:spPr bwMode="auto">
          <a:xfrm>
            <a:off x="3276600" y="34290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C</a:t>
            </a:r>
            <a:endParaRPr lang="en-US" altLang="zh-CN" b="0" i="0"/>
          </a:p>
        </p:txBody>
      </p:sp>
      <p:sp>
        <p:nvSpPr>
          <p:cNvPr id="272428" name="Text Box 44"/>
          <p:cNvSpPr txBox="1">
            <a:spLocks noChangeArrowheads="1"/>
          </p:cNvSpPr>
          <p:nvPr/>
        </p:nvSpPr>
        <p:spPr bwMode="auto">
          <a:xfrm>
            <a:off x="3267075" y="4281488"/>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G</a:t>
            </a:r>
            <a:endParaRPr lang="en-US" altLang="zh-CN" b="0" i="0"/>
          </a:p>
        </p:txBody>
      </p:sp>
      <p:sp>
        <p:nvSpPr>
          <p:cNvPr id="272429" name="Text Box 45"/>
          <p:cNvSpPr txBox="1">
            <a:spLocks noChangeArrowheads="1"/>
          </p:cNvSpPr>
          <p:nvPr/>
        </p:nvSpPr>
        <p:spPr bwMode="auto">
          <a:xfrm>
            <a:off x="2133600" y="34290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B</a:t>
            </a:r>
            <a:endParaRPr lang="en-US" altLang="zh-CN" b="0" i="0"/>
          </a:p>
        </p:txBody>
      </p:sp>
      <p:sp>
        <p:nvSpPr>
          <p:cNvPr id="272430" name="Text Box 46"/>
          <p:cNvSpPr txBox="1">
            <a:spLocks noChangeArrowheads="1"/>
          </p:cNvSpPr>
          <p:nvPr/>
        </p:nvSpPr>
        <p:spPr bwMode="auto">
          <a:xfrm>
            <a:off x="4648200" y="34432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D</a:t>
            </a:r>
            <a:endParaRPr lang="en-US" altLang="zh-CN" b="0" i="0"/>
          </a:p>
        </p:txBody>
      </p:sp>
      <p:sp>
        <p:nvSpPr>
          <p:cNvPr id="272431" name="Text Box 47"/>
          <p:cNvSpPr txBox="1">
            <a:spLocks noChangeArrowheads="1"/>
          </p:cNvSpPr>
          <p:nvPr/>
        </p:nvSpPr>
        <p:spPr bwMode="auto">
          <a:xfrm>
            <a:off x="1762125" y="4281488"/>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E</a:t>
            </a:r>
            <a:endParaRPr lang="en-US" altLang="zh-CN" b="0" i="0"/>
          </a:p>
        </p:txBody>
      </p:sp>
      <p:sp>
        <p:nvSpPr>
          <p:cNvPr id="272432" name="Text Box 48"/>
          <p:cNvSpPr txBox="1">
            <a:spLocks noChangeArrowheads="1"/>
          </p:cNvSpPr>
          <p:nvPr/>
        </p:nvSpPr>
        <p:spPr bwMode="auto">
          <a:xfrm>
            <a:off x="2447925" y="4281488"/>
            <a:ext cx="401638"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F</a:t>
            </a:r>
            <a:endParaRPr lang="en-US" altLang="zh-CN" b="0" i="0"/>
          </a:p>
        </p:txBody>
      </p:sp>
      <p:sp>
        <p:nvSpPr>
          <p:cNvPr id="272433" name="Text Box 49"/>
          <p:cNvSpPr txBox="1">
            <a:spLocks noChangeArrowheads="1"/>
          </p:cNvSpPr>
          <p:nvPr/>
        </p:nvSpPr>
        <p:spPr bwMode="auto">
          <a:xfrm>
            <a:off x="1387475" y="51196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K</a:t>
            </a:r>
            <a:endParaRPr lang="en-US" altLang="zh-CN" b="0" i="0"/>
          </a:p>
        </p:txBody>
      </p:sp>
      <p:sp>
        <p:nvSpPr>
          <p:cNvPr id="272434" name="Text Box 50"/>
          <p:cNvSpPr txBox="1">
            <a:spLocks noChangeArrowheads="1"/>
          </p:cNvSpPr>
          <p:nvPr/>
        </p:nvSpPr>
        <p:spPr bwMode="auto">
          <a:xfrm>
            <a:off x="2133600" y="5119688"/>
            <a:ext cx="401638"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L</a:t>
            </a:r>
            <a:endParaRPr lang="en-US" altLang="zh-CN" b="0" i="0"/>
          </a:p>
        </p:txBody>
      </p:sp>
      <p:sp>
        <p:nvSpPr>
          <p:cNvPr id="272435" name="Text Box 51"/>
          <p:cNvSpPr txBox="1">
            <a:spLocks noChangeArrowheads="1"/>
          </p:cNvSpPr>
          <p:nvPr/>
        </p:nvSpPr>
        <p:spPr bwMode="auto">
          <a:xfrm>
            <a:off x="3952875" y="42814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H</a:t>
            </a:r>
            <a:endParaRPr lang="en-US" altLang="zh-CN" b="0" i="0"/>
          </a:p>
        </p:txBody>
      </p:sp>
      <p:sp>
        <p:nvSpPr>
          <p:cNvPr id="272436" name="Text Box 52"/>
          <p:cNvSpPr txBox="1">
            <a:spLocks noChangeArrowheads="1"/>
          </p:cNvSpPr>
          <p:nvPr/>
        </p:nvSpPr>
        <p:spPr bwMode="auto">
          <a:xfrm>
            <a:off x="3892550" y="5119688"/>
            <a:ext cx="481013"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M</a:t>
            </a:r>
            <a:endParaRPr lang="en-US" altLang="zh-CN" b="0" i="0"/>
          </a:p>
        </p:txBody>
      </p:sp>
      <p:sp>
        <p:nvSpPr>
          <p:cNvPr id="272437" name="Text Box 53"/>
          <p:cNvSpPr txBox="1">
            <a:spLocks noChangeArrowheads="1"/>
          </p:cNvSpPr>
          <p:nvPr/>
        </p:nvSpPr>
        <p:spPr bwMode="auto">
          <a:xfrm>
            <a:off x="4676775" y="4281488"/>
            <a:ext cx="28257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I</a:t>
            </a:r>
            <a:endParaRPr lang="en-US" altLang="zh-CN" b="0" i="0"/>
          </a:p>
        </p:txBody>
      </p:sp>
      <p:sp>
        <p:nvSpPr>
          <p:cNvPr id="272438" name="Text Box 54"/>
          <p:cNvSpPr txBox="1">
            <a:spLocks noChangeArrowheads="1"/>
          </p:cNvSpPr>
          <p:nvPr/>
        </p:nvSpPr>
        <p:spPr bwMode="auto">
          <a:xfrm>
            <a:off x="5353050" y="4281488"/>
            <a:ext cx="382588"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J</a:t>
            </a:r>
            <a:endParaRPr lang="en-US" altLang="zh-CN" b="0" i="0"/>
          </a:p>
        </p:txBody>
      </p:sp>
      <p:sp>
        <p:nvSpPr>
          <p:cNvPr id="53" name="灯片编号占位符 52"/>
          <p:cNvSpPr>
            <a:spLocks noGrp="1"/>
          </p:cNvSpPr>
          <p:nvPr>
            <p:ph type="sldNum" sz="quarter" idx="12"/>
          </p:nvPr>
        </p:nvSpPr>
        <p:spPr/>
        <p:txBody>
          <a:bodyPr/>
          <a:lstStyle/>
          <a:p>
            <a:pPr>
              <a:defRPr/>
            </a:pPr>
            <a:fld id="{40D23E0A-D758-45BD-827F-90FA2C1CB3A3}" type="slidenum">
              <a:rPr lang="en-US" altLang="zh-CN" smtClean="0"/>
              <a:pPr>
                <a:defRPr/>
              </a:pPr>
              <a:t>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checkerboard(across)">
                                      <p:cBhvr>
                                        <p:cTn id="7" dur="500"/>
                                        <p:tgtEl>
                                          <p:spTgt spid="27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72413"/>
                                        </p:tgtEl>
                                        <p:attrNameLst>
                                          <p:attrName>style.visibility</p:attrName>
                                        </p:attrNameLst>
                                      </p:cBhvr>
                                      <p:to>
                                        <p:strVal val="visible"/>
                                      </p:to>
                                    </p:set>
                                    <p:anim calcmode="lin" valueType="num">
                                      <p:cBhvr additive="base">
                                        <p:cTn id="12" dur="500" fill="hold"/>
                                        <p:tgtEl>
                                          <p:spTgt spid="272413"/>
                                        </p:tgtEl>
                                        <p:attrNameLst>
                                          <p:attrName>ppt_x</p:attrName>
                                        </p:attrNameLst>
                                      </p:cBhvr>
                                      <p:tavLst>
                                        <p:tav tm="0">
                                          <p:val>
                                            <p:strVal val="#ppt_x"/>
                                          </p:val>
                                        </p:tav>
                                        <p:tav tm="100000">
                                          <p:val>
                                            <p:strVal val="#ppt_x"/>
                                          </p:val>
                                        </p:tav>
                                      </p:tavLst>
                                    </p:anim>
                                    <p:anim calcmode="lin" valueType="num">
                                      <p:cBhvr additive="base">
                                        <p:cTn id="13" dur="500" fill="hold"/>
                                        <p:tgtEl>
                                          <p:spTgt spid="272413"/>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272412"/>
                                        </p:tgtEl>
                                        <p:attrNameLst>
                                          <p:attrName>style.visibility</p:attrName>
                                        </p:attrNameLst>
                                      </p:cBhvr>
                                      <p:to>
                                        <p:strVal val="visible"/>
                                      </p:to>
                                    </p:set>
                                    <p:anim calcmode="lin" valueType="num">
                                      <p:cBhvr additive="base">
                                        <p:cTn id="16" dur="500" fill="hold"/>
                                        <p:tgtEl>
                                          <p:spTgt spid="272412"/>
                                        </p:tgtEl>
                                        <p:attrNameLst>
                                          <p:attrName>ppt_x</p:attrName>
                                        </p:attrNameLst>
                                      </p:cBhvr>
                                      <p:tavLst>
                                        <p:tav tm="0">
                                          <p:val>
                                            <p:strVal val="#ppt_x"/>
                                          </p:val>
                                        </p:tav>
                                        <p:tav tm="100000">
                                          <p:val>
                                            <p:strVal val="#ppt_x"/>
                                          </p:val>
                                        </p:tav>
                                      </p:tavLst>
                                    </p:anim>
                                    <p:anim calcmode="lin" valueType="num">
                                      <p:cBhvr additive="base">
                                        <p:cTn id="17" dur="500" fill="hold"/>
                                        <p:tgtEl>
                                          <p:spTgt spid="272412"/>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272410"/>
                                        </p:tgtEl>
                                        <p:attrNameLst>
                                          <p:attrName>style.visibility</p:attrName>
                                        </p:attrNameLst>
                                      </p:cBhvr>
                                      <p:to>
                                        <p:strVal val="visible"/>
                                      </p:to>
                                    </p:set>
                                    <p:anim calcmode="lin" valueType="num">
                                      <p:cBhvr additive="base">
                                        <p:cTn id="20" dur="500" fill="hold"/>
                                        <p:tgtEl>
                                          <p:spTgt spid="272410"/>
                                        </p:tgtEl>
                                        <p:attrNameLst>
                                          <p:attrName>ppt_x</p:attrName>
                                        </p:attrNameLst>
                                      </p:cBhvr>
                                      <p:tavLst>
                                        <p:tav tm="0">
                                          <p:val>
                                            <p:strVal val="#ppt_x"/>
                                          </p:val>
                                        </p:tav>
                                        <p:tav tm="100000">
                                          <p:val>
                                            <p:strVal val="#ppt_x"/>
                                          </p:val>
                                        </p:tav>
                                      </p:tavLst>
                                    </p:anim>
                                    <p:anim calcmode="lin" valueType="num">
                                      <p:cBhvr additive="base">
                                        <p:cTn id="21" dur="500" fill="hold"/>
                                        <p:tgtEl>
                                          <p:spTgt spid="272410"/>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272411"/>
                                        </p:tgtEl>
                                        <p:attrNameLst>
                                          <p:attrName>style.visibility</p:attrName>
                                        </p:attrNameLst>
                                      </p:cBhvr>
                                      <p:to>
                                        <p:strVal val="visible"/>
                                      </p:to>
                                    </p:set>
                                    <p:anim calcmode="lin" valueType="num">
                                      <p:cBhvr additive="base">
                                        <p:cTn id="24" dur="500" fill="hold"/>
                                        <p:tgtEl>
                                          <p:spTgt spid="272411"/>
                                        </p:tgtEl>
                                        <p:attrNameLst>
                                          <p:attrName>ppt_x</p:attrName>
                                        </p:attrNameLst>
                                      </p:cBhvr>
                                      <p:tavLst>
                                        <p:tav tm="0">
                                          <p:val>
                                            <p:strVal val="#ppt_x"/>
                                          </p:val>
                                        </p:tav>
                                        <p:tav tm="100000">
                                          <p:val>
                                            <p:strVal val="#ppt_x"/>
                                          </p:val>
                                        </p:tav>
                                      </p:tavLst>
                                    </p:anim>
                                    <p:anim calcmode="lin" valueType="num">
                                      <p:cBhvr additive="base">
                                        <p:cTn id="25" dur="500" fill="hold"/>
                                        <p:tgtEl>
                                          <p:spTgt spid="27241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272409"/>
                                        </p:tgtEl>
                                        <p:attrNameLst>
                                          <p:attrName>style.visibility</p:attrName>
                                        </p:attrNameLst>
                                      </p:cBhvr>
                                      <p:to>
                                        <p:strVal val="visible"/>
                                      </p:to>
                                    </p:set>
                                    <p:anim calcmode="lin" valueType="num">
                                      <p:cBhvr additive="base">
                                        <p:cTn id="28" dur="500" fill="hold"/>
                                        <p:tgtEl>
                                          <p:spTgt spid="272409"/>
                                        </p:tgtEl>
                                        <p:attrNameLst>
                                          <p:attrName>ppt_x</p:attrName>
                                        </p:attrNameLst>
                                      </p:cBhvr>
                                      <p:tavLst>
                                        <p:tav tm="0">
                                          <p:val>
                                            <p:strVal val="#ppt_x"/>
                                          </p:val>
                                        </p:tav>
                                        <p:tav tm="100000">
                                          <p:val>
                                            <p:strVal val="#ppt_x"/>
                                          </p:val>
                                        </p:tav>
                                      </p:tavLst>
                                    </p:anim>
                                    <p:anim calcmode="lin" valueType="num">
                                      <p:cBhvr additive="base">
                                        <p:cTn id="29" dur="500" fill="hold"/>
                                        <p:tgtEl>
                                          <p:spTgt spid="272409"/>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272407"/>
                                        </p:tgtEl>
                                        <p:attrNameLst>
                                          <p:attrName>style.visibility</p:attrName>
                                        </p:attrNameLst>
                                      </p:cBhvr>
                                      <p:to>
                                        <p:strVal val="visible"/>
                                      </p:to>
                                    </p:set>
                                    <p:anim calcmode="lin" valueType="num">
                                      <p:cBhvr additive="base">
                                        <p:cTn id="32" dur="500" fill="hold"/>
                                        <p:tgtEl>
                                          <p:spTgt spid="272407"/>
                                        </p:tgtEl>
                                        <p:attrNameLst>
                                          <p:attrName>ppt_x</p:attrName>
                                        </p:attrNameLst>
                                      </p:cBhvr>
                                      <p:tavLst>
                                        <p:tav tm="0">
                                          <p:val>
                                            <p:strVal val="#ppt_x"/>
                                          </p:val>
                                        </p:tav>
                                        <p:tav tm="100000">
                                          <p:val>
                                            <p:strVal val="#ppt_x"/>
                                          </p:val>
                                        </p:tav>
                                      </p:tavLst>
                                    </p:anim>
                                    <p:anim calcmode="lin" valueType="num">
                                      <p:cBhvr additive="base">
                                        <p:cTn id="33" dur="500" fill="hold"/>
                                        <p:tgtEl>
                                          <p:spTgt spid="272407"/>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272406"/>
                                        </p:tgtEl>
                                        <p:attrNameLst>
                                          <p:attrName>style.visibility</p:attrName>
                                        </p:attrNameLst>
                                      </p:cBhvr>
                                      <p:to>
                                        <p:strVal val="visible"/>
                                      </p:to>
                                    </p:set>
                                    <p:anim calcmode="lin" valueType="num">
                                      <p:cBhvr additive="base">
                                        <p:cTn id="36" dur="500" fill="hold"/>
                                        <p:tgtEl>
                                          <p:spTgt spid="272406"/>
                                        </p:tgtEl>
                                        <p:attrNameLst>
                                          <p:attrName>ppt_x</p:attrName>
                                        </p:attrNameLst>
                                      </p:cBhvr>
                                      <p:tavLst>
                                        <p:tav tm="0">
                                          <p:val>
                                            <p:strVal val="#ppt_x"/>
                                          </p:val>
                                        </p:tav>
                                        <p:tav tm="100000">
                                          <p:val>
                                            <p:strVal val="#ppt_x"/>
                                          </p:val>
                                        </p:tav>
                                      </p:tavLst>
                                    </p:anim>
                                    <p:anim calcmode="lin" valueType="num">
                                      <p:cBhvr additive="base">
                                        <p:cTn id="37" dur="500" fill="hold"/>
                                        <p:tgtEl>
                                          <p:spTgt spid="272406"/>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272405"/>
                                        </p:tgtEl>
                                        <p:attrNameLst>
                                          <p:attrName>style.visibility</p:attrName>
                                        </p:attrNameLst>
                                      </p:cBhvr>
                                      <p:to>
                                        <p:strVal val="visible"/>
                                      </p:to>
                                    </p:set>
                                    <p:anim calcmode="lin" valueType="num">
                                      <p:cBhvr additive="base">
                                        <p:cTn id="40" dur="500" fill="hold"/>
                                        <p:tgtEl>
                                          <p:spTgt spid="272405"/>
                                        </p:tgtEl>
                                        <p:attrNameLst>
                                          <p:attrName>ppt_x</p:attrName>
                                        </p:attrNameLst>
                                      </p:cBhvr>
                                      <p:tavLst>
                                        <p:tav tm="0">
                                          <p:val>
                                            <p:strVal val="#ppt_x"/>
                                          </p:val>
                                        </p:tav>
                                        <p:tav tm="100000">
                                          <p:val>
                                            <p:strVal val="#ppt_x"/>
                                          </p:val>
                                        </p:tav>
                                      </p:tavLst>
                                    </p:anim>
                                    <p:anim calcmode="lin" valueType="num">
                                      <p:cBhvr additive="base">
                                        <p:cTn id="41" dur="500" fill="hold"/>
                                        <p:tgtEl>
                                          <p:spTgt spid="272405"/>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272404"/>
                                        </p:tgtEl>
                                        <p:attrNameLst>
                                          <p:attrName>style.visibility</p:attrName>
                                        </p:attrNameLst>
                                      </p:cBhvr>
                                      <p:to>
                                        <p:strVal val="visible"/>
                                      </p:to>
                                    </p:set>
                                    <p:anim calcmode="lin" valueType="num">
                                      <p:cBhvr additive="base">
                                        <p:cTn id="44" dur="500" fill="hold"/>
                                        <p:tgtEl>
                                          <p:spTgt spid="272404"/>
                                        </p:tgtEl>
                                        <p:attrNameLst>
                                          <p:attrName>ppt_x</p:attrName>
                                        </p:attrNameLst>
                                      </p:cBhvr>
                                      <p:tavLst>
                                        <p:tav tm="0">
                                          <p:val>
                                            <p:strVal val="#ppt_x"/>
                                          </p:val>
                                        </p:tav>
                                        <p:tav tm="100000">
                                          <p:val>
                                            <p:strVal val="#ppt_x"/>
                                          </p:val>
                                        </p:tav>
                                      </p:tavLst>
                                    </p:anim>
                                    <p:anim calcmode="lin" valueType="num">
                                      <p:cBhvr additive="base">
                                        <p:cTn id="45" dur="500" fill="hold"/>
                                        <p:tgtEl>
                                          <p:spTgt spid="27240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272403"/>
                                        </p:tgtEl>
                                        <p:attrNameLst>
                                          <p:attrName>style.visibility</p:attrName>
                                        </p:attrNameLst>
                                      </p:cBhvr>
                                      <p:to>
                                        <p:strVal val="visible"/>
                                      </p:to>
                                    </p:set>
                                    <p:anim calcmode="lin" valueType="num">
                                      <p:cBhvr additive="base">
                                        <p:cTn id="48" dur="500" fill="hold"/>
                                        <p:tgtEl>
                                          <p:spTgt spid="272403"/>
                                        </p:tgtEl>
                                        <p:attrNameLst>
                                          <p:attrName>ppt_x</p:attrName>
                                        </p:attrNameLst>
                                      </p:cBhvr>
                                      <p:tavLst>
                                        <p:tav tm="0">
                                          <p:val>
                                            <p:strVal val="#ppt_x"/>
                                          </p:val>
                                        </p:tav>
                                        <p:tav tm="100000">
                                          <p:val>
                                            <p:strVal val="#ppt_x"/>
                                          </p:val>
                                        </p:tav>
                                      </p:tavLst>
                                    </p:anim>
                                    <p:anim calcmode="lin" valueType="num">
                                      <p:cBhvr additive="base">
                                        <p:cTn id="49" dur="500" fill="hold"/>
                                        <p:tgtEl>
                                          <p:spTgt spid="272403"/>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0"/>
                                  </p:stCondLst>
                                  <p:childTnLst>
                                    <p:set>
                                      <p:cBhvr>
                                        <p:cTn id="51" dur="1" fill="hold">
                                          <p:stCondLst>
                                            <p:cond delay="0"/>
                                          </p:stCondLst>
                                        </p:cTn>
                                        <p:tgtEl>
                                          <p:spTgt spid="272388"/>
                                        </p:tgtEl>
                                        <p:attrNameLst>
                                          <p:attrName>style.visibility</p:attrName>
                                        </p:attrNameLst>
                                      </p:cBhvr>
                                      <p:to>
                                        <p:strVal val="visible"/>
                                      </p:to>
                                    </p:set>
                                    <p:anim calcmode="lin" valueType="num">
                                      <p:cBhvr additive="base">
                                        <p:cTn id="52" dur="500" fill="hold"/>
                                        <p:tgtEl>
                                          <p:spTgt spid="272388"/>
                                        </p:tgtEl>
                                        <p:attrNameLst>
                                          <p:attrName>ppt_x</p:attrName>
                                        </p:attrNameLst>
                                      </p:cBhvr>
                                      <p:tavLst>
                                        <p:tav tm="0">
                                          <p:val>
                                            <p:strVal val="#ppt_x"/>
                                          </p:val>
                                        </p:tav>
                                        <p:tav tm="100000">
                                          <p:val>
                                            <p:strVal val="#ppt_x"/>
                                          </p:val>
                                        </p:tav>
                                      </p:tavLst>
                                    </p:anim>
                                    <p:anim calcmode="lin" valueType="num">
                                      <p:cBhvr additive="base">
                                        <p:cTn id="53" dur="500" fill="hold"/>
                                        <p:tgtEl>
                                          <p:spTgt spid="272388"/>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272390"/>
                                        </p:tgtEl>
                                        <p:attrNameLst>
                                          <p:attrName>style.visibility</p:attrName>
                                        </p:attrNameLst>
                                      </p:cBhvr>
                                      <p:to>
                                        <p:strVal val="visible"/>
                                      </p:to>
                                    </p:set>
                                    <p:anim calcmode="lin" valueType="num">
                                      <p:cBhvr additive="base">
                                        <p:cTn id="56" dur="500" fill="hold"/>
                                        <p:tgtEl>
                                          <p:spTgt spid="272390"/>
                                        </p:tgtEl>
                                        <p:attrNameLst>
                                          <p:attrName>ppt_x</p:attrName>
                                        </p:attrNameLst>
                                      </p:cBhvr>
                                      <p:tavLst>
                                        <p:tav tm="0">
                                          <p:val>
                                            <p:strVal val="#ppt_x"/>
                                          </p:val>
                                        </p:tav>
                                        <p:tav tm="100000">
                                          <p:val>
                                            <p:strVal val="#ppt_x"/>
                                          </p:val>
                                        </p:tav>
                                      </p:tavLst>
                                    </p:anim>
                                    <p:anim calcmode="lin" valueType="num">
                                      <p:cBhvr additive="base">
                                        <p:cTn id="57" dur="500" fill="hold"/>
                                        <p:tgtEl>
                                          <p:spTgt spid="272390"/>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272391"/>
                                        </p:tgtEl>
                                        <p:attrNameLst>
                                          <p:attrName>style.visibility</p:attrName>
                                        </p:attrNameLst>
                                      </p:cBhvr>
                                      <p:to>
                                        <p:strVal val="visible"/>
                                      </p:to>
                                    </p:set>
                                    <p:anim calcmode="lin" valueType="num">
                                      <p:cBhvr additive="base">
                                        <p:cTn id="60" dur="500" fill="hold"/>
                                        <p:tgtEl>
                                          <p:spTgt spid="272391"/>
                                        </p:tgtEl>
                                        <p:attrNameLst>
                                          <p:attrName>ppt_x</p:attrName>
                                        </p:attrNameLst>
                                      </p:cBhvr>
                                      <p:tavLst>
                                        <p:tav tm="0">
                                          <p:val>
                                            <p:strVal val="#ppt_x"/>
                                          </p:val>
                                        </p:tav>
                                        <p:tav tm="100000">
                                          <p:val>
                                            <p:strVal val="#ppt_x"/>
                                          </p:val>
                                        </p:tav>
                                      </p:tavLst>
                                    </p:anim>
                                    <p:anim calcmode="lin" valueType="num">
                                      <p:cBhvr additive="base">
                                        <p:cTn id="61" dur="500" fill="hold"/>
                                        <p:tgtEl>
                                          <p:spTgt spid="272391"/>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272392"/>
                                        </p:tgtEl>
                                        <p:attrNameLst>
                                          <p:attrName>style.visibility</p:attrName>
                                        </p:attrNameLst>
                                      </p:cBhvr>
                                      <p:to>
                                        <p:strVal val="visible"/>
                                      </p:to>
                                    </p:set>
                                    <p:anim calcmode="lin" valueType="num">
                                      <p:cBhvr additive="base">
                                        <p:cTn id="64" dur="500" fill="hold"/>
                                        <p:tgtEl>
                                          <p:spTgt spid="272392"/>
                                        </p:tgtEl>
                                        <p:attrNameLst>
                                          <p:attrName>ppt_x</p:attrName>
                                        </p:attrNameLst>
                                      </p:cBhvr>
                                      <p:tavLst>
                                        <p:tav tm="0">
                                          <p:val>
                                            <p:strVal val="#ppt_x"/>
                                          </p:val>
                                        </p:tav>
                                        <p:tav tm="100000">
                                          <p:val>
                                            <p:strVal val="#ppt_x"/>
                                          </p:val>
                                        </p:tav>
                                      </p:tavLst>
                                    </p:anim>
                                    <p:anim calcmode="lin" valueType="num">
                                      <p:cBhvr additive="base">
                                        <p:cTn id="65" dur="500" fill="hold"/>
                                        <p:tgtEl>
                                          <p:spTgt spid="272392"/>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272394"/>
                                        </p:tgtEl>
                                        <p:attrNameLst>
                                          <p:attrName>style.visibility</p:attrName>
                                        </p:attrNameLst>
                                      </p:cBhvr>
                                      <p:to>
                                        <p:strVal val="visible"/>
                                      </p:to>
                                    </p:set>
                                    <p:anim calcmode="lin" valueType="num">
                                      <p:cBhvr additive="base">
                                        <p:cTn id="68" dur="500" fill="hold"/>
                                        <p:tgtEl>
                                          <p:spTgt spid="272394"/>
                                        </p:tgtEl>
                                        <p:attrNameLst>
                                          <p:attrName>ppt_x</p:attrName>
                                        </p:attrNameLst>
                                      </p:cBhvr>
                                      <p:tavLst>
                                        <p:tav tm="0">
                                          <p:val>
                                            <p:strVal val="#ppt_x"/>
                                          </p:val>
                                        </p:tav>
                                        <p:tav tm="100000">
                                          <p:val>
                                            <p:strVal val="#ppt_x"/>
                                          </p:val>
                                        </p:tav>
                                      </p:tavLst>
                                    </p:anim>
                                    <p:anim calcmode="lin" valueType="num">
                                      <p:cBhvr additive="base">
                                        <p:cTn id="69" dur="500" fill="hold"/>
                                        <p:tgtEl>
                                          <p:spTgt spid="272394"/>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72395"/>
                                        </p:tgtEl>
                                        <p:attrNameLst>
                                          <p:attrName>style.visibility</p:attrName>
                                        </p:attrNameLst>
                                      </p:cBhvr>
                                      <p:to>
                                        <p:strVal val="visible"/>
                                      </p:to>
                                    </p:set>
                                    <p:anim calcmode="lin" valueType="num">
                                      <p:cBhvr additive="base">
                                        <p:cTn id="72" dur="500" fill="hold"/>
                                        <p:tgtEl>
                                          <p:spTgt spid="272395"/>
                                        </p:tgtEl>
                                        <p:attrNameLst>
                                          <p:attrName>ppt_x</p:attrName>
                                        </p:attrNameLst>
                                      </p:cBhvr>
                                      <p:tavLst>
                                        <p:tav tm="0">
                                          <p:val>
                                            <p:strVal val="#ppt_x"/>
                                          </p:val>
                                        </p:tav>
                                        <p:tav tm="100000">
                                          <p:val>
                                            <p:strVal val="#ppt_x"/>
                                          </p:val>
                                        </p:tav>
                                      </p:tavLst>
                                    </p:anim>
                                    <p:anim calcmode="lin" valueType="num">
                                      <p:cBhvr additive="base">
                                        <p:cTn id="73" dur="500" fill="hold"/>
                                        <p:tgtEl>
                                          <p:spTgt spid="272395"/>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272396"/>
                                        </p:tgtEl>
                                        <p:attrNameLst>
                                          <p:attrName>style.visibility</p:attrName>
                                        </p:attrNameLst>
                                      </p:cBhvr>
                                      <p:to>
                                        <p:strVal val="visible"/>
                                      </p:to>
                                    </p:set>
                                    <p:anim calcmode="lin" valueType="num">
                                      <p:cBhvr additive="base">
                                        <p:cTn id="76" dur="500" fill="hold"/>
                                        <p:tgtEl>
                                          <p:spTgt spid="272396"/>
                                        </p:tgtEl>
                                        <p:attrNameLst>
                                          <p:attrName>ppt_x</p:attrName>
                                        </p:attrNameLst>
                                      </p:cBhvr>
                                      <p:tavLst>
                                        <p:tav tm="0">
                                          <p:val>
                                            <p:strVal val="#ppt_x"/>
                                          </p:val>
                                        </p:tav>
                                        <p:tav tm="100000">
                                          <p:val>
                                            <p:strVal val="#ppt_x"/>
                                          </p:val>
                                        </p:tav>
                                      </p:tavLst>
                                    </p:anim>
                                    <p:anim calcmode="lin" valueType="num">
                                      <p:cBhvr additive="base">
                                        <p:cTn id="77" dur="500" fill="hold"/>
                                        <p:tgtEl>
                                          <p:spTgt spid="272396"/>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0"/>
                                  </p:stCondLst>
                                  <p:childTnLst>
                                    <p:set>
                                      <p:cBhvr>
                                        <p:cTn id="79" dur="1" fill="hold">
                                          <p:stCondLst>
                                            <p:cond delay="0"/>
                                          </p:stCondLst>
                                        </p:cTn>
                                        <p:tgtEl>
                                          <p:spTgt spid="272397"/>
                                        </p:tgtEl>
                                        <p:attrNameLst>
                                          <p:attrName>style.visibility</p:attrName>
                                        </p:attrNameLst>
                                      </p:cBhvr>
                                      <p:to>
                                        <p:strVal val="visible"/>
                                      </p:to>
                                    </p:set>
                                    <p:anim calcmode="lin" valueType="num">
                                      <p:cBhvr additive="base">
                                        <p:cTn id="80" dur="500" fill="hold"/>
                                        <p:tgtEl>
                                          <p:spTgt spid="272397"/>
                                        </p:tgtEl>
                                        <p:attrNameLst>
                                          <p:attrName>ppt_x</p:attrName>
                                        </p:attrNameLst>
                                      </p:cBhvr>
                                      <p:tavLst>
                                        <p:tav tm="0">
                                          <p:val>
                                            <p:strVal val="#ppt_x"/>
                                          </p:val>
                                        </p:tav>
                                        <p:tav tm="100000">
                                          <p:val>
                                            <p:strVal val="#ppt_x"/>
                                          </p:val>
                                        </p:tav>
                                      </p:tavLst>
                                    </p:anim>
                                    <p:anim calcmode="lin" valueType="num">
                                      <p:cBhvr additive="base">
                                        <p:cTn id="81" dur="500" fill="hold"/>
                                        <p:tgtEl>
                                          <p:spTgt spid="272397"/>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272398"/>
                                        </p:tgtEl>
                                        <p:attrNameLst>
                                          <p:attrName>style.visibility</p:attrName>
                                        </p:attrNameLst>
                                      </p:cBhvr>
                                      <p:to>
                                        <p:strVal val="visible"/>
                                      </p:to>
                                    </p:set>
                                    <p:anim calcmode="lin" valueType="num">
                                      <p:cBhvr additive="base">
                                        <p:cTn id="84" dur="500" fill="hold"/>
                                        <p:tgtEl>
                                          <p:spTgt spid="272398"/>
                                        </p:tgtEl>
                                        <p:attrNameLst>
                                          <p:attrName>ppt_x</p:attrName>
                                        </p:attrNameLst>
                                      </p:cBhvr>
                                      <p:tavLst>
                                        <p:tav tm="0">
                                          <p:val>
                                            <p:strVal val="#ppt_x"/>
                                          </p:val>
                                        </p:tav>
                                        <p:tav tm="100000">
                                          <p:val>
                                            <p:strVal val="#ppt_x"/>
                                          </p:val>
                                        </p:tav>
                                      </p:tavLst>
                                    </p:anim>
                                    <p:anim calcmode="lin" valueType="num">
                                      <p:cBhvr additive="base">
                                        <p:cTn id="85" dur="500" fill="hold"/>
                                        <p:tgtEl>
                                          <p:spTgt spid="272398"/>
                                        </p:tgtEl>
                                        <p:attrNameLst>
                                          <p:attrName>ppt_y</p:attrName>
                                        </p:attrNameLst>
                                      </p:cBhvr>
                                      <p:tavLst>
                                        <p:tav tm="0">
                                          <p:val>
                                            <p:strVal val="0-#ppt_h/2"/>
                                          </p:val>
                                        </p:tav>
                                        <p:tav tm="100000">
                                          <p:val>
                                            <p:strVal val="#ppt_y"/>
                                          </p:val>
                                        </p:tav>
                                      </p:tavLst>
                                    </p:anim>
                                  </p:childTnLst>
                                </p:cTn>
                              </p:par>
                              <p:par>
                                <p:cTn id="86" presetID="2" presetClass="entr" presetSubtype="1" fill="hold" grpId="0" nodeType="withEffect">
                                  <p:stCondLst>
                                    <p:cond delay="0"/>
                                  </p:stCondLst>
                                  <p:childTnLst>
                                    <p:set>
                                      <p:cBhvr>
                                        <p:cTn id="87" dur="1" fill="hold">
                                          <p:stCondLst>
                                            <p:cond delay="0"/>
                                          </p:stCondLst>
                                        </p:cTn>
                                        <p:tgtEl>
                                          <p:spTgt spid="272399"/>
                                        </p:tgtEl>
                                        <p:attrNameLst>
                                          <p:attrName>style.visibility</p:attrName>
                                        </p:attrNameLst>
                                      </p:cBhvr>
                                      <p:to>
                                        <p:strVal val="visible"/>
                                      </p:to>
                                    </p:set>
                                    <p:anim calcmode="lin" valueType="num">
                                      <p:cBhvr additive="base">
                                        <p:cTn id="88" dur="500" fill="hold"/>
                                        <p:tgtEl>
                                          <p:spTgt spid="272399"/>
                                        </p:tgtEl>
                                        <p:attrNameLst>
                                          <p:attrName>ppt_x</p:attrName>
                                        </p:attrNameLst>
                                      </p:cBhvr>
                                      <p:tavLst>
                                        <p:tav tm="0">
                                          <p:val>
                                            <p:strVal val="#ppt_x"/>
                                          </p:val>
                                        </p:tav>
                                        <p:tav tm="100000">
                                          <p:val>
                                            <p:strVal val="#ppt_x"/>
                                          </p:val>
                                        </p:tav>
                                      </p:tavLst>
                                    </p:anim>
                                    <p:anim calcmode="lin" valueType="num">
                                      <p:cBhvr additive="base">
                                        <p:cTn id="89" dur="500" fill="hold"/>
                                        <p:tgtEl>
                                          <p:spTgt spid="272399"/>
                                        </p:tgtEl>
                                        <p:attrNameLst>
                                          <p:attrName>ppt_y</p:attrName>
                                        </p:attrNameLst>
                                      </p:cBhvr>
                                      <p:tavLst>
                                        <p:tav tm="0">
                                          <p:val>
                                            <p:strVal val="0-#ppt_h/2"/>
                                          </p:val>
                                        </p:tav>
                                        <p:tav tm="100000">
                                          <p:val>
                                            <p:strVal val="#ppt_y"/>
                                          </p:val>
                                        </p:tav>
                                      </p:tavLst>
                                    </p:anim>
                                  </p:childTnLst>
                                </p:cTn>
                              </p:par>
                              <p:par>
                                <p:cTn id="90" presetID="2" presetClass="entr" presetSubtype="1" fill="hold" grpId="0" nodeType="withEffect">
                                  <p:stCondLst>
                                    <p:cond delay="0"/>
                                  </p:stCondLst>
                                  <p:childTnLst>
                                    <p:set>
                                      <p:cBhvr>
                                        <p:cTn id="91" dur="1" fill="hold">
                                          <p:stCondLst>
                                            <p:cond delay="0"/>
                                          </p:stCondLst>
                                        </p:cTn>
                                        <p:tgtEl>
                                          <p:spTgt spid="272401"/>
                                        </p:tgtEl>
                                        <p:attrNameLst>
                                          <p:attrName>style.visibility</p:attrName>
                                        </p:attrNameLst>
                                      </p:cBhvr>
                                      <p:to>
                                        <p:strVal val="visible"/>
                                      </p:to>
                                    </p:set>
                                    <p:anim calcmode="lin" valueType="num">
                                      <p:cBhvr additive="base">
                                        <p:cTn id="92" dur="500" fill="hold"/>
                                        <p:tgtEl>
                                          <p:spTgt spid="272401"/>
                                        </p:tgtEl>
                                        <p:attrNameLst>
                                          <p:attrName>ppt_x</p:attrName>
                                        </p:attrNameLst>
                                      </p:cBhvr>
                                      <p:tavLst>
                                        <p:tav tm="0">
                                          <p:val>
                                            <p:strVal val="#ppt_x"/>
                                          </p:val>
                                        </p:tav>
                                        <p:tav tm="100000">
                                          <p:val>
                                            <p:strVal val="#ppt_x"/>
                                          </p:val>
                                        </p:tav>
                                      </p:tavLst>
                                    </p:anim>
                                    <p:anim calcmode="lin" valueType="num">
                                      <p:cBhvr additive="base">
                                        <p:cTn id="93" dur="500" fill="hold"/>
                                        <p:tgtEl>
                                          <p:spTgt spid="272401"/>
                                        </p:tgtEl>
                                        <p:attrNameLst>
                                          <p:attrName>ppt_y</p:attrName>
                                        </p:attrNameLst>
                                      </p:cBhvr>
                                      <p:tavLst>
                                        <p:tav tm="0">
                                          <p:val>
                                            <p:strVal val="0-#ppt_h/2"/>
                                          </p:val>
                                        </p:tav>
                                        <p:tav tm="100000">
                                          <p:val>
                                            <p:strVal val="#ppt_y"/>
                                          </p:val>
                                        </p:tav>
                                      </p:tavLst>
                                    </p:anim>
                                  </p:childTnLst>
                                </p:cTn>
                              </p:par>
                              <p:par>
                                <p:cTn id="94" presetID="2" presetClass="entr" presetSubtype="1" fill="hold" grpId="0" nodeType="withEffect">
                                  <p:stCondLst>
                                    <p:cond delay="0"/>
                                  </p:stCondLst>
                                  <p:childTnLst>
                                    <p:set>
                                      <p:cBhvr>
                                        <p:cTn id="95" dur="1" fill="hold">
                                          <p:stCondLst>
                                            <p:cond delay="0"/>
                                          </p:stCondLst>
                                        </p:cTn>
                                        <p:tgtEl>
                                          <p:spTgt spid="272402"/>
                                        </p:tgtEl>
                                        <p:attrNameLst>
                                          <p:attrName>style.visibility</p:attrName>
                                        </p:attrNameLst>
                                      </p:cBhvr>
                                      <p:to>
                                        <p:strVal val="visible"/>
                                      </p:to>
                                    </p:set>
                                    <p:anim calcmode="lin" valueType="num">
                                      <p:cBhvr additive="base">
                                        <p:cTn id="96" dur="500" fill="hold"/>
                                        <p:tgtEl>
                                          <p:spTgt spid="272402"/>
                                        </p:tgtEl>
                                        <p:attrNameLst>
                                          <p:attrName>ppt_x</p:attrName>
                                        </p:attrNameLst>
                                      </p:cBhvr>
                                      <p:tavLst>
                                        <p:tav tm="0">
                                          <p:val>
                                            <p:strVal val="#ppt_x"/>
                                          </p:val>
                                        </p:tav>
                                        <p:tav tm="100000">
                                          <p:val>
                                            <p:strVal val="#ppt_x"/>
                                          </p:val>
                                        </p:tav>
                                      </p:tavLst>
                                    </p:anim>
                                    <p:anim calcmode="lin" valueType="num">
                                      <p:cBhvr additive="base">
                                        <p:cTn id="97" dur="500" fill="hold"/>
                                        <p:tgtEl>
                                          <p:spTgt spid="272402"/>
                                        </p:tgtEl>
                                        <p:attrNameLst>
                                          <p:attrName>ppt_y</p:attrName>
                                        </p:attrNameLst>
                                      </p:cBhvr>
                                      <p:tavLst>
                                        <p:tav tm="0">
                                          <p:val>
                                            <p:strVal val="0-#ppt_h/2"/>
                                          </p:val>
                                        </p:tav>
                                        <p:tav tm="100000">
                                          <p:val>
                                            <p:strVal val="#ppt_y"/>
                                          </p:val>
                                        </p:tav>
                                      </p:tavLst>
                                    </p:anim>
                                  </p:childTnLst>
                                </p:cTn>
                              </p:par>
                              <p:par>
                                <p:cTn id="98" presetID="2" presetClass="entr" presetSubtype="1" fill="hold" grpId="0" nodeType="withEffect">
                                  <p:stCondLst>
                                    <p:cond delay="0"/>
                                  </p:stCondLst>
                                  <p:childTnLst>
                                    <p:set>
                                      <p:cBhvr>
                                        <p:cTn id="99" dur="1" fill="hold">
                                          <p:stCondLst>
                                            <p:cond delay="0"/>
                                          </p:stCondLst>
                                        </p:cTn>
                                        <p:tgtEl>
                                          <p:spTgt spid="272408"/>
                                        </p:tgtEl>
                                        <p:attrNameLst>
                                          <p:attrName>style.visibility</p:attrName>
                                        </p:attrNameLst>
                                      </p:cBhvr>
                                      <p:to>
                                        <p:strVal val="visible"/>
                                      </p:to>
                                    </p:set>
                                    <p:anim calcmode="lin" valueType="num">
                                      <p:cBhvr additive="base">
                                        <p:cTn id="100" dur="500" fill="hold"/>
                                        <p:tgtEl>
                                          <p:spTgt spid="272408"/>
                                        </p:tgtEl>
                                        <p:attrNameLst>
                                          <p:attrName>ppt_x</p:attrName>
                                        </p:attrNameLst>
                                      </p:cBhvr>
                                      <p:tavLst>
                                        <p:tav tm="0">
                                          <p:val>
                                            <p:strVal val="#ppt_x"/>
                                          </p:val>
                                        </p:tav>
                                        <p:tav tm="100000">
                                          <p:val>
                                            <p:strVal val="#ppt_x"/>
                                          </p:val>
                                        </p:tav>
                                      </p:tavLst>
                                    </p:anim>
                                    <p:anim calcmode="lin" valueType="num">
                                      <p:cBhvr additive="base">
                                        <p:cTn id="101" dur="500" fill="hold"/>
                                        <p:tgtEl>
                                          <p:spTgt spid="272408"/>
                                        </p:tgtEl>
                                        <p:attrNameLst>
                                          <p:attrName>ppt_y</p:attrName>
                                        </p:attrNameLst>
                                      </p:cBhvr>
                                      <p:tavLst>
                                        <p:tav tm="0">
                                          <p:val>
                                            <p:strVal val="0-#ppt_h/2"/>
                                          </p:val>
                                        </p:tav>
                                        <p:tav tm="100000">
                                          <p:val>
                                            <p:strVal val="#ppt_y"/>
                                          </p:val>
                                        </p:tav>
                                      </p:tavLst>
                                    </p:anim>
                                  </p:childTnLst>
                                </p:cTn>
                              </p:par>
                              <p:par>
                                <p:cTn id="102" presetID="2" presetClass="entr" presetSubtype="1" fill="hold" grpId="0" nodeType="withEffect">
                                  <p:stCondLst>
                                    <p:cond delay="0"/>
                                  </p:stCondLst>
                                  <p:childTnLst>
                                    <p:set>
                                      <p:cBhvr>
                                        <p:cTn id="103" dur="1" fill="hold">
                                          <p:stCondLst>
                                            <p:cond delay="0"/>
                                          </p:stCondLst>
                                        </p:cTn>
                                        <p:tgtEl>
                                          <p:spTgt spid="272426"/>
                                        </p:tgtEl>
                                        <p:attrNameLst>
                                          <p:attrName>style.visibility</p:attrName>
                                        </p:attrNameLst>
                                      </p:cBhvr>
                                      <p:to>
                                        <p:strVal val="visible"/>
                                      </p:to>
                                    </p:set>
                                    <p:anim calcmode="lin" valueType="num">
                                      <p:cBhvr additive="base">
                                        <p:cTn id="104" dur="500" fill="hold"/>
                                        <p:tgtEl>
                                          <p:spTgt spid="272426"/>
                                        </p:tgtEl>
                                        <p:attrNameLst>
                                          <p:attrName>ppt_x</p:attrName>
                                        </p:attrNameLst>
                                      </p:cBhvr>
                                      <p:tavLst>
                                        <p:tav tm="0">
                                          <p:val>
                                            <p:strVal val="#ppt_x"/>
                                          </p:val>
                                        </p:tav>
                                        <p:tav tm="100000">
                                          <p:val>
                                            <p:strVal val="#ppt_x"/>
                                          </p:val>
                                        </p:tav>
                                      </p:tavLst>
                                    </p:anim>
                                    <p:anim calcmode="lin" valueType="num">
                                      <p:cBhvr additive="base">
                                        <p:cTn id="105" dur="500" fill="hold"/>
                                        <p:tgtEl>
                                          <p:spTgt spid="272426"/>
                                        </p:tgtEl>
                                        <p:attrNameLst>
                                          <p:attrName>ppt_y</p:attrName>
                                        </p:attrNameLst>
                                      </p:cBhvr>
                                      <p:tavLst>
                                        <p:tav tm="0">
                                          <p:val>
                                            <p:strVal val="0-#ppt_h/2"/>
                                          </p:val>
                                        </p:tav>
                                        <p:tav tm="100000">
                                          <p:val>
                                            <p:strVal val="#ppt_y"/>
                                          </p:val>
                                        </p:tav>
                                      </p:tavLst>
                                    </p:anim>
                                  </p:childTnLst>
                                </p:cTn>
                              </p:par>
                              <p:par>
                                <p:cTn id="106" presetID="2" presetClass="entr" presetSubtype="1" fill="hold" grpId="0" nodeType="withEffect">
                                  <p:stCondLst>
                                    <p:cond delay="0"/>
                                  </p:stCondLst>
                                  <p:childTnLst>
                                    <p:set>
                                      <p:cBhvr>
                                        <p:cTn id="107" dur="1" fill="hold">
                                          <p:stCondLst>
                                            <p:cond delay="0"/>
                                          </p:stCondLst>
                                        </p:cTn>
                                        <p:tgtEl>
                                          <p:spTgt spid="272427"/>
                                        </p:tgtEl>
                                        <p:attrNameLst>
                                          <p:attrName>style.visibility</p:attrName>
                                        </p:attrNameLst>
                                      </p:cBhvr>
                                      <p:to>
                                        <p:strVal val="visible"/>
                                      </p:to>
                                    </p:set>
                                    <p:anim calcmode="lin" valueType="num">
                                      <p:cBhvr additive="base">
                                        <p:cTn id="108" dur="500" fill="hold"/>
                                        <p:tgtEl>
                                          <p:spTgt spid="272427"/>
                                        </p:tgtEl>
                                        <p:attrNameLst>
                                          <p:attrName>ppt_x</p:attrName>
                                        </p:attrNameLst>
                                      </p:cBhvr>
                                      <p:tavLst>
                                        <p:tav tm="0">
                                          <p:val>
                                            <p:strVal val="#ppt_x"/>
                                          </p:val>
                                        </p:tav>
                                        <p:tav tm="100000">
                                          <p:val>
                                            <p:strVal val="#ppt_x"/>
                                          </p:val>
                                        </p:tav>
                                      </p:tavLst>
                                    </p:anim>
                                    <p:anim calcmode="lin" valueType="num">
                                      <p:cBhvr additive="base">
                                        <p:cTn id="109" dur="500" fill="hold"/>
                                        <p:tgtEl>
                                          <p:spTgt spid="272427"/>
                                        </p:tgtEl>
                                        <p:attrNameLst>
                                          <p:attrName>ppt_y</p:attrName>
                                        </p:attrNameLst>
                                      </p:cBhvr>
                                      <p:tavLst>
                                        <p:tav tm="0">
                                          <p:val>
                                            <p:strVal val="0-#ppt_h/2"/>
                                          </p:val>
                                        </p:tav>
                                        <p:tav tm="100000">
                                          <p:val>
                                            <p:strVal val="#ppt_y"/>
                                          </p:val>
                                        </p:tav>
                                      </p:tavLst>
                                    </p:anim>
                                  </p:childTnLst>
                                </p:cTn>
                              </p:par>
                              <p:par>
                                <p:cTn id="110" presetID="2" presetClass="entr" presetSubtype="1" fill="hold" grpId="0" nodeType="withEffect">
                                  <p:stCondLst>
                                    <p:cond delay="0"/>
                                  </p:stCondLst>
                                  <p:childTnLst>
                                    <p:set>
                                      <p:cBhvr>
                                        <p:cTn id="111" dur="1" fill="hold">
                                          <p:stCondLst>
                                            <p:cond delay="0"/>
                                          </p:stCondLst>
                                        </p:cTn>
                                        <p:tgtEl>
                                          <p:spTgt spid="272428"/>
                                        </p:tgtEl>
                                        <p:attrNameLst>
                                          <p:attrName>style.visibility</p:attrName>
                                        </p:attrNameLst>
                                      </p:cBhvr>
                                      <p:to>
                                        <p:strVal val="visible"/>
                                      </p:to>
                                    </p:set>
                                    <p:anim calcmode="lin" valueType="num">
                                      <p:cBhvr additive="base">
                                        <p:cTn id="112" dur="500" fill="hold"/>
                                        <p:tgtEl>
                                          <p:spTgt spid="272428"/>
                                        </p:tgtEl>
                                        <p:attrNameLst>
                                          <p:attrName>ppt_x</p:attrName>
                                        </p:attrNameLst>
                                      </p:cBhvr>
                                      <p:tavLst>
                                        <p:tav tm="0">
                                          <p:val>
                                            <p:strVal val="#ppt_x"/>
                                          </p:val>
                                        </p:tav>
                                        <p:tav tm="100000">
                                          <p:val>
                                            <p:strVal val="#ppt_x"/>
                                          </p:val>
                                        </p:tav>
                                      </p:tavLst>
                                    </p:anim>
                                    <p:anim calcmode="lin" valueType="num">
                                      <p:cBhvr additive="base">
                                        <p:cTn id="113" dur="500" fill="hold"/>
                                        <p:tgtEl>
                                          <p:spTgt spid="272428"/>
                                        </p:tgtEl>
                                        <p:attrNameLst>
                                          <p:attrName>ppt_y</p:attrName>
                                        </p:attrNameLst>
                                      </p:cBhvr>
                                      <p:tavLst>
                                        <p:tav tm="0">
                                          <p:val>
                                            <p:strVal val="0-#ppt_h/2"/>
                                          </p:val>
                                        </p:tav>
                                        <p:tav tm="100000">
                                          <p:val>
                                            <p:strVal val="#ppt_y"/>
                                          </p:val>
                                        </p:tav>
                                      </p:tavLst>
                                    </p:anim>
                                  </p:childTnLst>
                                </p:cTn>
                              </p:par>
                              <p:par>
                                <p:cTn id="114" presetID="2" presetClass="entr" presetSubtype="1" fill="hold" grpId="0" nodeType="withEffect">
                                  <p:stCondLst>
                                    <p:cond delay="0"/>
                                  </p:stCondLst>
                                  <p:childTnLst>
                                    <p:set>
                                      <p:cBhvr>
                                        <p:cTn id="115" dur="1" fill="hold">
                                          <p:stCondLst>
                                            <p:cond delay="0"/>
                                          </p:stCondLst>
                                        </p:cTn>
                                        <p:tgtEl>
                                          <p:spTgt spid="272429"/>
                                        </p:tgtEl>
                                        <p:attrNameLst>
                                          <p:attrName>style.visibility</p:attrName>
                                        </p:attrNameLst>
                                      </p:cBhvr>
                                      <p:to>
                                        <p:strVal val="visible"/>
                                      </p:to>
                                    </p:set>
                                    <p:anim calcmode="lin" valueType="num">
                                      <p:cBhvr additive="base">
                                        <p:cTn id="116" dur="500" fill="hold"/>
                                        <p:tgtEl>
                                          <p:spTgt spid="272429"/>
                                        </p:tgtEl>
                                        <p:attrNameLst>
                                          <p:attrName>ppt_x</p:attrName>
                                        </p:attrNameLst>
                                      </p:cBhvr>
                                      <p:tavLst>
                                        <p:tav tm="0">
                                          <p:val>
                                            <p:strVal val="#ppt_x"/>
                                          </p:val>
                                        </p:tav>
                                        <p:tav tm="100000">
                                          <p:val>
                                            <p:strVal val="#ppt_x"/>
                                          </p:val>
                                        </p:tav>
                                      </p:tavLst>
                                    </p:anim>
                                    <p:anim calcmode="lin" valueType="num">
                                      <p:cBhvr additive="base">
                                        <p:cTn id="117" dur="500" fill="hold"/>
                                        <p:tgtEl>
                                          <p:spTgt spid="272429"/>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272430"/>
                                        </p:tgtEl>
                                        <p:attrNameLst>
                                          <p:attrName>style.visibility</p:attrName>
                                        </p:attrNameLst>
                                      </p:cBhvr>
                                      <p:to>
                                        <p:strVal val="visible"/>
                                      </p:to>
                                    </p:set>
                                    <p:anim calcmode="lin" valueType="num">
                                      <p:cBhvr additive="base">
                                        <p:cTn id="120" dur="500" fill="hold"/>
                                        <p:tgtEl>
                                          <p:spTgt spid="272430"/>
                                        </p:tgtEl>
                                        <p:attrNameLst>
                                          <p:attrName>ppt_x</p:attrName>
                                        </p:attrNameLst>
                                      </p:cBhvr>
                                      <p:tavLst>
                                        <p:tav tm="0">
                                          <p:val>
                                            <p:strVal val="#ppt_x"/>
                                          </p:val>
                                        </p:tav>
                                        <p:tav tm="100000">
                                          <p:val>
                                            <p:strVal val="#ppt_x"/>
                                          </p:val>
                                        </p:tav>
                                      </p:tavLst>
                                    </p:anim>
                                    <p:anim calcmode="lin" valueType="num">
                                      <p:cBhvr additive="base">
                                        <p:cTn id="121" dur="500" fill="hold"/>
                                        <p:tgtEl>
                                          <p:spTgt spid="272430"/>
                                        </p:tgtEl>
                                        <p:attrNameLst>
                                          <p:attrName>ppt_y</p:attrName>
                                        </p:attrNameLst>
                                      </p:cBhvr>
                                      <p:tavLst>
                                        <p:tav tm="0">
                                          <p:val>
                                            <p:strVal val="0-#ppt_h/2"/>
                                          </p:val>
                                        </p:tav>
                                        <p:tav tm="100000">
                                          <p:val>
                                            <p:strVal val="#ppt_y"/>
                                          </p:val>
                                        </p:tav>
                                      </p:tavLst>
                                    </p:anim>
                                  </p:childTnLst>
                                </p:cTn>
                              </p:par>
                              <p:par>
                                <p:cTn id="122" presetID="2" presetClass="entr" presetSubtype="1" fill="hold" grpId="0" nodeType="withEffect">
                                  <p:stCondLst>
                                    <p:cond delay="0"/>
                                  </p:stCondLst>
                                  <p:childTnLst>
                                    <p:set>
                                      <p:cBhvr>
                                        <p:cTn id="123" dur="1" fill="hold">
                                          <p:stCondLst>
                                            <p:cond delay="0"/>
                                          </p:stCondLst>
                                        </p:cTn>
                                        <p:tgtEl>
                                          <p:spTgt spid="272431"/>
                                        </p:tgtEl>
                                        <p:attrNameLst>
                                          <p:attrName>style.visibility</p:attrName>
                                        </p:attrNameLst>
                                      </p:cBhvr>
                                      <p:to>
                                        <p:strVal val="visible"/>
                                      </p:to>
                                    </p:set>
                                    <p:anim calcmode="lin" valueType="num">
                                      <p:cBhvr additive="base">
                                        <p:cTn id="124" dur="500" fill="hold"/>
                                        <p:tgtEl>
                                          <p:spTgt spid="272431"/>
                                        </p:tgtEl>
                                        <p:attrNameLst>
                                          <p:attrName>ppt_x</p:attrName>
                                        </p:attrNameLst>
                                      </p:cBhvr>
                                      <p:tavLst>
                                        <p:tav tm="0">
                                          <p:val>
                                            <p:strVal val="#ppt_x"/>
                                          </p:val>
                                        </p:tav>
                                        <p:tav tm="100000">
                                          <p:val>
                                            <p:strVal val="#ppt_x"/>
                                          </p:val>
                                        </p:tav>
                                      </p:tavLst>
                                    </p:anim>
                                    <p:anim calcmode="lin" valueType="num">
                                      <p:cBhvr additive="base">
                                        <p:cTn id="125" dur="500" fill="hold"/>
                                        <p:tgtEl>
                                          <p:spTgt spid="272431"/>
                                        </p:tgtEl>
                                        <p:attrNameLst>
                                          <p:attrName>ppt_y</p:attrName>
                                        </p:attrNameLst>
                                      </p:cBhvr>
                                      <p:tavLst>
                                        <p:tav tm="0">
                                          <p:val>
                                            <p:strVal val="0-#ppt_h/2"/>
                                          </p:val>
                                        </p:tav>
                                        <p:tav tm="100000">
                                          <p:val>
                                            <p:strVal val="#ppt_y"/>
                                          </p:val>
                                        </p:tav>
                                      </p:tavLst>
                                    </p:anim>
                                  </p:childTnLst>
                                </p:cTn>
                              </p:par>
                              <p:par>
                                <p:cTn id="126" presetID="2" presetClass="entr" presetSubtype="1" fill="hold" grpId="0" nodeType="withEffect">
                                  <p:stCondLst>
                                    <p:cond delay="0"/>
                                  </p:stCondLst>
                                  <p:childTnLst>
                                    <p:set>
                                      <p:cBhvr>
                                        <p:cTn id="127" dur="1" fill="hold">
                                          <p:stCondLst>
                                            <p:cond delay="0"/>
                                          </p:stCondLst>
                                        </p:cTn>
                                        <p:tgtEl>
                                          <p:spTgt spid="272432"/>
                                        </p:tgtEl>
                                        <p:attrNameLst>
                                          <p:attrName>style.visibility</p:attrName>
                                        </p:attrNameLst>
                                      </p:cBhvr>
                                      <p:to>
                                        <p:strVal val="visible"/>
                                      </p:to>
                                    </p:set>
                                    <p:anim calcmode="lin" valueType="num">
                                      <p:cBhvr additive="base">
                                        <p:cTn id="128" dur="500" fill="hold"/>
                                        <p:tgtEl>
                                          <p:spTgt spid="272432"/>
                                        </p:tgtEl>
                                        <p:attrNameLst>
                                          <p:attrName>ppt_x</p:attrName>
                                        </p:attrNameLst>
                                      </p:cBhvr>
                                      <p:tavLst>
                                        <p:tav tm="0">
                                          <p:val>
                                            <p:strVal val="#ppt_x"/>
                                          </p:val>
                                        </p:tav>
                                        <p:tav tm="100000">
                                          <p:val>
                                            <p:strVal val="#ppt_x"/>
                                          </p:val>
                                        </p:tav>
                                      </p:tavLst>
                                    </p:anim>
                                    <p:anim calcmode="lin" valueType="num">
                                      <p:cBhvr additive="base">
                                        <p:cTn id="129" dur="500" fill="hold"/>
                                        <p:tgtEl>
                                          <p:spTgt spid="272432"/>
                                        </p:tgtEl>
                                        <p:attrNameLst>
                                          <p:attrName>ppt_y</p:attrName>
                                        </p:attrNameLst>
                                      </p:cBhvr>
                                      <p:tavLst>
                                        <p:tav tm="0">
                                          <p:val>
                                            <p:strVal val="0-#ppt_h/2"/>
                                          </p:val>
                                        </p:tav>
                                        <p:tav tm="100000">
                                          <p:val>
                                            <p:strVal val="#ppt_y"/>
                                          </p:val>
                                        </p:tav>
                                      </p:tavLst>
                                    </p:anim>
                                  </p:childTnLst>
                                </p:cTn>
                              </p:par>
                              <p:par>
                                <p:cTn id="130" presetID="2" presetClass="entr" presetSubtype="1" fill="hold" grpId="0" nodeType="withEffect">
                                  <p:stCondLst>
                                    <p:cond delay="0"/>
                                  </p:stCondLst>
                                  <p:childTnLst>
                                    <p:set>
                                      <p:cBhvr>
                                        <p:cTn id="131" dur="1" fill="hold">
                                          <p:stCondLst>
                                            <p:cond delay="0"/>
                                          </p:stCondLst>
                                        </p:cTn>
                                        <p:tgtEl>
                                          <p:spTgt spid="272433"/>
                                        </p:tgtEl>
                                        <p:attrNameLst>
                                          <p:attrName>style.visibility</p:attrName>
                                        </p:attrNameLst>
                                      </p:cBhvr>
                                      <p:to>
                                        <p:strVal val="visible"/>
                                      </p:to>
                                    </p:set>
                                    <p:anim calcmode="lin" valueType="num">
                                      <p:cBhvr additive="base">
                                        <p:cTn id="132" dur="500" fill="hold"/>
                                        <p:tgtEl>
                                          <p:spTgt spid="272433"/>
                                        </p:tgtEl>
                                        <p:attrNameLst>
                                          <p:attrName>ppt_x</p:attrName>
                                        </p:attrNameLst>
                                      </p:cBhvr>
                                      <p:tavLst>
                                        <p:tav tm="0">
                                          <p:val>
                                            <p:strVal val="#ppt_x"/>
                                          </p:val>
                                        </p:tav>
                                        <p:tav tm="100000">
                                          <p:val>
                                            <p:strVal val="#ppt_x"/>
                                          </p:val>
                                        </p:tav>
                                      </p:tavLst>
                                    </p:anim>
                                    <p:anim calcmode="lin" valueType="num">
                                      <p:cBhvr additive="base">
                                        <p:cTn id="133" dur="500" fill="hold"/>
                                        <p:tgtEl>
                                          <p:spTgt spid="272433"/>
                                        </p:tgtEl>
                                        <p:attrNameLst>
                                          <p:attrName>ppt_y</p:attrName>
                                        </p:attrNameLst>
                                      </p:cBhvr>
                                      <p:tavLst>
                                        <p:tav tm="0">
                                          <p:val>
                                            <p:strVal val="0-#ppt_h/2"/>
                                          </p:val>
                                        </p:tav>
                                        <p:tav tm="100000">
                                          <p:val>
                                            <p:strVal val="#ppt_y"/>
                                          </p:val>
                                        </p:tav>
                                      </p:tavLst>
                                    </p:anim>
                                  </p:childTnLst>
                                </p:cTn>
                              </p:par>
                              <p:par>
                                <p:cTn id="134" presetID="2" presetClass="entr" presetSubtype="1" fill="hold" grpId="0" nodeType="withEffect">
                                  <p:stCondLst>
                                    <p:cond delay="0"/>
                                  </p:stCondLst>
                                  <p:childTnLst>
                                    <p:set>
                                      <p:cBhvr>
                                        <p:cTn id="135" dur="1" fill="hold">
                                          <p:stCondLst>
                                            <p:cond delay="0"/>
                                          </p:stCondLst>
                                        </p:cTn>
                                        <p:tgtEl>
                                          <p:spTgt spid="272434"/>
                                        </p:tgtEl>
                                        <p:attrNameLst>
                                          <p:attrName>style.visibility</p:attrName>
                                        </p:attrNameLst>
                                      </p:cBhvr>
                                      <p:to>
                                        <p:strVal val="visible"/>
                                      </p:to>
                                    </p:set>
                                    <p:anim calcmode="lin" valueType="num">
                                      <p:cBhvr additive="base">
                                        <p:cTn id="136" dur="500" fill="hold"/>
                                        <p:tgtEl>
                                          <p:spTgt spid="272434"/>
                                        </p:tgtEl>
                                        <p:attrNameLst>
                                          <p:attrName>ppt_x</p:attrName>
                                        </p:attrNameLst>
                                      </p:cBhvr>
                                      <p:tavLst>
                                        <p:tav tm="0">
                                          <p:val>
                                            <p:strVal val="#ppt_x"/>
                                          </p:val>
                                        </p:tav>
                                        <p:tav tm="100000">
                                          <p:val>
                                            <p:strVal val="#ppt_x"/>
                                          </p:val>
                                        </p:tav>
                                      </p:tavLst>
                                    </p:anim>
                                    <p:anim calcmode="lin" valueType="num">
                                      <p:cBhvr additive="base">
                                        <p:cTn id="137" dur="500" fill="hold"/>
                                        <p:tgtEl>
                                          <p:spTgt spid="272434"/>
                                        </p:tgtEl>
                                        <p:attrNameLst>
                                          <p:attrName>ppt_y</p:attrName>
                                        </p:attrNameLst>
                                      </p:cBhvr>
                                      <p:tavLst>
                                        <p:tav tm="0">
                                          <p:val>
                                            <p:strVal val="0-#ppt_h/2"/>
                                          </p:val>
                                        </p:tav>
                                        <p:tav tm="100000">
                                          <p:val>
                                            <p:strVal val="#ppt_y"/>
                                          </p:val>
                                        </p:tav>
                                      </p:tavLst>
                                    </p:anim>
                                  </p:childTnLst>
                                </p:cTn>
                              </p:par>
                              <p:par>
                                <p:cTn id="138" presetID="2" presetClass="entr" presetSubtype="1" fill="hold" grpId="0" nodeType="withEffect">
                                  <p:stCondLst>
                                    <p:cond delay="0"/>
                                  </p:stCondLst>
                                  <p:childTnLst>
                                    <p:set>
                                      <p:cBhvr>
                                        <p:cTn id="139" dur="1" fill="hold">
                                          <p:stCondLst>
                                            <p:cond delay="0"/>
                                          </p:stCondLst>
                                        </p:cTn>
                                        <p:tgtEl>
                                          <p:spTgt spid="272435"/>
                                        </p:tgtEl>
                                        <p:attrNameLst>
                                          <p:attrName>style.visibility</p:attrName>
                                        </p:attrNameLst>
                                      </p:cBhvr>
                                      <p:to>
                                        <p:strVal val="visible"/>
                                      </p:to>
                                    </p:set>
                                    <p:anim calcmode="lin" valueType="num">
                                      <p:cBhvr additive="base">
                                        <p:cTn id="140" dur="500" fill="hold"/>
                                        <p:tgtEl>
                                          <p:spTgt spid="272435"/>
                                        </p:tgtEl>
                                        <p:attrNameLst>
                                          <p:attrName>ppt_x</p:attrName>
                                        </p:attrNameLst>
                                      </p:cBhvr>
                                      <p:tavLst>
                                        <p:tav tm="0">
                                          <p:val>
                                            <p:strVal val="#ppt_x"/>
                                          </p:val>
                                        </p:tav>
                                        <p:tav tm="100000">
                                          <p:val>
                                            <p:strVal val="#ppt_x"/>
                                          </p:val>
                                        </p:tav>
                                      </p:tavLst>
                                    </p:anim>
                                    <p:anim calcmode="lin" valueType="num">
                                      <p:cBhvr additive="base">
                                        <p:cTn id="141" dur="500" fill="hold"/>
                                        <p:tgtEl>
                                          <p:spTgt spid="272435"/>
                                        </p:tgtEl>
                                        <p:attrNameLst>
                                          <p:attrName>ppt_y</p:attrName>
                                        </p:attrNameLst>
                                      </p:cBhvr>
                                      <p:tavLst>
                                        <p:tav tm="0">
                                          <p:val>
                                            <p:strVal val="0-#ppt_h/2"/>
                                          </p:val>
                                        </p:tav>
                                        <p:tav tm="100000">
                                          <p:val>
                                            <p:strVal val="#ppt_y"/>
                                          </p:val>
                                        </p:tav>
                                      </p:tavLst>
                                    </p:anim>
                                  </p:childTnLst>
                                </p:cTn>
                              </p:par>
                              <p:par>
                                <p:cTn id="142" presetID="2" presetClass="entr" presetSubtype="1" fill="hold" grpId="0" nodeType="withEffect">
                                  <p:stCondLst>
                                    <p:cond delay="0"/>
                                  </p:stCondLst>
                                  <p:childTnLst>
                                    <p:set>
                                      <p:cBhvr>
                                        <p:cTn id="143" dur="1" fill="hold">
                                          <p:stCondLst>
                                            <p:cond delay="0"/>
                                          </p:stCondLst>
                                        </p:cTn>
                                        <p:tgtEl>
                                          <p:spTgt spid="272436"/>
                                        </p:tgtEl>
                                        <p:attrNameLst>
                                          <p:attrName>style.visibility</p:attrName>
                                        </p:attrNameLst>
                                      </p:cBhvr>
                                      <p:to>
                                        <p:strVal val="visible"/>
                                      </p:to>
                                    </p:set>
                                    <p:anim calcmode="lin" valueType="num">
                                      <p:cBhvr additive="base">
                                        <p:cTn id="144" dur="500" fill="hold"/>
                                        <p:tgtEl>
                                          <p:spTgt spid="272436"/>
                                        </p:tgtEl>
                                        <p:attrNameLst>
                                          <p:attrName>ppt_x</p:attrName>
                                        </p:attrNameLst>
                                      </p:cBhvr>
                                      <p:tavLst>
                                        <p:tav tm="0">
                                          <p:val>
                                            <p:strVal val="#ppt_x"/>
                                          </p:val>
                                        </p:tav>
                                        <p:tav tm="100000">
                                          <p:val>
                                            <p:strVal val="#ppt_x"/>
                                          </p:val>
                                        </p:tav>
                                      </p:tavLst>
                                    </p:anim>
                                    <p:anim calcmode="lin" valueType="num">
                                      <p:cBhvr additive="base">
                                        <p:cTn id="145" dur="500" fill="hold"/>
                                        <p:tgtEl>
                                          <p:spTgt spid="272436"/>
                                        </p:tgtEl>
                                        <p:attrNameLst>
                                          <p:attrName>ppt_y</p:attrName>
                                        </p:attrNameLst>
                                      </p:cBhvr>
                                      <p:tavLst>
                                        <p:tav tm="0">
                                          <p:val>
                                            <p:strVal val="0-#ppt_h/2"/>
                                          </p:val>
                                        </p:tav>
                                        <p:tav tm="100000">
                                          <p:val>
                                            <p:strVal val="#ppt_y"/>
                                          </p:val>
                                        </p:tav>
                                      </p:tavLst>
                                    </p:anim>
                                  </p:childTnLst>
                                </p:cTn>
                              </p:par>
                              <p:par>
                                <p:cTn id="146" presetID="2" presetClass="entr" presetSubtype="1" fill="hold" grpId="0" nodeType="withEffect">
                                  <p:stCondLst>
                                    <p:cond delay="0"/>
                                  </p:stCondLst>
                                  <p:childTnLst>
                                    <p:set>
                                      <p:cBhvr>
                                        <p:cTn id="147" dur="1" fill="hold">
                                          <p:stCondLst>
                                            <p:cond delay="0"/>
                                          </p:stCondLst>
                                        </p:cTn>
                                        <p:tgtEl>
                                          <p:spTgt spid="272437"/>
                                        </p:tgtEl>
                                        <p:attrNameLst>
                                          <p:attrName>style.visibility</p:attrName>
                                        </p:attrNameLst>
                                      </p:cBhvr>
                                      <p:to>
                                        <p:strVal val="visible"/>
                                      </p:to>
                                    </p:set>
                                    <p:anim calcmode="lin" valueType="num">
                                      <p:cBhvr additive="base">
                                        <p:cTn id="148" dur="500" fill="hold"/>
                                        <p:tgtEl>
                                          <p:spTgt spid="272437"/>
                                        </p:tgtEl>
                                        <p:attrNameLst>
                                          <p:attrName>ppt_x</p:attrName>
                                        </p:attrNameLst>
                                      </p:cBhvr>
                                      <p:tavLst>
                                        <p:tav tm="0">
                                          <p:val>
                                            <p:strVal val="#ppt_x"/>
                                          </p:val>
                                        </p:tav>
                                        <p:tav tm="100000">
                                          <p:val>
                                            <p:strVal val="#ppt_x"/>
                                          </p:val>
                                        </p:tav>
                                      </p:tavLst>
                                    </p:anim>
                                    <p:anim calcmode="lin" valueType="num">
                                      <p:cBhvr additive="base">
                                        <p:cTn id="149" dur="500" fill="hold"/>
                                        <p:tgtEl>
                                          <p:spTgt spid="272437"/>
                                        </p:tgtEl>
                                        <p:attrNameLst>
                                          <p:attrName>ppt_y</p:attrName>
                                        </p:attrNameLst>
                                      </p:cBhvr>
                                      <p:tavLst>
                                        <p:tav tm="0">
                                          <p:val>
                                            <p:strVal val="0-#ppt_h/2"/>
                                          </p:val>
                                        </p:tav>
                                        <p:tav tm="100000">
                                          <p:val>
                                            <p:strVal val="#ppt_y"/>
                                          </p:val>
                                        </p:tav>
                                      </p:tavLst>
                                    </p:anim>
                                  </p:childTnLst>
                                </p:cTn>
                              </p:par>
                              <p:par>
                                <p:cTn id="150" presetID="2" presetClass="entr" presetSubtype="1" fill="hold" grpId="0" nodeType="withEffect">
                                  <p:stCondLst>
                                    <p:cond delay="0"/>
                                  </p:stCondLst>
                                  <p:childTnLst>
                                    <p:set>
                                      <p:cBhvr>
                                        <p:cTn id="151" dur="1" fill="hold">
                                          <p:stCondLst>
                                            <p:cond delay="0"/>
                                          </p:stCondLst>
                                        </p:cTn>
                                        <p:tgtEl>
                                          <p:spTgt spid="272438"/>
                                        </p:tgtEl>
                                        <p:attrNameLst>
                                          <p:attrName>style.visibility</p:attrName>
                                        </p:attrNameLst>
                                      </p:cBhvr>
                                      <p:to>
                                        <p:strVal val="visible"/>
                                      </p:to>
                                    </p:set>
                                    <p:anim calcmode="lin" valueType="num">
                                      <p:cBhvr additive="base">
                                        <p:cTn id="152" dur="500" fill="hold"/>
                                        <p:tgtEl>
                                          <p:spTgt spid="272438"/>
                                        </p:tgtEl>
                                        <p:attrNameLst>
                                          <p:attrName>ppt_x</p:attrName>
                                        </p:attrNameLst>
                                      </p:cBhvr>
                                      <p:tavLst>
                                        <p:tav tm="0">
                                          <p:val>
                                            <p:strVal val="#ppt_x"/>
                                          </p:val>
                                        </p:tav>
                                        <p:tav tm="100000">
                                          <p:val>
                                            <p:strVal val="#ppt_x"/>
                                          </p:val>
                                        </p:tav>
                                      </p:tavLst>
                                    </p:anim>
                                    <p:anim calcmode="lin" valueType="num">
                                      <p:cBhvr additive="base">
                                        <p:cTn id="153" dur="500" fill="hold"/>
                                        <p:tgtEl>
                                          <p:spTgt spid="272438"/>
                                        </p:tgtEl>
                                        <p:attrNameLst>
                                          <p:attrName>ppt_y</p:attrName>
                                        </p:attrNameLst>
                                      </p:cBhvr>
                                      <p:tavLst>
                                        <p:tav tm="0">
                                          <p:val>
                                            <p:strVal val="0-#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8" fill="hold" grpId="0" nodeType="clickEffect">
                                  <p:stCondLst>
                                    <p:cond delay="0"/>
                                  </p:stCondLst>
                                  <p:childTnLst>
                                    <p:set>
                                      <p:cBhvr>
                                        <p:cTn id="157" dur="1" fill="hold">
                                          <p:stCondLst>
                                            <p:cond delay="0"/>
                                          </p:stCondLst>
                                        </p:cTn>
                                        <p:tgtEl>
                                          <p:spTgt spid="272389"/>
                                        </p:tgtEl>
                                        <p:attrNameLst>
                                          <p:attrName>style.visibility</p:attrName>
                                        </p:attrNameLst>
                                      </p:cBhvr>
                                      <p:to>
                                        <p:strVal val="visible"/>
                                      </p:to>
                                    </p:set>
                                    <p:anim calcmode="lin" valueType="num">
                                      <p:cBhvr additive="base">
                                        <p:cTn id="158" dur="500" fill="hold"/>
                                        <p:tgtEl>
                                          <p:spTgt spid="272389"/>
                                        </p:tgtEl>
                                        <p:attrNameLst>
                                          <p:attrName>ppt_x</p:attrName>
                                        </p:attrNameLst>
                                      </p:cBhvr>
                                      <p:tavLst>
                                        <p:tav tm="0">
                                          <p:val>
                                            <p:strVal val="0-#ppt_w/2"/>
                                          </p:val>
                                        </p:tav>
                                        <p:tav tm="100000">
                                          <p:val>
                                            <p:strVal val="#ppt_x"/>
                                          </p:val>
                                        </p:tav>
                                      </p:tavLst>
                                    </p:anim>
                                    <p:anim calcmode="lin" valueType="num">
                                      <p:cBhvr additive="base">
                                        <p:cTn id="159" dur="500" fill="hold"/>
                                        <p:tgtEl>
                                          <p:spTgt spid="272389"/>
                                        </p:tgtEl>
                                        <p:attrNameLst>
                                          <p:attrName>ppt_y</p:attrName>
                                        </p:attrNameLst>
                                      </p:cBhvr>
                                      <p:tavLst>
                                        <p:tav tm="0">
                                          <p:val>
                                            <p:strVal val="#ppt_y"/>
                                          </p:val>
                                        </p:tav>
                                        <p:tav tm="100000">
                                          <p:val>
                                            <p:strVal val="#ppt_y"/>
                                          </p:val>
                                        </p:tav>
                                      </p:tavLst>
                                    </p:anim>
                                  </p:childTnLst>
                                </p:cTn>
                              </p:par>
                              <p:par>
                                <p:cTn id="160" presetID="2" presetClass="entr" presetSubtype="8" fill="hold" grpId="0" nodeType="withEffect">
                                  <p:stCondLst>
                                    <p:cond delay="0"/>
                                  </p:stCondLst>
                                  <p:childTnLst>
                                    <p:set>
                                      <p:cBhvr>
                                        <p:cTn id="161" dur="1" fill="hold">
                                          <p:stCondLst>
                                            <p:cond delay="0"/>
                                          </p:stCondLst>
                                        </p:cTn>
                                        <p:tgtEl>
                                          <p:spTgt spid="272417"/>
                                        </p:tgtEl>
                                        <p:attrNameLst>
                                          <p:attrName>style.visibility</p:attrName>
                                        </p:attrNameLst>
                                      </p:cBhvr>
                                      <p:to>
                                        <p:strVal val="visible"/>
                                      </p:to>
                                    </p:set>
                                    <p:anim calcmode="lin" valueType="num">
                                      <p:cBhvr additive="base">
                                        <p:cTn id="162" dur="500" fill="hold"/>
                                        <p:tgtEl>
                                          <p:spTgt spid="272417"/>
                                        </p:tgtEl>
                                        <p:attrNameLst>
                                          <p:attrName>ppt_x</p:attrName>
                                        </p:attrNameLst>
                                      </p:cBhvr>
                                      <p:tavLst>
                                        <p:tav tm="0">
                                          <p:val>
                                            <p:strVal val="0-#ppt_w/2"/>
                                          </p:val>
                                        </p:tav>
                                        <p:tav tm="100000">
                                          <p:val>
                                            <p:strVal val="#ppt_x"/>
                                          </p:val>
                                        </p:tav>
                                      </p:tavLst>
                                    </p:anim>
                                    <p:anim calcmode="lin" valueType="num">
                                      <p:cBhvr additive="base">
                                        <p:cTn id="163" dur="500" fill="hold"/>
                                        <p:tgtEl>
                                          <p:spTgt spid="272417"/>
                                        </p:tgtEl>
                                        <p:attrNameLst>
                                          <p:attrName>ppt_y</p:attrName>
                                        </p:attrNameLst>
                                      </p:cBhvr>
                                      <p:tavLst>
                                        <p:tav tm="0">
                                          <p:val>
                                            <p:strVal val="#ppt_y"/>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8" fill="hold" grpId="0" nodeType="clickEffect">
                                  <p:stCondLst>
                                    <p:cond delay="0"/>
                                  </p:stCondLst>
                                  <p:childTnLst>
                                    <p:set>
                                      <p:cBhvr>
                                        <p:cTn id="167" dur="1" fill="hold">
                                          <p:stCondLst>
                                            <p:cond delay="0"/>
                                          </p:stCondLst>
                                        </p:cTn>
                                        <p:tgtEl>
                                          <p:spTgt spid="272414"/>
                                        </p:tgtEl>
                                        <p:attrNameLst>
                                          <p:attrName>style.visibility</p:attrName>
                                        </p:attrNameLst>
                                      </p:cBhvr>
                                      <p:to>
                                        <p:strVal val="visible"/>
                                      </p:to>
                                    </p:set>
                                    <p:anim calcmode="lin" valueType="num">
                                      <p:cBhvr additive="base">
                                        <p:cTn id="168" dur="500" fill="hold"/>
                                        <p:tgtEl>
                                          <p:spTgt spid="272414"/>
                                        </p:tgtEl>
                                        <p:attrNameLst>
                                          <p:attrName>ppt_x</p:attrName>
                                        </p:attrNameLst>
                                      </p:cBhvr>
                                      <p:tavLst>
                                        <p:tav tm="0">
                                          <p:val>
                                            <p:strVal val="0-#ppt_w/2"/>
                                          </p:val>
                                        </p:tav>
                                        <p:tav tm="100000">
                                          <p:val>
                                            <p:strVal val="#ppt_x"/>
                                          </p:val>
                                        </p:tav>
                                      </p:tavLst>
                                    </p:anim>
                                    <p:anim calcmode="lin" valueType="num">
                                      <p:cBhvr additive="base">
                                        <p:cTn id="169" dur="500" fill="hold"/>
                                        <p:tgtEl>
                                          <p:spTgt spid="272414"/>
                                        </p:tgtEl>
                                        <p:attrNameLst>
                                          <p:attrName>ppt_y</p:attrName>
                                        </p:attrNameLst>
                                      </p:cBhvr>
                                      <p:tavLst>
                                        <p:tav tm="0">
                                          <p:val>
                                            <p:strVal val="#ppt_y"/>
                                          </p:val>
                                        </p:tav>
                                        <p:tav tm="100000">
                                          <p:val>
                                            <p:strVal val="#ppt_y"/>
                                          </p:val>
                                        </p:tav>
                                      </p:tavLst>
                                    </p:anim>
                                  </p:childTnLst>
                                </p:cTn>
                              </p:par>
                              <p:par>
                                <p:cTn id="170" presetID="2" presetClass="entr" presetSubtype="8" fill="hold" grpId="0" nodeType="withEffect">
                                  <p:stCondLst>
                                    <p:cond delay="0"/>
                                  </p:stCondLst>
                                  <p:childTnLst>
                                    <p:set>
                                      <p:cBhvr>
                                        <p:cTn id="171" dur="1" fill="hold">
                                          <p:stCondLst>
                                            <p:cond delay="0"/>
                                          </p:stCondLst>
                                        </p:cTn>
                                        <p:tgtEl>
                                          <p:spTgt spid="272418"/>
                                        </p:tgtEl>
                                        <p:attrNameLst>
                                          <p:attrName>style.visibility</p:attrName>
                                        </p:attrNameLst>
                                      </p:cBhvr>
                                      <p:to>
                                        <p:strVal val="visible"/>
                                      </p:to>
                                    </p:set>
                                    <p:anim calcmode="lin" valueType="num">
                                      <p:cBhvr additive="base">
                                        <p:cTn id="172" dur="500" fill="hold"/>
                                        <p:tgtEl>
                                          <p:spTgt spid="272418"/>
                                        </p:tgtEl>
                                        <p:attrNameLst>
                                          <p:attrName>ppt_x</p:attrName>
                                        </p:attrNameLst>
                                      </p:cBhvr>
                                      <p:tavLst>
                                        <p:tav tm="0">
                                          <p:val>
                                            <p:strVal val="0-#ppt_w/2"/>
                                          </p:val>
                                        </p:tav>
                                        <p:tav tm="100000">
                                          <p:val>
                                            <p:strVal val="#ppt_x"/>
                                          </p:val>
                                        </p:tav>
                                      </p:tavLst>
                                    </p:anim>
                                    <p:anim calcmode="lin" valueType="num">
                                      <p:cBhvr additive="base">
                                        <p:cTn id="173" dur="500" fill="hold"/>
                                        <p:tgtEl>
                                          <p:spTgt spid="272418"/>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8" fill="hold" grpId="0" nodeType="clickEffect">
                                  <p:stCondLst>
                                    <p:cond delay="0"/>
                                  </p:stCondLst>
                                  <p:childTnLst>
                                    <p:set>
                                      <p:cBhvr>
                                        <p:cTn id="177" dur="1" fill="hold">
                                          <p:stCondLst>
                                            <p:cond delay="0"/>
                                          </p:stCondLst>
                                        </p:cTn>
                                        <p:tgtEl>
                                          <p:spTgt spid="272415"/>
                                        </p:tgtEl>
                                        <p:attrNameLst>
                                          <p:attrName>style.visibility</p:attrName>
                                        </p:attrNameLst>
                                      </p:cBhvr>
                                      <p:to>
                                        <p:strVal val="visible"/>
                                      </p:to>
                                    </p:set>
                                    <p:anim calcmode="lin" valueType="num">
                                      <p:cBhvr additive="base">
                                        <p:cTn id="178" dur="500" fill="hold"/>
                                        <p:tgtEl>
                                          <p:spTgt spid="272415"/>
                                        </p:tgtEl>
                                        <p:attrNameLst>
                                          <p:attrName>ppt_x</p:attrName>
                                        </p:attrNameLst>
                                      </p:cBhvr>
                                      <p:tavLst>
                                        <p:tav tm="0">
                                          <p:val>
                                            <p:strVal val="0-#ppt_w/2"/>
                                          </p:val>
                                        </p:tav>
                                        <p:tav tm="100000">
                                          <p:val>
                                            <p:strVal val="#ppt_x"/>
                                          </p:val>
                                        </p:tav>
                                      </p:tavLst>
                                    </p:anim>
                                    <p:anim calcmode="lin" valueType="num">
                                      <p:cBhvr additive="base">
                                        <p:cTn id="179" dur="500" fill="hold"/>
                                        <p:tgtEl>
                                          <p:spTgt spid="272415"/>
                                        </p:tgtEl>
                                        <p:attrNameLst>
                                          <p:attrName>ppt_y</p:attrName>
                                        </p:attrNameLst>
                                      </p:cBhvr>
                                      <p:tavLst>
                                        <p:tav tm="0">
                                          <p:val>
                                            <p:strVal val="#ppt_y"/>
                                          </p:val>
                                        </p:tav>
                                        <p:tav tm="100000">
                                          <p:val>
                                            <p:strVal val="#ppt_y"/>
                                          </p:val>
                                        </p:tav>
                                      </p:tavLst>
                                    </p:anim>
                                  </p:childTnLst>
                                </p:cTn>
                              </p:par>
                              <p:par>
                                <p:cTn id="180" presetID="2" presetClass="entr" presetSubtype="8" fill="hold" grpId="0" nodeType="withEffect">
                                  <p:stCondLst>
                                    <p:cond delay="0"/>
                                  </p:stCondLst>
                                  <p:childTnLst>
                                    <p:set>
                                      <p:cBhvr>
                                        <p:cTn id="181" dur="1" fill="hold">
                                          <p:stCondLst>
                                            <p:cond delay="0"/>
                                          </p:stCondLst>
                                        </p:cTn>
                                        <p:tgtEl>
                                          <p:spTgt spid="272420"/>
                                        </p:tgtEl>
                                        <p:attrNameLst>
                                          <p:attrName>style.visibility</p:attrName>
                                        </p:attrNameLst>
                                      </p:cBhvr>
                                      <p:to>
                                        <p:strVal val="visible"/>
                                      </p:to>
                                    </p:set>
                                    <p:anim calcmode="lin" valueType="num">
                                      <p:cBhvr additive="base">
                                        <p:cTn id="182" dur="500" fill="hold"/>
                                        <p:tgtEl>
                                          <p:spTgt spid="272420"/>
                                        </p:tgtEl>
                                        <p:attrNameLst>
                                          <p:attrName>ppt_x</p:attrName>
                                        </p:attrNameLst>
                                      </p:cBhvr>
                                      <p:tavLst>
                                        <p:tav tm="0">
                                          <p:val>
                                            <p:strVal val="0-#ppt_w/2"/>
                                          </p:val>
                                        </p:tav>
                                        <p:tav tm="100000">
                                          <p:val>
                                            <p:strVal val="#ppt_x"/>
                                          </p:val>
                                        </p:tav>
                                      </p:tavLst>
                                    </p:anim>
                                    <p:anim calcmode="lin" valueType="num">
                                      <p:cBhvr additive="base">
                                        <p:cTn id="183" dur="500" fill="hold"/>
                                        <p:tgtEl>
                                          <p:spTgt spid="272420"/>
                                        </p:tgtEl>
                                        <p:attrNameLst>
                                          <p:attrName>ppt_y</p:attrName>
                                        </p:attrNameLst>
                                      </p:cBhvr>
                                      <p:tavLst>
                                        <p:tav tm="0">
                                          <p:val>
                                            <p:strVal val="#ppt_y"/>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8" fill="hold" grpId="0" nodeType="clickEffect">
                                  <p:stCondLst>
                                    <p:cond delay="0"/>
                                  </p:stCondLst>
                                  <p:childTnLst>
                                    <p:set>
                                      <p:cBhvr>
                                        <p:cTn id="187" dur="1" fill="hold">
                                          <p:stCondLst>
                                            <p:cond delay="0"/>
                                          </p:stCondLst>
                                        </p:cTn>
                                        <p:tgtEl>
                                          <p:spTgt spid="272416"/>
                                        </p:tgtEl>
                                        <p:attrNameLst>
                                          <p:attrName>style.visibility</p:attrName>
                                        </p:attrNameLst>
                                      </p:cBhvr>
                                      <p:to>
                                        <p:strVal val="visible"/>
                                      </p:to>
                                    </p:set>
                                    <p:anim calcmode="lin" valueType="num">
                                      <p:cBhvr additive="base">
                                        <p:cTn id="188" dur="500" fill="hold"/>
                                        <p:tgtEl>
                                          <p:spTgt spid="272416"/>
                                        </p:tgtEl>
                                        <p:attrNameLst>
                                          <p:attrName>ppt_x</p:attrName>
                                        </p:attrNameLst>
                                      </p:cBhvr>
                                      <p:tavLst>
                                        <p:tav tm="0">
                                          <p:val>
                                            <p:strVal val="0-#ppt_w/2"/>
                                          </p:val>
                                        </p:tav>
                                        <p:tav tm="100000">
                                          <p:val>
                                            <p:strVal val="#ppt_x"/>
                                          </p:val>
                                        </p:tav>
                                      </p:tavLst>
                                    </p:anim>
                                    <p:anim calcmode="lin" valueType="num">
                                      <p:cBhvr additive="base">
                                        <p:cTn id="189" dur="500" fill="hold"/>
                                        <p:tgtEl>
                                          <p:spTgt spid="272416"/>
                                        </p:tgtEl>
                                        <p:attrNameLst>
                                          <p:attrName>ppt_y</p:attrName>
                                        </p:attrNameLst>
                                      </p:cBhvr>
                                      <p:tavLst>
                                        <p:tav tm="0">
                                          <p:val>
                                            <p:strVal val="#ppt_y"/>
                                          </p:val>
                                        </p:tav>
                                        <p:tav tm="100000">
                                          <p:val>
                                            <p:strVal val="#ppt_y"/>
                                          </p:val>
                                        </p:tav>
                                      </p:tavLst>
                                    </p:anim>
                                  </p:childTnLst>
                                </p:cTn>
                              </p:par>
                              <p:par>
                                <p:cTn id="190" presetID="2" presetClass="entr" presetSubtype="8" fill="hold" grpId="0" nodeType="withEffect">
                                  <p:stCondLst>
                                    <p:cond delay="0"/>
                                  </p:stCondLst>
                                  <p:childTnLst>
                                    <p:set>
                                      <p:cBhvr>
                                        <p:cTn id="191" dur="1" fill="hold">
                                          <p:stCondLst>
                                            <p:cond delay="0"/>
                                          </p:stCondLst>
                                        </p:cTn>
                                        <p:tgtEl>
                                          <p:spTgt spid="272419"/>
                                        </p:tgtEl>
                                        <p:attrNameLst>
                                          <p:attrName>style.visibility</p:attrName>
                                        </p:attrNameLst>
                                      </p:cBhvr>
                                      <p:to>
                                        <p:strVal val="visible"/>
                                      </p:to>
                                    </p:set>
                                    <p:anim calcmode="lin" valueType="num">
                                      <p:cBhvr additive="base">
                                        <p:cTn id="192" dur="500" fill="hold"/>
                                        <p:tgtEl>
                                          <p:spTgt spid="272419"/>
                                        </p:tgtEl>
                                        <p:attrNameLst>
                                          <p:attrName>ppt_x</p:attrName>
                                        </p:attrNameLst>
                                      </p:cBhvr>
                                      <p:tavLst>
                                        <p:tav tm="0">
                                          <p:val>
                                            <p:strVal val="0-#ppt_w/2"/>
                                          </p:val>
                                        </p:tav>
                                        <p:tav tm="100000">
                                          <p:val>
                                            <p:strVal val="#ppt_x"/>
                                          </p:val>
                                        </p:tav>
                                      </p:tavLst>
                                    </p:anim>
                                    <p:anim calcmode="lin" valueType="num">
                                      <p:cBhvr additive="base">
                                        <p:cTn id="193" dur="500" fill="hold"/>
                                        <p:tgtEl>
                                          <p:spTgt spid="272419"/>
                                        </p:tgtEl>
                                        <p:attrNameLst>
                                          <p:attrName>ppt_y</p:attrName>
                                        </p:attrNameLst>
                                      </p:cBhvr>
                                      <p:tavLst>
                                        <p:tav tm="0">
                                          <p:val>
                                            <p:strVal val="#ppt_y"/>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2" presetClass="entr" presetSubtype="1" fill="hold" grpId="0" nodeType="clickEffect">
                                  <p:stCondLst>
                                    <p:cond delay="0"/>
                                  </p:stCondLst>
                                  <p:childTnLst>
                                    <p:set>
                                      <p:cBhvr>
                                        <p:cTn id="197" dur="1" fill="hold">
                                          <p:stCondLst>
                                            <p:cond delay="0"/>
                                          </p:stCondLst>
                                        </p:cTn>
                                        <p:tgtEl>
                                          <p:spTgt spid="272421"/>
                                        </p:tgtEl>
                                        <p:attrNameLst>
                                          <p:attrName>style.visibility</p:attrName>
                                        </p:attrNameLst>
                                      </p:cBhvr>
                                      <p:to>
                                        <p:strVal val="visible"/>
                                      </p:to>
                                    </p:set>
                                    <p:anim calcmode="lin" valueType="num">
                                      <p:cBhvr additive="base">
                                        <p:cTn id="198" dur="500" fill="hold"/>
                                        <p:tgtEl>
                                          <p:spTgt spid="272421"/>
                                        </p:tgtEl>
                                        <p:attrNameLst>
                                          <p:attrName>ppt_x</p:attrName>
                                        </p:attrNameLst>
                                      </p:cBhvr>
                                      <p:tavLst>
                                        <p:tav tm="0">
                                          <p:val>
                                            <p:strVal val="#ppt_x"/>
                                          </p:val>
                                        </p:tav>
                                        <p:tav tm="100000">
                                          <p:val>
                                            <p:strVal val="#ppt_x"/>
                                          </p:val>
                                        </p:tav>
                                      </p:tavLst>
                                    </p:anim>
                                    <p:anim calcmode="lin" valueType="num">
                                      <p:cBhvr additive="base">
                                        <p:cTn id="199" dur="500" fill="hold"/>
                                        <p:tgtEl>
                                          <p:spTgt spid="272421"/>
                                        </p:tgtEl>
                                        <p:attrNameLst>
                                          <p:attrName>ppt_y</p:attrName>
                                        </p:attrNameLst>
                                      </p:cBhvr>
                                      <p:tavLst>
                                        <p:tav tm="0">
                                          <p:val>
                                            <p:strVal val="0-#ppt_h/2"/>
                                          </p:val>
                                        </p:tav>
                                        <p:tav tm="100000">
                                          <p:val>
                                            <p:strVal val="#ppt_y"/>
                                          </p:val>
                                        </p:tav>
                                      </p:tavLst>
                                    </p:anim>
                                  </p:childTnLst>
                                </p:cTn>
                              </p:par>
                              <p:par>
                                <p:cTn id="200" presetID="2" presetClass="entr" presetSubtype="1" fill="hold" grpId="0" nodeType="withEffect">
                                  <p:stCondLst>
                                    <p:cond delay="0"/>
                                  </p:stCondLst>
                                  <p:childTnLst>
                                    <p:set>
                                      <p:cBhvr>
                                        <p:cTn id="201" dur="1" fill="hold">
                                          <p:stCondLst>
                                            <p:cond delay="0"/>
                                          </p:stCondLst>
                                        </p:cTn>
                                        <p:tgtEl>
                                          <p:spTgt spid="272422"/>
                                        </p:tgtEl>
                                        <p:attrNameLst>
                                          <p:attrName>style.visibility</p:attrName>
                                        </p:attrNameLst>
                                      </p:cBhvr>
                                      <p:to>
                                        <p:strVal val="visible"/>
                                      </p:to>
                                    </p:set>
                                    <p:anim calcmode="lin" valueType="num">
                                      <p:cBhvr additive="base">
                                        <p:cTn id="202" dur="500" fill="hold"/>
                                        <p:tgtEl>
                                          <p:spTgt spid="272422"/>
                                        </p:tgtEl>
                                        <p:attrNameLst>
                                          <p:attrName>ppt_x</p:attrName>
                                        </p:attrNameLst>
                                      </p:cBhvr>
                                      <p:tavLst>
                                        <p:tav tm="0">
                                          <p:val>
                                            <p:strVal val="#ppt_x"/>
                                          </p:val>
                                        </p:tav>
                                        <p:tav tm="100000">
                                          <p:val>
                                            <p:strVal val="#ppt_x"/>
                                          </p:val>
                                        </p:tav>
                                      </p:tavLst>
                                    </p:anim>
                                    <p:anim calcmode="lin" valueType="num">
                                      <p:cBhvr additive="base">
                                        <p:cTn id="203" dur="500" fill="hold"/>
                                        <p:tgtEl>
                                          <p:spTgt spid="272422"/>
                                        </p:tgtEl>
                                        <p:attrNameLst>
                                          <p:attrName>ppt_y</p:attrName>
                                        </p:attrNameLst>
                                      </p:cBhvr>
                                      <p:tavLst>
                                        <p:tav tm="0">
                                          <p:val>
                                            <p:strVal val="0-#ppt_h/2"/>
                                          </p:val>
                                        </p:tav>
                                        <p:tav tm="100000">
                                          <p:val>
                                            <p:strVal val="#ppt_y"/>
                                          </p:val>
                                        </p:tav>
                                      </p:tavLst>
                                    </p:anim>
                                  </p:childTnLst>
                                </p:cTn>
                              </p:par>
                              <p:par>
                                <p:cTn id="204" presetID="2" presetClass="entr" presetSubtype="1" fill="hold" grpId="0" nodeType="withEffect">
                                  <p:stCondLst>
                                    <p:cond delay="0"/>
                                  </p:stCondLst>
                                  <p:childTnLst>
                                    <p:set>
                                      <p:cBhvr>
                                        <p:cTn id="205" dur="1" fill="hold">
                                          <p:stCondLst>
                                            <p:cond delay="0"/>
                                          </p:stCondLst>
                                        </p:cTn>
                                        <p:tgtEl>
                                          <p:spTgt spid="272423"/>
                                        </p:tgtEl>
                                        <p:attrNameLst>
                                          <p:attrName>style.visibility</p:attrName>
                                        </p:attrNameLst>
                                      </p:cBhvr>
                                      <p:to>
                                        <p:strVal val="visible"/>
                                      </p:to>
                                    </p:set>
                                    <p:anim calcmode="lin" valueType="num">
                                      <p:cBhvr additive="base">
                                        <p:cTn id="206" dur="500" fill="hold"/>
                                        <p:tgtEl>
                                          <p:spTgt spid="272423"/>
                                        </p:tgtEl>
                                        <p:attrNameLst>
                                          <p:attrName>ppt_x</p:attrName>
                                        </p:attrNameLst>
                                      </p:cBhvr>
                                      <p:tavLst>
                                        <p:tav tm="0">
                                          <p:val>
                                            <p:strVal val="#ppt_x"/>
                                          </p:val>
                                        </p:tav>
                                        <p:tav tm="100000">
                                          <p:val>
                                            <p:strVal val="#ppt_x"/>
                                          </p:val>
                                        </p:tav>
                                      </p:tavLst>
                                    </p:anim>
                                    <p:anim calcmode="lin" valueType="num">
                                      <p:cBhvr additive="base">
                                        <p:cTn id="207" dur="500" fill="hold"/>
                                        <p:tgtEl>
                                          <p:spTgt spid="272423"/>
                                        </p:tgtEl>
                                        <p:attrNameLst>
                                          <p:attrName>ppt_y</p:attrName>
                                        </p:attrNameLst>
                                      </p:cBhvr>
                                      <p:tavLst>
                                        <p:tav tm="0">
                                          <p:val>
                                            <p:strVal val="0-#ppt_h/2"/>
                                          </p:val>
                                        </p:tav>
                                        <p:tav tm="100000">
                                          <p:val>
                                            <p:strVal val="#ppt_y"/>
                                          </p:val>
                                        </p:tav>
                                      </p:tavLst>
                                    </p:anim>
                                  </p:childTnLst>
                                </p:cTn>
                              </p:par>
                              <p:par>
                                <p:cTn id="208" presetID="2" presetClass="entr" presetSubtype="1" fill="hold" grpId="0" nodeType="withEffect">
                                  <p:stCondLst>
                                    <p:cond delay="0"/>
                                  </p:stCondLst>
                                  <p:childTnLst>
                                    <p:set>
                                      <p:cBhvr>
                                        <p:cTn id="209" dur="1" fill="hold">
                                          <p:stCondLst>
                                            <p:cond delay="0"/>
                                          </p:stCondLst>
                                        </p:cTn>
                                        <p:tgtEl>
                                          <p:spTgt spid="272424"/>
                                        </p:tgtEl>
                                        <p:attrNameLst>
                                          <p:attrName>style.visibility</p:attrName>
                                        </p:attrNameLst>
                                      </p:cBhvr>
                                      <p:to>
                                        <p:strVal val="visible"/>
                                      </p:to>
                                    </p:set>
                                    <p:anim calcmode="lin" valueType="num">
                                      <p:cBhvr additive="base">
                                        <p:cTn id="210" dur="500" fill="hold"/>
                                        <p:tgtEl>
                                          <p:spTgt spid="272424"/>
                                        </p:tgtEl>
                                        <p:attrNameLst>
                                          <p:attrName>ppt_x</p:attrName>
                                        </p:attrNameLst>
                                      </p:cBhvr>
                                      <p:tavLst>
                                        <p:tav tm="0">
                                          <p:val>
                                            <p:strVal val="#ppt_x"/>
                                          </p:val>
                                        </p:tav>
                                        <p:tav tm="100000">
                                          <p:val>
                                            <p:strVal val="#ppt_x"/>
                                          </p:val>
                                        </p:tav>
                                      </p:tavLst>
                                    </p:anim>
                                    <p:anim calcmode="lin" valueType="num">
                                      <p:cBhvr additive="base">
                                        <p:cTn id="211" dur="500" fill="hold"/>
                                        <p:tgtEl>
                                          <p:spTgt spid="272424"/>
                                        </p:tgtEl>
                                        <p:attrNameLst>
                                          <p:attrName>ppt_y</p:attrName>
                                        </p:attrNameLst>
                                      </p:cBhvr>
                                      <p:tavLst>
                                        <p:tav tm="0">
                                          <p:val>
                                            <p:strVal val="0-#ppt_h/2"/>
                                          </p:val>
                                        </p:tav>
                                        <p:tav tm="100000">
                                          <p:val>
                                            <p:strVal val="#ppt_y"/>
                                          </p:val>
                                        </p:tav>
                                      </p:tavLst>
                                    </p:anim>
                                  </p:childTnLst>
                                </p:cTn>
                              </p:par>
                              <p:par>
                                <p:cTn id="212" presetID="2" presetClass="entr" presetSubtype="1" fill="hold" grpId="0" nodeType="withEffect">
                                  <p:stCondLst>
                                    <p:cond delay="0"/>
                                  </p:stCondLst>
                                  <p:childTnLst>
                                    <p:set>
                                      <p:cBhvr>
                                        <p:cTn id="213" dur="1" fill="hold">
                                          <p:stCondLst>
                                            <p:cond delay="0"/>
                                          </p:stCondLst>
                                        </p:cTn>
                                        <p:tgtEl>
                                          <p:spTgt spid="272425"/>
                                        </p:tgtEl>
                                        <p:attrNameLst>
                                          <p:attrName>style.visibility</p:attrName>
                                        </p:attrNameLst>
                                      </p:cBhvr>
                                      <p:to>
                                        <p:strVal val="visible"/>
                                      </p:to>
                                    </p:set>
                                    <p:anim calcmode="lin" valueType="num">
                                      <p:cBhvr additive="base">
                                        <p:cTn id="214" dur="500" fill="hold"/>
                                        <p:tgtEl>
                                          <p:spTgt spid="272425"/>
                                        </p:tgtEl>
                                        <p:attrNameLst>
                                          <p:attrName>ppt_x</p:attrName>
                                        </p:attrNameLst>
                                      </p:cBhvr>
                                      <p:tavLst>
                                        <p:tav tm="0">
                                          <p:val>
                                            <p:strVal val="#ppt_x"/>
                                          </p:val>
                                        </p:tav>
                                        <p:tav tm="100000">
                                          <p:val>
                                            <p:strVal val="#ppt_x"/>
                                          </p:val>
                                        </p:tav>
                                      </p:tavLst>
                                    </p:anim>
                                    <p:anim calcmode="lin" valueType="num">
                                      <p:cBhvr additive="base">
                                        <p:cTn id="215" dur="500" fill="hold"/>
                                        <p:tgtEl>
                                          <p:spTgt spid="2724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13" grpId="0" animBg="1"/>
      <p:bldP spid="272412" grpId="0" animBg="1"/>
      <p:bldP spid="272410" grpId="0" animBg="1"/>
      <p:bldP spid="272411" grpId="0" animBg="1"/>
      <p:bldP spid="272409" grpId="0" animBg="1"/>
      <p:bldP spid="272407" grpId="0" animBg="1"/>
      <p:bldP spid="272406" grpId="0" animBg="1"/>
      <p:bldP spid="272405" grpId="0" animBg="1"/>
      <p:bldP spid="272404" grpId="0" animBg="1"/>
      <p:bldP spid="272403" grpId="0" animBg="1"/>
      <p:bldP spid="272387" grpId="0" build="p"/>
      <p:bldP spid="272388" grpId="0" animBg="1"/>
      <p:bldP spid="272389" grpId="0" animBg="1"/>
      <p:bldP spid="272390" grpId="0" animBg="1"/>
      <p:bldP spid="272391" grpId="0" animBg="1"/>
      <p:bldP spid="272392" grpId="0" animBg="1"/>
      <p:bldP spid="272394" grpId="0" animBg="1"/>
      <p:bldP spid="272395" grpId="0" animBg="1"/>
      <p:bldP spid="272396" grpId="0" animBg="1"/>
      <p:bldP spid="272397" grpId="0" animBg="1"/>
      <p:bldP spid="272398" grpId="0" animBg="1"/>
      <p:bldP spid="272399" grpId="0" animBg="1"/>
      <p:bldP spid="272401" grpId="0" animBg="1"/>
      <p:bldP spid="272402" grpId="0" animBg="1"/>
      <p:bldP spid="272408" grpId="0" animBg="1"/>
      <p:bldP spid="272414" grpId="0" animBg="1"/>
      <p:bldP spid="272415" grpId="0" animBg="1"/>
      <p:bldP spid="272416" grpId="0" animBg="1"/>
      <p:bldP spid="272417" grpId="0"/>
      <p:bldP spid="272418" grpId="0"/>
      <p:bldP spid="272419" grpId="0"/>
      <p:bldP spid="272420" grpId="0"/>
      <p:bldP spid="272421" grpId="0"/>
      <p:bldP spid="272422" grpId="0" animBg="1"/>
      <p:bldP spid="272423" grpId="0" animBg="1"/>
      <p:bldP spid="272424" grpId="0" animBg="1"/>
      <p:bldP spid="272425" grpId="0" animBg="1"/>
      <p:bldP spid="272426" grpId="0"/>
      <p:bldP spid="272427" grpId="0"/>
      <p:bldP spid="272428" grpId="0"/>
      <p:bldP spid="272429" grpId="0"/>
      <p:bldP spid="272430" grpId="0"/>
      <p:bldP spid="272431" grpId="0"/>
      <p:bldP spid="272432" grpId="0"/>
      <p:bldP spid="272433" grpId="0"/>
      <p:bldP spid="272434" grpId="0"/>
      <p:bldP spid="272435" grpId="0"/>
      <p:bldP spid="272436" grpId="0"/>
      <p:bldP spid="272437" grpId="0"/>
      <p:bldP spid="2724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40</a:t>
            </a:fld>
            <a:endParaRPr lang="en-US" altLang="zh-CN"/>
          </a:p>
        </p:txBody>
      </p:sp>
      <p:sp>
        <p:nvSpPr>
          <p:cNvPr id="3" name="标题 1"/>
          <p:cNvSpPr txBox="1">
            <a:spLocks/>
          </p:cNvSpPr>
          <p:nvPr/>
        </p:nvSpPr>
        <p:spPr>
          <a:xfrm>
            <a:off x="683568" y="764704"/>
            <a:ext cx="7772400" cy="64807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树中结点的层号</a:t>
            </a:r>
          </a:p>
        </p:txBody>
      </p:sp>
      <p:sp>
        <p:nvSpPr>
          <p:cNvPr id="4" name="内容占位符 2"/>
          <p:cNvSpPr txBox="1">
            <a:spLocks/>
          </p:cNvSpPr>
          <p:nvPr/>
        </p:nvSpPr>
        <p:spPr>
          <a:xfrm>
            <a:off x="683568" y="1556792"/>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如果</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是树中的一个结点，那么为</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规定一个整数</a:t>
            </a:r>
            <a:r>
              <a:rPr kumimoji="1" lang="en-US" altLang="zh-CN" sz="3200" i="0" u="none" strike="noStrike" kern="0" cap="none" spc="0" normalizeH="0" baseline="0" noProof="0" dirty="0" err="1" smtClean="0">
                <a:ln>
                  <a:noFill/>
                </a:ln>
                <a:solidFill>
                  <a:schemeClr val="accent2"/>
                </a:solidFill>
                <a:effectLst/>
                <a:uLnTx/>
                <a:uFillTx/>
                <a:latin typeface="+mn-lt"/>
                <a:ea typeface="+mn-ea"/>
                <a:cs typeface="+mn-cs"/>
              </a:rPr>
              <a:t>lev</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作为</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的层号，要求：</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如果</a:t>
            </a:r>
            <a:r>
              <a:rPr kumimoji="1" lang="en-US" altLang="zh-CN" sz="2800" i="0" u="none" strike="noStrike" kern="0" cap="none" spc="0" normalizeH="0" baseline="0" noProof="0" dirty="0" smtClean="0">
                <a:ln>
                  <a:noFill/>
                </a:ln>
                <a:solidFill>
                  <a:srgbClr val="006600"/>
                </a:solidFill>
                <a:effectLst/>
                <a:uLnTx/>
                <a:uFillTx/>
                <a:latin typeface="+mn-lt"/>
                <a:ea typeface="+mn-ea"/>
              </a:rPr>
              <a:t>k’</a:t>
            </a:r>
            <a:r>
              <a:rPr kumimoji="1" lang="zh-CN" altLang="en-US" sz="2800" i="0" u="none" strike="noStrike" kern="0" cap="none" spc="0" normalizeH="0" baseline="0" noProof="0" dirty="0" smtClean="0">
                <a:ln>
                  <a:noFill/>
                </a:ln>
                <a:solidFill>
                  <a:srgbClr val="006600"/>
                </a:solidFill>
                <a:effectLst/>
                <a:uLnTx/>
                <a:uFillTx/>
                <a:latin typeface="+mn-lt"/>
                <a:ea typeface="+mn-ea"/>
              </a:rPr>
              <a:t>是</a:t>
            </a:r>
            <a:r>
              <a:rPr kumimoji="1" lang="en-US" altLang="zh-CN" sz="2800" i="0" u="none" strike="noStrike" kern="0" cap="none" spc="0" normalizeH="0" baseline="0" noProof="0" dirty="0" smtClean="0">
                <a:ln>
                  <a:noFill/>
                </a:ln>
                <a:solidFill>
                  <a:srgbClr val="006600"/>
                </a:solidFill>
                <a:effectLst/>
                <a:uLnTx/>
                <a:uFillTx/>
                <a:latin typeface="+mn-lt"/>
                <a:ea typeface="+mn-ea"/>
              </a:rPr>
              <a:t>k</a:t>
            </a:r>
            <a:r>
              <a:rPr kumimoji="1" lang="zh-CN" altLang="en-US" sz="2800" i="0" u="none" strike="noStrike" kern="0" cap="none" spc="0" normalizeH="0" baseline="0" noProof="0" dirty="0" smtClean="0">
                <a:ln>
                  <a:noFill/>
                </a:ln>
                <a:solidFill>
                  <a:srgbClr val="006600"/>
                </a:solidFill>
                <a:effectLst/>
                <a:uLnTx/>
                <a:uFillTx/>
                <a:latin typeface="+mn-lt"/>
                <a:ea typeface="+mn-ea"/>
              </a:rPr>
              <a:t>的子结点，那么</a:t>
            </a:r>
            <a:r>
              <a:rPr kumimoji="1" lang="en-US" altLang="zh-CN" sz="2800" i="0" u="none" strike="noStrike" kern="0" cap="none" spc="0" normalizeH="0" baseline="0" noProof="0" dirty="0" err="1" smtClean="0">
                <a:ln>
                  <a:noFill/>
                </a:ln>
                <a:solidFill>
                  <a:srgbClr val="006600"/>
                </a:solidFill>
                <a:effectLst/>
                <a:uLnTx/>
                <a:uFillTx/>
                <a:latin typeface="+mn-lt"/>
                <a:ea typeface="+mn-ea"/>
              </a:rPr>
              <a:t>lev</a:t>
            </a:r>
            <a:r>
              <a:rPr kumimoji="1" lang="en-US" altLang="zh-CN" sz="2800" i="0" u="none" strike="noStrike" kern="0" cap="none" spc="0" normalizeH="0" baseline="0" noProof="0" dirty="0" smtClean="0">
                <a:ln>
                  <a:noFill/>
                </a:ln>
                <a:solidFill>
                  <a:srgbClr val="006600"/>
                </a:solidFill>
                <a:effectLst/>
                <a:uLnTx/>
                <a:uFillTx/>
                <a:latin typeface="+mn-lt"/>
                <a:ea typeface="+mn-ea"/>
              </a:rPr>
              <a:t>(k’) &gt;</a:t>
            </a:r>
            <a:r>
              <a:rPr kumimoji="1" lang="en-US" altLang="zh-CN" sz="2800" i="0" u="none" strike="noStrike" kern="0" cap="none" spc="0" normalizeH="0" baseline="0" noProof="0" dirty="0" err="1" smtClean="0">
                <a:ln>
                  <a:noFill/>
                </a:ln>
                <a:solidFill>
                  <a:srgbClr val="006600"/>
                </a:solidFill>
                <a:effectLst/>
                <a:uLnTx/>
                <a:uFillTx/>
                <a:latin typeface="+mn-lt"/>
                <a:ea typeface="+mn-ea"/>
              </a:rPr>
              <a:t>lev</a:t>
            </a:r>
            <a:r>
              <a:rPr kumimoji="1" lang="en-US" altLang="zh-CN" sz="2800" i="0" u="none" strike="noStrike" kern="0" cap="none" spc="0" normalizeH="0" baseline="0" noProof="0" dirty="0" smtClean="0">
                <a:ln>
                  <a:noFill/>
                </a:ln>
                <a:solidFill>
                  <a:srgbClr val="006600"/>
                </a:solidFill>
                <a:effectLst/>
                <a:uLnTx/>
                <a:uFillTx/>
                <a:latin typeface="+mn-lt"/>
                <a:ea typeface="+mn-ea"/>
              </a:rPr>
              <a:t>(k)</a:t>
            </a:r>
            <a:r>
              <a:rPr kumimoji="1" lang="zh-CN" altLang="en-US" sz="2800" i="0" u="none" strike="noStrike" kern="0" cap="none" spc="0" normalizeH="0" baseline="0" noProof="0" dirty="0" smtClean="0">
                <a:ln>
                  <a:noFill/>
                </a:ln>
                <a:solidFill>
                  <a:srgbClr val="006600"/>
                </a:solidFill>
                <a:effectLst/>
                <a:uLnTx/>
                <a:uFillTx/>
                <a:latin typeface="+mn-lt"/>
                <a:ea typeface="+mn-ea"/>
              </a:rPr>
              <a:t>；</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如果</a:t>
            </a:r>
            <a:r>
              <a:rPr kumimoji="1" lang="en-US" altLang="zh-CN" sz="2800" i="0" u="none" strike="noStrike" kern="0" cap="none" spc="0" normalizeH="0" baseline="0" noProof="0" dirty="0" smtClean="0">
                <a:ln>
                  <a:noFill/>
                </a:ln>
                <a:solidFill>
                  <a:srgbClr val="006600"/>
                </a:solidFill>
                <a:effectLst/>
                <a:uLnTx/>
                <a:uFillTx/>
                <a:latin typeface="+mn-lt"/>
                <a:ea typeface="+mn-ea"/>
              </a:rPr>
              <a:t>k’</a:t>
            </a:r>
            <a:r>
              <a:rPr kumimoji="1" lang="zh-CN" altLang="en-US" sz="2800" i="0" u="none" strike="noStrike" kern="0" cap="none" spc="0" normalizeH="0" baseline="0" noProof="0" dirty="0" smtClean="0">
                <a:ln>
                  <a:noFill/>
                </a:ln>
                <a:solidFill>
                  <a:srgbClr val="006600"/>
                </a:solidFill>
                <a:effectLst/>
                <a:uLnTx/>
                <a:uFillTx/>
                <a:latin typeface="+mn-lt"/>
                <a:ea typeface="+mn-ea"/>
              </a:rPr>
              <a:t>和</a:t>
            </a:r>
            <a:r>
              <a:rPr kumimoji="1" lang="en-US" altLang="zh-CN" sz="2800" i="0" u="none" strike="noStrike" kern="0" cap="none" spc="0" normalizeH="0" baseline="0" noProof="0" dirty="0" smtClean="0">
                <a:ln>
                  <a:noFill/>
                </a:ln>
                <a:solidFill>
                  <a:srgbClr val="006600"/>
                </a:solidFill>
                <a:effectLst/>
                <a:uLnTx/>
                <a:uFillTx/>
                <a:latin typeface="+mn-lt"/>
                <a:ea typeface="+mn-ea"/>
              </a:rPr>
              <a:t>k’’</a:t>
            </a:r>
            <a:r>
              <a:rPr kumimoji="1" lang="zh-CN" altLang="en-US" sz="2800" i="0" u="none" strike="noStrike" kern="0" cap="none" spc="0" normalizeH="0" baseline="0" noProof="0" dirty="0" smtClean="0">
                <a:ln>
                  <a:noFill/>
                </a:ln>
                <a:solidFill>
                  <a:srgbClr val="006600"/>
                </a:solidFill>
                <a:effectLst/>
                <a:uLnTx/>
                <a:uFillTx/>
                <a:latin typeface="+mn-lt"/>
                <a:ea typeface="+mn-ea"/>
              </a:rPr>
              <a:t>都是</a:t>
            </a:r>
            <a:r>
              <a:rPr kumimoji="1" lang="en-US" altLang="zh-CN" sz="2800" i="0" u="none" strike="noStrike" kern="0" cap="none" spc="0" normalizeH="0" baseline="0" noProof="0" dirty="0" smtClean="0">
                <a:ln>
                  <a:noFill/>
                </a:ln>
                <a:solidFill>
                  <a:srgbClr val="006600"/>
                </a:solidFill>
                <a:effectLst/>
                <a:uLnTx/>
                <a:uFillTx/>
                <a:latin typeface="+mn-lt"/>
                <a:ea typeface="+mn-ea"/>
              </a:rPr>
              <a:t>k</a:t>
            </a:r>
            <a:r>
              <a:rPr kumimoji="1" lang="zh-CN" altLang="en-US" sz="2800" i="0" u="none" strike="noStrike" kern="0" cap="none" spc="0" normalizeH="0" baseline="0" noProof="0" dirty="0" smtClean="0">
                <a:ln>
                  <a:noFill/>
                </a:ln>
                <a:solidFill>
                  <a:srgbClr val="006600"/>
                </a:solidFill>
                <a:effectLst/>
                <a:uLnTx/>
                <a:uFillTx/>
                <a:latin typeface="+mn-lt"/>
                <a:ea typeface="+mn-ea"/>
              </a:rPr>
              <a:t>的子结点，那么</a:t>
            </a:r>
            <a:r>
              <a:rPr kumimoji="1" lang="en-US" altLang="zh-CN" sz="2800" i="0" u="none" strike="noStrike" kern="0" cap="none" spc="0" normalizeH="0" baseline="0" noProof="0" dirty="0" err="1" smtClean="0">
                <a:ln>
                  <a:noFill/>
                </a:ln>
                <a:solidFill>
                  <a:srgbClr val="006600"/>
                </a:solidFill>
                <a:effectLst/>
                <a:uLnTx/>
                <a:uFillTx/>
                <a:latin typeface="+mn-lt"/>
                <a:ea typeface="+mn-ea"/>
              </a:rPr>
              <a:t>lev</a:t>
            </a:r>
            <a:r>
              <a:rPr kumimoji="1" lang="en-US" altLang="zh-CN" sz="2800" i="0" u="none" strike="noStrike" kern="0" cap="none" spc="0" normalizeH="0" baseline="0" noProof="0" dirty="0" smtClean="0">
                <a:ln>
                  <a:noFill/>
                </a:ln>
                <a:solidFill>
                  <a:srgbClr val="006600"/>
                </a:solidFill>
                <a:effectLst/>
                <a:uLnTx/>
                <a:uFillTx/>
                <a:latin typeface="+mn-lt"/>
                <a:ea typeface="+mn-ea"/>
              </a:rPr>
              <a:t>(k’) =</a:t>
            </a:r>
            <a:r>
              <a:rPr kumimoji="1" lang="en-US" altLang="zh-CN" sz="2800" i="0" u="none" strike="noStrike" kern="0" cap="none" spc="0" normalizeH="0" baseline="0" noProof="0" dirty="0" err="1" smtClean="0">
                <a:ln>
                  <a:noFill/>
                </a:ln>
                <a:solidFill>
                  <a:srgbClr val="006600"/>
                </a:solidFill>
                <a:effectLst/>
                <a:uLnTx/>
                <a:uFillTx/>
                <a:latin typeface="+mn-lt"/>
                <a:ea typeface="+mn-ea"/>
              </a:rPr>
              <a:t>lev</a:t>
            </a:r>
            <a:r>
              <a:rPr kumimoji="1" lang="en-US" altLang="zh-CN" sz="2800" i="0" u="none" strike="noStrike" kern="0" cap="none" spc="0" normalizeH="0" baseline="0" noProof="0" dirty="0" smtClean="0">
                <a:ln>
                  <a:noFill/>
                </a:ln>
                <a:solidFill>
                  <a:srgbClr val="006600"/>
                </a:solidFill>
                <a:effectLst/>
                <a:uLnTx/>
                <a:uFillTx/>
                <a:latin typeface="+mn-lt"/>
                <a:ea typeface="+mn-ea"/>
              </a:rPr>
              <a:t>(k’’)</a:t>
            </a:r>
            <a:r>
              <a:rPr kumimoji="1" lang="zh-CN" altLang="en-US" sz="2800" i="0" u="none" strike="noStrike" kern="0" cap="none" spc="0" normalizeH="0" baseline="0" noProof="0" dirty="0" smtClean="0">
                <a:ln>
                  <a:noFill/>
                </a:ln>
                <a:solidFill>
                  <a:srgbClr val="006600"/>
                </a:solidFill>
                <a:effectLst/>
                <a:uLnTx/>
                <a:uFillTx/>
                <a:latin typeface="+mn-lt"/>
                <a:ea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层号与结点所在的层次含义不同，结点的层次是唯一的，而结点的层号则不然，只要满足层号的两个条件的整数都可以作为结点的层号。</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41</a:t>
            </a:fld>
            <a:endParaRPr lang="en-US" altLang="zh-CN"/>
          </a:p>
        </p:txBody>
      </p:sp>
      <p:sp>
        <p:nvSpPr>
          <p:cNvPr id="3" name="标题 1"/>
          <p:cNvSpPr txBox="1">
            <a:spLocks/>
          </p:cNvSpPr>
          <p:nvPr/>
        </p:nvSpPr>
        <p:spPr>
          <a:xfrm>
            <a:off x="683568" y="836712"/>
            <a:ext cx="7772400" cy="72008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树的层号表示</a:t>
            </a:r>
          </a:p>
        </p:txBody>
      </p:sp>
      <p:sp>
        <p:nvSpPr>
          <p:cNvPr id="4" name="内容占位符 2"/>
          <p:cNvSpPr txBox="1">
            <a:spLocks/>
          </p:cNvSpPr>
          <p:nvPr/>
        </p:nvSpPr>
        <p:spPr>
          <a:xfrm>
            <a:off x="3716338" y="1981200"/>
            <a:ext cx="4741862"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树的层号表示是按前序写出树中全部结点，并在结点之前带上结点的层号。</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例如图</a:t>
            </a:r>
            <a:r>
              <a:rPr kumimoji="1" lang="en-US" altLang="zh-CN" sz="2800" i="0" u="none" strike="noStrike" kern="0" cap="none" spc="0" normalizeH="0" baseline="0" noProof="0" dirty="0" smtClean="0">
                <a:ln>
                  <a:noFill/>
                </a:ln>
                <a:solidFill>
                  <a:srgbClr val="006600"/>
                </a:solidFill>
                <a:effectLst/>
                <a:uLnTx/>
                <a:uFillTx/>
                <a:latin typeface="+mn-lt"/>
                <a:ea typeface="+mn-ea"/>
              </a:rPr>
              <a:t>6-1</a:t>
            </a:r>
            <a:r>
              <a:rPr kumimoji="1" lang="zh-CN" altLang="en-US" sz="2800" i="0" u="none" strike="noStrike" kern="0" cap="none" spc="0" normalizeH="0" baseline="0" noProof="0" dirty="0" smtClean="0">
                <a:ln>
                  <a:noFill/>
                </a:ln>
                <a:solidFill>
                  <a:srgbClr val="006600"/>
                </a:solidFill>
                <a:effectLst/>
                <a:uLnTx/>
                <a:uFillTx/>
                <a:latin typeface="+mn-lt"/>
                <a:ea typeface="+mn-ea"/>
              </a:rPr>
              <a:t>的树就可以表示成：</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rPr>
              <a:t>(0,k</a:t>
            </a:r>
            <a:r>
              <a:rPr kumimoji="1" lang="en-US" altLang="zh-CN" sz="2400" i="0" u="none" strike="noStrike" kern="0" cap="none" spc="0" normalizeH="0" baseline="-25000" noProof="0" dirty="0" smtClean="0">
                <a:ln>
                  <a:noFill/>
                </a:ln>
                <a:solidFill>
                  <a:srgbClr val="FF0000"/>
                </a:solidFill>
                <a:effectLst/>
                <a:uLnTx/>
                <a:uFillTx/>
                <a:latin typeface="+mn-lt"/>
                <a:ea typeface="+mn-ea"/>
              </a:rPr>
              <a:t>0</a:t>
            </a:r>
            <a:r>
              <a:rPr kumimoji="1" lang="en-US" altLang="zh-CN" sz="2400" i="0" u="none" strike="noStrike" kern="0" cap="none" spc="0" normalizeH="0" baseline="0" noProof="0" dirty="0" smtClean="0">
                <a:ln>
                  <a:noFill/>
                </a:ln>
                <a:solidFill>
                  <a:srgbClr val="FF0000"/>
                </a:solidFill>
                <a:effectLst/>
                <a:uLnTx/>
                <a:uFillTx/>
                <a:latin typeface="+mn-lt"/>
                <a:ea typeface="+mn-ea"/>
              </a:rPr>
              <a:t>), (1,k</a:t>
            </a:r>
            <a:r>
              <a:rPr kumimoji="1" lang="en-US" altLang="zh-CN" sz="2400" i="0" u="none" strike="noStrike" kern="0" cap="none" spc="0" normalizeH="0" baseline="-25000" noProof="0" dirty="0" smtClean="0">
                <a:ln>
                  <a:noFill/>
                </a:ln>
                <a:solidFill>
                  <a:srgbClr val="FF0000"/>
                </a:solidFill>
                <a:effectLst/>
                <a:uLnTx/>
                <a:uFillTx/>
                <a:latin typeface="+mn-lt"/>
                <a:ea typeface="+mn-ea"/>
              </a:rPr>
              <a:t>1</a:t>
            </a:r>
            <a:r>
              <a:rPr kumimoji="1" lang="en-US" altLang="zh-CN" sz="2400" i="0" u="none" strike="noStrike" kern="0" cap="none" spc="0" normalizeH="0" baseline="0" noProof="0" dirty="0" smtClean="0">
                <a:ln>
                  <a:noFill/>
                </a:ln>
                <a:solidFill>
                  <a:srgbClr val="FF0000"/>
                </a:solidFill>
                <a:effectLst/>
                <a:uLnTx/>
                <a:uFillTx/>
                <a:latin typeface="+mn-lt"/>
                <a:ea typeface="+mn-ea"/>
              </a:rPr>
              <a:t>), (2,k</a:t>
            </a:r>
            <a:r>
              <a:rPr kumimoji="1" lang="en-US" altLang="zh-CN" sz="2400" i="0" u="none" strike="noStrike" kern="0" cap="none" spc="0" normalizeH="0" baseline="-25000" noProof="0" dirty="0" smtClean="0">
                <a:ln>
                  <a:noFill/>
                </a:ln>
                <a:solidFill>
                  <a:srgbClr val="FF0000"/>
                </a:solidFill>
                <a:effectLst/>
                <a:uLnTx/>
                <a:uFillTx/>
                <a:latin typeface="+mn-lt"/>
                <a:ea typeface="+mn-ea"/>
              </a:rPr>
              <a:t>2</a:t>
            </a:r>
            <a:r>
              <a:rPr kumimoji="1" lang="en-US" altLang="zh-CN" sz="2400" i="0" u="none" strike="noStrike" kern="0" cap="none" spc="0" normalizeH="0" baseline="0" noProof="0" dirty="0" smtClean="0">
                <a:ln>
                  <a:noFill/>
                </a:ln>
                <a:solidFill>
                  <a:srgbClr val="FF0000"/>
                </a:solidFill>
                <a:effectLst/>
                <a:uLnTx/>
                <a:uFillTx/>
                <a:latin typeface="+mn-lt"/>
                <a:ea typeface="+mn-ea"/>
              </a:rPr>
              <a:t>), (2,k</a:t>
            </a:r>
            <a:r>
              <a:rPr kumimoji="1" lang="en-US" altLang="zh-CN" sz="2400" i="0" u="none" strike="noStrike" kern="0" cap="none" spc="0" normalizeH="0" baseline="-25000" noProof="0" dirty="0" smtClean="0">
                <a:ln>
                  <a:noFill/>
                </a:ln>
                <a:solidFill>
                  <a:srgbClr val="FF0000"/>
                </a:solidFill>
                <a:effectLst/>
                <a:uLnTx/>
                <a:uFillTx/>
                <a:latin typeface="+mn-lt"/>
                <a:ea typeface="+mn-ea"/>
              </a:rPr>
              <a:t>3</a:t>
            </a:r>
            <a:r>
              <a:rPr kumimoji="1" lang="en-US" altLang="zh-CN" sz="2400" i="0" u="none" strike="noStrike" kern="0" cap="none" spc="0" normalizeH="0" baseline="0" noProof="0" dirty="0" smtClean="0">
                <a:ln>
                  <a:noFill/>
                </a:ln>
                <a:solidFill>
                  <a:srgbClr val="FF0000"/>
                </a:solidFill>
                <a:effectLst/>
                <a:uLnTx/>
                <a:uFillTx/>
                <a:latin typeface="+mn-lt"/>
                <a:ea typeface="+mn-ea"/>
              </a:rPr>
              <a:t>), (1,k</a:t>
            </a:r>
            <a:r>
              <a:rPr kumimoji="1" lang="en-US" altLang="zh-CN" sz="2400" i="0" u="none" strike="noStrike" kern="0" cap="none" spc="0" normalizeH="0" baseline="-25000" noProof="0" dirty="0" smtClean="0">
                <a:ln>
                  <a:noFill/>
                </a:ln>
                <a:solidFill>
                  <a:srgbClr val="FF0000"/>
                </a:solidFill>
                <a:effectLst/>
                <a:uLnTx/>
                <a:uFillTx/>
                <a:latin typeface="+mn-lt"/>
                <a:ea typeface="+mn-ea"/>
              </a:rPr>
              <a:t>4</a:t>
            </a:r>
            <a:r>
              <a:rPr kumimoji="1" lang="en-US" altLang="zh-CN" sz="2400" i="0" u="none" strike="noStrike" kern="0" cap="none" spc="0" normalizeH="0" baseline="0" noProof="0" dirty="0" smtClean="0">
                <a:ln>
                  <a:noFill/>
                </a:ln>
                <a:solidFill>
                  <a:srgbClr val="FF0000"/>
                </a:solidFill>
                <a:effectLst/>
                <a:uLnTx/>
                <a:uFillTx/>
                <a:latin typeface="+mn-lt"/>
                <a:ea typeface="+mn-ea"/>
              </a:rPr>
              <a:t>), (1,k</a:t>
            </a:r>
            <a:r>
              <a:rPr kumimoji="1" lang="en-US" altLang="zh-CN" sz="2400" i="0" u="none" strike="noStrike" kern="0" cap="none" spc="0" normalizeH="0" baseline="-25000" noProof="0" dirty="0" smtClean="0">
                <a:ln>
                  <a:noFill/>
                </a:ln>
                <a:solidFill>
                  <a:srgbClr val="FF0000"/>
                </a:solidFill>
                <a:effectLst/>
                <a:uLnTx/>
                <a:uFillTx/>
                <a:latin typeface="+mn-lt"/>
                <a:ea typeface="+mn-ea"/>
              </a:rPr>
              <a:t>5</a:t>
            </a:r>
            <a:r>
              <a:rPr kumimoji="1" lang="en-US" altLang="zh-CN" sz="2400" i="0" u="none" strike="noStrike" kern="0" cap="none" spc="0" normalizeH="0" baseline="0" noProof="0" dirty="0" smtClean="0">
                <a:ln>
                  <a:noFill/>
                </a:ln>
                <a:solidFill>
                  <a:srgbClr val="FF0000"/>
                </a:solidFill>
                <a:effectLst/>
                <a:uLnTx/>
                <a:uFillTx/>
                <a:latin typeface="+mn-lt"/>
                <a:ea typeface="+mn-ea"/>
              </a:rPr>
              <a:t>), (2,k</a:t>
            </a:r>
            <a:r>
              <a:rPr kumimoji="1" lang="en-US" altLang="zh-CN" sz="2400" i="0" u="none" strike="noStrike" kern="0" cap="none" spc="0" normalizeH="0" baseline="-25000" noProof="0" dirty="0" smtClean="0">
                <a:ln>
                  <a:noFill/>
                </a:ln>
                <a:solidFill>
                  <a:srgbClr val="FF0000"/>
                </a:solidFill>
                <a:effectLst/>
                <a:uLnTx/>
                <a:uFillTx/>
                <a:latin typeface="+mn-lt"/>
                <a:ea typeface="+mn-ea"/>
              </a:rPr>
              <a:t>6</a:t>
            </a:r>
            <a:r>
              <a:rPr kumimoji="1" lang="en-US" altLang="zh-CN" sz="2400" i="0" u="none" strike="noStrike" kern="0" cap="none" spc="0" normalizeH="0" baseline="0" noProof="0" dirty="0" smtClean="0">
                <a:ln>
                  <a:noFill/>
                </a:ln>
                <a:solidFill>
                  <a:srgbClr val="FF0000"/>
                </a:solidFill>
                <a:effectLst/>
                <a:uLnTx/>
                <a:uFillTx/>
                <a:latin typeface="+mn-lt"/>
                <a:ea typeface="+mn-ea"/>
              </a:rPr>
              <a:t>), (3,k</a:t>
            </a:r>
            <a:r>
              <a:rPr kumimoji="1" lang="en-US" altLang="zh-CN" sz="2400" i="0" u="none" strike="noStrike" kern="0" cap="none" spc="0" normalizeH="0" baseline="-25000" noProof="0" dirty="0" smtClean="0">
                <a:ln>
                  <a:noFill/>
                </a:ln>
                <a:solidFill>
                  <a:srgbClr val="FF0000"/>
                </a:solidFill>
                <a:effectLst/>
                <a:uLnTx/>
                <a:uFillTx/>
                <a:latin typeface="+mn-lt"/>
                <a:ea typeface="+mn-ea"/>
              </a:rPr>
              <a:t>7</a:t>
            </a:r>
            <a:r>
              <a:rPr kumimoji="1" lang="en-US" altLang="zh-CN" sz="2400" i="0" u="none" strike="noStrike" kern="0" cap="none" spc="0" normalizeH="0" baseline="0" noProof="0" dirty="0" smtClean="0">
                <a:ln>
                  <a:noFill/>
                </a:ln>
                <a:solidFill>
                  <a:srgbClr val="FF0000"/>
                </a:solidFill>
                <a:effectLst/>
                <a:uLnTx/>
                <a:uFillTx/>
                <a:latin typeface="+mn-lt"/>
                <a:ea typeface="+mn-ea"/>
              </a:rPr>
              <a:t>)</a:t>
            </a:r>
            <a:endParaRPr kumimoji="1" lang="zh-CN" altLang="en-US" sz="2400" i="0" u="none" strike="noStrike" kern="0" cap="none" spc="0" normalizeH="0" baseline="0" noProof="0" dirty="0" smtClean="0">
              <a:ln>
                <a:noFill/>
              </a:ln>
              <a:solidFill>
                <a:srgbClr val="FF0000"/>
              </a:solidFill>
              <a:effectLst/>
              <a:uLnTx/>
              <a:uFillTx/>
              <a:latin typeface="+mn-lt"/>
              <a:ea typeface="+mn-ea"/>
            </a:endParaRPr>
          </a:p>
        </p:txBody>
      </p:sp>
      <p:pic>
        <p:nvPicPr>
          <p:cNvPr id="5" name="Picture 2"/>
          <p:cNvPicPr>
            <a:picLocks noChangeAspect="1" noChangeArrowheads="1"/>
          </p:cNvPicPr>
          <p:nvPr/>
        </p:nvPicPr>
        <p:blipFill>
          <a:blip r:embed="rId2" cstate="print"/>
          <a:srcRect/>
          <a:stretch>
            <a:fillRect/>
          </a:stretch>
        </p:blipFill>
        <p:spPr bwMode="auto">
          <a:xfrm>
            <a:off x="0" y="1988841"/>
            <a:ext cx="3849688" cy="314389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11560" y="764704"/>
            <a:ext cx="7772400" cy="73116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广义表表示法</a:t>
            </a:r>
          </a:p>
        </p:txBody>
      </p:sp>
      <p:sp>
        <p:nvSpPr>
          <p:cNvPr id="4" name="内容占位符 2"/>
          <p:cNvSpPr txBox="1">
            <a:spLocks/>
          </p:cNvSpPr>
          <p:nvPr/>
        </p:nvSpPr>
        <p:spPr>
          <a:xfrm>
            <a:off x="683568" y="1628800"/>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广义表表示法是把根结点表示为广义表的表头。</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对于每个结点</a:t>
            </a:r>
            <a:r>
              <a:rPr kumimoji="1" lang="en-US" altLang="zh-CN" sz="2800" i="0" u="none" strike="noStrike" kern="0" cap="none" spc="0" normalizeH="0" baseline="0" noProof="0" dirty="0" smtClean="0">
                <a:ln>
                  <a:noFill/>
                </a:ln>
                <a:solidFill>
                  <a:srgbClr val="006600"/>
                </a:solidFill>
                <a:effectLst/>
                <a:uLnTx/>
                <a:uFillTx/>
                <a:latin typeface="+mn-lt"/>
                <a:ea typeface="+mn-ea"/>
              </a:rPr>
              <a:t>A</a:t>
            </a:r>
            <a:r>
              <a:rPr kumimoji="1" lang="zh-CN" altLang="en-US" sz="2800" i="0" u="none" strike="noStrike" kern="0" cap="none" spc="0" normalizeH="0" baseline="0" noProof="0" dirty="0" smtClean="0">
                <a:ln>
                  <a:noFill/>
                </a:ln>
                <a:solidFill>
                  <a:srgbClr val="006600"/>
                </a:solidFill>
                <a:effectLst/>
                <a:uLnTx/>
                <a:uFillTx/>
                <a:latin typeface="+mn-lt"/>
                <a:ea typeface="+mn-ea"/>
              </a:rPr>
              <a:t>，</a:t>
            </a:r>
            <a:r>
              <a:rPr kumimoji="1" lang="en-US" altLang="zh-CN" sz="2800" i="0" u="none" strike="noStrike" kern="0" cap="none" spc="0" normalizeH="0" baseline="0" noProof="0" dirty="0" smtClean="0">
                <a:ln>
                  <a:noFill/>
                </a:ln>
                <a:solidFill>
                  <a:srgbClr val="006600"/>
                </a:solidFill>
                <a:effectLst/>
                <a:uLnTx/>
                <a:uFillTx/>
                <a:latin typeface="+mn-lt"/>
                <a:ea typeface="+mn-ea"/>
              </a:rPr>
              <a:t>A</a:t>
            </a:r>
            <a:r>
              <a:rPr kumimoji="1" lang="zh-CN" altLang="en-US" sz="2800" i="0" u="none" strike="noStrike" kern="0" cap="none" spc="0" normalizeH="0" baseline="0" noProof="0" dirty="0" smtClean="0">
                <a:ln>
                  <a:noFill/>
                </a:ln>
                <a:solidFill>
                  <a:srgbClr val="006600"/>
                </a:solidFill>
                <a:effectLst/>
                <a:uLnTx/>
                <a:uFillTx/>
                <a:latin typeface="+mn-lt"/>
                <a:ea typeface="+mn-ea"/>
              </a:rPr>
              <a:t>的每个子结点</a:t>
            </a:r>
            <a:r>
              <a:rPr kumimoji="1" lang="en-US" altLang="zh-CN" sz="2800" i="0" u="none" strike="noStrike" kern="0" cap="none" spc="0" normalizeH="0" baseline="0" noProof="0" dirty="0" smtClean="0">
                <a:ln>
                  <a:noFill/>
                </a:ln>
                <a:solidFill>
                  <a:srgbClr val="006600"/>
                </a:solidFill>
                <a:effectLst/>
                <a:uLnTx/>
                <a:uFillTx/>
                <a:latin typeface="+mn-lt"/>
                <a:ea typeface="+mn-ea"/>
              </a:rPr>
              <a:t>C</a:t>
            </a:r>
            <a:r>
              <a:rPr kumimoji="1" lang="zh-CN" altLang="en-US" sz="2800" i="0" u="none" strike="noStrike" kern="0" cap="none" spc="0" normalizeH="0" baseline="0" noProof="0" dirty="0" smtClean="0">
                <a:ln>
                  <a:noFill/>
                </a:ln>
                <a:solidFill>
                  <a:srgbClr val="006600"/>
                </a:solidFill>
                <a:effectLst/>
                <a:uLnTx/>
                <a:uFillTx/>
                <a:latin typeface="+mn-lt"/>
                <a:ea typeface="+mn-ea"/>
              </a:rPr>
              <a:t>，如果</a:t>
            </a:r>
            <a:r>
              <a:rPr kumimoji="1" lang="en-US" altLang="zh-CN" sz="2800" i="0" u="none" strike="noStrike" kern="0" cap="none" spc="0" normalizeH="0" baseline="0" noProof="0" dirty="0" smtClean="0">
                <a:ln>
                  <a:noFill/>
                </a:ln>
                <a:solidFill>
                  <a:srgbClr val="006600"/>
                </a:solidFill>
                <a:effectLst/>
                <a:uLnTx/>
                <a:uFillTx/>
                <a:latin typeface="+mn-lt"/>
                <a:ea typeface="+mn-ea"/>
              </a:rPr>
              <a:t>C</a:t>
            </a:r>
            <a:r>
              <a:rPr kumimoji="1" lang="zh-CN" altLang="en-US" sz="2800" i="0" u="none" strike="noStrike" kern="0" cap="none" spc="0" normalizeH="0" baseline="0" noProof="0" dirty="0" smtClean="0">
                <a:ln>
                  <a:noFill/>
                </a:ln>
                <a:solidFill>
                  <a:srgbClr val="006600"/>
                </a:solidFill>
                <a:effectLst/>
                <a:uLnTx/>
                <a:uFillTx/>
                <a:latin typeface="+mn-lt"/>
                <a:ea typeface="+mn-ea"/>
              </a:rPr>
              <a:t>是非叶子结点，则在</a:t>
            </a:r>
            <a:r>
              <a:rPr kumimoji="1" lang="en-US" altLang="zh-CN" sz="2800" i="0" u="none" strike="noStrike" kern="0" cap="none" spc="0" normalizeH="0" baseline="0" noProof="0" dirty="0" smtClean="0">
                <a:ln>
                  <a:noFill/>
                </a:ln>
                <a:solidFill>
                  <a:srgbClr val="006600"/>
                </a:solidFill>
                <a:effectLst/>
                <a:uLnTx/>
                <a:uFillTx/>
                <a:latin typeface="+mn-lt"/>
                <a:ea typeface="+mn-ea"/>
              </a:rPr>
              <a:t>A</a:t>
            </a:r>
            <a:r>
              <a:rPr kumimoji="1" lang="zh-CN" altLang="en-US" sz="2800" i="0" u="none" strike="noStrike" kern="0" cap="none" spc="0" normalizeH="0" baseline="0" noProof="0" dirty="0" smtClean="0">
                <a:ln>
                  <a:noFill/>
                </a:ln>
                <a:solidFill>
                  <a:srgbClr val="006600"/>
                </a:solidFill>
                <a:effectLst/>
                <a:uLnTx/>
                <a:uFillTx/>
                <a:latin typeface="+mn-lt"/>
                <a:ea typeface="+mn-ea"/>
              </a:rPr>
              <a:t>表中有一个对应于</a:t>
            </a:r>
            <a:r>
              <a:rPr kumimoji="1" lang="en-US" altLang="zh-CN" sz="2800" i="0" u="none" strike="noStrike" kern="0" cap="none" spc="0" normalizeH="0" baseline="0" noProof="0" dirty="0" smtClean="0">
                <a:ln>
                  <a:noFill/>
                </a:ln>
                <a:solidFill>
                  <a:srgbClr val="006600"/>
                </a:solidFill>
                <a:effectLst/>
                <a:uLnTx/>
                <a:uFillTx/>
                <a:latin typeface="+mn-lt"/>
                <a:ea typeface="+mn-ea"/>
              </a:rPr>
              <a:t>C</a:t>
            </a:r>
            <a:r>
              <a:rPr kumimoji="1" lang="zh-CN" altLang="en-US" sz="2800" i="0" u="none" strike="noStrike" kern="0" cap="none" spc="0" normalizeH="0" baseline="0" noProof="0" dirty="0" smtClean="0">
                <a:ln>
                  <a:noFill/>
                </a:ln>
                <a:solidFill>
                  <a:srgbClr val="006600"/>
                </a:solidFill>
                <a:effectLst/>
                <a:uLnTx/>
                <a:uFillTx/>
                <a:latin typeface="+mn-lt"/>
                <a:ea typeface="+mn-ea"/>
              </a:rPr>
              <a:t>的子表结点，对应子表的表头结点为</a:t>
            </a:r>
            <a:r>
              <a:rPr kumimoji="1" lang="en-US" altLang="zh-CN" sz="2800" i="0" u="none" strike="noStrike" kern="0" cap="none" spc="0" normalizeH="0" baseline="0" noProof="0" dirty="0" smtClean="0">
                <a:ln>
                  <a:noFill/>
                </a:ln>
                <a:solidFill>
                  <a:srgbClr val="006600"/>
                </a:solidFill>
                <a:effectLst/>
                <a:uLnTx/>
                <a:uFillTx/>
                <a:latin typeface="+mn-lt"/>
                <a:ea typeface="+mn-ea"/>
              </a:rPr>
              <a:t>C</a:t>
            </a:r>
            <a:r>
              <a:rPr kumimoji="1" lang="zh-CN" altLang="en-US" sz="2800" i="0" u="none" strike="noStrike" kern="0" cap="none" spc="0" normalizeH="0" baseline="0" noProof="0" dirty="0" smtClean="0">
                <a:ln>
                  <a:noFill/>
                </a:ln>
                <a:solidFill>
                  <a:srgbClr val="006600"/>
                </a:solidFill>
                <a:effectLst/>
                <a:uLnTx/>
                <a:uFillTx/>
                <a:latin typeface="+mn-lt"/>
                <a:ea typeface="+mn-ea"/>
              </a:rPr>
              <a:t>；</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如果</a:t>
            </a:r>
            <a:r>
              <a:rPr kumimoji="1" lang="en-US" altLang="zh-CN" sz="2800" i="0" u="none" strike="noStrike" kern="0" cap="none" spc="0" normalizeH="0" baseline="0" noProof="0" dirty="0" smtClean="0">
                <a:ln>
                  <a:noFill/>
                </a:ln>
                <a:solidFill>
                  <a:srgbClr val="006600"/>
                </a:solidFill>
                <a:effectLst/>
                <a:uLnTx/>
                <a:uFillTx/>
                <a:latin typeface="+mn-lt"/>
                <a:ea typeface="+mn-ea"/>
              </a:rPr>
              <a:t>C</a:t>
            </a:r>
            <a:r>
              <a:rPr kumimoji="1" lang="zh-CN" altLang="en-US" sz="2800" i="0" u="none" strike="noStrike" kern="0" cap="none" spc="0" normalizeH="0" baseline="0" noProof="0" dirty="0" smtClean="0">
                <a:ln>
                  <a:noFill/>
                </a:ln>
                <a:solidFill>
                  <a:srgbClr val="006600"/>
                </a:solidFill>
                <a:effectLst/>
                <a:uLnTx/>
                <a:uFillTx/>
                <a:latin typeface="+mn-lt"/>
                <a:ea typeface="+mn-ea"/>
              </a:rPr>
              <a:t>是叶子结点，则在</a:t>
            </a:r>
            <a:r>
              <a:rPr kumimoji="1" lang="en-US" altLang="zh-CN" sz="2800" i="0" u="none" strike="noStrike" kern="0" cap="none" spc="0" normalizeH="0" baseline="0" noProof="0" dirty="0" smtClean="0">
                <a:ln>
                  <a:noFill/>
                </a:ln>
                <a:solidFill>
                  <a:srgbClr val="006600"/>
                </a:solidFill>
                <a:effectLst/>
                <a:uLnTx/>
                <a:uFillTx/>
                <a:latin typeface="+mn-lt"/>
                <a:ea typeface="+mn-ea"/>
              </a:rPr>
              <a:t>A</a:t>
            </a:r>
            <a:r>
              <a:rPr kumimoji="1" lang="zh-CN" altLang="en-US" sz="2800" i="0" u="none" strike="noStrike" kern="0" cap="none" spc="0" normalizeH="0" baseline="0" noProof="0" dirty="0" smtClean="0">
                <a:ln>
                  <a:noFill/>
                </a:ln>
                <a:solidFill>
                  <a:srgbClr val="006600"/>
                </a:solidFill>
                <a:effectLst/>
                <a:uLnTx/>
                <a:uFillTx/>
                <a:latin typeface="+mn-lt"/>
                <a:ea typeface="+mn-ea"/>
              </a:rPr>
              <a:t>表中有一个对应</a:t>
            </a:r>
            <a:r>
              <a:rPr kumimoji="1" lang="en-US" altLang="zh-CN" sz="2800" i="0" u="none" strike="noStrike" kern="0" cap="none" spc="0" normalizeH="0" baseline="0" noProof="0" dirty="0" smtClean="0">
                <a:ln>
                  <a:noFill/>
                </a:ln>
                <a:solidFill>
                  <a:srgbClr val="006600"/>
                </a:solidFill>
                <a:effectLst/>
                <a:uLnTx/>
                <a:uFillTx/>
                <a:latin typeface="+mn-lt"/>
                <a:ea typeface="+mn-ea"/>
              </a:rPr>
              <a:t>C</a:t>
            </a:r>
            <a:r>
              <a:rPr kumimoji="1" lang="zh-CN" altLang="en-US" sz="2800" i="0" u="none" strike="noStrike" kern="0" cap="none" spc="0" normalizeH="0" baseline="0" noProof="0" dirty="0" smtClean="0">
                <a:ln>
                  <a:noFill/>
                </a:ln>
                <a:solidFill>
                  <a:srgbClr val="006600"/>
                </a:solidFill>
                <a:effectLst/>
                <a:uLnTx/>
                <a:uFillTx/>
                <a:latin typeface="+mn-lt"/>
                <a:ea typeface="+mn-ea"/>
              </a:rPr>
              <a:t>的原子结点。</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p:txBody>
      </p:sp>
      <p:sp>
        <p:nvSpPr>
          <p:cNvPr id="5" name="AutoShape 8">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43</a:t>
            </a:fld>
            <a:endParaRPr lang="en-US" altLang="zh-CN"/>
          </a:p>
        </p:txBody>
      </p:sp>
      <p:sp>
        <p:nvSpPr>
          <p:cNvPr id="3" name="标题 1"/>
          <p:cNvSpPr txBox="1">
            <a:spLocks/>
          </p:cNvSpPr>
          <p:nvPr/>
        </p:nvSpPr>
        <p:spPr>
          <a:xfrm>
            <a:off x="685800" y="609600"/>
            <a:ext cx="7772400" cy="803176"/>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6.4 </a:t>
            </a:r>
            <a:r>
              <a:rPr kumimoji="1" lang="zh-CN" altLang="en-US" sz="4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树的遍历</a:t>
            </a:r>
          </a:p>
        </p:txBody>
      </p:sp>
      <p:sp>
        <p:nvSpPr>
          <p:cNvPr id="4" name="内容占位符 2"/>
          <p:cNvSpPr txBox="1">
            <a:spLocks/>
          </p:cNvSpPr>
          <p:nvPr/>
        </p:nvSpPr>
        <p:spPr>
          <a:xfrm>
            <a:off x="683568" y="1412776"/>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树的遍历是按一定顺序访问树中每个结点，同时每个结点只能被访问一次。</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树的遍历方式有多种，常见的包括：</a:t>
            </a: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树的前序遍历（有的称为先根遍历）、树的后序遍历（有的称为后根遍历） 、树的层次遍历。</a:t>
            </a:r>
          </a:p>
          <a:p>
            <a:pPr marL="1600200" marR="0" lvl="3"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7030A0"/>
                </a:solidFill>
                <a:effectLst/>
                <a:uLnTx/>
                <a:uFillTx/>
                <a:latin typeface="+mn-lt"/>
                <a:ea typeface="+mn-ea"/>
              </a:rPr>
              <a:t>前序和后序遍历都属于深度优先遍历，层次遍历又称为广度优先遍历。</a:t>
            </a:r>
          </a:p>
          <a:p>
            <a:pPr marL="1600200" marR="0" lvl="3"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i="0" u="none" strike="noStrike" kern="0" cap="none" spc="0" normalizeH="0" baseline="0" noProof="0" dirty="0" smtClean="0">
                <a:ln>
                  <a:noFill/>
                </a:ln>
                <a:solidFill>
                  <a:srgbClr val="7030A0"/>
                </a:solidFill>
                <a:effectLst/>
                <a:uLnTx/>
                <a:uFillTx/>
                <a:latin typeface="+mn-lt"/>
                <a:ea typeface="+mn-ea"/>
              </a:rPr>
              <a:t>对于有序树来说，访问树中的结点时，总是从左到右遍历各棵子树，因此上述每一种遍历方法遍历所得到的结点序列都是唯一的。</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44</a:t>
            </a:fld>
            <a:endParaRPr lang="en-US" altLang="zh-CN"/>
          </a:p>
        </p:txBody>
      </p:sp>
      <p:sp>
        <p:nvSpPr>
          <p:cNvPr id="3" name="标题 1"/>
          <p:cNvSpPr txBox="1">
            <a:spLocks/>
          </p:cNvSpPr>
          <p:nvPr/>
        </p:nvSpPr>
        <p:spPr>
          <a:xfrm>
            <a:off x="683568" y="836712"/>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6-3</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的各种遍历序列</a:t>
            </a:r>
          </a:p>
        </p:txBody>
      </p:sp>
      <p:sp>
        <p:nvSpPr>
          <p:cNvPr id="4" name="内容占位符 2"/>
          <p:cNvSpPr txBox="1">
            <a:spLocks/>
          </p:cNvSpPr>
          <p:nvPr/>
        </p:nvSpPr>
        <p:spPr>
          <a:xfrm>
            <a:off x="5001816" y="1927920"/>
            <a:ext cx="3392487"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前序遍历</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FF0000"/>
                </a:solidFill>
                <a:effectLst/>
                <a:uLnTx/>
                <a:uFillTx/>
                <a:latin typeface="+mn-lt"/>
                <a:ea typeface="+mn-ea"/>
              </a:rPr>
              <a:t>ABECFGHD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后序遍历</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chemeClr val="tx2"/>
                </a:solidFill>
                <a:effectLst/>
                <a:uLnTx/>
                <a:uFillTx/>
                <a:latin typeface="+mn-lt"/>
                <a:ea typeface="+mn-ea"/>
              </a:rPr>
              <a:t>EBFHGCDA</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层次遍历</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chemeClr val="tx2"/>
                </a:solidFill>
                <a:effectLst/>
                <a:uLnTx/>
                <a:uFillTx/>
                <a:latin typeface="+mn-lt"/>
                <a:ea typeface="+mn-ea"/>
              </a:rPr>
              <a:t>ABCDEFGH</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zh-CN" altLang="en-US" sz="320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5" name="Picture 4"/>
          <p:cNvPicPr>
            <a:picLocks noChangeAspect="1" noChangeArrowheads="1"/>
          </p:cNvPicPr>
          <p:nvPr/>
        </p:nvPicPr>
        <p:blipFill>
          <a:blip r:embed="rId2" cstate="print"/>
          <a:srcRect/>
          <a:stretch>
            <a:fillRect/>
          </a:stretch>
        </p:blipFill>
        <p:spPr bwMode="auto">
          <a:xfrm>
            <a:off x="321296" y="1711896"/>
            <a:ext cx="4497387" cy="35210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45</a:t>
            </a:fld>
            <a:endParaRPr lang="en-US" altLang="zh-CN"/>
          </a:p>
        </p:txBody>
      </p:sp>
      <p:sp>
        <p:nvSpPr>
          <p:cNvPr id="3" name="标题 1"/>
          <p:cNvSpPr txBox="1">
            <a:spLocks/>
          </p:cNvSpPr>
          <p:nvPr/>
        </p:nvSpPr>
        <p:spPr>
          <a:xfrm>
            <a:off x="755576" y="620688"/>
            <a:ext cx="7772400" cy="65916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用递归实现树的前序遍历</a:t>
            </a:r>
          </a:p>
        </p:txBody>
      </p:sp>
      <p:sp>
        <p:nvSpPr>
          <p:cNvPr id="4" name="内容占位符 2"/>
          <p:cNvSpPr txBox="1">
            <a:spLocks/>
          </p:cNvSpPr>
          <p:nvPr/>
        </p:nvSpPr>
        <p:spPr>
          <a:xfrm>
            <a:off x="683568" y="1412776"/>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#define</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MAXN 10</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template &lt;class Type&gt; </a:t>
            </a:r>
            <a:r>
              <a:rPr kumimoji="1" lang="en-US" altLang="zh-CN" i="0" u="none" strike="noStrike" kern="0" cap="none" spc="0" normalizeH="0" baseline="0" noProof="0" dirty="0" err="1" smtClean="0">
                <a:ln>
                  <a:noFill/>
                </a:ln>
                <a:solidFill>
                  <a:srgbClr val="FF0000"/>
                </a:solidFill>
                <a:effectLst/>
                <a:uLnTx/>
                <a:uFillTx/>
                <a:latin typeface="+mn-lt"/>
                <a:ea typeface="隶书" pitchFamily="49" charset="-122"/>
              </a:rPr>
              <a:t>struct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node </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Type</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data</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i="0" u="none" strike="noStrike" kern="0" cap="none" spc="0" normalizeH="0" baseline="0" noProof="0" dirty="0" err="1" smtClean="0">
                <a:ln>
                  <a:noFill/>
                </a:ln>
                <a:solidFill>
                  <a:srgbClr val="FF0000"/>
                </a:solidFill>
                <a:effectLst/>
                <a:uLnTx/>
                <a:uFillTx/>
                <a:latin typeface="+mn-lt"/>
                <a:ea typeface="隶书" pitchFamily="49" charset="-122"/>
              </a:rPr>
              <a:t>struct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node </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child</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MAXN</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template &lt;class Type&gt; class</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Tree </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private: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node </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&lt;Type&gt;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root</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public:</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方法的声明，具体内容见下一页</a:t>
            </a:r>
            <a:endPar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i="0" u="none" strike="noStrike" kern="0" cap="none" spc="0" normalizeH="0" baseline="0" noProof="0" dirty="0" smtClean="0">
              <a:ln>
                <a:noFill/>
              </a:ln>
              <a:solidFill>
                <a:srgbClr val="FF0000"/>
              </a:solidFill>
              <a:effectLst/>
              <a:uLnTx/>
              <a:uFillTx/>
              <a:latin typeface="+mn-lt"/>
              <a:ea typeface="隶书" pitchFamily="49" charset="-122"/>
            </a:endParaRP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46</a:t>
            </a:fld>
            <a:endParaRPr lang="en-US" altLang="zh-CN"/>
          </a:p>
        </p:txBody>
      </p:sp>
      <p:sp>
        <p:nvSpPr>
          <p:cNvPr id="3" name="标题 1"/>
          <p:cNvSpPr txBox="1">
            <a:spLocks/>
          </p:cNvSpPr>
          <p:nvPr/>
        </p:nvSpPr>
        <p:spPr>
          <a:xfrm>
            <a:off x="683568" y="980728"/>
            <a:ext cx="7772400" cy="73116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m</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次树前序遍历的递归实现</a:t>
            </a:r>
          </a:p>
        </p:txBody>
      </p:sp>
      <p:sp>
        <p:nvSpPr>
          <p:cNvPr id="4" name="内容占位符 2"/>
          <p:cNvSpPr txBox="1">
            <a:spLocks/>
          </p:cNvSpPr>
          <p:nvPr/>
        </p:nvSpPr>
        <p:spPr>
          <a:xfrm>
            <a:off x="595312" y="1772816"/>
            <a:ext cx="8548688"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   void</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preorder</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&lt;Type&gt; *</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t</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m</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MAXN</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t</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t</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800"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preorder</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t</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child</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80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47</a:t>
            </a:fld>
            <a:endParaRPr lang="en-US" altLang="zh-CN"/>
          </a:p>
        </p:txBody>
      </p:sp>
      <p:sp>
        <p:nvSpPr>
          <p:cNvPr id="3" name="标题 1"/>
          <p:cNvSpPr txBox="1">
            <a:spLocks/>
          </p:cNvSpPr>
          <p:nvPr/>
        </p:nvSpPr>
        <p:spPr>
          <a:xfrm>
            <a:off x="683568" y="692696"/>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m</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次树前序遍历的非递归实现</a:t>
            </a:r>
          </a:p>
        </p:txBody>
      </p:sp>
      <p:sp>
        <p:nvSpPr>
          <p:cNvPr id="4" name="内容占位符 2"/>
          <p:cNvSpPr txBox="1">
            <a:spLocks/>
          </p:cNvSpPr>
          <p:nvPr/>
        </p:nvSpPr>
        <p:spPr>
          <a:xfrm>
            <a:off x="683568" y="1412776"/>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i="0" u="none" strike="noStrike" kern="0" cap="none" spc="0" normalizeH="0" baseline="0" noProof="0" dirty="0" smtClean="0">
                <a:ln>
                  <a:noFill/>
                </a:ln>
                <a:solidFill>
                  <a:schemeClr val="tx2"/>
                </a:solidFill>
                <a:effectLst/>
                <a:uLnTx/>
                <a:uFillTx/>
                <a:latin typeface="+mn-lt"/>
                <a:ea typeface="+mn-ea"/>
                <a:cs typeface="+mn-cs"/>
              </a:rPr>
              <a:t>void</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s_preorder</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node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&lt;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Type</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&gt; *</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err="1" smtClean="0">
                <a:ln>
                  <a:noFill/>
                </a:ln>
                <a:solidFill>
                  <a:schemeClr val="tx2"/>
                </a:solidFill>
                <a:effectLst/>
                <a:uLnTx/>
                <a:uFillTx/>
                <a:latin typeface="+mn-lt"/>
                <a:ea typeface="+mn-ea"/>
                <a:cs typeface="+mn-cs"/>
              </a:rPr>
              <a:t>int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m</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Stack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&lt;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node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&lt;Type&gt; *&gt;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s</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100</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if</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NULL</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return;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s</a:t>
            </a:r>
            <a:r>
              <a:rPr kumimoji="1" lang="en-US" altLang="zh-CN" i="0" u="none" strike="noStrike" kern="0" cap="none" spc="0" normalizeH="0" baseline="0" noProof="0" dirty="0" err="1"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push</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while</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s</a:t>
            </a:r>
            <a:r>
              <a:rPr kumimoji="1" lang="en-US" altLang="zh-CN" i="0" u="none" strike="noStrike" kern="0" cap="none" spc="0" normalizeH="0" baseline="0" noProof="0" dirty="0" err="1"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isEmpty</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 ))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s</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pop</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(&amp;</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err="1" smtClean="0">
                <a:ln>
                  <a:noFill/>
                </a:ln>
                <a:solidFill>
                  <a:schemeClr val="tx2"/>
                </a:solidFill>
                <a:effectLst/>
                <a:uLnTx/>
                <a:uFillTx/>
                <a:latin typeface="+mn-lt"/>
                <a:ea typeface="+mn-ea"/>
                <a:cs typeface="+mn-cs"/>
              </a:rPr>
              <a:t>cout</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&lt;&lt;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data</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&lt;&lt;</a:t>
            </a:r>
            <a:r>
              <a:rPr kumimoji="1" lang="en-US" altLang="zh-CN" i="0" u="none" strike="noStrike" kern="0" cap="none" spc="0" normalizeH="0" baseline="0" noProof="0" dirty="0" err="1" smtClean="0">
                <a:ln>
                  <a:noFill/>
                </a:ln>
                <a:solidFill>
                  <a:schemeClr val="tx2"/>
                </a:solidFill>
                <a:effectLst/>
                <a:uLnTx/>
                <a:uFillTx/>
                <a:latin typeface="+mn-lt"/>
                <a:ea typeface="+mn-ea"/>
                <a:cs typeface="+mn-cs"/>
              </a:rPr>
              <a:t>endl</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for (</a:t>
            </a:r>
            <a:r>
              <a:rPr kumimoji="1" lang="en-US" altLang="zh-CN" i="0" u="none" strike="noStrike" kern="0" cap="none" spc="0" normalizeH="0" baseline="0" noProof="0" dirty="0" err="1" smtClean="0">
                <a:ln>
                  <a:noFill/>
                </a:ln>
                <a:solidFill>
                  <a:schemeClr val="tx2"/>
                </a:solidFill>
                <a:effectLst/>
                <a:uLnTx/>
                <a:uFillTx/>
                <a:latin typeface="+mn-lt"/>
                <a:ea typeface="+mn-ea"/>
                <a:cs typeface="+mn-cs"/>
              </a:rPr>
              <a:t>int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i</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m</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1</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i</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0</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i</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if (</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child</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i</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NULL</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s</a:t>
            </a:r>
            <a:r>
              <a:rPr kumimoji="1" lang="en-US" altLang="zh-CN" i="0" u="none" strike="noStrike" kern="0" cap="none" spc="0" normalizeH="0" baseline="0" noProof="0" dirty="0" err="1"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push</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b="0" i="0" u="none" strike="noStrike" kern="0" cap="none" spc="0" normalizeH="0" baseline="0" noProof="0" dirty="0" smtClean="0">
                <a:ln>
                  <a:noFill/>
                </a:ln>
                <a:solidFill>
                  <a:schemeClr val="tx2"/>
                </a:solidFill>
                <a:effectLst/>
                <a:uLnTx/>
                <a:uFillTx/>
                <a:latin typeface="+mn-lt"/>
                <a:ea typeface="+mn-ea"/>
                <a:cs typeface="+mn-cs"/>
              </a:rPr>
              <a:t>child</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b="0" i="0" u="none" strike="noStrike" kern="0" cap="none" spc="0" normalizeH="0" baseline="0" noProof="0" dirty="0" err="1" smtClean="0">
                <a:ln>
                  <a:noFill/>
                </a:ln>
                <a:solidFill>
                  <a:schemeClr val="tx2"/>
                </a:solidFill>
                <a:effectLst/>
                <a:uLnTx/>
                <a:uFillTx/>
                <a:latin typeface="+mn-lt"/>
                <a:ea typeface="+mn-ea"/>
                <a:cs typeface="+mn-cs"/>
              </a:rPr>
              <a:t>i</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i="0" u="none" strike="noStrike" kern="0" cap="none" spc="0" normalizeH="0" baseline="0" noProof="0" dirty="0" smtClean="0">
                <a:ln>
                  <a:noFill/>
                </a:ln>
                <a:solidFill>
                  <a:schemeClr val="tx2"/>
                </a:solidFill>
                <a:effectLst/>
                <a:uLnTx/>
                <a:uFillTx/>
                <a:latin typeface="+mn-lt"/>
                <a:ea typeface="+mn-ea"/>
                <a:cs typeface="+mn-cs"/>
              </a:rPr>
              <a:t>}</a:t>
            </a: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48</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6-3 Tree</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类的层次遍历</a:t>
            </a:r>
          </a:p>
        </p:txBody>
      </p:sp>
      <p:sp>
        <p:nvSpPr>
          <p:cNvPr id="4" name="内容占位符 2"/>
          <p:cNvSpPr txBox="1">
            <a:spLocks/>
          </p:cNvSpPr>
          <p:nvPr/>
        </p:nvSpPr>
        <p:spPr>
          <a:xfrm>
            <a:off x="611560" y="1484784"/>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void</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levorder</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&lt;Type&gt; *</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t</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m</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4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&lt;Type&gt; *</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Queue </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&lt;Type&gt; *&gt;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altLang="zh-CN" sz="2400"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enqueue</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t</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4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while</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altLang="zh-CN" sz="2400"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isEmpty</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 )) {</a:t>
            </a:r>
            <a:endParaRPr kumimoji="1" lang="zh-CN" altLang="en-US" sz="24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altLang="zh-CN" sz="2400"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dequeue</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4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400"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4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for </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4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child</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altLang="zh-CN" sz="2400"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enqueue</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child</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4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4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4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zh-CN" altLang="en-US" sz="24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49</a:t>
            </a:fld>
            <a:endParaRPr lang="en-US" altLang="zh-CN"/>
          </a:p>
        </p:txBody>
      </p:sp>
      <p:sp>
        <p:nvSpPr>
          <p:cNvPr id="3" name="Line 66"/>
          <p:cNvSpPr>
            <a:spLocks noChangeShapeType="1"/>
          </p:cNvSpPr>
          <p:nvPr/>
        </p:nvSpPr>
        <p:spPr bwMode="auto">
          <a:xfrm>
            <a:off x="6061819" y="3992092"/>
            <a:ext cx="457200" cy="457200"/>
          </a:xfrm>
          <a:prstGeom prst="line">
            <a:avLst/>
          </a:prstGeom>
          <a:noFill/>
          <a:ln w="38100">
            <a:solidFill>
              <a:schemeClr val="accent2"/>
            </a:solidFill>
            <a:round/>
            <a:headEnd/>
            <a:tailEnd/>
          </a:ln>
        </p:spPr>
        <p:txBody>
          <a:bodyPr wrap="none" anchor="ctr"/>
          <a:lstStyle/>
          <a:p>
            <a:endParaRPr lang="zh-CN" altLang="en-US"/>
          </a:p>
        </p:txBody>
      </p:sp>
      <p:sp>
        <p:nvSpPr>
          <p:cNvPr id="4" name="Line 63"/>
          <p:cNvSpPr>
            <a:spLocks noChangeShapeType="1"/>
          </p:cNvSpPr>
          <p:nvPr/>
        </p:nvSpPr>
        <p:spPr bwMode="auto">
          <a:xfrm flipH="1">
            <a:off x="7509619" y="4754092"/>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5" name="Line 62"/>
          <p:cNvSpPr>
            <a:spLocks noChangeShapeType="1"/>
          </p:cNvSpPr>
          <p:nvPr/>
        </p:nvSpPr>
        <p:spPr bwMode="auto">
          <a:xfrm>
            <a:off x="4309219" y="4677892"/>
            <a:ext cx="0" cy="457200"/>
          </a:xfrm>
          <a:prstGeom prst="line">
            <a:avLst/>
          </a:prstGeom>
          <a:noFill/>
          <a:ln w="28575">
            <a:solidFill>
              <a:schemeClr val="accent2"/>
            </a:solidFill>
            <a:round/>
            <a:headEnd/>
            <a:tailEnd/>
          </a:ln>
        </p:spPr>
        <p:txBody>
          <a:bodyPr wrap="none" anchor="ctr"/>
          <a:lstStyle/>
          <a:p>
            <a:endParaRPr lang="zh-CN" altLang="en-US"/>
          </a:p>
        </p:txBody>
      </p:sp>
      <p:sp>
        <p:nvSpPr>
          <p:cNvPr id="6" name="Line 61"/>
          <p:cNvSpPr>
            <a:spLocks noChangeShapeType="1"/>
          </p:cNvSpPr>
          <p:nvPr/>
        </p:nvSpPr>
        <p:spPr bwMode="auto">
          <a:xfrm>
            <a:off x="3013819" y="4677892"/>
            <a:ext cx="228600" cy="533400"/>
          </a:xfrm>
          <a:prstGeom prst="line">
            <a:avLst/>
          </a:prstGeom>
          <a:noFill/>
          <a:ln w="28575">
            <a:solidFill>
              <a:schemeClr val="accent2"/>
            </a:solidFill>
            <a:round/>
            <a:headEnd/>
            <a:tailEnd/>
          </a:ln>
        </p:spPr>
        <p:txBody>
          <a:bodyPr wrap="none" anchor="ctr"/>
          <a:lstStyle/>
          <a:p>
            <a:endParaRPr lang="zh-CN" altLang="en-US"/>
          </a:p>
        </p:txBody>
      </p:sp>
      <p:sp>
        <p:nvSpPr>
          <p:cNvPr id="7" name="Line 60"/>
          <p:cNvSpPr>
            <a:spLocks noChangeShapeType="1"/>
          </p:cNvSpPr>
          <p:nvPr/>
        </p:nvSpPr>
        <p:spPr bwMode="auto">
          <a:xfrm flipH="1">
            <a:off x="2709019" y="4754092"/>
            <a:ext cx="152400" cy="381000"/>
          </a:xfrm>
          <a:prstGeom prst="line">
            <a:avLst/>
          </a:prstGeom>
          <a:noFill/>
          <a:ln w="28575">
            <a:solidFill>
              <a:schemeClr val="accent2"/>
            </a:solidFill>
            <a:round/>
            <a:headEnd/>
            <a:tailEnd/>
          </a:ln>
        </p:spPr>
        <p:txBody>
          <a:bodyPr wrap="none" anchor="ctr"/>
          <a:lstStyle/>
          <a:p>
            <a:endParaRPr lang="zh-CN" altLang="en-US"/>
          </a:p>
        </p:txBody>
      </p:sp>
      <p:sp>
        <p:nvSpPr>
          <p:cNvPr id="8" name="Line 59"/>
          <p:cNvSpPr>
            <a:spLocks noChangeShapeType="1"/>
          </p:cNvSpPr>
          <p:nvPr/>
        </p:nvSpPr>
        <p:spPr bwMode="auto">
          <a:xfrm>
            <a:off x="3775819" y="3915892"/>
            <a:ext cx="533400" cy="457200"/>
          </a:xfrm>
          <a:prstGeom prst="line">
            <a:avLst/>
          </a:prstGeom>
          <a:noFill/>
          <a:ln w="28575">
            <a:solidFill>
              <a:schemeClr val="accent2"/>
            </a:solidFill>
            <a:round/>
            <a:headEnd/>
            <a:tailEnd/>
          </a:ln>
        </p:spPr>
        <p:txBody>
          <a:bodyPr wrap="none" anchor="ctr"/>
          <a:lstStyle/>
          <a:p>
            <a:endParaRPr lang="zh-CN" altLang="en-US"/>
          </a:p>
        </p:txBody>
      </p:sp>
      <p:sp>
        <p:nvSpPr>
          <p:cNvPr id="9" name="Line 58"/>
          <p:cNvSpPr>
            <a:spLocks noChangeShapeType="1"/>
          </p:cNvSpPr>
          <p:nvPr/>
        </p:nvSpPr>
        <p:spPr bwMode="auto">
          <a:xfrm>
            <a:off x="3623419" y="3992092"/>
            <a:ext cx="0" cy="381000"/>
          </a:xfrm>
          <a:prstGeom prst="line">
            <a:avLst/>
          </a:prstGeom>
          <a:noFill/>
          <a:ln w="28575">
            <a:solidFill>
              <a:schemeClr val="accent2"/>
            </a:solidFill>
            <a:round/>
            <a:headEnd/>
            <a:tailEnd/>
          </a:ln>
        </p:spPr>
        <p:txBody>
          <a:bodyPr wrap="none" anchor="ctr"/>
          <a:lstStyle/>
          <a:p>
            <a:endParaRPr lang="zh-CN" altLang="en-US"/>
          </a:p>
        </p:txBody>
      </p:sp>
      <p:sp>
        <p:nvSpPr>
          <p:cNvPr id="10" name="Line 57"/>
          <p:cNvSpPr>
            <a:spLocks noChangeShapeType="1"/>
          </p:cNvSpPr>
          <p:nvPr/>
        </p:nvSpPr>
        <p:spPr bwMode="auto">
          <a:xfrm flipH="1">
            <a:off x="3013819" y="3915892"/>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11" name="Text Box 4"/>
          <p:cNvSpPr txBox="1">
            <a:spLocks noChangeArrowheads="1"/>
          </p:cNvSpPr>
          <p:nvPr/>
        </p:nvSpPr>
        <p:spPr bwMode="auto">
          <a:xfrm>
            <a:off x="5680819" y="1583854"/>
            <a:ext cx="3124200" cy="579438"/>
          </a:xfrm>
          <a:prstGeom prst="rect">
            <a:avLst/>
          </a:prstGeom>
          <a:noFill/>
          <a:ln w="9525">
            <a:noFill/>
            <a:miter lim="800000"/>
            <a:headEnd/>
            <a:tailEnd/>
          </a:ln>
        </p:spPr>
        <p:txBody>
          <a:bodyPr>
            <a:spAutoFit/>
          </a:bodyPr>
          <a:lstStyle/>
          <a:p>
            <a:pPr>
              <a:spcBef>
                <a:spcPct val="50000"/>
              </a:spcBef>
            </a:pPr>
            <a:r>
              <a:rPr lang="zh-CN" altLang="en-US" sz="3200" i="0">
                <a:solidFill>
                  <a:srgbClr val="993366"/>
                </a:solidFill>
                <a:ea typeface="隶书" pitchFamily="49" charset="-122"/>
              </a:rPr>
              <a:t>树的二叉树表示</a:t>
            </a:r>
            <a:endParaRPr lang="zh-CN" altLang="en-US" sz="3200" b="0" i="0">
              <a:solidFill>
                <a:srgbClr val="993366"/>
              </a:solidFill>
              <a:ea typeface="隶书" pitchFamily="49" charset="-122"/>
            </a:endParaRPr>
          </a:p>
        </p:txBody>
      </p:sp>
      <p:sp>
        <p:nvSpPr>
          <p:cNvPr id="12" name="Rectangle 6"/>
          <p:cNvSpPr txBox="1">
            <a:spLocks noChangeArrowheads="1"/>
          </p:cNvSpPr>
          <p:nvPr/>
        </p:nvSpPr>
        <p:spPr>
          <a:xfrm>
            <a:off x="396032" y="909167"/>
            <a:ext cx="757237" cy="2808287"/>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sng" strike="noStrike" kern="0" cap="none" spc="0" normalizeH="0" baseline="0" noProof="0" dirty="0" smtClean="0">
                <a:ln>
                  <a:noFill/>
                </a:ln>
                <a:solidFill>
                  <a:srgbClr val="CC3300"/>
                </a:solidFill>
                <a:effectLst>
                  <a:outerShdw blurRad="38100" dist="38100" dir="2700000" algn="tl">
                    <a:srgbClr val="C0C0C0"/>
                  </a:outerShdw>
                </a:effectLst>
                <a:uLnTx/>
                <a:uFillTx/>
                <a:latin typeface="Arial" charset="0"/>
                <a:ea typeface="仿宋_GB2312" pitchFamily="49" charset="-122"/>
                <a:cs typeface="+mj-cs"/>
              </a:rPr>
              <a:t>树的遍历</a:t>
            </a:r>
          </a:p>
        </p:txBody>
      </p:sp>
      <p:sp>
        <p:nvSpPr>
          <p:cNvPr id="13" name="Rectangle 7"/>
          <p:cNvSpPr txBox="1">
            <a:spLocks noChangeArrowheads="1"/>
          </p:cNvSpPr>
          <p:nvPr/>
        </p:nvSpPr>
        <p:spPr>
          <a:xfrm>
            <a:off x="1259632" y="764704"/>
            <a:ext cx="3600450" cy="2743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200" b="1" i="0" u="sng"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仿宋_GB2312" pitchFamily="49" charset="-122"/>
                <a:cs typeface="+mn-cs"/>
              </a:rPr>
              <a:t>深度优先遍历</a:t>
            </a:r>
          </a:p>
          <a:p>
            <a:pPr marL="742950" marR="0" lvl="1" indent="-285750" algn="l" defTabSz="914400" rtl="0" eaLnBrk="1" fontAlgn="base" latinLnBrk="0" hangingPunct="1">
              <a:lnSpc>
                <a:spcPct val="100000"/>
              </a:lnSpc>
              <a:spcBef>
                <a:spcPct val="20000"/>
              </a:spcBef>
              <a:spcAft>
                <a:spcPct val="0"/>
              </a:spcAft>
              <a:buClr>
                <a:srgbClr val="CC0099"/>
              </a:buClr>
              <a:buSzPct val="50000"/>
              <a:buFont typeface="Wingdings" pitchFamily="2" charset="2"/>
              <a:buChar char="u"/>
              <a:tabLst/>
              <a:defRPr/>
            </a:pPr>
            <a:r>
              <a:rPr kumimoji="1" lang="zh-CN" altLang="en-US" sz="32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仿宋_GB2312" pitchFamily="49" charset="-122"/>
              </a:rPr>
              <a:t> </a:t>
            </a:r>
            <a:r>
              <a:rPr kumimoji="1" lang="zh-CN" altLang="en-US" sz="3200" b="1" i="0" u="none" strike="noStrike" kern="0" cap="none" spc="0" normalizeH="0" baseline="0" noProof="0" smtClean="0">
                <a:ln>
                  <a:noFill/>
                </a:ln>
                <a:solidFill>
                  <a:srgbClr val="009900"/>
                </a:solidFill>
                <a:effectLst>
                  <a:outerShdw blurRad="38100" dist="38100" dir="2700000" algn="tl">
                    <a:srgbClr val="C0C0C0"/>
                  </a:outerShdw>
                </a:effectLst>
                <a:uLnTx/>
                <a:uFillTx/>
                <a:latin typeface="+mn-lt"/>
                <a:ea typeface="仿宋_GB2312" pitchFamily="49" charset="-122"/>
              </a:rPr>
              <a:t>先根次序遍历</a:t>
            </a:r>
          </a:p>
          <a:p>
            <a:pPr marL="742950" marR="0" lvl="1" indent="-285750" algn="l" defTabSz="914400" rtl="0" eaLnBrk="1" fontAlgn="base" latinLnBrk="0" hangingPunct="1">
              <a:lnSpc>
                <a:spcPct val="100000"/>
              </a:lnSpc>
              <a:spcBef>
                <a:spcPct val="20000"/>
              </a:spcBef>
              <a:spcAft>
                <a:spcPct val="0"/>
              </a:spcAft>
              <a:buClr>
                <a:srgbClr val="CC0099"/>
              </a:buClr>
              <a:buSzPct val="50000"/>
              <a:buFont typeface="Wingdings" pitchFamily="2" charset="2"/>
              <a:buChar char="u"/>
              <a:tabLst/>
              <a:defRPr/>
            </a:pPr>
            <a:r>
              <a:rPr kumimoji="1" lang="zh-CN" altLang="en-US" sz="3200" b="1" i="0" u="none" strike="noStrike" kern="0" cap="none" spc="0" normalizeH="0" baseline="0" noProof="0" smtClean="0">
                <a:ln>
                  <a:noFill/>
                </a:ln>
                <a:solidFill>
                  <a:srgbClr val="009900"/>
                </a:solidFill>
                <a:effectLst>
                  <a:outerShdw blurRad="38100" dist="38100" dir="2700000" algn="tl">
                    <a:srgbClr val="C0C0C0"/>
                  </a:outerShdw>
                </a:effectLst>
                <a:uLnTx/>
                <a:uFillTx/>
                <a:latin typeface="+mn-lt"/>
                <a:ea typeface="仿宋_GB2312" pitchFamily="49" charset="-122"/>
              </a:rPr>
              <a:t> 后根次序遍历</a:t>
            </a:r>
            <a:endParaRPr kumimoji="1" lang="zh-CN" altLang="en-US" sz="32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仿宋_GB2312" pitchFamily="49" charset="-122"/>
            </a:endParaRPr>
          </a:p>
          <a:p>
            <a:pPr marL="342900" marR="0" lvl="0" indent="-342900" algn="l"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200" b="1" i="0" u="sng"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仿宋_GB2312" pitchFamily="49" charset="-122"/>
                <a:cs typeface="+mn-cs"/>
              </a:rPr>
              <a:t>广度优先遍历</a:t>
            </a:r>
            <a:endParaRPr kumimoji="1" lang="zh-CN" altLang="en-US" sz="3200" b="1" i="0" u="sng"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
        <p:nvSpPr>
          <p:cNvPr id="14" name="Line 9"/>
          <p:cNvSpPr>
            <a:spLocks noChangeShapeType="1"/>
          </p:cNvSpPr>
          <p:nvPr/>
        </p:nvSpPr>
        <p:spPr bwMode="auto">
          <a:xfrm flipH="1">
            <a:off x="6061819" y="2772892"/>
            <a:ext cx="1066800" cy="1066800"/>
          </a:xfrm>
          <a:prstGeom prst="line">
            <a:avLst/>
          </a:prstGeom>
          <a:noFill/>
          <a:ln w="28575">
            <a:solidFill>
              <a:schemeClr val="accent2"/>
            </a:solidFill>
            <a:round/>
            <a:headEnd/>
            <a:tailEnd/>
          </a:ln>
        </p:spPr>
        <p:txBody>
          <a:bodyPr wrap="none" anchor="ctr"/>
          <a:lstStyle/>
          <a:p>
            <a:endParaRPr lang="zh-CN" altLang="en-US"/>
          </a:p>
        </p:txBody>
      </p:sp>
      <p:sp>
        <p:nvSpPr>
          <p:cNvPr id="15" name="Line 10"/>
          <p:cNvSpPr>
            <a:spLocks noChangeShapeType="1"/>
          </p:cNvSpPr>
          <p:nvPr/>
        </p:nvSpPr>
        <p:spPr bwMode="auto">
          <a:xfrm>
            <a:off x="6747619" y="3444404"/>
            <a:ext cx="1219200" cy="1157288"/>
          </a:xfrm>
          <a:prstGeom prst="line">
            <a:avLst/>
          </a:prstGeom>
          <a:noFill/>
          <a:ln w="28575">
            <a:solidFill>
              <a:schemeClr val="accent2"/>
            </a:solidFill>
            <a:round/>
            <a:headEnd/>
            <a:tailEnd/>
          </a:ln>
        </p:spPr>
        <p:txBody>
          <a:bodyPr wrap="none" anchor="ctr"/>
          <a:lstStyle/>
          <a:p>
            <a:endParaRPr lang="zh-CN" altLang="en-US"/>
          </a:p>
        </p:txBody>
      </p:sp>
      <p:sp>
        <p:nvSpPr>
          <p:cNvPr id="16" name="Oval 12"/>
          <p:cNvSpPr>
            <a:spLocks noChangeArrowheads="1"/>
          </p:cNvSpPr>
          <p:nvPr/>
        </p:nvSpPr>
        <p:spPr bwMode="auto">
          <a:xfrm>
            <a:off x="6976219" y="24680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7" name="Oval 13"/>
          <p:cNvSpPr>
            <a:spLocks noChangeArrowheads="1"/>
          </p:cNvSpPr>
          <p:nvPr/>
        </p:nvSpPr>
        <p:spPr bwMode="auto">
          <a:xfrm>
            <a:off x="6366619" y="30776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8" name="Oval 14"/>
          <p:cNvSpPr>
            <a:spLocks noChangeArrowheads="1"/>
          </p:cNvSpPr>
          <p:nvPr/>
        </p:nvSpPr>
        <p:spPr bwMode="auto">
          <a:xfrm>
            <a:off x="7814419" y="443500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9" name="Oval 15"/>
          <p:cNvSpPr>
            <a:spLocks noChangeArrowheads="1"/>
          </p:cNvSpPr>
          <p:nvPr/>
        </p:nvSpPr>
        <p:spPr bwMode="auto">
          <a:xfrm>
            <a:off x="7128619" y="37634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0" name="Oval 16"/>
          <p:cNvSpPr>
            <a:spLocks noChangeArrowheads="1"/>
          </p:cNvSpPr>
          <p:nvPr/>
        </p:nvSpPr>
        <p:spPr bwMode="auto">
          <a:xfrm>
            <a:off x="5757019" y="36872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1" name="Text Box 17"/>
          <p:cNvSpPr txBox="1">
            <a:spLocks noChangeArrowheads="1"/>
          </p:cNvSpPr>
          <p:nvPr/>
        </p:nvSpPr>
        <p:spPr bwMode="auto">
          <a:xfrm>
            <a:off x="6992094" y="2391892"/>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22" name="Text Box 18"/>
          <p:cNvSpPr txBox="1">
            <a:spLocks noChangeArrowheads="1"/>
          </p:cNvSpPr>
          <p:nvPr/>
        </p:nvSpPr>
        <p:spPr bwMode="auto">
          <a:xfrm>
            <a:off x="6403132" y="3015779"/>
            <a:ext cx="420687"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23" name="Text Box 19"/>
          <p:cNvSpPr txBox="1">
            <a:spLocks noChangeArrowheads="1"/>
          </p:cNvSpPr>
          <p:nvPr/>
        </p:nvSpPr>
        <p:spPr bwMode="auto">
          <a:xfrm>
            <a:off x="7128619" y="3701579"/>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24" name="Text Box 20"/>
          <p:cNvSpPr txBox="1">
            <a:spLocks noChangeArrowheads="1"/>
          </p:cNvSpPr>
          <p:nvPr/>
        </p:nvSpPr>
        <p:spPr bwMode="auto">
          <a:xfrm>
            <a:off x="5782419" y="3625379"/>
            <a:ext cx="42068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25" name="Text Box 21"/>
          <p:cNvSpPr txBox="1">
            <a:spLocks noChangeArrowheads="1"/>
          </p:cNvSpPr>
          <p:nvPr/>
        </p:nvSpPr>
        <p:spPr bwMode="auto">
          <a:xfrm>
            <a:off x="7830294" y="4373092"/>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26" name="Line 37"/>
          <p:cNvSpPr>
            <a:spLocks noChangeShapeType="1"/>
          </p:cNvSpPr>
          <p:nvPr/>
        </p:nvSpPr>
        <p:spPr bwMode="auto">
          <a:xfrm>
            <a:off x="4309219" y="4677892"/>
            <a:ext cx="0" cy="533400"/>
          </a:xfrm>
          <a:prstGeom prst="line">
            <a:avLst/>
          </a:prstGeom>
          <a:noFill/>
          <a:ln w="19050">
            <a:noFill/>
            <a:round/>
            <a:headEnd/>
            <a:tailEnd/>
          </a:ln>
        </p:spPr>
        <p:txBody>
          <a:bodyPr wrap="none" anchor="ctr"/>
          <a:lstStyle/>
          <a:p>
            <a:endParaRPr lang="zh-CN" altLang="en-US"/>
          </a:p>
        </p:txBody>
      </p:sp>
      <p:sp>
        <p:nvSpPr>
          <p:cNvPr id="27" name="Line 38"/>
          <p:cNvSpPr>
            <a:spLocks noChangeShapeType="1"/>
          </p:cNvSpPr>
          <p:nvPr/>
        </p:nvSpPr>
        <p:spPr bwMode="auto">
          <a:xfrm>
            <a:off x="3775819" y="3839692"/>
            <a:ext cx="533400" cy="685800"/>
          </a:xfrm>
          <a:prstGeom prst="line">
            <a:avLst/>
          </a:prstGeom>
          <a:noFill/>
          <a:ln w="19050">
            <a:noFill/>
            <a:round/>
            <a:headEnd/>
            <a:tailEnd/>
          </a:ln>
        </p:spPr>
        <p:txBody>
          <a:bodyPr wrap="none" anchor="ctr"/>
          <a:lstStyle/>
          <a:p>
            <a:endParaRPr lang="zh-CN" altLang="en-US"/>
          </a:p>
        </p:txBody>
      </p:sp>
      <p:sp>
        <p:nvSpPr>
          <p:cNvPr id="28" name="Line 39"/>
          <p:cNvSpPr>
            <a:spLocks noChangeShapeType="1"/>
          </p:cNvSpPr>
          <p:nvPr/>
        </p:nvSpPr>
        <p:spPr bwMode="auto">
          <a:xfrm>
            <a:off x="3013819" y="4677892"/>
            <a:ext cx="228600" cy="457200"/>
          </a:xfrm>
          <a:prstGeom prst="line">
            <a:avLst/>
          </a:prstGeom>
          <a:noFill/>
          <a:ln w="19050">
            <a:noFill/>
            <a:round/>
            <a:headEnd/>
            <a:tailEnd/>
          </a:ln>
        </p:spPr>
        <p:txBody>
          <a:bodyPr wrap="none" anchor="ctr"/>
          <a:lstStyle/>
          <a:p>
            <a:endParaRPr lang="zh-CN" altLang="en-US"/>
          </a:p>
        </p:txBody>
      </p:sp>
      <p:sp>
        <p:nvSpPr>
          <p:cNvPr id="29" name="Line 40"/>
          <p:cNvSpPr>
            <a:spLocks noChangeShapeType="1"/>
          </p:cNvSpPr>
          <p:nvPr/>
        </p:nvSpPr>
        <p:spPr bwMode="auto">
          <a:xfrm flipH="1">
            <a:off x="2666157" y="4677892"/>
            <a:ext cx="195262" cy="457200"/>
          </a:xfrm>
          <a:prstGeom prst="line">
            <a:avLst/>
          </a:prstGeom>
          <a:noFill/>
          <a:ln w="19050">
            <a:noFill/>
            <a:round/>
            <a:headEnd/>
            <a:tailEnd/>
          </a:ln>
        </p:spPr>
        <p:txBody>
          <a:bodyPr wrap="none" anchor="ctr"/>
          <a:lstStyle/>
          <a:p>
            <a:endParaRPr lang="zh-CN" altLang="en-US"/>
          </a:p>
        </p:txBody>
      </p:sp>
      <p:sp>
        <p:nvSpPr>
          <p:cNvPr id="30" name="Line 41"/>
          <p:cNvSpPr>
            <a:spLocks noChangeShapeType="1"/>
          </p:cNvSpPr>
          <p:nvPr/>
        </p:nvSpPr>
        <p:spPr bwMode="auto">
          <a:xfrm flipH="1">
            <a:off x="3013819" y="3915892"/>
            <a:ext cx="457200" cy="457200"/>
          </a:xfrm>
          <a:prstGeom prst="line">
            <a:avLst/>
          </a:prstGeom>
          <a:noFill/>
          <a:ln w="19050">
            <a:noFill/>
            <a:round/>
            <a:headEnd/>
            <a:tailEnd/>
          </a:ln>
        </p:spPr>
        <p:txBody>
          <a:bodyPr wrap="none" anchor="ctr"/>
          <a:lstStyle/>
          <a:p>
            <a:endParaRPr lang="zh-CN" altLang="en-US"/>
          </a:p>
        </p:txBody>
      </p:sp>
      <p:sp>
        <p:nvSpPr>
          <p:cNvPr id="31" name="Line 42"/>
          <p:cNvSpPr>
            <a:spLocks noChangeShapeType="1"/>
          </p:cNvSpPr>
          <p:nvPr/>
        </p:nvSpPr>
        <p:spPr bwMode="auto">
          <a:xfrm>
            <a:off x="3623419" y="3915892"/>
            <a:ext cx="0" cy="457200"/>
          </a:xfrm>
          <a:prstGeom prst="line">
            <a:avLst/>
          </a:prstGeom>
          <a:noFill/>
          <a:ln w="19050">
            <a:noFill/>
            <a:round/>
            <a:headEnd/>
            <a:tailEnd/>
          </a:ln>
        </p:spPr>
        <p:txBody>
          <a:bodyPr wrap="none" anchor="ctr"/>
          <a:lstStyle/>
          <a:p>
            <a:endParaRPr lang="zh-CN" altLang="en-US"/>
          </a:p>
        </p:txBody>
      </p:sp>
      <p:sp>
        <p:nvSpPr>
          <p:cNvPr id="32" name="Oval 43"/>
          <p:cNvSpPr>
            <a:spLocks noChangeArrowheads="1"/>
          </p:cNvSpPr>
          <p:nvPr/>
        </p:nvSpPr>
        <p:spPr bwMode="auto">
          <a:xfrm>
            <a:off x="3394819" y="3534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3" name="Oval 44"/>
          <p:cNvSpPr>
            <a:spLocks noChangeArrowheads="1"/>
          </p:cNvSpPr>
          <p:nvPr/>
        </p:nvSpPr>
        <p:spPr bwMode="auto">
          <a:xfrm>
            <a:off x="3394819" y="4296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4" name="Oval 45"/>
          <p:cNvSpPr>
            <a:spLocks noChangeArrowheads="1"/>
          </p:cNvSpPr>
          <p:nvPr/>
        </p:nvSpPr>
        <p:spPr bwMode="auto">
          <a:xfrm>
            <a:off x="3013819" y="5058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5" name="Oval 46"/>
          <p:cNvSpPr>
            <a:spLocks noChangeArrowheads="1"/>
          </p:cNvSpPr>
          <p:nvPr/>
        </p:nvSpPr>
        <p:spPr bwMode="auto">
          <a:xfrm>
            <a:off x="2404219" y="5058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 name="Oval 47"/>
          <p:cNvSpPr>
            <a:spLocks noChangeArrowheads="1"/>
          </p:cNvSpPr>
          <p:nvPr/>
        </p:nvSpPr>
        <p:spPr bwMode="auto">
          <a:xfrm>
            <a:off x="2709019" y="4296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 name="Oval 48"/>
          <p:cNvSpPr>
            <a:spLocks noChangeArrowheads="1"/>
          </p:cNvSpPr>
          <p:nvPr/>
        </p:nvSpPr>
        <p:spPr bwMode="auto">
          <a:xfrm>
            <a:off x="4080619" y="4296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 name="Oval 49"/>
          <p:cNvSpPr>
            <a:spLocks noChangeArrowheads="1"/>
          </p:cNvSpPr>
          <p:nvPr/>
        </p:nvSpPr>
        <p:spPr bwMode="auto">
          <a:xfrm>
            <a:off x="4080619" y="5058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9" name="Text Box 50"/>
          <p:cNvSpPr txBox="1">
            <a:spLocks noChangeArrowheads="1"/>
          </p:cNvSpPr>
          <p:nvPr/>
        </p:nvSpPr>
        <p:spPr bwMode="auto">
          <a:xfrm>
            <a:off x="3410694" y="3472979"/>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A</a:t>
            </a:r>
            <a:endParaRPr lang="en-US" altLang="zh-CN" b="0" i="0"/>
          </a:p>
        </p:txBody>
      </p:sp>
      <p:sp>
        <p:nvSpPr>
          <p:cNvPr id="40" name="Text Box 51"/>
          <p:cNvSpPr txBox="1">
            <a:spLocks noChangeArrowheads="1"/>
          </p:cNvSpPr>
          <p:nvPr/>
        </p:nvSpPr>
        <p:spPr bwMode="auto">
          <a:xfrm>
            <a:off x="2734419" y="4234979"/>
            <a:ext cx="420688"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B</a:t>
            </a:r>
            <a:endParaRPr lang="en-US" altLang="zh-CN" b="0" i="0"/>
          </a:p>
        </p:txBody>
      </p:sp>
      <p:sp>
        <p:nvSpPr>
          <p:cNvPr id="41" name="Text Box 52"/>
          <p:cNvSpPr txBox="1">
            <a:spLocks noChangeArrowheads="1"/>
          </p:cNvSpPr>
          <p:nvPr/>
        </p:nvSpPr>
        <p:spPr bwMode="auto">
          <a:xfrm>
            <a:off x="3410694" y="4234979"/>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C</a:t>
            </a:r>
            <a:endParaRPr lang="en-US" altLang="zh-CN" b="0" i="0"/>
          </a:p>
        </p:txBody>
      </p:sp>
      <p:sp>
        <p:nvSpPr>
          <p:cNvPr id="42" name="Text Box 53"/>
          <p:cNvSpPr txBox="1">
            <a:spLocks noChangeArrowheads="1"/>
          </p:cNvSpPr>
          <p:nvPr/>
        </p:nvSpPr>
        <p:spPr bwMode="auto">
          <a:xfrm>
            <a:off x="4156819" y="4234979"/>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D</a:t>
            </a:r>
            <a:endParaRPr lang="en-US" altLang="zh-CN" b="0" i="0"/>
          </a:p>
        </p:txBody>
      </p:sp>
      <p:sp>
        <p:nvSpPr>
          <p:cNvPr id="43" name="Text Box 54"/>
          <p:cNvSpPr txBox="1">
            <a:spLocks noChangeArrowheads="1"/>
          </p:cNvSpPr>
          <p:nvPr/>
        </p:nvSpPr>
        <p:spPr bwMode="auto">
          <a:xfrm>
            <a:off x="2429619" y="4996979"/>
            <a:ext cx="420688"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E</a:t>
            </a:r>
            <a:endParaRPr lang="en-US" altLang="zh-CN" b="0" i="0"/>
          </a:p>
        </p:txBody>
      </p:sp>
      <p:sp>
        <p:nvSpPr>
          <p:cNvPr id="44" name="Text Box 55"/>
          <p:cNvSpPr txBox="1">
            <a:spLocks noChangeArrowheads="1"/>
          </p:cNvSpPr>
          <p:nvPr/>
        </p:nvSpPr>
        <p:spPr bwMode="auto">
          <a:xfrm>
            <a:off x="3048744" y="4996979"/>
            <a:ext cx="401638"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F</a:t>
            </a:r>
            <a:endParaRPr lang="en-US" altLang="zh-CN" b="0" i="0"/>
          </a:p>
        </p:txBody>
      </p:sp>
      <p:sp>
        <p:nvSpPr>
          <p:cNvPr id="45" name="Text Box 56"/>
          <p:cNvSpPr txBox="1">
            <a:spLocks noChangeArrowheads="1"/>
          </p:cNvSpPr>
          <p:nvPr/>
        </p:nvSpPr>
        <p:spPr bwMode="auto">
          <a:xfrm>
            <a:off x="4086969" y="4996979"/>
            <a:ext cx="460375" cy="519113"/>
          </a:xfrm>
          <a:prstGeom prst="rect">
            <a:avLst/>
          </a:prstGeom>
          <a:noFill/>
          <a:ln w="38100">
            <a:noFill/>
            <a:miter lim="800000"/>
            <a:headEnd/>
            <a:tailEnd/>
          </a:ln>
        </p:spPr>
        <p:txBody>
          <a:bodyPr wrap="none" anchor="ctr">
            <a:spAutoFit/>
          </a:bodyPr>
          <a:lstStyle/>
          <a:p>
            <a:pPr algn="ctr"/>
            <a:r>
              <a:rPr lang="en-US" altLang="zh-CN" sz="2800" i="0">
                <a:solidFill>
                  <a:schemeClr val="tx2"/>
                </a:solidFill>
              </a:rPr>
              <a:t>G</a:t>
            </a:r>
            <a:endParaRPr lang="en-US" altLang="zh-CN" b="0" i="0"/>
          </a:p>
        </p:txBody>
      </p:sp>
      <p:sp>
        <p:nvSpPr>
          <p:cNvPr id="46" name="Oval 64"/>
          <p:cNvSpPr>
            <a:spLocks noChangeArrowheads="1"/>
          </p:cNvSpPr>
          <p:nvPr/>
        </p:nvSpPr>
        <p:spPr bwMode="auto">
          <a:xfrm>
            <a:off x="7204819" y="5058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47" name="Text Box 65"/>
          <p:cNvSpPr txBox="1">
            <a:spLocks noChangeArrowheads="1"/>
          </p:cNvSpPr>
          <p:nvPr/>
        </p:nvSpPr>
        <p:spPr bwMode="auto">
          <a:xfrm>
            <a:off x="7211169" y="4996979"/>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
        <p:nvSpPr>
          <p:cNvPr id="48" name="Oval 67"/>
          <p:cNvSpPr>
            <a:spLocks noChangeArrowheads="1"/>
          </p:cNvSpPr>
          <p:nvPr/>
        </p:nvSpPr>
        <p:spPr bwMode="auto">
          <a:xfrm>
            <a:off x="6442819" y="43730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49" name="Text Box 68"/>
          <p:cNvSpPr txBox="1">
            <a:spLocks noChangeArrowheads="1"/>
          </p:cNvSpPr>
          <p:nvPr/>
        </p:nvSpPr>
        <p:spPr bwMode="auto">
          <a:xfrm>
            <a:off x="6477744" y="4373092"/>
            <a:ext cx="401638"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checkerboard(across)">
                                      <p:cBhvr>
                                        <p:cTn id="10" dur="500"/>
                                        <p:tgtEl>
                                          <p:spTgt spid="1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checkerboard(across)">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checkerboard(across)">
                                      <p:cBhvr>
                                        <p:cTn id="18"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与树有关的概念</a:t>
            </a:r>
          </a:p>
        </p:txBody>
      </p:sp>
      <p:sp>
        <p:nvSpPr>
          <p:cNvPr id="4" name="内容占位符 2"/>
          <p:cNvSpPr txBox="1">
            <a:spLocks/>
          </p:cNvSpPr>
          <p:nvPr/>
        </p:nvSpPr>
        <p:spPr>
          <a:xfrm>
            <a:off x="323528" y="1556792"/>
            <a:ext cx="838835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sng" strike="noStrike" kern="0" cap="none" spc="0" normalizeH="0" baseline="0" noProof="0" dirty="0" smtClean="0">
                <a:ln>
                  <a:noFill/>
                </a:ln>
                <a:solidFill>
                  <a:schemeClr val="accent2"/>
                </a:solidFill>
                <a:effectLst/>
                <a:uLnTx/>
                <a:uFillTx/>
                <a:latin typeface="+mn-lt"/>
                <a:ea typeface="+mn-ea"/>
                <a:cs typeface="+mn-cs"/>
              </a:rPr>
              <a:t>结点的次数（度）</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3200" i="0" u="none" strike="noStrike" kern="0" cap="none" spc="0" normalizeH="0" baseline="0" noProof="0" dirty="0" smtClean="0">
                <a:ln>
                  <a:noFill/>
                </a:ln>
                <a:solidFill>
                  <a:srgbClr val="FF0000"/>
                </a:solidFill>
                <a:effectLst/>
                <a:uLnTx/>
                <a:uFillTx/>
                <a:latin typeface="+mn-lt"/>
                <a:ea typeface="+mn-ea"/>
                <a:cs typeface="+mn-cs"/>
              </a:rPr>
              <a:t>一个结点的子树个数。</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9900"/>
                </a:solidFill>
                <a:effectLst/>
                <a:uLnTx/>
                <a:uFillTx/>
                <a:latin typeface="+mn-lt"/>
                <a:ea typeface="+mn-ea"/>
              </a:rPr>
              <a:t>树的次数（度）：树中各结点次数的最大值。</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en-US" altLang="zh-CN" sz="2800" i="0" u="none" strike="noStrike" kern="0" cap="none" spc="0" normalizeH="0" baseline="0" noProof="0" dirty="0" smtClean="0">
                <a:ln>
                  <a:noFill/>
                </a:ln>
                <a:solidFill>
                  <a:srgbClr val="009900"/>
                </a:solidFill>
                <a:effectLst/>
                <a:uLnTx/>
                <a:uFillTx/>
                <a:latin typeface="+mn-lt"/>
                <a:ea typeface="+mn-ea"/>
              </a:rPr>
              <a:t>m</a:t>
            </a:r>
            <a:r>
              <a:rPr kumimoji="1" lang="zh-CN" altLang="en-US" sz="2800" i="0" u="none" strike="noStrike" kern="0" cap="none" spc="0" normalizeH="0" baseline="0" noProof="0" dirty="0" smtClean="0">
                <a:ln>
                  <a:noFill/>
                </a:ln>
                <a:solidFill>
                  <a:srgbClr val="009900"/>
                </a:solidFill>
                <a:effectLst/>
                <a:uLnTx/>
                <a:uFillTx/>
                <a:latin typeface="+mn-lt"/>
                <a:ea typeface="+mn-ea"/>
              </a:rPr>
              <a:t>次完全树：树</a:t>
            </a:r>
            <a:r>
              <a:rPr kumimoji="1" lang="en-US" altLang="zh-CN" sz="2800" i="0" u="none" strike="noStrike" kern="0" cap="none" spc="0" normalizeH="0" baseline="0" noProof="0" dirty="0" smtClean="0">
                <a:ln>
                  <a:noFill/>
                </a:ln>
                <a:solidFill>
                  <a:srgbClr val="009900"/>
                </a:solidFill>
                <a:effectLst/>
                <a:uLnTx/>
                <a:uFillTx/>
                <a:latin typeface="+mn-lt"/>
                <a:ea typeface="+mn-ea"/>
              </a:rPr>
              <a:t>T</a:t>
            </a:r>
            <a:r>
              <a:rPr kumimoji="1" lang="zh-CN" altLang="en-US" sz="2800" i="0" u="none" strike="noStrike" kern="0" cap="none" spc="0" normalizeH="0" baseline="0" noProof="0" dirty="0" smtClean="0">
                <a:ln>
                  <a:noFill/>
                </a:ln>
                <a:solidFill>
                  <a:srgbClr val="009900"/>
                </a:solidFill>
                <a:effectLst/>
                <a:uLnTx/>
                <a:uFillTx/>
                <a:latin typeface="+mn-lt"/>
                <a:ea typeface="+mn-ea"/>
              </a:rPr>
              <a:t>中非叶子结点的次数都为</a:t>
            </a:r>
            <a:r>
              <a:rPr kumimoji="1" lang="en-US" altLang="zh-CN" sz="2800" i="0" u="none" strike="noStrike" kern="0" cap="none" spc="0" normalizeH="0" baseline="0" noProof="0" dirty="0" smtClean="0">
                <a:ln>
                  <a:noFill/>
                </a:ln>
                <a:solidFill>
                  <a:srgbClr val="009900"/>
                </a:solidFill>
                <a:effectLst/>
                <a:uLnTx/>
                <a:uFillTx/>
                <a:latin typeface="+mn-lt"/>
                <a:ea typeface="+mn-ea"/>
              </a:rPr>
              <a:t>m</a:t>
            </a:r>
            <a:r>
              <a:rPr kumimoji="1" lang="zh-CN" altLang="en-US" sz="2800" i="0" u="none" strike="noStrike" kern="0" cap="none" spc="0" normalizeH="0" baseline="0" noProof="0" dirty="0" smtClean="0">
                <a:ln>
                  <a:noFill/>
                </a:ln>
                <a:solidFill>
                  <a:srgbClr val="009900"/>
                </a:solidFill>
                <a:effectLst/>
                <a:uLnTx/>
                <a:uFillTx/>
                <a:latin typeface="+mn-lt"/>
                <a:ea typeface="+mn-ea"/>
              </a:rPr>
              <a:t>。</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定义一棵树的根结点所在的层次为</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，而其它结点的层次等于它的父结点的层次加</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sng" strike="noStrike" kern="0" cap="none" spc="0" normalizeH="0" baseline="0" noProof="0" dirty="0" smtClean="0">
                <a:ln>
                  <a:noFill/>
                </a:ln>
                <a:solidFill>
                  <a:srgbClr val="006600"/>
                </a:solidFill>
                <a:effectLst/>
                <a:uLnTx/>
                <a:uFillTx/>
                <a:latin typeface="+mn-lt"/>
                <a:ea typeface="+mn-ea"/>
              </a:rPr>
              <a:t>树的高度</a:t>
            </a:r>
            <a:r>
              <a:rPr kumimoji="1" lang="zh-CN" altLang="en-US" sz="2800" b="0" i="0" u="none" strike="noStrike" kern="0" cap="none" spc="0" normalizeH="0" baseline="0" noProof="0" dirty="0" smtClean="0">
                <a:ln>
                  <a:noFill/>
                </a:ln>
                <a:solidFill>
                  <a:schemeClr val="tx1"/>
                </a:solidFill>
                <a:effectLst/>
                <a:uLnTx/>
                <a:uFillTx/>
                <a:latin typeface="+mn-lt"/>
                <a:ea typeface="+mn-ea"/>
              </a:rPr>
              <a:t>：</a:t>
            </a:r>
            <a:r>
              <a:rPr kumimoji="1" lang="zh-CN" altLang="en-US" sz="2800" i="0" u="none" strike="noStrike" kern="0" cap="none" spc="0" normalizeH="0" baseline="0" noProof="0" dirty="0" smtClean="0">
                <a:ln>
                  <a:noFill/>
                </a:ln>
                <a:solidFill>
                  <a:srgbClr val="FF0000"/>
                </a:solidFill>
                <a:effectLst/>
                <a:uLnTx/>
                <a:uFillTx/>
                <a:latin typeface="+mn-lt"/>
                <a:ea typeface="+mn-ea"/>
              </a:rPr>
              <a:t>树中层次最大的结点的层次。</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50</a:t>
            </a:fld>
            <a:endParaRPr lang="en-US" altLang="zh-CN"/>
          </a:p>
        </p:txBody>
      </p:sp>
      <p:sp>
        <p:nvSpPr>
          <p:cNvPr id="3" name="Line 3"/>
          <p:cNvSpPr>
            <a:spLocks noChangeShapeType="1"/>
          </p:cNvSpPr>
          <p:nvPr/>
        </p:nvSpPr>
        <p:spPr bwMode="auto">
          <a:xfrm>
            <a:off x="6248400" y="2743200"/>
            <a:ext cx="457200" cy="457200"/>
          </a:xfrm>
          <a:prstGeom prst="line">
            <a:avLst/>
          </a:prstGeom>
          <a:noFill/>
          <a:ln w="38100">
            <a:solidFill>
              <a:schemeClr val="accent2"/>
            </a:solidFill>
            <a:round/>
            <a:headEnd/>
            <a:tailEnd/>
          </a:ln>
        </p:spPr>
        <p:txBody>
          <a:bodyPr wrap="none" anchor="ctr"/>
          <a:lstStyle/>
          <a:p>
            <a:endParaRPr lang="zh-CN" altLang="en-US"/>
          </a:p>
        </p:txBody>
      </p:sp>
      <p:sp>
        <p:nvSpPr>
          <p:cNvPr id="4" name="Line 4"/>
          <p:cNvSpPr>
            <a:spLocks noChangeShapeType="1"/>
          </p:cNvSpPr>
          <p:nvPr/>
        </p:nvSpPr>
        <p:spPr bwMode="auto">
          <a:xfrm flipH="1">
            <a:off x="7696200" y="3505200"/>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5" name="Rectangle 5"/>
          <p:cNvSpPr>
            <a:spLocks noChangeArrowheads="1"/>
          </p:cNvSpPr>
          <p:nvPr/>
        </p:nvSpPr>
        <p:spPr bwMode="auto">
          <a:xfrm>
            <a:off x="2195513" y="549275"/>
            <a:ext cx="4191000" cy="685800"/>
          </a:xfrm>
          <a:prstGeom prst="rect">
            <a:avLst/>
          </a:prstGeom>
          <a:noFill/>
          <a:ln w="9525">
            <a:noFill/>
            <a:miter lim="800000"/>
            <a:headEnd/>
            <a:tailEnd/>
          </a:ln>
          <a:effectLst/>
        </p:spPr>
        <p:txBody>
          <a:bodyPr anchor="ctr"/>
          <a:lstStyle/>
          <a:p>
            <a:pPr>
              <a:defRPr/>
            </a:pPr>
            <a:r>
              <a:rPr lang="zh-CN" altLang="en-US" sz="3600" i="0" u="sng">
                <a:solidFill>
                  <a:schemeClr val="tx2"/>
                </a:solidFill>
                <a:effectLst>
                  <a:outerShdw blurRad="38100" dist="38100" dir="2700000" algn="tl">
                    <a:srgbClr val="C0C0C0"/>
                  </a:outerShdw>
                </a:effectLst>
                <a:latin typeface="Arial" charset="0"/>
                <a:ea typeface="仿宋_GB2312" pitchFamily="49" charset="-122"/>
              </a:rPr>
              <a:t>树的</a:t>
            </a:r>
            <a:r>
              <a:rPr lang="zh-CN" altLang="en-US" sz="3600" i="0" u="sng">
                <a:solidFill>
                  <a:schemeClr val="tx2"/>
                </a:solidFill>
                <a:effectLst>
                  <a:outerShdw blurRad="38100" dist="38100" dir="2700000" algn="tl">
                    <a:srgbClr val="C0C0C0"/>
                  </a:outerShdw>
                </a:effectLst>
                <a:ea typeface="仿宋_GB2312" pitchFamily="49" charset="-122"/>
              </a:rPr>
              <a:t>先根次序</a:t>
            </a:r>
            <a:r>
              <a:rPr lang="zh-CN" altLang="en-US" sz="3600" i="0" u="sng">
                <a:solidFill>
                  <a:schemeClr val="tx2"/>
                </a:solidFill>
                <a:effectLst>
                  <a:outerShdw blurRad="38100" dist="38100" dir="2700000" algn="tl">
                    <a:srgbClr val="C0C0C0"/>
                  </a:outerShdw>
                </a:effectLst>
                <a:latin typeface="Arial" charset="0"/>
                <a:ea typeface="仿宋_GB2312" pitchFamily="49" charset="-122"/>
              </a:rPr>
              <a:t>遍历</a:t>
            </a:r>
            <a:endParaRPr lang="zh-CN" altLang="en-US" sz="4000" i="0" u="sng">
              <a:solidFill>
                <a:srgbClr val="CC3300"/>
              </a:solidFill>
              <a:effectLst>
                <a:outerShdw blurRad="38100" dist="38100" dir="2700000" algn="tl">
                  <a:srgbClr val="C0C0C0"/>
                </a:outerShdw>
              </a:effectLst>
              <a:latin typeface="Arial" charset="0"/>
              <a:ea typeface="仿宋_GB2312" pitchFamily="49" charset="-122"/>
            </a:endParaRPr>
          </a:p>
        </p:txBody>
      </p:sp>
      <p:sp>
        <p:nvSpPr>
          <p:cNvPr id="6" name="Rectangle 6"/>
          <p:cNvSpPr>
            <a:spLocks noChangeArrowheads="1"/>
          </p:cNvSpPr>
          <p:nvPr/>
        </p:nvSpPr>
        <p:spPr bwMode="auto">
          <a:xfrm>
            <a:off x="468313" y="1341438"/>
            <a:ext cx="7772400" cy="4679950"/>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当树非空时</a:t>
            </a:r>
          </a:p>
          <a:p>
            <a:pPr marL="742950" lvl="1" indent="-285750">
              <a:spcBef>
                <a:spcPct val="20000"/>
              </a:spcBef>
              <a:buClr>
                <a:srgbClr val="CC0099"/>
              </a:buClr>
              <a:buSzPct val="50000"/>
              <a:buFont typeface="Wingdings" pitchFamily="2" charset="2"/>
              <a:buChar char="u"/>
              <a:defRPr/>
            </a:pPr>
            <a:r>
              <a:rPr lang="zh-CN" altLang="en-US" sz="2800" i="0">
                <a:solidFill>
                  <a:srgbClr val="009900"/>
                </a:solidFill>
                <a:effectLst>
                  <a:outerShdw blurRad="38100" dist="38100" dir="2700000" algn="tl">
                    <a:srgbClr val="C0C0C0"/>
                  </a:outerShdw>
                </a:effectLst>
                <a:ea typeface="仿宋_GB2312" pitchFamily="49" charset="-122"/>
              </a:rPr>
              <a:t> 访问根结点；</a:t>
            </a:r>
          </a:p>
          <a:p>
            <a:pPr marL="742950" lvl="1" indent="-285750">
              <a:spcBef>
                <a:spcPct val="20000"/>
              </a:spcBef>
              <a:buClr>
                <a:srgbClr val="CC0099"/>
              </a:buClr>
              <a:buSzPct val="50000"/>
              <a:buFont typeface="Wingdings" pitchFamily="2" charset="2"/>
              <a:buChar char="u"/>
              <a:defRPr/>
            </a:pPr>
            <a:r>
              <a:rPr lang="zh-CN" altLang="en-US" sz="2800" i="0">
                <a:solidFill>
                  <a:srgbClr val="009900"/>
                </a:solidFill>
                <a:effectLst>
                  <a:outerShdw blurRad="38100" dist="38100" dir="2700000" algn="tl">
                    <a:srgbClr val="C0C0C0"/>
                  </a:outerShdw>
                </a:effectLst>
                <a:ea typeface="仿宋_GB2312" pitchFamily="49" charset="-122"/>
              </a:rPr>
              <a:t> 依次先根遍历根的各棵子树。</a:t>
            </a:r>
            <a:endParaRPr lang="zh-CN" altLang="en-US" sz="2800" i="0">
              <a:solidFill>
                <a:schemeClr val="hlink"/>
              </a:solidFill>
              <a:effectLst>
                <a:outerShdw blurRad="38100" dist="38100" dir="2700000" algn="tl">
                  <a:srgbClr val="C0C0C0"/>
                </a:outerShdw>
              </a:effectLst>
              <a:ea typeface="仿宋_GB2312" pitchFamily="49" charset="-122"/>
            </a:endParaRPr>
          </a:p>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树先根遍历 </a:t>
            </a:r>
            <a:r>
              <a:rPr lang="en-US" altLang="zh-CN" sz="2800" i="0">
                <a:solidFill>
                  <a:schemeClr val="tx2"/>
                </a:solidFill>
                <a:effectLst>
                  <a:outerShdw blurRad="38100" dist="38100" dir="2700000" algn="tl">
                    <a:srgbClr val="C0C0C0"/>
                  </a:outerShdw>
                </a:effectLst>
                <a:ea typeface="仿宋_GB2312" pitchFamily="49" charset="-122"/>
              </a:rPr>
              <a:t>ABEFCDG</a:t>
            </a:r>
            <a:r>
              <a:rPr lang="zh-CN" altLang="en-US" sz="2800" i="0">
                <a:solidFill>
                  <a:schemeClr val="tx2"/>
                </a:solidFill>
                <a:effectLst>
                  <a:outerShdw blurRad="38100" dist="38100" dir="2700000" algn="tl">
                    <a:srgbClr val="C0C0C0"/>
                  </a:outerShdw>
                </a:effectLst>
                <a:ea typeface="仿宋_GB2312" pitchFamily="49" charset="-122"/>
              </a:rPr>
              <a:t>。</a:t>
            </a:r>
            <a:endParaRPr lang="zh-CN" altLang="en-US" sz="2800" i="0">
              <a:solidFill>
                <a:schemeClr val="hlink"/>
              </a:solidFill>
              <a:effectLst>
                <a:outerShdw blurRad="38100" dist="38100" dir="2700000" algn="tl">
                  <a:srgbClr val="C0C0C0"/>
                </a:outerShdw>
              </a:effectLst>
              <a:ea typeface="仿宋_GB2312" pitchFamily="49" charset="-122"/>
            </a:endParaRPr>
          </a:p>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对应二叉树前序遍历 </a:t>
            </a:r>
            <a:r>
              <a:rPr lang="en-US" altLang="zh-CN" sz="2800" i="0">
                <a:solidFill>
                  <a:schemeClr val="tx2"/>
                </a:solidFill>
                <a:effectLst>
                  <a:outerShdw blurRad="38100" dist="38100" dir="2700000" algn="tl">
                    <a:srgbClr val="C0C0C0"/>
                  </a:outerShdw>
                </a:effectLst>
                <a:ea typeface="仿宋_GB2312" pitchFamily="49" charset="-122"/>
              </a:rPr>
              <a:t>ABEFCDG</a:t>
            </a:r>
            <a:r>
              <a:rPr lang="zh-CN" altLang="en-US" sz="2800" i="0">
                <a:solidFill>
                  <a:schemeClr val="tx2"/>
                </a:solidFill>
                <a:effectLst>
                  <a:outerShdw blurRad="38100" dist="38100" dir="2700000" algn="tl">
                    <a:srgbClr val="C0C0C0"/>
                  </a:outerShdw>
                </a:effectLst>
                <a:ea typeface="仿宋_GB2312" pitchFamily="49" charset="-122"/>
              </a:rPr>
              <a:t>。</a:t>
            </a:r>
            <a:endParaRPr lang="zh-CN" altLang="en-US" sz="2800" i="0">
              <a:solidFill>
                <a:schemeClr val="hlink"/>
              </a:solidFill>
              <a:effectLst>
                <a:outerShdw blurRad="38100" dist="38100" dir="2700000" algn="tl">
                  <a:srgbClr val="C0C0C0"/>
                </a:outerShdw>
              </a:effectLst>
              <a:ea typeface="仿宋_GB2312" pitchFamily="49" charset="-122"/>
            </a:endParaRPr>
          </a:p>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树的先根遍历结果与其对应二叉树</a:t>
            </a:r>
          </a:p>
          <a:p>
            <a:pPr marL="342900" indent="-342900">
              <a:spcBef>
                <a:spcPct val="20000"/>
              </a:spcBef>
              <a:buClr>
                <a:srgbClr val="FF7C80"/>
              </a:buClr>
              <a:buSzPct val="50000"/>
              <a:buFont typeface="Wingdings" pitchFamily="2" charset="2"/>
              <a:buNone/>
              <a:defRPr/>
            </a:pPr>
            <a:r>
              <a:rPr lang="zh-CN" altLang="en-US" sz="2800" i="0">
                <a:solidFill>
                  <a:schemeClr val="hlink"/>
                </a:solidFill>
                <a:effectLst>
                  <a:outerShdw blurRad="38100" dist="38100" dir="2700000" algn="tl">
                    <a:srgbClr val="C0C0C0"/>
                  </a:outerShdw>
                </a:effectLst>
                <a:ea typeface="仿宋_GB2312" pitchFamily="49" charset="-122"/>
              </a:rPr>
              <a:t>    表示的前序遍历结果相同。</a:t>
            </a:r>
          </a:p>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树的先根遍历可以借助对应二叉树的前序遍历算法实现。</a:t>
            </a:r>
            <a:endParaRPr lang="zh-CN" altLang="en-US" sz="2800" i="0">
              <a:effectLst>
                <a:outerShdw blurRad="38100" dist="38100" dir="2700000" algn="tl">
                  <a:srgbClr val="C0C0C0"/>
                </a:outerShdw>
              </a:effectLst>
              <a:ea typeface="仿宋_GB2312" pitchFamily="49" charset="-122"/>
            </a:endParaRPr>
          </a:p>
        </p:txBody>
      </p:sp>
      <p:sp>
        <p:nvSpPr>
          <p:cNvPr id="7" name="Line 7"/>
          <p:cNvSpPr>
            <a:spLocks noChangeShapeType="1"/>
          </p:cNvSpPr>
          <p:nvPr/>
        </p:nvSpPr>
        <p:spPr bwMode="auto">
          <a:xfrm flipH="1">
            <a:off x="6248400" y="1524000"/>
            <a:ext cx="1066800" cy="1066800"/>
          </a:xfrm>
          <a:prstGeom prst="line">
            <a:avLst/>
          </a:prstGeom>
          <a:noFill/>
          <a:ln w="28575">
            <a:solidFill>
              <a:schemeClr val="accent2"/>
            </a:solidFill>
            <a:round/>
            <a:headEnd/>
            <a:tailEnd/>
          </a:ln>
        </p:spPr>
        <p:txBody>
          <a:bodyPr wrap="none" anchor="ctr"/>
          <a:lstStyle/>
          <a:p>
            <a:endParaRPr lang="zh-CN" altLang="en-US"/>
          </a:p>
        </p:txBody>
      </p:sp>
      <p:sp>
        <p:nvSpPr>
          <p:cNvPr id="8" name="Line 8"/>
          <p:cNvSpPr>
            <a:spLocks noChangeShapeType="1"/>
          </p:cNvSpPr>
          <p:nvPr/>
        </p:nvSpPr>
        <p:spPr bwMode="auto">
          <a:xfrm>
            <a:off x="6934200" y="2195513"/>
            <a:ext cx="1219200" cy="1157287"/>
          </a:xfrm>
          <a:prstGeom prst="line">
            <a:avLst/>
          </a:prstGeom>
          <a:noFill/>
          <a:ln w="28575">
            <a:solidFill>
              <a:schemeClr val="accent2"/>
            </a:solidFill>
            <a:round/>
            <a:headEnd/>
            <a:tailEnd/>
          </a:ln>
        </p:spPr>
        <p:txBody>
          <a:bodyPr wrap="none" anchor="ctr"/>
          <a:lstStyle/>
          <a:p>
            <a:endParaRPr lang="zh-CN" altLang="en-US"/>
          </a:p>
        </p:txBody>
      </p:sp>
      <p:sp>
        <p:nvSpPr>
          <p:cNvPr id="9" name="Oval 9"/>
          <p:cNvSpPr>
            <a:spLocks noChangeArrowheads="1"/>
          </p:cNvSpPr>
          <p:nvPr/>
        </p:nvSpPr>
        <p:spPr bwMode="auto">
          <a:xfrm>
            <a:off x="7162800" y="1219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0" name="Oval 10"/>
          <p:cNvSpPr>
            <a:spLocks noChangeArrowheads="1"/>
          </p:cNvSpPr>
          <p:nvPr/>
        </p:nvSpPr>
        <p:spPr bwMode="auto">
          <a:xfrm>
            <a:off x="6553200" y="1828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1" name="Oval 11"/>
          <p:cNvSpPr>
            <a:spLocks noChangeArrowheads="1"/>
          </p:cNvSpPr>
          <p:nvPr/>
        </p:nvSpPr>
        <p:spPr bwMode="auto">
          <a:xfrm>
            <a:off x="8001000" y="3186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2" name="Oval 12"/>
          <p:cNvSpPr>
            <a:spLocks noChangeArrowheads="1"/>
          </p:cNvSpPr>
          <p:nvPr/>
        </p:nvSpPr>
        <p:spPr bwMode="auto">
          <a:xfrm>
            <a:off x="7315200" y="2514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3" name="Oval 13"/>
          <p:cNvSpPr>
            <a:spLocks noChangeArrowheads="1"/>
          </p:cNvSpPr>
          <p:nvPr/>
        </p:nvSpPr>
        <p:spPr bwMode="auto">
          <a:xfrm>
            <a:off x="5943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4" name="Text Box 14"/>
          <p:cNvSpPr txBox="1">
            <a:spLocks noChangeArrowheads="1"/>
          </p:cNvSpPr>
          <p:nvPr/>
        </p:nvSpPr>
        <p:spPr bwMode="auto">
          <a:xfrm>
            <a:off x="7178675" y="11430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15" name="Text Box 15"/>
          <p:cNvSpPr txBox="1">
            <a:spLocks noChangeArrowheads="1"/>
          </p:cNvSpPr>
          <p:nvPr/>
        </p:nvSpPr>
        <p:spPr bwMode="auto">
          <a:xfrm>
            <a:off x="6589713" y="1766888"/>
            <a:ext cx="420687"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16" name="Text Box 16"/>
          <p:cNvSpPr txBox="1">
            <a:spLocks noChangeArrowheads="1"/>
          </p:cNvSpPr>
          <p:nvPr/>
        </p:nvSpPr>
        <p:spPr bwMode="auto">
          <a:xfrm>
            <a:off x="7315200" y="24526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17" name="Text Box 17"/>
          <p:cNvSpPr txBox="1">
            <a:spLocks noChangeArrowheads="1"/>
          </p:cNvSpPr>
          <p:nvPr/>
        </p:nvSpPr>
        <p:spPr bwMode="auto">
          <a:xfrm>
            <a:off x="5969000" y="2376488"/>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18" name="Text Box 18"/>
          <p:cNvSpPr txBox="1">
            <a:spLocks noChangeArrowheads="1"/>
          </p:cNvSpPr>
          <p:nvPr/>
        </p:nvSpPr>
        <p:spPr bwMode="auto">
          <a:xfrm>
            <a:off x="8016875" y="31242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19" name="Line 19"/>
          <p:cNvSpPr>
            <a:spLocks noChangeShapeType="1"/>
          </p:cNvSpPr>
          <p:nvPr/>
        </p:nvSpPr>
        <p:spPr bwMode="auto">
          <a:xfrm>
            <a:off x="3200400" y="3429000"/>
            <a:ext cx="228600" cy="457200"/>
          </a:xfrm>
          <a:prstGeom prst="line">
            <a:avLst/>
          </a:prstGeom>
          <a:noFill/>
          <a:ln w="19050">
            <a:noFill/>
            <a:round/>
            <a:headEnd/>
            <a:tailEnd/>
          </a:ln>
        </p:spPr>
        <p:txBody>
          <a:bodyPr wrap="none" anchor="ctr"/>
          <a:lstStyle/>
          <a:p>
            <a:endParaRPr lang="zh-CN" altLang="en-US"/>
          </a:p>
        </p:txBody>
      </p:sp>
      <p:sp>
        <p:nvSpPr>
          <p:cNvPr id="20" name="Line 20"/>
          <p:cNvSpPr>
            <a:spLocks noChangeShapeType="1"/>
          </p:cNvSpPr>
          <p:nvPr/>
        </p:nvSpPr>
        <p:spPr bwMode="auto">
          <a:xfrm flipH="1">
            <a:off x="2852738" y="3429000"/>
            <a:ext cx="195262" cy="457200"/>
          </a:xfrm>
          <a:prstGeom prst="line">
            <a:avLst/>
          </a:prstGeom>
          <a:noFill/>
          <a:ln w="19050">
            <a:noFill/>
            <a:round/>
            <a:headEnd/>
            <a:tailEnd/>
          </a:ln>
        </p:spPr>
        <p:txBody>
          <a:bodyPr wrap="none" anchor="ctr"/>
          <a:lstStyle/>
          <a:p>
            <a:endParaRPr lang="zh-CN" altLang="en-US"/>
          </a:p>
        </p:txBody>
      </p:sp>
      <p:sp>
        <p:nvSpPr>
          <p:cNvPr id="21" name="Oval 21"/>
          <p:cNvSpPr>
            <a:spLocks noChangeArrowheads="1"/>
          </p:cNvSpPr>
          <p:nvPr/>
        </p:nvSpPr>
        <p:spPr bwMode="auto">
          <a:xfrm>
            <a:off x="7391400" y="3810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 name="Text Box 22"/>
          <p:cNvSpPr txBox="1">
            <a:spLocks noChangeArrowheads="1"/>
          </p:cNvSpPr>
          <p:nvPr/>
        </p:nvSpPr>
        <p:spPr bwMode="auto">
          <a:xfrm>
            <a:off x="7397750" y="3748088"/>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
        <p:nvSpPr>
          <p:cNvPr id="23" name="Oval 23"/>
          <p:cNvSpPr>
            <a:spLocks noChangeArrowheads="1"/>
          </p:cNvSpPr>
          <p:nvPr/>
        </p:nvSpPr>
        <p:spPr bwMode="auto">
          <a:xfrm>
            <a:off x="6629400" y="3124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4" name="Text Box 24"/>
          <p:cNvSpPr txBox="1">
            <a:spLocks noChangeArrowheads="1"/>
          </p:cNvSpPr>
          <p:nvPr/>
        </p:nvSpPr>
        <p:spPr bwMode="auto">
          <a:xfrm>
            <a:off x="6664325" y="3124200"/>
            <a:ext cx="40163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500"/>
                                        <p:tgtEl>
                                          <p:spTgt spid="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heckerboard(across)">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ppt_x"/>
                                          </p:val>
                                        </p:tav>
                                        <p:tav tm="100000">
                                          <p:val>
                                            <p:strVal val="#ppt_x"/>
                                          </p:val>
                                        </p:tav>
                                      </p:tavLst>
                                    </p:anim>
                                    <p:anim calcmode="lin" valueType="num">
                                      <p:cBhvr additive="base">
                                        <p:cTn id="63" dur="500" fill="hold"/>
                                        <p:tgtEl>
                                          <p:spTgt spid="1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ppt_x"/>
                                          </p:val>
                                        </p:tav>
                                        <p:tav tm="100000">
                                          <p:val>
                                            <p:strVal val="#ppt_x"/>
                                          </p:val>
                                        </p:tav>
                                      </p:tavLst>
                                    </p:anim>
                                    <p:anim calcmode="lin" valueType="num">
                                      <p:cBhvr additive="base">
                                        <p:cTn id="71" dur="500" fill="hold"/>
                                        <p:tgtEl>
                                          <p:spTgt spid="1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ppt_x"/>
                                          </p:val>
                                        </p:tav>
                                        <p:tav tm="100000">
                                          <p:val>
                                            <p:strVal val="#ppt_x"/>
                                          </p:val>
                                        </p:tav>
                                      </p:tavLst>
                                    </p:anim>
                                    <p:anim calcmode="lin" valueType="num">
                                      <p:cBhvr additive="base">
                                        <p:cTn id="79" dur="500" fill="hold"/>
                                        <p:tgtEl>
                                          <p:spTgt spid="2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6">
                                            <p:txEl>
                                              <p:pRg st="3" end="3"/>
                                            </p:txEl>
                                          </p:spTgt>
                                        </p:tgtEl>
                                        <p:attrNameLst>
                                          <p:attrName>style.visibility</p:attrName>
                                        </p:attrNameLst>
                                      </p:cBhvr>
                                      <p:to>
                                        <p:strVal val="visible"/>
                                      </p:to>
                                    </p:set>
                                    <p:animEffect transition="in" filter="box(in)">
                                      <p:cBhvr>
                                        <p:cTn id="92" dur="500"/>
                                        <p:tgtEl>
                                          <p:spTgt spid="6">
                                            <p:txEl>
                                              <p:pRg st="3" end="3"/>
                                            </p:txEl>
                                          </p:spTgt>
                                        </p:tgtEl>
                                      </p:cBhvr>
                                    </p:animEffect>
                                  </p:childTnLst>
                                </p:cTn>
                              </p:par>
                              <p:par>
                                <p:cTn id="93" presetID="4" presetClass="entr" presetSubtype="16" fill="hold" nodeType="withEffect">
                                  <p:stCondLst>
                                    <p:cond delay="0"/>
                                  </p:stCondLst>
                                  <p:childTnLst>
                                    <p:set>
                                      <p:cBhvr>
                                        <p:cTn id="94" dur="1" fill="hold">
                                          <p:stCondLst>
                                            <p:cond delay="0"/>
                                          </p:stCondLst>
                                        </p:cTn>
                                        <p:tgtEl>
                                          <p:spTgt spid="6">
                                            <p:txEl>
                                              <p:pRg st="4" end="4"/>
                                            </p:txEl>
                                          </p:spTgt>
                                        </p:tgtEl>
                                        <p:attrNameLst>
                                          <p:attrName>style.visibility</p:attrName>
                                        </p:attrNameLst>
                                      </p:cBhvr>
                                      <p:to>
                                        <p:strVal val="visible"/>
                                      </p:to>
                                    </p:set>
                                    <p:animEffect transition="in" filter="box(in)">
                                      <p:cBhvr>
                                        <p:cTn id="95" dur="500"/>
                                        <p:tgtEl>
                                          <p:spTgt spid="6">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nodeType="clickEffect">
                                  <p:stCondLst>
                                    <p:cond delay="0"/>
                                  </p:stCondLst>
                                  <p:childTnLst>
                                    <p:set>
                                      <p:cBhvr>
                                        <p:cTn id="99" dur="1" fill="hold">
                                          <p:stCondLst>
                                            <p:cond delay="0"/>
                                          </p:stCondLst>
                                        </p:cTn>
                                        <p:tgtEl>
                                          <p:spTgt spid="6">
                                            <p:txEl>
                                              <p:pRg st="5" end="5"/>
                                            </p:txEl>
                                          </p:spTgt>
                                        </p:tgtEl>
                                        <p:attrNameLst>
                                          <p:attrName>style.visibility</p:attrName>
                                        </p:attrNameLst>
                                      </p:cBhvr>
                                      <p:to>
                                        <p:strVal val="visible"/>
                                      </p:to>
                                    </p:set>
                                    <p:animEffect transition="in" filter="checkerboard(across)">
                                      <p:cBhvr>
                                        <p:cTn id="100" dur="500"/>
                                        <p:tgtEl>
                                          <p:spTgt spid="6">
                                            <p:txEl>
                                              <p:pRg st="5" end="5"/>
                                            </p:txEl>
                                          </p:spTgt>
                                        </p:tgtEl>
                                      </p:cBhvr>
                                    </p:animEffect>
                                  </p:childTnLst>
                                </p:cTn>
                              </p:par>
                              <p:par>
                                <p:cTn id="101" presetID="5" presetClass="entr" presetSubtype="10" fill="hold" nodeType="withEffect">
                                  <p:stCondLst>
                                    <p:cond delay="0"/>
                                  </p:stCondLst>
                                  <p:childTnLst>
                                    <p:set>
                                      <p:cBhvr>
                                        <p:cTn id="102" dur="1" fill="hold">
                                          <p:stCondLst>
                                            <p:cond delay="0"/>
                                          </p:stCondLst>
                                        </p:cTn>
                                        <p:tgtEl>
                                          <p:spTgt spid="6">
                                            <p:txEl>
                                              <p:pRg st="6" end="6"/>
                                            </p:txEl>
                                          </p:spTgt>
                                        </p:tgtEl>
                                        <p:attrNameLst>
                                          <p:attrName>style.visibility</p:attrName>
                                        </p:attrNameLst>
                                      </p:cBhvr>
                                      <p:to>
                                        <p:strVal val="visible"/>
                                      </p:to>
                                    </p:set>
                                    <p:animEffect transition="in" filter="checkerboard(across)">
                                      <p:cBhvr>
                                        <p:cTn id="103" dur="500"/>
                                        <p:tgtEl>
                                          <p:spTgt spid="6">
                                            <p:txEl>
                                              <p:pRg st="6" end="6"/>
                                            </p:txEl>
                                          </p:spTgt>
                                        </p:tgtEl>
                                      </p:cBhvr>
                                    </p:animEffect>
                                  </p:childTnLst>
                                </p:cTn>
                              </p:par>
                              <p:par>
                                <p:cTn id="104" presetID="5" presetClass="entr" presetSubtype="10" fill="hold" nodeType="withEffect">
                                  <p:stCondLst>
                                    <p:cond delay="0"/>
                                  </p:stCondLst>
                                  <p:childTnLst>
                                    <p:set>
                                      <p:cBhvr>
                                        <p:cTn id="105" dur="1" fill="hold">
                                          <p:stCondLst>
                                            <p:cond delay="0"/>
                                          </p:stCondLst>
                                        </p:cTn>
                                        <p:tgtEl>
                                          <p:spTgt spid="6">
                                            <p:txEl>
                                              <p:pRg st="7" end="7"/>
                                            </p:txEl>
                                          </p:spTgt>
                                        </p:tgtEl>
                                        <p:attrNameLst>
                                          <p:attrName>style.visibility</p:attrName>
                                        </p:attrNameLst>
                                      </p:cBhvr>
                                      <p:to>
                                        <p:strVal val="visible"/>
                                      </p:to>
                                    </p:set>
                                    <p:animEffect transition="in" filter="checkerboard(across)">
                                      <p:cBhvr>
                                        <p:cTn id="10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21" grpId="0" animBg="1"/>
      <p:bldP spid="22" grpId="0"/>
      <p:bldP spid="23" grpId="0" animBg="1"/>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51</a:t>
            </a:fld>
            <a:endParaRPr lang="en-US" altLang="zh-CN"/>
          </a:p>
        </p:txBody>
      </p:sp>
      <p:sp>
        <p:nvSpPr>
          <p:cNvPr id="3" name="Line 2"/>
          <p:cNvSpPr>
            <a:spLocks noChangeShapeType="1"/>
          </p:cNvSpPr>
          <p:nvPr/>
        </p:nvSpPr>
        <p:spPr bwMode="auto">
          <a:xfrm>
            <a:off x="6248400" y="2743200"/>
            <a:ext cx="457200" cy="457200"/>
          </a:xfrm>
          <a:prstGeom prst="line">
            <a:avLst/>
          </a:prstGeom>
          <a:noFill/>
          <a:ln w="38100">
            <a:solidFill>
              <a:schemeClr val="accent2"/>
            </a:solidFill>
            <a:round/>
            <a:headEnd/>
            <a:tailEnd/>
          </a:ln>
        </p:spPr>
        <p:txBody>
          <a:bodyPr wrap="none" anchor="ctr"/>
          <a:lstStyle/>
          <a:p>
            <a:endParaRPr lang="zh-CN" altLang="en-US"/>
          </a:p>
        </p:txBody>
      </p:sp>
      <p:sp>
        <p:nvSpPr>
          <p:cNvPr id="4" name="Line 3"/>
          <p:cNvSpPr>
            <a:spLocks noChangeShapeType="1"/>
          </p:cNvSpPr>
          <p:nvPr/>
        </p:nvSpPr>
        <p:spPr bwMode="auto">
          <a:xfrm flipH="1">
            <a:off x="7696200" y="3505200"/>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5" name="Rectangle 4"/>
          <p:cNvSpPr>
            <a:spLocks noChangeArrowheads="1"/>
          </p:cNvSpPr>
          <p:nvPr/>
        </p:nvSpPr>
        <p:spPr bwMode="auto">
          <a:xfrm>
            <a:off x="2195513" y="549275"/>
            <a:ext cx="4191000" cy="685800"/>
          </a:xfrm>
          <a:prstGeom prst="rect">
            <a:avLst/>
          </a:prstGeom>
          <a:noFill/>
          <a:ln w="9525">
            <a:noFill/>
            <a:miter lim="800000"/>
            <a:headEnd/>
            <a:tailEnd/>
          </a:ln>
          <a:effectLst/>
        </p:spPr>
        <p:txBody>
          <a:bodyPr anchor="ctr"/>
          <a:lstStyle/>
          <a:p>
            <a:pPr>
              <a:defRPr/>
            </a:pPr>
            <a:r>
              <a:rPr lang="zh-CN" altLang="en-US" sz="3600" i="0" u="sng">
                <a:solidFill>
                  <a:schemeClr val="tx2"/>
                </a:solidFill>
                <a:effectLst>
                  <a:outerShdw blurRad="38100" dist="38100" dir="2700000" algn="tl">
                    <a:srgbClr val="C0C0C0"/>
                  </a:outerShdw>
                </a:effectLst>
                <a:latin typeface="Arial" charset="0"/>
                <a:ea typeface="仿宋_GB2312" pitchFamily="49" charset="-122"/>
              </a:rPr>
              <a:t>树的</a:t>
            </a:r>
            <a:r>
              <a:rPr lang="zh-CN" altLang="en-US" sz="3600" i="0" u="sng">
                <a:solidFill>
                  <a:schemeClr val="tx2"/>
                </a:solidFill>
                <a:effectLst>
                  <a:outerShdw blurRad="38100" dist="38100" dir="2700000" algn="tl">
                    <a:srgbClr val="C0C0C0"/>
                  </a:outerShdw>
                </a:effectLst>
                <a:ea typeface="仿宋_GB2312" pitchFamily="49" charset="-122"/>
              </a:rPr>
              <a:t>后根次序</a:t>
            </a:r>
            <a:r>
              <a:rPr lang="zh-CN" altLang="en-US" sz="3600" i="0" u="sng">
                <a:solidFill>
                  <a:schemeClr val="tx2"/>
                </a:solidFill>
                <a:effectLst>
                  <a:outerShdw blurRad="38100" dist="38100" dir="2700000" algn="tl">
                    <a:srgbClr val="C0C0C0"/>
                  </a:outerShdw>
                </a:effectLst>
                <a:latin typeface="Arial" charset="0"/>
                <a:ea typeface="仿宋_GB2312" pitchFamily="49" charset="-122"/>
              </a:rPr>
              <a:t>遍历</a:t>
            </a:r>
            <a:endParaRPr lang="zh-CN" altLang="en-US" sz="4000" i="0" u="sng">
              <a:solidFill>
                <a:srgbClr val="CC3300"/>
              </a:solidFill>
              <a:effectLst>
                <a:outerShdw blurRad="38100" dist="38100" dir="2700000" algn="tl">
                  <a:srgbClr val="C0C0C0"/>
                </a:outerShdw>
              </a:effectLst>
              <a:latin typeface="Arial" charset="0"/>
              <a:ea typeface="仿宋_GB2312" pitchFamily="49" charset="-122"/>
            </a:endParaRPr>
          </a:p>
        </p:txBody>
      </p:sp>
      <p:sp>
        <p:nvSpPr>
          <p:cNvPr id="6" name="Rectangle 5"/>
          <p:cNvSpPr>
            <a:spLocks noChangeArrowheads="1"/>
          </p:cNvSpPr>
          <p:nvPr/>
        </p:nvSpPr>
        <p:spPr bwMode="auto">
          <a:xfrm>
            <a:off x="539750" y="1412875"/>
            <a:ext cx="8077200" cy="2743200"/>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当树非空时</a:t>
            </a:r>
          </a:p>
          <a:p>
            <a:pPr marL="819150" lvl="1" indent="-285750">
              <a:spcBef>
                <a:spcPct val="20000"/>
              </a:spcBef>
              <a:buClr>
                <a:srgbClr val="CC0099"/>
              </a:buClr>
              <a:buSzPct val="50000"/>
              <a:buFont typeface="Wingdings" pitchFamily="2" charset="2"/>
              <a:buChar char="u"/>
              <a:defRPr/>
            </a:pPr>
            <a:r>
              <a:rPr lang="zh-CN" altLang="en-US" sz="2800" i="0">
                <a:solidFill>
                  <a:srgbClr val="009900"/>
                </a:solidFill>
                <a:effectLst>
                  <a:outerShdw blurRad="38100" dist="38100" dir="2700000" algn="tl">
                    <a:srgbClr val="C0C0C0"/>
                  </a:outerShdw>
                </a:effectLst>
                <a:ea typeface="仿宋_GB2312" pitchFamily="49" charset="-122"/>
              </a:rPr>
              <a:t>依次后根遍历根的各棵子树；</a:t>
            </a:r>
          </a:p>
          <a:p>
            <a:pPr marL="819150" lvl="1" indent="-285750">
              <a:spcBef>
                <a:spcPct val="20000"/>
              </a:spcBef>
              <a:buClr>
                <a:srgbClr val="CC0099"/>
              </a:buClr>
              <a:buSzPct val="50000"/>
              <a:buFont typeface="Wingdings" pitchFamily="2" charset="2"/>
              <a:buChar char="u"/>
              <a:defRPr/>
            </a:pPr>
            <a:r>
              <a:rPr lang="zh-CN" altLang="en-US" sz="2800" i="0">
                <a:solidFill>
                  <a:srgbClr val="009900"/>
                </a:solidFill>
                <a:effectLst>
                  <a:outerShdw blurRad="38100" dist="38100" dir="2700000" algn="tl">
                    <a:srgbClr val="C0C0C0"/>
                  </a:outerShdw>
                </a:effectLst>
                <a:ea typeface="仿宋_GB2312" pitchFamily="49" charset="-122"/>
              </a:rPr>
              <a:t>访问根结点。</a:t>
            </a:r>
            <a:endParaRPr lang="zh-CN" altLang="en-US" sz="2800" i="0">
              <a:solidFill>
                <a:schemeClr val="hlink"/>
              </a:solidFill>
              <a:effectLst>
                <a:outerShdw blurRad="38100" dist="38100" dir="2700000" algn="tl">
                  <a:srgbClr val="C0C0C0"/>
                </a:outerShdw>
              </a:effectLst>
              <a:ea typeface="仿宋_GB2312" pitchFamily="49" charset="-122"/>
            </a:endParaRPr>
          </a:p>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树后根遍历 </a:t>
            </a:r>
            <a:r>
              <a:rPr lang="en-US" altLang="zh-CN" sz="2800" i="0">
                <a:solidFill>
                  <a:schemeClr val="tx2"/>
                </a:solidFill>
                <a:effectLst>
                  <a:outerShdw blurRad="38100" dist="38100" dir="2700000" algn="tl">
                    <a:srgbClr val="C0C0C0"/>
                  </a:outerShdw>
                </a:effectLst>
                <a:ea typeface="仿宋_GB2312" pitchFamily="49" charset="-122"/>
              </a:rPr>
              <a:t>EFBCGDA</a:t>
            </a:r>
            <a:r>
              <a:rPr lang="zh-CN" altLang="en-US" sz="2800" i="0">
                <a:solidFill>
                  <a:schemeClr val="tx2"/>
                </a:solidFill>
                <a:effectLst>
                  <a:outerShdw blurRad="38100" dist="38100" dir="2700000" algn="tl">
                    <a:srgbClr val="C0C0C0"/>
                  </a:outerShdw>
                </a:effectLst>
                <a:ea typeface="仿宋_GB2312" pitchFamily="49" charset="-122"/>
              </a:rPr>
              <a:t>。</a:t>
            </a:r>
            <a:endParaRPr lang="zh-CN" altLang="en-US" sz="2800" i="0">
              <a:solidFill>
                <a:schemeClr val="hlink"/>
              </a:solidFill>
              <a:effectLst>
                <a:outerShdw blurRad="38100" dist="38100" dir="2700000" algn="tl">
                  <a:srgbClr val="C0C0C0"/>
                </a:outerShdw>
              </a:effectLst>
              <a:ea typeface="仿宋_GB2312" pitchFamily="49" charset="-122"/>
            </a:endParaRPr>
          </a:p>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对应二叉树中序遍历 </a:t>
            </a:r>
            <a:r>
              <a:rPr lang="en-US" altLang="zh-CN" sz="2800" i="0">
                <a:solidFill>
                  <a:schemeClr val="tx2"/>
                </a:solidFill>
                <a:effectLst>
                  <a:outerShdw blurRad="38100" dist="38100" dir="2700000" algn="tl">
                    <a:srgbClr val="C0C0C0"/>
                  </a:outerShdw>
                </a:effectLst>
                <a:ea typeface="仿宋_GB2312" pitchFamily="49" charset="-122"/>
              </a:rPr>
              <a:t>EFBCGDA</a:t>
            </a:r>
            <a:r>
              <a:rPr lang="zh-CN" altLang="en-US" sz="2800" i="0">
                <a:solidFill>
                  <a:schemeClr val="tx2"/>
                </a:solidFill>
                <a:effectLst>
                  <a:outerShdw blurRad="38100" dist="38100" dir="2700000" algn="tl">
                    <a:srgbClr val="C0C0C0"/>
                  </a:outerShdw>
                </a:effectLst>
                <a:ea typeface="仿宋_GB2312" pitchFamily="49" charset="-122"/>
              </a:rPr>
              <a:t>。</a:t>
            </a:r>
            <a:endParaRPr lang="zh-CN" altLang="en-US" sz="2800" i="0">
              <a:solidFill>
                <a:schemeClr val="hlink"/>
              </a:solidFill>
              <a:effectLst>
                <a:outerShdw blurRad="38100" dist="38100" dir="2700000" algn="tl">
                  <a:srgbClr val="C0C0C0"/>
                </a:outerShdw>
              </a:effectLst>
              <a:ea typeface="仿宋_GB2312" pitchFamily="49" charset="-122"/>
            </a:endParaRPr>
          </a:p>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树的后根遍历结果与其对应二叉树</a:t>
            </a:r>
          </a:p>
          <a:p>
            <a:pPr marL="342900" indent="-342900">
              <a:spcBef>
                <a:spcPct val="20000"/>
              </a:spcBef>
              <a:buClr>
                <a:srgbClr val="FF7C80"/>
              </a:buClr>
              <a:buSzPct val="50000"/>
              <a:buFont typeface="Wingdings" pitchFamily="2" charset="2"/>
              <a:buNone/>
              <a:defRPr/>
            </a:pPr>
            <a:r>
              <a:rPr lang="zh-CN" altLang="en-US" sz="2800" i="0">
                <a:solidFill>
                  <a:schemeClr val="hlink"/>
                </a:solidFill>
                <a:effectLst>
                  <a:outerShdw blurRad="38100" dist="38100" dir="2700000" algn="tl">
                    <a:srgbClr val="C0C0C0"/>
                  </a:outerShdw>
                </a:effectLst>
                <a:ea typeface="仿宋_GB2312" pitchFamily="49" charset="-122"/>
              </a:rPr>
              <a:t>    表示的中序遍历结果相同。</a:t>
            </a:r>
          </a:p>
          <a:p>
            <a:pPr marL="342900" indent="-342900">
              <a:spcBef>
                <a:spcPct val="20000"/>
              </a:spcBef>
              <a:buClr>
                <a:srgbClr val="FF7C80"/>
              </a:buClr>
              <a:buSzPct val="50000"/>
              <a:buFont typeface="Wingdings" pitchFamily="2" charset="2"/>
              <a:buChar char="n"/>
              <a:defRPr/>
            </a:pPr>
            <a:r>
              <a:rPr lang="zh-CN" altLang="en-US" sz="2800" i="0">
                <a:solidFill>
                  <a:schemeClr val="hlink"/>
                </a:solidFill>
                <a:effectLst>
                  <a:outerShdw blurRad="38100" dist="38100" dir="2700000" algn="tl">
                    <a:srgbClr val="C0C0C0"/>
                  </a:outerShdw>
                </a:effectLst>
                <a:ea typeface="仿宋_GB2312" pitchFamily="49" charset="-122"/>
              </a:rPr>
              <a:t>树的后根遍历可以借助对应二叉树的中序遍历 算法实现。</a:t>
            </a:r>
          </a:p>
        </p:txBody>
      </p:sp>
      <p:sp>
        <p:nvSpPr>
          <p:cNvPr id="7" name="Line 6"/>
          <p:cNvSpPr>
            <a:spLocks noChangeShapeType="1"/>
          </p:cNvSpPr>
          <p:nvPr/>
        </p:nvSpPr>
        <p:spPr bwMode="auto">
          <a:xfrm flipH="1">
            <a:off x="6248400" y="1524000"/>
            <a:ext cx="1066800" cy="1066800"/>
          </a:xfrm>
          <a:prstGeom prst="line">
            <a:avLst/>
          </a:prstGeom>
          <a:noFill/>
          <a:ln w="28575">
            <a:solidFill>
              <a:schemeClr val="accent2"/>
            </a:solidFill>
            <a:round/>
            <a:headEnd/>
            <a:tailEnd/>
          </a:ln>
        </p:spPr>
        <p:txBody>
          <a:bodyPr wrap="none" anchor="ctr"/>
          <a:lstStyle/>
          <a:p>
            <a:endParaRPr lang="zh-CN" altLang="en-US"/>
          </a:p>
        </p:txBody>
      </p:sp>
      <p:sp>
        <p:nvSpPr>
          <p:cNvPr id="8" name="Line 7"/>
          <p:cNvSpPr>
            <a:spLocks noChangeShapeType="1"/>
          </p:cNvSpPr>
          <p:nvPr/>
        </p:nvSpPr>
        <p:spPr bwMode="auto">
          <a:xfrm>
            <a:off x="6934200" y="2195513"/>
            <a:ext cx="1219200" cy="1157287"/>
          </a:xfrm>
          <a:prstGeom prst="line">
            <a:avLst/>
          </a:prstGeom>
          <a:noFill/>
          <a:ln w="28575">
            <a:solidFill>
              <a:schemeClr val="accent2"/>
            </a:solidFill>
            <a:round/>
            <a:headEnd/>
            <a:tailEnd/>
          </a:ln>
        </p:spPr>
        <p:txBody>
          <a:bodyPr wrap="none" anchor="ctr"/>
          <a:lstStyle/>
          <a:p>
            <a:endParaRPr lang="zh-CN" altLang="en-US"/>
          </a:p>
        </p:txBody>
      </p:sp>
      <p:sp>
        <p:nvSpPr>
          <p:cNvPr id="9" name="Oval 8"/>
          <p:cNvSpPr>
            <a:spLocks noChangeArrowheads="1"/>
          </p:cNvSpPr>
          <p:nvPr/>
        </p:nvSpPr>
        <p:spPr bwMode="auto">
          <a:xfrm>
            <a:off x="7162800" y="1219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0" name="Oval 9"/>
          <p:cNvSpPr>
            <a:spLocks noChangeArrowheads="1"/>
          </p:cNvSpPr>
          <p:nvPr/>
        </p:nvSpPr>
        <p:spPr bwMode="auto">
          <a:xfrm>
            <a:off x="6553200" y="1828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1" name="Oval 10"/>
          <p:cNvSpPr>
            <a:spLocks noChangeArrowheads="1"/>
          </p:cNvSpPr>
          <p:nvPr/>
        </p:nvSpPr>
        <p:spPr bwMode="auto">
          <a:xfrm>
            <a:off x="8001000" y="3186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2" name="Oval 11"/>
          <p:cNvSpPr>
            <a:spLocks noChangeArrowheads="1"/>
          </p:cNvSpPr>
          <p:nvPr/>
        </p:nvSpPr>
        <p:spPr bwMode="auto">
          <a:xfrm>
            <a:off x="7315200" y="2514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3" name="Oval 12"/>
          <p:cNvSpPr>
            <a:spLocks noChangeArrowheads="1"/>
          </p:cNvSpPr>
          <p:nvPr/>
        </p:nvSpPr>
        <p:spPr bwMode="auto">
          <a:xfrm>
            <a:off x="5943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4" name="Text Box 13"/>
          <p:cNvSpPr txBox="1">
            <a:spLocks noChangeArrowheads="1"/>
          </p:cNvSpPr>
          <p:nvPr/>
        </p:nvSpPr>
        <p:spPr bwMode="auto">
          <a:xfrm>
            <a:off x="7178675" y="11430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15" name="Text Box 14"/>
          <p:cNvSpPr txBox="1">
            <a:spLocks noChangeArrowheads="1"/>
          </p:cNvSpPr>
          <p:nvPr/>
        </p:nvSpPr>
        <p:spPr bwMode="auto">
          <a:xfrm>
            <a:off x="6589713" y="1766888"/>
            <a:ext cx="420687"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16" name="Text Box 15"/>
          <p:cNvSpPr txBox="1">
            <a:spLocks noChangeArrowheads="1"/>
          </p:cNvSpPr>
          <p:nvPr/>
        </p:nvSpPr>
        <p:spPr bwMode="auto">
          <a:xfrm>
            <a:off x="7315200" y="24526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17" name="Text Box 16"/>
          <p:cNvSpPr txBox="1">
            <a:spLocks noChangeArrowheads="1"/>
          </p:cNvSpPr>
          <p:nvPr/>
        </p:nvSpPr>
        <p:spPr bwMode="auto">
          <a:xfrm>
            <a:off x="5969000" y="2376488"/>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18" name="Text Box 17"/>
          <p:cNvSpPr txBox="1">
            <a:spLocks noChangeArrowheads="1"/>
          </p:cNvSpPr>
          <p:nvPr/>
        </p:nvSpPr>
        <p:spPr bwMode="auto">
          <a:xfrm>
            <a:off x="8016875" y="31242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19" name="Line 18"/>
          <p:cNvSpPr>
            <a:spLocks noChangeShapeType="1"/>
          </p:cNvSpPr>
          <p:nvPr/>
        </p:nvSpPr>
        <p:spPr bwMode="auto">
          <a:xfrm>
            <a:off x="3200400" y="3429000"/>
            <a:ext cx="228600" cy="457200"/>
          </a:xfrm>
          <a:prstGeom prst="line">
            <a:avLst/>
          </a:prstGeom>
          <a:noFill/>
          <a:ln w="19050">
            <a:noFill/>
            <a:round/>
            <a:headEnd/>
            <a:tailEnd/>
          </a:ln>
        </p:spPr>
        <p:txBody>
          <a:bodyPr wrap="none" anchor="ctr"/>
          <a:lstStyle/>
          <a:p>
            <a:endParaRPr lang="zh-CN" altLang="en-US"/>
          </a:p>
        </p:txBody>
      </p:sp>
      <p:sp>
        <p:nvSpPr>
          <p:cNvPr id="20" name="Line 19"/>
          <p:cNvSpPr>
            <a:spLocks noChangeShapeType="1"/>
          </p:cNvSpPr>
          <p:nvPr/>
        </p:nvSpPr>
        <p:spPr bwMode="auto">
          <a:xfrm flipH="1">
            <a:off x="2852738" y="3429000"/>
            <a:ext cx="195262" cy="457200"/>
          </a:xfrm>
          <a:prstGeom prst="line">
            <a:avLst/>
          </a:prstGeom>
          <a:noFill/>
          <a:ln w="19050">
            <a:noFill/>
            <a:round/>
            <a:headEnd/>
            <a:tailEnd/>
          </a:ln>
        </p:spPr>
        <p:txBody>
          <a:bodyPr wrap="none" anchor="ctr"/>
          <a:lstStyle/>
          <a:p>
            <a:endParaRPr lang="zh-CN" altLang="en-US"/>
          </a:p>
        </p:txBody>
      </p:sp>
      <p:sp>
        <p:nvSpPr>
          <p:cNvPr id="21" name="Oval 20"/>
          <p:cNvSpPr>
            <a:spLocks noChangeArrowheads="1"/>
          </p:cNvSpPr>
          <p:nvPr/>
        </p:nvSpPr>
        <p:spPr bwMode="auto">
          <a:xfrm>
            <a:off x="7391400" y="3810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 name="Text Box 21"/>
          <p:cNvSpPr txBox="1">
            <a:spLocks noChangeArrowheads="1"/>
          </p:cNvSpPr>
          <p:nvPr/>
        </p:nvSpPr>
        <p:spPr bwMode="auto">
          <a:xfrm>
            <a:off x="7397750" y="3748088"/>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
        <p:nvSpPr>
          <p:cNvPr id="23" name="Oval 22"/>
          <p:cNvSpPr>
            <a:spLocks noChangeArrowheads="1"/>
          </p:cNvSpPr>
          <p:nvPr/>
        </p:nvSpPr>
        <p:spPr bwMode="auto">
          <a:xfrm>
            <a:off x="6629400" y="3124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4" name="Text Box 23"/>
          <p:cNvSpPr txBox="1">
            <a:spLocks noChangeArrowheads="1"/>
          </p:cNvSpPr>
          <p:nvPr/>
        </p:nvSpPr>
        <p:spPr bwMode="auto">
          <a:xfrm>
            <a:off x="6664325" y="3124200"/>
            <a:ext cx="40163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500"/>
                                        <p:tgtEl>
                                          <p:spTgt spid="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heckerboard(across)">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ppt_x"/>
                                          </p:val>
                                        </p:tav>
                                        <p:tav tm="100000">
                                          <p:val>
                                            <p:strVal val="#ppt_x"/>
                                          </p:val>
                                        </p:tav>
                                      </p:tavLst>
                                    </p:anim>
                                    <p:anim calcmode="lin" valueType="num">
                                      <p:cBhvr additive="base">
                                        <p:cTn id="63" dur="500" fill="hold"/>
                                        <p:tgtEl>
                                          <p:spTgt spid="1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ppt_x"/>
                                          </p:val>
                                        </p:tav>
                                        <p:tav tm="100000">
                                          <p:val>
                                            <p:strVal val="#ppt_x"/>
                                          </p:val>
                                        </p:tav>
                                      </p:tavLst>
                                    </p:anim>
                                    <p:anim calcmode="lin" valueType="num">
                                      <p:cBhvr additive="base">
                                        <p:cTn id="71" dur="500" fill="hold"/>
                                        <p:tgtEl>
                                          <p:spTgt spid="1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ppt_x"/>
                                          </p:val>
                                        </p:tav>
                                        <p:tav tm="100000">
                                          <p:val>
                                            <p:strVal val="#ppt_x"/>
                                          </p:val>
                                        </p:tav>
                                      </p:tavLst>
                                    </p:anim>
                                    <p:anim calcmode="lin" valueType="num">
                                      <p:cBhvr additive="base">
                                        <p:cTn id="79" dur="500" fill="hold"/>
                                        <p:tgtEl>
                                          <p:spTgt spid="2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6">
                                            <p:txEl>
                                              <p:pRg st="3" end="3"/>
                                            </p:txEl>
                                          </p:spTgt>
                                        </p:tgtEl>
                                        <p:attrNameLst>
                                          <p:attrName>style.visibility</p:attrName>
                                        </p:attrNameLst>
                                      </p:cBhvr>
                                      <p:to>
                                        <p:strVal val="visible"/>
                                      </p:to>
                                    </p:set>
                                    <p:animEffect transition="in" filter="box(in)">
                                      <p:cBhvr>
                                        <p:cTn id="92" dur="500"/>
                                        <p:tgtEl>
                                          <p:spTgt spid="6">
                                            <p:txEl>
                                              <p:pRg st="3" end="3"/>
                                            </p:txEl>
                                          </p:spTgt>
                                        </p:tgtEl>
                                      </p:cBhvr>
                                    </p:animEffect>
                                  </p:childTnLst>
                                </p:cTn>
                              </p:par>
                              <p:par>
                                <p:cTn id="93" presetID="4" presetClass="entr" presetSubtype="16" fill="hold" nodeType="withEffect">
                                  <p:stCondLst>
                                    <p:cond delay="0"/>
                                  </p:stCondLst>
                                  <p:childTnLst>
                                    <p:set>
                                      <p:cBhvr>
                                        <p:cTn id="94" dur="1" fill="hold">
                                          <p:stCondLst>
                                            <p:cond delay="0"/>
                                          </p:stCondLst>
                                        </p:cTn>
                                        <p:tgtEl>
                                          <p:spTgt spid="6">
                                            <p:txEl>
                                              <p:pRg st="4" end="4"/>
                                            </p:txEl>
                                          </p:spTgt>
                                        </p:tgtEl>
                                        <p:attrNameLst>
                                          <p:attrName>style.visibility</p:attrName>
                                        </p:attrNameLst>
                                      </p:cBhvr>
                                      <p:to>
                                        <p:strVal val="visible"/>
                                      </p:to>
                                    </p:set>
                                    <p:animEffect transition="in" filter="box(in)">
                                      <p:cBhvr>
                                        <p:cTn id="95" dur="500"/>
                                        <p:tgtEl>
                                          <p:spTgt spid="6">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nodeType="clickEffect">
                                  <p:stCondLst>
                                    <p:cond delay="0"/>
                                  </p:stCondLst>
                                  <p:childTnLst>
                                    <p:set>
                                      <p:cBhvr>
                                        <p:cTn id="99" dur="1" fill="hold">
                                          <p:stCondLst>
                                            <p:cond delay="0"/>
                                          </p:stCondLst>
                                        </p:cTn>
                                        <p:tgtEl>
                                          <p:spTgt spid="6">
                                            <p:txEl>
                                              <p:pRg st="5" end="5"/>
                                            </p:txEl>
                                          </p:spTgt>
                                        </p:tgtEl>
                                        <p:attrNameLst>
                                          <p:attrName>style.visibility</p:attrName>
                                        </p:attrNameLst>
                                      </p:cBhvr>
                                      <p:to>
                                        <p:strVal val="visible"/>
                                      </p:to>
                                    </p:set>
                                    <p:animEffect transition="in" filter="checkerboard(across)">
                                      <p:cBhvr>
                                        <p:cTn id="100" dur="500"/>
                                        <p:tgtEl>
                                          <p:spTgt spid="6">
                                            <p:txEl>
                                              <p:pRg st="5" end="5"/>
                                            </p:txEl>
                                          </p:spTgt>
                                        </p:tgtEl>
                                      </p:cBhvr>
                                    </p:animEffect>
                                  </p:childTnLst>
                                </p:cTn>
                              </p:par>
                              <p:par>
                                <p:cTn id="101" presetID="5" presetClass="entr" presetSubtype="10" fill="hold" nodeType="withEffect">
                                  <p:stCondLst>
                                    <p:cond delay="0"/>
                                  </p:stCondLst>
                                  <p:childTnLst>
                                    <p:set>
                                      <p:cBhvr>
                                        <p:cTn id="102" dur="1" fill="hold">
                                          <p:stCondLst>
                                            <p:cond delay="0"/>
                                          </p:stCondLst>
                                        </p:cTn>
                                        <p:tgtEl>
                                          <p:spTgt spid="6">
                                            <p:txEl>
                                              <p:pRg st="6" end="6"/>
                                            </p:txEl>
                                          </p:spTgt>
                                        </p:tgtEl>
                                        <p:attrNameLst>
                                          <p:attrName>style.visibility</p:attrName>
                                        </p:attrNameLst>
                                      </p:cBhvr>
                                      <p:to>
                                        <p:strVal val="visible"/>
                                      </p:to>
                                    </p:set>
                                    <p:animEffect transition="in" filter="checkerboard(across)">
                                      <p:cBhvr>
                                        <p:cTn id="103" dur="500"/>
                                        <p:tgtEl>
                                          <p:spTgt spid="6">
                                            <p:txEl>
                                              <p:pRg st="6" end="6"/>
                                            </p:txEl>
                                          </p:spTgt>
                                        </p:tgtEl>
                                      </p:cBhvr>
                                    </p:animEffect>
                                  </p:childTnLst>
                                </p:cTn>
                              </p:par>
                              <p:par>
                                <p:cTn id="104" presetID="5" presetClass="entr" presetSubtype="10" fill="hold" nodeType="withEffect">
                                  <p:stCondLst>
                                    <p:cond delay="0"/>
                                  </p:stCondLst>
                                  <p:childTnLst>
                                    <p:set>
                                      <p:cBhvr>
                                        <p:cTn id="105" dur="1" fill="hold">
                                          <p:stCondLst>
                                            <p:cond delay="0"/>
                                          </p:stCondLst>
                                        </p:cTn>
                                        <p:tgtEl>
                                          <p:spTgt spid="6">
                                            <p:txEl>
                                              <p:pRg st="7" end="7"/>
                                            </p:txEl>
                                          </p:spTgt>
                                        </p:tgtEl>
                                        <p:attrNameLst>
                                          <p:attrName>style.visibility</p:attrName>
                                        </p:attrNameLst>
                                      </p:cBhvr>
                                      <p:to>
                                        <p:strVal val="visible"/>
                                      </p:to>
                                    </p:set>
                                    <p:animEffect transition="in" filter="checkerboard(across)">
                                      <p:cBhvr>
                                        <p:cTn id="10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21" grpId="0" animBg="1"/>
      <p:bldP spid="22" grpId="0"/>
      <p:bldP spid="23" grpId="0" animBg="1"/>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52</a:t>
            </a:fld>
            <a:endParaRPr lang="en-US" altLang="zh-CN"/>
          </a:p>
        </p:txBody>
      </p:sp>
      <p:sp>
        <p:nvSpPr>
          <p:cNvPr id="3" name="Text Box 2"/>
          <p:cNvSpPr txBox="1">
            <a:spLocks noChangeArrowheads="1"/>
          </p:cNvSpPr>
          <p:nvPr/>
        </p:nvSpPr>
        <p:spPr bwMode="auto">
          <a:xfrm>
            <a:off x="428625" y="785813"/>
            <a:ext cx="8382000" cy="4592026"/>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仿宋_GB2312" pitchFamily="49" charset="-122"/>
              </a:rPr>
              <a:t>(1) </a:t>
            </a:r>
            <a:r>
              <a:rPr lang="zh-CN" altLang="en-US" sz="3200" i="0" u="sng" dirty="0">
                <a:effectLst>
                  <a:outerShdw blurRad="38100" dist="38100" dir="2700000" algn="tl">
                    <a:srgbClr val="C0C0C0"/>
                  </a:outerShdw>
                </a:effectLst>
                <a:ea typeface="仿宋_GB2312" pitchFamily="49" charset="-122"/>
              </a:rPr>
              <a:t>树的先根次序遍历的递归算法</a:t>
            </a:r>
          </a:p>
          <a:p>
            <a:pPr>
              <a:spcBef>
                <a:spcPct val="30000"/>
              </a:spcBef>
              <a:defRPr/>
            </a:pPr>
            <a:r>
              <a:rPr lang="en-US" altLang="zh-CN" sz="2800" i="0" dirty="0">
                <a:solidFill>
                  <a:srgbClr val="CC3300"/>
                </a:solidFill>
                <a:ea typeface="仿宋_GB2312" pitchFamily="49" charset="-122"/>
              </a:rPr>
              <a:t>template &lt;class Type&gt; </a:t>
            </a:r>
            <a:r>
              <a:rPr lang="en-US" altLang="zh-CN" sz="2800" i="0" dirty="0">
                <a:solidFill>
                  <a:srgbClr val="CC3300"/>
                </a:solidFill>
              </a:rPr>
              <a:t>void</a:t>
            </a:r>
            <a:r>
              <a:rPr lang="en-US" altLang="zh-CN" sz="2800" b="0" i="0" dirty="0">
                <a:solidFill>
                  <a:srgbClr val="CC3300"/>
                </a:solidFill>
              </a:rPr>
              <a:t> Tree </a:t>
            </a:r>
            <a:r>
              <a:rPr lang="en-US" altLang="zh-CN" sz="2800" i="0" dirty="0">
                <a:solidFill>
                  <a:srgbClr val="CC3300"/>
                </a:solidFill>
              </a:rPr>
              <a:t>&lt;Type&gt; :: </a:t>
            </a:r>
          </a:p>
          <a:p>
            <a:pPr>
              <a:defRPr/>
            </a:pPr>
            <a:r>
              <a:rPr lang="en-US" altLang="zh-CN" sz="2800" b="0" i="0" dirty="0" err="1" smtClean="0">
                <a:solidFill>
                  <a:srgbClr val="CC3300"/>
                </a:solidFill>
              </a:rPr>
              <a:t>PreOrder</a:t>
            </a:r>
            <a:r>
              <a:rPr lang="en-US" altLang="zh-CN" sz="2800" i="0" dirty="0" smtClean="0">
                <a:solidFill>
                  <a:srgbClr val="CC3300"/>
                </a:solidFill>
              </a:rPr>
              <a:t>(</a:t>
            </a:r>
            <a:r>
              <a:rPr lang="en-US" altLang="zh-CN" sz="2800" b="0" i="0" dirty="0" err="1" smtClean="0">
                <a:solidFill>
                  <a:srgbClr val="CC3300"/>
                </a:solidFill>
              </a:rPr>
              <a:t>ostream</a:t>
            </a:r>
            <a:r>
              <a:rPr lang="en-US" altLang="zh-CN" sz="2800" b="0" i="0" dirty="0" smtClean="0">
                <a:solidFill>
                  <a:srgbClr val="CC3300"/>
                </a:solidFill>
              </a:rPr>
              <a:t> </a:t>
            </a:r>
            <a:r>
              <a:rPr lang="en-US" altLang="zh-CN" sz="2800" i="0" dirty="0">
                <a:solidFill>
                  <a:srgbClr val="CC3300"/>
                </a:solidFill>
              </a:rPr>
              <a:t>&amp;</a:t>
            </a:r>
            <a:r>
              <a:rPr lang="en-US" altLang="zh-CN" sz="2800" b="0" i="0" dirty="0">
                <a:solidFill>
                  <a:srgbClr val="CC3300"/>
                </a:solidFill>
              </a:rPr>
              <a:t>out</a:t>
            </a:r>
            <a:r>
              <a:rPr lang="en-US" altLang="zh-CN" sz="2800" i="0" dirty="0">
                <a:solidFill>
                  <a:srgbClr val="CC3300"/>
                </a:solidFill>
              </a:rPr>
              <a:t>,</a:t>
            </a: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	</a:t>
            </a:r>
            <a:endParaRPr lang="en-US" altLang="zh-CN" sz="2800" b="0" i="0" dirty="0">
              <a:solidFill>
                <a:srgbClr val="CC3300"/>
              </a:solidFill>
            </a:endParaRPr>
          </a:p>
          <a:p>
            <a:pPr>
              <a:defRPr/>
            </a:pPr>
            <a:r>
              <a:rPr lang="en-US" altLang="zh-CN" sz="2800" i="0" dirty="0">
                <a:solidFill>
                  <a:schemeClr val="hlink"/>
                </a:solidFill>
              </a:rPr>
              <a:t>//</a:t>
            </a:r>
            <a:r>
              <a:rPr lang="zh-CN" altLang="en-US" sz="2800" b="0" i="0" dirty="0">
                <a:solidFill>
                  <a:schemeClr val="hlink"/>
                </a:solidFill>
                <a:ea typeface="隶书" pitchFamily="49" charset="-122"/>
              </a:rPr>
              <a:t>以当前</a:t>
            </a:r>
            <a:r>
              <a:rPr lang="zh-CN" altLang="en-US" sz="2800" b="0" i="0" dirty="0" smtClean="0">
                <a:solidFill>
                  <a:schemeClr val="hlink"/>
                </a:solidFill>
                <a:ea typeface="隶书" pitchFamily="49" charset="-122"/>
              </a:rPr>
              <a:t>指针</a:t>
            </a:r>
            <a:r>
              <a:rPr lang="en-US" altLang="zh-CN" sz="2800" i="0" dirty="0" smtClean="0">
                <a:solidFill>
                  <a:schemeClr val="tx2"/>
                </a:solidFill>
                <a:ea typeface="隶书" pitchFamily="49" charset="-122"/>
              </a:rPr>
              <a:t>p</a:t>
            </a:r>
            <a:r>
              <a:rPr lang="zh-CN" altLang="en-US" sz="2800" b="0" i="0" dirty="0" smtClean="0">
                <a:solidFill>
                  <a:schemeClr val="hlink"/>
                </a:solidFill>
                <a:ea typeface="隶书" pitchFamily="49" charset="-122"/>
              </a:rPr>
              <a:t>为</a:t>
            </a:r>
            <a:r>
              <a:rPr lang="zh-CN" altLang="en-US" sz="2800" b="0" i="0" dirty="0">
                <a:solidFill>
                  <a:schemeClr val="hlink"/>
                </a:solidFill>
                <a:ea typeface="隶书" pitchFamily="49" charset="-122"/>
              </a:rPr>
              <a:t>根，先根次序遍历</a:t>
            </a:r>
          </a:p>
          <a:p>
            <a:pPr>
              <a:defRPr/>
            </a:pPr>
            <a:r>
              <a:rPr lang="zh-CN" altLang="en-US" sz="2800" i="0" dirty="0">
                <a:solidFill>
                  <a:srgbClr val="CC3300"/>
                </a:solidFill>
              </a:rPr>
              <a:t>    </a:t>
            </a:r>
            <a:r>
              <a:rPr lang="en-US" altLang="zh-CN" sz="2800" i="0" dirty="0">
                <a:solidFill>
                  <a:srgbClr val="CC3300"/>
                </a:solidFill>
              </a:rPr>
              <a:t>if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b="0" i="0" dirty="0" smtClean="0">
                <a:solidFill>
                  <a:srgbClr val="CC3300"/>
                </a:solidFill>
              </a:rPr>
              <a:t>out</a:t>
            </a:r>
            <a:r>
              <a:rPr lang="en-US" altLang="zh-CN" sz="2800" i="0" dirty="0" smtClean="0">
                <a:solidFill>
                  <a:srgbClr val="CC3300"/>
                </a:solidFill>
              </a:rPr>
              <a:t>&lt;&lt;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a:solidFill>
                  <a:srgbClr val="CC3300"/>
                </a:solidFill>
              </a:rPr>
              <a:t>data</a:t>
            </a:r>
            <a:r>
              <a:rPr lang="en-US" altLang="zh-CN" sz="2800" i="0" dirty="0">
                <a:solidFill>
                  <a:srgbClr val="CC3300"/>
                </a:solidFill>
              </a:rPr>
              <a:t>; </a:t>
            </a:r>
            <a:r>
              <a:rPr lang="en-US" altLang="zh-CN" sz="2800" b="0" i="0" dirty="0">
                <a:solidFill>
                  <a:srgbClr val="CC3300"/>
                </a:solidFill>
              </a:rPr>
              <a:t> </a:t>
            </a:r>
            <a:r>
              <a:rPr lang="en-US" altLang="zh-CN" sz="2800" i="0" dirty="0">
                <a:solidFill>
                  <a:schemeClr val="hlink"/>
                </a:solidFill>
              </a:rPr>
              <a:t>//</a:t>
            </a:r>
            <a:r>
              <a:rPr lang="zh-CN" altLang="en-US" sz="2800" b="0" i="0" dirty="0">
                <a:solidFill>
                  <a:schemeClr val="hlink"/>
                </a:solidFill>
                <a:ea typeface="隶书" pitchFamily="49" charset="-122"/>
              </a:rPr>
              <a:t>访问根结点</a:t>
            </a:r>
            <a:endParaRPr lang="en-US" altLang="zh-CN" sz="2800" b="0" i="0" dirty="0">
              <a:solidFill>
                <a:schemeClr val="hlink"/>
              </a:solidFill>
              <a:ea typeface="隶书" pitchFamily="49" charset="-122"/>
            </a:endParaRPr>
          </a:p>
          <a:p>
            <a:pPr>
              <a:defRPr/>
            </a:pPr>
            <a:r>
              <a:rPr lang="en-US" altLang="zh-CN" sz="2800" b="0" i="0" dirty="0">
                <a:solidFill>
                  <a:schemeClr val="hlink"/>
                </a:solidFill>
                <a:ea typeface="隶书" pitchFamily="49" charset="-122"/>
              </a:rPr>
              <a:t>        </a:t>
            </a:r>
            <a:r>
              <a:rPr lang="en-US" altLang="zh-CN" sz="2800" i="0" dirty="0">
                <a:solidFill>
                  <a:srgbClr val="CC3300"/>
                </a:solidFill>
              </a:rPr>
              <a:t>for</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firstChild</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-&gt;</a:t>
            </a:r>
            <a:r>
              <a:rPr lang="en-US" altLang="zh-CN" sz="2800" b="0" i="0" dirty="0" err="1" smtClean="0">
                <a:solidFill>
                  <a:srgbClr val="CC3300"/>
                </a:solidFill>
              </a:rPr>
              <a:t>nextSibling</a:t>
            </a:r>
            <a:r>
              <a:rPr lang="en-US" altLang="zh-CN" sz="2800" i="0" dirty="0" smtClean="0">
                <a:solidFill>
                  <a:srgbClr val="CC3300"/>
                </a:solidFill>
              </a:rPr>
              <a:t>)</a:t>
            </a:r>
            <a:endParaRPr lang="en-US" altLang="zh-CN" sz="2800" i="0" dirty="0">
              <a:solidFill>
                <a:srgbClr val="CC3300"/>
              </a:solidFill>
            </a:endParaRPr>
          </a:p>
          <a:p>
            <a:pPr>
              <a:defRPr/>
            </a:pPr>
            <a:r>
              <a:rPr lang="zh-CN" altLang="en-US" sz="2800" b="0" i="0" dirty="0" smtClean="0">
                <a:solidFill>
                  <a:srgbClr val="CC3300"/>
                </a:solidFill>
              </a:rPr>
              <a:t>              </a:t>
            </a:r>
            <a:r>
              <a:rPr lang="en-US" altLang="zh-CN" sz="2800" b="0" i="0" dirty="0" err="1" smtClean="0">
                <a:solidFill>
                  <a:srgbClr val="CC3300"/>
                </a:solidFill>
              </a:rPr>
              <a:t>PreOrder</a:t>
            </a:r>
            <a:r>
              <a:rPr lang="en-US" altLang="zh-CN" sz="2800" i="0" dirty="0" smtClean="0">
                <a:solidFill>
                  <a:srgbClr val="CC3300"/>
                </a:solidFill>
              </a:rPr>
              <a:t>(</a:t>
            </a:r>
            <a:r>
              <a:rPr lang="en-US" altLang="zh-CN" sz="2800" b="0" i="0" dirty="0" smtClean="0">
                <a:solidFill>
                  <a:srgbClr val="CC3300"/>
                </a:solidFill>
              </a:rPr>
              <a:t>out</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  </a:t>
            </a:r>
            <a:r>
              <a:rPr lang="en-US" altLang="zh-CN" sz="2800" i="0" dirty="0">
                <a:solidFill>
                  <a:schemeClr val="hlink"/>
                </a:solidFill>
              </a:rPr>
              <a:t>//</a:t>
            </a:r>
            <a:r>
              <a:rPr lang="zh-CN" altLang="en-US" sz="2800" b="0" i="0" dirty="0">
                <a:solidFill>
                  <a:schemeClr val="hlink"/>
                </a:solidFill>
                <a:ea typeface="隶书" pitchFamily="49" charset="-122"/>
              </a:rPr>
              <a:t>递归先根遍历子树</a:t>
            </a:r>
            <a:endParaRPr lang="zh-CN" altLang="en-US" sz="2800" i="0" dirty="0">
              <a:solidFill>
                <a:srgbClr val="CC3300"/>
              </a:solidFill>
            </a:endParaRPr>
          </a:p>
          <a:p>
            <a:pPr>
              <a:defRPr/>
            </a:pPr>
            <a:r>
              <a:rPr lang="en-US" altLang="zh-CN" sz="2800" i="0" dirty="0">
                <a:solidFill>
                  <a:srgbClr val="CC3300"/>
                </a:solidFill>
              </a:rPr>
              <a:t> </a:t>
            </a:r>
            <a:r>
              <a:rPr lang="en-US" altLang="zh-CN" sz="2800" b="0" i="0" dirty="0">
                <a:solidFill>
                  <a:schemeClr val="hlink"/>
                </a:solidFill>
                <a:ea typeface="隶书" pitchFamily="49" charset="-122"/>
              </a:rPr>
              <a:t>   </a:t>
            </a:r>
            <a:r>
              <a:rPr lang="en-US" altLang="zh-CN" sz="2800" i="0" dirty="0">
                <a:solidFill>
                  <a:srgbClr val="CC3300"/>
                </a:solidFill>
              </a:rPr>
              <a:t>}</a:t>
            </a:r>
          </a:p>
          <a:p>
            <a:pPr>
              <a:defRPr/>
            </a:pPr>
            <a:r>
              <a:rPr lang="en-US" altLang="zh-CN" sz="2800" i="0" dirty="0">
                <a:solidFill>
                  <a:srgbClr val="CC3300"/>
                </a:solidFill>
              </a:rPr>
              <a:t>}</a:t>
            </a:r>
            <a:endParaRPr lang="en-US" altLang="zh-CN" sz="2800" b="0" i="0" dirty="0">
              <a:solidFill>
                <a:srgbClr val="CC33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53</a:t>
            </a:fld>
            <a:endParaRPr lang="en-US" altLang="zh-CN"/>
          </a:p>
        </p:txBody>
      </p:sp>
      <p:sp>
        <p:nvSpPr>
          <p:cNvPr id="3" name="Text Box 2"/>
          <p:cNvSpPr txBox="1">
            <a:spLocks noChangeArrowheads="1"/>
          </p:cNvSpPr>
          <p:nvPr/>
        </p:nvSpPr>
        <p:spPr bwMode="auto">
          <a:xfrm>
            <a:off x="500063" y="714375"/>
            <a:ext cx="8382000" cy="4592026"/>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仿宋_GB2312" pitchFamily="49" charset="-122"/>
              </a:rPr>
              <a:t>(2) </a:t>
            </a:r>
            <a:r>
              <a:rPr lang="zh-CN" altLang="en-US" sz="3200" i="0" u="sng" dirty="0">
                <a:effectLst>
                  <a:outerShdw blurRad="38100" dist="38100" dir="2700000" algn="tl">
                    <a:srgbClr val="C0C0C0"/>
                  </a:outerShdw>
                </a:effectLst>
                <a:ea typeface="仿宋_GB2312" pitchFamily="49" charset="-122"/>
              </a:rPr>
              <a:t>树的后根次序遍历的递归算法</a:t>
            </a:r>
          </a:p>
          <a:p>
            <a:pPr>
              <a:spcBef>
                <a:spcPct val="30000"/>
              </a:spcBef>
              <a:defRPr/>
            </a:pPr>
            <a:r>
              <a:rPr lang="en-US" altLang="zh-CN" sz="2800" i="0" dirty="0">
                <a:solidFill>
                  <a:srgbClr val="CC3300"/>
                </a:solidFill>
                <a:ea typeface="仿宋_GB2312" pitchFamily="49" charset="-122"/>
              </a:rPr>
              <a:t>template &lt;class Type&gt; </a:t>
            </a:r>
            <a:r>
              <a:rPr lang="en-US" altLang="zh-CN" sz="2800" i="0" dirty="0">
                <a:solidFill>
                  <a:srgbClr val="CC3300"/>
                </a:solidFill>
              </a:rPr>
              <a:t>void</a:t>
            </a:r>
            <a:r>
              <a:rPr lang="en-US" altLang="zh-CN" sz="2800" b="0" i="0" dirty="0">
                <a:solidFill>
                  <a:srgbClr val="CC3300"/>
                </a:solidFill>
              </a:rPr>
              <a:t> Tree </a:t>
            </a:r>
            <a:r>
              <a:rPr lang="en-US" altLang="zh-CN" sz="2800" i="0" dirty="0">
                <a:solidFill>
                  <a:srgbClr val="CC3300"/>
                </a:solidFill>
              </a:rPr>
              <a:t>&lt;Type&gt; :: </a:t>
            </a:r>
          </a:p>
          <a:p>
            <a:pPr>
              <a:defRPr/>
            </a:pPr>
            <a:r>
              <a:rPr lang="en-US" altLang="zh-CN" sz="2800" b="0" i="0" dirty="0" err="1" smtClean="0">
                <a:solidFill>
                  <a:srgbClr val="CC3300"/>
                </a:solidFill>
              </a:rPr>
              <a:t>PostOrder</a:t>
            </a:r>
            <a:r>
              <a:rPr lang="en-US" altLang="zh-CN" sz="2800" i="0" dirty="0" smtClean="0">
                <a:solidFill>
                  <a:srgbClr val="CC3300"/>
                </a:solidFill>
              </a:rPr>
              <a:t>(</a:t>
            </a:r>
            <a:r>
              <a:rPr lang="en-US" altLang="zh-CN" sz="2800" b="0" i="0" dirty="0" err="1" smtClean="0">
                <a:solidFill>
                  <a:srgbClr val="CC3300"/>
                </a:solidFill>
              </a:rPr>
              <a:t>ostream</a:t>
            </a:r>
            <a:r>
              <a:rPr lang="en-US" altLang="zh-CN" sz="2800" b="0" i="0" dirty="0" smtClean="0">
                <a:solidFill>
                  <a:srgbClr val="CC3300"/>
                </a:solidFill>
              </a:rPr>
              <a:t> </a:t>
            </a:r>
            <a:r>
              <a:rPr lang="en-US" altLang="zh-CN" sz="2800" i="0" dirty="0">
                <a:solidFill>
                  <a:srgbClr val="CC3300"/>
                </a:solidFill>
              </a:rPr>
              <a:t>&amp;</a:t>
            </a:r>
            <a:r>
              <a:rPr lang="en-US" altLang="zh-CN" sz="2800" b="0" i="0" dirty="0">
                <a:solidFill>
                  <a:srgbClr val="CC3300"/>
                </a:solidFill>
              </a:rPr>
              <a:t>out</a:t>
            </a:r>
            <a:r>
              <a:rPr lang="en-US" altLang="zh-CN" sz="2800" i="0" dirty="0">
                <a:solidFill>
                  <a:srgbClr val="CC3300"/>
                </a:solidFill>
              </a:rPr>
              <a:t>,</a:t>
            </a: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pPr>
              <a:defRPr/>
            </a:pPr>
            <a:r>
              <a:rPr lang="en-US" altLang="zh-CN" sz="2800" i="0" dirty="0">
                <a:solidFill>
                  <a:schemeClr val="hlink"/>
                </a:solidFill>
              </a:rPr>
              <a:t>//</a:t>
            </a:r>
            <a:r>
              <a:rPr lang="zh-CN" altLang="en-US" sz="2800" b="0" i="0" dirty="0">
                <a:solidFill>
                  <a:schemeClr val="hlink"/>
                </a:solidFill>
                <a:ea typeface="隶书" pitchFamily="49" charset="-122"/>
              </a:rPr>
              <a:t>以当前</a:t>
            </a:r>
            <a:r>
              <a:rPr lang="zh-CN" altLang="en-US" sz="2800" b="0" i="0" dirty="0" smtClean="0">
                <a:solidFill>
                  <a:schemeClr val="hlink"/>
                </a:solidFill>
                <a:ea typeface="隶书" pitchFamily="49" charset="-122"/>
              </a:rPr>
              <a:t>指针</a:t>
            </a:r>
            <a:r>
              <a:rPr lang="en-US" altLang="zh-CN" sz="2800" i="0" dirty="0" smtClean="0">
                <a:solidFill>
                  <a:schemeClr val="tx2"/>
                </a:solidFill>
                <a:ea typeface="隶书" pitchFamily="49" charset="-122"/>
              </a:rPr>
              <a:t>p</a:t>
            </a:r>
            <a:r>
              <a:rPr lang="zh-CN" altLang="en-US" sz="2800" b="0" i="0" dirty="0" smtClean="0">
                <a:solidFill>
                  <a:schemeClr val="hlink"/>
                </a:solidFill>
                <a:ea typeface="隶书" pitchFamily="49" charset="-122"/>
              </a:rPr>
              <a:t>为</a:t>
            </a:r>
            <a:r>
              <a:rPr lang="zh-CN" altLang="en-US" sz="2800" b="0" i="0" dirty="0">
                <a:solidFill>
                  <a:schemeClr val="hlink"/>
                </a:solidFill>
                <a:ea typeface="隶书" pitchFamily="49" charset="-122"/>
              </a:rPr>
              <a:t>根，后根次序遍历</a:t>
            </a:r>
          </a:p>
          <a:p>
            <a:pPr>
              <a:defRPr/>
            </a:pPr>
            <a:r>
              <a:rPr lang="zh-CN" altLang="en-US" sz="2800" i="0" dirty="0">
                <a:solidFill>
                  <a:srgbClr val="CC3300"/>
                </a:solidFill>
              </a:rPr>
              <a:t>    </a:t>
            </a:r>
            <a:r>
              <a:rPr lang="en-US" altLang="zh-CN" sz="2800" i="0" dirty="0">
                <a:solidFill>
                  <a:srgbClr val="CC3300"/>
                </a:solidFill>
              </a:rPr>
              <a:t>if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i="0" dirty="0">
                <a:solidFill>
                  <a:srgbClr val="CC3300"/>
                </a:solidFill>
              </a:rPr>
              <a:t>for</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firstChild</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NULL</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nextSibling</a:t>
            </a:r>
            <a:r>
              <a:rPr lang="en-US" altLang="zh-CN" sz="2800" i="0" dirty="0" smtClean="0">
                <a:solidFill>
                  <a:srgbClr val="CC3300"/>
                </a:solidFill>
              </a:rPr>
              <a:t>)</a:t>
            </a:r>
            <a:endParaRPr lang="en-US" altLang="zh-CN" sz="2800" i="0" dirty="0">
              <a:solidFill>
                <a:srgbClr val="CC3300"/>
              </a:solidFill>
            </a:endParaRPr>
          </a:p>
          <a:p>
            <a:pPr>
              <a:defRPr/>
            </a:pPr>
            <a:r>
              <a:rPr lang="en-US" altLang="zh-CN" sz="2800" i="0" dirty="0">
                <a:solidFill>
                  <a:srgbClr val="CC3300"/>
                </a:solidFill>
              </a:rPr>
              <a:t>               </a:t>
            </a:r>
            <a:r>
              <a:rPr lang="en-US" altLang="zh-CN" sz="2800" b="0" i="0" dirty="0" err="1" smtClean="0">
                <a:solidFill>
                  <a:srgbClr val="CC3300"/>
                </a:solidFill>
              </a:rPr>
              <a:t>PostOrder</a:t>
            </a:r>
            <a:r>
              <a:rPr lang="en-US" altLang="zh-CN" sz="2800" i="0" dirty="0" smtClean="0">
                <a:solidFill>
                  <a:srgbClr val="CC3300"/>
                </a:solidFill>
              </a:rPr>
              <a:t>(</a:t>
            </a:r>
            <a:r>
              <a:rPr lang="en-US" altLang="zh-CN" sz="2800" b="0" i="0" dirty="0" smtClean="0">
                <a:solidFill>
                  <a:srgbClr val="CC3300"/>
                </a:solidFill>
              </a:rPr>
              <a:t>out</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p</a:t>
            </a:r>
            <a:r>
              <a:rPr lang="en-US" altLang="zh-CN" sz="2800" i="0" dirty="0" smtClean="0">
                <a:solidFill>
                  <a:srgbClr val="CC3300"/>
                </a:solidFill>
              </a:rPr>
              <a:t>);  </a:t>
            </a:r>
            <a:r>
              <a:rPr lang="en-US" altLang="zh-CN" sz="2800" i="0" dirty="0">
                <a:solidFill>
                  <a:schemeClr val="hlink"/>
                </a:solidFill>
              </a:rPr>
              <a:t>//</a:t>
            </a:r>
            <a:r>
              <a:rPr lang="zh-CN" altLang="en-US" sz="2800" b="0" i="0" dirty="0">
                <a:solidFill>
                  <a:schemeClr val="hlink"/>
                </a:solidFill>
                <a:ea typeface="隶书" pitchFamily="49" charset="-122"/>
              </a:rPr>
              <a:t>递归先根遍历子树</a:t>
            </a:r>
            <a:endParaRPr lang="zh-CN" altLang="en-US" sz="2800" i="0" dirty="0">
              <a:solidFill>
                <a:srgbClr val="CC3300"/>
              </a:solidFill>
            </a:endParaRPr>
          </a:p>
          <a:p>
            <a:pPr>
              <a:defRPr/>
            </a:pPr>
            <a:r>
              <a:rPr lang="en-US" altLang="zh-CN" sz="2800" i="0" dirty="0">
                <a:solidFill>
                  <a:srgbClr val="CC3300"/>
                </a:solidFill>
              </a:rPr>
              <a:t>        </a:t>
            </a:r>
            <a:r>
              <a:rPr lang="en-US" altLang="zh-CN" sz="2800" b="0" i="0" dirty="0" smtClean="0">
                <a:solidFill>
                  <a:srgbClr val="CC3300"/>
                </a:solidFill>
              </a:rPr>
              <a:t>out</a:t>
            </a:r>
            <a:r>
              <a:rPr lang="en-US" altLang="zh-CN" sz="2800" i="0" dirty="0" smtClean="0">
                <a:solidFill>
                  <a:srgbClr val="CC3300"/>
                </a:solidFill>
              </a:rPr>
              <a:t>&lt;&lt;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a:solidFill>
                  <a:srgbClr val="CC3300"/>
                </a:solidFill>
              </a:rPr>
              <a:t>data</a:t>
            </a:r>
            <a:r>
              <a:rPr lang="en-US" altLang="zh-CN" sz="2800" i="0" dirty="0">
                <a:solidFill>
                  <a:srgbClr val="CC3300"/>
                </a:solidFill>
              </a:rPr>
              <a:t>; </a:t>
            </a:r>
            <a:r>
              <a:rPr lang="en-US" altLang="zh-CN" sz="2800" b="0" i="0" dirty="0">
                <a:solidFill>
                  <a:srgbClr val="CC3300"/>
                </a:solidFill>
              </a:rPr>
              <a:t> </a:t>
            </a:r>
            <a:r>
              <a:rPr lang="en-US" altLang="zh-CN" sz="2800" i="0" dirty="0">
                <a:solidFill>
                  <a:schemeClr val="hlink"/>
                </a:solidFill>
              </a:rPr>
              <a:t>//</a:t>
            </a:r>
            <a:r>
              <a:rPr lang="zh-CN" altLang="en-US" sz="2800" b="0" i="0" dirty="0">
                <a:solidFill>
                  <a:schemeClr val="hlink"/>
                </a:solidFill>
                <a:ea typeface="隶书" pitchFamily="49" charset="-122"/>
              </a:rPr>
              <a:t>访问根结点</a:t>
            </a:r>
            <a:endParaRPr lang="en-US" altLang="zh-CN" sz="2800" b="0" i="0" dirty="0">
              <a:solidFill>
                <a:schemeClr val="hlink"/>
              </a:solidFill>
              <a:ea typeface="隶书" pitchFamily="49" charset="-122"/>
            </a:endParaRPr>
          </a:p>
          <a:p>
            <a:pPr>
              <a:defRPr/>
            </a:pPr>
            <a:r>
              <a:rPr lang="en-US" altLang="zh-CN" sz="2800" b="0" i="0" dirty="0">
                <a:solidFill>
                  <a:schemeClr val="hlink"/>
                </a:solidFill>
                <a:ea typeface="隶书" pitchFamily="49" charset="-122"/>
              </a:rPr>
              <a:t>    </a:t>
            </a:r>
            <a:r>
              <a:rPr lang="en-US" altLang="zh-CN" sz="2800" i="0" dirty="0">
                <a:solidFill>
                  <a:srgbClr val="CC3300"/>
                </a:solidFill>
              </a:rPr>
              <a:t>}</a:t>
            </a:r>
          </a:p>
          <a:p>
            <a:pPr>
              <a:defRPr/>
            </a:pPr>
            <a:r>
              <a:rPr lang="en-US" altLang="zh-CN" sz="2800" i="0" dirty="0">
                <a:solidFill>
                  <a:srgbClr val="CC3300"/>
                </a:solidFill>
              </a:rPr>
              <a:t>}</a:t>
            </a:r>
            <a:endParaRPr lang="en-US" altLang="zh-CN" sz="2800" b="0" i="0" dirty="0">
              <a:solidFill>
                <a:srgbClr val="CC3300"/>
              </a:solidFill>
            </a:endParaRP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54</a:t>
            </a:fld>
            <a:endParaRPr lang="en-US" altLang="zh-CN"/>
          </a:p>
        </p:txBody>
      </p:sp>
      <p:sp>
        <p:nvSpPr>
          <p:cNvPr id="3" name="Text Box 4"/>
          <p:cNvSpPr txBox="1">
            <a:spLocks noChangeArrowheads="1"/>
          </p:cNvSpPr>
          <p:nvPr/>
        </p:nvSpPr>
        <p:spPr bwMode="auto">
          <a:xfrm>
            <a:off x="533400" y="304800"/>
            <a:ext cx="8153400" cy="5884863"/>
          </a:xfrm>
          <a:prstGeom prst="rect">
            <a:avLst/>
          </a:prstGeom>
          <a:noFill/>
          <a:ln w="9525">
            <a:noFill/>
            <a:miter lim="800000"/>
            <a:headEnd/>
            <a:tailEnd/>
          </a:ln>
          <a:effectLst/>
        </p:spPr>
        <p:txBody>
          <a:bodyPr>
            <a:spAutoFit/>
          </a:bodyPr>
          <a:lstStyle/>
          <a:p>
            <a:pPr>
              <a:defRPr/>
            </a:pPr>
            <a:r>
              <a:rPr lang="zh-CN" altLang="en-GB" sz="3200" i="0" dirty="0">
                <a:effectLst>
                  <a:outerShdw blurRad="38100" dist="38100" dir="2700000" algn="tl">
                    <a:srgbClr val="C0C0C0"/>
                  </a:outerShdw>
                </a:effectLst>
                <a:ea typeface="仿宋_GB2312" pitchFamily="49" charset="-122"/>
              </a:rPr>
              <a:t>(3) </a:t>
            </a:r>
            <a:r>
              <a:rPr lang="zh-CN" altLang="en-US" sz="3200" i="0" u="sng" dirty="0">
                <a:effectLst>
                  <a:outerShdw blurRad="38100" dist="38100" dir="2700000" algn="tl">
                    <a:srgbClr val="C0C0C0"/>
                  </a:outerShdw>
                </a:effectLst>
                <a:ea typeface="仿宋_GB2312" pitchFamily="49" charset="-122"/>
              </a:rPr>
              <a:t>按先根次序遍历树的迭代算法</a:t>
            </a:r>
            <a:endParaRPr lang="zh-CN" altLang="en-US" sz="3200" b="0" i="0" u="sng" dirty="0">
              <a:solidFill>
                <a:srgbClr val="CC3300"/>
              </a:solidFill>
              <a:ea typeface="仿宋_GB2312" pitchFamily="49" charset="-122"/>
            </a:endParaRPr>
          </a:p>
          <a:p>
            <a:pPr>
              <a:spcBef>
                <a:spcPct val="30000"/>
              </a:spcBef>
              <a:defRPr/>
            </a:pPr>
            <a:r>
              <a:rPr lang="en-US" altLang="zh-CN" sz="2800" i="0" dirty="0">
                <a:solidFill>
                  <a:srgbClr val="CC3300"/>
                </a:solidFill>
              </a:rPr>
              <a:t>template &lt;class Type&gt; void </a:t>
            </a:r>
            <a:r>
              <a:rPr lang="en-US" altLang="zh-CN" sz="2800" b="0" i="0" dirty="0">
                <a:solidFill>
                  <a:srgbClr val="CC3300"/>
                </a:solidFill>
              </a:rPr>
              <a:t>Tree </a:t>
            </a:r>
            <a:r>
              <a:rPr lang="en-US" altLang="zh-CN" sz="2800" i="0" dirty="0">
                <a:solidFill>
                  <a:srgbClr val="CC3300"/>
                </a:solidFill>
              </a:rPr>
              <a:t>&lt;Type&gt; ::</a:t>
            </a:r>
          </a:p>
          <a:p>
            <a:pPr>
              <a:defRPr/>
            </a:pPr>
            <a:r>
              <a:rPr lang="en-US" altLang="zh-CN" sz="2800" b="0" i="0" dirty="0" err="1" smtClean="0">
                <a:solidFill>
                  <a:srgbClr val="CC3300"/>
                </a:solidFill>
              </a:rPr>
              <a:t>NorecPreOrder</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p>
          <a:p>
            <a:pPr>
              <a:defRPr/>
            </a:pPr>
            <a:r>
              <a:rPr lang="en-US" altLang="zh-CN" sz="2800" b="0" i="0" dirty="0">
                <a:solidFill>
                  <a:srgbClr val="CC3300"/>
                </a:solidFill>
              </a:rPr>
              <a:t>    Stack </a:t>
            </a:r>
            <a:r>
              <a:rPr lang="en-US" altLang="zh-CN" sz="2800" i="0" dirty="0" smtClean="0">
                <a:solidFill>
                  <a:srgbClr val="CC3300"/>
                </a:solidFill>
              </a:rPr>
              <a:t>&lt;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 </a:t>
            </a:r>
            <a:r>
              <a:rPr lang="en-US" altLang="zh-CN" sz="2800" i="0" dirty="0" smtClean="0">
                <a:solidFill>
                  <a:srgbClr val="CC3300"/>
                </a:solidFill>
              </a:rPr>
              <a:t>*&gt;</a:t>
            </a:r>
            <a:r>
              <a:rPr lang="en-US" altLang="zh-CN" sz="2800" b="0" i="0" dirty="0" smtClean="0">
                <a:solidFill>
                  <a:srgbClr val="CC3300"/>
                </a:solidFill>
              </a:rPr>
              <a:t> </a:t>
            </a:r>
            <a:r>
              <a:rPr lang="en-US" altLang="zh-CN" sz="2800" b="0" i="0" dirty="0" err="1" smtClean="0">
                <a:solidFill>
                  <a:srgbClr val="CC3300"/>
                </a:solidFill>
              </a:rPr>
              <a:t>st</a:t>
            </a:r>
            <a:r>
              <a:rPr lang="en-US" altLang="zh-CN" sz="2800" i="0" dirty="0" smtClean="0">
                <a:solidFill>
                  <a:srgbClr val="CC3300"/>
                </a:solidFill>
              </a:rPr>
              <a:t>(</a:t>
            </a:r>
            <a:r>
              <a:rPr lang="en-US" altLang="zh-CN" sz="2800" b="0" i="0" dirty="0" err="1" smtClean="0">
                <a:solidFill>
                  <a:srgbClr val="CC3300"/>
                </a:solidFill>
              </a:rPr>
              <a:t>DefaultSize</a:t>
            </a:r>
            <a:r>
              <a:rPr lang="en-US" altLang="zh-CN" sz="2800" i="0" dirty="0" smtClean="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a:solidFill>
                  <a:srgbClr val="CC3300"/>
                </a:solidFill>
              </a:rPr>
              <a:t>;  </a:t>
            </a:r>
            <a:r>
              <a:rPr lang="en-US" altLang="zh-CN" sz="2800" i="0" dirty="0" smtClean="0">
                <a:solidFill>
                  <a:schemeClr val="accent2"/>
                </a:solidFill>
              </a:rPr>
              <a:t>//</a:t>
            </a:r>
            <a:r>
              <a:rPr lang="en-US" altLang="zh-CN" sz="2800" i="0" dirty="0" smtClean="0">
                <a:solidFill>
                  <a:schemeClr val="tx2"/>
                </a:solidFill>
                <a:ea typeface="隶书" pitchFamily="49" charset="-122"/>
              </a:rPr>
              <a:t>p</a:t>
            </a:r>
            <a:r>
              <a:rPr lang="zh-CN" altLang="en-US" sz="2800" b="0" i="0" dirty="0" smtClean="0">
                <a:solidFill>
                  <a:schemeClr val="accent2"/>
                </a:solidFill>
                <a:ea typeface="隶书" pitchFamily="49" charset="-122"/>
              </a:rPr>
              <a:t>保存</a:t>
            </a:r>
            <a:r>
              <a:rPr lang="zh-CN" altLang="en-US" sz="2800" b="0" i="0" dirty="0">
                <a:solidFill>
                  <a:schemeClr val="accent2"/>
                </a:solidFill>
                <a:ea typeface="隶书" pitchFamily="49" charset="-122"/>
              </a:rPr>
              <a:t>当前结点</a:t>
            </a:r>
            <a:endParaRPr lang="zh-CN" altLang="en-US" sz="2800" b="0" i="0" dirty="0">
              <a:solidFill>
                <a:schemeClr val="accent2"/>
              </a:solidFill>
            </a:endParaRPr>
          </a:p>
          <a:p>
            <a:pPr>
              <a:defRPr/>
            </a:pPr>
            <a:r>
              <a:rPr lang="zh-CN" altLang="en-US" sz="2800" i="0" dirty="0">
                <a:solidFill>
                  <a:srgbClr val="CC3300"/>
                </a:solidFill>
              </a:rPr>
              <a:t> </a:t>
            </a:r>
            <a:r>
              <a:rPr lang="zh-CN" altLang="en-US" sz="2800" b="0" i="0" dirty="0">
                <a:solidFill>
                  <a:srgbClr val="CC3300"/>
                </a:solidFill>
              </a:rPr>
              <a:t>   </a:t>
            </a:r>
            <a:r>
              <a:rPr lang="en-US" altLang="zh-CN" sz="2800" i="0" dirty="0">
                <a:solidFill>
                  <a:srgbClr val="CC3300"/>
                </a:solidFill>
              </a:rPr>
              <a:t>do {</a:t>
            </a:r>
            <a:endParaRPr lang="en-US" altLang="zh-CN" sz="2800" b="0" i="0" dirty="0">
              <a:solidFill>
                <a:srgbClr val="CC3300"/>
              </a:solidFill>
            </a:endParaRPr>
          </a:p>
          <a:p>
            <a:pPr>
              <a:defRPr/>
            </a:pPr>
            <a:r>
              <a:rPr lang="en-US" altLang="zh-CN" sz="2800" b="0" i="0" dirty="0">
                <a:solidFill>
                  <a:srgbClr val="CC3300"/>
                </a:solidFill>
              </a:rPr>
              <a:t>        </a:t>
            </a:r>
            <a:r>
              <a:rPr lang="en-US" altLang="zh-CN" sz="2800" i="0" dirty="0">
                <a:solidFill>
                  <a:srgbClr val="CC3300"/>
                </a:solidFill>
              </a:rPr>
              <a:t>while</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pPr>
              <a:defRPr/>
            </a:pP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当前指针不空，从根沿长子链向下</a:t>
            </a:r>
            <a:endParaRPr lang="zh-CN" altLang="en-US" sz="2800" b="0" i="0" dirty="0">
              <a:solidFill>
                <a:schemeClr val="accent2"/>
              </a:solidFill>
            </a:endParaRPr>
          </a:p>
          <a:p>
            <a:pPr>
              <a:defRPr/>
            </a:pPr>
            <a:r>
              <a:rPr lang="zh-CN" altLang="en-US"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Push</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endParaRPr lang="en-US" altLang="zh-CN" sz="2800" i="0" dirty="0">
              <a:solidFill>
                <a:srgbClr val="CC3300"/>
              </a:solidFill>
            </a:endParaRPr>
          </a:p>
          <a:p>
            <a:pPr>
              <a:defRPr/>
            </a:pP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访问该结点，进栈</a:t>
            </a:r>
          </a:p>
          <a:p>
            <a:pPr>
              <a:defRPr/>
            </a:pPr>
            <a:r>
              <a:rPr lang="zh-CN" altLang="en-US" sz="2800" i="0" dirty="0">
                <a:ea typeface="隶书" pitchFamily="49" charset="-122"/>
              </a:rPr>
              <a:t> </a:t>
            </a:r>
            <a:r>
              <a:rPr lang="zh-CN" altLang="en-US" sz="2800" b="0" i="0" dirty="0">
                <a:solidFill>
                  <a:srgbClr val="CC3300"/>
                </a:solidFill>
              </a:rPr>
              <a:t> 	  </a:t>
            </a:r>
            <a:r>
              <a:rPr lang="en-US" altLang="zh-CN" sz="2800" b="0" i="0" dirty="0" err="1" smtClean="0">
                <a:solidFill>
                  <a:srgbClr val="CC3300"/>
                </a:solidFill>
              </a:rPr>
              <a:t>FirstChild</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pPr>
              <a:defRPr/>
            </a:pP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当前指针指到第一棵子树根结点</a:t>
            </a:r>
            <a:endParaRPr lang="zh-CN" altLang="en-US" sz="2800" b="0" i="0" dirty="0">
              <a:solidFill>
                <a:schemeClr val="accent2"/>
              </a:solidFill>
            </a:endParaRPr>
          </a:p>
          <a:p>
            <a:pPr>
              <a:defRPr/>
            </a:pPr>
            <a:r>
              <a:rPr lang="zh-CN" altLang="en-US" sz="2800" i="0" dirty="0">
                <a:solidFill>
                  <a:srgbClr val="CC3300"/>
                </a:solidFill>
              </a:rPr>
              <a:t>        </a:t>
            </a: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走到无左子女结点跳出循环</a:t>
            </a:r>
            <a:r>
              <a:rPr lang="zh-CN" altLang="en-US" sz="2800" b="0" i="0" dirty="0">
                <a:solidFill>
                  <a:srgbClr val="CC3300"/>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7" dur="500"/>
                                        <p:tgtEl>
                                          <p:spTgt spid="3">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55</a:t>
            </a:fld>
            <a:endParaRPr lang="en-US" altLang="zh-CN"/>
          </a:p>
        </p:txBody>
      </p:sp>
      <p:sp>
        <p:nvSpPr>
          <p:cNvPr id="3" name="Text Box 4"/>
          <p:cNvSpPr txBox="1">
            <a:spLocks noChangeArrowheads="1"/>
          </p:cNvSpPr>
          <p:nvPr/>
        </p:nvSpPr>
        <p:spPr bwMode="auto">
          <a:xfrm>
            <a:off x="468313" y="1268413"/>
            <a:ext cx="7991475" cy="3508375"/>
          </a:xfrm>
          <a:prstGeom prst="rect">
            <a:avLst/>
          </a:prstGeom>
          <a:noFill/>
          <a:ln w="9525">
            <a:noFill/>
            <a:miter lim="800000"/>
            <a:headEnd/>
            <a:tailEnd/>
          </a:ln>
        </p:spPr>
        <p:txBody>
          <a:bodyPr>
            <a:spAutoFit/>
          </a:bodyPr>
          <a:lstStyle/>
          <a:p>
            <a:r>
              <a:rPr lang="en-US" altLang="zh-CN" sz="2800" b="0" i="0" dirty="0">
                <a:solidFill>
                  <a:srgbClr val="CC3300"/>
                </a:solidFill>
              </a:rPr>
              <a:t>        </a:t>
            </a:r>
            <a:r>
              <a:rPr lang="en-US" altLang="zh-CN" sz="2800" i="0" dirty="0">
                <a:solidFill>
                  <a:srgbClr val="CC3300"/>
                </a:solidFill>
              </a:rPr>
              <a:t>while</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 </a:t>
            </a:r>
            <a:r>
              <a:rPr lang="en-US" altLang="zh-CN" sz="2800" i="0" dirty="0">
                <a:solidFill>
                  <a:srgbClr val="CC3300"/>
                </a:solidFill>
              </a:rPr>
              <a:t>&amp;&amp;</a:t>
            </a:r>
            <a:r>
              <a:rPr lang="en-US" altLang="zh-CN" sz="2800" b="0" i="0" dirty="0">
                <a:solidFill>
                  <a:srgbClr val="CC3300"/>
                </a:solidFill>
              </a:rPr>
              <a:t> </a:t>
            </a:r>
            <a:r>
              <a:rPr lang="en-US" altLang="zh-CN" sz="2800" i="0" dirty="0">
                <a:solidFill>
                  <a:srgbClr val="CC3300"/>
                </a:solidFill>
              </a:rPr>
              <a:t>!</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IsEmpty</a:t>
            </a:r>
            <a:r>
              <a:rPr lang="en-US" altLang="zh-CN" sz="2800" i="0" dirty="0" smtClean="0">
                <a:solidFill>
                  <a:srgbClr val="CC3300"/>
                </a:solidFill>
              </a:rPr>
              <a:t>( ))</a:t>
            </a:r>
            <a:endParaRPr lang="en-US" altLang="zh-CN" sz="2800" i="0" dirty="0">
              <a:solidFill>
                <a:srgbClr val="CC3300"/>
              </a:solidFill>
            </a:endParaRPr>
          </a:p>
          <a:p>
            <a:r>
              <a:rPr lang="en-US" altLang="zh-CN" sz="2800" b="0" i="0" dirty="0">
                <a:solidFill>
                  <a:srgbClr val="CC3300"/>
                </a:solidFill>
              </a:rPr>
              <a:t>        </a:t>
            </a:r>
            <a:r>
              <a:rPr lang="en-US" altLang="zh-CN" sz="2800" i="0" dirty="0">
                <a:solidFill>
                  <a:srgbClr val="CC3300"/>
                </a:solidFill>
              </a:rPr>
              <a:t>{</a:t>
            </a:r>
            <a:r>
              <a:rPr lang="en-US" altLang="zh-CN" sz="2800" i="0" dirty="0"/>
              <a:t>  </a:t>
            </a:r>
            <a:r>
              <a:rPr lang="en-US" altLang="zh-CN" sz="2800" i="0" dirty="0">
                <a:solidFill>
                  <a:schemeClr val="accent2"/>
                </a:solidFill>
              </a:rPr>
              <a:t>//</a:t>
            </a:r>
            <a:r>
              <a:rPr lang="zh-CN" altLang="en-US" sz="2800" b="0" i="0" dirty="0">
                <a:solidFill>
                  <a:schemeClr val="accent2"/>
                </a:solidFill>
                <a:ea typeface="隶书" pitchFamily="49" charset="-122"/>
              </a:rPr>
              <a:t>无子女或无兄弟</a:t>
            </a:r>
            <a:r>
              <a:rPr lang="zh-CN" altLang="en-US" sz="2800" b="0" i="0" dirty="0">
                <a:solidFill>
                  <a:srgbClr val="CC3300"/>
                </a:solidFill>
              </a:rPr>
              <a:t> 		    </a:t>
            </a:r>
          </a:p>
          <a:p>
            <a:r>
              <a:rPr lang="zh-CN" altLang="en-US" sz="2800" b="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Pop</a:t>
            </a:r>
            <a:r>
              <a:rPr lang="en-US" altLang="zh-CN" sz="2800" i="0" dirty="0" smtClean="0">
                <a:solidFill>
                  <a:srgbClr val="CC3300"/>
                </a:solidFill>
              </a:rPr>
              <a:t>( </a:t>
            </a:r>
            <a:r>
              <a:rPr lang="en-US" altLang="zh-CN" sz="2800" i="0" dirty="0">
                <a:solidFill>
                  <a:srgbClr val="CC3300"/>
                </a:solidFill>
              </a:rPr>
              <a:t>); </a:t>
            </a:r>
            <a:r>
              <a:rPr lang="en-US" altLang="zh-CN" sz="2800" b="0" i="0" dirty="0">
                <a:solidFill>
                  <a:srgbClr val="CC3300"/>
                </a:solidFill>
              </a:rPr>
              <a:t> </a:t>
            </a:r>
            <a:r>
              <a:rPr lang="en-US" altLang="zh-CN" sz="2800" b="0" i="0" dirty="0" err="1" smtClean="0">
                <a:solidFill>
                  <a:srgbClr val="CC3300"/>
                </a:solidFill>
              </a:rPr>
              <a:t>NextSibling</a:t>
            </a:r>
            <a:r>
              <a:rPr lang="en-US" altLang="zh-CN" sz="2800" i="0" dirty="0" smtClean="0">
                <a:solidFill>
                  <a:srgbClr val="CC3300"/>
                </a:solidFill>
              </a:rPr>
              <a:t>( </a:t>
            </a:r>
            <a:r>
              <a:rPr lang="en-US" altLang="zh-CN" sz="2800" i="0" dirty="0">
                <a:solidFill>
                  <a:srgbClr val="CC3300"/>
                </a:solidFill>
              </a:rPr>
              <a:t>);</a:t>
            </a:r>
          </a:p>
          <a:p>
            <a:r>
              <a:rPr lang="en-US" altLang="zh-CN" sz="2800" i="0" dirty="0"/>
              <a:t>              </a:t>
            </a:r>
            <a:r>
              <a:rPr lang="en-US" altLang="zh-CN" sz="2800" i="0" dirty="0">
                <a:solidFill>
                  <a:schemeClr val="accent2"/>
                </a:solidFill>
              </a:rPr>
              <a:t>//</a:t>
            </a:r>
            <a:r>
              <a:rPr lang="zh-CN" altLang="en-US" sz="2800" b="0" i="0" dirty="0">
                <a:solidFill>
                  <a:schemeClr val="accent2"/>
                </a:solidFill>
                <a:ea typeface="隶书" pitchFamily="49" charset="-122"/>
              </a:rPr>
              <a:t>退栈</a:t>
            </a:r>
            <a:r>
              <a:rPr lang="zh-CN" altLang="en-GB" sz="2800" b="0" i="0" dirty="0">
                <a:solidFill>
                  <a:schemeClr val="accent2"/>
                </a:solidFill>
                <a:ea typeface="隶书" pitchFamily="49" charset="-122"/>
              </a:rPr>
              <a:t>，转向下一兄弟</a:t>
            </a:r>
            <a:r>
              <a:rPr lang="zh-CN" altLang="en-US" sz="2800" i="0" dirty="0">
                <a:solidFill>
                  <a:srgbClr val="CC3300"/>
                </a:solidFill>
              </a:rPr>
              <a:t>	</a:t>
            </a:r>
          </a:p>
          <a:p>
            <a:r>
              <a:rPr lang="zh-CN" altLang="en-US" sz="2800" i="0" dirty="0">
                <a:solidFill>
                  <a:srgbClr val="CC3300"/>
                </a:solidFill>
              </a:rPr>
              <a:t>        </a:t>
            </a: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栈空</a:t>
            </a:r>
            <a:r>
              <a:rPr lang="zh-CN" altLang="en-GB" sz="2800" b="0" i="0" dirty="0">
                <a:solidFill>
                  <a:schemeClr val="accent2"/>
                </a:solidFill>
                <a:ea typeface="隶书" pitchFamily="49" charset="-122"/>
              </a:rPr>
              <a:t>，</a:t>
            </a:r>
            <a:r>
              <a:rPr lang="zh-CN" altLang="en-US" sz="2800" b="0" i="0" dirty="0">
                <a:solidFill>
                  <a:schemeClr val="accent2"/>
                </a:solidFill>
                <a:ea typeface="隶书" pitchFamily="49" charset="-122"/>
              </a:rPr>
              <a:t>退出循环</a:t>
            </a:r>
            <a:endParaRPr lang="zh-CN" altLang="en-US" sz="2800" b="0" i="0" dirty="0">
              <a:solidFill>
                <a:schemeClr val="accent2"/>
              </a:solidFill>
            </a:endParaRPr>
          </a:p>
          <a:p>
            <a:r>
              <a:rPr lang="zh-CN" altLang="en-US" sz="2800" b="0" i="0" dirty="0">
                <a:solidFill>
                  <a:srgbClr val="CC3300"/>
                </a:solidFill>
              </a:rPr>
              <a:t>     </a:t>
            </a:r>
            <a:r>
              <a:rPr lang="en-US" altLang="zh-CN" sz="2800" i="0" dirty="0">
                <a:solidFill>
                  <a:srgbClr val="CC3300"/>
                </a:solidFill>
              </a:rPr>
              <a:t>} while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       </a:t>
            </a:r>
            <a:endParaRPr lang="en-US" altLang="zh-CN" sz="2800" i="0" dirty="0">
              <a:ea typeface="隶书" pitchFamily="49" charset="-122"/>
            </a:endParaRPr>
          </a:p>
          <a:p>
            <a:r>
              <a:rPr lang="en-US" altLang="zh-CN" sz="2800" b="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p</a:t>
            </a: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恢复最初的当前指针</a:t>
            </a:r>
            <a:endParaRPr lang="zh-CN" altLang="en-US" sz="2800" b="0" i="0" dirty="0">
              <a:solidFill>
                <a:schemeClr val="accent2"/>
              </a:solidFill>
            </a:endParaRPr>
          </a:p>
          <a:p>
            <a:r>
              <a:rPr lang="en-US" altLang="zh-CN" sz="28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56</a:t>
            </a:fld>
            <a:endParaRPr lang="en-US" altLang="zh-CN"/>
          </a:p>
        </p:txBody>
      </p:sp>
      <p:sp>
        <p:nvSpPr>
          <p:cNvPr id="3" name="Text Box 4"/>
          <p:cNvSpPr txBox="1">
            <a:spLocks noChangeArrowheads="1"/>
          </p:cNvSpPr>
          <p:nvPr/>
        </p:nvSpPr>
        <p:spPr bwMode="auto">
          <a:xfrm>
            <a:off x="457200" y="685800"/>
            <a:ext cx="8382000" cy="5022850"/>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仿宋_GB2312" pitchFamily="49" charset="-122"/>
              </a:rPr>
              <a:t>(4) </a:t>
            </a:r>
            <a:r>
              <a:rPr lang="zh-CN" altLang="en-US" sz="3200" i="0" u="sng" dirty="0">
                <a:effectLst>
                  <a:outerShdw blurRad="38100" dist="38100" dir="2700000" algn="tl">
                    <a:srgbClr val="C0C0C0"/>
                  </a:outerShdw>
                </a:effectLst>
                <a:ea typeface="仿宋_GB2312" pitchFamily="49" charset="-122"/>
              </a:rPr>
              <a:t>按后根次序遍历树的迭代算法</a:t>
            </a:r>
            <a:endParaRPr lang="zh-CN" altLang="en-US" sz="3200" b="0" i="0" u="sng" dirty="0">
              <a:ea typeface="仿宋_GB2312" pitchFamily="49" charset="-122"/>
            </a:endParaRPr>
          </a:p>
          <a:p>
            <a:pPr>
              <a:spcBef>
                <a:spcPct val="30000"/>
              </a:spcBef>
              <a:defRPr/>
            </a:pPr>
            <a:r>
              <a:rPr lang="en-US" altLang="zh-CN" sz="2800" i="0" dirty="0">
                <a:solidFill>
                  <a:srgbClr val="CC3300"/>
                </a:solidFill>
              </a:rPr>
              <a:t>template &lt;class Type&gt; void </a:t>
            </a:r>
            <a:r>
              <a:rPr lang="en-US" altLang="zh-CN" sz="2800" b="0" i="0" dirty="0">
                <a:solidFill>
                  <a:srgbClr val="CC3300"/>
                </a:solidFill>
              </a:rPr>
              <a:t>Tree </a:t>
            </a:r>
            <a:r>
              <a:rPr lang="en-US" altLang="zh-CN" sz="2800" i="0" dirty="0">
                <a:solidFill>
                  <a:srgbClr val="CC3300"/>
                </a:solidFill>
              </a:rPr>
              <a:t>&lt;Type&gt; ::</a:t>
            </a:r>
          </a:p>
          <a:p>
            <a:pPr>
              <a:defRPr/>
            </a:pPr>
            <a:r>
              <a:rPr lang="en-US" altLang="zh-CN" sz="2800" b="0" i="0" dirty="0" err="1" smtClean="0">
                <a:solidFill>
                  <a:srgbClr val="CC3300"/>
                </a:solidFill>
              </a:rPr>
              <a:t>NorecPostOrder</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Stack </a:t>
            </a:r>
            <a:r>
              <a:rPr lang="en-US" altLang="zh-CN" sz="2800" i="0" dirty="0" smtClean="0">
                <a:solidFill>
                  <a:srgbClr val="CC3300"/>
                </a:solidFill>
              </a:rPr>
              <a:t>&lt;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 </a:t>
            </a:r>
            <a:r>
              <a:rPr lang="en-US" altLang="zh-CN" sz="2800" i="0" dirty="0" smtClean="0">
                <a:solidFill>
                  <a:srgbClr val="CC3300"/>
                </a:solidFill>
              </a:rPr>
              <a:t>*&gt;</a:t>
            </a:r>
            <a:r>
              <a:rPr lang="en-US" altLang="zh-CN" sz="2800" b="0" i="0" dirty="0" smtClean="0">
                <a:solidFill>
                  <a:srgbClr val="CC3300"/>
                </a:solidFill>
              </a:rPr>
              <a:t> </a:t>
            </a:r>
            <a:r>
              <a:rPr lang="en-US" altLang="zh-CN" sz="2800" b="0" i="0" dirty="0" err="1" smtClean="0">
                <a:solidFill>
                  <a:srgbClr val="CC3300"/>
                </a:solidFill>
              </a:rPr>
              <a:t>st</a:t>
            </a:r>
            <a:r>
              <a:rPr lang="en-US" altLang="zh-CN" sz="2800" i="0" dirty="0" smtClean="0">
                <a:solidFill>
                  <a:srgbClr val="CC3300"/>
                </a:solidFill>
              </a:rPr>
              <a:t>(</a:t>
            </a:r>
            <a:r>
              <a:rPr lang="en-US" altLang="zh-CN" sz="2800" b="0" i="0" dirty="0" err="1" smtClean="0">
                <a:solidFill>
                  <a:srgbClr val="CC3300"/>
                </a:solidFill>
              </a:rPr>
              <a:t>DefaultSize</a:t>
            </a:r>
            <a:r>
              <a:rPr lang="en-US" altLang="zh-CN" sz="2800" i="0" dirty="0" smtClean="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a:solidFill>
                  <a:srgbClr val="CC3300"/>
                </a:solidFill>
              </a:rPr>
              <a:t>;</a:t>
            </a:r>
            <a:r>
              <a:rPr lang="en-US" altLang="zh-CN" sz="2800" i="0" dirty="0"/>
              <a:t>  </a:t>
            </a:r>
            <a:r>
              <a:rPr lang="en-US" altLang="zh-CN" sz="2800" i="0" dirty="0" smtClean="0">
                <a:solidFill>
                  <a:schemeClr val="accent2"/>
                </a:solidFill>
              </a:rPr>
              <a:t>//</a:t>
            </a:r>
            <a:r>
              <a:rPr lang="en-US" altLang="zh-CN" sz="2800" i="0" dirty="0" smtClean="0">
                <a:solidFill>
                  <a:schemeClr val="tx2"/>
                </a:solidFill>
                <a:ea typeface="隶书" pitchFamily="49" charset="-122"/>
              </a:rPr>
              <a:t>p</a:t>
            </a:r>
            <a:r>
              <a:rPr lang="zh-CN" altLang="en-US" sz="2800" b="0" i="0" dirty="0" smtClean="0">
                <a:solidFill>
                  <a:schemeClr val="accent2"/>
                </a:solidFill>
                <a:ea typeface="隶书" pitchFamily="49" charset="-122"/>
              </a:rPr>
              <a:t>保存</a:t>
            </a:r>
            <a:r>
              <a:rPr lang="zh-CN" altLang="en-US" sz="2800" b="0" i="0" dirty="0">
                <a:solidFill>
                  <a:schemeClr val="accent2"/>
                </a:solidFill>
                <a:ea typeface="隶书" pitchFamily="49" charset="-122"/>
              </a:rPr>
              <a:t>当前结点</a:t>
            </a:r>
            <a:endParaRPr lang="zh-CN" altLang="en-US" sz="2800" b="0" i="0" dirty="0">
              <a:solidFill>
                <a:schemeClr val="accent2"/>
              </a:solidFill>
            </a:endParaRPr>
          </a:p>
          <a:p>
            <a:pPr>
              <a:defRPr/>
            </a:pPr>
            <a:r>
              <a:rPr lang="zh-CN" altLang="en-US" sz="2800" b="0" i="0" dirty="0">
                <a:solidFill>
                  <a:srgbClr val="CC3300"/>
                </a:solidFill>
              </a:rPr>
              <a:t>    </a:t>
            </a:r>
            <a:r>
              <a:rPr lang="en-US" altLang="zh-CN" sz="2800" i="0" dirty="0">
                <a:solidFill>
                  <a:srgbClr val="CC3300"/>
                </a:solidFill>
              </a:rPr>
              <a:t>do {</a:t>
            </a:r>
          </a:p>
          <a:p>
            <a:pPr>
              <a:defRPr/>
            </a:pPr>
            <a:r>
              <a:rPr lang="en-US" altLang="zh-CN" sz="2800" b="0" i="0" dirty="0">
                <a:solidFill>
                  <a:srgbClr val="CC3300"/>
                </a:solidFill>
              </a:rPr>
              <a:t>        </a:t>
            </a:r>
            <a:r>
              <a:rPr lang="en-US" altLang="zh-CN" sz="2800" i="0" dirty="0">
                <a:solidFill>
                  <a:srgbClr val="CC3300"/>
                </a:solidFill>
              </a:rPr>
              <a:t>while</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pPr>
              <a:defRPr/>
            </a:pP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当前指针不空，从根沿长子链向下</a:t>
            </a:r>
          </a:p>
          <a:p>
            <a:pPr>
              <a:defRPr/>
            </a:pPr>
            <a:r>
              <a:rPr lang="zh-CN" altLang="en-US" sz="2800" i="0" dirty="0">
                <a:ea typeface="隶书" pitchFamily="49" charset="-122"/>
              </a:rPr>
              <a:t>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Push</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进栈</a:t>
            </a:r>
            <a:r>
              <a:rPr lang="zh-CN" altLang="en-US" sz="2800" b="0" i="0" dirty="0">
                <a:solidFill>
                  <a:srgbClr val="CC3300"/>
                </a:solidFill>
              </a:rPr>
              <a:t> </a:t>
            </a:r>
          </a:p>
          <a:p>
            <a:pPr>
              <a:defRPr/>
            </a:pPr>
            <a:r>
              <a:rPr lang="zh-CN" altLang="en-US" sz="2800" b="0" i="0" dirty="0">
                <a:solidFill>
                  <a:srgbClr val="CC3300"/>
                </a:solidFill>
              </a:rPr>
              <a:t>             </a:t>
            </a:r>
            <a:r>
              <a:rPr lang="en-US" altLang="zh-CN" sz="2800" b="0" i="0" dirty="0" err="1" smtClean="0">
                <a:solidFill>
                  <a:srgbClr val="CC3300"/>
                </a:solidFill>
              </a:rPr>
              <a:t>FirstChild</a:t>
            </a:r>
            <a:r>
              <a:rPr lang="en-US" altLang="zh-CN" sz="2800" i="0" dirty="0" smtClean="0">
                <a:solidFill>
                  <a:srgbClr val="CC3300"/>
                </a:solidFill>
              </a:rPr>
              <a:t>( </a:t>
            </a: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找第一棵子树根结点</a:t>
            </a:r>
            <a:endParaRPr lang="zh-CN" altLang="en-US" sz="2800" b="0" i="0" dirty="0">
              <a:solidFill>
                <a:schemeClr val="accent2"/>
              </a:solidFill>
            </a:endParaRPr>
          </a:p>
          <a:p>
            <a:pPr>
              <a:defRPr/>
            </a:pPr>
            <a:r>
              <a:rPr lang="zh-CN" altLang="en-US" sz="2800" b="0" i="0" dirty="0">
                <a:solidFill>
                  <a:srgbClr val="CC3300"/>
                </a:solidFill>
              </a:rPr>
              <a:t>        </a:t>
            </a:r>
            <a:r>
              <a:rPr lang="en-US" altLang="zh-CN" sz="2800" i="0" dirty="0">
                <a:solidFill>
                  <a:srgbClr val="CC3300"/>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57</a:t>
            </a:fld>
            <a:endParaRPr lang="en-US" altLang="zh-CN"/>
          </a:p>
        </p:txBody>
      </p:sp>
      <p:sp>
        <p:nvSpPr>
          <p:cNvPr id="3" name="Rectangle 4"/>
          <p:cNvSpPr>
            <a:spLocks noChangeArrowheads="1"/>
          </p:cNvSpPr>
          <p:nvPr/>
        </p:nvSpPr>
        <p:spPr bwMode="auto">
          <a:xfrm>
            <a:off x="539750" y="1125538"/>
            <a:ext cx="7875588" cy="3935412"/>
          </a:xfrm>
          <a:prstGeom prst="rect">
            <a:avLst/>
          </a:prstGeom>
          <a:noFill/>
          <a:ln w="9525">
            <a:noFill/>
            <a:miter lim="800000"/>
            <a:headEnd/>
            <a:tailEnd/>
          </a:ln>
        </p:spPr>
        <p:txBody>
          <a:bodyPr>
            <a:spAutoFit/>
          </a:bodyPr>
          <a:lstStyle/>
          <a:p>
            <a:r>
              <a:rPr lang="en-US" altLang="zh-CN" sz="2800" i="0" dirty="0">
                <a:solidFill>
                  <a:srgbClr val="CC3300"/>
                </a:solidFill>
              </a:rPr>
              <a:t>        while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 </a:t>
            </a:r>
            <a:r>
              <a:rPr lang="en-US" altLang="zh-CN" sz="2800" i="0" dirty="0">
                <a:solidFill>
                  <a:srgbClr val="CC3300"/>
                </a:solidFill>
              </a:rPr>
              <a:t>&amp;&amp; !</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IsEmpty</a:t>
            </a:r>
            <a:r>
              <a:rPr lang="en-US" altLang="zh-CN" sz="2800" i="0" dirty="0" smtClean="0">
                <a:solidFill>
                  <a:srgbClr val="CC3300"/>
                </a:solidFill>
              </a:rPr>
              <a:t>( ))</a:t>
            </a:r>
            <a:endParaRPr lang="en-US" altLang="zh-CN" sz="2800" i="0" dirty="0">
              <a:solidFill>
                <a:srgbClr val="CC3300"/>
              </a:solidFill>
            </a:endParaRPr>
          </a:p>
          <a:p>
            <a:r>
              <a:rPr lang="en-US" altLang="zh-CN" sz="2800" b="0" i="0" dirty="0">
                <a:solidFill>
                  <a:srgbClr val="CC3300"/>
                </a:solidFill>
              </a:rPr>
              <a:t>       </a:t>
            </a:r>
            <a:r>
              <a:rPr lang="en-US" altLang="zh-CN" sz="2800" i="0" dirty="0">
                <a:solidFill>
                  <a:srgbClr val="CC3300"/>
                </a:solidFill>
              </a:rPr>
              <a:t>{</a:t>
            </a:r>
            <a:r>
              <a:rPr lang="en-US" altLang="zh-CN" sz="2800" i="0" dirty="0"/>
              <a:t>  </a:t>
            </a:r>
            <a:r>
              <a:rPr lang="en-US" altLang="zh-CN" sz="2800" i="0" dirty="0">
                <a:solidFill>
                  <a:schemeClr val="accent2"/>
                </a:solidFill>
              </a:rPr>
              <a:t>//</a:t>
            </a:r>
            <a:r>
              <a:rPr lang="zh-CN" altLang="en-US" sz="2800" b="0" i="0" dirty="0">
                <a:solidFill>
                  <a:schemeClr val="accent2"/>
                </a:solidFill>
                <a:ea typeface="隶书" pitchFamily="49" charset="-122"/>
              </a:rPr>
              <a:t>向左无子女或者向右无兄弟</a:t>
            </a:r>
            <a:endParaRPr lang="zh-CN" altLang="en-US" sz="2800" b="0" i="0" dirty="0">
              <a:solidFill>
                <a:schemeClr val="accent2"/>
              </a:solidFill>
            </a:endParaRPr>
          </a:p>
          <a:p>
            <a:r>
              <a:rPr lang="zh-CN" altLang="en-US" sz="2800" b="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err="1" smtClean="0">
                <a:solidFill>
                  <a:srgbClr val="CC3300"/>
                </a:solidFill>
              </a:rPr>
              <a:t>st</a:t>
            </a:r>
            <a:r>
              <a:rPr lang="en-US" altLang="zh-CN" sz="2800" i="0" dirty="0" err="1" smtClean="0">
                <a:solidFill>
                  <a:srgbClr val="CC3300"/>
                </a:solidFill>
              </a:rPr>
              <a:t>.</a:t>
            </a:r>
            <a:r>
              <a:rPr lang="en-US" altLang="zh-CN" sz="2800" b="0" i="0" dirty="0" err="1" smtClean="0">
                <a:solidFill>
                  <a:srgbClr val="CC3300"/>
                </a:solidFill>
              </a:rPr>
              <a:t>Pop</a:t>
            </a:r>
            <a:r>
              <a:rPr lang="en-US" altLang="zh-CN" sz="2800" i="0" dirty="0" smtClean="0">
                <a:solidFill>
                  <a:srgbClr val="CC3300"/>
                </a:solidFill>
              </a:rPr>
              <a:t>( </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 </a:t>
            </a:r>
            <a:r>
              <a:rPr lang="en-US" altLang="zh-CN" sz="2800" i="0" dirty="0">
                <a:solidFill>
                  <a:srgbClr val="CC3300"/>
                </a:solidFill>
              </a:rPr>
              <a:t>);</a:t>
            </a:r>
          </a:p>
          <a:p>
            <a:r>
              <a:rPr lang="en-US" altLang="zh-CN" sz="2800" i="0" dirty="0"/>
              <a:t>              </a:t>
            </a:r>
            <a:r>
              <a:rPr lang="en-US" altLang="zh-CN" sz="2800" i="0" dirty="0">
                <a:solidFill>
                  <a:schemeClr val="accent2"/>
                </a:solidFill>
              </a:rPr>
              <a:t>//</a:t>
            </a:r>
            <a:r>
              <a:rPr lang="zh-CN" altLang="en-US" sz="2800" b="0" i="0" dirty="0">
                <a:solidFill>
                  <a:schemeClr val="accent2"/>
                </a:solidFill>
                <a:ea typeface="隶书" pitchFamily="49" charset="-122"/>
              </a:rPr>
              <a:t>退栈并访问</a:t>
            </a:r>
            <a:r>
              <a:rPr lang="zh-CN" altLang="en-US" sz="2800" i="0" dirty="0">
                <a:solidFill>
                  <a:srgbClr val="CC3300"/>
                </a:solidFill>
              </a:rPr>
              <a:t>		</a:t>
            </a:r>
            <a:endParaRPr lang="zh-CN" altLang="en-US" sz="2800" b="0" i="0" dirty="0">
              <a:solidFill>
                <a:srgbClr val="CC3300"/>
              </a:solidFill>
            </a:endParaRPr>
          </a:p>
          <a:p>
            <a:r>
              <a:rPr lang="zh-CN" altLang="en-US" sz="2800" b="0" i="0" dirty="0">
                <a:solidFill>
                  <a:srgbClr val="CC3300"/>
                </a:solidFill>
              </a:rPr>
              <a:t>	    </a:t>
            </a:r>
            <a:r>
              <a:rPr lang="en-US" altLang="zh-CN" sz="2800" b="0" i="0" dirty="0" err="1" smtClean="0">
                <a:solidFill>
                  <a:srgbClr val="CC3300"/>
                </a:solidFill>
              </a:rPr>
              <a:t>NextSibling</a:t>
            </a:r>
            <a:r>
              <a:rPr lang="en-US" altLang="zh-CN" sz="2800" i="0" dirty="0" smtClean="0">
                <a:solidFill>
                  <a:srgbClr val="CC3300"/>
                </a:solidFill>
              </a:rPr>
              <a:t>( </a:t>
            </a:r>
            <a:r>
              <a:rPr lang="en-US" altLang="zh-CN" sz="2800" i="0" dirty="0">
                <a:solidFill>
                  <a:srgbClr val="CC3300"/>
                </a:solidFill>
              </a:rPr>
              <a:t>);		</a:t>
            </a:r>
          </a:p>
          <a:p>
            <a:r>
              <a:rPr lang="en-US" altLang="zh-CN" sz="2800" i="0" dirty="0"/>
              <a:t>              </a:t>
            </a:r>
            <a:r>
              <a:rPr lang="en-US" altLang="zh-CN" sz="2800" i="0" dirty="0">
                <a:solidFill>
                  <a:schemeClr val="accent2"/>
                </a:solidFill>
              </a:rPr>
              <a:t>//</a:t>
            </a:r>
            <a:r>
              <a:rPr lang="zh-CN" altLang="en-US" sz="2800" b="0" i="0" dirty="0">
                <a:solidFill>
                  <a:schemeClr val="accent2"/>
                </a:solidFill>
                <a:ea typeface="隶书" pitchFamily="49" charset="-122"/>
              </a:rPr>
              <a:t>向右到下一棵子树（兄弟）</a:t>
            </a:r>
            <a:r>
              <a:rPr lang="zh-CN" altLang="en-US" sz="2800" i="0" dirty="0">
                <a:solidFill>
                  <a:schemeClr val="accent2"/>
                </a:solidFill>
                <a:ea typeface="隶书" pitchFamily="49" charset="-122"/>
              </a:rPr>
              <a:t> </a:t>
            </a:r>
            <a:r>
              <a:rPr lang="en-US" altLang="zh-CN" sz="2800" i="0" dirty="0">
                <a:solidFill>
                  <a:srgbClr val="CC3300"/>
                </a:solidFill>
              </a:rPr>
              <a:t>}</a:t>
            </a:r>
            <a:endParaRPr lang="en-US" altLang="zh-CN" sz="2800" i="0" dirty="0">
              <a:solidFill>
                <a:schemeClr val="accent2"/>
              </a:solidFill>
            </a:endParaRPr>
          </a:p>
          <a:p>
            <a:r>
              <a:rPr lang="en-US" altLang="zh-CN" sz="2800" b="0" i="0" dirty="0">
                <a:solidFill>
                  <a:srgbClr val="CC3300"/>
                </a:solidFill>
              </a:rPr>
              <a:t>    </a:t>
            </a:r>
            <a:r>
              <a:rPr lang="en-US" altLang="zh-CN" sz="2800" i="0" dirty="0">
                <a:solidFill>
                  <a:srgbClr val="CC3300"/>
                </a:solidFill>
              </a:rPr>
              <a:t>} while</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  </a:t>
            </a:r>
            <a:endParaRPr lang="en-US" altLang="zh-CN" sz="2800" i="0" dirty="0">
              <a:solidFill>
                <a:srgbClr val="CC3300"/>
              </a:solidFill>
            </a:endParaRPr>
          </a:p>
          <a:p>
            <a:r>
              <a:rPr lang="en-US" altLang="zh-CN" sz="2800" i="0" dirty="0">
                <a:solidFill>
                  <a:srgbClr val="CC3300"/>
                </a:solidFill>
              </a:rPr>
              <a:t>    </a:t>
            </a:r>
            <a:r>
              <a:rPr lang="en-US" altLang="zh-CN" sz="2800" b="0" i="0" dirty="0" smtClean="0">
                <a:solidFill>
                  <a:srgbClr val="CC3300"/>
                </a:solidFill>
              </a:rPr>
              <a:t>current</a:t>
            </a:r>
            <a:r>
              <a:rPr lang="en-US" altLang="zh-CN" sz="2800" i="0" dirty="0" smtClean="0">
                <a:solidFill>
                  <a:srgbClr val="CC3300"/>
                </a:solidFill>
              </a:rPr>
              <a:t>=</a:t>
            </a:r>
            <a:r>
              <a:rPr lang="en-US" altLang="zh-CN" sz="2800" b="0" i="0" dirty="0" smtClean="0">
                <a:solidFill>
                  <a:srgbClr val="CC3300"/>
                </a:solidFill>
              </a:rPr>
              <a:t>p</a:t>
            </a: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恢复最初的当前指针</a:t>
            </a:r>
            <a:endParaRPr lang="zh-CN" altLang="en-US" sz="2800" b="0" i="0" dirty="0">
              <a:solidFill>
                <a:schemeClr val="accent2"/>
              </a:solidFill>
            </a:endParaRPr>
          </a:p>
          <a:p>
            <a:r>
              <a:rPr lang="en-US" altLang="zh-CN" sz="28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58</a:t>
            </a:fld>
            <a:endParaRPr lang="en-US" altLang="zh-CN"/>
          </a:p>
        </p:txBody>
      </p:sp>
      <p:sp>
        <p:nvSpPr>
          <p:cNvPr id="3" name="Text Box 4"/>
          <p:cNvSpPr txBox="1">
            <a:spLocks noChangeArrowheads="1"/>
          </p:cNvSpPr>
          <p:nvPr/>
        </p:nvSpPr>
        <p:spPr bwMode="auto">
          <a:xfrm>
            <a:off x="428625" y="928688"/>
            <a:ext cx="8382000" cy="4160837"/>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仿宋_GB2312" pitchFamily="49" charset="-122"/>
              </a:rPr>
              <a:t>(5) </a:t>
            </a:r>
            <a:r>
              <a:rPr lang="zh-CN" altLang="en-US" sz="3200" i="0" dirty="0">
                <a:effectLst>
                  <a:outerShdw blurRad="38100" dist="38100" dir="2700000" algn="tl">
                    <a:srgbClr val="C0C0C0"/>
                  </a:outerShdw>
                </a:effectLst>
                <a:ea typeface="仿宋_GB2312" pitchFamily="49" charset="-122"/>
              </a:rPr>
              <a:t>借助二叉树实现树的先根遍历算法</a:t>
            </a:r>
            <a:endParaRPr lang="zh-CN" altLang="en-US" sz="3200" b="0" i="0" dirty="0">
              <a:ea typeface="仿宋_GB2312" pitchFamily="49" charset="-122"/>
            </a:endParaRPr>
          </a:p>
          <a:p>
            <a:pPr>
              <a:spcBef>
                <a:spcPct val="30000"/>
              </a:spcBef>
              <a:defRPr/>
            </a:pPr>
            <a:r>
              <a:rPr lang="en-US" altLang="zh-CN" sz="2800" i="0" dirty="0">
                <a:solidFill>
                  <a:srgbClr val="CC3300"/>
                </a:solidFill>
              </a:rPr>
              <a:t>template &lt;class Type&gt; void </a:t>
            </a:r>
            <a:r>
              <a:rPr lang="en-US" altLang="zh-CN" sz="2800" b="0" i="0" dirty="0">
                <a:solidFill>
                  <a:srgbClr val="CC3300"/>
                </a:solidFill>
              </a:rPr>
              <a:t>Tree </a:t>
            </a:r>
            <a:r>
              <a:rPr lang="en-US" altLang="zh-CN" sz="2800" i="0" dirty="0">
                <a:solidFill>
                  <a:srgbClr val="CC3300"/>
                </a:solidFill>
              </a:rPr>
              <a:t>&lt;Type&gt; ::</a:t>
            </a:r>
          </a:p>
          <a:p>
            <a:pPr>
              <a:defRPr/>
            </a:pPr>
            <a:r>
              <a:rPr lang="en-US" altLang="zh-CN" sz="2800" b="0" i="0" dirty="0" smtClean="0">
                <a:solidFill>
                  <a:srgbClr val="CC3300"/>
                </a:solidFill>
              </a:rPr>
              <a:t>PreOrder1</a:t>
            </a:r>
            <a:r>
              <a:rPr lang="en-US" altLang="zh-CN" sz="2800" i="0" dirty="0" smtClean="0">
                <a:solidFill>
                  <a:srgbClr val="CC3300"/>
                </a:solidFill>
              </a:rPr>
              <a: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t</a:t>
            </a:r>
            <a:r>
              <a:rPr lang="en-US" altLang="zh-CN" sz="2800" i="0" dirty="0">
                <a:solidFill>
                  <a:srgbClr val="CC3300"/>
                </a:solidFill>
              </a:rPr>
              <a:t>,</a:t>
            </a:r>
            <a:r>
              <a:rPr lang="en-US" altLang="zh-CN" sz="2800" b="0" i="0" dirty="0">
                <a:solidFill>
                  <a:srgbClr val="CC3300"/>
                </a:solidFill>
              </a:rPr>
              <a:t> </a:t>
            </a:r>
          </a:p>
          <a:p>
            <a:pPr>
              <a:defRPr/>
            </a:pPr>
            <a:r>
              <a:rPr lang="en-US" altLang="zh-CN" sz="2800" b="0" i="0" dirty="0">
                <a:solidFill>
                  <a:srgbClr val="CC3300"/>
                </a:solidFill>
              </a:rPr>
              <a:t>                  </a:t>
            </a:r>
            <a:r>
              <a:rPr lang="en-US" altLang="zh-CN" sz="2800" b="0" i="0" dirty="0" smtClean="0">
                <a:solidFill>
                  <a:srgbClr val="CC3300"/>
                </a:solidFill>
              </a:rPr>
              <a:t>       </a:t>
            </a:r>
            <a:r>
              <a:rPr lang="en-US" altLang="zh-CN" sz="2800" i="0" dirty="0" smtClean="0">
                <a:solidFill>
                  <a:srgbClr val="CC3300"/>
                </a:solidFill>
              </a:rPr>
              <a:t>void</a:t>
            </a:r>
            <a:r>
              <a:rPr lang="en-US" altLang="zh-CN" sz="2800" b="0" i="0" dirty="0" smtClean="0">
                <a:solidFill>
                  <a:srgbClr val="CC3300"/>
                </a:solidFill>
              </a:rPr>
              <a:t> </a:t>
            </a:r>
            <a:r>
              <a:rPr lang="en-US" altLang="zh-CN" sz="2800" i="0" dirty="0" smtClean="0">
                <a:solidFill>
                  <a:srgbClr val="CC3300"/>
                </a:solidFill>
              </a:rPr>
              <a:t>(*</a:t>
            </a:r>
            <a:r>
              <a:rPr lang="en-US" altLang="zh-CN" sz="2800" b="0" i="0" dirty="0" smtClean="0">
                <a:solidFill>
                  <a:srgbClr val="CC3300"/>
                </a:solidFill>
              </a:rPr>
              <a:t>visit</a:t>
            </a:r>
            <a:r>
              <a:rPr lang="en-US" altLang="zh-CN" sz="2800" i="0" dirty="0" smtClean="0">
                <a:solidFill>
                  <a:srgbClr val="CC3300"/>
                </a:solidFill>
              </a:rPr>
              <a:t>)</a:t>
            </a:r>
            <a:r>
              <a:rPr lang="en-US" altLang="zh-CN" sz="2800" b="0" i="0" dirty="0" smtClean="0">
                <a:solidFill>
                  <a:srgbClr val="CC3300"/>
                </a:solidFill>
              </a:rPr>
              <a:t> </a:t>
            </a:r>
            <a:r>
              <a:rPr lang="en-US" altLang="zh-CN" sz="2800" i="0" dirty="0" smtClean="0">
                <a:solidFill>
                  <a:srgbClr val="CC3300"/>
                </a:solidFill>
              </a:rPr>
              <a: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return;</a:t>
            </a:r>
            <a:endParaRPr lang="en-US" altLang="zh-CN" sz="2800" b="0" i="0" dirty="0">
              <a:solidFill>
                <a:srgbClr val="CC3300"/>
              </a:solidFill>
            </a:endParaRPr>
          </a:p>
          <a:p>
            <a:pPr>
              <a:defRPr/>
            </a:pPr>
            <a:r>
              <a:rPr lang="en-US" altLang="zh-CN"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endParaRPr lang="zh-CN" altLang="en-US" sz="2800" b="0" i="0" dirty="0">
              <a:solidFill>
                <a:schemeClr val="accent2"/>
              </a:solidFill>
            </a:endParaRPr>
          </a:p>
          <a:p>
            <a:pPr>
              <a:defRPr/>
            </a:pPr>
            <a:r>
              <a:rPr lang="zh-CN" altLang="en-US" sz="2800" b="0" i="0" dirty="0">
                <a:solidFill>
                  <a:srgbClr val="CC3300"/>
                </a:solidFill>
              </a:rPr>
              <a:t>    </a:t>
            </a:r>
            <a:r>
              <a:rPr lang="en-US" altLang="zh-CN" sz="2800" b="0" i="0" dirty="0" smtClean="0">
                <a:solidFill>
                  <a:srgbClr val="CC3300"/>
                </a:solidFill>
              </a:rPr>
              <a:t>PreOrder1</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firstChild</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a:t>
            </a:r>
            <a:endParaRPr lang="en-US" altLang="zh-CN" sz="2800" i="0" dirty="0">
              <a:solidFill>
                <a:srgbClr val="CC3300"/>
              </a:solidFill>
            </a:endParaRPr>
          </a:p>
          <a:p>
            <a:pPr>
              <a:defRPr/>
            </a:pPr>
            <a:r>
              <a:rPr lang="en-US" altLang="zh-CN" sz="2800" b="0" i="0" dirty="0">
                <a:solidFill>
                  <a:srgbClr val="CC3300"/>
                </a:solidFill>
              </a:rPr>
              <a:t>    </a:t>
            </a:r>
            <a:r>
              <a:rPr lang="en-US" altLang="zh-CN" sz="2800" b="0" i="0" dirty="0" smtClean="0">
                <a:solidFill>
                  <a:srgbClr val="CC3300"/>
                </a:solidFill>
              </a:rPr>
              <a:t>PreOrder1</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nextSibling</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a:t>
            </a:r>
            <a:r>
              <a:rPr lang="en-US" altLang="zh-CN" sz="2800" b="0" i="0" dirty="0" smtClean="0">
                <a:solidFill>
                  <a:srgbClr val="CC3300"/>
                </a:solidFill>
              </a:rPr>
              <a:t>  </a:t>
            </a:r>
            <a:endParaRPr lang="en-US" altLang="zh-CN" sz="2800" b="0" i="0" dirty="0">
              <a:solidFill>
                <a:srgbClr val="CC3300"/>
              </a:solidFill>
            </a:endParaRPr>
          </a:p>
          <a:p>
            <a:pPr>
              <a:defRPr/>
            </a:pPr>
            <a:r>
              <a:rPr lang="en-US" altLang="zh-CN" sz="2800" i="0" dirty="0">
                <a:solidFill>
                  <a:srgbClr val="CC3300"/>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59</a:t>
            </a:fld>
            <a:endParaRPr lang="en-US" altLang="zh-CN"/>
          </a:p>
        </p:txBody>
      </p:sp>
      <p:sp>
        <p:nvSpPr>
          <p:cNvPr id="3" name="Text Box 4"/>
          <p:cNvSpPr txBox="1">
            <a:spLocks noChangeArrowheads="1"/>
          </p:cNvSpPr>
          <p:nvPr/>
        </p:nvSpPr>
        <p:spPr bwMode="auto">
          <a:xfrm>
            <a:off x="357188" y="928688"/>
            <a:ext cx="8382000" cy="4160837"/>
          </a:xfrm>
          <a:prstGeom prst="rect">
            <a:avLst/>
          </a:prstGeom>
          <a:noFill/>
          <a:ln w="9525">
            <a:noFill/>
            <a:miter lim="800000"/>
            <a:headEnd/>
            <a:tailEnd/>
          </a:ln>
          <a:effectLst/>
        </p:spPr>
        <p:txBody>
          <a:bodyPr>
            <a:spAutoFit/>
          </a:bodyPr>
          <a:lstStyle/>
          <a:p>
            <a:pPr>
              <a:defRPr/>
            </a:pPr>
            <a:r>
              <a:rPr lang="en-US" altLang="zh-CN" sz="3200" i="0" dirty="0">
                <a:effectLst>
                  <a:outerShdw blurRad="38100" dist="38100" dir="2700000" algn="tl">
                    <a:srgbClr val="C0C0C0"/>
                  </a:outerShdw>
                </a:effectLst>
                <a:ea typeface="仿宋_GB2312" pitchFamily="49" charset="-122"/>
              </a:rPr>
              <a:t>(6) </a:t>
            </a:r>
            <a:r>
              <a:rPr lang="zh-CN" altLang="en-US" sz="3200" i="0" dirty="0">
                <a:effectLst>
                  <a:outerShdw blurRad="38100" dist="38100" dir="2700000" algn="tl">
                    <a:srgbClr val="C0C0C0"/>
                  </a:outerShdw>
                </a:effectLst>
                <a:ea typeface="仿宋_GB2312" pitchFamily="49" charset="-122"/>
              </a:rPr>
              <a:t>借助二叉树实现树的后根遍历算法</a:t>
            </a:r>
            <a:endParaRPr lang="zh-CN" altLang="en-US" sz="3200" b="0" i="0" dirty="0">
              <a:ea typeface="仿宋_GB2312" pitchFamily="49" charset="-122"/>
            </a:endParaRPr>
          </a:p>
          <a:p>
            <a:pPr>
              <a:spcBef>
                <a:spcPct val="30000"/>
              </a:spcBef>
              <a:defRPr/>
            </a:pPr>
            <a:r>
              <a:rPr lang="en-US" altLang="zh-CN" sz="2800" i="0" dirty="0">
                <a:solidFill>
                  <a:srgbClr val="CC3300"/>
                </a:solidFill>
              </a:rPr>
              <a:t>template &lt;class Type&gt; void </a:t>
            </a:r>
            <a:r>
              <a:rPr lang="en-US" altLang="zh-CN" sz="2800" b="0" i="0" dirty="0">
                <a:solidFill>
                  <a:srgbClr val="CC3300"/>
                </a:solidFill>
              </a:rPr>
              <a:t>Tree </a:t>
            </a:r>
            <a:r>
              <a:rPr lang="en-US" altLang="zh-CN" sz="2800" i="0" dirty="0">
                <a:solidFill>
                  <a:srgbClr val="CC3300"/>
                </a:solidFill>
              </a:rPr>
              <a:t>&lt;Type&gt; ::</a:t>
            </a:r>
          </a:p>
          <a:p>
            <a:pPr>
              <a:defRPr/>
            </a:pPr>
            <a:r>
              <a:rPr lang="en-US" altLang="zh-CN" sz="2800" b="0" i="0" dirty="0" smtClean="0">
                <a:solidFill>
                  <a:srgbClr val="CC3300"/>
                </a:solidFill>
              </a:rPr>
              <a:t>PostOrder1</a:t>
            </a:r>
            <a:r>
              <a:rPr lang="en-US" altLang="zh-CN" sz="2800" i="0" dirty="0" smtClean="0">
                <a:solidFill>
                  <a:srgbClr val="CC3300"/>
                </a:solidFill>
              </a:rPr>
              <a: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t</a:t>
            </a:r>
            <a:r>
              <a:rPr lang="en-US" altLang="zh-CN" sz="2800" i="0" dirty="0">
                <a:solidFill>
                  <a:srgbClr val="CC3300"/>
                </a:solidFill>
              </a:rPr>
              <a:t>,</a:t>
            </a:r>
            <a:r>
              <a:rPr lang="en-US" altLang="zh-CN" sz="2800" b="0" i="0" dirty="0">
                <a:solidFill>
                  <a:srgbClr val="CC3300"/>
                </a:solidFill>
              </a:rPr>
              <a:t> </a:t>
            </a:r>
          </a:p>
          <a:p>
            <a:pPr>
              <a:defRPr/>
            </a:pPr>
            <a:r>
              <a:rPr lang="en-US" altLang="zh-CN" sz="2800" b="0" i="0" dirty="0">
                <a:solidFill>
                  <a:srgbClr val="CC3300"/>
                </a:solidFill>
              </a:rPr>
              <a:t>                  </a:t>
            </a:r>
            <a:r>
              <a:rPr lang="en-US" altLang="zh-CN" sz="2800" b="0" i="0" dirty="0" smtClean="0">
                <a:solidFill>
                  <a:srgbClr val="CC3300"/>
                </a:solidFill>
              </a:rPr>
              <a:t>        </a:t>
            </a:r>
            <a:r>
              <a:rPr lang="en-US" altLang="zh-CN" sz="2800" i="0" dirty="0" smtClean="0">
                <a:solidFill>
                  <a:srgbClr val="CC3300"/>
                </a:solidFill>
              </a:rPr>
              <a:t>void</a:t>
            </a:r>
            <a:r>
              <a:rPr lang="en-US" altLang="zh-CN" sz="2800" b="0" i="0" dirty="0" smtClean="0">
                <a:solidFill>
                  <a:srgbClr val="CC3300"/>
                </a:solidFill>
              </a:rPr>
              <a:t> </a:t>
            </a:r>
            <a:r>
              <a:rPr lang="en-US" altLang="zh-CN" sz="2800" i="0" dirty="0" smtClean="0">
                <a:solidFill>
                  <a:srgbClr val="CC3300"/>
                </a:solidFill>
              </a:rPr>
              <a:t>(*</a:t>
            </a:r>
            <a:r>
              <a:rPr lang="en-US" altLang="zh-CN" sz="2800" b="0" i="0" dirty="0" smtClean="0">
                <a:solidFill>
                  <a:srgbClr val="CC3300"/>
                </a:solidFill>
              </a:rPr>
              <a:t>visit</a:t>
            </a:r>
            <a:r>
              <a:rPr lang="en-US" altLang="zh-CN" sz="2800" i="0" dirty="0" smtClean="0">
                <a:solidFill>
                  <a:srgbClr val="CC3300"/>
                </a:solidFill>
              </a:rPr>
              <a:t>)</a:t>
            </a:r>
            <a:r>
              <a:rPr lang="en-US" altLang="zh-CN" sz="2800" b="0" i="0" dirty="0" smtClean="0">
                <a:solidFill>
                  <a:srgbClr val="CC3300"/>
                </a:solidFill>
              </a:rPr>
              <a:t> </a:t>
            </a:r>
            <a:r>
              <a:rPr lang="en-US" altLang="zh-CN" sz="2800" i="0" dirty="0" smtClean="0">
                <a:solidFill>
                  <a:srgbClr val="CC3300"/>
                </a:solidFill>
              </a:rPr>
              <a: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en-US" altLang="zh-CN" sz="2800" b="0" i="0" dirty="0">
              <a:solidFill>
                <a:srgbClr val="CC3300"/>
              </a:solidFill>
            </a:endParaRPr>
          </a:p>
          <a:p>
            <a:pPr>
              <a:defRPr/>
            </a:pPr>
            <a:r>
              <a:rPr lang="en-US" altLang="zh-CN" sz="2800" b="0" i="0" dirty="0">
                <a:solidFill>
                  <a:srgbClr val="CC3300"/>
                </a:solidFill>
              </a:rPr>
              <a:t>    </a:t>
            </a:r>
            <a:r>
              <a:rPr lang="en-US" altLang="zh-CN" sz="2800" i="0" dirty="0">
                <a:solidFill>
                  <a:srgbClr val="CC3300"/>
                </a:solidFill>
              </a:rPr>
              <a:t>if</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return;</a:t>
            </a:r>
            <a:endParaRPr lang="en-US" altLang="zh-CN" sz="2800" b="0" i="0" dirty="0">
              <a:solidFill>
                <a:srgbClr val="CC3300"/>
              </a:solidFill>
            </a:endParaRPr>
          </a:p>
          <a:p>
            <a:pPr>
              <a:defRPr/>
            </a:pPr>
            <a:r>
              <a:rPr lang="en-US" altLang="zh-CN" sz="2800" b="0" i="0" dirty="0">
                <a:solidFill>
                  <a:srgbClr val="CC3300"/>
                </a:solidFill>
              </a:rPr>
              <a:t>    </a:t>
            </a:r>
            <a:r>
              <a:rPr lang="en-US" altLang="zh-CN" sz="2800" b="0" i="0" dirty="0" smtClean="0">
                <a:solidFill>
                  <a:srgbClr val="CC3300"/>
                </a:solidFill>
              </a:rPr>
              <a:t>PostOrder1</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firstChild</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a:t>
            </a:r>
            <a:endParaRPr lang="en-US" altLang="zh-CN" sz="2800" i="0" dirty="0">
              <a:solidFill>
                <a:srgbClr val="CC3300"/>
              </a:solidFill>
            </a:endParaRPr>
          </a:p>
          <a:p>
            <a:pPr>
              <a:defRPr/>
            </a:pPr>
            <a:r>
              <a:rPr lang="en-US" altLang="zh-CN"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endParaRPr lang="zh-CN" altLang="en-US" sz="2800" b="0" i="0" dirty="0">
              <a:solidFill>
                <a:schemeClr val="accent2"/>
              </a:solidFill>
            </a:endParaRPr>
          </a:p>
          <a:p>
            <a:pPr>
              <a:defRPr/>
            </a:pPr>
            <a:r>
              <a:rPr lang="zh-CN" altLang="en-US" sz="2800" b="0" i="0" dirty="0">
                <a:solidFill>
                  <a:srgbClr val="CC3300"/>
                </a:solidFill>
              </a:rPr>
              <a:t>    </a:t>
            </a:r>
            <a:r>
              <a:rPr lang="en-US" altLang="zh-CN" sz="2800" b="0" i="0" dirty="0" smtClean="0">
                <a:solidFill>
                  <a:srgbClr val="CC3300"/>
                </a:solidFill>
              </a:rPr>
              <a:t>PostOrder1</a:t>
            </a:r>
            <a:r>
              <a:rPr lang="en-US" altLang="zh-CN" sz="2800" i="0" dirty="0" smtClean="0">
                <a:solidFill>
                  <a:srgbClr val="CC3300"/>
                </a:solidFill>
              </a:rPr>
              <a:t>(</a:t>
            </a:r>
            <a:r>
              <a:rPr lang="en-US" altLang="zh-CN" sz="2800" b="0" i="0" dirty="0" smtClean="0">
                <a:solidFill>
                  <a:srgbClr val="CC3300"/>
                </a:solidFill>
              </a:rPr>
              <a:t>t</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nextSibling</a:t>
            </a:r>
            <a:r>
              <a:rPr lang="en-US" altLang="zh-CN" sz="2800" i="0" dirty="0">
                <a:solidFill>
                  <a:srgbClr val="CC3300"/>
                </a:solidFill>
              </a:rPr>
              <a:t>,</a:t>
            </a:r>
            <a:r>
              <a:rPr lang="en-US" altLang="zh-CN" sz="2800" b="0" i="0" dirty="0">
                <a:solidFill>
                  <a:srgbClr val="CC3300"/>
                </a:solidFill>
              </a:rPr>
              <a:t> </a:t>
            </a:r>
            <a:r>
              <a:rPr lang="en-US" altLang="zh-CN" sz="2800" b="0" i="0" dirty="0" smtClean="0">
                <a:solidFill>
                  <a:srgbClr val="CC3300"/>
                </a:solidFill>
              </a:rPr>
              <a:t>visit</a:t>
            </a:r>
            <a:r>
              <a:rPr lang="en-US" altLang="zh-CN" sz="2800" i="0" dirty="0" smtClean="0">
                <a:solidFill>
                  <a:srgbClr val="CC3300"/>
                </a:solidFill>
              </a:rPr>
              <a:t>);</a:t>
            </a:r>
            <a:r>
              <a:rPr lang="en-US" altLang="zh-CN" sz="2800" b="0" i="0" dirty="0" smtClean="0">
                <a:solidFill>
                  <a:srgbClr val="CC3300"/>
                </a:solidFill>
              </a:rPr>
              <a:t>  </a:t>
            </a:r>
            <a:endParaRPr lang="en-US" altLang="zh-CN" sz="2800" b="0" i="0" dirty="0">
              <a:solidFill>
                <a:srgbClr val="CC3300"/>
              </a:solidFill>
            </a:endParaRPr>
          </a:p>
          <a:p>
            <a:pPr>
              <a:defRPr/>
            </a:pPr>
            <a:r>
              <a:rPr lang="en-US" altLang="zh-CN" sz="2800" i="0" dirty="0">
                <a:solidFill>
                  <a:srgbClr val="CC3300"/>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heckerboard(across)">
                                      <p:cBhvr>
                                        <p:cTn id="16" dur="500"/>
                                        <p:tgtEl>
                                          <p:spTgt spid="3">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heckerboard(across)">
                                      <p:cBhvr>
                                        <p:cTn id="19" dur="500"/>
                                        <p:tgtEl>
                                          <p:spTgt spid="3">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heckerboard(across)">
                                      <p:cBhvr>
                                        <p:cTn id="22" dur="500"/>
                                        <p:tgtEl>
                                          <p:spTgt spid="3">
                                            <p:txEl>
                                              <p:pRg st="8" end="8"/>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heckerboard(across)">
                                      <p:cBhvr>
                                        <p:cTn id="25" dur="500"/>
                                        <p:tgtEl>
                                          <p:spTgt spid="3">
                                            <p:txEl>
                                              <p:pRg st="2" end="2"/>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heckerboard(across)">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6</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其它有关概念</a:t>
            </a:r>
          </a:p>
        </p:txBody>
      </p:sp>
      <p:sp>
        <p:nvSpPr>
          <p:cNvPr id="4" name="内容占位符 2"/>
          <p:cNvSpPr txBox="1">
            <a:spLocks/>
          </p:cNvSpPr>
          <p:nvPr/>
        </p:nvSpPr>
        <p:spPr>
          <a:xfrm>
            <a:off x="683568" y="1556792"/>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rgbClr val="FF0000"/>
                </a:solidFill>
                <a:effectLst/>
                <a:uLnTx/>
                <a:uFillTx/>
                <a:latin typeface="+mn-lt"/>
                <a:ea typeface="+mn-ea"/>
                <a:cs typeface="+mn-cs"/>
              </a:rPr>
              <a:t>双亲、孩子、兄弟结点、路径、森林</a:t>
            </a:r>
            <a:endParaRPr kumimoji="1" lang="en-US" altLang="zh-CN" sz="32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rgbClr val="FF0000"/>
                </a:solidFill>
                <a:effectLst/>
                <a:uLnTx/>
                <a:uFillTx/>
                <a:latin typeface="+mn-lt"/>
                <a:ea typeface="+mn-ea"/>
                <a:cs typeface="+mn-cs"/>
              </a:rPr>
              <a:t>祖先</a:t>
            </a:r>
            <a:endParaRPr kumimoji="1" lang="en-US" altLang="zh-CN" sz="3200" i="0" u="none" strike="noStrike" kern="0" cap="none" spc="0" normalizeH="0" baseline="0" noProof="0" dirty="0" smtClean="0">
              <a:ln>
                <a:noFill/>
              </a:ln>
              <a:solidFill>
                <a:srgbClr val="FF0000"/>
              </a:solidFill>
              <a:effectLst/>
              <a:uLnTx/>
              <a:uFillTx/>
              <a:latin typeface="+mn-lt"/>
              <a:ea typeface="+mn-ea"/>
              <a:cs typeface="+mn-cs"/>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chemeClr val="accent2"/>
                </a:solidFill>
                <a:effectLst/>
                <a:uLnTx/>
                <a:uFillTx/>
                <a:latin typeface="+mn-lt"/>
                <a:ea typeface="+mn-ea"/>
              </a:rPr>
              <a:t>约定结点</a:t>
            </a:r>
            <a:r>
              <a:rPr kumimoji="1" lang="en-US" altLang="zh-CN" sz="2400" i="0" u="none" strike="noStrike" kern="0" cap="none" spc="0" normalizeH="0" baseline="0" noProof="0" dirty="0" err="1" smtClean="0">
                <a:ln>
                  <a:noFill/>
                </a:ln>
                <a:solidFill>
                  <a:schemeClr val="accent2"/>
                </a:solidFill>
                <a:effectLst/>
                <a:uLnTx/>
                <a:uFillTx/>
                <a:latin typeface="+mn-lt"/>
                <a:ea typeface="+mn-ea"/>
              </a:rPr>
              <a:t>k</a:t>
            </a:r>
            <a:r>
              <a:rPr kumimoji="1" lang="en-US" altLang="zh-CN" sz="2400" i="0" u="none" strike="noStrike" kern="0" cap="none" spc="0" normalizeH="0" baseline="-25000" noProof="0" dirty="0" err="1" smtClean="0">
                <a:ln>
                  <a:noFill/>
                </a:ln>
                <a:solidFill>
                  <a:schemeClr val="accent2"/>
                </a:solidFill>
                <a:effectLst/>
                <a:uLnTx/>
                <a:uFillTx/>
                <a:latin typeface="+mn-lt"/>
                <a:ea typeface="+mn-ea"/>
              </a:rPr>
              <a:t>i</a:t>
            </a:r>
            <a:r>
              <a:rPr kumimoji="1" lang="zh-CN" altLang="en-US" sz="2400" i="0" u="none" strike="noStrike" kern="0" cap="none" spc="0" normalizeH="0" baseline="0" noProof="0" dirty="0" smtClean="0">
                <a:ln>
                  <a:noFill/>
                </a:ln>
                <a:solidFill>
                  <a:schemeClr val="accent2"/>
                </a:solidFill>
                <a:effectLst/>
                <a:uLnTx/>
                <a:uFillTx/>
                <a:latin typeface="+mn-lt"/>
                <a:ea typeface="+mn-ea"/>
              </a:rPr>
              <a:t>的祖先不包括结点</a:t>
            </a:r>
            <a:r>
              <a:rPr kumimoji="1" lang="en-US" altLang="zh-CN" sz="2400" i="0" u="none" strike="noStrike" kern="0" cap="none" spc="0" normalizeH="0" baseline="0" noProof="0" dirty="0" err="1" smtClean="0">
                <a:ln>
                  <a:noFill/>
                </a:ln>
                <a:solidFill>
                  <a:schemeClr val="accent2"/>
                </a:solidFill>
                <a:effectLst/>
                <a:uLnTx/>
                <a:uFillTx/>
                <a:latin typeface="+mn-lt"/>
                <a:ea typeface="+mn-ea"/>
              </a:rPr>
              <a:t>k</a:t>
            </a:r>
            <a:r>
              <a:rPr kumimoji="1" lang="en-US" altLang="zh-CN" sz="2400" i="0" u="none" strike="noStrike" kern="0" cap="none" spc="0" normalizeH="0" baseline="-25000" noProof="0" dirty="0" err="1" smtClean="0">
                <a:ln>
                  <a:noFill/>
                </a:ln>
                <a:solidFill>
                  <a:schemeClr val="accent2"/>
                </a:solidFill>
                <a:effectLst/>
                <a:uLnTx/>
                <a:uFillTx/>
                <a:latin typeface="+mn-lt"/>
                <a:ea typeface="+mn-ea"/>
              </a:rPr>
              <a:t>i</a:t>
            </a:r>
            <a:r>
              <a:rPr kumimoji="1" lang="zh-CN" altLang="en-US" sz="2400" i="0" u="none" strike="noStrike" kern="0" cap="none" spc="0" normalizeH="0" baseline="0" noProof="0" dirty="0" smtClean="0">
                <a:ln>
                  <a:noFill/>
                </a:ln>
                <a:solidFill>
                  <a:schemeClr val="accent2"/>
                </a:solidFill>
                <a:effectLst/>
                <a:uLnTx/>
                <a:uFillTx/>
                <a:latin typeface="+mn-lt"/>
                <a:ea typeface="+mn-ea"/>
              </a:rPr>
              <a:t>本身。</a:t>
            </a:r>
            <a:endParaRPr kumimoji="1" lang="en-US" altLang="zh-CN" sz="2400" i="0" u="none" strike="noStrike" kern="0" cap="none" spc="0" normalizeH="0" baseline="0" noProof="0" dirty="0" smtClean="0">
              <a:ln>
                <a:noFill/>
              </a:ln>
              <a:solidFill>
                <a:schemeClr val="accent2"/>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sng" strike="noStrike" kern="0" cap="none" spc="0" normalizeH="0" baseline="0" noProof="0" dirty="0" smtClean="0">
                <a:ln>
                  <a:noFill/>
                </a:ln>
                <a:solidFill>
                  <a:srgbClr val="009900"/>
                </a:solidFill>
                <a:effectLst/>
                <a:uLnTx/>
                <a:uFillTx/>
                <a:latin typeface="+mn-lt"/>
                <a:ea typeface="+mn-ea"/>
              </a:rPr>
              <a:t>后代</a:t>
            </a:r>
            <a:endParaRPr kumimoji="1" lang="en-US" altLang="zh-CN" sz="2800" i="0" u="sng" strike="noStrike" kern="0" cap="none" spc="0" normalizeH="0" baseline="0" noProof="0" dirty="0" smtClean="0">
              <a:ln>
                <a:noFill/>
              </a:ln>
              <a:solidFill>
                <a:srgbClr val="0099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chemeClr val="accent2"/>
                </a:solidFill>
                <a:effectLst/>
                <a:uLnTx/>
                <a:uFillTx/>
                <a:latin typeface="+mn-lt"/>
                <a:ea typeface="+mn-ea"/>
              </a:rPr>
              <a:t>约定结点</a:t>
            </a:r>
            <a:r>
              <a:rPr kumimoji="1" lang="en-US" altLang="zh-CN" sz="2400" i="0" u="none" strike="noStrike" kern="0" cap="none" spc="0" normalizeH="0" baseline="0" noProof="0" dirty="0" err="1" smtClean="0">
                <a:ln>
                  <a:noFill/>
                </a:ln>
                <a:solidFill>
                  <a:schemeClr val="accent2"/>
                </a:solidFill>
                <a:effectLst/>
                <a:uLnTx/>
                <a:uFillTx/>
                <a:latin typeface="+mn-lt"/>
                <a:ea typeface="+mn-ea"/>
              </a:rPr>
              <a:t>k</a:t>
            </a:r>
            <a:r>
              <a:rPr kumimoji="1" lang="en-US" altLang="zh-CN" sz="2400" i="0" u="none" strike="noStrike" kern="0" cap="none" spc="0" normalizeH="0" baseline="-25000" noProof="0" dirty="0" err="1" smtClean="0">
                <a:ln>
                  <a:noFill/>
                </a:ln>
                <a:solidFill>
                  <a:schemeClr val="accent2"/>
                </a:solidFill>
                <a:effectLst/>
                <a:uLnTx/>
                <a:uFillTx/>
                <a:latin typeface="+mn-lt"/>
                <a:ea typeface="+mn-ea"/>
              </a:rPr>
              <a:t>i</a:t>
            </a:r>
            <a:r>
              <a:rPr kumimoji="1" lang="zh-CN" altLang="en-US" sz="2400" i="0" u="none" strike="noStrike" kern="0" cap="none" spc="0" normalizeH="0" baseline="0" noProof="0" dirty="0" smtClean="0">
                <a:ln>
                  <a:noFill/>
                </a:ln>
                <a:solidFill>
                  <a:schemeClr val="accent2"/>
                </a:solidFill>
                <a:effectLst/>
                <a:uLnTx/>
                <a:uFillTx/>
                <a:latin typeface="+mn-lt"/>
                <a:ea typeface="+mn-ea"/>
              </a:rPr>
              <a:t>的后代不包括结点</a:t>
            </a:r>
            <a:r>
              <a:rPr kumimoji="1" lang="en-US" altLang="zh-CN" sz="2400" i="0" u="none" strike="noStrike" kern="0" cap="none" spc="0" normalizeH="0" baseline="0" noProof="0" dirty="0" err="1" smtClean="0">
                <a:ln>
                  <a:noFill/>
                </a:ln>
                <a:solidFill>
                  <a:schemeClr val="accent2"/>
                </a:solidFill>
                <a:effectLst/>
                <a:uLnTx/>
                <a:uFillTx/>
                <a:latin typeface="+mn-lt"/>
                <a:ea typeface="+mn-ea"/>
              </a:rPr>
              <a:t>k</a:t>
            </a:r>
            <a:r>
              <a:rPr kumimoji="1" lang="en-US" altLang="zh-CN" sz="2400" i="0" u="none" strike="noStrike" kern="0" cap="none" spc="0" normalizeH="0" baseline="-25000" noProof="0" dirty="0" err="1" smtClean="0">
                <a:ln>
                  <a:noFill/>
                </a:ln>
                <a:solidFill>
                  <a:schemeClr val="accent2"/>
                </a:solidFill>
                <a:effectLst/>
                <a:uLnTx/>
                <a:uFillTx/>
                <a:latin typeface="+mn-lt"/>
                <a:ea typeface="+mn-ea"/>
              </a:rPr>
              <a:t>i</a:t>
            </a:r>
            <a:r>
              <a:rPr kumimoji="1" lang="zh-CN" altLang="en-US" sz="2400" i="0" u="none" strike="noStrike" kern="0" cap="none" spc="0" normalizeH="0" baseline="0" noProof="0" dirty="0" smtClean="0">
                <a:ln>
                  <a:noFill/>
                </a:ln>
                <a:solidFill>
                  <a:schemeClr val="accent2"/>
                </a:solidFill>
                <a:effectLst/>
                <a:uLnTx/>
                <a:uFillTx/>
                <a:latin typeface="+mn-lt"/>
                <a:ea typeface="+mn-ea"/>
              </a:rPr>
              <a:t>本身。</a:t>
            </a:r>
            <a:endParaRPr kumimoji="1" lang="en-US" altLang="zh-CN" sz="2400" i="0" u="none" strike="noStrike" kern="0" cap="none" spc="0" normalizeH="0" baseline="0" noProof="0" dirty="0" smtClean="0">
              <a:ln>
                <a:noFill/>
              </a:ln>
              <a:solidFill>
                <a:schemeClr val="accent2"/>
              </a:solidFill>
              <a:effectLst/>
              <a:uLnTx/>
              <a:uFillTx/>
              <a:latin typeface="+mn-lt"/>
              <a:ea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rgbClr val="006600"/>
                </a:solidFill>
                <a:effectLst/>
                <a:uLnTx/>
                <a:uFillTx/>
                <a:latin typeface="+mn-lt"/>
                <a:ea typeface="+mn-ea"/>
                <a:cs typeface="+mn-cs"/>
              </a:rPr>
              <a:t>如果给树中的每个结点的每棵子树规定好它们的序号，那么称此树为有序树。</a:t>
            </a:r>
            <a:endParaRPr kumimoji="1" lang="en-US" altLang="zh-CN" sz="3200" i="0" u="none" strike="noStrike" kern="0" cap="none" spc="0" normalizeH="0" baseline="0" noProof="0" dirty="0" smtClean="0">
              <a:ln>
                <a:noFill/>
              </a:ln>
              <a:solidFill>
                <a:srgbClr val="006600"/>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60</a:t>
            </a:fld>
            <a:endParaRPr lang="en-US" altLang="zh-CN"/>
          </a:p>
        </p:txBody>
      </p:sp>
      <p:sp>
        <p:nvSpPr>
          <p:cNvPr id="3" name="Rectangle 2"/>
          <p:cNvSpPr>
            <a:spLocks noChangeArrowheads="1"/>
          </p:cNvSpPr>
          <p:nvPr/>
        </p:nvSpPr>
        <p:spPr bwMode="auto">
          <a:xfrm>
            <a:off x="417513" y="450850"/>
            <a:ext cx="8421687" cy="579438"/>
          </a:xfrm>
          <a:prstGeom prst="rect">
            <a:avLst/>
          </a:prstGeom>
          <a:noFill/>
          <a:ln w="9525">
            <a:noFill/>
            <a:miter lim="800000"/>
            <a:headEnd/>
            <a:tailEnd/>
          </a:ln>
        </p:spPr>
        <p:txBody>
          <a:bodyPr>
            <a:spAutoFit/>
          </a:bodyPr>
          <a:lstStyle/>
          <a:p>
            <a:r>
              <a:rPr lang="en-US" altLang="zh-CN" sz="3200" b="0" i="0">
                <a:solidFill>
                  <a:srgbClr val="CC3300"/>
                </a:solidFill>
              </a:rPr>
              <a:t>        </a:t>
            </a:r>
          </a:p>
        </p:txBody>
      </p:sp>
      <p:sp>
        <p:nvSpPr>
          <p:cNvPr id="4" name="Rectangle 3"/>
          <p:cNvSpPr>
            <a:spLocks noChangeArrowheads="1"/>
          </p:cNvSpPr>
          <p:nvPr/>
        </p:nvSpPr>
        <p:spPr bwMode="auto">
          <a:xfrm>
            <a:off x="409575" y="795338"/>
            <a:ext cx="5891213" cy="641350"/>
          </a:xfrm>
          <a:prstGeom prst="rect">
            <a:avLst/>
          </a:prstGeom>
          <a:noFill/>
          <a:ln w="38100">
            <a:noFill/>
            <a:miter lim="800000"/>
            <a:headEnd/>
            <a:tailEnd/>
          </a:ln>
          <a:effectLst/>
        </p:spPr>
        <p:txBody>
          <a:bodyPr anchor="ctr">
            <a:spAutoFit/>
          </a:bodyPr>
          <a:lstStyle/>
          <a:p>
            <a:pPr algn="ctr">
              <a:defRPr/>
            </a:pPr>
            <a:r>
              <a:rPr lang="zh-CN" altLang="en-US" sz="3600" i="0" u="sng">
                <a:solidFill>
                  <a:schemeClr val="tx2"/>
                </a:solidFill>
                <a:effectLst>
                  <a:outerShdw blurRad="38100" dist="38100" dir="2700000" algn="tl">
                    <a:srgbClr val="C0C0C0"/>
                  </a:outerShdw>
                </a:effectLst>
                <a:ea typeface="仿宋_GB2312" pitchFamily="49" charset="-122"/>
              </a:rPr>
              <a:t>广度优先（层次次序）遍历</a:t>
            </a:r>
          </a:p>
        </p:txBody>
      </p:sp>
      <p:sp>
        <p:nvSpPr>
          <p:cNvPr id="5" name="Text Box 5"/>
          <p:cNvSpPr txBox="1">
            <a:spLocks noChangeArrowheads="1"/>
          </p:cNvSpPr>
          <p:nvPr/>
        </p:nvSpPr>
        <p:spPr bwMode="auto">
          <a:xfrm>
            <a:off x="611188" y="1484313"/>
            <a:ext cx="4897437" cy="1031875"/>
          </a:xfrm>
          <a:prstGeom prst="rect">
            <a:avLst/>
          </a:prstGeom>
          <a:noFill/>
          <a:ln w="9525">
            <a:noFill/>
            <a:miter lim="800000"/>
            <a:headEnd/>
            <a:tailEnd/>
          </a:ln>
          <a:effectLst/>
        </p:spPr>
        <p:txBody>
          <a:bodyPr>
            <a:spAutoFit/>
          </a:bodyPr>
          <a:lstStyle/>
          <a:p>
            <a:pPr>
              <a:spcBef>
                <a:spcPct val="20000"/>
              </a:spcBef>
              <a:defRPr/>
            </a:pPr>
            <a:r>
              <a:rPr lang="zh-CN" altLang="zh-CN" sz="2800" i="0" dirty="0">
                <a:solidFill>
                  <a:srgbClr val="000099"/>
                </a:solidFill>
                <a:effectLst>
                  <a:outerShdw blurRad="38100" dist="38100" dir="2700000" algn="tl">
                    <a:srgbClr val="C0C0C0"/>
                  </a:outerShdw>
                </a:effectLst>
                <a:ea typeface="仿宋_GB2312" pitchFamily="49" charset="-122"/>
              </a:rPr>
              <a:t>按广度优先次序遍历树的结果</a:t>
            </a:r>
            <a:endParaRPr lang="zh-CN" altLang="zh-CN" sz="2800" i="0" dirty="0">
              <a:solidFill>
                <a:srgbClr val="CC3300"/>
              </a:solidFill>
            </a:endParaRPr>
          </a:p>
          <a:p>
            <a:pPr>
              <a:spcBef>
                <a:spcPct val="20000"/>
              </a:spcBef>
              <a:defRPr/>
            </a:pPr>
            <a:r>
              <a:rPr lang="zh-CN" altLang="zh-CN" sz="2800" i="0" dirty="0">
                <a:solidFill>
                  <a:srgbClr val="CC3300"/>
                </a:solidFill>
              </a:rPr>
              <a:t>        </a:t>
            </a:r>
            <a:r>
              <a:rPr lang="en-US" altLang="zh-CN" sz="2800" i="0" dirty="0">
                <a:solidFill>
                  <a:schemeClr val="tx2"/>
                </a:solidFill>
              </a:rPr>
              <a:t>ABCDEFG</a:t>
            </a:r>
            <a:endParaRPr lang="en-US" altLang="zh-CN" sz="2800" b="0" i="0" dirty="0">
              <a:solidFill>
                <a:schemeClr val="tx2"/>
              </a:solidFill>
            </a:endParaRPr>
          </a:p>
        </p:txBody>
      </p:sp>
      <p:grpSp>
        <p:nvGrpSpPr>
          <p:cNvPr id="6" name="Group 23"/>
          <p:cNvGrpSpPr>
            <a:grpSpLocks/>
          </p:cNvGrpSpPr>
          <p:nvPr/>
        </p:nvGrpSpPr>
        <p:grpSpPr bwMode="auto">
          <a:xfrm>
            <a:off x="6491288" y="773113"/>
            <a:ext cx="2032000" cy="2144712"/>
            <a:chOff x="3772" y="2014"/>
            <a:chExt cx="1644" cy="2166"/>
          </a:xfrm>
        </p:grpSpPr>
        <p:sp>
          <p:nvSpPr>
            <p:cNvPr id="7" name="Line 4"/>
            <p:cNvSpPr>
              <a:spLocks noChangeShapeType="1"/>
            </p:cNvSpPr>
            <p:nvPr/>
          </p:nvSpPr>
          <p:spPr bwMode="auto">
            <a:xfrm flipH="1">
              <a:off x="4896" y="3600"/>
              <a:ext cx="288" cy="288"/>
            </a:xfrm>
            <a:prstGeom prst="line">
              <a:avLst/>
            </a:prstGeom>
            <a:noFill/>
            <a:ln w="28575">
              <a:solidFill>
                <a:schemeClr val="accent2"/>
              </a:solidFill>
              <a:round/>
              <a:headEnd/>
              <a:tailEnd/>
            </a:ln>
          </p:spPr>
          <p:txBody>
            <a:bodyPr wrap="none" anchor="ctr"/>
            <a:lstStyle/>
            <a:p>
              <a:endParaRPr lang="zh-CN" altLang="en-US"/>
            </a:p>
          </p:txBody>
        </p:sp>
        <p:sp>
          <p:nvSpPr>
            <p:cNvPr id="8" name="Line 6"/>
            <p:cNvSpPr>
              <a:spLocks noChangeShapeType="1"/>
            </p:cNvSpPr>
            <p:nvPr/>
          </p:nvSpPr>
          <p:spPr bwMode="auto">
            <a:xfrm>
              <a:off x="3984" y="3120"/>
              <a:ext cx="288" cy="288"/>
            </a:xfrm>
            <a:prstGeom prst="line">
              <a:avLst/>
            </a:prstGeom>
            <a:noFill/>
            <a:ln w="38100">
              <a:solidFill>
                <a:schemeClr val="accent2"/>
              </a:solidFill>
              <a:round/>
              <a:headEnd/>
              <a:tailEnd/>
            </a:ln>
          </p:spPr>
          <p:txBody>
            <a:bodyPr wrap="none" anchor="ctr"/>
            <a:lstStyle/>
            <a:p>
              <a:endParaRPr lang="zh-CN" altLang="en-US"/>
            </a:p>
          </p:txBody>
        </p:sp>
        <p:sp>
          <p:nvSpPr>
            <p:cNvPr id="9" name="Line 7"/>
            <p:cNvSpPr>
              <a:spLocks noChangeShapeType="1"/>
            </p:cNvSpPr>
            <p:nvPr/>
          </p:nvSpPr>
          <p:spPr bwMode="auto">
            <a:xfrm flipH="1">
              <a:off x="3984" y="2352"/>
              <a:ext cx="672" cy="672"/>
            </a:xfrm>
            <a:prstGeom prst="line">
              <a:avLst/>
            </a:prstGeom>
            <a:noFill/>
            <a:ln w="28575">
              <a:solidFill>
                <a:schemeClr val="accent2"/>
              </a:solidFill>
              <a:round/>
              <a:headEnd/>
              <a:tailEnd/>
            </a:ln>
          </p:spPr>
          <p:txBody>
            <a:bodyPr wrap="none" anchor="ctr"/>
            <a:lstStyle/>
            <a:p>
              <a:endParaRPr lang="zh-CN" altLang="en-US"/>
            </a:p>
          </p:txBody>
        </p:sp>
        <p:sp>
          <p:nvSpPr>
            <p:cNvPr id="10" name="Line 8"/>
            <p:cNvSpPr>
              <a:spLocks noChangeShapeType="1"/>
            </p:cNvSpPr>
            <p:nvPr/>
          </p:nvSpPr>
          <p:spPr bwMode="auto">
            <a:xfrm>
              <a:off x="4416" y="2775"/>
              <a:ext cx="768" cy="729"/>
            </a:xfrm>
            <a:prstGeom prst="line">
              <a:avLst/>
            </a:prstGeom>
            <a:noFill/>
            <a:ln w="28575">
              <a:solidFill>
                <a:schemeClr val="accent2"/>
              </a:solidFill>
              <a:round/>
              <a:headEnd/>
              <a:tailEnd/>
            </a:ln>
          </p:spPr>
          <p:txBody>
            <a:bodyPr wrap="none" anchor="ctr"/>
            <a:lstStyle/>
            <a:p>
              <a:endParaRPr lang="zh-CN" altLang="en-US"/>
            </a:p>
          </p:txBody>
        </p:sp>
        <p:sp>
          <p:nvSpPr>
            <p:cNvPr id="11" name="Oval 9"/>
            <p:cNvSpPr>
              <a:spLocks noChangeArrowheads="1"/>
            </p:cNvSpPr>
            <p:nvPr/>
          </p:nvSpPr>
          <p:spPr bwMode="auto">
            <a:xfrm>
              <a:off x="4561" y="2160"/>
              <a:ext cx="289" cy="289"/>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2" name="Oval 10"/>
            <p:cNvSpPr>
              <a:spLocks noChangeArrowheads="1"/>
            </p:cNvSpPr>
            <p:nvPr/>
          </p:nvSpPr>
          <p:spPr bwMode="auto">
            <a:xfrm>
              <a:off x="4177" y="2545"/>
              <a:ext cx="289" cy="28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3" name="Oval 11"/>
            <p:cNvSpPr>
              <a:spLocks noChangeArrowheads="1"/>
            </p:cNvSpPr>
            <p:nvPr/>
          </p:nvSpPr>
          <p:spPr bwMode="auto">
            <a:xfrm>
              <a:off x="5088" y="3399"/>
              <a:ext cx="288" cy="289"/>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4" name="Oval 12"/>
            <p:cNvSpPr>
              <a:spLocks noChangeArrowheads="1"/>
            </p:cNvSpPr>
            <p:nvPr/>
          </p:nvSpPr>
          <p:spPr bwMode="auto">
            <a:xfrm>
              <a:off x="4656" y="2976"/>
              <a:ext cx="289" cy="289"/>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5" name="Oval 13"/>
            <p:cNvSpPr>
              <a:spLocks noChangeArrowheads="1"/>
            </p:cNvSpPr>
            <p:nvPr/>
          </p:nvSpPr>
          <p:spPr bwMode="auto">
            <a:xfrm>
              <a:off x="3793" y="2928"/>
              <a:ext cx="289" cy="289"/>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16" name="Text Box 14"/>
            <p:cNvSpPr txBox="1">
              <a:spLocks noChangeArrowheads="1"/>
            </p:cNvSpPr>
            <p:nvPr/>
          </p:nvSpPr>
          <p:spPr bwMode="auto">
            <a:xfrm>
              <a:off x="4532" y="2014"/>
              <a:ext cx="357" cy="524"/>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17" name="Text Box 15"/>
            <p:cNvSpPr txBox="1">
              <a:spLocks noChangeArrowheads="1"/>
            </p:cNvSpPr>
            <p:nvPr/>
          </p:nvSpPr>
          <p:spPr bwMode="auto">
            <a:xfrm>
              <a:off x="4161" y="2407"/>
              <a:ext cx="341" cy="524"/>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18" name="Text Box 16"/>
            <p:cNvSpPr txBox="1">
              <a:spLocks noChangeArrowheads="1"/>
            </p:cNvSpPr>
            <p:nvPr/>
          </p:nvSpPr>
          <p:spPr bwMode="auto">
            <a:xfrm>
              <a:off x="4656" y="2840"/>
              <a:ext cx="278" cy="524"/>
            </a:xfrm>
            <a:prstGeom prst="rect">
              <a:avLst/>
            </a:prstGeom>
            <a:noFill/>
            <a:ln w="38100">
              <a:noFill/>
              <a:miter lim="800000"/>
              <a:headEnd/>
              <a:tailEnd/>
            </a:ln>
          </p:spPr>
          <p:txBody>
            <a:bodyPr anchor="ctr">
              <a:spAutoFit/>
            </a:bodyPr>
            <a:lstStyle/>
            <a:p>
              <a:pPr algn="ctr"/>
              <a:r>
                <a:rPr lang="en-US" altLang="zh-CN" sz="2800" i="0">
                  <a:solidFill>
                    <a:srgbClr val="CC3300"/>
                  </a:solidFill>
                </a:rPr>
                <a:t>C</a:t>
              </a:r>
              <a:endParaRPr lang="en-US" altLang="zh-CN" b="0" i="0"/>
            </a:p>
          </p:txBody>
        </p:sp>
        <p:sp>
          <p:nvSpPr>
            <p:cNvPr id="19" name="Text Box 17"/>
            <p:cNvSpPr txBox="1">
              <a:spLocks noChangeArrowheads="1"/>
            </p:cNvSpPr>
            <p:nvPr/>
          </p:nvSpPr>
          <p:spPr bwMode="auto">
            <a:xfrm>
              <a:off x="3772" y="2792"/>
              <a:ext cx="340" cy="524"/>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20" name="Text Box 18"/>
            <p:cNvSpPr txBox="1">
              <a:spLocks noChangeArrowheads="1"/>
            </p:cNvSpPr>
            <p:nvPr/>
          </p:nvSpPr>
          <p:spPr bwMode="auto">
            <a:xfrm>
              <a:off x="5059" y="3263"/>
              <a:ext cx="357" cy="524"/>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21" name="Oval 19"/>
            <p:cNvSpPr>
              <a:spLocks noChangeArrowheads="1"/>
            </p:cNvSpPr>
            <p:nvPr/>
          </p:nvSpPr>
          <p:spPr bwMode="auto">
            <a:xfrm>
              <a:off x="4704" y="3792"/>
              <a:ext cx="288" cy="289"/>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 name="Text Box 20"/>
            <p:cNvSpPr txBox="1">
              <a:spLocks noChangeArrowheads="1"/>
            </p:cNvSpPr>
            <p:nvPr/>
          </p:nvSpPr>
          <p:spPr bwMode="auto">
            <a:xfrm>
              <a:off x="4667" y="3656"/>
              <a:ext cx="372" cy="524"/>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
          <p:nvSpPr>
            <p:cNvPr id="23" name="Oval 21"/>
            <p:cNvSpPr>
              <a:spLocks noChangeArrowheads="1"/>
            </p:cNvSpPr>
            <p:nvPr/>
          </p:nvSpPr>
          <p:spPr bwMode="auto">
            <a:xfrm>
              <a:off x="4224" y="3361"/>
              <a:ext cx="288" cy="28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4" name="Text Box 22"/>
            <p:cNvSpPr txBox="1">
              <a:spLocks noChangeArrowheads="1"/>
            </p:cNvSpPr>
            <p:nvPr/>
          </p:nvSpPr>
          <p:spPr bwMode="auto">
            <a:xfrm>
              <a:off x="4211" y="3263"/>
              <a:ext cx="325" cy="524"/>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grpSp>
      <p:sp>
        <p:nvSpPr>
          <p:cNvPr id="25" name="Text Box 24"/>
          <p:cNvSpPr txBox="1">
            <a:spLocks noChangeArrowheads="1"/>
          </p:cNvSpPr>
          <p:nvPr/>
        </p:nvSpPr>
        <p:spPr bwMode="auto">
          <a:xfrm>
            <a:off x="468313" y="2492375"/>
            <a:ext cx="8305800" cy="3540125"/>
          </a:xfrm>
          <a:prstGeom prst="rect">
            <a:avLst/>
          </a:prstGeom>
          <a:noFill/>
          <a:ln w="9525">
            <a:noFill/>
            <a:miter lim="800000"/>
            <a:headEnd/>
            <a:tailEnd/>
          </a:ln>
        </p:spPr>
        <p:txBody>
          <a:bodyPr>
            <a:spAutoFit/>
          </a:bodyPr>
          <a:lstStyle/>
          <a:p>
            <a:r>
              <a:rPr lang="en-US" altLang="zh-CN" sz="2800" i="0" dirty="0">
                <a:solidFill>
                  <a:srgbClr val="CC3300"/>
                </a:solidFill>
              </a:rPr>
              <a:t>template &lt;class Type&gt; void </a:t>
            </a:r>
            <a:r>
              <a:rPr lang="en-US" altLang="zh-CN" sz="2800" b="0" i="0" dirty="0">
                <a:solidFill>
                  <a:srgbClr val="CC3300"/>
                </a:solidFill>
              </a:rPr>
              <a:t>Tree </a:t>
            </a:r>
            <a:r>
              <a:rPr lang="en-US" altLang="zh-CN" sz="2800" i="0" dirty="0">
                <a:solidFill>
                  <a:srgbClr val="CC3300"/>
                </a:solidFill>
              </a:rPr>
              <a:t>&lt;Type&gt; ::  </a:t>
            </a:r>
            <a:r>
              <a:rPr lang="en-US" altLang="zh-CN" sz="2800" b="0" i="0" dirty="0" err="1" smtClean="0">
                <a:solidFill>
                  <a:srgbClr val="CC3300"/>
                </a:solidFill>
              </a:rPr>
              <a:t>LevelOrder</a:t>
            </a:r>
            <a:r>
              <a:rPr lang="en-US" altLang="zh-CN" sz="2800" i="0" dirty="0" smtClean="0">
                <a:solidFill>
                  <a:srgbClr val="CC3300"/>
                </a:solidFill>
              </a:rPr>
              <a:t>(</a:t>
            </a:r>
            <a:r>
              <a:rPr lang="en-US" altLang="zh-CN" sz="2800" b="0" i="0" dirty="0" err="1" smtClean="0">
                <a:solidFill>
                  <a:srgbClr val="CC3300"/>
                </a:solidFill>
              </a:rPr>
              <a:t>ostream</a:t>
            </a:r>
            <a:r>
              <a:rPr lang="en-US" altLang="zh-CN" sz="2800" b="0" i="0" dirty="0" smtClean="0">
                <a:solidFill>
                  <a:srgbClr val="CC3300"/>
                </a:solidFill>
              </a:rPr>
              <a:t> </a:t>
            </a:r>
            <a:r>
              <a:rPr lang="en-US" altLang="zh-CN" sz="2800" i="0" dirty="0">
                <a:solidFill>
                  <a:srgbClr val="CC3300"/>
                </a:solidFill>
              </a:rPr>
              <a:t>&amp;</a:t>
            </a:r>
            <a:r>
              <a:rPr lang="en-US" altLang="zh-CN" sz="2800" b="0" i="0" dirty="0">
                <a:solidFill>
                  <a:srgbClr val="CC3300"/>
                </a:solidFill>
              </a:rPr>
              <a:t>out</a:t>
            </a:r>
            <a:r>
              <a:rPr lang="en-US" altLang="zh-CN" sz="2800" i="0" dirty="0">
                <a:solidFill>
                  <a:srgbClr val="CC3300"/>
                </a:solidFill>
              </a:rPr>
              <a:t>,</a:t>
            </a:r>
            <a:r>
              <a:rPr lang="en-US" altLang="zh-CN" sz="2800" b="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p>
          <a:p>
            <a:r>
              <a:rPr lang="en-US" altLang="zh-CN" sz="2800" i="0" dirty="0">
                <a:solidFill>
                  <a:schemeClr val="hlink"/>
                </a:solidFill>
              </a:rPr>
              <a:t>//</a:t>
            </a:r>
            <a:r>
              <a:rPr lang="zh-CN" altLang="en-US" sz="2800" b="0" i="0" dirty="0">
                <a:solidFill>
                  <a:schemeClr val="hlink"/>
                </a:solidFill>
                <a:ea typeface="隶书" pitchFamily="49" charset="-122"/>
              </a:rPr>
              <a:t>按广度优先次序分层遍历树 </a:t>
            </a:r>
          </a:p>
          <a:p>
            <a:r>
              <a:rPr lang="en-US" altLang="zh-CN" sz="2800" i="0" dirty="0">
                <a:solidFill>
                  <a:schemeClr val="hlink"/>
                </a:solidFill>
                <a:ea typeface="隶书" pitchFamily="49" charset="-122"/>
              </a:rPr>
              <a:t>//</a:t>
            </a:r>
            <a:r>
              <a:rPr lang="zh-CN" altLang="en-US" sz="2800" b="0" i="0" dirty="0">
                <a:solidFill>
                  <a:schemeClr val="hlink"/>
                </a:solidFill>
                <a:ea typeface="隶书" pitchFamily="49" charset="-122"/>
              </a:rPr>
              <a:t>树的根结点是当前</a:t>
            </a:r>
            <a:r>
              <a:rPr lang="zh-CN" altLang="en-US" sz="2800" b="0" i="0" dirty="0" smtClean="0">
                <a:solidFill>
                  <a:schemeClr val="hlink"/>
                </a:solidFill>
                <a:ea typeface="隶书" pitchFamily="49" charset="-122"/>
              </a:rPr>
              <a:t>指针</a:t>
            </a:r>
            <a:r>
              <a:rPr lang="en-US" altLang="zh-CN" sz="2800" i="0" dirty="0" smtClean="0">
                <a:solidFill>
                  <a:schemeClr val="tx2"/>
                </a:solidFill>
              </a:rPr>
              <a:t>p</a:t>
            </a:r>
            <a:endParaRPr lang="en-US" altLang="zh-CN" sz="2800" i="0" dirty="0">
              <a:solidFill>
                <a:schemeClr val="hlink"/>
              </a:solidFill>
            </a:endParaRPr>
          </a:p>
          <a:p>
            <a:r>
              <a:rPr lang="en-US" altLang="zh-CN" sz="2800" b="0" i="0" dirty="0">
                <a:solidFill>
                  <a:srgbClr val="CC3300"/>
                </a:solidFill>
              </a:rPr>
              <a:t>    Queue </a:t>
            </a:r>
            <a:r>
              <a:rPr lang="en-US" altLang="zh-CN" sz="2800" i="0" dirty="0" smtClean="0">
                <a:solidFill>
                  <a:srgbClr val="CC3300"/>
                </a:solidFill>
              </a:rPr>
              <a:t>&lt;</a:t>
            </a:r>
            <a:r>
              <a:rPr lang="en-US" altLang="zh-CN" sz="2800" b="0" i="0" dirty="0" err="1" smtClean="0">
                <a:solidFill>
                  <a:srgbClr val="CC3300"/>
                </a:solidFill>
              </a:rPr>
              <a:t>TreeNode</a:t>
            </a:r>
            <a:r>
              <a:rPr lang="en-US" altLang="zh-CN" sz="2800" b="0" i="0" dirty="0" smtClean="0">
                <a:solidFill>
                  <a:srgbClr val="CC3300"/>
                </a:solidFill>
              </a:rPr>
              <a:t> </a:t>
            </a:r>
            <a:r>
              <a:rPr lang="en-US" altLang="zh-CN" sz="2800" i="0" dirty="0">
                <a:solidFill>
                  <a:srgbClr val="CC3300"/>
                </a:solidFill>
              </a:rPr>
              <a:t>&lt;Type&gt; </a:t>
            </a:r>
            <a:r>
              <a:rPr lang="en-US" altLang="zh-CN" sz="2800" i="0" dirty="0" smtClean="0">
                <a:solidFill>
                  <a:srgbClr val="CC3300"/>
                </a:solidFill>
              </a:rPr>
              <a:t>*&gt;</a:t>
            </a:r>
            <a:r>
              <a:rPr lang="en-US" altLang="zh-CN" sz="2800" b="0" i="0" dirty="0" smtClean="0">
                <a:solidFill>
                  <a:srgbClr val="CC3300"/>
                </a:solidFill>
              </a:rPr>
              <a:t> </a:t>
            </a:r>
            <a:r>
              <a:rPr lang="en-US" altLang="zh-CN" sz="2800" b="0" i="0" dirty="0" err="1">
                <a:solidFill>
                  <a:srgbClr val="CC3300"/>
                </a:solidFill>
              </a:rPr>
              <a:t>Qu</a:t>
            </a:r>
            <a:r>
              <a:rPr lang="en-US" altLang="zh-CN" sz="2800" i="0" dirty="0">
                <a:solidFill>
                  <a:srgbClr val="CC3300"/>
                </a:solidFill>
              </a:rPr>
              <a:t>(</a:t>
            </a:r>
            <a:r>
              <a:rPr lang="en-US" altLang="zh-CN" sz="2800" b="0" i="0" dirty="0" err="1">
                <a:solidFill>
                  <a:srgbClr val="CC3300"/>
                </a:solidFill>
              </a:rPr>
              <a:t>DefaultSize</a:t>
            </a:r>
            <a:r>
              <a:rPr lang="en-US" altLang="zh-CN" sz="2800" i="0" dirty="0">
                <a:solidFill>
                  <a:srgbClr val="CC3300"/>
                </a:solidFill>
              </a:rPr>
              <a:t>);</a:t>
            </a:r>
          </a:p>
          <a:p>
            <a:r>
              <a:rPr lang="en-US" altLang="zh-CN" sz="2800" i="0" dirty="0">
                <a:solidFill>
                  <a:srgbClr val="CC3300"/>
                </a:solidFill>
              </a:rPr>
              <a:t>    </a:t>
            </a:r>
            <a:r>
              <a:rPr lang="en-US" altLang="zh-CN" sz="2800" b="0" i="0" dirty="0" err="1">
                <a:solidFill>
                  <a:srgbClr val="CC3300"/>
                </a:solidFill>
              </a:rPr>
              <a:t>TreeNode</a:t>
            </a:r>
            <a:r>
              <a:rPr lang="en-US" altLang="zh-CN" sz="2800" b="0" i="0" dirty="0">
                <a:solidFill>
                  <a:srgbClr val="CC3300"/>
                </a:solidFill>
              </a:rPr>
              <a:t> </a:t>
            </a:r>
            <a:r>
              <a:rPr lang="en-US" altLang="zh-CN" sz="2800" i="0" dirty="0">
                <a:solidFill>
                  <a:srgbClr val="CC3300"/>
                </a:solidFill>
              </a:rPr>
              <a:t>&lt;Type&gt;</a:t>
            </a:r>
            <a:r>
              <a:rPr lang="en-US" altLang="zh-CN" sz="2800" b="0" i="0" dirty="0">
                <a:solidFill>
                  <a:srgbClr val="CC3300"/>
                </a:solidFill>
              </a:rPr>
              <a:t> </a:t>
            </a:r>
            <a:r>
              <a:rPr lang="en-US" altLang="zh-CN" sz="2800" i="0" dirty="0">
                <a:solidFill>
                  <a:srgbClr val="CC3300"/>
                </a:solidFill>
              </a:rPr>
              <a:t>*</a:t>
            </a:r>
            <a:r>
              <a:rPr lang="en-US" altLang="zh-CN" sz="2800" b="0" i="0" dirty="0">
                <a:solidFill>
                  <a:srgbClr val="CC3300"/>
                </a:solidFill>
              </a:rPr>
              <a:t>p</a:t>
            </a:r>
            <a:r>
              <a:rPr lang="en-US" altLang="zh-CN" sz="2800" i="0" dirty="0">
                <a:solidFill>
                  <a:srgbClr val="CC3300"/>
                </a:solidFill>
              </a:rPr>
              <a:t>;</a:t>
            </a:r>
            <a:endParaRPr lang="en-US" altLang="zh-CN" sz="2800" b="0" i="0" dirty="0">
              <a:solidFill>
                <a:srgbClr val="CC3300"/>
              </a:solidFill>
            </a:endParaRPr>
          </a:p>
          <a:p>
            <a:r>
              <a:rPr lang="en-US" altLang="zh-CN" sz="2800" i="0" dirty="0">
                <a:solidFill>
                  <a:srgbClr val="CC3300"/>
                </a:solidFill>
              </a:rPr>
              <a:t>    if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NULL</a:t>
            </a:r>
            <a:r>
              <a:rPr lang="en-US" altLang="zh-CN" sz="2800" i="0" dirty="0" smtClean="0">
                <a:solidFill>
                  <a:srgbClr val="CC3300"/>
                </a:solidFill>
              </a:rPr>
              <a:t>)</a:t>
            </a:r>
            <a:r>
              <a:rPr lang="en-US" altLang="zh-CN" sz="2800" b="0" i="0" dirty="0" smtClean="0">
                <a:solidFill>
                  <a:srgbClr val="CC3300"/>
                </a:solidFill>
              </a:rPr>
              <a:t> </a:t>
            </a:r>
            <a:r>
              <a:rPr lang="en-US" altLang="zh-CN" sz="2800" i="0" dirty="0">
                <a:solidFill>
                  <a:srgbClr val="CC3300"/>
                </a:solidFill>
              </a:rPr>
              <a:t>{</a:t>
            </a:r>
            <a:endParaRPr lang="zh-CN" altLang="en-US" sz="2800" b="0" i="0" dirty="0">
              <a:solidFill>
                <a:srgbClr val="CC3300"/>
              </a:solidFill>
            </a:endParaRPr>
          </a:p>
          <a:p>
            <a:r>
              <a:rPr lang="zh-CN" altLang="en-US" sz="2800" b="0" i="0" dirty="0">
                <a:solidFill>
                  <a:srgbClr val="CC3300"/>
                </a:solidFill>
              </a:rPr>
              <a:t>        </a:t>
            </a:r>
            <a:r>
              <a:rPr lang="en-US" altLang="zh-CN" sz="2800" b="0" i="0" dirty="0" err="1" smtClean="0">
                <a:solidFill>
                  <a:srgbClr val="CC3300"/>
                </a:solidFill>
              </a:rPr>
              <a:t>Qu</a:t>
            </a:r>
            <a:r>
              <a:rPr lang="en-US" altLang="zh-CN" sz="2800" i="0" dirty="0" err="1" smtClean="0">
                <a:solidFill>
                  <a:srgbClr val="CC3300"/>
                </a:solidFill>
              </a:rPr>
              <a:t>.</a:t>
            </a:r>
            <a:r>
              <a:rPr lang="en-US" altLang="zh-CN" sz="2800" b="0" i="0" dirty="0" err="1" smtClean="0">
                <a:solidFill>
                  <a:srgbClr val="CC3300"/>
                </a:solidFill>
              </a:rPr>
              <a:t>EnQueue</a:t>
            </a:r>
            <a:r>
              <a:rPr lang="en-US" altLang="zh-CN" sz="2800" i="0" dirty="0" smtClean="0">
                <a:solidFill>
                  <a:srgbClr val="CC3300"/>
                </a:solidFill>
              </a:rPr>
              <a:t>(</a:t>
            </a:r>
            <a:r>
              <a:rPr lang="en-US" altLang="zh-CN" sz="2800" b="0" i="0" dirty="0" smtClean="0">
                <a:solidFill>
                  <a:srgbClr val="CC3300"/>
                </a:solidFill>
              </a:rPr>
              <a:t>p</a:t>
            </a:r>
            <a:r>
              <a:rPr lang="en-US" altLang="zh-CN" sz="2800" i="0" dirty="0">
                <a:solidFill>
                  <a:srgbClr val="CC3300"/>
                </a:solidFill>
              </a:rPr>
              <a:t>);</a:t>
            </a:r>
            <a:endParaRPr lang="en-US" altLang="zh-CN" sz="2800" b="0" i="0" dirty="0">
              <a:solidFill>
                <a:srgbClr val="CC33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checkerboard(across)">
                                      <p:cBhvr>
                                        <p:cTn id="12" dur="500"/>
                                        <p:tgtEl>
                                          <p:spTgt spid="25">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animEffect transition="in" filter="checkerboard(across)">
                                      <p:cBhvr>
                                        <p:cTn id="15" dur="500"/>
                                        <p:tgtEl>
                                          <p:spTgt spid="25">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5">
                                            <p:txEl>
                                              <p:pRg st="2" end="2"/>
                                            </p:txEl>
                                          </p:spTgt>
                                        </p:tgtEl>
                                        <p:attrNameLst>
                                          <p:attrName>style.visibility</p:attrName>
                                        </p:attrNameLst>
                                      </p:cBhvr>
                                      <p:to>
                                        <p:strVal val="visible"/>
                                      </p:to>
                                    </p:set>
                                    <p:animEffect transition="in" filter="checkerboard(across)">
                                      <p:cBhvr>
                                        <p:cTn id="18" dur="500"/>
                                        <p:tgtEl>
                                          <p:spTgt spid="25">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5">
                                            <p:txEl>
                                              <p:pRg st="3" end="3"/>
                                            </p:txEl>
                                          </p:spTgt>
                                        </p:tgtEl>
                                        <p:attrNameLst>
                                          <p:attrName>style.visibility</p:attrName>
                                        </p:attrNameLst>
                                      </p:cBhvr>
                                      <p:to>
                                        <p:strVal val="visible"/>
                                      </p:to>
                                    </p:set>
                                    <p:animEffect transition="in" filter="checkerboard(across)">
                                      <p:cBhvr>
                                        <p:cTn id="21" dur="500"/>
                                        <p:tgtEl>
                                          <p:spTgt spid="25">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5">
                                            <p:txEl>
                                              <p:pRg st="4" end="4"/>
                                            </p:txEl>
                                          </p:spTgt>
                                        </p:tgtEl>
                                        <p:attrNameLst>
                                          <p:attrName>style.visibility</p:attrName>
                                        </p:attrNameLst>
                                      </p:cBhvr>
                                      <p:to>
                                        <p:strVal val="visible"/>
                                      </p:to>
                                    </p:set>
                                    <p:animEffect transition="in" filter="checkerboard(across)">
                                      <p:cBhvr>
                                        <p:cTn id="24" dur="500"/>
                                        <p:tgtEl>
                                          <p:spTgt spid="25">
                                            <p:txEl>
                                              <p:pRg st="4" end="4"/>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animEffect transition="in" filter="checkerboard(across)">
                                      <p:cBhvr>
                                        <p:cTn id="27" dur="500"/>
                                        <p:tgtEl>
                                          <p:spTgt spid="25">
                                            <p:txEl>
                                              <p:pRg st="5" end="5"/>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5">
                                            <p:txEl>
                                              <p:pRg st="6" end="6"/>
                                            </p:txEl>
                                          </p:spTgt>
                                        </p:tgtEl>
                                        <p:attrNameLst>
                                          <p:attrName>style.visibility</p:attrName>
                                        </p:attrNameLst>
                                      </p:cBhvr>
                                      <p:to>
                                        <p:strVal val="visible"/>
                                      </p:to>
                                    </p:set>
                                    <p:animEffect transition="in" filter="checkerboard(across)">
                                      <p:cBhvr>
                                        <p:cTn id="30" dur="500"/>
                                        <p:tgtEl>
                                          <p:spTgt spid="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61</a:t>
            </a:fld>
            <a:endParaRPr lang="en-US" altLang="zh-CN"/>
          </a:p>
        </p:txBody>
      </p:sp>
      <p:sp>
        <p:nvSpPr>
          <p:cNvPr id="3" name="Text Box 2"/>
          <p:cNvSpPr txBox="1">
            <a:spLocks noChangeArrowheads="1"/>
          </p:cNvSpPr>
          <p:nvPr/>
        </p:nvSpPr>
        <p:spPr bwMode="auto">
          <a:xfrm>
            <a:off x="357188" y="1143000"/>
            <a:ext cx="8458200" cy="4032250"/>
          </a:xfrm>
          <a:prstGeom prst="rect">
            <a:avLst/>
          </a:prstGeom>
          <a:noFill/>
          <a:ln w="9525">
            <a:noFill/>
            <a:miter lim="800000"/>
            <a:headEnd/>
            <a:tailEnd/>
          </a:ln>
        </p:spPr>
        <p:txBody>
          <a:bodyPr>
            <a:spAutoFit/>
          </a:bodyPr>
          <a:lstStyle/>
          <a:p>
            <a:r>
              <a:rPr lang="en-US" altLang="zh-CN" sz="3200" b="0" i="0" dirty="0">
                <a:solidFill>
                  <a:srgbClr val="CC3300"/>
                </a:solidFill>
              </a:rPr>
              <a:t>       </a:t>
            </a:r>
            <a:r>
              <a:rPr lang="en-US" altLang="zh-CN" sz="2800" i="0" dirty="0">
                <a:solidFill>
                  <a:srgbClr val="CC3300"/>
                </a:solidFill>
              </a:rPr>
              <a:t>while </a:t>
            </a:r>
            <a:r>
              <a:rPr lang="en-US" altLang="zh-CN" sz="2800" i="0" dirty="0" smtClean="0">
                <a:solidFill>
                  <a:srgbClr val="CC3300"/>
                </a:solidFill>
              </a:rPr>
              <a:t>(</a:t>
            </a:r>
            <a:r>
              <a:rPr lang="en-US" altLang="zh-CN" sz="2800" b="0" i="0" dirty="0" err="1" smtClean="0">
                <a:solidFill>
                  <a:srgbClr val="CC3300"/>
                </a:solidFill>
              </a:rPr>
              <a:t>Qu</a:t>
            </a:r>
            <a:r>
              <a:rPr lang="en-US" altLang="zh-CN" sz="2800" i="0" dirty="0" err="1" smtClean="0">
                <a:solidFill>
                  <a:srgbClr val="CC3300"/>
                </a:solidFill>
              </a:rPr>
              <a:t>.</a:t>
            </a:r>
            <a:r>
              <a:rPr lang="en-US" altLang="zh-CN" sz="2800" b="0" i="0" dirty="0" err="1" smtClean="0">
                <a:solidFill>
                  <a:srgbClr val="CC3300"/>
                </a:solidFill>
              </a:rPr>
              <a:t>IsEmpty</a:t>
            </a:r>
            <a:r>
              <a:rPr lang="en-US" altLang="zh-CN" sz="2800" i="0" dirty="0" smtClean="0">
                <a:solidFill>
                  <a:srgbClr val="CC3300"/>
                </a:solidFill>
              </a:rPr>
              <a:t>( )) </a:t>
            </a:r>
            <a:r>
              <a:rPr lang="en-US" altLang="zh-CN" sz="2800" i="0" dirty="0">
                <a:solidFill>
                  <a:srgbClr val="CC3300"/>
                </a:solidFill>
              </a:rPr>
              <a:t>{</a:t>
            </a:r>
            <a:endParaRPr lang="en-US" altLang="zh-CN" sz="2800" b="0" i="0" dirty="0">
              <a:solidFill>
                <a:srgbClr val="CC3300"/>
              </a:solidFill>
            </a:endParaRPr>
          </a:p>
          <a:p>
            <a:r>
              <a:rPr lang="en-US" altLang="zh-CN" sz="2800" b="0" i="0" dirty="0">
                <a:solidFill>
                  <a:srgbClr val="CC3300"/>
                </a:solidFill>
              </a:rPr>
              <a:t>              </a:t>
            </a:r>
            <a:r>
              <a:rPr lang="en-US" altLang="zh-CN" sz="2800" b="0" i="0" dirty="0" err="1" smtClean="0">
                <a:solidFill>
                  <a:srgbClr val="CC3300"/>
                </a:solidFill>
              </a:rPr>
              <a:t>Qu</a:t>
            </a:r>
            <a:r>
              <a:rPr lang="en-US" altLang="zh-CN" sz="2800" i="0" dirty="0" err="1" smtClean="0">
                <a:solidFill>
                  <a:srgbClr val="CC3300"/>
                </a:solidFill>
              </a:rPr>
              <a:t>.</a:t>
            </a:r>
            <a:r>
              <a:rPr lang="en-US" altLang="zh-CN" sz="2800" b="0" i="0" dirty="0" err="1" smtClean="0">
                <a:solidFill>
                  <a:srgbClr val="CC3300"/>
                </a:solidFill>
              </a:rPr>
              <a:t>DeQueue</a:t>
            </a:r>
            <a:r>
              <a:rPr lang="en-US" altLang="zh-CN" sz="2800" i="0" dirty="0" smtClean="0">
                <a:solidFill>
                  <a:srgbClr val="CC3300"/>
                </a:solidFill>
              </a:rPr>
              <a:t>( </a:t>
            </a:r>
            <a:r>
              <a:rPr lang="en-US" altLang="zh-CN" sz="2800" i="0" dirty="0">
                <a:solidFill>
                  <a:srgbClr val="CC3300"/>
                </a:solidFill>
              </a:rPr>
              <a:t>);	</a:t>
            </a:r>
            <a:r>
              <a:rPr lang="en-US" altLang="zh-CN" sz="2800" b="0" i="0" dirty="0">
                <a:solidFill>
                  <a:srgbClr val="CC3300"/>
                </a:solidFill>
              </a:rPr>
              <a:t>                </a:t>
            </a:r>
          </a:p>
          <a:p>
            <a:r>
              <a:rPr lang="en-US" altLang="zh-CN" sz="2800" b="0" i="0" dirty="0">
                <a:solidFill>
                  <a:srgbClr val="CC3300"/>
                </a:solidFill>
              </a:rPr>
              <a:t>              </a:t>
            </a:r>
            <a:r>
              <a:rPr lang="en-US" altLang="zh-CN" sz="2800" b="0" i="0" dirty="0" smtClean="0">
                <a:solidFill>
                  <a:srgbClr val="CC3300"/>
                </a:solidFill>
              </a:rPr>
              <a:t>out</a:t>
            </a:r>
            <a:r>
              <a:rPr lang="en-US" altLang="zh-CN" sz="2800" i="0" dirty="0" smtClean="0">
                <a:solidFill>
                  <a:srgbClr val="CC3300"/>
                </a:solidFill>
              </a:rPr>
              <a:t>&lt;&lt;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a:solidFill>
                  <a:srgbClr val="CC3300"/>
                </a:solidFill>
              </a:rPr>
              <a:t>data</a:t>
            </a:r>
            <a:r>
              <a:rPr lang="en-US" altLang="zh-CN" sz="2800" i="0" dirty="0">
                <a:solidFill>
                  <a:srgbClr val="CC3300"/>
                </a:solidFill>
              </a:rPr>
              <a:t>;  </a:t>
            </a:r>
            <a:r>
              <a:rPr lang="en-US" altLang="zh-CN" sz="2800" i="0" dirty="0">
                <a:solidFill>
                  <a:schemeClr val="accent2"/>
                </a:solidFill>
              </a:rPr>
              <a:t>//</a:t>
            </a:r>
            <a:r>
              <a:rPr lang="zh-CN" altLang="en-US" sz="2800" b="0" i="0" dirty="0">
                <a:solidFill>
                  <a:schemeClr val="accent2"/>
                </a:solidFill>
                <a:ea typeface="隶书" pitchFamily="49" charset="-122"/>
              </a:rPr>
              <a:t>队列中取一个并访问之</a:t>
            </a:r>
            <a:endParaRPr lang="zh-CN" altLang="en-US" sz="2800" i="0" dirty="0">
              <a:solidFill>
                <a:srgbClr val="CC3300"/>
              </a:solidFill>
            </a:endParaRPr>
          </a:p>
          <a:p>
            <a:pPr lvl="2"/>
            <a:r>
              <a:rPr lang="zh-CN" altLang="en-US" sz="2800" b="0" i="0" dirty="0">
                <a:solidFill>
                  <a:srgbClr val="CC3300"/>
                </a:solidFill>
              </a:rPr>
              <a:t>    </a:t>
            </a:r>
            <a:r>
              <a:rPr lang="en-US" altLang="zh-CN" sz="2800" i="0" dirty="0">
                <a:solidFill>
                  <a:srgbClr val="CC3300"/>
                </a:solidFill>
              </a:rPr>
              <a:t>for</a:t>
            </a:r>
            <a:r>
              <a:rPr lang="en-US" altLang="zh-CN" sz="2800" b="0" i="0" dirty="0">
                <a:solidFill>
                  <a:srgbClr val="CC3300"/>
                </a:solidFill>
              </a:rPr>
              <a:t> </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r>
              <a:rPr lang="en-US" altLang="zh-CN" sz="2800" i="0" dirty="0">
                <a:solidFill>
                  <a:srgbClr val="CC3300"/>
                </a:solidFill>
              </a:rPr>
              <a:t>&gt;</a:t>
            </a:r>
            <a:r>
              <a:rPr lang="en-US" altLang="zh-CN" sz="2800" b="0" i="0" dirty="0" err="1">
                <a:solidFill>
                  <a:srgbClr val="CC3300"/>
                </a:solidFill>
              </a:rPr>
              <a:t>firstChild</a:t>
            </a:r>
            <a:r>
              <a:rPr lang="en-US" altLang="zh-CN" sz="2800" i="0" dirty="0">
                <a:solidFill>
                  <a:srgbClr val="CC3300"/>
                </a:solidFill>
              </a:rPr>
              <a:t>;</a:t>
            </a:r>
            <a:r>
              <a:rPr lang="en-US" altLang="zh-CN" sz="2800" b="0" i="0" dirty="0">
                <a:solidFill>
                  <a:srgbClr val="CC3300"/>
                </a:solidFill>
              </a:rPr>
              <a:t> p</a:t>
            </a:r>
            <a:r>
              <a:rPr lang="en-US" altLang="zh-CN" sz="2800" i="0" dirty="0">
                <a:solidFill>
                  <a:srgbClr val="CC3300"/>
                </a:solidFill>
              </a:rPr>
              <a:t>!=</a:t>
            </a:r>
            <a:r>
              <a:rPr lang="en-US" altLang="zh-CN" sz="2800" b="0" i="0" dirty="0">
                <a:solidFill>
                  <a:srgbClr val="CC3300"/>
                </a:solidFill>
              </a:rPr>
              <a:t>NULL</a:t>
            </a:r>
            <a:r>
              <a:rPr lang="en-US" altLang="zh-CN" sz="2800" i="0" dirty="0" smtClean="0">
                <a:solidFill>
                  <a:srgbClr val="CC3300"/>
                </a:solidFill>
              </a:rPr>
              <a:t>;</a:t>
            </a:r>
          </a:p>
          <a:p>
            <a:pPr lvl="2"/>
            <a:r>
              <a:rPr lang="zh-CN" altLang="en-US" sz="2800" i="0" dirty="0" smtClean="0">
                <a:solidFill>
                  <a:srgbClr val="CC3300"/>
                </a:solidFill>
              </a:rPr>
              <a:t>                                           </a:t>
            </a:r>
            <a:r>
              <a:rPr lang="en-US" altLang="zh-CN" sz="2800" b="0" i="0" dirty="0" smtClean="0">
                <a:solidFill>
                  <a:srgbClr val="CC3300"/>
                </a:solidFill>
              </a:rPr>
              <a:t>p=p</a:t>
            </a:r>
            <a:r>
              <a:rPr lang="en-US" altLang="zh-CN" sz="2800" i="0" dirty="0" smtClean="0">
                <a:solidFill>
                  <a:srgbClr val="CC3300"/>
                </a:solidFill>
              </a:rPr>
              <a:t>-</a:t>
            </a:r>
            <a:r>
              <a:rPr lang="en-US" altLang="zh-CN" sz="2800" i="0" dirty="0">
                <a:solidFill>
                  <a:srgbClr val="CC3300"/>
                </a:solidFill>
              </a:rPr>
              <a:t>&gt;</a:t>
            </a:r>
            <a:r>
              <a:rPr lang="en-US" altLang="zh-CN" sz="2800" b="0" i="0" dirty="0" err="1" smtClean="0">
                <a:solidFill>
                  <a:srgbClr val="CC3300"/>
                </a:solidFill>
              </a:rPr>
              <a:t>nextSibling</a:t>
            </a:r>
            <a:r>
              <a:rPr lang="en-US" altLang="zh-CN" sz="2800" i="0" dirty="0" smtClean="0">
                <a:solidFill>
                  <a:srgbClr val="CC3300"/>
                </a:solidFill>
              </a:rPr>
              <a:t>)</a:t>
            </a:r>
            <a:endParaRPr lang="en-US" altLang="zh-CN" sz="2800" i="0" dirty="0">
              <a:solidFill>
                <a:srgbClr val="CC3300"/>
              </a:solidFill>
            </a:endParaRPr>
          </a:p>
          <a:p>
            <a:pPr lvl="3"/>
            <a:r>
              <a:rPr lang="en-US" altLang="zh-CN" sz="2800" b="0" i="0" dirty="0">
                <a:solidFill>
                  <a:srgbClr val="CC3300"/>
                </a:solidFill>
              </a:rPr>
              <a:t>     </a:t>
            </a:r>
            <a:r>
              <a:rPr lang="en-US" altLang="zh-CN" sz="2800" b="0" i="0" dirty="0" err="1" smtClean="0">
                <a:solidFill>
                  <a:srgbClr val="CC3300"/>
                </a:solidFill>
              </a:rPr>
              <a:t>Qu.EnQueue</a:t>
            </a:r>
            <a:r>
              <a:rPr lang="en-US" altLang="zh-CN" sz="2800" i="0" dirty="0" smtClean="0">
                <a:solidFill>
                  <a:srgbClr val="CC3300"/>
                </a:solidFill>
              </a:rPr>
              <a:t>(</a:t>
            </a:r>
            <a:r>
              <a:rPr lang="en-US" altLang="zh-CN" sz="2800" b="0" i="0" dirty="0" smtClean="0">
                <a:solidFill>
                  <a:srgbClr val="CC3300"/>
                </a:solidFill>
              </a:rPr>
              <a:t>p</a:t>
            </a:r>
            <a:r>
              <a:rPr lang="en-US" altLang="zh-CN" sz="2800" i="0" dirty="0" smtClean="0">
                <a:solidFill>
                  <a:srgbClr val="CC3300"/>
                </a:solidFill>
              </a:rPr>
              <a:t>);</a:t>
            </a:r>
            <a:endParaRPr lang="en-US" altLang="zh-CN" sz="2800" b="0" i="0" dirty="0">
              <a:solidFill>
                <a:srgbClr val="CC3300"/>
              </a:solidFill>
            </a:endParaRPr>
          </a:p>
          <a:p>
            <a:r>
              <a:rPr lang="en-US" altLang="zh-CN" sz="2800" i="0" dirty="0">
                <a:solidFill>
                  <a:srgbClr val="CC3300"/>
                </a:solidFill>
              </a:rPr>
              <a:t>         }</a:t>
            </a:r>
            <a:endParaRPr lang="en-US" altLang="zh-CN" sz="2800" b="0" i="0" dirty="0">
              <a:solidFill>
                <a:srgbClr val="CC3300"/>
              </a:solidFill>
            </a:endParaRPr>
          </a:p>
          <a:p>
            <a:r>
              <a:rPr lang="en-US" altLang="zh-CN" sz="2800" i="0" dirty="0">
                <a:solidFill>
                  <a:srgbClr val="CC3300"/>
                </a:solidFill>
              </a:rPr>
              <a:t>     </a:t>
            </a:r>
          </a:p>
          <a:p>
            <a:r>
              <a:rPr lang="en-US" altLang="zh-CN" sz="2800" i="0" dirty="0">
                <a:solidFill>
                  <a:srgbClr val="CC3300"/>
                </a:solidFill>
              </a:rPr>
              <a:t>}</a:t>
            </a:r>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62</a:t>
            </a:fld>
            <a:endParaRPr lang="en-US" altLang="zh-CN"/>
          </a:p>
        </p:txBody>
      </p:sp>
      <p:sp>
        <p:nvSpPr>
          <p:cNvPr id="3" name="Text Box 2"/>
          <p:cNvSpPr txBox="1">
            <a:spLocks noChangeArrowheads="1"/>
          </p:cNvSpPr>
          <p:nvPr/>
        </p:nvSpPr>
        <p:spPr bwMode="auto">
          <a:xfrm>
            <a:off x="1143000" y="1643063"/>
            <a:ext cx="6429375" cy="584200"/>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latin typeface="+mn-lt"/>
                <a:ea typeface="仿宋_GB2312" pitchFamily="49" charset="-122"/>
              </a:rPr>
              <a:t>利用先根遍历计算树的结点总数</a:t>
            </a:r>
          </a:p>
        </p:txBody>
      </p:sp>
      <p:sp>
        <p:nvSpPr>
          <p:cNvPr id="4" name="Text Box 3"/>
          <p:cNvSpPr txBox="1">
            <a:spLocks noChangeArrowheads="1"/>
          </p:cNvSpPr>
          <p:nvPr/>
        </p:nvSpPr>
        <p:spPr bwMode="auto">
          <a:xfrm>
            <a:off x="714375" y="2286000"/>
            <a:ext cx="7315200" cy="3540125"/>
          </a:xfrm>
          <a:prstGeom prst="rect">
            <a:avLst/>
          </a:prstGeom>
          <a:noFill/>
          <a:ln w="9525">
            <a:noFill/>
            <a:miter lim="800000"/>
            <a:headEnd/>
            <a:tailEnd/>
          </a:ln>
        </p:spPr>
        <p:txBody>
          <a:bodyPr>
            <a:spAutoFit/>
          </a:bodyPr>
          <a:lstStyle/>
          <a:p>
            <a:r>
              <a:rPr lang="en-US" altLang="zh-CN" sz="2800" i="0" dirty="0">
                <a:solidFill>
                  <a:schemeClr val="tx2"/>
                </a:solidFill>
                <a:latin typeface="+mn-lt"/>
              </a:rPr>
              <a:t>template &lt;class Type&gt; </a:t>
            </a:r>
            <a:r>
              <a:rPr lang="en-US" altLang="zh-CN" sz="2800" i="0" dirty="0" err="1">
                <a:solidFill>
                  <a:schemeClr val="tx2"/>
                </a:solidFill>
                <a:latin typeface="+mn-lt"/>
              </a:rPr>
              <a:t>int</a:t>
            </a:r>
            <a:r>
              <a:rPr lang="en-US" altLang="zh-CN" sz="2800" i="0" dirty="0">
                <a:solidFill>
                  <a:schemeClr val="tx2"/>
                </a:solidFill>
                <a:latin typeface="+mn-lt"/>
              </a:rPr>
              <a:t> </a:t>
            </a:r>
            <a:r>
              <a:rPr lang="en-US" altLang="zh-CN" sz="2800" b="0" i="0" dirty="0">
                <a:solidFill>
                  <a:schemeClr val="tx2"/>
                </a:solidFill>
                <a:latin typeface="+mn-lt"/>
              </a:rPr>
              <a:t>Tree </a:t>
            </a:r>
            <a:r>
              <a:rPr lang="en-US" altLang="zh-CN" sz="2800" i="0" dirty="0">
                <a:solidFill>
                  <a:schemeClr val="tx2"/>
                </a:solidFill>
                <a:latin typeface="+mn-lt"/>
              </a:rPr>
              <a:t>&lt;Type&gt; ::</a:t>
            </a:r>
          </a:p>
          <a:p>
            <a:r>
              <a:rPr lang="en-US" altLang="zh-CN" sz="2800" b="0" i="0" dirty="0" err="1" smtClean="0">
                <a:solidFill>
                  <a:schemeClr val="tx2"/>
                </a:solidFill>
                <a:latin typeface="+mn-lt"/>
              </a:rPr>
              <a:t>Count</a:t>
            </a:r>
            <a:r>
              <a:rPr lang="en-US" altLang="zh-CN" sz="2800" i="0" dirty="0" err="1" smtClean="0">
                <a:solidFill>
                  <a:schemeClr val="tx2"/>
                </a:solidFill>
                <a:latin typeface="+mn-lt"/>
              </a:rPr>
              <a:t>_</a:t>
            </a:r>
            <a:r>
              <a:rPr lang="en-US" altLang="zh-CN" sz="2800" b="0" i="0" dirty="0" err="1" smtClean="0">
                <a:solidFill>
                  <a:schemeClr val="tx2"/>
                </a:solidFill>
                <a:latin typeface="+mn-lt"/>
              </a:rPr>
              <a:t>Node</a:t>
            </a:r>
            <a:r>
              <a:rPr lang="en-US" altLang="zh-CN" sz="2800" i="0" dirty="0" smtClean="0">
                <a:solidFill>
                  <a:schemeClr val="tx2"/>
                </a:solidFill>
                <a:latin typeface="+mn-lt"/>
              </a:rPr>
              <a:t>(</a:t>
            </a:r>
            <a:r>
              <a:rPr lang="en-US" altLang="zh-CN" sz="2800" b="0" i="0" dirty="0" err="1" smtClean="0">
                <a:solidFill>
                  <a:schemeClr val="tx2"/>
                </a:solidFill>
                <a:latin typeface="+mn-lt"/>
              </a:rPr>
              <a:t>TreeNode</a:t>
            </a:r>
            <a:r>
              <a:rPr lang="en-US" altLang="zh-CN" sz="2800" b="0" i="0" dirty="0" smtClean="0">
                <a:solidFill>
                  <a:schemeClr val="tx2"/>
                </a:solidFill>
                <a:latin typeface="+mn-lt"/>
              </a:rPr>
              <a:t> </a:t>
            </a:r>
            <a:r>
              <a:rPr lang="en-US" altLang="zh-CN" sz="2800" i="0" dirty="0">
                <a:solidFill>
                  <a:schemeClr val="tx2"/>
                </a:solidFill>
                <a:latin typeface="+mn-lt"/>
              </a:rPr>
              <a:t>&lt;Type&gt;</a:t>
            </a:r>
            <a:r>
              <a:rPr lang="en-US" altLang="zh-CN" sz="2800" b="0" i="0" dirty="0">
                <a:solidFill>
                  <a:schemeClr val="tx2"/>
                </a:solidFill>
                <a:latin typeface="+mn-lt"/>
              </a:rPr>
              <a:t> </a:t>
            </a:r>
            <a:r>
              <a:rPr lang="en-US" altLang="zh-CN" sz="2800" i="0" dirty="0">
                <a:solidFill>
                  <a:schemeClr val="tx2"/>
                </a:solidFill>
                <a:latin typeface="+mn-lt"/>
              </a:rPr>
              <a:t>*</a:t>
            </a:r>
            <a:r>
              <a:rPr lang="en-US" altLang="zh-CN" sz="2800" b="0" i="0" dirty="0" smtClean="0">
                <a:solidFill>
                  <a:schemeClr val="tx2"/>
                </a:solidFill>
                <a:latin typeface="+mn-lt"/>
              </a:rPr>
              <a:t>t</a:t>
            </a:r>
            <a:r>
              <a:rPr lang="en-US" altLang="zh-CN" sz="2800" i="0" dirty="0" smtClean="0">
                <a:solidFill>
                  <a:schemeClr val="tx2"/>
                </a:solidFill>
                <a:latin typeface="+mn-lt"/>
              </a:rPr>
              <a:t>)</a:t>
            </a:r>
            <a:r>
              <a:rPr lang="en-US" altLang="zh-CN" sz="2800" b="0" i="0" dirty="0" smtClean="0">
                <a:solidFill>
                  <a:schemeClr val="tx2"/>
                </a:solidFill>
                <a:latin typeface="+mn-lt"/>
              </a:rPr>
              <a:t> </a:t>
            </a:r>
            <a:r>
              <a:rPr lang="en-US" altLang="zh-CN" sz="2800" i="0" dirty="0">
                <a:solidFill>
                  <a:schemeClr val="tx2"/>
                </a:solidFill>
                <a:latin typeface="+mn-lt"/>
              </a:rPr>
              <a:t>const {</a:t>
            </a:r>
            <a:endParaRPr lang="en-US" altLang="zh-CN" sz="2800" b="0" i="0" dirty="0">
              <a:solidFill>
                <a:schemeClr val="tx2"/>
              </a:solidFill>
              <a:latin typeface="+mn-lt"/>
            </a:endParaRPr>
          </a:p>
          <a:p>
            <a:r>
              <a:rPr lang="en-US" altLang="zh-CN" sz="2800" b="0" i="0" dirty="0">
                <a:solidFill>
                  <a:schemeClr val="tx2"/>
                </a:solidFill>
                <a:latin typeface="+mn-lt"/>
              </a:rPr>
              <a:t>    </a:t>
            </a:r>
            <a:r>
              <a:rPr lang="en-US" altLang="zh-CN" sz="2800" i="0" dirty="0">
                <a:solidFill>
                  <a:schemeClr val="tx2"/>
                </a:solidFill>
                <a:latin typeface="+mn-lt"/>
              </a:rPr>
              <a:t>if</a:t>
            </a:r>
            <a:r>
              <a:rPr lang="en-US" altLang="zh-CN" sz="2800" b="0" i="0" dirty="0">
                <a:solidFill>
                  <a:schemeClr val="tx2"/>
                </a:solidFill>
                <a:latin typeface="+mn-lt"/>
              </a:rPr>
              <a:t> </a:t>
            </a:r>
            <a:r>
              <a:rPr lang="en-US" altLang="zh-CN" sz="2800" i="0" dirty="0" smtClean="0">
                <a:solidFill>
                  <a:schemeClr val="tx2"/>
                </a:solidFill>
                <a:latin typeface="+mn-lt"/>
              </a:rPr>
              <a:t>(</a:t>
            </a:r>
            <a:r>
              <a:rPr lang="en-US" altLang="zh-CN" sz="2800" b="0" i="0" dirty="0" smtClean="0">
                <a:solidFill>
                  <a:schemeClr val="tx2"/>
                </a:solidFill>
                <a:latin typeface="+mn-lt"/>
              </a:rPr>
              <a:t>t</a:t>
            </a:r>
            <a:r>
              <a:rPr lang="en-US" altLang="zh-CN" sz="2800" dirty="0" smtClean="0">
                <a:solidFill>
                  <a:schemeClr val="tx2"/>
                </a:solidFill>
                <a:latin typeface="+mn-lt"/>
              </a:rPr>
              <a:t>==</a:t>
            </a:r>
            <a:r>
              <a:rPr lang="en-US" altLang="zh-CN" sz="2800" b="0" i="0" dirty="0" smtClean="0">
                <a:solidFill>
                  <a:schemeClr val="tx2"/>
                </a:solidFill>
                <a:latin typeface="+mn-lt"/>
              </a:rPr>
              <a:t>NULL</a:t>
            </a:r>
            <a:r>
              <a:rPr lang="en-US" altLang="zh-CN" sz="2800" i="0" dirty="0" smtClean="0">
                <a:solidFill>
                  <a:schemeClr val="tx2"/>
                </a:solidFill>
                <a:latin typeface="+mn-lt"/>
              </a:rPr>
              <a:t>)</a:t>
            </a:r>
            <a:r>
              <a:rPr lang="en-US" altLang="zh-CN" sz="2800" b="0" i="0" dirty="0" smtClean="0">
                <a:solidFill>
                  <a:schemeClr val="tx2"/>
                </a:solidFill>
                <a:latin typeface="+mn-lt"/>
              </a:rPr>
              <a:t>  </a:t>
            </a:r>
            <a:r>
              <a:rPr lang="en-US" altLang="zh-CN" sz="2800" i="0" dirty="0">
                <a:solidFill>
                  <a:schemeClr val="tx2"/>
                </a:solidFill>
                <a:latin typeface="+mn-lt"/>
              </a:rPr>
              <a:t>return</a:t>
            </a:r>
            <a:r>
              <a:rPr lang="en-US" altLang="zh-CN" sz="2800" b="0" i="0" dirty="0">
                <a:solidFill>
                  <a:schemeClr val="tx2"/>
                </a:solidFill>
                <a:latin typeface="+mn-lt"/>
              </a:rPr>
              <a:t> 0</a:t>
            </a:r>
            <a:r>
              <a:rPr lang="en-US" altLang="zh-CN" sz="2800" i="0" dirty="0">
                <a:solidFill>
                  <a:schemeClr val="tx2"/>
                </a:solidFill>
                <a:latin typeface="+mn-lt"/>
              </a:rPr>
              <a:t>;</a:t>
            </a:r>
          </a:p>
          <a:p>
            <a:r>
              <a:rPr lang="en-US" altLang="zh-CN" sz="2800" b="0" i="0" dirty="0">
                <a:solidFill>
                  <a:schemeClr val="tx2"/>
                </a:solidFill>
                <a:latin typeface="+mn-lt"/>
              </a:rPr>
              <a:t>    </a:t>
            </a:r>
            <a:r>
              <a:rPr lang="en-US" altLang="zh-CN" sz="2800" i="0" dirty="0" err="1">
                <a:solidFill>
                  <a:schemeClr val="tx2"/>
                </a:solidFill>
                <a:latin typeface="+mn-lt"/>
              </a:rPr>
              <a:t>int</a:t>
            </a:r>
            <a:r>
              <a:rPr lang="en-US" altLang="zh-CN" sz="2800" b="0" i="0" dirty="0">
                <a:solidFill>
                  <a:schemeClr val="tx2"/>
                </a:solidFill>
                <a:latin typeface="+mn-lt"/>
              </a:rPr>
              <a:t> </a:t>
            </a:r>
            <a:r>
              <a:rPr lang="en-US" altLang="zh-CN" sz="2800" b="0" i="0" dirty="0" smtClean="0">
                <a:solidFill>
                  <a:schemeClr val="tx2"/>
                </a:solidFill>
                <a:latin typeface="+mn-lt"/>
              </a:rPr>
              <a:t>count</a:t>
            </a:r>
            <a:r>
              <a:rPr lang="en-US" altLang="zh-CN" sz="2800" i="0" dirty="0" smtClean="0">
                <a:solidFill>
                  <a:schemeClr val="tx2"/>
                </a:solidFill>
                <a:latin typeface="+mn-lt"/>
              </a:rPr>
              <a:t>=</a:t>
            </a:r>
            <a:r>
              <a:rPr lang="en-US" altLang="zh-CN" sz="2800" b="0" i="0" dirty="0" smtClean="0">
                <a:solidFill>
                  <a:schemeClr val="tx2"/>
                </a:solidFill>
                <a:latin typeface="+mn-lt"/>
              </a:rPr>
              <a:t>1</a:t>
            </a:r>
            <a:r>
              <a:rPr lang="en-US" altLang="zh-CN" sz="2800" i="0" dirty="0">
                <a:solidFill>
                  <a:schemeClr val="tx2"/>
                </a:solidFill>
                <a:latin typeface="+mn-lt"/>
              </a:rPr>
              <a:t>;</a:t>
            </a:r>
          </a:p>
          <a:p>
            <a:r>
              <a:rPr lang="en-US" altLang="zh-CN" sz="2800" b="0" i="0" dirty="0">
                <a:solidFill>
                  <a:schemeClr val="tx2"/>
                </a:solidFill>
                <a:latin typeface="+mn-lt"/>
              </a:rPr>
              <a:t>    </a:t>
            </a:r>
            <a:r>
              <a:rPr lang="en-US" altLang="zh-CN" sz="2800" b="0" i="0" dirty="0" smtClean="0">
                <a:solidFill>
                  <a:schemeClr val="tx2"/>
                </a:solidFill>
                <a:latin typeface="+mn-lt"/>
              </a:rPr>
              <a:t>count</a:t>
            </a:r>
            <a:r>
              <a:rPr lang="en-US" altLang="zh-CN" sz="2800" i="0" dirty="0" smtClean="0">
                <a:solidFill>
                  <a:schemeClr val="tx2"/>
                </a:solidFill>
                <a:latin typeface="+mn-lt"/>
              </a:rPr>
              <a:t>+=</a:t>
            </a:r>
            <a:r>
              <a:rPr lang="en-US" altLang="zh-CN" sz="2800" b="0" i="0" dirty="0" err="1" smtClean="0">
                <a:solidFill>
                  <a:schemeClr val="tx2"/>
                </a:solidFill>
                <a:latin typeface="+mn-lt"/>
              </a:rPr>
              <a:t>Count</a:t>
            </a:r>
            <a:r>
              <a:rPr lang="en-US" altLang="zh-CN" sz="2800" i="0" dirty="0" err="1" smtClean="0">
                <a:solidFill>
                  <a:schemeClr val="tx2"/>
                </a:solidFill>
                <a:latin typeface="+mn-lt"/>
              </a:rPr>
              <a:t>_</a:t>
            </a:r>
            <a:r>
              <a:rPr lang="en-US" altLang="zh-CN" sz="2800" b="0" i="0" dirty="0" err="1" smtClean="0">
                <a:solidFill>
                  <a:schemeClr val="tx2"/>
                </a:solidFill>
                <a:latin typeface="+mn-lt"/>
              </a:rPr>
              <a:t>Node</a:t>
            </a:r>
            <a:r>
              <a:rPr lang="en-US" altLang="zh-CN" sz="2800" i="0" dirty="0" smtClean="0">
                <a:solidFill>
                  <a:schemeClr val="tx2"/>
                </a:solidFill>
                <a:latin typeface="+mn-lt"/>
              </a:rPr>
              <a:t>(</a:t>
            </a:r>
            <a:r>
              <a:rPr lang="en-US" altLang="zh-CN" sz="2800" b="0" i="0" dirty="0" smtClean="0">
                <a:solidFill>
                  <a:schemeClr val="tx2"/>
                </a:solidFill>
                <a:latin typeface="+mn-lt"/>
              </a:rPr>
              <a:t>t</a:t>
            </a:r>
            <a:r>
              <a:rPr lang="en-US" altLang="zh-CN" sz="2800" i="0" dirty="0" smtClean="0">
                <a:solidFill>
                  <a:schemeClr val="tx2"/>
                </a:solidFill>
                <a:latin typeface="+mn-lt"/>
              </a:rPr>
              <a:t>-</a:t>
            </a:r>
            <a:r>
              <a:rPr lang="en-US" altLang="zh-CN" sz="2800" i="0" dirty="0">
                <a:solidFill>
                  <a:schemeClr val="tx2"/>
                </a:solidFill>
                <a:latin typeface="+mn-lt"/>
              </a:rPr>
              <a:t>&gt;</a:t>
            </a:r>
            <a:r>
              <a:rPr lang="en-US" altLang="zh-CN" sz="2800" b="0" i="0" dirty="0" err="1">
                <a:solidFill>
                  <a:schemeClr val="tx2"/>
                </a:solidFill>
                <a:latin typeface="+mn-lt"/>
              </a:rPr>
              <a:t>firstChild</a:t>
            </a:r>
            <a:r>
              <a:rPr lang="en-US" altLang="zh-CN" sz="2800" b="0" i="0" dirty="0">
                <a:solidFill>
                  <a:schemeClr val="tx2"/>
                </a:solidFill>
                <a:latin typeface="+mn-lt"/>
              </a:rPr>
              <a:t> </a:t>
            </a:r>
            <a:r>
              <a:rPr lang="en-US" altLang="zh-CN" sz="2800" i="0" dirty="0">
                <a:solidFill>
                  <a:schemeClr val="tx2"/>
                </a:solidFill>
                <a:latin typeface="+mn-lt"/>
              </a:rPr>
              <a:t>);</a:t>
            </a:r>
          </a:p>
          <a:p>
            <a:r>
              <a:rPr lang="en-US" altLang="zh-CN" sz="2800" b="0" i="0" dirty="0">
                <a:solidFill>
                  <a:schemeClr val="tx2"/>
                </a:solidFill>
                <a:latin typeface="+mn-lt"/>
              </a:rPr>
              <a:t>    </a:t>
            </a:r>
            <a:r>
              <a:rPr lang="en-US" altLang="zh-CN" sz="2800" b="0" i="0" dirty="0" smtClean="0">
                <a:solidFill>
                  <a:schemeClr val="tx2"/>
                </a:solidFill>
                <a:latin typeface="+mn-lt"/>
              </a:rPr>
              <a:t>count</a:t>
            </a:r>
            <a:r>
              <a:rPr lang="en-US" altLang="zh-CN" sz="2800" i="0" dirty="0" smtClean="0">
                <a:solidFill>
                  <a:schemeClr val="tx2"/>
                </a:solidFill>
                <a:latin typeface="+mn-lt"/>
              </a:rPr>
              <a:t>+=</a:t>
            </a:r>
            <a:r>
              <a:rPr lang="en-US" altLang="zh-CN" sz="2800" b="0" i="0" dirty="0" err="1" smtClean="0">
                <a:solidFill>
                  <a:schemeClr val="tx2"/>
                </a:solidFill>
                <a:latin typeface="+mn-lt"/>
              </a:rPr>
              <a:t>Count</a:t>
            </a:r>
            <a:r>
              <a:rPr lang="en-US" altLang="zh-CN" sz="2800" i="0" dirty="0" err="1" smtClean="0">
                <a:solidFill>
                  <a:schemeClr val="tx2"/>
                </a:solidFill>
                <a:latin typeface="+mn-lt"/>
              </a:rPr>
              <a:t>_</a:t>
            </a:r>
            <a:r>
              <a:rPr lang="en-US" altLang="zh-CN" sz="2800" b="0" i="0" dirty="0" err="1" smtClean="0">
                <a:solidFill>
                  <a:schemeClr val="tx2"/>
                </a:solidFill>
                <a:latin typeface="+mn-lt"/>
              </a:rPr>
              <a:t>Node</a:t>
            </a:r>
            <a:r>
              <a:rPr lang="en-US" altLang="zh-CN" sz="2800" i="0" dirty="0" smtClean="0">
                <a:solidFill>
                  <a:schemeClr val="tx2"/>
                </a:solidFill>
                <a:latin typeface="+mn-lt"/>
              </a:rPr>
              <a:t>(</a:t>
            </a:r>
            <a:r>
              <a:rPr lang="en-US" altLang="zh-CN" sz="2800" b="0" i="0" dirty="0" smtClean="0">
                <a:solidFill>
                  <a:schemeClr val="tx2"/>
                </a:solidFill>
                <a:latin typeface="+mn-lt"/>
              </a:rPr>
              <a:t>t</a:t>
            </a:r>
            <a:r>
              <a:rPr lang="en-US" altLang="zh-CN" sz="2800" i="0" dirty="0" smtClean="0">
                <a:solidFill>
                  <a:schemeClr val="tx2"/>
                </a:solidFill>
                <a:latin typeface="+mn-lt"/>
              </a:rPr>
              <a:t>-</a:t>
            </a:r>
            <a:r>
              <a:rPr lang="en-US" altLang="zh-CN" sz="2800" i="0" dirty="0">
                <a:solidFill>
                  <a:schemeClr val="tx2"/>
                </a:solidFill>
                <a:latin typeface="+mn-lt"/>
              </a:rPr>
              <a:t>&gt;</a:t>
            </a:r>
            <a:r>
              <a:rPr lang="en-US" altLang="zh-CN" sz="2800" b="0" i="0" dirty="0" err="1" smtClean="0">
                <a:solidFill>
                  <a:schemeClr val="tx2"/>
                </a:solidFill>
                <a:latin typeface="+mn-lt"/>
              </a:rPr>
              <a:t>nextSibling</a:t>
            </a:r>
            <a:r>
              <a:rPr lang="en-US" altLang="zh-CN" sz="2800" i="0" dirty="0" smtClean="0">
                <a:solidFill>
                  <a:schemeClr val="tx2"/>
                </a:solidFill>
                <a:latin typeface="+mn-lt"/>
              </a:rPr>
              <a:t>);</a:t>
            </a:r>
            <a:endParaRPr lang="en-US" altLang="zh-CN" sz="2800" i="0" dirty="0">
              <a:solidFill>
                <a:schemeClr val="tx2"/>
              </a:solidFill>
              <a:latin typeface="+mn-lt"/>
            </a:endParaRPr>
          </a:p>
          <a:p>
            <a:r>
              <a:rPr lang="en-US" altLang="zh-CN" sz="2800" b="0" i="0" dirty="0">
                <a:solidFill>
                  <a:schemeClr val="tx2"/>
                </a:solidFill>
                <a:latin typeface="+mn-lt"/>
              </a:rPr>
              <a:t>    </a:t>
            </a:r>
            <a:r>
              <a:rPr lang="en-US" altLang="zh-CN" sz="2800" i="0" dirty="0">
                <a:solidFill>
                  <a:schemeClr val="tx2"/>
                </a:solidFill>
                <a:latin typeface="+mn-lt"/>
              </a:rPr>
              <a:t>return</a:t>
            </a:r>
            <a:r>
              <a:rPr lang="en-US" altLang="zh-CN" sz="2800" b="0" i="0" dirty="0">
                <a:solidFill>
                  <a:schemeClr val="tx2"/>
                </a:solidFill>
                <a:latin typeface="+mn-lt"/>
              </a:rPr>
              <a:t> count</a:t>
            </a:r>
            <a:r>
              <a:rPr lang="en-US" altLang="zh-CN" sz="2800" i="0" dirty="0">
                <a:solidFill>
                  <a:schemeClr val="tx2"/>
                </a:solidFill>
                <a:latin typeface="+mn-lt"/>
              </a:rPr>
              <a:t>;</a:t>
            </a:r>
            <a:endParaRPr lang="en-US" altLang="zh-CN" sz="2800" b="0" i="0" dirty="0">
              <a:solidFill>
                <a:schemeClr val="tx2"/>
              </a:solidFill>
              <a:latin typeface="+mn-lt"/>
            </a:endParaRPr>
          </a:p>
          <a:p>
            <a:r>
              <a:rPr lang="en-US" altLang="zh-CN" sz="2800" i="0" dirty="0">
                <a:solidFill>
                  <a:schemeClr val="tx2"/>
                </a:solidFill>
                <a:latin typeface="+mn-lt"/>
              </a:rPr>
              <a:t>}</a:t>
            </a:r>
          </a:p>
        </p:txBody>
      </p:sp>
      <p:sp>
        <p:nvSpPr>
          <p:cNvPr id="5" name="Rectangle 4"/>
          <p:cNvSpPr txBox="1">
            <a:spLocks noChangeArrowheads="1"/>
          </p:cNvSpPr>
          <p:nvPr/>
        </p:nvSpPr>
        <p:spPr>
          <a:xfrm>
            <a:off x="2214563" y="928688"/>
            <a:ext cx="4089400" cy="609600"/>
          </a:xfrm>
          <a:prstGeom prst="rect">
            <a:avLst/>
          </a:prstGeom>
        </p:spPr>
        <p:txBody>
          <a:bodyPr/>
          <a:lstStyle/>
          <a:p>
            <a:pPr>
              <a:defRPr/>
            </a:pPr>
            <a:r>
              <a:rPr lang="zh-CN" altLang="en-US" sz="3600" i="0" u="sng" kern="0" dirty="0">
                <a:solidFill>
                  <a:srgbClr val="C00000"/>
                </a:solidFill>
                <a:effectLst>
                  <a:outerShdw blurRad="38100" dist="38100" dir="2700000" algn="tl">
                    <a:srgbClr val="C0C0C0"/>
                  </a:outerShdw>
                </a:effectLst>
                <a:latin typeface="+mn-lt"/>
                <a:ea typeface="仿宋_GB2312" pitchFamily="49" charset="-122"/>
                <a:cs typeface="+mj-cs"/>
              </a:rPr>
              <a:t>应用树遍历的事例</a:t>
            </a:r>
            <a:endParaRPr lang="zh-CN" altLang="en-US" sz="3600" b="0" i="0" kern="0" dirty="0">
              <a:solidFill>
                <a:srgbClr val="C00000"/>
              </a:solidFill>
              <a:latin typeface="+mn-lt"/>
              <a:ea typeface="仿宋_GB2312" pitchFamily="49" charset="-122"/>
              <a:cs typeface="+mj-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63</a:t>
            </a:fld>
            <a:endParaRPr lang="en-US" altLang="zh-CN"/>
          </a:p>
        </p:txBody>
      </p:sp>
      <p:sp>
        <p:nvSpPr>
          <p:cNvPr id="3" name="Text Box 2"/>
          <p:cNvSpPr txBox="1">
            <a:spLocks noChangeArrowheads="1"/>
          </p:cNvSpPr>
          <p:nvPr/>
        </p:nvSpPr>
        <p:spPr bwMode="auto">
          <a:xfrm>
            <a:off x="1214439" y="1143000"/>
            <a:ext cx="5857892" cy="584200"/>
          </a:xfrm>
          <a:prstGeom prst="rect">
            <a:avLst/>
          </a:prstGeom>
          <a:noFill/>
          <a:ln w="9525">
            <a:noFill/>
            <a:miter lim="800000"/>
            <a:headEnd/>
            <a:tailEnd/>
          </a:ln>
          <a:effectLst/>
        </p:spPr>
        <p:txBody>
          <a:bodyPr wrap="square">
            <a:spAutoFit/>
          </a:bodyPr>
          <a:lstStyle/>
          <a:p>
            <a:pPr algn="ctr">
              <a:defRPr/>
            </a:pPr>
            <a:r>
              <a:rPr lang="zh-CN" altLang="en-US" sz="3200" i="0" u="sng" dirty="0">
                <a:solidFill>
                  <a:srgbClr val="000099"/>
                </a:solidFill>
                <a:effectLst>
                  <a:outerShdw blurRad="38100" dist="38100" dir="2700000" algn="tl">
                    <a:srgbClr val="C0C0C0"/>
                  </a:outerShdw>
                </a:effectLst>
                <a:ea typeface="仿宋_GB2312" pitchFamily="49" charset="-122"/>
              </a:rPr>
              <a:t>利用后根遍历计算树的深度</a:t>
            </a:r>
          </a:p>
        </p:txBody>
      </p:sp>
      <p:sp>
        <p:nvSpPr>
          <p:cNvPr id="4" name="Text Box 3"/>
          <p:cNvSpPr txBox="1">
            <a:spLocks noChangeArrowheads="1"/>
          </p:cNvSpPr>
          <p:nvPr/>
        </p:nvSpPr>
        <p:spPr bwMode="auto">
          <a:xfrm>
            <a:off x="642938" y="1857375"/>
            <a:ext cx="7315200" cy="3540125"/>
          </a:xfrm>
          <a:prstGeom prst="rect">
            <a:avLst/>
          </a:prstGeom>
          <a:noFill/>
          <a:ln w="9525">
            <a:noFill/>
            <a:miter lim="800000"/>
            <a:headEnd/>
            <a:tailEnd/>
          </a:ln>
        </p:spPr>
        <p:txBody>
          <a:bodyPr>
            <a:spAutoFit/>
          </a:bodyPr>
          <a:lstStyle/>
          <a:p>
            <a:r>
              <a:rPr lang="en-US" altLang="zh-CN" sz="2800" i="0" dirty="0">
                <a:solidFill>
                  <a:schemeClr val="tx2"/>
                </a:solidFill>
              </a:rPr>
              <a:t>template &lt;class Type&gt; </a:t>
            </a:r>
            <a:r>
              <a:rPr lang="en-US" altLang="zh-CN" sz="2800" i="0" dirty="0" err="1">
                <a:solidFill>
                  <a:schemeClr val="tx2"/>
                </a:solidFill>
              </a:rPr>
              <a:t>int</a:t>
            </a:r>
            <a:r>
              <a:rPr lang="en-US" altLang="zh-CN" sz="2800" i="0" dirty="0">
                <a:solidFill>
                  <a:schemeClr val="tx2"/>
                </a:solidFill>
              </a:rPr>
              <a:t> </a:t>
            </a:r>
            <a:r>
              <a:rPr lang="en-US" altLang="zh-CN" sz="2800" b="0" i="0" dirty="0">
                <a:solidFill>
                  <a:schemeClr val="tx2"/>
                </a:solidFill>
              </a:rPr>
              <a:t>Tree </a:t>
            </a:r>
            <a:r>
              <a:rPr lang="en-US" altLang="zh-CN" sz="2800" i="0" dirty="0">
                <a:solidFill>
                  <a:schemeClr val="tx2"/>
                </a:solidFill>
              </a:rPr>
              <a:t>&lt;Type&gt; ::</a:t>
            </a:r>
          </a:p>
          <a:p>
            <a:r>
              <a:rPr lang="en-US" altLang="zh-CN" sz="2800" b="0" i="0" dirty="0" err="1" smtClean="0">
                <a:solidFill>
                  <a:schemeClr val="tx2"/>
                </a:solidFill>
              </a:rPr>
              <a:t>Find</a:t>
            </a:r>
            <a:r>
              <a:rPr lang="en-US" altLang="zh-CN" sz="2800" i="0" dirty="0" err="1" smtClean="0">
                <a:solidFill>
                  <a:schemeClr val="tx2"/>
                </a:solidFill>
              </a:rPr>
              <a:t>_</a:t>
            </a:r>
            <a:r>
              <a:rPr lang="en-US" altLang="zh-CN" sz="2800" b="0" i="0" dirty="0" err="1" smtClean="0">
                <a:solidFill>
                  <a:schemeClr val="tx2"/>
                </a:solidFill>
              </a:rPr>
              <a:t>Depth</a:t>
            </a:r>
            <a:r>
              <a:rPr lang="en-US" altLang="zh-CN" sz="2800" i="0" dirty="0" smtClean="0">
                <a:solidFill>
                  <a:schemeClr val="tx2"/>
                </a:solidFill>
              </a:rPr>
              <a: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t</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const {</a:t>
            </a:r>
            <a:endParaRPr lang="en-US" altLang="zh-CN" sz="2800" b="0" i="0" dirty="0">
              <a:solidFill>
                <a:schemeClr val="tx2"/>
              </a:solidFill>
            </a:endParaRPr>
          </a:p>
          <a:p>
            <a:r>
              <a:rPr lang="en-US" altLang="zh-CN" sz="2800" b="0" i="0" dirty="0">
                <a:solidFill>
                  <a:schemeClr val="tx2"/>
                </a:solidFill>
              </a:rPr>
              <a:t>    </a:t>
            </a:r>
            <a:r>
              <a:rPr lang="en-US" altLang="zh-CN" sz="2800" i="0" dirty="0">
                <a:solidFill>
                  <a:schemeClr val="tx2"/>
                </a:solidFill>
              </a:rPr>
              <a:t>if</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t</a:t>
            </a:r>
            <a:r>
              <a:rPr lang="en-US" altLang="zh-CN" sz="280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dirty="0" smtClean="0">
                <a:solidFill>
                  <a:schemeClr val="tx2"/>
                </a:solidFill>
              </a:rPr>
              <a:t>return</a:t>
            </a:r>
            <a:r>
              <a:rPr lang="en-US" altLang="zh-CN" sz="2800" b="0" i="0" dirty="0" smtClean="0">
                <a:solidFill>
                  <a:schemeClr val="tx2"/>
                </a:solidFill>
              </a:rPr>
              <a:t> </a:t>
            </a:r>
            <a:r>
              <a:rPr lang="en-US" altLang="zh-CN" sz="2800" b="0" i="0" dirty="0">
                <a:solidFill>
                  <a:schemeClr val="tx2"/>
                </a:solidFill>
              </a:rPr>
              <a:t>0</a:t>
            </a:r>
            <a:r>
              <a:rPr lang="en-US" altLang="zh-CN" sz="2800" i="0" dirty="0">
                <a:solidFill>
                  <a:schemeClr val="tx2"/>
                </a:solidFill>
              </a:rPr>
              <a:t>;</a:t>
            </a:r>
          </a:p>
          <a:p>
            <a:r>
              <a:rPr lang="en-US" altLang="zh-CN" sz="2800" b="0" i="0" dirty="0">
                <a:solidFill>
                  <a:schemeClr val="tx2"/>
                </a:solidFill>
              </a:rPr>
              <a:t>    </a:t>
            </a:r>
            <a:r>
              <a:rPr lang="en-US" altLang="zh-CN" sz="2800" i="0" dirty="0" err="1">
                <a:solidFill>
                  <a:schemeClr val="tx2"/>
                </a:solidFill>
              </a:rPr>
              <a:t>int</a:t>
            </a:r>
            <a:r>
              <a:rPr lang="en-US" altLang="zh-CN" sz="2800" b="0" i="0" dirty="0">
                <a:solidFill>
                  <a:schemeClr val="tx2"/>
                </a:solidFill>
              </a:rPr>
              <a:t> </a:t>
            </a:r>
            <a:r>
              <a:rPr lang="en-US" altLang="zh-CN" sz="2800" b="0" i="0" dirty="0" err="1" smtClean="0">
                <a:solidFill>
                  <a:schemeClr val="tx2"/>
                </a:solidFill>
              </a:rPr>
              <a:t>fc</a:t>
            </a:r>
            <a:r>
              <a:rPr lang="en-US" altLang="zh-CN" sz="2800" i="0" dirty="0" err="1" smtClean="0">
                <a:solidFill>
                  <a:schemeClr val="tx2"/>
                </a:solidFill>
              </a:rPr>
              <a:t>_</a:t>
            </a:r>
            <a:r>
              <a:rPr lang="en-US" altLang="zh-CN" sz="2800" b="0" i="0" dirty="0" err="1" smtClean="0">
                <a:solidFill>
                  <a:schemeClr val="tx2"/>
                </a:solidFill>
              </a:rPr>
              <a:t>depth</a:t>
            </a:r>
            <a:r>
              <a:rPr lang="en-US" altLang="zh-CN" sz="2800" i="0" dirty="0" smtClean="0">
                <a:solidFill>
                  <a:schemeClr val="tx2"/>
                </a:solidFill>
              </a:rPr>
              <a:t>=</a:t>
            </a:r>
            <a:r>
              <a:rPr lang="en-US" altLang="zh-CN" sz="2800" b="0" i="0" dirty="0" err="1" smtClean="0">
                <a:solidFill>
                  <a:schemeClr val="tx2"/>
                </a:solidFill>
              </a:rPr>
              <a:t>Find</a:t>
            </a:r>
            <a:r>
              <a:rPr lang="en-US" altLang="zh-CN" sz="2800" i="0" dirty="0" err="1" smtClean="0">
                <a:solidFill>
                  <a:schemeClr val="tx2"/>
                </a:solidFill>
              </a:rPr>
              <a:t>_</a:t>
            </a:r>
            <a:r>
              <a:rPr lang="en-US" altLang="zh-CN" sz="2800" b="0" i="0" dirty="0" err="1" smtClean="0">
                <a:solidFill>
                  <a:schemeClr val="tx2"/>
                </a:solidFill>
              </a:rPr>
              <a:t>Depth</a:t>
            </a:r>
            <a:r>
              <a:rPr lang="en-US" altLang="zh-CN" sz="2800" i="0" dirty="0" smtClean="0">
                <a:solidFill>
                  <a:schemeClr val="tx2"/>
                </a:solidFill>
              </a:rPr>
              <a:t>(</a:t>
            </a:r>
            <a:r>
              <a:rPr lang="en-US" altLang="zh-CN" sz="2800" b="0" i="0" dirty="0" smtClean="0">
                <a:solidFill>
                  <a:schemeClr val="tx2"/>
                </a:solidFill>
              </a:rPr>
              <a:t>t</a:t>
            </a:r>
            <a:r>
              <a:rPr lang="en-US" altLang="zh-CN" sz="2800" i="0" dirty="0" smtClean="0">
                <a:solidFill>
                  <a:schemeClr val="tx2"/>
                </a:solidFill>
              </a:rPr>
              <a:t>-</a:t>
            </a:r>
            <a:r>
              <a:rPr lang="en-US" altLang="zh-CN" sz="2800" i="0" dirty="0">
                <a:solidFill>
                  <a:schemeClr val="tx2"/>
                </a:solidFill>
              </a:rPr>
              <a:t>&gt;</a:t>
            </a:r>
            <a:r>
              <a:rPr lang="en-US" altLang="zh-CN" sz="2800" b="0" i="0" dirty="0" err="1" smtClean="0">
                <a:solidFill>
                  <a:schemeClr val="tx2"/>
                </a:solidFill>
              </a:rPr>
              <a:t>firstChild</a:t>
            </a:r>
            <a:r>
              <a:rPr lang="en-US" altLang="zh-CN" sz="2800" i="0" dirty="0" smtClean="0">
                <a:solidFill>
                  <a:schemeClr val="tx2"/>
                </a:solidFill>
              </a:rPr>
              <a:t>)+</a:t>
            </a:r>
            <a:r>
              <a:rPr lang="en-US" altLang="zh-CN" sz="2800" b="0" i="0" dirty="0" smtClean="0">
                <a:solidFill>
                  <a:schemeClr val="tx2"/>
                </a:solidFill>
              </a:rPr>
              <a:t>1</a:t>
            </a:r>
            <a:r>
              <a:rPr lang="en-US" altLang="zh-CN" sz="2800" i="0" dirty="0">
                <a:solidFill>
                  <a:schemeClr val="tx2"/>
                </a:solidFill>
              </a:rPr>
              <a:t>;</a:t>
            </a:r>
          </a:p>
          <a:p>
            <a:r>
              <a:rPr lang="en-US" altLang="zh-CN" sz="2800" i="0" dirty="0">
                <a:solidFill>
                  <a:schemeClr val="tx2"/>
                </a:solidFill>
              </a:rPr>
              <a:t>    </a:t>
            </a:r>
            <a:r>
              <a:rPr lang="en-US" altLang="zh-CN" sz="2800" i="0" dirty="0" err="1">
                <a:solidFill>
                  <a:schemeClr val="tx2"/>
                </a:solidFill>
              </a:rPr>
              <a:t>int</a:t>
            </a:r>
            <a:r>
              <a:rPr lang="en-US" altLang="zh-CN" sz="2800" b="0" i="0" dirty="0">
                <a:solidFill>
                  <a:schemeClr val="tx2"/>
                </a:solidFill>
              </a:rPr>
              <a:t> </a:t>
            </a:r>
            <a:r>
              <a:rPr lang="en-US" altLang="zh-CN" sz="2800" b="0" i="0" dirty="0" err="1" smtClean="0">
                <a:solidFill>
                  <a:schemeClr val="tx2"/>
                </a:solidFill>
              </a:rPr>
              <a:t>ns</a:t>
            </a:r>
            <a:r>
              <a:rPr lang="en-US" altLang="zh-CN" sz="2800" i="0" dirty="0" err="1" smtClean="0">
                <a:solidFill>
                  <a:schemeClr val="tx2"/>
                </a:solidFill>
              </a:rPr>
              <a:t>_</a:t>
            </a:r>
            <a:r>
              <a:rPr lang="en-US" altLang="zh-CN" sz="2800" b="0" i="0" dirty="0" err="1" smtClean="0">
                <a:solidFill>
                  <a:schemeClr val="tx2"/>
                </a:solidFill>
              </a:rPr>
              <a:t>depth</a:t>
            </a:r>
            <a:r>
              <a:rPr lang="en-US" altLang="zh-CN" sz="2800" i="0" dirty="0" smtClean="0">
                <a:solidFill>
                  <a:schemeClr val="tx2"/>
                </a:solidFill>
              </a:rPr>
              <a:t>=</a:t>
            </a:r>
            <a:r>
              <a:rPr lang="en-US" altLang="zh-CN" sz="2800" b="0" i="0" dirty="0" err="1" smtClean="0">
                <a:solidFill>
                  <a:schemeClr val="tx2"/>
                </a:solidFill>
              </a:rPr>
              <a:t>Find</a:t>
            </a:r>
            <a:r>
              <a:rPr lang="en-US" altLang="zh-CN" sz="2800" i="0" dirty="0" err="1" smtClean="0">
                <a:solidFill>
                  <a:schemeClr val="tx2"/>
                </a:solidFill>
              </a:rPr>
              <a:t>_</a:t>
            </a:r>
            <a:r>
              <a:rPr lang="en-US" altLang="zh-CN" sz="2800" b="0" i="0" dirty="0" err="1" smtClean="0">
                <a:solidFill>
                  <a:schemeClr val="tx2"/>
                </a:solidFill>
              </a:rPr>
              <a:t>Depth</a:t>
            </a:r>
            <a:r>
              <a:rPr lang="en-US" altLang="zh-CN" sz="2800" i="0" dirty="0" smtClean="0">
                <a:solidFill>
                  <a:schemeClr val="tx2"/>
                </a:solidFill>
              </a:rPr>
              <a:t>(</a:t>
            </a:r>
            <a:r>
              <a:rPr lang="en-US" altLang="zh-CN" sz="2800" b="0" i="0" dirty="0" smtClean="0">
                <a:solidFill>
                  <a:schemeClr val="tx2"/>
                </a:solidFill>
              </a:rPr>
              <a:t>t</a:t>
            </a:r>
            <a:r>
              <a:rPr lang="en-US" altLang="zh-CN" sz="2800" i="0" dirty="0" smtClean="0">
                <a:solidFill>
                  <a:schemeClr val="tx2"/>
                </a:solidFill>
              </a:rPr>
              <a:t>-</a:t>
            </a:r>
            <a:r>
              <a:rPr lang="en-US" altLang="zh-CN" sz="2800" i="0" dirty="0">
                <a:solidFill>
                  <a:schemeClr val="tx2"/>
                </a:solidFill>
              </a:rPr>
              <a:t>&gt;</a:t>
            </a:r>
            <a:r>
              <a:rPr lang="en-US" altLang="zh-CN" sz="2800" b="0" i="0" dirty="0" err="1" smtClean="0">
                <a:solidFill>
                  <a:schemeClr val="tx2"/>
                </a:solidFill>
              </a:rPr>
              <a:t>nextSibling</a:t>
            </a:r>
            <a:r>
              <a:rPr lang="en-US" altLang="zh-CN" sz="2800" i="0" dirty="0" smtClean="0">
                <a:solidFill>
                  <a:schemeClr val="tx2"/>
                </a:solidFill>
              </a:rPr>
              <a:t>);</a:t>
            </a:r>
            <a:r>
              <a:rPr lang="en-US" altLang="zh-CN" sz="2800" b="0" i="0" dirty="0" smtClean="0">
                <a:solidFill>
                  <a:schemeClr val="tx2"/>
                </a:solidFill>
              </a:rPr>
              <a:t>         </a:t>
            </a:r>
            <a:endParaRPr lang="en-US" altLang="zh-CN" sz="2800" b="0" i="0" dirty="0">
              <a:solidFill>
                <a:schemeClr val="tx2"/>
              </a:solidFill>
            </a:endParaRPr>
          </a:p>
          <a:p>
            <a:r>
              <a:rPr lang="en-US" altLang="zh-CN" sz="2800" b="0" i="0" dirty="0">
                <a:solidFill>
                  <a:schemeClr val="tx2"/>
                </a:solidFill>
              </a:rPr>
              <a:t>    </a:t>
            </a:r>
            <a:r>
              <a:rPr lang="en-US" altLang="zh-CN" sz="2800" i="0" dirty="0">
                <a:solidFill>
                  <a:schemeClr val="tx2"/>
                </a:solidFill>
              </a:rPr>
              <a:t>return</a:t>
            </a:r>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fc</a:t>
            </a:r>
            <a:r>
              <a:rPr lang="en-US" altLang="zh-CN" sz="2800" i="0" dirty="0" err="1" smtClean="0">
                <a:solidFill>
                  <a:schemeClr val="tx2"/>
                </a:solidFill>
              </a:rPr>
              <a:t>_</a:t>
            </a:r>
            <a:r>
              <a:rPr lang="en-US" altLang="zh-CN" sz="2800" b="0" i="0" dirty="0" err="1" smtClean="0">
                <a:solidFill>
                  <a:schemeClr val="tx2"/>
                </a:solidFill>
              </a:rPr>
              <a:t>depth</a:t>
            </a:r>
            <a:r>
              <a:rPr lang="en-US" altLang="zh-CN" sz="2800" i="0" dirty="0" smtClean="0">
                <a:solidFill>
                  <a:schemeClr val="tx2"/>
                </a:solidFill>
              </a:rPr>
              <a:t>&gt;</a:t>
            </a:r>
            <a:r>
              <a:rPr lang="en-US" altLang="zh-CN" sz="2800" b="0" i="0" dirty="0" err="1" smtClean="0">
                <a:solidFill>
                  <a:schemeClr val="tx2"/>
                </a:solidFill>
              </a:rPr>
              <a:t>ns</a:t>
            </a:r>
            <a:r>
              <a:rPr lang="en-US" altLang="zh-CN" sz="2800" i="0" dirty="0" err="1" smtClean="0">
                <a:solidFill>
                  <a:schemeClr val="tx2"/>
                </a:solidFill>
              </a:rPr>
              <a:t>_</a:t>
            </a:r>
            <a:r>
              <a:rPr lang="en-US" altLang="zh-CN" sz="2800" b="0" i="0" dirty="0" err="1" smtClean="0">
                <a:solidFill>
                  <a:schemeClr val="tx2"/>
                </a:solidFill>
              </a:rPr>
              <a:t>depth</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r>
              <a:rPr lang="en-US" altLang="zh-CN" sz="2800" b="0" i="0" dirty="0">
                <a:solidFill>
                  <a:schemeClr val="tx2"/>
                </a:solidFill>
              </a:rPr>
              <a:t> </a:t>
            </a:r>
          </a:p>
          <a:p>
            <a:r>
              <a:rPr lang="en-US" altLang="zh-CN" sz="2800" b="0" i="0" dirty="0">
                <a:solidFill>
                  <a:schemeClr val="tx2"/>
                </a:solidFill>
              </a:rPr>
              <a:t>                                 </a:t>
            </a:r>
            <a:r>
              <a:rPr lang="en-US" altLang="zh-CN" sz="2800" b="0" i="0" dirty="0" err="1">
                <a:solidFill>
                  <a:schemeClr val="tx2"/>
                </a:solidFill>
              </a:rPr>
              <a:t>fc</a:t>
            </a:r>
            <a:r>
              <a:rPr lang="en-US" altLang="zh-CN" sz="2800" i="0" dirty="0" err="1">
                <a:solidFill>
                  <a:schemeClr val="tx2"/>
                </a:solidFill>
              </a:rPr>
              <a:t>_</a:t>
            </a:r>
            <a:r>
              <a:rPr lang="en-US" altLang="zh-CN" sz="2800" b="0" i="0" dirty="0" err="1">
                <a:solidFill>
                  <a:schemeClr val="tx2"/>
                </a:solidFill>
              </a:rPr>
              <a:t>depth</a:t>
            </a:r>
            <a:r>
              <a:rPr lang="en-US" altLang="zh-CN" sz="2800" b="0" i="0" dirty="0">
                <a:solidFill>
                  <a:schemeClr val="tx2"/>
                </a:solidFill>
              </a:rPr>
              <a:t> </a:t>
            </a:r>
            <a:r>
              <a:rPr lang="en-US" altLang="zh-CN" sz="2800" i="0" dirty="0">
                <a:solidFill>
                  <a:schemeClr val="tx2"/>
                </a:solidFill>
              </a:rPr>
              <a:t>:</a:t>
            </a:r>
            <a:r>
              <a:rPr lang="en-US" altLang="zh-CN" sz="2800" b="0" i="0" dirty="0">
                <a:solidFill>
                  <a:schemeClr val="tx2"/>
                </a:solidFill>
              </a:rPr>
              <a:t> </a:t>
            </a:r>
            <a:r>
              <a:rPr lang="en-US" altLang="zh-CN" sz="2800" b="0" i="0" dirty="0" err="1">
                <a:solidFill>
                  <a:schemeClr val="tx2"/>
                </a:solidFill>
              </a:rPr>
              <a:t>ns</a:t>
            </a:r>
            <a:r>
              <a:rPr lang="en-US" altLang="zh-CN" sz="2800" i="0" dirty="0" err="1">
                <a:solidFill>
                  <a:schemeClr val="tx2"/>
                </a:solidFill>
              </a:rPr>
              <a:t>_</a:t>
            </a:r>
            <a:r>
              <a:rPr lang="en-US" altLang="zh-CN" sz="2800" b="0" i="0" dirty="0" err="1">
                <a:solidFill>
                  <a:schemeClr val="tx2"/>
                </a:solidFill>
              </a:rPr>
              <a:t>depth</a:t>
            </a:r>
            <a:r>
              <a:rPr lang="en-US" altLang="zh-CN" sz="2800" i="0" dirty="0">
                <a:solidFill>
                  <a:schemeClr val="tx2"/>
                </a:solidFill>
              </a:rPr>
              <a:t>;</a:t>
            </a:r>
            <a:endParaRPr lang="en-US" altLang="zh-CN" sz="2800" b="0" i="0" dirty="0">
              <a:solidFill>
                <a:schemeClr val="tx2"/>
              </a:solidFill>
            </a:endParaRPr>
          </a:p>
          <a:p>
            <a:r>
              <a:rPr lang="en-US" altLang="zh-CN" sz="2800" i="0" dirty="0">
                <a:solidFill>
                  <a:schemeClr val="tx2"/>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64</a:t>
            </a:fld>
            <a:endParaRPr lang="en-US" altLang="zh-CN"/>
          </a:p>
        </p:txBody>
      </p:sp>
      <p:sp>
        <p:nvSpPr>
          <p:cNvPr id="3" name="Text Box 2"/>
          <p:cNvSpPr txBox="1">
            <a:spLocks noChangeArrowheads="1"/>
          </p:cNvSpPr>
          <p:nvPr/>
        </p:nvSpPr>
        <p:spPr bwMode="auto">
          <a:xfrm>
            <a:off x="2699792" y="404664"/>
            <a:ext cx="3571875" cy="584200"/>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ea typeface="仿宋_GB2312" pitchFamily="49" charset="-122"/>
              </a:rPr>
              <a:t>利用广义表构造树</a:t>
            </a:r>
          </a:p>
        </p:txBody>
      </p:sp>
      <p:sp>
        <p:nvSpPr>
          <p:cNvPr id="4" name="Text Box 3"/>
          <p:cNvSpPr txBox="1">
            <a:spLocks noChangeArrowheads="1"/>
          </p:cNvSpPr>
          <p:nvPr/>
        </p:nvSpPr>
        <p:spPr bwMode="auto">
          <a:xfrm>
            <a:off x="611560" y="1052736"/>
            <a:ext cx="7858125" cy="5262979"/>
          </a:xfrm>
          <a:prstGeom prst="rect">
            <a:avLst/>
          </a:prstGeom>
          <a:noFill/>
          <a:ln w="9525">
            <a:noFill/>
            <a:miter lim="800000"/>
            <a:headEnd/>
            <a:tailEnd/>
          </a:ln>
        </p:spPr>
        <p:txBody>
          <a:bodyPr>
            <a:spAutoFit/>
          </a:bodyPr>
          <a:lstStyle/>
          <a:p>
            <a:r>
              <a:rPr lang="en-US" altLang="zh-CN" sz="2800" i="0" dirty="0">
                <a:solidFill>
                  <a:schemeClr val="tx2"/>
                </a:solidFill>
              </a:rPr>
              <a:t>template &lt;class Type&gt; </a:t>
            </a:r>
            <a:r>
              <a:rPr lang="en-US" altLang="zh-CN" sz="2800" b="0" i="0" dirty="0" err="1">
                <a:solidFill>
                  <a:schemeClr val="tx2"/>
                </a:solidFill>
              </a:rPr>
              <a:t>TreeNode</a:t>
            </a:r>
            <a:r>
              <a:rPr lang="en-US" altLang="zh-CN" sz="2800" b="0" i="0" dirty="0">
                <a:solidFill>
                  <a:schemeClr val="tx2"/>
                </a:solidFill>
              </a:rPr>
              <a:t> </a:t>
            </a:r>
            <a:r>
              <a:rPr lang="en-US" altLang="zh-CN" sz="2800" i="0" dirty="0">
                <a:solidFill>
                  <a:schemeClr val="tx2"/>
                </a:solidFill>
              </a:rPr>
              <a:t>&lt;</a:t>
            </a:r>
            <a:r>
              <a:rPr lang="en-US" altLang="zh-CN" sz="2800" b="0" i="0" dirty="0">
                <a:solidFill>
                  <a:schemeClr val="tx2"/>
                </a:solidFill>
              </a:rPr>
              <a:t>Type</a:t>
            </a:r>
            <a:r>
              <a:rPr lang="en-US" altLang="zh-CN" sz="2800" i="0" dirty="0">
                <a:solidFill>
                  <a:schemeClr val="tx2"/>
                </a:solidFill>
              </a:rPr>
              <a:t>&gt; *</a:t>
            </a:r>
          </a:p>
          <a:p>
            <a:r>
              <a:rPr lang="en-US" altLang="zh-CN" sz="2800" b="0" i="0" dirty="0">
                <a:solidFill>
                  <a:schemeClr val="tx2"/>
                </a:solidFill>
              </a:rPr>
              <a:t>Tree </a:t>
            </a:r>
            <a:r>
              <a:rPr lang="en-US" altLang="zh-CN" sz="2800" i="0" dirty="0">
                <a:solidFill>
                  <a:schemeClr val="tx2"/>
                </a:solidFill>
              </a:rPr>
              <a:t>&lt;Type&gt; :: </a:t>
            </a:r>
            <a:r>
              <a:rPr lang="en-US" altLang="zh-CN" sz="2800" b="0" i="0" dirty="0" err="1" smtClean="0">
                <a:solidFill>
                  <a:schemeClr val="tx2"/>
                </a:solidFill>
              </a:rPr>
              <a:t>Create</a:t>
            </a:r>
            <a:r>
              <a:rPr lang="en-US" altLang="zh-CN" sz="2800" i="0" dirty="0" err="1" smtClean="0">
                <a:solidFill>
                  <a:schemeClr val="tx2"/>
                </a:solidFill>
              </a:rPr>
              <a:t>_</a:t>
            </a:r>
            <a:r>
              <a:rPr lang="en-US" altLang="zh-CN" sz="2800" b="0" i="0" dirty="0" err="1" smtClean="0">
                <a:solidFill>
                  <a:schemeClr val="tx2"/>
                </a:solidFill>
              </a:rPr>
              <a:t>Tree</a:t>
            </a:r>
            <a:r>
              <a:rPr lang="en-US" altLang="zh-CN" sz="2800" i="0" dirty="0" smtClean="0">
                <a:solidFill>
                  <a:schemeClr val="tx2"/>
                </a:solidFill>
              </a:rPr>
              <a:t>(</a:t>
            </a:r>
            <a:r>
              <a:rPr lang="en-US" altLang="zh-CN" sz="2800" b="0" i="0" dirty="0" smtClean="0">
                <a:solidFill>
                  <a:schemeClr val="tx2"/>
                </a:solidFill>
              </a:rPr>
              <a:t>T </a:t>
            </a:r>
            <a:r>
              <a:rPr lang="en-US" altLang="zh-CN" sz="2800" i="0" dirty="0">
                <a:solidFill>
                  <a:schemeClr val="tx2"/>
                </a:solidFill>
              </a:rPr>
              <a:t>*&amp;</a:t>
            </a:r>
            <a:r>
              <a:rPr lang="en-US" altLang="zh-CN" sz="2800" b="0" i="0" dirty="0" smtClean="0">
                <a:solidFill>
                  <a:schemeClr val="tx2"/>
                </a:solidFill>
              </a:rPr>
              <a:t>GL</a:t>
            </a:r>
            <a:r>
              <a:rPr lang="en-US" altLang="zh-CN" sz="280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i="0" dirty="0">
                <a:solidFill>
                  <a:schemeClr val="tx2"/>
                </a:solidFill>
              </a:rPr>
              <a:t>if</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GL</a:t>
            </a:r>
            <a:r>
              <a:rPr lang="en-US" altLang="zh-CN" sz="2800" i="0" dirty="0" smtClean="0">
                <a:solidFill>
                  <a:schemeClr val="tx2"/>
                </a:solidFill>
              </a:rPr>
              <a:t>==‘</a:t>
            </a:r>
            <a:r>
              <a:rPr lang="en-US" altLang="zh-CN" sz="2800" b="0" i="0" dirty="0" smtClean="0">
                <a:solidFill>
                  <a:schemeClr val="tx2"/>
                </a:solidFill>
              </a:rPr>
              <a:t>\</a:t>
            </a:r>
            <a:r>
              <a:rPr lang="en-US" altLang="zh-CN" sz="2800" b="0" i="0" dirty="0">
                <a:solidFill>
                  <a:schemeClr val="tx2"/>
                </a:solidFill>
              </a:rPr>
              <a:t>0</a:t>
            </a:r>
            <a:r>
              <a:rPr lang="en-US" altLang="zh-CN" sz="2800" i="0" dirty="0" smtClean="0">
                <a:solidFill>
                  <a:schemeClr val="tx2"/>
                </a:solidFill>
              </a:rPr>
              <a:t>’)</a:t>
            </a:r>
            <a:r>
              <a:rPr lang="zh-CN" altLang="en-US" sz="2800" i="0" dirty="0" smtClean="0">
                <a:solidFill>
                  <a:schemeClr val="tx2"/>
                </a:solidFill>
              </a:rPr>
              <a:t> </a:t>
            </a:r>
            <a:r>
              <a:rPr lang="en-US" altLang="zh-CN" sz="2800" b="0" i="0" dirty="0" smtClean="0">
                <a:solidFill>
                  <a:schemeClr val="tx2"/>
                </a:solidFill>
              </a:rPr>
              <a:t> </a:t>
            </a:r>
            <a:r>
              <a:rPr lang="en-US" altLang="zh-CN" sz="2800" i="0" dirty="0">
                <a:solidFill>
                  <a:schemeClr val="tx2"/>
                </a:solidFill>
              </a:rPr>
              <a:t>return</a:t>
            </a:r>
            <a:r>
              <a:rPr lang="en-US" altLang="zh-CN" sz="2800" b="0" i="0" dirty="0">
                <a:solidFill>
                  <a:schemeClr val="tx2"/>
                </a:solidFill>
              </a:rPr>
              <a:t> NULL</a:t>
            </a:r>
            <a:r>
              <a:rPr lang="en-US" altLang="zh-CN" sz="2800" i="0" dirty="0">
                <a:solidFill>
                  <a:schemeClr val="tx2"/>
                </a:solidFill>
              </a:rPr>
              <a:t>;</a:t>
            </a:r>
          </a:p>
          <a:p>
            <a:r>
              <a:rPr lang="en-US" altLang="zh-CN" sz="2800" i="0" dirty="0">
                <a:solidFill>
                  <a:schemeClr val="tx2"/>
                </a:solidFill>
              </a:rPr>
              <a:t>    if</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GL</a:t>
            </a:r>
            <a:r>
              <a:rPr lang="en-US" altLang="zh-CN" sz="2800" i="0" dirty="0" smtClean="0">
                <a:solidFill>
                  <a:schemeClr val="tx2"/>
                </a:solidFill>
              </a:rPr>
              <a:t>++)==‘</a:t>
            </a:r>
            <a:r>
              <a:rPr lang="en-US" altLang="zh-CN" sz="2800" b="0" i="0" dirty="0" smtClean="0">
                <a:solidFill>
                  <a:schemeClr val="tx2"/>
                </a:solidFill>
              </a:rPr>
              <a:t>)</a:t>
            </a:r>
            <a:r>
              <a:rPr lang="en-US" altLang="zh-CN" sz="2800" i="0" dirty="0" smtClean="0">
                <a:solidFill>
                  <a:schemeClr val="tx2"/>
                </a:solidFill>
              </a:rPr>
              <a:t>’)</a:t>
            </a:r>
            <a:r>
              <a:rPr lang="zh-CN" altLang="en-US" sz="2800" i="0" dirty="0" smtClean="0">
                <a:solidFill>
                  <a:schemeClr val="tx2"/>
                </a:solidFill>
              </a:rPr>
              <a:t> </a:t>
            </a:r>
            <a:r>
              <a:rPr lang="en-US" altLang="zh-CN" sz="2800" b="0" i="0" dirty="0" smtClean="0">
                <a:solidFill>
                  <a:schemeClr val="tx2"/>
                </a:solidFill>
              </a:rPr>
              <a:t> </a:t>
            </a:r>
            <a:r>
              <a:rPr lang="en-US" altLang="zh-CN" sz="2800" i="0" dirty="0">
                <a:solidFill>
                  <a:schemeClr val="tx2"/>
                </a:solidFill>
              </a:rPr>
              <a:t>return</a:t>
            </a:r>
            <a:r>
              <a:rPr lang="en-US" altLang="zh-CN" sz="2800" b="0" i="0" dirty="0">
                <a:solidFill>
                  <a:schemeClr val="tx2"/>
                </a:solidFill>
              </a:rPr>
              <a:t> NULL</a:t>
            </a:r>
            <a:r>
              <a:rPr lang="en-US" altLang="zh-CN" sz="2800" i="0" dirty="0">
                <a:solidFill>
                  <a:schemeClr val="tx2"/>
                </a:solidFill>
              </a:rPr>
              <a:t>;</a:t>
            </a:r>
          </a:p>
          <a:p>
            <a:r>
              <a:rPr lang="en-US" altLang="zh-CN" sz="2800" i="0" dirty="0">
                <a:solidFill>
                  <a:schemeClr val="tx2"/>
                </a:solidFill>
              </a:rPr>
              <a:t>    if</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GL</a:t>
            </a:r>
            <a:r>
              <a:rPr lang="en-US" altLang="zh-CN" sz="2800" i="0" dirty="0" smtClean="0">
                <a:solidFill>
                  <a:schemeClr val="tx2"/>
                </a:solidFill>
              </a:rPr>
              <a:t>==‘</a:t>
            </a:r>
            <a:r>
              <a:rPr lang="en-US" altLang="zh-CN" sz="2800" b="0" i="0" dirty="0" smtClean="0">
                <a:solidFill>
                  <a:schemeClr val="tx2"/>
                </a:solidFill>
              </a:rPr>
              <a:t>(</a:t>
            </a:r>
            <a:r>
              <a:rPr lang="en-US" altLang="zh-CN" sz="2800" i="0" dirty="0" smtClean="0">
                <a:solidFill>
                  <a:schemeClr val="tx2"/>
                </a:solidFill>
              </a:rPr>
              <a:t>’)</a:t>
            </a:r>
            <a:r>
              <a:rPr lang="en-US" altLang="zh-CN" sz="2800" b="0" i="0" dirty="0" smtClean="0">
                <a:solidFill>
                  <a:schemeClr val="tx2"/>
                </a:solidFill>
              </a:rPr>
              <a:t> </a:t>
            </a:r>
            <a:r>
              <a:rPr lang="zh-CN" altLang="en-US" sz="2800" b="0" i="0" dirty="0" smtClean="0">
                <a:solidFill>
                  <a:schemeClr val="tx2"/>
                </a:solidFill>
              </a:rPr>
              <a:t> </a:t>
            </a:r>
            <a:r>
              <a:rPr lang="en-US" altLang="zh-CN" sz="2800" b="0" i="0" dirty="0" smtClean="0">
                <a:solidFill>
                  <a:schemeClr val="tx2"/>
                </a:solidFill>
              </a:rPr>
              <a:t>GL</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b="0" i="0" dirty="0" err="1">
                <a:solidFill>
                  <a:schemeClr val="tx2"/>
                </a:solidFill>
              </a:rPr>
              <a:t>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t</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i="0" dirty="0">
                <a:solidFill>
                  <a:schemeClr val="tx2"/>
                </a:solidFill>
              </a:rPr>
              <a:t>new</a:t>
            </a:r>
            <a:r>
              <a:rPr lang="en-US" altLang="zh-CN" sz="2800" b="0" i="0" dirty="0">
                <a:solidFill>
                  <a:schemeClr val="tx2"/>
                </a:solidFill>
              </a:rPr>
              <a:t> </a:t>
            </a:r>
            <a:r>
              <a:rPr lang="en-US" altLang="zh-CN" sz="2800" b="0" i="0" dirty="0" err="1">
                <a:solidFill>
                  <a:schemeClr val="tx2"/>
                </a:solidFill>
              </a:rPr>
              <a:t>TreeNode</a:t>
            </a:r>
            <a:r>
              <a:rPr lang="en-US" altLang="zh-CN" sz="2800" b="0" i="0" dirty="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GL</a:t>
            </a:r>
            <a:r>
              <a:rPr lang="en-US" altLang="zh-CN" sz="2800" i="0" dirty="0" smtClean="0">
                <a:solidFill>
                  <a:schemeClr val="tx2"/>
                </a:solidFill>
              </a:rPr>
              <a:t>++));</a:t>
            </a:r>
            <a:endParaRPr lang="en-US" altLang="zh-CN" sz="2800" i="0" dirty="0">
              <a:solidFill>
                <a:schemeClr val="tx2"/>
              </a:solidFill>
            </a:endParaRPr>
          </a:p>
          <a:p>
            <a:r>
              <a:rPr lang="en-US" altLang="zh-CN" sz="2800" i="0" dirty="0">
                <a:solidFill>
                  <a:schemeClr val="tx2"/>
                </a:solidFill>
              </a:rPr>
              <a:t>     </a:t>
            </a:r>
            <a:r>
              <a:rPr lang="en-US" altLang="zh-CN" sz="2800" b="0" i="0" dirty="0">
                <a:solidFill>
                  <a:schemeClr val="tx2"/>
                </a:solidFill>
              </a:rPr>
              <a:t>t</a:t>
            </a:r>
            <a:r>
              <a:rPr lang="en-US" altLang="zh-CN" sz="2800" i="0" dirty="0">
                <a:solidFill>
                  <a:schemeClr val="tx2"/>
                </a:solidFill>
              </a:rPr>
              <a:t>-&gt;</a:t>
            </a:r>
            <a:r>
              <a:rPr lang="en-US" altLang="zh-CN" sz="2800" b="0" i="0" dirty="0" err="1" smtClean="0">
                <a:solidFill>
                  <a:schemeClr val="tx2"/>
                </a:solidFill>
              </a:rPr>
              <a:t>firstChild</a:t>
            </a:r>
            <a:r>
              <a:rPr lang="en-US" altLang="zh-CN" sz="2800" i="0" dirty="0" smtClean="0">
                <a:solidFill>
                  <a:schemeClr val="tx2"/>
                </a:solidFill>
              </a:rPr>
              <a:t>=</a:t>
            </a:r>
            <a:r>
              <a:rPr lang="en-US" altLang="zh-CN" sz="2800" b="0" i="0" dirty="0" err="1" smtClean="0">
                <a:solidFill>
                  <a:schemeClr val="tx2"/>
                </a:solidFill>
              </a:rPr>
              <a:t>Create</a:t>
            </a:r>
            <a:r>
              <a:rPr lang="en-US" altLang="zh-CN" sz="2800" i="0" dirty="0" err="1" smtClean="0">
                <a:solidFill>
                  <a:schemeClr val="tx2"/>
                </a:solidFill>
              </a:rPr>
              <a:t>_</a:t>
            </a:r>
            <a:r>
              <a:rPr lang="en-US" altLang="zh-CN" sz="2800" b="0" i="0" dirty="0" err="1" smtClean="0">
                <a:solidFill>
                  <a:schemeClr val="tx2"/>
                </a:solidFill>
              </a:rPr>
              <a:t>Tree</a:t>
            </a:r>
            <a:r>
              <a:rPr lang="en-US" altLang="zh-CN" sz="2800" i="0" dirty="0" smtClean="0">
                <a:solidFill>
                  <a:schemeClr val="tx2"/>
                </a:solidFill>
              </a:rPr>
              <a:t>(</a:t>
            </a:r>
            <a:r>
              <a:rPr lang="en-US" altLang="zh-CN" sz="2800" b="0" i="0" dirty="0" smtClean="0">
                <a:solidFill>
                  <a:schemeClr val="tx2"/>
                </a:solidFill>
              </a:rPr>
              <a:t>GL</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t</a:t>
            </a:r>
            <a:r>
              <a:rPr lang="en-US" altLang="zh-CN" sz="2800" i="0" dirty="0">
                <a:solidFill>
                  <a:schemeClr val="tx2"/>
                </a:solidFill>
              </a:rPr>
              <a:t>-&gt;</a:t>
            </a:r>
            <a:r>
              <a:rPr lang="en-US" altLang="zh-CN" sz="2800" b="0" i="0" dirty="0" err="1" smtClean="0">
                <a:solidFill>
                  <a:schemeClr val="tx2"/>
                </a:solidFill>
              </a:rPr>
              <a:t>nextSibling</a:t>
            </a:r>
            <a:r>
              <a:rPr lang="en-US" altLang="zh-CN" sz="2800" i="0" dirty="0" smtClean="0">
                <a:solidFill>
                  <a:schemeClr val="tx2"/>
                </a:solidFill>
              </a:rPr>
              <a:t>=</a:t>
            </a:r>
            <a:r>
              <a:rPr lang="en-US" altLang="zh-CN" sz="2800" b="0" i="0" dirty="0" err="1" smtClean="0">
                <a:solidFill>
                  <a:schemeClr val="tx2"/>
                </a:solidFill>
              </a:rPr>
              <a:t>Create</a:t>
            </a:r>
            <a:r>
              <a:rPr lang="en-US" altLang="zh-CN" sz="2800" i="0" dirty="0" err="1" smtClean="0">
                <a:solidFill>
                  <a:schemeClr val="tx2"/>
                </a:solidFill>
              </a:rPr>
              <a:t>_</a:t>
            </a:r>
            <a:r>
              <a:rPr lang="en-US" altLang="zh-CN" sz="2800" b="0" i="0" dirty="0" err="1" smtClean="0">
                <a:solidFill>
                  <a:schemeClr val="tx2"/>
                </a:solidFill>
              </a:rPr>
              <a:t>Tree</a:t>
            </a:r>
            <a:r>
              <a:rPr lang="en-US" altLang="zh-CN" sz="2800" i="0" dirty="0" smtClean="0">
                <a:solidFill>
                  <a:schemeClr val="tx2"/>
                </a:solidFill>
              </a:rPr>
              <a:t>(</a:t>
            </a:r>
            <a:r>
              <a:rPr lang="en-US" altLang="zh-CN" sz="2800" b="0" i="0" dirty="0" smtClean="0">
                <a:solidFill>
                  <a:schemeClr val="tx2"/>
                </a:solidFill>
              </a:rPr>
              <a:t>GL</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i="0" dirty="0" smtClean="0">
                <a:solidFill>
                  <a:schemeClr val="tx2"/>
                </a:solidFill>
              </a:rPr>
              <a:t>return;</a:t>
            </a:r>
            <a:endParaRPr lang="en-US" altLang="zh-CN" sz="2800" i="0" dirty="0">
              <a:solidFill>
                <a:schemeClr val="tx2"/>
              </a:solidFill>
            </a:endParaRPr>
          </a:p>
          <a:p>
            <a:r>
              <a:rPr lang="en-US" altLang="zh-CN" sz="2800" i="0" dirty="0" smtClean="0">
                <a:solidFill>
                  <a:schemeClr val="tx2"/>
                </a:solidFill>
              </a:rPr>
              <a:t>}</a:t>
            </a:r>
          </a:p>
          <a:p>
            <a:r>
              <a:rPr lang="en-US" altLang="zh-CN" sz="2800" i="0" dirty="0" smtClean="0">
                <a:solidFill>
                  <a:schemeClr val="accent2">
                    <a:lumMod val="75000"/>
                  </a:schemeClr>
                </a:solidFill>
              </a:rPr>
              <a:t>(</a:t>
            </a:r>
            <a:r>
              <a:rPr lang="en-US" altLang="zh-CN" sz="2800" dirty="0" smtClean="0">
                <a:solidFill>
                  <a:schemeClr val="accent2">
                    <a:lumMod val="75000"/>
                  </a:schemeClr>
                </a:solidFill>
              </a:rPr>
              <a:t>R</a:t>
            </a:r>
            <a:r>
              <a:rPr lang="en-US" altLang="zh-CN" sz="2800" i="0" dirty="0" smtClean="0">
                <a:solidFill>
                  <a:schemeClr val="accent2">
                    <a:lumMod val="75000"/>
                  </a:schemeClr>
                </a:solidFill>
              </a:rPr>
              <a:t>(</a:t>
            </a:r>
            <a:r>
              <a:rPr lang="en-US" altLang="zh-CN" sz="2800" dirty="0" smtClean="0">
                <a:solidFill>
                  <a:schemeClr val="accent2">
                    <a:lumMod val="75000"/>
                  </a:schemeClr>
                </a:solidFill>
              </a:rPr>
              <a:t>A</a:t>
            </a:r>
            <a:r>
              <a:rPr lang="en-US" altLang="zh-CN" sz="2800" i="0" dirty="0" smtClean="0">
                <a:solidFill>
                  <a:schemeClr val="accent2">
                    <a:lumMod val="75000"/>
                  </a:schemeClr>
                </a:solidFill>
              </a:rPr>
              <a:t>(</a:t>
            </a:r>
            <a:r>
              <a:rPr lang="en-US" altLang="zh-CN" sz="2800" dirty="0" smtClean="0">
                <a:solidFill>
                  <a:schemeClr val="accent2">
                    <a:lumMod val="75000"/>
                  </a:schemeClr>
                </a:solidFill>
              </a:rPr>
              <a:t>D</a:t>
            </a:r>
            <a:r>
              <a:rPr lang="en-US" altLang="zh-CN" sz="2800" i="0" dirty="0" smtClean="0">
                <a:solidFill>
                  <a:schemeClr val="accent2">
                    <a:lumMod val="75000"/>
                  </a:schemeClr>
                </a:solidFill>
              </a:rPr>
              <a:t>)(</a:t>
            </a:r>
            <a:r>
              <a:rPr lang="en-US" altLang="zh-CN" sz="2800" dirty="0" smtClean="0">
                <a:solidFill>
                  <a:schemeClr val="accent2">
                    <a:lumMod val="75000"/>
                  </a:schemeClr>
                </a:solidFill>
              </a:rPr>
              <a:t>E</a:t>
            </a:r>
            <a:r>
              <a:rPr lang="en-US" altLang="zh-CN" sz="2800" i="0" dirty="0" smtClean="0">
                <a:solidFill>
                  <a:schemeClr val="accent2">
                    <a:lumMod val="75000"/>
                  </a:schemeClr>
                </a:solidFill>
              </a:rPr>
              <a:t>))(</a:t>
            </a:r>
            <a:r>
              <a:rPr lang="en-US" altLang="zh-CN" sz="2800" dirty="0" smtClean="0">
                <a:solidFill>
                  <a:schemeClr val="accent2">
                    <a:lumMod val="75000"/>
                  </a:schemeClr>
                </a:solidFill>
              </a:rPr>
              <a:t>B</a:t>
            </a:r>
            <a:r>
              <a:rPr lang="en-US" altLang="zh-CN" sz="2800" i="0" dirty="0" smtClean="0">
                <a:solidFill>
                  <a:schemeClr val="accent2">
                    <a:lumMod val="75000"/>
                  </a:schemeClr>
                </a:solidFill>
              </a:rPr>
              <a:t>)(</a:t>
            </a:r>
            <a:r>
              <a:rPr lang="en-US" altLang="zh-CN" sz="2800" dirty="0" smtClean="0">
                <a:solidFill>
                  <a:schemeClr val="accent2">
                    <a:lumMod val="75000"/>
                  </a:schemeClr>
                </a:solidFill>
              </a:rPr>
              <a:t>C</a:t>
            </a:r>
            <a:r>
              <a:rPr lang="en-US" altLang="zh-CN" sz="2800" i="0" dirty="0" smtClean="0">
                <a:solidFill>
                  <a:schemeClr val="accent2">
                    <a:lumMod val="75000"/>
                  </a:schemeClr>
                </a:solidFill>
              </a:rPr>
              <a:t>(</a:t>
            </a:r>
            <a:r>
              <a:rPr lang="en-US" altLang="zh-CN" sz="2800" dirty="0" smtClean="0">
                <a:solidFill>
                  <a:schemeClr val="accent2">
                    <a:lumMod val="75000"/>
                  </a:schemeClr>
                </a:solidFill>
              </a:rPr>
              <a:t>F</a:t>
            </a:r>
            <a:r>
              <a:rPr lang="en-US" altLang="zh-CN" sz="2800" i="0" dirty="0" smtClean="0">
                <a:solidFill>
                  <a:schemeClr val="accent2">
                    <a:lumMod val="75000"/>
                  </a:schemeClr>
                </a:solidFill>
              </a:rPr>
              <a:t>(</a:t>
            </a:r>
            <a:r>
              <a:rPr lang="en-US" altLang="zh-CN" sz="2800" dirty="0" smtClean="0">
                <a:solidFill>
                  <a:schemeClr val="accent2">
                    <a:lumMod val="75000"/>
                  </a:schemeClr>
                </a:solidFill>
              </a:rPr>
              <a:t>G</a:t>
            </a:r>
            <a:r>
              <a:rPr lang="en-US" altLang="zh-CN" sz="2800" i="0" dirty="0" smtClean="0">
                <a:solidFill>
                  <a:schemeClr val="accent2">
                    <a:lumMod val="75000"/>
                  </a:schemeClr>
                </a:solidFill>
              </a:rPr>
              <a:t>)(</a:t>
            </a:r>
            <a:r>
              <a:rPr lang="en-US" altLang="zh-CN" sz="2800" dirty="0" smtClean="0">
                <a:solidFill>
                  <a:schemeClr val="accent2">
                    <a:lumMod val="75000"/>
                  </a:schemeClr>
                </a:solidFill>
              </a:rPr>
              <a:t>H</a:t>
            </a:r>
            <a:r>
              <a:rPr lang="en-US" altLang="zh-CN" sz="2800" i="0" dirty="0" smtClean="0">
                <a:solidFill>
                  <a:schemeClr val="accent2">
                    <a:lumMod val="75000"/>
                  </a:schemeClr>
                </a:solidFill>
              </a:rPr>
              <a:t>)(</a:t>
            </a:r>
            <a:r>
              <a:rPr lang="en-US" altLang="zh-CN" sz="2800" dirty="0" smtClean="0">
                <a:solidFill>
                  <a:schemeClr val="accent2">
                    <a:lumMod val="75000"/>
                  </a:schemeClr>
                </a:solidFill>
              </a:rPr>
              <a:t>K</a:t>
            </a:r>
            <a:r>
              <a:rPr lang="en-US" altLang="zh-CN" sz="2800" i="0" dirty="0" smtClean="0">
                <a:solidFill>
                  <a:schemeClr val="accent2">
                    <a:lumMod val="75000"/>
                  </a:schemeClr>
                </a:solidFill>
              </a:rPr>
              <a:t>))))</a:t>
            </a:r>
            <a:endParaRPr lang="en-US" altLang="zh-CN" sz="2800" i="0" dirty="0">
              <a:solidFill>
                <a:schemeClr val="accent2">
                  <a:lumMod val="75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857375" y="857250"/>
            <a:ext cx="5214938" cy="584200"/>
          </a:xfrm>
          <a:prstGeom prst="rect">
            <a:avLst/>
          </a:prstGeom>
          <a:noFill/>
          <a:ln w="9525">
            <a:noFill/>
            <a:miter lim="800000"/>
            <a:headEnd/>
            <a:tailEnd/>
          </a:ln>
          <a:effectLst/>
        </p:spPr>
        <p:txBody>
          <a:bodyPr>
            <a:spAutoFit/>
          </a:bodyPr>
          <a:lstStyle/>
          <a:p>
            <a:pPr algn="ctr">
              <a:defRPr/>
            </a:pPr>
            <a:r>
              <a:rPr lang="zh-CN" altLang="en-US" sz="3200" i="0" u="sng" dirty="0">
                <a:solidFill>
                  <a:srgbClr val="000099"/>
                </a:solidFill>
                <a:effectLst>
                  <a:outerShdw blurRad="38100" dist="38100" dir="2700000" algn="tl">
                    <a:srgbClr val="C0C0C0"/>
                  </a:outerShdw>
                </a:effectLst>
                <a:ea typeface="仿宋_GB2312" pitchFamily="49" charset="-122"/>
              </a:rPr>
              <a:t>树的输出</a:t>
            </a:r>
            <a:r>
              <a:rPr lang="en-US" altLang="zh-CN" sz="3200" i="0" u="sng" dirty="0">
                <a:solidFill>
                  <a:srgbClr val="000099"/>
                </a:solidFill>
                <a:effectLst>
                  <a:outerShdw blurRad="38100" dist="38100" dir="2700000" algn="tl">
                    <a:srgbClr val="C0C0C0"/>
                  </a:outerShdw>
                </a:effectLst>
                <a:ea typeface="仿宋_GB2312" pitchFamily="49" charset="-122"/>
              </a:rPr>
              <a:t>——</a:t>
            </a:r>
            <a:r>
              <a:rPr lang="zh-CN" altLang="en-US" sz="3200" i="0" u="sng" dirty="0">
                <a:solidFill>
                  <a:srgbClr val="000099"/>
                </a:solidFill>
                <a:effectLst>
                  <a:outerShdw blurRad="38100" dist="38100" dir="2700000" algn="tl">
                    <a:srgbClr val="C0C0C0"/>
                  </a:outerShdw>
                </a:effectLst>
                <a:ea typeface="仿宋_GB2312" pitchFamily="49" charset="-122"/>
              </a:rPr>
              <a:t>输出广义表</a:t>
            </a:r>
          </a:p>
        </p:txBody>
      </p:sp>
      <p:sp>
        <p:nvSpPr>
          <p:cNvPr id="4" name="Text Box 3"/>
          <p:cNvSpPr txBox="1">
            <a:spLocks noChangeArrowheads="1"/>
          </p:cNvSpPr>
          <p:nvPr/>
        </p:nvSpPr>
        <p:spPr bwMode="auto">
          <a:xfrm>
            <a:off x="928688" y="1571625"/>
            <a:ext cx="7315200" cy="4400550"/>
          </a:xfrm>
          <a:prstGeom prst="rect">
            <a:avLst/>
          </a:prstGeom>
          <a:noFill/>
          <a:ln w="9525">
            <a:noFill/>
            <a:miter lim="800000"/>
            <a:headEnd/>
            <a:tailEnd/>
          </a:ln>
        </p:spPr>
        <p:txBody>
          <a:bodyPr>
            <a:spAutoFit/>
          </a:bodyPr>
          <a:lstStyle/>
          <a:p>
            <a:r>
              <a:rPr lang="en-US" altLang="zh-CN" sz="2800" i="0" dirty="0">
                <a:solidFill>
                  <a:schemeClr val="tx2"/>
                </a:solidFill>
              </a:rPr>
              <a:t>template &lt;class Type&gt; void </a:t>
            </a:r>
            <a:r>
              <a:rPr lang="en-US" altLang="zh-CN" sz="2800" b="0" i="0" dirty="0">
                <a:solidFill>
                  <a:schemeClr val="tx2"/>
                </a:solidFill>
              </a:rPr>
              <a:t>Tree </a:t>
            </a:r>
            <a:r>
              <a:rPr lang="en-US" altLang="zh-CN" sz="2800" i="0" dirty="0">
                <a:solidFill>
                  <a:schemeClr val="tx2"/>
                </a:solidFill>
              </a:rPr>
              <a:t>&lt;Type&gt; :: </a:t>
            </a:r>
            <a:r>
              <a:rPr lang="en-US" altLang="zh-CN" sz="2800" b="0" i="0" dirty="0" err="1">
                <a:solidFill>
                  <a:schemeClr val="tx2"/>
                </a:solidFill>
              </a:rPr>
              <a:t>Show</a:t>
            </a:r>
            <a:r>
              <a:rPr lang="en-US" altLang="zh-CN" sz="2800" i="0" dirty="0" err="1">
                <a:solidFill>
                  <a:schemeClr val="tx2"/>
                </a:solidFill>
              </a:rPr>
              <a:t>_</a:t>
            </a:r>
            <a:r>
              <a:rPr lang="en-US" altLang="zh-CN" sz="2800" b="0" i="0" dirty="0" err="1">
                <a:solidFill>
                  <a:schemeClr val="tx2"/>
                </a:solidFill>
              </a:rPr>
              <a:t>Tree</a:t>
            </a:r>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t</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i="0" dirty="0">
                <a:solidFill>
                  <a:schemeClr val="tx2"/>
                </a:solidFill>
              </a:rPr>
              <a:t>if</a:t>
            </a:r>
            <a:r>
              <a:rPr lang="en-US" altLang="zh-CN" sz="2800" b="0" i="0" dirty="0">
                <a:solidFill>
                  <a:schemeClr val="tx2"/>
                </a:solidFill>
              </a:rPr>
              <a:t> </a:t>
            </a:r>
            <a:r>
              <a:rPr lang="en-US" altLang="zh-CN" sz="2800" i="0" dirty="0" smtClean="0">
                <a:solidFill>
                  <a:schemeClr val="tx2"/>
                </a:solidFill>
              </a:rPr>
              <a:t>(</a:t>
            </a:r>
            <a:r>
              <a:rPr lang="en-US" altLang="zh-CN" sz="2800" b="0" i="0" dirty="0" smtClean="0">
                <a:solidFill>
                  <a:schemeClr val="tx2"/>
                </a:solidFill>
              </a:rPr>
              <a:t>t</a:t>
            </a:r>
            <a:r>
              <a:rPr lang="en-US" altLang="zh-CN" sz="280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return;</a:t>
            </a:r>
          </a:p>
          <a:p>
            <a:r>
              <a:rPr lang="en-US" altLang="zh-CN" sz="2800" i="0" dirty="0">
                <a:solidFill>
                  <a:schemeClr val="tx2"/>
                </a:solidFill>
              </a:rPr>
              <a:t>    </a:t>
            </a:r>
            <a:r>
              <a:rPr lang="en-US" altLang="zh-CN" sz="2800" i="0" dirty="0" err="1" smtClean="0">
                <a:solidFill>
                  <a:schemeClr val="tx2"/>
                </a:solidFill>
              </a:rPr>
              <a:t>cout</a:t>
            </a:r>
            <a:r>
              <a:rPr lang="en-US" altLang="zh-CN" sz="2800" i="0" dirty="0" smtClean="0">
                <a:solidFill>
                  <a:schemeClr val="tx2"/>
                </a:solidFill>
              </a:rPr>
              <a:t>&lt;&lt;‘</a:t>
            </a:r>
            <a:r>
              <a:rPr lang="en-US" altLang="zh-CN" sz="2800" b="0" i="0" dirty="0" smtClean="0">
                <a:solidFill>
                  <a:schemeClr val="tx2"/>
                </a:solidFill>
              </a:rPr>
              <a:t>(</a:t>
            </a:r>
            <a:r>
              <a:rPr lang="en-US" altLang="zh-CN" sz="2800" i="0" dirty="0" smtClean="0">
                <a:solidFill>
                  <a:schemeClr val="tx2"/>
                </a:solidFill>
              </a:rPr>
              <a:t>’;</a:t>
            </a:r>
            <a:endParaRPr lang="en-US" altLang="zh-CN" sz="2800" i="0" dirty="0">
              <a:solidFill>
                <a:schemeClr val="tx2"/>
              </a:solidFill>
            </a:endParaRPr>
          </a:p>
          <a:p>
            <a:r>
              <a:rPr lang="en-US" altLang="zh-CN" sz="2800" i="0" dirty="0">
                <a:solidFill>
                  <a:schemeClr val="tx2"/>
                </a:solidFill>
              </a:rPr>
              <a:t>    </a:t>
            </a:r>
            <a:r>
              <a:rPr lang="en-US" altLang="zh-CN" sz="2800" i="0" dirty="0" err="1" smtClean="0">
                <a:solidFill>
                  <a:schemeClr val="tx2"/>
                </a:solidFill>
              </a:rPr>
              <a:t>cout</a:t>
            </a:r>
            <a:r>
              <a:rPr lang="en-US" altLang="zh-CN" sz="2800" i="0" dirty="0" smtClean="0">
                <a:solidFill>
                  <a:schemeClr val="tx2"/>
                </a:solidFill>
              </a:rPr>
              <a:t>&lt;&lt;</a:t>
            </a:r>
            <a:r>
              <a:rPr lang="en-US" altLang="zh-CN" sz="2800" b="0" i="0" dirty="0" smtClean="0">
                <a:solidFill>
                  <a:schemeClr val="tx2"/>
                </a:solidFill>
              </a:rPr>
              <a:t>t</a:t>
            </a:r>
            <a:r>
              <a:rPr lang="en-US" altLang="zh-CN" sz="2800" i="0" dirty="0" smtClean="0">
                <a:solidFill>
                  <a:schemeClr val="tx2"/>
                </a:solidFill>
              </a:rPr>
              <a:t>-</a:t>
            </a:r>
            <a:r>
              <a:rPr lang="en-US" altLang="zh-CN" sz="2800" i="0" dirty="0">
                <a:solidFill>
                  <a:schemeClr val="tx2"/>
                </a:solidFill>
              </a:rPr>
              <a:t>&gt;</a:t>
            </a:r>
            <a:r>
              <a:rPr lang="en-US" altLang="zh-CN" sz="2800" b="0" i="0" dirty="0">
                <a:solidFill>
                  <a:schemeClr val="tx2"/>
                </a:solidFill>
              </a:rPr>
              <a:t>data</a:t>
            </a:r>
            <a:r>
              <a:rPr lang="en-US" altLang="zh-CN" sz="2800" i="0" dirty="0">
                <a:solidFill>
                  <a:schemeClr val="tx2"/>
                </a:solidFill>
              </a:rPr>
              <a:t>;</a:t>
            </a:r>
          </a:p>
          <a:p>
            <a:r>
              <a:rPr lang="en-US" altLang="zh-CN" sz="2800" b="0" i="0" dirty="0">
                <a:solidFill>
                  <a:schemeClr val="tx2"/>
                </a:solidFill>
              </a:rPr>
              <a:t>    </a:t>
            </a:r>
            <a:r>
              <a:rPr lang="en-US" altLang="zh-CN" sz="2800" i="0" dirty="0">
                <a:solidFill>
                  <a:schemeClr val="tx2"/>
                </a:solidFill>
              </a:rPr>
              <a:t>for</a:t>
            </a:r>
            <a:r>
              <a:rPr lang="en-US" altLang="zh-CN" sz="2800" b="0" i="0" dirty="0">
                <a:solidFill>
                  <a:schemeClr val="tx2"/>
                </a:solidFill>
              </a:rPr>
              <a:t> </a:t>
            </a:r>
            <a:r>
              <a:rPr lang="en-US" altLang="zh-CN" sz="2800" i="0" dirty="0" smtClean="0">
                <a:solidFill>
                  <a:schemeClr val="tx2"/>
                </a:solidFill>
              </a:rPr>
              <a:t>(</a:t>
            </a:r>
            <a:r>
              <a:rPr lang="en-US" altLang="zh-CN" sz="2800" b="0" i="0" dirty="0" err="1" smtClean="0">
                <a:solidFill>
                  <a:schemeClr val="tx2"/>
                </a:solidFill>
              </a:rPr>
              <a:t>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t</a:t>
            </a:r>
            <a:r>
              <a:rPr lang="en-US" altLang="zh-CN" sz="2800" i="0" dirty="0" smtClean="0">
                <a:solidFill>
                  <a:schemeClr val="tx2"/>
                </a:solidFill>
              </a:rPr>
              <a:t>-</a:t>
            </a:r>
            <a:r>
              <a:rPr lang="en-US" altLang="zh-CN" sz="2800" i="0" dirty="0">
                <a:solidFill>
                  <a:schemeClr val="tx2"/>
                </a:solidFill>
              </a:rPr>
              <a:t>&gt;</a:t>
            </a:r>
            <a:r>
              <a:rPr lang="en-US" altLang="zh-CN" sz="2800" b="0" i="0" dirty="0" err="1">
                <a:solidFill>
                  <a:schemeClr val="tx2"/>
                </a:solidFill>
              </a:rPr>
              <a:t>firstChild</a:t>
            </a:r>
            <a:r>
              <a:rPr lang="en-US" altLang="zh-CN" sz="2800" i="0" dirty="0">
                <a:solidFill>
                  <a:schemeClr val="tx2"/>
                </a:solidFill>
              </a:rPr>
              <a:t>;</a:t>
            </a:r>
          </a:p>
          <a:p>
            <a:r>
              <a:rPr lang="en-US" altLang="zh-CN" sz="2800" b="0" i="0" dirty="0">
                <a:solidFill>
                  <a:schemeClr val="tx2"/>
                </a:solidFill>
              </a:rPr>
              <a:t>                       </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NULL</a:t>
            </a:r>
            <a:r>
              <a:rPr lang="en-US" altLang="zh-CN" sz="2800" i="0" dirty="0">
                <a:solidFill>
                  <a:schemeClr val="tx2"/>
                </a:solidFill>
              </a:rPr>
              <a:t>;</a:t>
            </a:r>
            <a:r>
              <a:rPr lang="en-US" altLang="zh-CN" sz="2800" b="0" i="0" dirty="0">
                <a:solidFill>
                  <a:schemeClr val="tx2"/>
                </a:solidFill>
              </a:rPr>
              <a:t> </a:t>
            </a:r>
            <a:r>
              <a:rPr lang="en-US" altLang="zh-CN" sz="2800" b="0" i="0" dirty="0" smtClean="0">
                <a:solidFill>
                  <a:schemeClr val="tx2"/>
                </a:solidFill>
              </a:rPr>
              <a:t>p</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rPr>
              <a:t>-</a:t>
            </a:r>
            <a:r>
              <a:rPr lang="en-US" altLang="zh-CN" sz="2800" i="0" dirty="0">
                <a:solidFill>
                  <a:schemeClr val="tx2"/>
                </a:solidFill>
              </a:rPr>
              <a:t>&gt;</a:t>
            </a:r>
            <a:r>
              <a:rPr lang="en-US" altLang="zh-CN" sz="2800" b="0" i="0" dirty="0" err="1" smtClean="0">
                <a:solidFill>
                  <a:schemeClr val="tx2"/>
                </a:solidFill>
              </a:rPr>
              <a:t>nextSibling</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b="0" i="0" dirty="0" err="1" smtClean="0">
                <a:solidFill>
                  <a:schemeClr val="tx2"/>
                </a:solidFill>
              </a:rPr>
              <a:t>Show</a:t>
            </a:r>
            <a:r>
              <a:rPr lang="en-US" altLang="zh-CN" sz="2800" i="0" dirty="0" err="1" smtClean="0">
                <a:solidFill>
                  <a:schemeClr val="tx2"/>
                </a:solidFill>
              </a:rPr>
              <a:t>_</a:t>
            </a:r>
            <a:r>
              <a:rPr lang="en-US" altLang="zh-CN" sz="2800" b="0" i="0" dirty="0" err="1" smtClean="0">
                <a:solidFill>
                  <a:schemeClr val="tx2"/>
                </a:solidFill>
              </a:rPr>
              <a:t>Tree</a:t>
            </a:r>
            <a:r>
              <a:rPr lang="en-US" altLang="zh-CN" sz="2800" i="0" dirty="0" smtClean="0">
                <a:solidFill>
                  <a:schemeClr val="tx2"/>
                </a:solidFill>
              </a:rPr>
              <a:t>(</a:t>
            </a:r>
            <a:r>
              <a:rPr lang="en-US" altLang="zh-CN" sz="2800" b="0" i="0" dirty="0" smtClean="0">
                <a:solidFill>
                  <a:schemeClr val="tx2"/>
                </a:solidFill>
              </a:rPr>
              <a:t>p</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i="0" dirty="0" err="1" smtClean="0">
                <a:solidFill>
                  <a:schemeClr val="tx2"/>
                </a:solidFill>
              </a:rPr>
              <a:t>cout</a:t>
            </a:r>
            <a:r>
              <a:rPr lang="en-US" altLang="zh-CN" sz="2800" i="0" dirty="0" smtClean="0">
                <a:solidFill>
                  <a:schemeClr val="tx2"/>
                </a:solidFill>
              </a:rPr>
              <a:t>&lt;&lt;‘</a:t>
            </a:r>
            <a:r>
              <a:rPr lang="en-US" altLang="zh-CN" sz="2800" b="0" i="0" dirty="0" smtClean="0">
                <a:solidFill>
                  <a:schemeClr val="tx2"/>
                </a:solidFill>
              </a:rPr>
              <a:t>)</a:t>
            </a:r>
            <a:r>
              <a:rPr lang="en-US" altLang="zh-CN" sz="2800" i="0" dirty="0" smtClean="0">
                <a:solidFill>
                  <a:schemeClr val="tx2"/>
                </a:solidFill>
              </a:rPr>
              <a:t>’;</a:t>
            </a:r>
            <a:endParaRPr lang="en-US" altLang="zh-CN" sz="2800" i="0" dirty="0">
              <a:solidFill>
                <a:schemeClr val="tx2"/>
              </a:solidFill>
            </a:endParaRPr>
          </a:p>
          <a:p>
            <a:r>
              <a:rPr lang="en-US" altLang="zh-CN" sz="2800" i="0" dirty="0">
                <a:solidFill>
                  <a:schemeClr val="tx2"/>
                </a:solidFill>
              </a:rPr>
              <a:t>}</a:t>
            </a:r>
          </a:p>
        </p:txBody>
      </p:sp>
      <p:sp>
        <p:nvSpPr>
          <p:cNvPr id="5" name="AutoShape 8">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66</a:t>
            </a:fld>
            <a:endParaRPr lang="en-US" altLang="zh-CN"/>
          </a:p>
        </p:txBody>
      </p:sp>
      <p:sp>
        <p:nvSpPr>
          <p:cNvPr id="3" name="Text Box 2"/>
          <p:cNvSpPr txBox="1">
            <a:spLocks noChangeArrowheads="1"/>
          </p:cNvSpPr>
          <p:nvPr/>
        </p:nvSpPr>
        <p:spPr bwMode="auto">
          <a:xfrm>
            <a:off x="1907704" y="620688"/>
            <a:ext cx="5724525" cy="701675"/>
          </a:xfrm>
          <a:prstGeom prst="rect">
            <a:avLst/>
          </a:prstGeom>
          <a:noFill/>
          <a:ln w="9525">
            <a:noFill/>
            <a:miter lim="800000"/>
            <a:headEnd/>
            <a:tailEnd/>
          </a:ln>
          <a:effectLst/>
        </p:spPr>
        <p:txBody>
          <a:bodyPr>
            <a:spAutoFit/>
          </a:bodyPr>
          <a:lstStyle/>
          <a:p>
            <a:pPr>
              <a:defRPr/>
            </a:pPr>
            <a:r>
              <a:rPr lang="en-US" altLang="zh-CN" sz="4000" i="0" dirty="0" smtClean="0">
                <a:solidFill>
                  <a:srgbClr val="CC3300"/>
                </a:solidFill>
                <a:effectLst>
                  <a:outerShdw blurRad="38100" dist="38100" dir="2700000" algn="tl">
                    <a:srgbClr val="C0C0C0"/>
                  </a:outerShdw>
                </a:effectLst>
                <a:ea typeface="仿宋_GB2312" pitchFamily="49" charset="-122"/>
              </a:rPr>
              <a:t>6.5 </a:t>
            </a:r>
            <a:r>
              <a:rPr lang="zh-CN" altLang="en-US" sz="4000" i="0" dirty="0">
                <a:solidFill>
                  <a:srgbClr val="CC3300"/>
                </a:solidFill>
                <a:effectLst>
                  <a:outerShdw blurRad="38100" dist="38100" dir="2700000" algn="tl">
                    <a:srgbClr val="C0C0C0"/>
                  </a:outerShdw>
                </a:effectLst>
                <a:ea typeface="仿宋_GB2312" pitchFamily="49" charset="-122"/>
              </a:rPr>
              <a:t>二叉树</a:t>
            </a:r>
            <a:r>
              <a:rPr lang="zh-CN" altLang="en-US" sz="4000" i="0" dirty="0">
                <a:solidFill>
                  <a:srgbClr val="CC3300"/>
                </a:solidFill>
                <a:effectLst>
                  <a:outerShdw blurRad="38100" dist="38100" dir="2700000" algn="tl">
                    <a:srgbClr val="C0C0C0"/>
                  </a:outerShdw>
                </a:effectLst>
                <a:ea typeface="楷体_GB2312" pitchFamily="49" charset="-122"/>
              </a:rPr>
              <a:t> </a:t>
            </a:r>
            <a:r>
              <a:rPr lang="en-US" altLang="zh-CN" sz="4000" i="0" dirty="0">
                <a:solidFill>
                  <a:srgbClr val="CC3300"/>
                </a:solidFill>
                <a:effectLst>
                  <a:outerShdw blurRad="38100" dist="38100" dir="2700000" algn="tl">
                    <a:srgbClr val="C0C0C0"/>
                  </a:outerShdw>
                </a:effectLst>
                <a:ea typeface="楷体_GB2312" pitchFamily="49" charset="-122"/>
              </a:rPr>
              <a:t>(Binary Tree)</a:t>
            </a:r>
            <a:endParaRPr lang="en-US" altLang="zh-CN" sz="3200" b="0" i="0" dirty="0">
              <a:ea typeface="黑体" pitchFamily="2" charset="-122"/>
            </a:endParaRPr>
          </a:p>
        </p:txBody>
      </p:sp>
      <p:sp>
        <p:nvSpPr>
          <p:cNvPr id="4" name="内容占位符 2"/>
          <p:cNvSpPr txBox="1">
            <a:spLocks/>
          </p:cNvSpPr>
          <p:nvPr/>
        </p:nvSpPr>
        <p:spPr>
          <a:xfrm>
            <a:off x="683568" y="1556792"/>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二叉树是一个有限的结点集合，这个集合或者为空；或者有一个根结点及表示根结点的左、右子树的两个互不相交的结点集合所组成，而根结点的左、右子树也都是二叉树。</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FF0000"/>
                </a:solidFill>
                <a:effectLst/>
                <a:uLnTx/>
                <a:uFillTx/>
                <a:latin typeface="+mn-lt"/>
                <a:ea typeface="+mn-ea"/>
              </a:rPr>
              <a:t>二叉树可以是空的，空的二叉树不包含任何结点，而一般的树至少有一个结点。</a:t>
            </a:r>
            <a:endParaRPr kumimoji="1" lang="en-US" altLang="zh-CN" sz="2800"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61" name="Text Box 5"/>
          <p:cNvSpPr txBox="1">
            <a:spLocks noChangeArrowheads="1"/>
          </p:cNvSpPr>
          <p:nvPr/>
        </p:nvSpPr>
        <p:spPr bwMode="auto">
          <a:xfrm>
            <a:off x="2269034" y="5374233"/>
            <a:ext cx="4752975" cy="579438"/>
          </a:xfrm>
          <a:prstGeom prst="rect">
            <a:avLst/>
          </a:prstGeom>
          <a:noFill/>
          <a:ln w="9525">
            <a:noFill/>
            <a:miter lim="800000"/>
            <a:headEnd/>
            <a:tailEnd/>
          </a:ln>
          <a:effectLst/>
        </p:spPr>
        <p:txBody>
          <a:bodyPr>
            <a:spAutoFit/>
          </a:bodyPr>
          <a:lstStyle/>
          <a:p>
            <a:pPr algn="ctr">
              <a:defRPr/>
            </a:pPr>
            <a:r>
              <a:rPr lang="zh-CN" altLang="en-US" sz="3200" i="0" u="sng">
                <a:solidFill>
                  <a:srgbClr val="CC3300"/>
                </a:solidFill>
                <a:effectLst>
                  <a:outerShdw blurRad="38100" dist="38100" dir="2700000" algn="tl">
                    <a:srgbClr val="C0C0C0"/>
                  </a:outerShdw>
                </a:effectLst>
                <a:ea typeface="隶书" pitchFamily="49" charset="-122"/>
              </a:rPr>
              <a:t>二叉树的五种不同形态</a:t>
            </a:r>
            <a:endParaRPr lang="zh-CN" altLang="en-US" sz="3200" b="0" i="0" u="sng"/>
          </a:p>
        </p:txBody>
      </p:sp>
      <p:sp>
        <p:nvSpPr>
          <p:cNvPr id="121862" name="Rectangle 6"/>
          <p:cNvSpPr>
            <a:spLocks noChangeArrowheads="1"/>
          </p:cNvSpPr>
          <p:nvPr/>
        </p:nvSpPr>
        <p:spPr bwMode="auto">
          <a:xfrm>
            <a:off x="827584" y="692696"/>
            <a:ext cx="7620000" cy="3295650"/>
          </a:xfrm>
          <a:prstGeom prst="rect">
            <a:avLst/>
          </a:prstGeom>
          <a:noFill/>
          <a:ln w="9525">
            <a:noFill/>
            <a:miter lim="800000"/>
            <a:headEnd/>
            <a:tailEnd/>
          </a:ln>
          <a:effectLst/>
        </p:spPr>
        <p:txBody>
          <a:bodyPr>
            <a:spAutoFit/>
          </a:bodyPr>
          <a:lstStyle/>
          <a:p>
            <a:pPr>
              <a:spcBef>
                <a:spcPct val="50000"/>
              </a:spcBef>
              <a:defRPr/>
            </a:pPr>
            <a:r>
              <a:rPr lang="zh-CN" altLang="en-US" sz="2800" i="0" u="sng" dirty="0">
                <a:solidFill>
                  <a:schemeClr val="accent2"/>
                </a:solidFill>
                <a:effectLst>
                  <a:outerShdw blurRad="38100" dist="38100" dir="2700000" algn="tl">
                    <a:srgbClr val="C0C0C0"/>
                  </a:outerShdw>
                </a:effectLst>
                <a:ea typeface="仿宋_GB2312" pitchFamily="49" charset="-122"/>
              </a:rPr>
              <a:t>二叉树的定义</a:t>
            </a:r>
            <a:r>
              <a:rPr lang="zh-CN" altLang="en-US" sz="2800" i="0" dirty="0">
                <a:solidFill>
                  <a:srgbClr val="006600"/>
                </a:solidFill>
                <a:effectLst>
                  <a:outerShdw blurRad="38100" dist="38100" dir="2700000" algn="tl">
                    <a:srgbClr val="C0C0C0"/>
                  </a:outerShdw>
                </a:effectLst>
                <a:ea typeface="仿宋_GB2312" pitchFamily="49" charset="-122"/>
              </a:rPr>
              <a:t>一棵二叉树是结点的一个有限集合，该集合或者为空，或者是由一个根结点加上两棵分别称为左子树和右子树的、互不相交的二叉树组成。</a:t>
            </a:r>
          </a:p>
          <a:p>
            <a:pPr>
              <a:spcBef>
                <a:spcPct val="50000"/>
              </a:spcBef>
              <a:defRPr/>
            </a:pPr>
            <a:r>
              <a:rPr lang="zh-CN" altLang="en-US" sz="2800" i="0" u="sng" dirty="0">
                <a:solidFill>
                  <a:schemeClr val="hlink"/>
                </a:solidFill>
                <a:effectLst>
                  <a:outerShdw blurRad="38100" dist="38100" dir="2700000" algn="tl">
                    <a:srgbClr val="C0C0C0"/>
                  </a:outerShdw>
                </a:effectLst>
                <a:ea typeface="仿宋_GB2312" pitchFamily="49" charset="-122"/>
              </a:rPr>
              <a:t>二叉树的特点</a:t>
            </a:r>
            <a:r>
              <a:rPr lang="zh-CN" altLang="en-US" sz="2800" i="0" dirty="0">
                <a:solidFill>
                  <a:srgbClr val="008000"/>
                </a:solidFill>
                <a:effectLst>
                  <a:outerShdw blurRad="38100" dist="38100" dir="2700000" algn="tl">
                    <a:srgbClr val="C0C0C0"/>
                  </a:outerShdw>
                </a:effectLst>
                <a:ea typeface="仿宋_GB2312" pitchFamily="49" charset="-122"/>
              </a:rPr>
              <a:t>是每个结点最多有两个子女，即二叉树中不存在度大于</a:t>
            </a:r>
            <a:r>
              <a:rPr lang="en-US" altLang="zh-CN" sz="2800" i="0" dirty="0">
                <a:solidFill>
                  <a:schemeClr val="tx2"/>
                </a:solidFill>
                <a:effectLst>
                  <a:outerShdw blurRad="38100" dist="38100" dir="2700000" algn="tl">
                    <a:srgbClr val="C0C0C0"/>
                  </a:outerShdw>
                </a:effectLst>
                <a:ea typeface="仿宋_GB2312" pitchFamily="49" charset="-122"/>
              </a:rPr>
              <a:t>2</a:t>
            </a:r>
            <a:r>
              <a:rPr lang="zh-CN" altLang="en-US" sz="2800" i="0" dirty="0">
                <a:solidFill>
                  <a:srgbClr val="008000"/>
                </a:solidFill>
                <a:effectLst>
                  <a:outerShdw blurRad="38100" dist="38100" dir="2700000" algn="tl">
                    <a:srgbClr val="C0C0C0"/>
                  </a:outerShdw>
                </a:effectLst>
                <a:ea typeface="仿宋_GB2312" pitchFamily="49" charset="-122"/>
              </a:rPr>
              <a:t>的结点，且二叉树的子树有左右之分，其子树的次序不能颠倒。</a:t>
            </a:r>
          </a:p>
        </p:txBody>
      </p:sp>
      <p:sp>
        <p:nvSpPr>
          <p:cNvPr id="121873" name="AutoShape 17"/>
          <p:cNvSpPr>
            <a:spLocks noChangeArrowheads="1"/>
          </p:cNvSpPr>
          <p:nvPr/>
        </p:nvSpPr>
        <p:spPr bwMode="auto">
          <a:xfrm>
            <a:off x="7517309" y="4758283"/>
            <a:ext cx="457200" cy="533400"/>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w="38100">
            <a:noFill/>
            <a:miter lim="800000"/>
            <a:headEnd/>
            <a:tailEnd/>
          </a:ln>
        </p:spPr>
        <p:txBody>
          <a:bodyPr wrap="none" anchor="ctr"/>
          <a:lstStyle/>
          <a:p>
            <a:pPr algn="ctr"/>
            <a:endParaRPr lang="zh-CN" altLang="zh-CN" b="0" i="0"/>
          </a:p>
        </p:txBody>
      </p:sp>
      <p:sp>
        <p:nvSpPr>
          <p:cNvPr id="121872" name="AutoShape 16"/>
          <p:cNvSpPr>
            <a:spLocks noChangeArrowheads="1"/>
          </p:cNvSpPr>
          <p:nvPr/>
        </p:nvSpPr>
        <p:spPr bwMode="auto">
          <a:xfrm>
            <a:off x="5459909" y="4758283"/>
            <a:ext cx="457200" cy="533400"/>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w="38100">
            <a:noFill/>
            <a:miter lim="800000"/>
            <a:headEnd/>
            <a:tailEnd/>
          </a:ln>
        </p:spPr>
        <p:txBody>
          <a:bodyPr wrap="none" anchor="ctr"/>
          <a:lstStyle/>
          <a:p>
            <a:pPr algn="ctr"/>
            <a:endParaRPr lang="zh-CN" altLang="zh-CN" b="0" i="0"/>
          </a:p>
        </p:txBody>
      </p:sp>
      <p:sp>
        <p:nvSpPr>
          <p:cNvPr id="121871" name="AutoShape 15"/>
          <p:cNvSpPr>
            <a:spLocks noChangeArrowheads="1"/>
          </p:cNvSpPr>
          <p:nvPr/>
        </p:nvSpPr>
        <p:spPr bwMode="auto">
          <a:xfrm>
            <a:off x="6679109" y="4758283"/>
            <a:ext cx="457200" cy="533400"/>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w="38100">
            <a:noFill/>
            <a:miter lim="800000"/>
            <a:headEnd/>
            <a:tailEnd/>
          </a:ln>
        </p:spPr>
        <p:txBody>
          <a:bodyPr wrap="none" anchor="ctr"/>
          <a:lstStyle/>
          <a:p>
            <a:pPr algn="ctr"/>
            <a:endParaRPr lang="zh-CN" altLang="zh-CN" b="0" i="0"/>
          </a:p>
        </p:txBody>
      </p:sp>
      <p:sp>
        <p:nvSpPr>
          <p:cNvPr id="121870" name="AutoShape 14"/>
          <p:cNvSpPr>
            <a:spLocks noChangeArrowheads="1"/>
          </p:cNvSpPr>
          <p:nvPr/>
        </p:nvSpPr>
        <p:spPr bwMode="auto">
          <a:xfrm>
            <a:off x="3326309" y="4758283"/>
            <a:ext cx="457200" cy="533400"/>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w="38100">
            <a:noFill/>
            <a:miter lim="800000"/>
            <a:headEnd/>
            <a:tailEnd/>
          </a:ln>
        </p:spPr>
        <p:txBody>
          <a:bodyPr wrap="none" anchor="ctr"/>
          <a:lstStyle/>
          <a:p>
            <a:pPr algn="ctr"/>
            <a:endParaRPr lang="zh-CN" altLang="zh-CN" b="0" i="0"/>
          </a:p>
        </p:txBody>
      </p:sp>
      <p:sp>
        <p:nvSpPr>
          <p:cNvPr id="121863" name="Oval 7"/>
          <p:cNvSpPr>
            <a:spLocks noChangeArrowheads="1"/>
          </p:cNvSpPr>
          <p:nvPr/>
        </p:nvSpPr>
        <p:spPr bwMode="auto">
          <a:xfrm>
            <a:off x="1116509" y="4224883"/>
            <a:ext cx="228600" cy="304800"/>
          </a:xfrm>
          <a:prstGeom prst="ellipse">
            <a:avLst/>
          </a:prstGeom>
          <a:noFill/>
          <a:ln w="38100">
            <a:solidFill>
              <a:srgbClr val="CC3300"/>
            </a:solidFill>
            <a:round/>
            <a:headEnd/>
            <a:tailEnd/>
          </a:ln>
        </p:spPr>
        <p:txBody>
          <a:bodyPr wrap="none" anchor="ctr"/>
          <a:lstStyle/>
          <a:p>
            <a:pPr algn="ctr"/>
            <a:endParaRPr lang="zh-CN" altLang="zh-CN" b="0" i="0">
              <a:solidFill>
                <a:srgbClr val="CC3300"/>
              </a:solidFill>
            </a:endParaRPr>
          </a:p>
        </p:txBody>
      </p:sp>
      <p:sp>
        <p:nvSpPr>
          <p:cNvPr id="121864" name="Line 8"/>
          <p:cNvSpPr>
            <a:spLocks noChangeShapeType="1"/>
          </p:cNvSpPr>
          <p:nvPr/>
        </p:nvSpPr>
        <p:spPr bwMode="auto">
          <a:xfrm flipH="1">
            <a:off x="1116509" y="4224883"/>
            <a:ext cx="228600" cy="304800"/>
          </a:xfrm>
          <a:prstGeom prst="line">
            <a:avLst/>
          </a:prstGeom>
          <a:noFill/>
          <a:ln w="38100">
            <a:solidFill>
              <a:srgbClr val="CC3300"/>
            </a:solidFill>
            <a:round/>
            <a:headEnd/>
            <a:tailEnd/>
          </a:ln>
        </p:spPr>
        <p:txBody>
          <a:bodyPr wrap="none" anchor="ctr"/>
          <a:lstStyle/>
          <a:p>
            <a:endParaRPr lang="zh-CN" altLang="en-US"/>
          </a:p>
        </p:txBody>
      </p:sp>
      <p:sp>
        <p:nvSpPr>
          <p:cNvPr id="121865" name="Oval 9"/>
          <p:cNvSpPr>
            <a:spLocks noChangeArrowheads="1"/>
          </p:cNvSpPr>
          <p:nvPr/>
        </p:nvSpPr>
        <p:spPr bwMode="auto">
          <a:xfrm>
            <a:off x="2259509" y="4148683"/>
            <a:ext cx="381000" cy="3810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21866" name="Oval 10"/>
          <p:cNvSpPr>
            <a:spLocks noChangeArrowheads="1"/>
          </p:cNvSpPr>
          <p:nvPr/>
        </p:nvSpPr>
        <p:spPr bwMode="auto">
          <a:xfrm>
            <a:off x="3783509" y="4148683"/>
            <a:ext cx="381000" cy="3810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21867" name="Oval 11"/>
          <p:cNvSpPr>
            <a:spLocks noChangeArrowheads="1"/>
          </p:cNvSpPr>
          <p:nvPr/>
        </p:nvSpPr>
        <p:spPr bwMode="auto">
          <a:xfrm>
            <a:off x="5078909" y="4148683"/>
            <a:ext cx="381000" cy="3810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21868" name="Oval 12"/>
          <p:cNvSpPr>
            <a:spLocks noChangeArrowheads="1"/>
          </p:cNvSpPr>
          <p:nvPr/>
        </p:nvSpPr>
        <p:spPr bwMode="auto">
          <a:xfrm>
            <a:off x="7136309" y="4148683"/>
            <a:ext cx="381000" cy="381000"/>
          </a:xfrm>
          <a:prstGeom prst="ellipse">
            <a:avLst/>
          </a:prstGeom>
          <a:gradFill rotWithShape="0">
            <a:gsLst>
              <a:gs pos="0">
                <a:srgbClr val="FF7C80"/>
              </a:gs>
              <a:gs pos="100000">
                <a:srgbClr val="76393B"/>
              </a:gs>
            </a:gsLst>
            <a:path path="rect">
              <a:fillToRect r="100000" b="100000"/>
            </a:path>
          </a:gradFill>
          <a:ln w="38100">
            <a:noFill/>
            <a:round/>
            <a:headEnd/>
            <a:tailEnd/>
          </a:ln>
        </p:spPr>
        <p:txBody>
          <a:bodyPr wrap="none" anchor="ctr"/>
          <a:lstStyle/>
          <a:p>
            <a:endParaRPr lang="zh-CN" altLang="en-US"/>
          </a:p>
        </p:txBody>
      </p:sp>
      <p:sp>
        <p:nvSpPr>
          <p:cNvPr id="121874" name="Text Box 18"/>
          <p:cNvSpPr txBox="1">
            <a:spLocks noChangeArrowheads="1"/>
          </p:cNvSpPr>
          <p:nvPr/>
        </p:nvSpPr>
        <p:spPr bwMode="auto">
          <a:xfrm>
            <a:off x="3326309" y="4758283"/>
            <a:ext cx="420687" cy="519113"/>
          </a:xfrm>
          <a:prstGeom prst="rect">
            <a:avLst/>
          </a:prstGeom>
          <a:noFill/>
          <a:ln w="38100">
            <a:noFill/>
            <a:miter lim="800000"/>
            <a:headEnd/>
            <a:tailEnd/>
          </a:ln>
        </p:spPr>
        <p:txBody>
          <a:bodyPr wrap="none" anchor="ctr">
            <a:spAutoFit/>
          </a:bodyPr>
          <a:lstStyle/>
          <a:p>
            <a:pPr algn="ctr"/>
            <a:r>
              <a:rPr lang="en-US" altLang="zh-CN" sz="2800" i="0">
                <a:solidFill>
                  <a:schemeClr val="bg1"/>
                </a:solidFill>
              </a:rPr>
              <a:t>L</a:t>
            </a:r>
            <a:endParaRPr lang="en-US" altLang="zh-CN" b="0" i="0"/>
          </a:p>
        </p:txBody>
      </p:sp>
      <p:sp>
        <p:nvSpPr>
          <p:cNvPr id="121875" name="Text Box 19"/>
          <p:cNvSpPr txBox="1">
            <a:spLocks noChangeArrowheads="1"/>
          </p:cNvSpPr>
          <p:nvPr/>
        </p:nvSpPr>
        <p:spPr bwMode="auto">
          <a:xfrm>
            <a:off x="6679109" y="4758283"/>
            <a:ext cx="420687" cy="519113"/>
          </a:xfrm>
          <a:prstGeom prst="rect">
            <a:avLst/>
          </a:prstGeom>
          <a:noFill/>
          <a:ln w="38100">
            <a:noFill/>
            <a:miter lim="800000"/>
            <a:headEnd/>
            <a:tailEnd/>
          </a:ln>
        </p:spPr>
        <p:txBody>
          <a:bodyPr wrap="none" anchor="ctr">
            <a:spAutoFit/>
          </a:bodyPr>
          <a:lstStyle/>
          <a:p>
            <a:pPr algn="ctr"/>
            <a:r>
              <a:rPr lang="en-US" altLang="zh-CN" sz="2800" i="0">
                <a:solidFill>
                  <a:schemeClr val="bg1"/>
                </a:solidFill>
              </a:rPr>
              <a:t>L</a:t>
            </a:r>
            <a:endParaRPr lang="en-US" altLang="zh-CN" b="0" i="0"/>
          </a:p>
        </p:txBody>
      </p:sp>
      <p:sp>
        <p:nvSpPr>
          <p:cNvPr id="121876" name="Text Box 20"/>
          <p:cNvSpPr txBox="1">
            <a:spLocks noChangeArrowheads="1"/>
          </p:cNvSpPr>
          <p:nvPr/>
        </p:nvSpPr>
        <p:spPr bwMode="auto">
          <a:xfrm>
            <a:off x="5482134" y="4750346"/>
            <a:ext cx="441325" cy="519112"/>
          </a:xfrm>
          <a:prstGeom prst="rect">
            <a:avLst/>
          </a:prstGeom>
          <a:noFill/>
          <a:ln w="38100">
            <a:noFill/>
            <a:miter lim="800000"/>
            <a:headEnd/>
            <a:tailEnd/>
          </a:ln>
        </p:spPr>
        <p:txBody>
          <a:bodyPr wrap="none" anchor="ctr">
            <a:spAutoFit/>
          </a:bodyPr>
          <a:lstStyle/>
          <a:p>
            <a:pPr algn="ctr"/>
            <a:r>
              <a:rPr lang="en-US" altLang="zh-CN" sz="2800" i="0">
                <a:solidFill>
                  <a:schemeClr val="bg1"/>
                </a:solidFill>
              </a:rPr>
              <a:t>R</a:t>
            </a:r>
            <a:endParaRPr lang="en-US" altLang="zh-CN" b="0" i="0"/>
          </a:p>
        </p:txBody>
      </p:sp>
      <p:sp>
        <p:nvSpPr>
          <p:cNvPr id="121877" name="Text Box 21"/>
          <p:cNvSpPr txBox="1">
            <a:spLocks noChangeArrowheads="1"/>
          </p:cNvSpPr>
          <p:nvPr/>
        </p:nvSpPr>
        <p:spPr bwMode="auto">
          <a:xfrm>
            <a:off x="7517309" y="4758283"/>
            <a:ext cx="441325" cy="519113"/>
          </a:xfrm>
          <a:prstGeom prst="rect">
            <a:avLst/>
          </a:prstGeom>
          <a:noFill/>
          <a:ln w="38100">
            <a:noFill/>
            <a:miter lim="800000"/>
            <a:headEnd/>
            <a:tailEnd/>
          </a:ln>
        </p:spPr>
        <p:txBody>
          <a:bodyPr wrap="none" anchor="ctr">
            <a:spAutoFit/>
          </a:bodyPr>
          <a:lstStyle/>
          <a:p>
            <a:pPr algn="ctr"/>
            <a:r>
              <a:rPr lang="en-US" altLang="zh-CN" sz="2800" i="0">
                <a:solidFill>
                  <a:schemeClr val="bg1"/>
                </a:solidFill>
              </a:rPr>
              <a:t>R</a:t>
            </a:r>
            <a:endParaRPr lang="en-US" altLang="zh-CN" b="0" i="0"/>
          </a:p>
        </p:txBody>
      </p:sp>
      <p:sp>
        <p:nvSpPr>
          <p:cNvPr id="19" name="灯片编号占位符 18"/>
          <p:cNvSpPr>
            <a:spLocks noGrp="1"/>
          </p:cNvSpPr>
          <p:nvPr>
            <p:ph type="sldNum" sz="quarter" idx="12"/>
          </p:nvPr>
        </p:nvSpPr>
        <p:spPr/>
        <p:txBody>
          <a:bodyPr/>
          <a:lstStyle/>
          <a:p>
            <a:pPr>
              <a:defRPr/>
            </a:pPr>
            <a:fld id="{FA13E0FF-AC54-4E23-B7ED-CE167D266037}" type="slidenum">
              <a:rPr lang="en-US" altLang="zh-CN" smtClean="0"/>
              <a:pPr>
                <a:defRPr/>
              </a:pPr>
              <a:t>67</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1862">
                                            <p:txEl>
                                              <p:pRg st="0" end="0"/>
                                            </p:txEl>
                                          </p:spTgt>
                                        </p:tgtEl>
                                        <p:attrNameLst>
                                          <p:attrName>style.visibility</p:attrName>
                                        </p:attrNameLst>
                                      </p:cBhvr>
                                      <p:to>
                                        <p:strVal val="visible"/>
                                      </p:to>
                                    </p:set>
                                    <p:animEffect transition="in" filter="checkerboard(across)">
                                      <p:cBhvr>
                                        <p:cTn id="7" dur="500"/>
                                        <p:tgtEl>
                                          <p:spTgt spid="1218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1862">
                                            <p:txEl>
                                              <p:pRg st="1" end="1"/>
                                            </p:txEl>
                                          </p:spTgt>
                                        </p:tgtEl>
                                        <p:attrNameLst>
                                          <p:attrName>style.visibility</p:attrName>
                                        </p:attrNameLst>
                                      </p:cBhvr>
                                      <p:to>
                                        <p:strVal val="visible"/>
                                      </p:to>
                                    </p:set>
                                    <p:animEffect transition="in" filter="checkerboard(across)">
                                      <p:cBhvr>
                                        <p:cTn id="12" dur="500"/>
                                        <p:tgtEl>
                                          <p:spTgt spid="1218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21861"/>
                                        </p:tgtEl>
                                        <p:attrNameLst>
                                          <p:attrName>style.visibility</p:attrName>
                                        </p:attrNameLst>
                                      </p:cBhvr>
                                      <p:to>
                                        <p:strVal val="visible"/>
                                      </p:to>
                                    </p:set>
                                    <p:animEffect transition="in" filter="slide(fromLeft)">
                                      <p:cBhvr>
                                        <p:cTn id="17" dur="500"/>
                                        <p:tgtEl>
                                          <p:spTgt spid="12186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1863"/>
                                        </p:tgtEl>
                                        <p:attrNameLst>
                                          <p:attrName>style.visibility</p:attrName>
                                        </p:attrNameLst>
                                      </p:cBhvr>
                                      <p:to>
                                        <p:strVal val="visible"/>
                                      </p:to>
                                    </p:set>
                                    <p:animEffect transition="in" filter="slide(fromLeft)">
                                      <p:cBhvr>
                                        <p:cTn id="22" dur="500"/>
                                        <p:tgtEl>
                                          <p:spTgt spid="121863"/>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121864"/>
                                        </p:tgtEl>
                                        <p:attrNameLst>
                                          <p:attrName>style.visibility</p:attrName>
                                        </p:attrNameLst>
                                      </p:cBhvr>
                                      <p:to>
                                        <p:strVal val="visible"/>
                                      </p:to>
                                    </p:set>
                                    <p:animEffect transition="in" filter="slide(fromLeft)">
                                      <p:cBhvr>
                                        <p:cTn id="25" dur="500"/>
                                        <p:tgtEl>
                                          <p:spTgt spid="12186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21865"/>
                                        </p:tgtEl>
                                        <p:attrNameLst>
                                          <p:attrName>style.visibility</p:attrName>
                                        </p:attrNameLst>
                                      </p:cBhvr>
                                      <p:to>
                                        <p:strVal val="visible"/>
                                      </p:to>
                                    </p:set>
                                    <p:animEffect transition="in" filter="slide(fromLeft)">
                                      <p:cBhvr>
                                        <p:cTn id="30" dur="500"/>
                                        <p:tgtEl>
                                          <p:spTgt spid="121865"/>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121870"/>
                                        </p:tgtEl>
                                        <p:attrNameLst>
                                          <p:attrName>style.visibility</p:attrName>
                                        </p:attrNameLst>
                                      </p:cBhvr>
                                      <p:to>
                                        <p:strVal val="visible"/>
                                      </p:to>
                                    </p:set>
                                    <p:animEffect transition="in" filter="slide(fromLeft)">
                                      <p:cBhvr>
                                        <p:cTn id="35" dur="500"/>
                                        <p:tgtEl>
                                          <p:spTgt spid="121870"/>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21866"/>
                                        </p:tgtEl>
                                        <p:attrNameLst>
                                          <p:attrName>style.visibility</p:attrName>
                                        </p:attrNameLst>
                                      </p:cBhvr>
                                      <p:to>
                                        <p:strVal val="visible"/>
                                      </p:to>
                                    </p:set>
                                    <p:animEffect transition="in" filter="slide(fromLeft)">
                                      <p:cBhvr>
                                        <p:cTn id="38" dur="500"/>
                                        <p:tgtEl>
                                          <p:spTgt spid="121866"/>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121874"/>
                                        </p:tgtEl>
                                        <p:attrNameLst>
                                          <p:attrName>style.visibility</p:attrName>
                                        </p:attrNameLst>
                                      </p:cBhvr>
                                      <p:to>
                                        <p:strVal val="visible"/>
                                      </p:to>
                                    </p:set>
                                    <p:animEffect transition="in" filter="slide(fromLeft)">
                                      <p:cBhvr>
                                        <p:cTn id="41" dur="500"/>
                                        <p:tgtEl>
                                          <p:spTgt spid="121874"/>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121872"/>
                                        </p:tgtEl>
                                        <p:attrNameLst>
                                          <p:attrName>style.visibility</p:attrName>
                                        </p:attrNameLst>
                                      </p:cBhvr>
                                      <p:to>
                                        <p:strVal val="visible"/>
                                      </p:to>
                                    </p:set>
                                    <p:animEffect transition="in" filter="slide(fromLeft)">
                                      <p:cBhvr>
                                        <p:cTn id="46" dur="500"/>
                                        <p:tgtEl>
                                          <p:spTgt spid="121872"/>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121867"/>
                                        </p:tgtEl>
                                        <p:attrNameLst>
                                          <p:attrName>style.visibility</p:attrName>
                                        </p:attrNameLst>
                                      </p:cBhvr>
                                      <p:to>
                                        <p:strVal val="visible"/>
                                      </p:to>
                                    </p:set>
                                    <p:animEffect transition="in" filter="slide(fromLeft)">
                                      <p:cBhvr>
                                        <p:cTn id="49" dur="500"/>
                                        <p:tgtEl>
                                          <p:spTgt spid="121867"/>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1876"/>
                                        </p:tgtEl>
                                        <p:attrNameLst>
                                          <p:attrName>style.visibility</p:attrName>
                                        </p:attrNameLst>
                                      </p:cBhvr>
                                      <p:to>
                                        <p:strVal val="visible"/>
                                      </p:to>
                                    </p:set>
                                    <p:animEffect transition="in" filter="slide(fromLeft)">
                                      <p:cBhvr>
                                        <p:cTn id="52" dur="500"/>
                                        <p:tgtEl>
                                          <p:spTgt spid="12187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121873"/>
                                        </p:tgtEl>
                                        <p:attrNameLst>
                                          <p:attrName>style.visibility</p:attrName>
                                        </p:attrNameLst>
                                      </p:cBhvr>
                                      <p:to>
                                        <p:strVal val="visible"/>
                                      </p:to>
                                    </p:set>
                                    <p:animEffect transition="in" filter="slide(fromLeft)">
                                      <p:cBhvr>
                                        <p:cTn id="57" dur="500"/>
                                        <p:tgtEl>
                                          <p:spTgt spid="121873"/>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121871"/>
                                        </p:tgtEl>
                                        <p:attrNameLst>
                                          <p:attrName>style.visibility</p:attrName>
                                        </p:attrNameLst>
                                      </p:cBhvr>
                                      <p:to>
                                        <p:strVal val="visible"/>
                                      </p:to>
                                    </p:set>
                                    <p:animEffect transition="in" filter="slide(fromLeft)">
                                      <p:cBhvr>
                                        <p:cTn id="60" dur="500"/>
                                        <p:tgtEl>
                                          <p:spTgt spid="121871"/>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121868"/>
                                        </p:tgtEl>
                                        <p:attrNameLst>
                                          <p:attrName>style.visibility</p:attrName>
                                        </p:attrNameLst>
                                      </p:cBhvr>
                                      <p:to>
                                        <p:strVal val="visible"/>
                                      </p:to>
                                    </p:set>
                                    <p:animEffect transition="in" filter="slide(fromLeft)">
                                      <p:cBhvr>
                                        <p:cTn id="63" dur="500"/>
                                        <p:tgtEl>
                                          <p:spTgt spid="121868"/>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121875"/>
                                        </p:tgtEl>
                                        <p:attrNameLst>
                                          <p:attrName>style.visibility</p:attrName>
                                        </p:attrNameLst>
                                      </p:cBhvr>
                                      <p:to>
                                        <p:strVal val="visible"/>
                                      </p:to>
                                    </p:set>
                                    <p:animEffect transition="in" filter="slide(fromLeft)">
                                      <p:cBhvr>
                                        <p:cTn id="66" dur="500"/>
                                        <p:tgtEl>
                                          <p:spTgt spid="121875"/>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121877"/>
                                        </p:tgtEl>
                                        <p:attrNameLst>
                                          <p:attrName>style.visibility</p:attrName>
                                        </p:attrNameLst>
                                      </p:cBhvr>
                                      <p:to>
                                        <p:strVal val="visible"/>
                                      </p:to>
                                    </p:set>
                                    <p:animEffect transition="in" filter="slide(fromLeft)">
                                      <p:cBhvr>
                                        <p:cTn id="69" dur="500"/>
                                        <p:tgtEl>
                                          <p:spTgt spid="121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p:bldP spid="121873" grpId="0" animBg="1"/>
      <p:bldP spid="121872" grpId="0" animBg="1"/>
      <p:bldP spid="121871" grpId="0" animBg="1"/>
      <p:bldP spid="121870" grpId="0" animBg="1"/>
      <p:bldP spid="121863" grpId="0" animBg="1"/>
      <p:bldP spid="121864" grpId="0" animBg="1"/>
      <p:bldP spid="121865" grpId="0" animBg="1"/>
      <p:bldP spid="121866" grpId="0" animBg="1"/>
      <p:bldP spid="121867" grpId="0" animBg="1"/>
      <p:bldP spid="121868" grpId="0" animBg="1"/>
      <p:bldP spid="121874" grpId="0"/>
      <p:bldP spid="121875" grpId="0"/>
      <p:bldP spid="121876" grpId="0"/>
      <p:bldP spid="121877"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762000" y="1471613"/>
            <a:ext cx="7772400" cy="4081462"/>
          </a:xfrm>
          <a:prstGeom prst="rect">
            <a:avLst/>
          </a:prstGeom>
          <a:noFill/>
          <a:ln w="9525">
            <a:noFill/>
            <a:miter lim="800000"/>
            <a:headEnd/>
            <a:tailEnd/>
          </a:ln>
          <a:effectLst/>
        </p:spPr>
        <p:txBody>
          <a:bodyPr>
            <a:spAutoFit/>
          </a:bodyPr>
          <a:lstStyle/>
          <a:p>
            <a:pPr>
              <a:spcBef>
                <a:spcPct val="20000"/>
              </a:spcBef>
              <a:defRPr/>
            </a:pPr>
            <a:r>
              <a:rPr lang="zh-CN" altLang="en-US" sz="3200" i="0" u="sng" dirty="0">
                <a:solidFill>
                  <a:srgbClr val="FF3300"/>
                </a:solidFill>
                <a:effectLst>
                  <a:outerShdw blurRad="38100" dist="38100" dir="2700000" algn="tl">
                    <a:srgbClr val="C0C0C0"/>
                  </a:outerShdw>
                </a:effectLst>
                <a:latin typeface="+mn-lt"/>
                <a:ea typeface="仿宋_GB2312" pitchFamily="49" charset="-122"/>
              </a:rPr>
              <a:t>性质</a:t>
            </a:r>
            <a:r>
              <a:rPr lang="en-US" altLang="zh-CN" sz="3200" i="0" u="sng" dirty="0">
                <a:solidFill>
                  <a:srgbClr val="FF3300"/>
                </a:solidFill>
                <a:effectLst>
                  <a:outerShdw blurRad="38100" dist="38100" dir="2700000" algn="tl">
                    <a:srgbClr val="C0C0C0"/>
                  </a:outerShdw>
                </a:effectLst>
                <a:latin typeface="+mn-lt"/>
                <a:ea typeface="仿宋_GB2312" pitchFamily="49" charset="-122"/>
              </a:rPr>
              <a:t>1</a:t>
            </a:r>
            <a:r>
              <a:rPr lang="en-US" altLang="zh-CN" sz="3200" i="0" dirty="0">
                <a:solidFill>
                  <a:srgbClr val="008000"/>
                </a:solidFill>
                <a:effectLst>
                  <a:outerShdw blurRad="38100" dist="38100" dir="2700000" algn="tl">
                    <a:srgbClr val="C0C0C0"/>
                  </a:outerShdw>
                </a:effectLst>
                <a:latin typeface="+mn-lt"/>
                <a:ea typeface="仿宋_GB2312" pitchFamily="49" charset="-122"/>
              </a:rPr>
              <a:t>  </a:t>
            </a:r>
            <a:r>
              <a:rPr lang="zh-CN" altLang="en-US" sz="3200" i="0" dirty="0">
                <a:solidFill>
                  <a:srgbClr val="006600"/>
                </a:solidFill>
                <a:effectLst>
                  <a:outerShdw blurRad="38100" dist="38100" dir="2700000" algn="tl">
                    <a:srgbClr val="C0C0C0"/>
                  </a:outerShdw>
                </a:effectLst>
                <a:latin typeface="+mn-lt"/>
                <a:ea typeface="仿宋_GB2312" pitchFamily="49" charset="-122"/>
              </a:rPr>
              <a:t>若二叉树的层次</a:t>
            </a:r>
            <a:r>
              <a:rPr lang="zh-CN" altLang="en-US" sz="3200" i="0" dirty="0" smtClean="0">
                <a:solidFill>
                  <a:srgbClr val="006600"/>
                </a:solidFill>
                <a:effectLst>
                  <a:outerShdw blurRad="38100" dist="38100" dir="2700000" algn="tl">
                    <a:srgbClr val="C0C0C0"/>
                  </a:outerShdw>
                </a:effectLst>
                <a:latin typeface="+mn-lt"/>
                <a:ea typeface="仿宋_GB2312" pitchFamily="49" charset="-122"/>
              </a:rPr>
              <a:t>从</a:t>
            </a:r>
            <a:r>
              <a:rPr lang="en-US" altLang="zh-CN" sz="3200" i="0" dirty="0" smtClean="0">
                <a:solidFill>
                  <a:srgbClr val="CC3300"/>
                </a:solidFill>
                <a:effectLst>
                  <a:outerShdw blurRad="38100" dist="38100" dir="2700000" algn="tl">
                    <a:srgbClr val="C0C0C0"/>
                  </a:outerShdw>
                </a:effectLst>
                <a:latin typeface="+mn-lt"/>
                <a:ea typeface="仿宋_GB2312" pitchFamily="49" charset="-122"/>
              </a:rPr>
              <a:t>0</a:t>
            </a:r>
            <a:r>
              <a:rPr lang="zh-CN" altLang="en-US" sz="3200" i="0" dirty="0" smtClean="0">
                <a:solidFill>
                  <a:srgbClr val="006600"/>
                </a:solidFill>
                <a:effectLst>
                  <a:outerShdw blurRad="38100" dist="38100" dir="2700000" algn="tl">
                    <a:srgbClr val="C0C0C0"/>
                  </a:outerShdw>
                </a:effectLst>
                <a:latin typeface="+mn-lt"/>
                <a:ea typeface="仿宋_GB2312" pitchFamily="49" charset="-122"/>
              </a:rPr>
              <a:t>开始</a:t>
            </a:r>
            <a:r>
              <a:rPr lang="zh-CN" altLang="en-US" sz="3200" i="0" dirty="0">
                <a:solidFill>
                  <a:srgbClr val="006600"/>
                </a:solidFill>
                <a:effectLst>
                  <a:outerShdw blurRad="38100" dist="38100" dir="2700000" algn="tl">
                    <a:srgbClr val="C0C0C0"/>
                  </a:outerShdw>
                </a:effectLst>
                <a:latin typeface="+mn-lt"/>
                <a:ea typeface="仿宋_GB2312" pitchFamily="49" charset="-122"/>
              </a:rPr>
              <a:t>，则在二叉树的第</a:t>
            </a:r>
            <a:r>
              <a:rPr lang="en-US" altLang="zh-CN" sz="3200" dirty="0" err="1">
                <a:solidFill>
                  <a:srgbClr val="CC3300"/>
                </a:solidFill>
                <a:effectLst>
                  <a:outerShdw blurRad="38100" dist="38100" dir="2700000" algn="tl">
                    <a:srgbClr val="C0C0C0"/>
                  </a:outerShdw>
                </a:effectLst>
                <a:latin typeface="+mn-lt"/>
                <a:ea typeface="仿宋_GB2312" pitchFamily="49" charset="-122"/>
              </a:rPr>
              <a:t>i</a:t>
            </a:r>
            <a:r>
              <a:rPr lang="zh-CN" altLang="en-US" sz="3200" i="0" dirty="0">
                <a:solidFill>
                  <a:srgbClr val="006600"/>
                </a:solidFill>
                <a:effectLst>
                  <a:outerShdw blurRad="38100" dist="38100" dir="2700000" algn="tl">
                    <a:srgbClr val="C0C0C0"/>
                  </a:outerShdw>
                </a:effectLst>
                <a:latin typeface="+mn-lt"/>
                <a:ea typeface="仿宋_GB2312" pitchFamily="49" charset="-122"/>
              </a:rPr>
              <a:t>层最多有</a:t>
            </a:r>
            <a:r>
              <a:rPr lang="en-US" altLang="zh-CN" sz="3200" i="0" dirty="0">
                <a:solidFill>
                  <a:srgbClr val="C00000"/>
                </a:solidFill>
                <a:effectLst>
                  <a:outerShdw blurRad="38100" dist="38100" dir="2700000" algn="tl">
                    <a:srgbClr val="C0C0C0"/>
                  </a:outerShdw>
                </a:effectLst>
                <a:latin typeface="+mn-lt"/>
                <a:ea typeface="仿宋_GB2312" pitchFamily="49" charset="-122"/>
              </a:rPr>
              <a:t>2</a:t>
            </a:r>
            <a:r>
              <a:rPr lang="en-US" altLang="zh-CN" sz="3200" baseline="30000" dirty="0">
                <a:solidFill>
                  <a:srgbClr val="C00000"/>
                </a:solidFill>
                <a:effectLst>
                  <a:outerShdw blurRad="38100" dist="38100" dir="2700000" algn="tl">
                    <a:srgbClr val="C0C0C0"/>
                  </a:outerShdw>
                </a:effectLst>
                <a:latin typeface="+mn-lt"/>
                <a:ea typeface="仿宋_GB2312" pitchFamily="49" charset="-122"/>
              </a:rPr>
              <a:t>i </a:t>
            </a:r>
            <a:r>
              <a:rPr lang="zh-CN" altLang="en-US" sz="3200" i="0" dirty="0" smtClean="0">
                <a:solidFill>
                  <a:srgbClr val="006600"/>
                </a:solidFill>
                <a:effectLst>
                  <a:outerShdw blurRad="38100" dist="38100" dir="2700000" algn="tl">
                    <a:srgbClr val="C0C0C0"/>
                  </a:outerShdw>
                </a:effectLst>
                <a:latin typeface="+mn-lt"/>
                <a:ea typeface="仿宋_GB2312" pitchFamily="49" charset="-122"/>
              </a:rPr>
              <a:t>个</a:t>
            </a:r>
            <a:r>
              <a:rPr lang="zh-CN" altLang="en-US" sz="3200" i="0" dirty="0">
                <a:solidFill>
                  <a:srgbClr val="006600"/>
                </a:solidFill>
                <a:effectLst>
                  <a:outerShdw blurRad="38100" dist="38100" dir="2700000" algn="tl">
                    <a:srgbClr val="C0C0C0"/>
                  </a:outerShdw>
                </a:effectLst>
                <a:latin typeface="+mn-lt"/>
                <a:ea typeface="仿宋_GB2312" pitchFamily="49" charset="-122"/>
              </a:rPr>
              <a:t>结点。</a:t>
            </a:r>
            <a:r>
              <a:rPr lang="en-US" altLang="zh-CN" sz="3200" i="0" dirty="0">
                <a:solidFill>
                  <a:srgbClr val="006600"/>
                </a:solidFill>
                <a:effectLst>
                  <a:outerShdw blurRad="38100" dist="38100" dir="2700000" algn="tl">
                    <a:srgbClr val="C0C0C0"/>
                  </a:outerShdw>
                </a:effectLst>
                <a:latin typeface="+mn-lt"/>
                <a:ea typeface="仿宋_GB2312" pitchFamily="49" charset="-122"/>
              </a:rPr>
              <a:t>(</a:t>
            </a:r>
            <a:r>
              <a:rPr lang="en-US" altLang="zh-CN" sz="3200" dirty="0" err="1">
                <a:solidFill>
                  <a:srgbClr val="C00000"/>
                </a:solidFill>
                <a:effectLst>
                  <a:outerShdw blurRad="38100" dist="38100" dir="2700000" algn="tl">
                    <a:srgbClr val="C0C0C0"/>
                  </a:outerShdw>
                </a:effectLst>
                <a:latin typeface="+mn-lt"/>
                <a:ea typeface="仿宋_GB2312" pitchFamily="49" charset="-122"/>
              </a:rPr>
              <a:t>i</a:t>
            </a:r>
            <a:r>
              <a:rPr lang="en-US" altLang="zh-CN" sz="3200" dirty="0">
                <a:solidFill>
                  <a:srgbClr val="C00000"/>
                </a:solidFill>
                <a:effectLst>
                  <a:outerShdw blurRad="38100" dist="38100" dir="2700000" algn="tl">
                    <a:srgbClr val="C0C0C0"/>
                  </a:outerShdw>
                </a:effectLst>
                <a:latin typeface="+mn-lt"/>
                <a:ea typeface="仿宋_GB2312" pitchFamily="49" charset="-122"/>
              </a:rPr>
              <a:t> </a:t>
            </a:r>
            <a:r>
              <a:rPr lang="en-US" altLang="zh-CN" i="0" dirty="0" smtClean="0">
                <a:solidFill>
                  <a:srgbClr val="C00000"/>
                </a:solidFill>
                <a:effectLst>
                  <a:outerShdw blurRad="38100" dist="38100" dir="2700000" algn="tl">
                    <a:srgbClr val="C0C0C0"/>
                  </a:outerShdw>
                </a:effectLst>
                <a:latin typeface="+mn-lt"/>
                <a:sym typeface="Symbol" pitchFamily="18" charset="2"/>
              </a:rPr>
              <a:t>≥0</a:t>
            </a:r>
            <a:r>
              <a:rPr lang="en-US" altLang="zh-CN" sz="3200" i="0" dirty="0" smtClean="0">
                <a:solidFill>
                  <a:srgbClr val="006600"/>
                </a:solidFill>
                <a:effectLst>
                  <a:outerShdw blurRad="38100" dist="38100" dir="2700000" algn="tl">
                    <a:srgbClr val="C0C0C0"/>
                  </a:outerShdw>
                </a:effectLst>
                <a:latin typeface="+mn-lt"/>
                <a:ea typeface="仿宋_GB2312" pitchFamily="49" charset="-122"/>
              </a:rPr>
              <a:t>)</a:t>
            </a:r>
            <a:endParaRPr lang="en-US" altLang="zh-CN" sz="3200" i="0" dirty="0">
              <a:solidFill>
                <a:srgbClr val="006600"/>
              </a:solidFill>
              <a:effectLst>
                <a:outerShdw blurRad="38100" dist="38100" dir="2700000" algn="tl">
                  <a:srgbClr val="C0C0C0"/>
                </a:outerShdw>
              </a:effectLst>
              <a:latin typeface="+mn-lt"/>
              <a:ea typeface="仿宋_GB2312" pitchFamily="49" charset="-122"/>
            </a:endParaRPr>
          </a:p>
          <a:p>
            <a:pPr>
              <a:spcBef>
                <a:spcPct val="20000"/>
              </a:spcBef>
              <a:defRPr/>
            </a:pPr>
            <a:r>
              <a:rPr lang="en-US" altLang="zh-CN" sz="3200" i="0" dirty="0">
                <a:solidFill>
                  <a:srgbClr val="008000"/>
                </a:solidFill>
                <a:effectLst>
                  <a:outerShdw blurRad="38100" dist="38100" dir="2700000" algn="tl">
                    <a:srgbClr val="C0C0C0"/>
                  </a:outerShdw>
                </a:effectLst>
                <a:latin typeface="+mn-lt"/>
                <a:ea typeface="仿宋_GB2312" pitchFamily="49" charset="-122"/>
              </a:rPr>
              <a:t>        </a:t>
            </a:r>
            <a:r>
              <a:rPr lang="en-US" altLang="zh-CN" sz="3200" i="0" dirty="0">
                <a:solidFill>
                  <a:srgbClr val="D60093"/>
                </a:solidFill>
                <a:effectLst>
                  <a:outerShdw blurRad="38100" dist="38100" dir="2700000" algn="tl">
                    <a:srgbClr val="C0C0C0"/>
                  </a:outerShdw>
                </a:effectLst>
                <a:latin typeface="+mn-lt"/>
                <a:ea typeface="仿宋_GB2312" pitchFamily="49" charset="-122"/>
              </a:rPr>
              <a:t>[</a:t>
            </a:r>
            <a:r>
              <a:rPr lang="zh-CN" altLang="en-US" sz="3200" i="0" dirty="0">
                <a:solidFill>
                  <a:srgbClr val="D60093"/>
                </a:solidFill>
                <a:effectLst>
                  <a:outerShdw blurRad="38100" dist="38100" dir="2700000" algn="tl">
                    <a:srgbClr val="C0C0C0"/>
                  </a:outerShdw>
                </a:effectLst>
                <a:latin typeface="+mn-lt"/>
                <a:ea typeface="仿宋_GB2312" pitchFamily="49" charset="-122"/>
              </a:rPr>
              <a:t>证明用数学归纳法</a:t>
            </a:r>
            <a:r>
              <a:rPr lang="en-US" altLang="zh-CN" sz="3200" i="0" dirty="0">
                <a:solidFill>
                  <a:srgbClr val="D60093"/>
                </a:solidFill>
                <a:effectLst>
                  <a:outerShdw blurRad="38100" dist="38100" dir="2700000" algn="tl">
                    <a:srgbClr val="C0C0C0"/>
                  </a:outerShdw>
                </a:effectLst>
                <a:latin typeface="+mn-lt"/>
                <a:ea typeface="仿宋_GB2312" pitchFamily="49" charset="-122"/>
              </a:rPr>
              <a:t>]</a:t>
            </a:r>
          </a:p>
          <a:p>
            <a:pPr>
              <a:spcBef>
                <a:spcPct val="50000"/>
              </a:spcBef>
              <a:defRPr/>
            </a:pPr>
            <a:r>
              <a:rPr lang="zh-CN" altLang="en-US" sz="3200" i="0" u="sng" dirty="0">
                <a:solidFill>
                  <a:srgbClr val="FF3300"/>
                </a:solidFill>
                <a:effectLst>
                  <a:outerShdw blurRad="38100" dist="38100" dir="2700000" algn="tl">
                    <a:srgbClr val="C0C0C0"/>
                  </a:outerShdw>
                </a:effectLst>
                <a:latin typeface="+mn-lt"/>
                <a:ea typeface="仿宋_GB2312" pitchFamily="49" charset="-122"/>
              </a:rPr>
              <a:t>性质</a:t>
            </a:r>
            <a:r>
              <a:rPr lang="en-US" altLang="zh-CN" sz="3200" i="0" u="sng" dirty="0">
                <a:solidFill>
                  <a:srgbClr val="FF3300"/>
                </a:solidFill>
                <a:effectLst>
                  <a:outerShdw blurRad="38100" dist="38100" dir="2700000" algn="tl">
                    <a:srgbClr val="C0C0C0"/>
                  </a:outerShdw>
                </a:effectLst>
                <a:latin typeface="+mn-lt"/>
                <a:ea typeface="仿宋_GB2312" pitchFamily="49" charset="-122"/>
              </a:rPr>
              <a:t>2</a:t>
            </a:r>
            <a:r>
              <a:rPr lang="en-US" altLang="zh-CN" sz="3200" i="0" dirty="0">
                <a:solidFill>
                  <a:srgbClr val="008000"/>
                </a:solidFill>
                <a:effectLst>
                  <a:outerShdw blurRad="38100" dist="38100" dir="2700000" algn="tl">
                    <a:srgbClr val="C0C0C0"/>
                  </a:outerShdw>
                </a:effectLst>
                <a:latin typeface="+mn-lt"/>
                <a:ea typeface="仿宋_GB2312" pitchFamily="49" charset="-122"/>
              </a:rPr>
              <a:t>  </a:t>
            </a:r>
            <a:r>
              <a:rPr lang="zh-CN" altLang="en-US" sz="3200" i="0" dirty="0">
                <a:solidFill>
                  <a:srgbClr val="008000"/>
                </a:solidFill>
                <a:effectLst>
                  <a:outerShdw blurRad="38100" dist="38100" dir="2700000" algn="tl">
                    <a:srgbClr val="C0C0C0"/>
                  </a:outerShdw>
                </a:effectLst>
                <a:latin typeface="+mn-lt"/>
                <a:ea typeface="仿宋_GB2312" pitchFamily="49" charset="-122"/>
              </a:rPr>
              <a:t>深度</a:t>
            </a:r>
            <a:r>
              <a:rPr lang="zh-CN" altLang="en-US" sz="3200" i="0" dirty="0">
                <a:solidFill>
                  <a:srgbClr val="006600"/>
                </a:solidFill>
                <a:effectLst>
                  <a:outerShdw blurRad="38100" dist="38100" dir="2700000" algn="tl">
                    <a:srgbClr val="C0C0C0"/>
                  </a:outerShdw>
                </a:effectLst>
                <a:latin typeface="+mn-lt"/>
                <a:ea typeface="仿宋_GB2312" pitchFamily="49" charset="-122"/>
              </a:rPr>
              <a:t>为</a:t>
            </a:r>
            <a:r>
              <a:rPr lang="en-US" altLang="zh-CN" sz="3200" dirty="0">
                <a:solidFill>
                  <a:srgbClr val="CC3300"/>
                </a:solidFill>
                <a:effectLst>
                  <a:outerShdw blurRad="38100" dist="38100" dir="2700000" algn="tl">
                    <a:srgbClr val="C0C0C0"/>
                  </a:outerShdw>
                </a:effectLst>
                <a:latin typeface="+mn-lt"/>
                <a:ea typeface="仿宋_GB2312" pitchFamily="49" charset="-122"/>
              </a:rPr>
              <a:t>k</a:t>
            </a:r>
            <a:r>
              <a:rPr lang="zh-CN" altLang="en-US" sz="3200" i="0" dirty="0">
                <a:solidFill>
                  <a:srgbClr val="006600"/>
                </a:solidFill>
                <a:effectLst>
                  <a:outerShdw blurRad="38100" dist="38100" dir="2700000" algn="tl">
                    <a:srgbClr val="C0C0C0"/>
                  </a:outerShdw>
                </a:effectLst>
                <a:latin typeface="+mn-lt"/>
                <a:ea typeface="仿宋_GB2312" pitchFamily="49" charset="-122"/>
              </a:rPr>
              <a:t>的二叉树最少有</a:t>
            </a:r>
            <a:r>
              <a:rPr lang="en-US" altLang="zh-CN" sz="3200" dirty="0" smtClean="0">
                <a:solidFill>
                  <a:srgbClr val="CC3300"/>
                </a:solidFill>
                <a:effectLst>
                  <a:outerShdw blurRad="38100" dist="38100" dir="2700000" algn="tl">
                    <a:srgbClr val="C0C0C0"/>
                  </a:outerShdw>
                </a:effectLst>
                <a:latin typeface="+mn-lt"/>
                <a:ea typeface="仿宋_GB2312" pitchFamily="49" charset="-122"/>
              </a:rPr>
              <a:t>k</a:t>
            </a:r>
            <a:r>
              <a:rPr lang="en-US" altLang="zh-CN" sz="3200" i="0" dirty="0" smtClean="0">
                <a:solidFill>
                  <a:srgbClr val="CC3300"/>
                </a:solidFill>
                <a:effectLst>
                  <a:outerShdw blurRad="38100" dist="38100" dir="2700000" algn="tl">
                    <a:srgbClr val="C0C0C0"/>
                  </a:outerShdw>
                </a:effectLst>
                <a:latin typeface="+mn-lt"/>
                <a:ea typeface="仿宋_GB2312" pitchFamily="49" charset="-122"/>
              </a:rPr>
              <a:t>+1</a:t>
            </a:r>
            <a:r>
              <a:rPr lang="zh-CN" altLang="en-US" sz="3200" i="0" dirty="0" smtClean="0">
                <a:solidFill>
                  <a:srgbClr val="006600"/>
                </a:solidFill>
                <a:effectLst>
                  <a:outerShdw blurRad="38100" dist="38100" dir="2700000" algn="tl">
                    <a:srgbClr val="C0C0C0"/>
                  </a:outerShdw>
                </a:effectLst>
                <a:latin typeface="+mn-lt"/>
                <a:ea typeface="仿宋_GB2312" pitchFamily="49" charset="-122"/>
              </a:rPr>
              <a:t>个</a:t>
            </a:r>
            <a:r>
              <a:rPr lang="zh-CN" altLang="en-US" sz="3200" i="0" dirty="0">
                <a:solidFill>
                  <a:srgbClr val="006600"/>
                </a:solidFill>
                <a:effectLst>
                  <a:outerShdw blurRad="38100" dist="38100" dir="2700000" algn="tl">
                    <a:srgbClr val="C0C0C0"/>
                  </a:outerShdw>
                </a:effectLst>
                <a:latin typeface="+mn-lt"/>
                <a:ea typeface="仿宋_GB2312" pitchFamily="49" charset="-122"/>
              </a:rPr>
              <a:t>结点，最多有</a:t>
            </a:r>
            <a:r>
              <a:rPr lang="en-US" altLang="zh-CN" sz="3200" i="0" dirty="0" smtClean="0">
                <a:solidFill>
                  <a:srgbClr val="C00000"/>
                </a:solidFill>
                <a:effectLst>
                  <a:outerShdw blurRad="38100" dist="38100" dir="2700000" algn="tl">
                    <a:srgbClr val="C0C0C0"/>
                  </a:outerShdw>
                </a:effectLst>
                <a:latin typeface="+mn-lt"/>
                <a:ea typeface="仿宋_GB2312" pitchFamily="49" charset="-122"/>
              </a:rPr>
              <a:t>2</a:t>
            </a:r>
            <a:r>
              <a:rPr lang="en-US" altLang="zh-CN" sz="3200" baseline="30000" dirty="0" smtClean="0">
                <a:solidFill>
                  <a:srgbClr val="C00000"/>
                </a:solidFill>
                <a:effectLst>
                  <a:outerShdw blurRad="38100" dist="38100" dir="2700000" algn="tl">
                    <a:srgbClr val="C0C0C0"/>
                  </a:outerShdw>
                </a:effectLst>
                <a:latin typeface="+mn-lt"/>
                <a:ea typeface="仿宋_GB2312" pitchFamily="49" charset="-122"/>
              </a:rPr>
              <a:t>k</a:t>
            </a:r>
            <a:r>
              <a:rPr lang="en-US" altLang="zh-CN" sz="3200" i="0" baseline="30000" dirty="0" smtClean="0">
                <a:solidFill>
                  <a:srgbClr val="C00000"/>
                </a:solidFill>
                <a:effectLst>
                  <a:outerShdw blurRad="38100" dist="38100" dir="2700000" algn="tl">
                    <a:srgbClr val="C0C0C0"/>
                  </a:outerShdw>
                </a:effectLst>
                <a:latin typeface="+mn-lt"/>
                <a:ea typeface="仿宋_GB2312" pitchFamily="49" charset="-122"/>
              </a:rPr>
              <a:t>+1</a:t>
            </a:r>
            <a:r>
              <a:rPr lang="en-US" altLang="zh-CN" sz="3200" i="0" dirty="0" smtClean="0">
                <a:solidFill>
                  <a:srgbClr val="C00000"/>
                </a:solidFill>
                <a:effectLst>
                  <a:outerShdw blurRad="38100" dist="38100" dir="2700000" algn="tl">
                    <a:srgbClr val="C0C0C0"/>
                  </a:outerShdw>
                </a:effectLst>
                <a:latin typeface="+mn-lt"/>
                <a:ea typeface="仿宋_GB2312" pitchFamily="49" charset="-122"/>
              </a:rPr>
              <a:t>-1</a:t>
            </a:r>
            <a:r>
              <a:rPr lang="zh-CN" altLang="en-US" sz="3200" i="0" dirty="0" smtClean="0">
                <a:solidFill>
                  <a:srgbClr val="006600"/>
                </a:solidFill>
                <a:effectLst>
                  <a:outerShdw blurRad="38100" dist="38100" dir="2700000" algn="tl">
                    <a:srgbClr val="C0C0C0"/>
                  </a:outerShdw>
                </a:effectLst>
                <a:latin typeface="+mn-lt"/>
                <a:ea typeface="仿宋_GB2312" pitchFamily="49" charset="-122"/>
              </a:rPr>
              <a:t>个</a:t>
            </a:r>
            <a:r>
              <a:rPr lang="zh-CN" altLang="en-US" sz="3200" i="0" dirty="0">
                <a:solidFill>
                  <a:srgbClr val="006600"/>
                </a:solidFill>
                <a:effectLst>
                  <a:outerShdw blurRad="38100" dist="38100" dir="2700000" algn="tl">
                    <a:srgbClr val="C0C0C0"/>
                  </a:outerShdw>
                </a:effectLst>
                <a:latin typeface="+mn-lt"/>
                <a:ea typeface="仿宋_GB2312" pitchFamily="49" charset="-122"/>
              </a:rPr>
              <a:t>结点。</a:t>
            </a:r>
            <a:r>
              <a:rPr lang="en-US" altLang="zh-CN" sz="3200" i="0" dirty="0">
                <a:solidFill>
                  <a:srgbClr val="006600"/>
                </a:solidFill>
                <a:effectLst>
                  <a:outerShdw blurRad="38100" dist="38100" dir="2700000" algn="tl">
                    <a:srgbClr val="C0C0C0"/>
                  </a:outerShdw>
                </a:effectLst>
                <a:latin typeface="+mn-lt"/>
                <a:ea typeface="仿宋_GB2312" pitchFamily="49" charset="-122"/>
              </a:rPr>
              <a:t>(</a:t>
            </a:r>
            <a:r>
              <a:rPr lang="en-US" altLang="zh-CN" sz="3200" dirty="0" smtClean="0">
                <a:solidFill>
                  <a:srgbClr val="C00000"/>
                </a:solidFill>
                <a:effectLst>
                  <a:outerShdw blurRad="38100" dist="38100" dir="2700000" algn="tl">
                    <a:srgbClr val="C0C0C0"/>
                  </a:outerShdw>
                </a:effectLst>
                <a:latin typeface="+mn-lt"/>
                <a:ea typeface="仿宋_GB2312" pitchFamily="49" charset="-122"/>
              </a:rPr>
              <a:t>k</a:t>
            </a:r>
            <a:r>
              <a:rPr lang="en-US" altLang="zh-CN" i="0" dirty="0" smtClean="0">
                <a:solidFill>
                  <a:srgbClr val="C00000"/>
                </a:solidFill>
                <a:effectLst>
                  <a:outerShdw blurRad="38100" dist="38100" dir="2700000" algn="tl">
                    <a:srgbClr val="C0C0C0"/>
                  </a:outerShdw>
                </a:effectLst>
                <a:latin typeface="+mn-lt"/>
                <a:sym typeface="Symbol" pitchFamily="18" charset="2"/>
              </a:rPr>
              <a:t>≥</a:t>
            </a:r>
            <a:r>
              <a:rPr lang="en-US" altLang="zh-CN" sz="3200" i="0" dirty="0" smtClean="0">
                <a:solidFill>
                  <a:srgbClr val="C00000"/>
                </a:solidFill>
                <a:effectLst>
                  <a:outerShdw blurRad="38100" dist="38100" dir="2700000" algn="tl">
                    <a:srgbClr val="C0C0C0"/>
                  </a:outerShdw>
                </a:effectLst>
                <a:latin typeface="+mn-lt"/>
                <a:ea typeface="仿宋_GB2312" pitchFamily="49" charset="-122"/>
              </a:rPr>
              <a:t>0</a:t>
            </a:r>
            <a:r>
              <a:rPr lang="en-US" altLang="zh-CN" sz="3200" i="0" dirty="0">
                <a:solidFill>
                  <a:srgbClr val="006600"/>
                </a:solidFill>
                <a:effectLst>
                  <a:outerShdw blurRad="38100" dist="38100" dir="2700000" algn="tl">
                    <a:srgbClr val="C0C0C0"/>
                  </a:outerShdw>
                </a:effectLst>
                <a:latin typeface="+mn-lt"/>
                <a:ea typeface="仿宋_GB2312" pitchFamily="49" charset="-122"/>
              </a:rPr>
              <a:t>)</a:t>
            </a:r>
          </a:p>
          <a:p>
            <a:pPr>
              <a:spcBef>
                <a:spcPct val="20000"/>
              </a:spcBef>
              <a:defRPr/>
            </a:pPr>
            <a:r>
              <a:rPr lang="en-US" altLang="zh-CN" sz="3200" i="0" dirty="0">
                <a:solidFill>
                  <a:srgbClr val="008000"/>
                </a:solidFill>
                <a:effectLst>
                  <a:outerShdw blurRad="38100" dist="38100" dir="2700000" algn="tl">
                    <a:srgbClr val="C0C0C0"/>
                  </a:outerShdw>
                </a:effectLst>
                <a:latin typeface="+mn-lt"/>
                <a:ea typeface="仿宋_GB2312" pitchFamily="49" charset="-122"/>
              </a:rPr>
              <a:t>        </a:t>
            </a:r>
            <a:r>
              <a:rPr lang="en-US" altLang="zh-CN" sz="3200" i="0" dirty="0">
                <a:solidFill>
                  <a:srgbClr val="D60093"/>
                </a:solidFill>
                <a:effectLst>
                  <a:outerShdw blurRad="38100" dist="38100" dir="2700000" algn="tl">
                    <a:srgbClr val="C0C0C0"/>
                  </a:outerShdw>
                </a:effectLst>
                <a:latin typeface="+mn-lt"/>
                <a:ea typeface="仿宋_GB2312" pitchFamily="49" charset="-122"/>
              </a:rPr>
              <a:t>[</a:t>
            </a:r>
            <a:r>
              <a:rPr lang="zh-CN" altLang="en-US" sz="3200" i="0" dirty="0">
                <a:solidFill>
                  <a:srgbClr val="D60093"/>
                </a:solidFill>
                <a:effectLst>
                  <a:outerShdw blurRad="38100" dist="38100" dir="2700000" algn="tl">
                    <a:srgbClr val="C0C0C0"/>
                  </a:outerShdw>
                </a:effectLst>
                <a:latin typeface="+mn-lt"/>
                <a:ea typeface="仿宋_GB2312" pitchFamily="49" charset="-122"/>
              </a:rPr>
              <a:t>证明用求等比级数前</a:t>
            </a:r>
            <a:r>
              <a:rPr lang="en-US" altLang="zh-CN" sz="3200" dirty="0">
                <a:solidFill>
                  <a:srgbClr val="D60093"/>
                </a:solidFill>
                <a:effectLst>
                  <a:outerShdw blurRad="38100" dist="38100" dir="2700000" algn="tl">
                    <a:srgbClr val="C0C0C0"/>
                  </a:outerShdw>
                </a:effectLst>
                <a:latin typeface="+mn-lt"/>
                <a:ea typeface="仿宋_GB2312" pitchFamily="49" charset="-122"/>
              </a:rPr>
              <a:t>k</a:t>
            </a:r>
            <a:r>
              <a:rPr lang="zh-CN" altLang="en-US" sz="3200" i="0" dirty="0">
                <a:solidFill>
                  <a:srgbClr val="D60093"/>
                </a:solidFill>
                <a:effectLst>
                  <a:outerShdw blurRad="38100" dist="38100" dir="2700000" algn="tl">
                    <a:srgbClr val="C0C0C0"/>
                  </a:outerShdw>
                </a:effectLst>
                <a:latin typeface="+mn-lt"/>
                <a:ea typeface="仿宋_GB2312" pitchFamily="49" charset="-122"/>
              </a:rPr>
              <a:t>项和的公式</a:t>
            </a:r>
            <a:r>
              <a:rPr lang="en-US" altLang="zh-CN" sz="3200" i="0" dirty="0">
                <a:solidFill>
                  <a:srgbClr val="D60093"/>
                </a:solidFill>
                <a:effectLst>
                  <a:outerShdw blurRad="38100" dist="38100" dir="2700000" algn="tl">
                    <a:srgbClr val="C0C0C0"/>
                  </a:outerShdw>
                </a:effectLst>
                <a:latin typeface="+mn-lt"/>
                <a:ea typeface="仿宋_GB2312" pitchFamily="49" charset="-122"/>
              </a:rPr>
              <a:t>]</a:t>
            </a:r>
          </a:p>
          <a:p>
            <a:pPr>
              <a:spcBef>
                <a:spcPct val="20000"/>
              </a:spcBef>
              <a:defRPr/>
            </a:pPr>
            <a:r>
              <a:rPr lang="en-US" altLang="zh-CN" sz="3200" i="0" dirty="0">
                <a:solidFill>
                  <a:srgbClr val="CC3300"/>
                </a:solidFill>
                <a:effectLst>
                  <a:outerShdw blurRad="38100" dist="38100" dir="2700000" algn="tl">
                    <a:srgbClr val="C0C0C0"/>
                  </a:outerShdw>
                </a:effectLst>
                <a:latin typeface="+mn-lt"/>
                <a:ea typeface="仿宋_GB2312" pitchFamily="49" charset="-122"/>
              </a:rPr>
              <a:t>         </a:t>
            </a:r>
            <a:r>
              <a:rPr lang="en-US" altLang="zh-CN" sz="32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3200" i="0" baseline="30000" dirty="0" smtClean="0">
                <a:solidFill>
                  <a:srgbClr val="CC3300"/>
                </a:solidFill>
                <a:effectLst>
                  <a:outerShdw blurRad="38100" dist="38100" dir="2700000" algn="tl">
                    <a:srgbClr val="C0C0C0"/>
                  </a:outerShdw>
                </a:effectLst>
                <a:latin typeface="+mn-lt"/>
                <a:ea typeface="仿宋_GB2312" pitchFamily="49" charset="-122"/>
              </a:rPr>
              <a:t>0</a:t>
            </a:r>
            <a:r>
              <a:rPr lang="en-US" altLang="zh-CN" sz="32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3200" i="0" baseline="30000" dirty="0" smtClean="0">
                <a:solidFill>
                  <a:srgbClr val="CC3300"/>
                </a:solidFill>
                <a:effectLst>
                  <a:outerShdw blurRad="38100" dist="38100" dir="2700000" algn="tl">
                    <a:srgbClr val="C0C0C0"/>
                  </a:outerShdw>
                </a:effectLst>
                <a:latin typeface="+mn-lt"/>
                <a:ea typeface="仿宋_GB2312" pitchFamily="49" charset="-122"/>
              </a:rPr>
              <a:t>1</a:t>
            </a:r>
            <a:r>
              <a:rPr lang="en-US" altLang="zh-CN" sz="32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3200" i="0" baseline="3000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3200" i="0" dirty="0" smtClean="0">
                <a:solidFill>
                  <a:srgbClr val="CC3300"/>
                </a:solidFill>
                <a:effectLst>
                  <a:outerShdw blurRad="38100" dist="38100" dir="2700000" algn="tl">
                    <a:srgbClr val="C0C0C0"/>
                  </a:outerShdw>
                </a:effectLst>
                <a:latin typeface="+mn-lt"/>
                <a:ea typeface="仿宋_GB2312" pitchFamily="49" charset="-122"/>
              </a:rPr>
              <a:t>+</a:t>
            </a:r>
            <a:r>
              <a:rPr lang="en-US" altLang="zh-CN" sz="3200" i="0" dirty="0" smtClean="0">
                <a:solidFill>
                  <a:srgbClr val="CC3300"/>
                </a:solidFill>
                <a:effectLst>
                  <a:outerShdw blurRad="38100" dist="38100" dir="2700000" algn="tl">
                    <a:srgbClr val="C0C0C0"/>
                  </a:outerShdw>
                </a:effectLst>
                <a:latin typeface="+mn-lt"/>
              </a:rPr>
              <a:t>…+2</a:t>
            </a:r>
            <a:r>
              <a:rPr lang="en-US" altLang="zh-CN" sz="3200" baseline="30000" dirty="0" smtClean="0">
                <a:solidFill>
                  <a:srgbClr val="CC3300"/>
                </a:solidFill>
                <a:effectLst>
                  <a:outerShdw blurRad="38100" dist="38100" dir="2700000" algn="tl">
                    <a:srgbClr val="C0C0C0"/>
                  </a:outerShdw>
                </a:effectLst>
                <a:latin typeface="+mn-lt"/>
              </a:rPr>
              <a:t>k</a:t>
            </a:r>
            <a:r>
              <a:rPr lang="en-US" altLang="zh-CN" sz="3200" i="0" dirty="0" smtClean="0">
                <a:solidFill>
                  <a:srgbClr val="CC3300"/>
                </a:solidFill>
                <a:effectLst>
                  <a:outerShdw blurRad="38100" dist="38100" dir="2700000" algn="tl">
                    <a:srgbClr val="C0C0C0"/>
                  </a:outerShdw>
                </a:effectLst>
                <a:latin typeface="+mn-lt"/>
              </a:rPr>
              <a:t>=2</a:t>
            </a:r>
            <a:r>
              <a:rPr lang="en-US" altLang="zh-CN" sz="3200" baseline="30000" dirty="0" smtClean="0">
                <a:solidFill>
                  <a:srgbClr val="CC3300"/>
                </a:solidFill>
                <a:effectLst>
                  <a:outerShdw blurRad="38100" dist="38100" dir="2700000" algn="tl">
                    <a:srgbClr val="C0C0C0"/>
                  </a:outerShdw>
                </a:effectLst>
                <a:latin typeface="+mn-lt"/>
              </a:rPr>
              <a:t>k</a:t>
            </a:r>
            <a:r>
              <a:rPr lang="en-US" altLang="zh-CN" sz="3200" i="0" baseline="30000" dirty="0" smtClean="0">
                <a:solidFill>
                  <a:srgbClr val="CC3300"/>
                </a:solidFill>
                <a:effectLst>
                  <a:outerShdw blurRad="38100" dist="38100" dir="2700000" algn="tl">
                    <a:srgbClr val="C0C0C0"/>
                  </a:outerShdw>
                </a:effectLst>
                <a:latin typeface="+mn-lt"/>
              </a:rPr>
              <a:t>+1</a:t>
            </a:r>
            <a:r>
              <a:rPr lang="en-US" altLang="zh-CN" sz="3200" i="0" dirty="0" smtClean="0">
                <a:solidFill>
                  <a:srgbClr val="CC3300"/>
                </a:solidFill>
                <a:effectLst>
                  <a:outerShdw blurRad="38100" dist="38100" dir="2700000" algn="tl">
                    <a:srgbClr val="C0C0C0"/>
                  </a:outerShdw>
                </a:effectLst>
                <a:latin typeface="+mn-lt"/>
              </a:rPr>
              <a:t>-1</a:t>
            </a:r>
            <a:endParaRPr lang="en-US" altLang="zh-CN" sz="3200" i="0" dirty="0">
              <a:solidFill>
                <a:srgbClr val="CC3300"/>
              </a:solidFill>
              <a:effectLst>
                <a:outerShdw blurRad="38100" dist="38100" dir="2700000" algn="tl">
                  <a:srgbClr val="C0C0C0"/>
                </a:outerShdw>
              </a:effectLst>
              <a:latin typeface="+mn-lt"/>
            </a:endParaRPr>
          </a:p>
        </p:txBody>
      </p:sp>
      <p:sp>
        <p:nvSpPr>
          <p:cNvPr id="122883" name="Rectangle 3"/>
          <p:cNvSpPr>
            <a:spLocks noChangeArrowheads="1"/>
          </p:cNvSpPr>
          <p:nvPr/>
        </p:nvSpPr>
        <p:spPr bwMode="auto">
          <a:xfrm>
            <a:off x="787400" y="654050"/>
            <a:ext cx="3136900" cy="641350"/>
          </a:xfrm>
          <a:prstGeom prst="rect">
            <a:avLst/>
          </a:prstGeom>
          <a:noFill/>
          <a:ln w="9525">
            <a:noFill/>
            <a:miter lim="800000"/>
            <a:headEnd/>
            <a:tailEnd/>
          </a:ln>
          <a:effectLst/>
        </p:spPr>
        <p:txBody>
          <a:bodyPr>
            <a:spAutoFit/>
          </a:bodyPr>
          <a:lstStyle/>
          <a:p>
            <a:pPr>
              <a:defRPr/>
            </a:pPr>
            <a:r>
              <a:rPr lang="zh-CN" altLang="en-US" sz="3600" i="0" u="sng">
                <a:solidFill>
                  <a:schemeClr val="accent2"/>
                </a:solidFill>
                <a:effectLst>
                  <a:outerShdw blurRad="38100" dist="38100" dir="2700000" algn="tl">
                    <a:srgbClr val="C0C0C0"/>
                  </a:outerShdw>
                </a:effectLst>
                <a:latin typeface="Arial" charset="0"/>
                <a:ea typeface="仿宋_GB2312" pitchFamily="49" charset="-122"/>
              </a:rPr>
              <a:t>二叉树的性质</a:t>
            </a:r>
            <a:endParaRPr lang="zh-CN" altLang="en-US" b="0" i="0">
              <a:latin typeface="Arial" charset="0"/>
              <a:ea typeface="黑体" pitchFamily="2" charset="-122"/>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68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checkerboard(across)">
                                      <p:cBhvr>
                                        <p:cTn id="7" dur="500"/>
                                        <p:tgtEl>
                                          <p:spTgt spid="1228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882">
                                            <p:txEl>
                                              <p:pRg st="1" end="1"/>
                                            </p:txEl>
                                          </p:spTgt>
                                        </p:tgtEl>
                                        <p:attrNameLst>
                                          <p:attrName>style.visibility</p:attrName>
                                        </p:attrNameLst>
                                      </p:cBhvr>
                                      <p:to>
                                        <p:strVal val="visible"/>
                                      </p:to>
                                    </p:set>
                                    <p:animEffect transition="in" filter="box(in)">
                                      <p:cBhvr>
                                        <p:cTn id="12" dur="500"/>
                                        <p:tgtEl>
                                          <p:spTgt spid="1228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882">
                                            <p:txEl>
                                              <p:pRg st="2" end="2"/>
                                            </p:txEl>
                                          </p:spTgt>
                                        </p:tgtEl>
                                        <p:attrNameLst>
                                          <p:attrName>style.visibility</p:attrName>
                                        </p:attrNameLst>
                                      </p:cBhvr>
                                      <p:to>
                                        <p:strVal val="visible"/>
                                      </p:to>
                                    </p:set>
                                    <p:animEffect transition="in" filter="box(in)">
                                      <p:cBhvr>
                                        <p:cTn id="17" dur="500"/>
                                        <p:tgtEl>
                                          <p:spTgt spid="1228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2882">
                                            <p:txEl>
                                              <p:pRg st="3" end="3"/>
                                            </p:txEl>
                                          </p:spTgt>
                                        </p:tgtEl>
                                        <p:attrNameLst>
                                          <p:attrName>style.visibility</p:attrName>
                                        </p:attrNameLst>
                                      </p:cBhvr>
                                      <p:to>
                                        <p:strVal val="visible"/>
                                      </p:to>
                                    </p:set>
                                    <p:animEffect transition="in" filter="box(in)">
                                      <p:cBhvr>
                                        <p:cTn id="22" dur="500"/>
                                        <p:tgtEl>
                                          <p:spTgt spid="122882">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22882">
                                            <p:txEl>
                                              <p:pRg st="4" end="4"/>
                                            </p:txEl>
                                          </p:spTgt>
                                        </p:tgtEl>
                                        <p:attrNameLst>
                                          <p:attrName>style.visibility</p:attrName>
                                        </p:attrNameLst>
                                      </p:cBhvr>
                                      <p:to>
                                        <p:strVal val="visible"/>
                                      </p:to>
                                    </p:set>
                                    <p:animEffect transition="in" filter="box(in)">
                                      <p:cBhvr>
                                        <p:cTn id="25" dur="500"/>
                                        <p:tgtEl>
                                          <p:spTgt spid="1228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762000" y="838200"/>
            <a:ext cx="7810528" cy="5115246"/>
          </a:xfrm>
          <a:prstGeom prst="rect">
            <a:avLst/>
          </a:prstGeom>
          <a:noFill/>
          <a:ln w="9525">
            <a:noFill/>
            <a:miter lim="800000"/>
            <a:headEnd/>
            <a:tailEnd/>
          </a:ln>
          <a:effectLst/>
        </p:spPr>
        <p:txBody>
          <a:bodyPr wrap="square">
            <a:spAutoFit/>
          </a:bodyPr>
          <a:lstStyle/>
          <a:p>
            <a:pPr>
              <a:lnSpc>
                <a:spcPct val="105000"/>
              </a:lnSpc>
              <a:defRPr/>
            </a:pPr>
            <a:r>
              <a:rPr lang="zh-CN" altLang="en-US" sz="3200" i="0" u="sng" dirty="0">
                <a:solidFill>
                  <a:srgbClr val="FF3300"/>
                </a:solidFill>
                <a:effectLst>
                  <a:outerShdw blurRad="38100" dist="38100" dir="2700000" algn="tl">
                    <a:srgbClr val="C0C0C0"/>
                  </a:outerShdw>
                </a:effectLst>
                <a:ea typeface="仿宋_GB2312" pitchFamily="49" charset="-122"/>
              </a:rPr>
              <a:t>性质</a:t>
            </a:r>
            <a:r>
              <a:rPr lang="en-US" altLang="zh-CN" sz="3200" i="0" u="sng" dirty="0">
                <a:solidFill>
                  <a:srgbClr val="FF3300"/>
                </a:solidFill>
                <a:effectLst>
                  <a:outerShdw blurRad="38100" dist="38100" dir="2700000" algn="tl">
                    <a:srgbClr val="C0C0C0"/>
                  </a:outerShdw>
                </a:effectLst>
                <a:ea typeface="仿宋_GB2312" pitchFamily="49" charset="-122"/>
              </a:rPr>
              <a:t>3</a:t>
            </a:r>
            <a:r>
              <a:rPr lang="en-US" altLang="zh-CN" sz="3200" i="0" dirty="0">
                <a:solidFill>
                  <a:srgbClr val="008000"/>
                </a:solidFill>
                <a:effectLst>
                  <a:outerShdw blurRad="38100" dist="38100" dir="2700000" algn="tl">
                    <a:srgbClr val="C0C0C0"/>
                  </a:outerShdw>
                </a:effectLst>
                <a:ea typeface="仿宋_GB2312" pitchFamily="49" charset="-122"/>
              </a:rPr>
              <a:t>  </a:t>
            </a:r>
            <a:r>
              <a:rPr lang="zh-CN" altLang="en-US" sz="3200" i="0" dirty="0">
                <a:solidFill>
                  <a:srgbClr val="000099"/>
                </a:solidFill>
                <a:effectLst>
                  <a:outerShdw blurRad="38100" dist="38100" dir="2700000" algn="tl">
                    <a:srgbClr val="C0C0C0"/>
                  </a:outerShdw>
                </a:effectLst>
                <a:ea typeface="仿宋_GB2312" pitchFamily="49" charset="-122"/>
              </a:rPr>
              <a:t>对任何一棵二叉树，如果其叶结点有</a:t>
            </a:r>
            <a:r>
              <a:rPr lang="en-US" altLang="zh-CN" sz="3200" dirty="0">
                <a:solidFill>
                  <a:srgbClr val="CC3300"/>
                </a:solidFill>
                <a:effectLst>
                  <a:outerShdw blurRad="38100" dist="38100" dir="2700000" algn="tl">
                    <a:srgbClr val="C0C0C0"/>
                  </a:outerShdw>
                </a:effectLst>
                <a:ea typeface="仿宋_GB2312" pitchFamily="49" charset="-122"/>
              </a:rPr>
              <a:t>n</a:t>
            </a:r>
            <a:r>
              <a:rPr lang="en-US" altLang="zh-CN" sz="3200" i="0" baseline="-25000" dirty="0">
                <a:solidFill>
                  <a:srgbClr val="CC3300"/>
                </a:solidFill>
                <a:effectLst>
                  <a:outerShdw blurRad="38100" dist="38100" dir="2700000" algn="tl">
                    <a:srgbClr val="C0C0C0"/>
                  </a:outerShdw>
                </a:effectLst>
                <a:ea typeface="仿宋_GB2312" pitchFamily="49" charset="-122"/>
              </a:rPr>
              <a:t>0</a:t>
            </a:r>
            <a:r>
              <a:rPr lang="zh-CN" altLang="en-US" sz="3200" i="0" dirty="0">
                <a:solidFill>
                  <a:srgbClr val="000099"/>
                </a:solidFill>
                <a:effectLst>
                  <a:outerShdw blurRad="38100" dist="38100" dir="2700000" algn="tl">
                    <a:srgbClr val="C0C0C0"/>
                  </a:outerShdw>
                </a:effectLst>
                <a:ea typeface="仿宋_GB2312" pitchFamily="49" charset="-122"/>
              </a:rPr>
              <a:t>个，度为</a:t>
            </a:r>
            <a:r>
              <a:rPr lang="en-US" altLang="zh-CN" sz="3200" i="0" dirty="0">
                <a:solidFill>
                  <a:srgbClr val="CC3300"/>
                </a:solidFill>
                <a:effectLst>
                  <a:outerShdw blurRad="38100" dist="38100" dir="2700000" algn="tl">
                    <a:srgbClr val="C0C0C0"/>
                  </a:outerShdw>
                </a:effectLst>
                <a:ea typeface="仿宋_GB2312" pitchFamily="49" charset="-122"/>
              </a:rPr>
              <a:t>2</a:t>
            </a:r>
            <a:r>
              <a:rPr lang="zh-CN" altLang="en-US" sz="3200" i="0" dirty="0">
                <a:solidFill>
                  <a:srgbClr val="000099"/>
                </a:solidFill>
                <a:effectLst>
                  <a:outerShdw blurRad="38100" dist="38100" dir="2700000" algn="tl">
                    <a:srgbClr val="C0C0C0"/>
                  </a:outerShdw>
                </a:effectLst>
                <a:ea typeface="仿宋_GB2312" pitchFamily="49" charset="-122"/>
              </a:rPr>
              <a:t>的非叶结点有</a:t>
            </a:r>
            <a:r>
              <a:rPr lang="en-US" altLang="zh-CN" sz="3200" dirty="0">
                <a:solidFill>
                  <a:srgbClr val="CC3300"/>
                </a:solidFill>
                <a:effectLst>
                  <a:outerShdw blurRad="38100" dist="38100" dir="2700000" algn="tl">
                    <a:srgbClr val="C0C0C0"/>
                  </a:outerShdw>
                </a:effectLst>
                <a:ea typeface="仿宋_GB2312" pitchFamily="49" charset="-122"/>
              </a:rPr>
              <a:t>n</a:t>
            </a:r>
            <a:r>
              <a:rPr lang="en-US" altLang="zh-CN" sz="3200" i="0" baseline="-25000" dirty="0">
                <a:solidFill>
                  <a:srgbClr val="CC3300"/>
                </a:solidFill>
                <a:effectLst>
                  <a:outerShdw blurRad="38100" dist="38100" dir="2700000" algn="tl">
                    <a:srgbClr val="C0C0C0"/>
                  </a:outerShdw>
                </a:effectLst>
                <a:ea typeface="仿宋_GB2312" pitchFamily="49" charset="-122"/>
              </a:rPr>
              <a:t>2</a:t>
            </a:r>
            <a:r>
              <a:rPr lang="zh-CN" altLang="en-US" sz="3200" i="0" dirty="0">
                <a:solidFill>
                  <a:srgbClr val="000099"/>
                </a:solidFill>
                <a:effectLst>
                  <a:outerShdw blurRad="38100" dist="38100" dir="2700000" algn="tl">
                    <a:srgbClr val="C0C0C0"/>
                  </a:outerShdw>
                </a:effectLst>
                <a:ea typeface="仿宋_GB2312" pitchFamily="49" charset="-122"/>
              </a:rPr>
              <a:t>个</a:t>
            </a:r>
            <a:r>
              <a:rPr lang="en-US" altLang="zh-CN" sz="3200" i="0" dirty="0">
                <a:solidFill>
                  <a:srgbClr val="000099"/>
                </a:solidFill>
                <a:effectLst>
                  <a:outerShdw blurRad="38100" dist="38100" dir="2700000" algn="tl">
                    <a:srgbClr val="C0C0C0"/>
                  </a:outerShdw>
                </a:effectLst>
                <a:ea typeface="仿宋_GB2312" pitchFamily="49" charset="-122"/>
              </a:rPr>
              <a:t>,   </a:t>
            </a:r>
            <a:r>
              <a:rPr lang="zh-CN" altLang="en-US" sz="3200" i="0" dirty="0">
                <a:solidFill>
                  <a:srgbClr val="000099"/>
                </a:solidFill>
                <a:effectLst>
                  <a:outerShdw blurRad="38100" dist="38100" dir="2700000" algn="tl">
                    <a:srgbClr val="C0C0C0"/>
                  </a:outerShdw>
                </a:effectLst>
                <a:ea typeface="仿宋_GB2312" pitchFamily="49" charset="-122"/>
              </a:rPr>
              <a:t>则有</a:t>
            </a:r>
          </a:p>
          <a:p>
            <a:pPr>
              <a:lnSpc>
                <a:spcPct val="105000"/>
              </a:lnSpc>
              <a:defRPr/>
            </a:pPr>
            <a:r>
              <a:rPr lang="zh-CN" altLang="en-US" sz="3200" i="0" dirty="0">
                <a:solidFill>
                  <a:srgbClr val="008000"/>
                </a:solidFill>
                <a:effectLst>
                  <a:outerShdw blurRad="38100" dist="38100" dir="2700000" algn="tl">
                    <a:srgbClr val="C0C0C0"/>
                  </a:outerShdw>
                </a:effectLst>
                <a:ea typeface="仿宋_GB2312" pitchFamily="49" charset="-122"/>
              </a:rPr>
              <a:t>                         </a:t>
            </a:r>
            <a:r>
              <a:rPr lang="en-US" altLang="zh-CN" sz="3200" dirty="0" smtClean="0">
                <a:solidFill>
                  <a:srgbClr val="FF3300"/>
                </a:solidFill>
                <a:effectLst>
                  <a:outerShdw blurRad="38100" dist="38100" dir="2700000" algn="tl">
                    <a:srgbClr val="C0C0C0"/>
                  </a:outerShdw>
                </a:effectLst>
                <a:ea typeface="仿宋_GB2312" pitchFamily="49" charset="-122"/>
              </a:rPr>
              <a:t>n</a:t>
            </a:r>
            <a:r>
              <a:rPr lang="en-US" altLang="zh-CN" sz="3200" i="0" baseline="-25000" dirty="0" smtClean="0">
                <a:solidFill>
                  <a:srgbClr val="FF3300"/>
                </a:solidFill>
                <a:effectLst>
                  <a:outerShdw blurRad="38100" dist="38100" dir="2700000" algn="tl">
                    <a:srgbClr val="C0C0C0"/>
                  </a:outerShdw>
                </a:effectLst>
                <a:ea typeface="仿宋_GB2312" pitchFamily="49" charset="-122"/>
              </a:rPr>
              <a:t>0</a:t>
            </a:r>
            <a:r>
              <a:rPr lang="en-US" altLang="zh-CN" sz="3200" i="0" dirty="0" smtClean="0">
                <a:solidFill>
                  <a:srgbClr val="FF3300"/>
                </a:solidFill>
                <a:effectLst>
                  <a:outerShdw blurRad="38100" dist="38100" dir="2700000" algn="tl">
                    <a:srgbClr val="C0C0C0"/>
                  </a:outerShdw>
                </a:effectLst>
                <a:ea typeface="仿宋_GB2312" pitchFamily="49" charset="-122"/>
              </a:rPr>
              <a:t>=</a:t>
            </a:r>
            <a:r>
              <a:rPr lang="en-US" altLang="zh-CN" sz="3200" dirty="0" smtClean="0">
                <a:solidFill>
                  <a:srgbClr val="FF3300"/>
                </a:solidFill>
                <a:effectLst>
                  <a:outerShdw blurRad="38100" dist="38100" dir="2700000" algn="tl">
                    <a:srgbClr val="C0C0C0"/>
                  </a:outerShdw>
                </a:effectLst>
                <a:ea typeface="仿宋_GB2312" pitchFamily="49" charset="-122"/>
              </a:rPr>
              <a:t>n</a:t>
            </a:r>
            <a:r>
              <a:rPr lang="en-US" altLang="zh-CN" sz="3200" i="0" baseline="-25000" dirty="0" smtClean="0">
                <a:solidFill>
                  <a:srgbClr val="FF3300"/>
                </a:solidFill>
                <a:effectLst>
                  <a:outerShdw blurRad="38100" dist="38100" dir="2700000" algn="tl">
                    <a:srgbClr val="C0C0C0"/>
                  </a:outerShdw>
                </a:effectLst>
                <a:ea typeface="仿宋_GB2312" pitchFamily="49" charset="-122"/>
              </a:rPr>
              <a:t>2</a:t>
            </a:r>
            <a:r>
              <a:rPr lang="en-US" altLang="zh-CN" sz="3200" i="0" dirty="0" smtClean="0">
                <a:solidFill>
                  <a:srgbClr val="FF3300"/>
                </a:solidFill>
                <a:effectLst>
                  <a:outerShdw blurRad="38100" dist="38100" dir="2700000" algn="tl">
                    <a:srgbClr val="C0C0C0"/>
                  </a:outerShdw>
                </a:effectLst>
                <a:ea typeface="仿宋_GB2312" pitchFamily="49" charset="-122"/>
              </a:rPr>
              <a:t>+1</a:t>
            </a:r>
            <a:endParaRPr lang="en-US" altLang="zh-CN" sz="3200" i="0" dirty="0">
              <a:solidFill>
                <a:srgbClr val="FF3300"/>
              </a:solidFill>
              <a:effectLst>
                <a:outerShdw blurRad="38100" dist="38100" dir="2700000" algn="tl">
                  <a:srgbClr val="C0C0C0"/>
                </a:outerShdw>
              </a:effectLst>
              <a:ea typeface="仿宋_GB2312" pitchFamily="49" charset="-122"/>
            </a:endParaRPr>
          </a:p>
          <a:p>
            <a:pPr>
              <a:spcBef>
                <a:spcPct val="100000"/>
              </a:spcBef>
              <a:defRPr/>
            </a:pPr>
            <a:r>
              <a:rPr lang="zh-CN" altLang="en-US" sz="3200" i="0" u="sng" dirty="0">
                <a:solidFill>
                  <a:srgbClr val="006600"/>
                </a:solidFill>
                <a:effectLst>
                  <a:outerShdw blurRad="38100" dist="38100" dir="2700000" algn="tl">
                    <a:srgbClr val="C0C0C0"/>
                  </a:outerShdw>
                </a:effectLst>
                <a:ea typeface="仿宋_GB2312" pitchFamily="49" charset="-122"/>
              </a:rPr>
              <a:t>证明</a:t>
            </a:r>
            <a:r>
              <a:rPr lang="zh-CN" altLang="en-US" sz="3200" i="0" dirty="0">
                <a:solidFill>
                  <a:srgbClr val="000099"/>
                </a:solidFill>
                <a:effectLst>
                  <a:outerShdw blurRad="38100" dist="38100" dir="2700000" algn="tl">
                    <a:srgbClr val="C0C0C0"/>
                  </a:outerShdw>
                </a:effectLst>
                <a:ea typeface="仿宋_GB2312" pitchFamily="49" charset="-122"/>
              </a:rPr>
              <a:t>：若设度为</a:t>
            </a:r>
            <a:r>
              <a:rPr lang="en-US" altLang="zh-CN" sz="3200" i="0" dirty="0">
                <a:solidFill>
                  <a:srgbClr val="CC3300"/>
                </a:solidFill>
                <a:effectLst>
                  <a:outerShdw blurRad="38100" dist="38100" dir="2700000" algn="tl">
                    <a:srgbClr val="C0C0C0"/>
                  </a:outerShdw>
                </a:effectLst>
                <a:ea typeface="仿宋_GB2312" pitchFamily="49" charset="-122"/>
              </a:rPr>
              <a:t>1</a:t>
            </a:r>
            <a:r>
              <a:rPr lang="zh-CN" altLang="en-US" sz="3200" i="0" dirty="0">
                <a:solidFill>
                  <a:srgbClr val="000099"/>
                </a:solidFill>
                <a:effectLst>
                  <a:outerShdw blurRad="38100" dist="38100" dir="2700000" algn="tl">
                    <a:srgbClr val="C0C0C0"/>
                  </a:outerShdw>
                </a:effectLst>
                <a:ea typeface="仿宋_GB2312" pitchFamily="49" charset="-122"/>
              </a:rPr>
              <a:t>的结点有</a:t>
            </a:r>
            <a:r>
              <a:rPr lang="en-US" altLang="zh-CN" sz="3200" dirty="0">
                <a:solidFill>
                  <a:srgbClr val="CC3300"/>
                </a:solidFill>
                <a:effectLst>
                  <a:outerShdw blurRad="38100" dist="38100" dir="2700000" algn="tl">
                    <a:srgbClr val="C0C0C0"/>
                  </a:outerShdw>
                </a:effectLst>
                <a:ea typeface="仿宋_GB2312" pitchFamily="49" charset="-122"/>
              </a:rPr>
              <a:t>n</a:t>
            </a:r>
            <a:r>
              <a:rPr lang="en-US" altLang="zh-CN" sz="3200" i="0" baseline="-25000" dirty="0">
                <a:solidFill>
                  <a:srgbClr val="CC3300"/>
                </a:solidFill>
                <a:effectLst>
                  <a:outerShdw blurRad="38100" dist="38100" dir="2700000" algn="tl">
                    <a:srgbClr val="C0C0C0"/>
                  </a:outerShdw>
                </a:effectLst>
                <a:ea typeface="仿宋_GB2312" pitchFamily="49" charset="-122"/>
              </a:rPr>
              <a:t>1</a:t>
            </a:r>
            <a:r>
              <a:rPr lang="zh-CN" altLang="en-US" sz="3200" i="0" dirty="0">
                <a:solidFill>
                  <a:srgbClr val="000099"/>
                </a:solidFill>
                <a:effectLst>
                  <a:outerShdw blurRad="38100" dist="38100" dir="2700000" algn="tl">
                    <a:srgbClr val="C0C0C0"/>
                  </a:outerShdw>
                </a:effectLst>
                <a:ea typeface="仿宋_GB2312" pitchFamily="49" charset="-122"/>
              </a:rPr>
              <a:t>个，总结点个数为</a:t>
            </a:r>
            <a:r>
              <a:rPr lang="en-US" altLang="zh-CN" sz="3200" dirty="0">
                <a:solidFill>
                  <a:srgbClr val="CC3300"/>
                </a:solidFill>
                <a:effectLst>
                  <a:outerShdw blurRad="38100" dist="38100" dir="2700000" algn="tl">
                    <a:srgbClr val="C0C0C0"/>
                  </a:outerShdw>
                </a:effectLst>
                <a:ea typeface="仿宋_GB2312" pitchFamily="49" charset="-122"/>
              </a:rPr>
              <a:t>n</a:t>
            </a:r>
            <a:r>
              <a:rPr lang="zh-CN" altLang="en-US" sz="3200" i="0" dirty="0">
                <a:solidFill>
                  <a:srgbClr val="000099"/>
                </a:solidFill>
                <a:effectLst>
                  <a:outerShdw blurRad="38100" dist="38100" dir="2700000" algn="tl">
                    <a:srgbClr val="C0C0C0"/>
                  </a:outerShdw>
                </a:effectLst>
                <a:ea typeface="仿宋_GB2312" pitchFamily="49" charset="-122"/>
              </a:rPr>
              <a:t>，总边数为</a:t>
            </a:r>
            <a:r>
              <a:rPr lang="en-US" altLang="zh-CN" sz="3200" dirty="0">
                <a:solidFill>
                  <a:srgbClr val="CC3300"/>
                </a:solidFill>
                <a:effectLst>
                  <a:outerShdw blurRad="38100" dist="38100" dir="2700000" algn="tl">
                    <a:srgbClr val="C0C0C0"/>
                  </a:outerShdw>
                </a:effectLst>
                <a:ea typeface="仿宋_GB2312" pitchFamily="49" charset="-122"/>
              </a:rPr>
              <a:t>e</a:t>
            </a:r>
            <a:r>
              <a:rPr lang="zh-CN" altLang="en-US" sz="3200" i="0" dirty="0">
                <a:solidFill>
                  <a:srgbClr val="000099"/>
                </a:solidFill>
                <a:effectLst>
                  <a:outerShdw blurRad="38100" dist="38100" dir="2700000" algn="tl">
                    <a:srgbClr val="C0C0C0"/>
                  </a:outerShdw>
                </a:effectLst>
                <a:ea typeface="仿宋_GB2312" pitchFamily="49" charset="-122"/>
              </a:rPr>
              <a:t>，则根据二叉树的定义：</a:t>
            </a:r>
          </a:p>
          <a:p>
            <a:pPr>
              <a:lnSpc>
                <a:spcPct val="150000"/>
              </a:lnSpc>
              <a:defRPr/>
            </a:pPr>
            <a:r>
              <a:rPr lang="zh-CN" altLang="en-US" sz="3200" i="0" dirty="0">
                <a:effectLst>
                  <a:outerShdw blurRad="38100" dist="38100" dir="2700000" algn="tl">
                    <a:srgbClr val="C0C0C0"/>
                  </a:outerShdw>
                </a:effectLst>
                <a:ea typeface="仿宋_GB2312" pitchFamily="49" charset="-122"/>
              </a:rPr>
              <a:t>       </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dirty="0" smtClean="0">
                <a:solidFill>
                  <a:srgbClr val="990099"/>
                </a:solidFill>
                <a:effectLst>
                  <a:outerShdw blurRad="38100" dist="38100" dir="2700000" algn="tl">
                    <a:srgbClr val="C0C0C0"/>
                  </a:outerShdw>
                </a:effectLst>
                <a:ea typeface="仿宋_GB2312" pitchFamily="49" charset="-122"/>
              </a:rPr>
              <a:t>=</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baseline="-25000" dirty="0" smtClean="0">
                <a:solidFill>
                  <a:srgbClr val="990099"/>
                </a:solidFill>
                <a:effectLst>
                  <a:outerShdw blurRad="38100" dist="38100" dir="2700000" algn="tl">
                    <a:srgbClr val="C0C0C0"/>
                  </a:outerShdw>
                </a:effectLst>
                <a:ea typeface="仿宋_GB2312" pitchFamily="49" charset="-122"/>
              </a:rPr>
              <a:t>0</a:t>
            </a:r>
            <a:r>
              <a:rPr lang="en-US" altLang="zh-CN" sz="3200" i="0" dirty="0" smtClean="0">
                <a:solidFill>
                  <a:srgbClr val="990099"/>
                </a:solidFill>
                <a:effectLst>
                  <a:outerShdw blurRad="38100" dist="38100" dir="2700000" algn="tl">
                    <a:srgbClr val="C0C0C0"/>
                  </a:outerShdw>
                </a:effectLst>
                <a:ea typeface="仿宋_GB2312" pitchFamily="49" charset="-122"/>
              </a:rPr>
              <a:t>+</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baseline="-25000" dirty="0" smtClean="0">
                <a:solidFill>
                  <a:srgbClr val="990099"/>
                </a:solidFill>
                <a:effectLst>
                  <a:outerShdw blurRad="38100" dist="38100" dir="2700000" algn="tl">
                    <a:srgbClr val="C0C0C0"/>
                  </a:outerShdw>
                </a:effectLst>
                <a:ea typeface="仿宋_GB2312" pitchFamily="49" charset="-122"/>
              </a:rPr>
              <a:t>1</a:t>
            </a:r>
            <a:r>
              <a:rPr lang="en-US" altLang="zh-CN" sz="3200" i="0" dirty="0" smtClean="0">
                <a:solidFill>
                  <a:srgbClr val="990099"/>
                </a:solidFill>
                <a:effectLst>
                  <a:outerShdw blurRad="38100" dist="38100" dir="2700000" algn="tl">
                    <a:srgbClr val="C0C0C0"/>
                  </a:outerShdw>
                </a:effectLst>
                <a:ea typeface="仿宋_GB2312" pitchFamily="49" charset="-122"/>
              </a:rPr>
              <a:t>+</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baseline="-25000" dirty="0" smtClean="0">
                <a:solidFill>
                  <a:srgbClr val="990099"/>
                </a:solidFill>
                <a:effectLst>
                  <a:outerShdw blurRad="38100" dist="38100" dir="2700000" algn="tl">
                    <a:srgbClr val="C0C0C0"/>
                  </a:outerShdw>
                </a:effectLst>
                <a:ea typeface="仿宋_GB2312" pitchFamily="49" charset="-122"/>
              </a:rPr>
              <a:t>2</a:t>
            </a:r>
            <a:r>
              <a:rPr lang="en-US" altLang="zh-CN" sz="3200" i="0" dirty="0" smtClean="0">
                <a:solidFill>
                  <a:srgbClr val="990099"/>
                </a:solidFill>
                <a:effectLst>
                  <a:outerShdw blurRad="38100" dist="38100" dir="2700000" algn="tl">
                    <a:srgbClr val="C0C0C0"/>
                  </a:outerShdw>
                </a:effectLst>
                <a:ea typeface="仿宋_GB2312" pitchFamily="49" charset="-122"/>
              </a:rPr>
              <a:t>     </a:t>
            </a:r>
            <a:r>
              <a:rPr lang="en-US" altLang="zh-CN" sz="3200" dirty="0" smtClean="0">
                <a:solidFill>
                  <a:srgbClr val="990099"/>
                </a:solidFill>
                <a:effectLst>
                  <a:outerShdw blurRad="38100" dist="38100" dir="2700000" algn="tl">
                    <a:srgbClr val="C0C0C0"/>
                  </a:outerShdw>
                </a:effectLst>
                <a:ea typeface="仿宋_GB2312" pitchFamily="49" charset="-122"/>
              </a:rPr>
              <a:t>e</a:t>
            </a:r>
            <a:r>
              <a:rPr lang="en-US" altLang="zh-CN" sz="3200" i="0" dirty="0" smtClean="0">
                <a:solidFill>
                  <a:srgbClr val="990099"/>
                </a:solidFill>
                <a:effectLst>
                  <a:outerShdw blurRad="38100" dist="38100" dir="2700000" algn="tl">
                    <a:srgbClr val="C0C0C0"/>
                  </a:outerShdw>
                </a:effectLst>
                <a:ea typeface="仿宋_GB2312" pitchFamily="49" charset="-122"/>
              </a:rPr>
              <a:t>=2</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baseline="-25000" dirty="0" smtClean="0">
                <a:solidFill>
                  <a:srgbClr val="990099"/>
                </a:solidFill>
                <a:effectLst>
                  <a:outerShdw blurRad="38100" dist="38100" dir="2700000" algn="tl">
                    <a:srgbClr val="C0C0C0"/>
                  </a:outerShdw>
                </a:effectLst>
                <a:ea typeface="仿宋_GB2312" pitchFamily="49" charset="-122"/>
              </a:rPr>
              <a:t>2</a:t>
            </a:r>
            <a:r>
              <a:rPr lang="en-US" altLang="zh-CN" sz="3200" i="0" dirty="0" smtClean="0">
                <a:solidFill>
                  <a:srgbClr val="990099"/>
                </a:solidFill>
                <a:effectLst>
                  <a:outerShdw blurRad="38100" dist="38100" dir="2700000" algn="tl">
                    <a:srgbClr val="C0C0C0"/>
                  </a:outerShdw>
                </a:effectLst>
                <a:ea typeface="仿宋_GB2312" pitchFamily="49" charset="-122"/>
              </a:rPr>
              <a:t>+</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baseline="-25000" dirty="0" smtClean="0">
                <a:solidFill>
                  <a:srgbClr val="990099"/>
                </a:solidFill>
                <a:effectLst>
                  <a:outerShdw blurRad="38100" dist="38100" dir="2700000" algn="tl">
                    <a:srgbClr val="C0C0C0"/>
                  </a:outerShdw>
                </a:effectLst>
                <a:ea typeface="仿宋_GB2312" pitchFamily="49" charset="-122"/>
              </a:rPr>
              <a:t>1</a:t>
            </a:r>
            <a:r>
              <a:rPr lang="en-US" altLang="zh-CN" sz="3200" i="0" dirty="0" smtClean="0">
                <a:solidFill>
                  <a:srgbClr val="990099"/>
                </a:solidFill>
                <a:effectLst>
                  <a:outerShdw blurRad="38100" dist="38100" dir="2700000" algn="tl">
                    <a:srgbClr val="C0C0C0"/>
                  </a:outerShdw>
                </a:effectLst>
                <a:ea typeface="仿宋_GB2312" pitchFamily="49" charset="-122"/>
              </a:rPr>
              <a:t>=</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dirty="0" smtClean="0">
                <a:solidFill>
                  <a:srgbClr val="990099"/>
                </a:solidFill>
                <a:effectLst>
                  <a:outerShdw blurRad="38100" dist="38100" dir="2700000" algn="tl">
                    <a:srgbClr val="C0C0C0"/>
                  </a:outerShdw>
                </a:effectLst>
              </a:rPr>
              <a:t>-</a:t>
            </a:r>
            <a:r>
              <a:rPr lang="en-US" altLang="zh-CN" sz="3200" i="0" dirty="0" smtClean="0">
                <a:solidFill>
                  <a:srgbClr val="990099"/>
                </a:solidFill>
                <a:effectLst>
                  <a:outerShdw blurRad="38100" dist="38100" dir="2700000" algn="tl">
                    <a:srgbClr val="C0C0C0"/>
                  </a:outerShdw>
                </a:effectLst>
                <a:ea typeface="仿宋_GB2312" pitchFamily="49" charset="-122"/>
              </a:rPr>
              <a:t>1</a:t>
            </a:r>
            <a:endParaRPr lang="en-US" altLang="zh-CN" sz="3200" i="0" dirty="0">
              <a:effectLst>
                <a:outerShdw blurRad="38100" dist="38100" dir="2700000" algn="tl">
                  <a:srgbClr val="C0C0C0"/>
                </a:outerShdw>
              </a:effectLst>
              <a:ea typeface="仿宋_GB2312" pitchFamily="49" charset="-122"/>
            </a:endParaRPr>
          </a:p>
          <a:p>
            <a:pPr>
              <a:lnSpc>
                <a:spcPct val="150000"/>
              </a:lnSpc>
              <a:defRPr/>
            </a:pPr>
            <a:r>
              <a:rPr lang="zh-CN" altLang="en-US" sz="3200" i="0" dirty="0">
                <a:solidFill>
                  <a:srgbClr val="000099"/>
                </a:solidFill>
                <a:effectLst>
                  <a:outerShdw blurRad="38100" dist="38100" dir="2700000" algn="tl">
                    <a:srgbClr val="C0C0C0"/>
                  </a:outerShdw>
                </a:effectLst>
                <a:ea typeface="仿宋_GB2312" pitchFamily="49" charset="-122"/>
              </a:rPr>
              <a:t>因此，有</a:t>
            </a:r>
            <a:r>
              <a:rPr lang="zh-CN" altLang="en-US" sz="3200" i="0" dirty="0">
                <a:effectLst>
                  <a:outerShdw blurRad="38100" dist="38100" dir="2700000" algn="tl">
                    <a:srgbClr val="C0C0C0"/>
                  </a:outerShdw>
                </a:effectLst>
                <a:ea typeface="仿宋_GB2312" pitchFamily="49" charset="-122"/>
              </a:rPr>
              <a:t>  </a:t>
            </a:r>
            <a:r>
              <a:rPr lang="en-US" altLang="en-US" sz="3200" i="0" dirty="0" smtClean="0">
                <a:solidFill>
                  <a:srgbClr val="008000"/>
                </a:solidFill>
                <a:effectLst>
                  <a:outerShdw blurRad="38100" dist="38100" dir="2700000" algn="tl">
                    <a:srgbClr val="C0C0C0"/>
                  </a:outerShdw>
                </a:effectLst>
                <a:ea typeface="仿宋_GB2312" pitchFamily="49" charset="-122"/>
              </a:rPr>
              <a:t>2</a:t>
            </a:r>
            <a:r>
              <a:rPr lang="en-US" altLang="zh-CN" sz="3200" dirty="0" smtClean="0">
                <a:solidFill>
                  <a:srgbClr val="008000"/>
                </a:solidFill>
                <a:effectLst>
                  <a:outerShdw blurRad="38100" dist="38100" dir="2700000" algn="tl">
                    <a:srgbClr val="C0C0C0"/>
                  </a:outerShdw>
                </a:effectLst>
                <a:ea typeface="仿宋_GB2312" pitchFamily="49" charset="-122"/>
              </a:rPr>
              <a:t>n</a:t>
            </a:r>
            <a:r>
              <a:rPr lang="en-US" altLang="zh-CN" sz="3200" i="0" baseline="-25000" dirty="0" smtClean="0">
                <a:solidFill>
                  <a:srgbClr val="008000"/>
                </a:solidFill>
                <a:effectLst>
                  <a:outerShdw blurRad="38100" dist="38100" dir="2700000" algn="tl">
                    <a:srgbClr val="C0C0C0"/>
                  </a:outerShdw>
                </a:effectLst>
                <a:ea typeface="仿宋_GB2312" pitchFamily="49" charset="-122"/>
              </a:rPr>
              <a:t>2</a:t>
            </a:r>
            <a:r>
              <a:rPr lang="en-US" altLang="zh-CN" sz="3200" i="0" dirty="0" smtClean="0">
                <a:effectLst>
                  <a:outerShdw blurRad="38100" dist="38100" dir="2700000" algn="tl">
                    <a:srgbClr val="C0C0C0"/>
                  </a:outerShdw>
                </a:effectLst>
                <a:ea typeface="仿宋_GB2312" pitchFamily="49" charset="-122"/>
              </a:rPr>
              <a:t>+</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baseline="-25000" dirty="0" smtClean="0">
                <a:solidFill>
                  <a:srgbClr val="990099"/>
                </a:solidFill>
                <a:effectLst>
                  <a:outerShdw blurRad="38100" dist="38100" dir="2700000" algn="tl">
                    <a:srgbClr val="C0C0C0"/>
                  </a:outerShdw>
                </a:effectLst>
                <a:ea typeface="仿宋_GB2312" pitchFamily="49" charset="-122"/>
              </a:rPr>
              <a:t>1</a:t>
            </a:r>
            <a:r>
              <a:rPr lang="en-US" altLang="zh-CN" sz="3200" i="0" dirty="0" smtClean="0">
                <a:solidFill>
                  <a:schemeClr val="accent2"/>
                </a:solidFill>
                <a:effectLst>
                  <a:outerShdw blurRad="38100" dist="38100" dir="2700000" algn="tl">
                    <a:srgbClr val="C0C0C0"/>
                  </a:outerShdw>
                </a:effectLst>
                <a:ea typeface="仿宋_GB2312" pitchFamily="49" charset="-122"/>
              </a:rPr>
              <a:t>=</a:t>
            </a:r>
            <a:r>
              <a:rPr lang="en-US" altLang="zh-CN" sz="3200" dirty="0" smtClean="0">
                <a:solidFill>
                  <a:srgbClr val="CC3300"/>
                </a:solidFill>
                <a:effectLst>
                  <a:outerShdw blurRad="38100" dist="38100" dir="2700000" algn="tl">
                    <a:srgbClr val="C0C0C0"/>
                  </a:outerShdw>
                </a:effectLst>
                <a:ea typeface="仿宋_GB2312" pitchFamily="49" charset="-122"/>
              </a:rPr>
              <a:t>n</a:t>
            </a:r>
            <a:r>
              <a:rPr lang="en-US" altLang="zh-CN" sz="3200" i="0" baseline="-25000" dirty="0" smtClean="0">
                <a:solidFill>
                  <a:srgbClr val="CC3300"/>
                </a:solidFill>
                <a:effectLst>
                  <a:outerShdw blurRad="38100" dist="38100" dir="2700000" algn="tl">
                    <a:srgbClr val="C0C0C0"/>
                  </a:outerShdw>
                </a:effectLst>
                <a:ea typeface="仿宋_GB2312" pitchFamily="49" charset="-122"/>
              </a:rPr>
              <a:t>0</a:t>
            </a:r>
            <a:r>
              <a:rPr lang="en-US" altLang="zh-CN" sz="3200" i="0" dirty="0" smtClean="0">
                <a:effectLst>
                  <a:outerShdw blurRad="38100" dist="38100" dir="2700000" algn="tl">
                    <a:srgbClr val="C0C0C0"/>
                  </a:outerShdw>
                </a:effectLst>
                <a:ea typeface="仿宋_GB2312" pitchFamily="49" charset="-122"/>
              </a:rPr>
              <a:t>+</a:t>
            </a:r>
            <a:r>
              <a:rPr lang="en-US" altLang="zh-CN" sz="3200" dirty="0" smtClean="0">
                <a:solidFill>
                  <a:srgbClr val="990099"/>
                </a:solidFill>
                <a:effectLst>
                  <a:outerShdw blurRad="38100" dist="38100" dir="2700000" algn="tl">
                    <a:srgbClr val="C0C0C0"/>
                  </a:outerShdw>
                </a:effectLst>
                <a:ea typeface="仿宋_GB2312" pitchFamily="49" charset="-122"/>
              </a:rPr>
              <a:t>n</a:t>
            </a:r>
            <a:r>
              <a:rPr lang="en-US" altLang="zh-CN" sz="3200" i="0" baseline="-25000" dirty="0" smtClean="0">
                <a:solidFill>
                  <a:srgbClr val="990099"/>
                </a:solidFill>
                <a:effectLst>
                  <a:outerShdw blurRad="38100" dist="38100" dir="2700000" algn="tl">
                    <a:srgbClr val="C0C0C0"/>
                  </a:outerShdw>
                </a:effectLst>
                <a:ea typeface="仿宋_GB2312" pitchFamily="49" charset="-122"/>
              </a:rPr>
              <a:t>1</a:t>
            </a:r>
            <a:r>
              <a:rPr lang="en-US" altLang="zh-CN" sz="3200" i="0" dirty="0" smtClean="0">
                <a:effectLst>
                  <a:outerShdw blurRad="38100" dist="38100" dir="2700000" algn="tl">
                    <a:srgbClr val="C0C0C0"/>
                  </a:outerShdw>
                </a:effectLst>
                <a:ea typeface="仿宋_GB2312" pitchFamily="49" charset="-122"/>
              </a:rPr>
              <a:t>+</a:t>
            </a:r>
            <a:r>
              <a:rPr lang="en-US" altLang="zh-CN" sz="3200" dirty="0" smtClean="0">
                <a:solidFill>
                  <a:srgbClr val="008000"/>
                </a:solidFill>
                <a:effectLst>
                  <a:outerShdw blurRad="38100" dist="38100" dir="2700000" algn="tl">
                    <a:srgbClr val="C0C0C0"/>
                  </a:outerShdw>
                </a:effectLst>
                <a:ea typeface="仿宋_GB2312" pitchFamily="49" charset="-122"/>
              </a:rPr>
              <a:t>n</a:t>
            </a:r>
            <a:r>
              <a:rPr lang="en-US" altLang="zh-CN" sz="3200" i="0" baseline="-25000" dirty="0" smtClean="0">
                <a:solidFill>
                  <a:srgbClr val="008000"/>
                </a:solidFill>
                <a:effectLst>
                  <a:outerShdw blurRad="38100" dist="38100" dir="2700000" algn="tl">
                    <a:srgbClr val="C0C0C0"/>
                  </a:outerShdw>
                </a:effectLst>
                <a:ea typeface="仿宋_GB2312" pitchFamily="49" charset="-122"/>
              </a:rPr>
              <a:t>2</a:t>
            </a:r>
            <a:r>
              <a:rPr lang="en-US" altLang="zh-CN" sz="3200" i="0" dirty="0" smtClean="0">
                <a:solidFill>
                  <a:srgbClr val="CC3300"/>
                </a:solidFill>
                <a:effectLst>
                  <a:outerShdw blurRad="38100" dist="38100" dir="2700000" algn="tl">
                    <a:srgbClr val="C0C0C0"/>
                  </a:outerShdw>
                </a:effectLst>
              </a:rPr>
              <a:t>-</a:t>
            </a:r>
            <a:r>
              <a:rPr lang="en-US" altLang="zh-CN" sz="3200" i="0" dirty="0" smtClean="0">
                <a:solidFill>
                  <a:srgbClr val="CC3300"/>
                </a:solidFill>
                <a:effectLst>
                  <a:outerShdw blurRad="38100" dist="38100" dir="2700000" algn="tl">
                    <a:srgbClr val="C0C0C0"/>
                  </a:outerShdw>
                </a:effectLst>
                <a:ea typeface="仿宋_GB2312" pitchFamily="49" charset="-122"/>
              </a:rPr>
              <a:t>1</a:t>
            </a:r>
            <a:endParaRPr lang="en-US" altLang="zh-CN" sz="3200" i="0" dirty="0">
              <a:solidFill>
                <a:srgbClr val="CC3300"/>
              </a:solidFill>
              <a:effectLst>
                <a:outerShdw blurRad="38100" dist="38100" dir="2700000" algn="tl">
                  <a:srgbClr val="C0C0C0"/>
                </a:outerShdw>
              </a:effectLst>
              <a:ea typeface="仿宋_GB2312" pitchFamily="49" charset="-122"/>
            </a:endParaRPr>
          </a:p>
          <a:p>
            <a:pPr>
              <a:lnSpc>
                <a:spcPct val="105000"/>
              </a:lnSpc>
              <a:defRPr/>
            </a:pPr>
            <a:r>
              <a:rPr lang="en-US" altLang="zh-CN" sz="3200" i="0" dirty="0">
                <a:effectLst>
                  <a:outerShdw blurRad="38100" dist="38100" dir="2700000" algn="tl">
                    <a:srgbClr val="C0C0C0"/>
                  </a:outerShdw>
                </a:effectLst>
                <a:ea typeface="仿宋_GB2312" pitchFamily="49" charset="-122"/>
              </a:rPr>
              <a:t>       </a:t>
            </a:r>
            <a:r>
              <a:rPr lang="en-US" altLang="zh-CN" sz="3200" dirty="0" smtClean="0">
                <a:solidFill>
                  <a:srgbClr val="CC3300"/>
                </a:solidFill>
                <a:effectLst>
                  <a:outerShdw blurRad="38100" dist="38100" dir="2700000" algn="tl">
                    <a:srgbClr val="C0C0C0"/>
                  </a:outerShdw>
                </a:effectLst>
                <a:ea typeface="仿宋_GB2312" pitchFamily="49" charset="-122"/>
              </a:rPr>
              <a:t>n</a:t>
            </a:r>
            <a:r>
              <a:rPr lang="en-US" altLang="zh-CN" sz="3200" i="0" baseline="-25000" dirty="0" smtClean="0">
                <a:solidFill>
                  <a:srgbClr val="CC3300"/>
                </a:solidFill>
                <a:effectLst>
                  <a:outerShdw blurRad="38100" dist="38100" dir="2700000" algn="tl">
                    <a:srgbClr val="C0C0C0"/>
                  </a:outerShdw>
                </a:effectLst>
                <a:ea typeface="仿宋_GB2312" pitchFamily="49" charset="-122"/>
              </a:rPr>
              <a:t>2</a:t>
            </a:r>
            <a:r>
              <a:rPr lang="en-US" altLang="zh-CN" sz="3200" i="0" dirty="0" smtClean="0">
                <a:solidFill>
                  <a:srgbClr val="CC3300"/>
                </a:solidFill>
                <a:effectLst>
                  <a:outerShdw blurRad="38100" dist="38100" dir="2700000" algn="tl">
                    <a:srgbClr val="C0C0C0"/>
                  </a:outerShdw>
                </a:effectLst>
                <a:ea typeface="仿宋_GB2312" pitchFamily="49" charset="-122"/>
              </a:rPr>
              <a:t>=</a:t>
            </a:r>
            <a:r>
              <a:rPr lang="en-US" altLang="zh-CN" sz="3200" dirty="0" smtClean="0">
                <a:solidFill>
                  <a:srgbClr val="CC3300"/>
                </a:solidFill>
                <a:effectLst>
                  <a:outerShdw blurRad="38100" dist="38100" dir="2700000" algn="tl">
                    <a:srgbClr val="C0C0C0"/>
                  </a:outerShdw>
                </a:effectLst>
                <a:ea typeface="仿宋_GB2312" pitchFamily="49" charset="-122"/>
              </a:rPr>
              <a:t>n</a:t>
            </a:r>
            <a:r>
              <a:rPr lang="en-US" altLang="zh-CN" sz="3200" i="0" baseline="-25000" dirty="0" smtClean="0">
                <a:solidFill>
                  <a:srgbClr val="CC3300"/>
                </a:solidFill>
                <a:effectLst>
                  <a:outerShdw blurRad="38100" dist="38100" dir="2700000" algn="tl">
                    <a:srgbClr val="C0C0C0"/>
                  </a:outerShdw>
                </a:effectLst>
                <a:ea typeface="仿宋_GB2312" pitchFamily="49" charset="-122"/>
              </a:rPr>
              <a:t>0</a:t>
            </a:r>
            <a:r>
              <a:rPr lang="en-US" altLang="zh-CN" sz="3200" i="0" dirty="0" smtClean="0">
                <a:solidFill>
                  <a:srgbClr val="CC3300"/>
                </a:solidFill>
                <a:effectLst>
                  <a:outerShdw blurRad="38100" dist="38100" dir="2700000" algn="tl">
                    <a:srgbClr val="C0C0C0"/>
                  </a:outerShdw>
                </a:effectLst>
              </a:rPr>
              <a:t>-</a:t>
            </a:r>
            <a:r>
              <a:rPr lang="en-US" altLang="zh-CN" sz="3200" i="0" dirty="0" smtClean="0">
                <a:solidFill>
                  <a:srgbClr val="CC3300"/>
                </a:solidFill>
                <a:effectLst>
                  <a:outerShdw blurRad="38100" dist="38100" dir="2700000" algn="tl">
                    <a:srgbClr val="C0C0C0"/>
                  </a:outerShdw>
                </a:effectLst>
                <a:ea typeface="仿宋_GB2312" pitchFamily="49" charset="-122"/>
              </a:rPr>
              <a:t>1</a:t>
            </a:r>
            <a:r>
              <a:rPr lang="en-US" altLang="zh-CN" sz="3200" i="0" dirty="0" smtClean="0">
                <a:effectLst>
                  <a:outerShdw blurRad="38100" dist="38100" dir="2700000" algn="tl">
                    <a:srgbClr val="C0C0C0"/>
                  </a:outerShdw>
                </a:effectLst>
                <a:ea typeface="仿宋_GB2312" pitchFamily="49" charset="-122"/>
              </a:rPr>
              <a:t>         </a:t>
            </a:r>
            <a:r>
              <a:rPr lang="en-US" altLang="zh-CN" sz="3200" dirty="0" smtClean="0">
                <a:solidFill>
                  <a:srgbClr val="FF3300"/>
                </a:solidFill>
                <a:effectLst>
                  <a:outerShdw blurRad="38100" dist="38100" dir="2700000" algn="tl">
                    <a:srgbClr val="C0C0C0"/>
                  </a:outerShdw>
                </a:effectLst>
                <a:ea typeface="仿宋_GB2312" pitchFamily="49" charset="-122"/>
              </a:rPr>
              <a:t>n</a:t>
            </a:r>
            <a:r>
              <a:rPr lang="en-US" altLang="zh-CN" sz="3200" i="0" baseline="-25000" dirty="0" smtClean="0">
                <a:solidFill>
                  <a:srgbClr val="FF3300"/>
                </a:solidFill>
                <a:effectLst>
                  <a:outerShdw blurRad="38100" dist="38100" dir="2700000" algn="tl">
                    <a:srgbClr val="C0C0C0"/>
                  </a:outerShdw>
                </a:effectLst>
                <a:ea typeface="仿宋_GB2312" pitchFamily="49" charset="-122"/>
              </a:rPr>
              <a:t>0</a:t>
            </a:r>
            <a:r>
              <a:rPr lang="en-US" altLang="zh-CN" sz="3200" i="0" dirty="0" smtClean="0">
                <a:solidFill>
                  <a:srgbClr val="FF3300"/>
                </a:solidFill>
                <a:effectLst>
                  <a:outerShdw blurRad="38100" dist="38100" dir="2700000" algn="tl">
                    <a:srgbClr val="C0C0C0"/>
                  </a:outerShdw>
                </a:effectLst>
                <a:ea typeface="仿宋_GB2312" pitchFamily="49" charset="-122"/>
              </a:rPr>
              <a:t>=</a:t>
            </a:r>
            <a:r>
              <a:rPr lang="en-US" altLang="zh-CN" sz="3200" dirty="0" smtClean="0">
                <a:solidFill>
                  <a:srgbClr val="FF3300"/>
                </a:solidFill>
                <a:effectLst>
                  <a:outerShdw blurRad="38100" dist="38100" dir="2700000" algn="tl">
                    <a:srgbClr val="C0C0C0"/>
                  </a:outerShdw>
                </a:effectLst>
                <a:ea typeface="仿宋_GB2312" pitchFamily="49" charset="-122"/>
              </a:rPr>
              <a:t>n</a:t>
            </a:r>
            <a:r>
              <a:rPr lang="en-US" altLang="zh-CN" sz="3200" i="0" baseline="-25000" dirty="0" smtClean="0">
                <a:solidFill>
                  <a:srgbClr val="FF3300"/>
                </a:solidFill>
                <a:effectLst>
                  <a:outerShdw blurRad="38100" dist="38100" dir="2700000" algn="tl">
                    <a:srgbClr val="C0C0C0"/>
                  </a:outerShdw>
                </a:effectLst>
                <a:ea typeface="仿宋_GB2312" pitchFamily="49" charset="-122"/>
              </a:rPr>
              <a:t>2</a:t>
            </a:r>
            <a:r>
              <a:rPr lang="en-US" altLang="zh-CN" sz="3200" i="0" dirty="0" smtClean="0">
                <a:solidFill>
                  <a:srgbClr val="FF3300"/>
                </a:solidFill>
                <a:effectLst>
                  <a:outerShdw blurRad="38100" dist="38100" dir="2700000" algn="tl">
                    <a:srgbClr val="C0C0C0"/>
                  </a:outerShdw>
                </a:effectLst>
                <a:ea typeface="仿宋_GB2312" pitchFamily="49" charset="-122"/>
              </a:rPr>
              <a:t>+1</a:t>
            </a:r>
            <a:r>
              <a:rPr lang="en-US" altLang="zh-CN" sz="3200" i="0" dirty="0" smtClean="0">
                <a:effectLst>
                  <a:outerShdw blurRad="38100" dist="38100" dir="2700000" algn="tl">
                    <a:srgbClr val="C0C0C0"/>
                  </a:outerShdw>
                </a:effectLst>
                <a:ea typeface="仿宋_GB2312" pitchFamily="49" charset="-122"/>
              </a:rPr>
              <a:t> </a:t>
            </a:r>
            <a:endParaRPr lang="en-US" altLang="zh-CN" sz="3200" i="0" dirty="0">
              <a:effectLst>
                <a:outerShdw blurRad="38100" dist="38100" dir="2700000" algn="tl">
                  <a:srgbClr val="C0C0C0"/>
                </a:outerShdw>
              </a:effectLst>
              <a:ea typeface="仿宋_GB2312" pitchFamily="49" charset="-122"/>
            </a:endParaRPr>
          </a:p>
        </p:txBody>
      </p:sp>
      <p:sp>
        <p:nvSpPr>
          <p:cNvPr id="274436" name="AutoShape 4"/>
          <p:cNvSpPr>
            <a:spLocks noChangeArrowheads="1"/>
          </p:cNvSpPr>
          <p:nvPr/>
        </p:nvSpPr>
        <p:spPr bwMode="auto">
          <a:xfrm>
            <a:off x="2987824" y="5517232"/>
            <a:ext cx="457200" cy="228600"/>
          </a:xfrm>
          <a:prstGeom prst="rightArrow">
            <a:avLst>
              <a:gd name="adj1" fmla="val 50000"/>
              <a:gd name="adj2" fmla="val 50000"/>
            </a:avLst>
          </a:prstGeom>
          <a:solidFill>
            <a:srgbClr val="CC3300"/>
          </a:solidFill>
          <a:ln w="9525">
            <a:no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69</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4434">
                                            <p:txEl>
                                              <p:pRg st="2" end="2"/>
                                            </p:txEl>
                                          </p:spTgt>
                                        </p:tgtEl>
                                        <p:attrNameLst>
                                          <p:attrName>style.visibility</p:attrName>
                                        </p:attrNameLst>
                                      </p:cBhvr>
                                      <p:to>
                                        <p:strVal val="visible"/>
                                      </p:to>
                                    </p:set>
                                    <p:animEffect transition="in" filter="box(in)">
                                      <p:cBhvr>
                                        <p:cTn id="7" dur="500"/>
                                        <p:tgtEl>
                                          <p:spTgt spid="274434">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4434">
                                            <p:txEl>
                                              <p:pRg st="3" end="3"/>
                                            </p:txEl>
                                          </p:spTgt>
                                        </p:tgtEl>
                                        <p:attrNameLst>
                                          <p:attrName>style.visibility</p:attrName>
                                        </p:attrNameLst>
                                      </p:cBhvr>
                                      <p:to>
                                        <p:strVal val="visible"/>
                                      </p:to>
                                    </p:set>
                                    <p:animEffect transition="in" filter="box(in)">
                                      <p:cBhvr>
                                        <p:cTn id="10" dur="500"/>
                                        <p:tgtEl>
                                          <p:spTgt spid="274434">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74434">
                                            <p:txEl>
                                              <p:pRg st="4" end="4"/>
                                            </p:txEl>
                                          </p:spTgt>
                                        </p:tgtEl>
                                        <p:attrNameLst>
                                          <p:attrName>style.visibility</p:attrName>
                                        </p:attrNameLst>
                                      </p:cBhvr>
                                      <p:to>
                                        <p:strVal val="visible"/>
                                      </p:to>
                                    </p:set>
                                    <p:animEffect transition="in" filter="box(in)">
                                      <p:cBhvr>
                                        <p:cTn id="13" dur="500"/>
                                        <p:tgtEl>
                                          <p:spTgt spid="274434">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74434">
                                            <p:txEl>
                                              <p:pRg st="5" end="5"/>
                                            </p:txEl>
                                          </p:spTgt>
                                        </p:tgtEl>
                                        <p:attrNameLst>
                                          <p:attrName>style.visibility</p:attrName>
                                        </p:attrNameLst>
                                      </p:cBhvr>
                                      <p:to>
                                        <p:strVal val="visible"/>
                                      </p:to>
                                    </p:set>
                                    <p:animEffect transition="in" filter="box(in)">
                                      <p:cBhvr>
                                        <p:cTn id="16" dur="500"/>
                                        <p:tgtEl>
                                          <p:spTgt spid="274434">
                                            <p:txEl>
                                              <p:pRg st="5" end="5"/>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74436"/>
                                        </p:tgtEl>
                                        <p:attrNameLst>
                                          <p:attrName>style.visibility</p:attrName>
                                        </p:attrNameLst>
                                      </p:cBhvr>
                                      <p:to>
                                        <p:strVal val="visible"/>
                                      </p:to>
                                    </p:set>
                                    <p:animEffect transition="in" filter="box(in)">
                                      <p:cBhvr>
                                        <p:cTn id="19" dur="500"/>
                                        <p:tgtEl>
                                          <p:spTgt spid="27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220" name="Rectangle 4"/>
          <p:cNvSpPr>
            <a:spLocks noChangeArrowheads="1"/>
          </p:cNvSpPr>
          <p:nvPr/>
        </p:nvSpPr>
        <p:spPr bwMode="auto">
          <a:xfrm>
            <a:off x="468313" y="692150"/>
            <a:ext cx="8208143" cy="2971800"/>
          </a:xfrm>
          <a:prstGeom prst="rect">
            <a:avLst/>
          </a:prstGeom>
          <a:noFill/>
          <a:ln w="9525">
            <a:noFill/>
            <a:miter lim="800000"/>
            <a:headEnd/>
            <a:tailEnd/>
          </a:ln>
          <a:effectLst/>
        </p:spPr>
        <p:txBody>
          <a:bodyPr lIns="90022" tIns="45011" rIns="90022" bIns="45011"/>
          <a:lstStyle/>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结点</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node</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包含数据项及指向其它结点的分支。</a:t>
            </a:r>
          </a:p>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结点的度</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degree</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结点所拥有的子树棵数。</a:t>
            </a:r>
          </a:p>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叶</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leaf</a:t>
            </a:r>
            <a:r>
              <a:rPr lang="en-US" altLang="zh-CN" i="0" u="sng" dirty="0">
                <a:solidFill>
                  <a:schemeClr val="hlink"/>
                </a:solidFill>
                <a:effectLst>
                  <a:outerShdw blurRad="38100" dist="38100" dir="2700000" algn="tl">
                    <a:srgbClr val="C0C0C0"/>
                  </a:outerShdw>
                </a:effectLst>
                <a:ea typeface="仿宋_GB2312" pitchFamily="49" charset="-122"/>
              </a:rPr>
              <a:t>) </a:t>
            </a:r>
            <a:r>
              <a:rPr lang="zh-CN" altLang="en-US" i="0" u="sng" dirty="0">
                <a:solidFill>
                  <a:schemeClr val="hlink"/>
                </a:solidFill>
                <a:effectLst>
                  <a:outerShdw blurRad="38100" dist="38100" dir="2700000" algn="tl">
                    <a:srgbClr val="C0C0C0"/>
                  </a:outerShdw>
                </a:effectLst>
                <a:ea typeface="仿宋_GB2312" pitchFamily="49" charset="-122"/>
              </a:rPr>
              <a:t>结点</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即度为</a:t>
            </a:r>
            <a:r>
              <a:rPr lang="en-US" altLang="zh-CN" i="0" dirty="0">
                <a:solidFill>
                  <a:schemeClr val="tx2"/>
                </a:solidFill>
                <a:effectLst>
                  <a:outerShdw blurRad="38100" dist="38100" dir="2700000" algn="tl">
                    <a:srgbClr val="C0C0C0"/>
                  </a:outerShdw>
                </a:effectLst>
                <a:ea typeface="仿宋_GB2312" pitchFamily="49" charset="-122"/>
              </a:rPr>
              <a:t>0</a:t>
            </a:r>
            <a:r>
              <a:rPr lang="zh-CN" altLang="en-US" i="0" dirty="0">
                <a:effectLst>
                  <a:outerShdw blurRad="38100" dist="38100" dir="2700000" algn="tl">
                    <a:srgbClr val="C0C0C0"/>
                  </a:outerShdw>
                </a:effectLst>
                <a:ea typeface="仿宋_GB2312" pitchFamily="49" charset="-122"/>
              </a:rPr>
              <a:t>的结点，又称为终端结点。</a:t>
            </a:r>
          </a:p>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分支</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branch</a:t>
            </a:r>
            <a:r>
              <a:rPr lang="en-US" altLang="zh-CN" i="0" u="sng" dirty="0">
                <a:solidFill>
                  <a:schemeClr val="hlink"/>
                </a:solidFill>
                <a:effectLst>
                  <a:outerShdw blurRad="38100" dist="38100" dir="2700000" algn="tl">
                    <a:srgbClr val="C0C0C0"/>
                  </a:outerShdw>
                </a:effectLst>
                <a:ea typeface="仿宋_GB2312" pitchFamily="49" charset="-122"/>
              </a:rPr>
              <a:t>)</a:t>
            </a:r>
            <a:r>
              <a:rPr lang="zh-CN" altLang="en-US" i="0" u="sng" dirty="0">
                <a:solidFill>
                  <a:schemeClr val="hlink"/>
                </a:solidFill>
                <a:effectLst>
                  <a:outerShdw blurRad="38100" dist="38100" dir="2700000" algn="tl">
                    <a:srgbClr val="C0C0C0"/>
                  </a:outerShdw>
                </a:effectLst>
                <a:ea typeface="仿宋_GB2312" pitchFamily="49" charset="-122"/>
              </a:rPr>
              <a:t>结点</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除叶结点之外的其它结点，又称为非终端结点。</a:t>
            </a:r>
          </a:p>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子女</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child</a:t>
            </a:r>
            <a:r>
              <a:rPr lang="en-US" altLang="zh-CN" i="0" u="sng" dirty="0">
                <a:solidFill>
                  <a:schemeClr val="hlink"/>
                </a:solidFill>
                <a:effectLst>
                  <a:outerShdw blurRad="38100" dist="38100" dir="2700000" algn="tl">
                    <a:srgbClr val="C0C0C0"/>
                  </a:outerShdw>
                </a:effectLst>
                <a:ea typeface="仿宋_GB2312" pitchFamily="49" charset="-122"/>
              </a:rPr>
              <a:t>)</a:t>
            </a:r>
            <a:r>
              <a:rPr lang="zh-CN" altLang="en-US" i="0" u="sng" dirty="0">
                <a:solidFill>
                  <a:schemeClr val="hlink"/>
                </a:solidFill>
                <a:effectLst>
                  <a:outerShdw blurRad="38100" dist="38100" dir="2700000" algn="tl">
                    <a:srgbClr val="C0C0C0"/>
                  </a:outerShdw>
                </a:effectLst>
                <a:ea typeface="仿宋_GB2312" pitchFamily="49" charset="-122"/>
              </a:rPr>
              <a:t>结点</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若结点</a:t>
            </a:r>
            <a:r>
              <a:rPr lang="en-US" altLang="zh-CN" dirty="0">
                <a:solidFill>
                  <a:schemeClr val="tx2"/>
                </a:solidFill>
                <a:effectLst>
                  <a:outerShdw blurRad="38100" dist="38100" dir="2700000" algn="tl">
                    <a:srgbClr val="C0C0C0"/>
                  </a:outerShdw>
                </a:effectLst>
                <a:ea typeface="仿宋_GB2312" pitchFamily="49" charset="-122"/>
              </a:rPr>
              <a:t>x</a:t>
            </a:r>
            <a:r>
              <a:rPr lang="zh-CN" altLang="en-US" i="0" dirty="0">
                <a:effectLst>
                  <a:outerShdw blurRad="38100" dist="38100" dir="2700000" algn="tl">
                    <a:srgbClr val="C0C0C0"/>
                  </a:outerShdw>
                </a:effectLst>
                <a:ea typeface="仿宋_GB2312" pitchFamily="49" charset="-122"/>
              </a:rPr>
              <a:t>有子树，则子树的根结点即为结点</a:t>
            </a:r>
            <a:r>
              <a:rPr lang="en-US" altLang="zh-CN" dirty="0">
                <a:solidFill>
                  <a:schemeClr val="tx2"/>
                </a:solidFill>
                <a:effectLst>
                  <a:outerShdw blurRad="38100" dist="38100" dir="2700000" algn="tl">
                    <a:srgbClr val="C0C0C0"/>
                  </a:outerShdw>
                </a:effectLst>
                <a:ea typeface="仿宋_GB2312" pitchFamily="49" charset="-122"/>
              </a:rPr>
              <a:t>x</a:t>
            </a:r>
            <a:r>
              <a:rPr lang="zh-CN" altLang="en-US" i="0" dirty="0">
                <a:effectLst>
                  <a:outerShdw blurRad="38100" dist="38100" dir="2700000" algn="tl">
                    <a:srgbClr val="C0C0C0"/>
                  </a:outerShdw>
                </a:effectLst>
                <a:ea typeface="仿宋_GB2312" pitchFamily="49" charset="-122"/>
              </a:rPr>
              <a:t>的子女。</a:t>
            </a:r>
          </a:p>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双亲</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parent</a:t>
            </a:r>
            <a:r>
              <a:rPr lang="en-US" altLang="zh-CN" i="0" u="sng" dirty="0">
                <a:solidFill>
                  <a:schemeClr val="hlink"/>
                </a:solidFill>
                <a:effectLst>
                  <a:outerShdw blurRad="38100" dist="38100" dir="2700000" algn="tl">
                    <a:srgbClr val="C0C0C0"/>
                  </a:outerShdw>
                </a:effectLst>
                <a:ea typeface="仿宋_GB2312" pitchFamily="49" charset="-122"/>
              </a:rPr>
              <a:t>)</a:t>
            </a:r>
            <a:r>
              <a:rPr lang="zh-CN" altLang="en-US" i="0" u="sng" dirty="0">
                <a:solidFill>
                  <a:schemeClr val="hlink"/>
                </a:solidFill>
                <a:effectLst>
                  <a:outerShdw blurRad="38100" dist="38100" dir="2700000" algn="tl">
                    <a:srgbClr val="C0C0C0"/>
                  </a:outerShdw>
                </a:effectLst>
                <a:ea typeface="仿宋_GB2312" pitchFamily="49" charset="-122"/>
              </a:rPr>
              <a:t>结点</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若结点</a:t>
            </a:r>
            <a:r>
              <a:rPr lang="en-US" altLang="zh-CN" dirty="0">
                <a:solidFill>
                  <a:schemeClr val="tx2"/>
                </a:solidFill>
                <a:effectLst>
                  <a:outerShdw blurRad="38100" dist="38100" dir="2700000" algn="tl">
                    <a:srgbClr val="C0C0C0"/>
                  </a:outerShdw>
                </a:effectLst>
                <a:ea typeface="仿宋_GB2312" pitchFamily="49" charset="-122"/>
              </a:rPr>
              <a:t>x</a:t>
            </a:r>
            <a:r>
              <a:rPr lang="zh-CN" altLang="en-US" i="0" dirty="0">
                <a:effectLst>
                  <a:outerShdw blurRad="38100" dist="38100" dir="2700000" algn="tl">
                    <a:srgbClr val="C0C0C0"/>
                  </a:outerShdw>
                </a:effectLst>
                <a:ea typeface="仿宋_GB2312" pitchFamily="49" charset="-122"/>
              </a:rPr>
              <a:t>有子女，则它即为子女的双亲。</a:t>
            </a:r>
          </a:p>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兄弟</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sibling</a:t>
            </a:r>
            <a:r>
              <a:rPr lang="en-US" altLang="zh-CN" i="0" u="sng" dirty="0">
                <a:solidFill>
                  <a:schemeClr val="hlink"/>
                </a:solidFill>
                <a:effectLst>
                  <a:outerShdw blurRad="38100" dist="38100" dir="2700000" algn="tl">
                    <a:srgbClr val="C0C0C0"/>
                  </a:outerShdw>
                </a:effectLst>
                <a:ea typeface="仿宋_GB2312" pitchFamily="49" charset="-122"/>
              </a:rPr>
              <a:t>)</a:t>
            </a:r>
            <a:r>
              <a:rPr lang="zh-CN" altLang="en-US" i="0" u="sng" dirty="0">
                <a:solidFill>
                  <a:schemeClr val="hlink"/>
                </a:solidFill>
                <a:effectLst>
                  <a:outerShdw blurRad="38100" dist="38100" dir="2700000" algn="tl">
                    <a:srgbClr val="C0C0C0"/>
                  </a:outerShdw>
                </a:effectLst>
                <a:ea typeface="仿宋_GB2312" pitchFamily="49" charset="-122"/>
              </a:rPr>
              <a:t>结点</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同一双亲的子女互称为兄弟。</a:t>
            </a:r>
          </a:p>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祖先</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ancestor</a:t>
            </a:r>
            <a:r>
              <a:rPr lang="en-US" altLang="zh-CN" i="0" u="sng" dirty="0">
                <a:solidFill>
                  <a:schemeClr val="hlink"/>
                </a:solidFill>
                <a:effectLst>
                  <a:outerShdw blurRad="38100" dist="38100" dir="2700000" algn="tl">
                    <a:srgbClr val="C0C0C0"/>
                  </a:outerShdw>
                </a:effectLst>
                <a:ea typeface="仿宋_GB2312" pitchFamily="49" charset="-122"/>
              </a:rPr>
              <a:t>)</a:t>
            </a:r>
            <a:r>
              <a:rPr lang="zh-CN" altLang="en-US" i="0" u="sng" dirty="0">
                <a:solidFill>
                  <a:schemeClr val="hlink"/>
                </a:solidFill>
                <a:effectLst>
                  <a:outerShdw blurRad="38100" dist="38100" dir="2700000" algn="tl">
                    <a:srgbClr val="C0C0C0"/>
                  </a:outerShdw>
                </a:effectLst>
                <a:ea typeface="仿宋_GB2312" pitchFamily="49" charset="-122"/>
              </a:rPr>
              <a:t>结点</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从根结点到该结点所经分支上的所有结点。</a:t>
            </a:r>
          </a:p>
          <a:p>
            <a:pPr marL="342900" indent="-342900" algn="just">
              <a:spcBef>
                <a:spcPct val="20000"/>
              </a:spcBef>
              <a:buClr>
                <a:schemeClr val="tx2"/>
              </a:buClr>
              <a:buFontTx/>
              <a:buChar char="•"/>
              <a:defRPr/>
            </a:pPr>
            <a:r>
              <a:rPr lang="zh-CN" altLang="en-US" i="0" u="sng" dirty="0">
                <a:solidFill>
                  <a:schemeClr val="hlink"/>
                </a:solidFill>
                <a:effectLst>
                  <a:outerShdw blurRad="38100" dist="38100" dir="2700000" algn="tl">
                    <a:srgbClr val="C0C0C0"/>
                  </a:outerShdw>
                </a:effectLst>
                <a:ea typeface="仿宋_GB2312" pitchFamily="49" charset="-122"/>
              </a:rPr>
              <a:t>子孙</a:t>
            </a:r>
            <a:r>
              <a:rPr lang="en-US" altLang="zh-CN" i="0" u="sng" dirty="0">
                <a:solidFill>
                  <a:schemeClr val="hlink"/>
                </a:solidFill>
                <a:effectLst>
                  <a:outerShdw blurRad="38100" dist="38100" dir="2700000" algn="tl">
                    <a:srgbClr val="C0C0C0"/>
                  </a:outerShdw>
                </a:effectLst>
                <a:ea typeface="仿宋_GB2312" pitchFamily="49" charset="-122"/>
              </a:rPr>
              <a:t>(</a:t>
            </a:r>
            <a:r>
              <a:rPr lang="en-US" altLang="zh-CN" u="sng" dirty="0">
                <a:solidFill>
                  <a:srgbClr val="CC3300"/>
                </a:solidFill>
                <a:effectLst>
                  <a:outerShdw blurRad="38100" dist="38100" dir="2700000" algn="tl">
                    <a:srgbClr val="C0C0C0"/>
                  </a:outerShdw>
                </a:effectLst>
                <a:ea typeface="仿宋_GB2312" pitchFamily="49" charset="-122"/>
              </a:rPr>
              <a:t>descendant</a:t>
            </a:r>
            <a:r>
              <a:rPr lang="en-US" altLang="zh-CN" i="0" u="sng" dirty="0">
                <a:solidFill>
                  <a:schemeClr val="hlink"/>
                </a:solidFill>
                <a:effectLst>
                  <a:outerShdw blurRad="38100" dist="38100" dir="2700000" algn="tl">
                    <a:srgbClr val="C0C0C0"/>
                  </a:outerShdw>
                </a:effectLst>
                <a:ea typeface="仿宋_GB2312" pitchFamily="49" charset="-122"/>
              </a:rPr>
              <a:t>)</a:t>
            </a:r>
            <a:r>
              <a:rPr lang="zh-CN" altLang="en-US" i="0" u="sng" dirty="0">
                <a:solidFill>
                  <a:schemeClr val="hlink"/>
                </a:solidFill>
                <a:effectLst>
                  <a:outerShdw blurRad="38100" dist="38100" dir="2700000" algn="tl">
                    <a:srgbClr val="C0C0C0"/>
                  </a:outerShdw>
                </a:effectLst>
                <a:ea typeface="仿宋_GB2312" pitchFamily="49" charset="-122"/>
              </a:rPr>
              <a:t>结点</a:t>
            </a:r>
            <a:r>
              <a:rPr lang="en-US" altLang="zh-CN" i="0" dirty="0">
                <a:effectLst>
                  <a:outerShdw blurRad="38100" dist="38100" dir="2700000" algn="tl">
                    <a:srgbClr val="C0C0C0"/>
                  </a:outerShdw>
                </a:effectLst>
                <a:ea typeface="仿宋_GB2312" pitchFamily="49" charset="-122"/>
              </a:rPr>
              <a:t>—</a:t>
            </a:r>
            <a:r>
              <a:rPr lang="zh-CN" altLang="en-US" i="0" dirty="0">
                <a:effectLst>
                  <a:outerShdw blurRad="38100" dist="38100" dir="2700000" algn="tl">
                    <a:srgbClr val="C0C0C0"/>
                  </a:outerShdw>
                </a:effectLst>
                <a:ea typeface="仿宋_GB2312" pitchFamily="49" charset="-122"/>
              </a:rPr>
              <a:t>某一结点的子女，以及这些子女的子女都是该结点的子孙。</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7</a:t>
            </a:fld>
            <a:endParaRPr lang="en-US" altLang="zh-CN"/>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654050" y="584200"/>
            <a:ext cx="7878763" cy="3894138"/>
          </a:xfrm>
          <a:prstGeom prst="rect">
            <a:avLst/>
          </a:prstGeom>
          <a:noFill/>
          <a:ln w="9525">
            <a:noFill/>
            <a:miter lim="800000"/>
            <a:headEnd/>
            <a:tailEnd/>
          </a:ln>
          <a:effectLst/>
        </p:spPr>
        <p:txBody>
          <a:bodyPr>
            <a:spAutoFit/>
          </a:bodyPr>
          <a:lstStyle/>
          <a:p>
            <a:pPr algn="just">
              <a:defRPr/>
            </a:pPr>
            <a:r>
              <a:rPr lang="zh-CN" altLang="en-US" sz="2600" i="0" u="sng" dirty="0">
                <a:solidFill>
                  <a:srgbClr val="FF3300"/>
                </a:solidFill>
                <a:effectLst>
                  <a:outerShdw blurRad="38100" dist="38100" dir="2700000" algn="tl">
                    <a:srgbClr val="C0C0C0"/>
                  </a:outerShdw>
                </a:effectLst>
                <a:latin typeface="+mn-lt"/>
                <a:ea typeface="仿宋_GB2312" pitchFamily="49" charset="-122"/>
              </a:rPr>
              <a:t>定义</a:t>
            </a:r>
            <a:r>
              <a:rPr lang="en-US" altLang="zh-CN" sz="2600" i="0" u="sng" dirty="0">
                <a:solidFill>
                  <a:srgbClr val="FF3300"/>
                </a:solidFill>
                <a:effectLst>
                  <a:outerShdw blurRad="38100" dist="38100" dir="2700000" algn="tl">
                    <a:srgbClr val="C0C0C0"/>
                  </a:outerShdw>
                </a:effectLst>
                <a:latin typeface="+mn-lt"/>
                <a:ea typeface="仿宋_GB2312" pitchFamily="49" charset="-122"/>
              </a:rPr>
              <a:t>1</a:t>
            </a:r>
            <a:r>
              <a:rPr lang="en-US" altLang="zh-CN" sz="2600" i="0" dirty="0">
                <a:effectLst>
                  <a:outerShdw blurRad="38100" dist="38100" dir="2700000" algn="tl">
                    <a:srgbClr val="C0C0C0"/>
                  </a:outerShdw>
                </a:effectLst>
                <a:latin typeface="+mn-lt"/>
                <a:ea typeface="仿宋_GB2312" pitchFamily="49" charset="-122"/>
              </a:rPr>
              <a:t>  </a:t>
            </a:r>
            <a:r>
              <a:rPr lang="zh-CN" altLang="en-US" sz="2600" i="0" dirty="0">
                <a:solidFill>
                  <a:srgbClr val="000099"/>
                </a:solidFill>
                <a:effectLst>
                  <a:outerShdw blurRad="38100" dist="38100" dir="2700000" algn="tl">
                    <a:srgbClr val="C0C0C0"/>
                  </a:outerShdw>
                </a:effectLst>
                <a:latin typeface="+mn-lt"/>
                <a:ea typeface="仿宋_GB2312" pitchFamily="49" charset="-122"/>
              </a:rPr>
              <a:t>满二叉树 </a:t>
            </a:r>
            <a:r>
              <a:rPr lang="en-US" altLang="zh-CN" sz="2600" i="0" dirty="0">
                <a:solidFill>
                  <a:srgbClr val="000099"/>
                </a:solidFill>
                <a:effectLst>
                  <a:outerShdw blurRad="38100" dist="38100" dir="2700000" algn="tl">
                    <a:srgbClr val="C0C0C0"/>
                  </a:outerShdw>
                </a:effectLst>
                <a:latin typeface="+mn-lt"/>
                <a:ea typeface="仿宋_GB2312" pitchFamily="49" charset="-122"/>
              </a:rPr>
              <a:t>(</a:t>
            </a:r>
            <a:r>
              <a:rPr lang="en-US" altLang="zh-CN" sz="2600" i="0" dirty="0">
                <a:solidFill>
                  <a:srgbClr val="CC3300"/>
                </a:solidFill>
                <a:effectLst>
                  <a:outerShdw blurRad="38100" dist="38100" dir="2700000" algn="tl">
                    <a:srgbClr val="C0C0C0"/>
                  </a:outerShdw>
                </a:effectLst>
                <a:latin typeface="+mn-lt"/>
                <a:ea typeface="仿宋_GB2312" pitchFamily="49" charset="-122"/>
              </a:rPr>
              <a:t>Full Binary Tree</a:t>
            </a:r>
            <a:r>
              <a:rPr lang="en-US" altLang="zh-CN" sz="2600" i="0" dirty="0">
                <a:solidFill>
                  <a:srgbClr val="000099"/>
                </a:solidFill>
                <a:effectLst>
                  <a:outerShdw blurRad="38100" dist="38100" dir="2700000" algn="tl">
                    <a:srgbClr val="C0C0C0"/>
                  </a:outerShdw>
                </a:effectLst>
                <a:latin typeface="+mn-lt"/>
                <a:ea typeface="仿宋_GB2312" pitchFamily="49" charset="-122"/>
              </a:rPr>
              <a:t>)</a:t>
            </a:r>
            <a:r>
              <a:rPr lang="en-US" altLang="zh-CN" sz="2600" b="0" i="0" dirty="0">
                <a:solidFill>
                  <a:srgbClr val="000099"/>
                </a:solidFill>
                <a:latin typeface="+mn-lt"/>
                <a:ea typeface="仿宋_GB2312" pitchFamily="49" charset="-122"/>
              </a:rPr>
              <a:t> </a:t>
            </a:r>
          </a:p>
          <a:p>
            <a:pPr algn="just">
              <a:defRPr/>
            </a:pPr>
            <a:r>
              <a:rPr lang="en-US" altLang="zh-CN" sz="2600" i="0" dirty="0">
                <a:solidFill>
                  <a:srgbClr val="008000"/>
                </a:solidFill>
                <a:effectLst>
                  <a:outerShdw blurRad="38100" dist="38100" dir="2700000" algn="tl">
                    <a:srgbClr val="C0C0C0"/>
                  </a:outerShdw>
                </a:effectLst>
                <a:latin typeface="+mn-lt"/>
                <a:ea typeface="仿宋_GB2312" pitchFamily="49" charset="-122"/>
              </a:rPr>
              <a:t>         </a:t>
            </a:r>
            <a:r>
              <a:rPr lang="zh-CN" altLang="en-US" sz="2600" i="0" dirty="0">
                <a:solidFill>
                  <a:srgbClr val="008000"/>
                </a:solidFill>
                <a:effectLst>
                  <a:outerShdw blurRad="38100" dist="38100" dir="2700000" algn="tl">
                    <a:srgbClr val="C0C0C0"/>
                  </a:outerShdw>
                </a:effectLst>
                <a:latin typeface="+mn-lt"/>
                <a:ea typeface="仿宋_GB2312" pitchFamily="49" charset="-122"/>
              </a:rPr>
              <a:t>深度为</a:t>
            </a:r>
            <a:r>
              <a:rPr lang="en-US" altLang="zh-CN" sz="2600" dirty="0">
                <a:solidFill>
                  <a:srgbClr val="CC3300"/>
                </a:solidFill>
                <a:effectLst>
                  <a:outerShdw blurRad="38100" dist="38100" dir="2700000" algn="tl">
                    <a:srgbClr val="C0C0C0"/>
                  </a:outerShdw>
                </a:effectLst>
                <a:latin typeface="+mn-lt"/>
                <a:ea typeface="仿宋_GB2312" pitchFamily="49" charset="-122"/>
              </a:rPr>
              <a:t>k</a:t>
            </a:r>
            <a:r>
              <a:rPr lang="zh-CN" altLang="en-US" sz="2600" i="0" dirty="0">
                <a:solidFill>
                  <a:srgbClr val="008000"/>
                </a:solidFill>
                <a:effectLst>
                  <a:outerShdw blurRad="38100" dist="38100" dir="2700000" algn="tl">
                    <a:srgbClr val="C0C0C0"/>
                  </a:outerShdw>
                </a:effectLst>
                <a:latin typeface="+mn-lt"/>
                <a:ea typeface="仿宋_GB2312" pitchFamily="49" charset="-122"/>
              </a:rPr>
              <a:t>的满二叉树是有</a:t>
            </a:r>
            <a:r>
              <a:rPr lang="en-US" altLang="zh-CN" sz="26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600" baseline="30000" dirty="0" smtClean="0">
                <a:solidFill>
                  <a:srgbClr val="CC3300"/>
                </a:solidFill>
                <a:effectLst>
                  <a:outerShdw blurRad="38100" dist="38100" dir="2700000" algn="tl">
                    <a:srgbClr val="C0C0C0"/>
                  </a:outerShdw>
                </a:effectLst>
                <a:latin typeface="+mn-lt"/>
                <a:ea typeface="仿宋_GB2312" pitchFamily="49" charset="-122"/>
              </a:rPr>
              <a:t>k</a:t>
            </a:r>
            <a:r>
              <a:rPr lang="en-US" altLang="zh-CN" sz="2600" i="0" baseline="30000" dirty="0" smtClean="0">
                <a:solidFill>
                  <a:srgbClr val="CC3300"/>
                </a:solidFill>
                <a:effectLst>
                  <a:outerShdw blurRad="38100" dist="38100" dir="2700000" algn="tl">
                    <a:srgbClr val="C0C0C0"/>
                  </a:outerShdw>
                </a:effectLst>
                <a:latin typeface="+mn-lt"/>
                <a:ea typeface="仿宋_GB2312" pitchFamily="49" charset="-122"/>
              </a:rPr>
              <a:t>+1</a:t>
            </a:r>
            <a:r>
              <a:rPr lang="en-US" altLang="zh-CN" sz="2600" i="0" dirty="0" smtClean="0">
                <a:solidFill>
                  <a:srgbClr val="CC3300"/>
                </a:solidFill>
                <a:effectLst>
                  <a:outerShdw blurRad="38100" dist="38100" dir="2700000" algn="tl">
                    <a:srgbClr val="C0C0C0"/>
                  </a:outerShdw>
                </a:effectLst>
                <a:latin typeface="+mn-lt"/>
                <a:ea typeface="仿宋_GB2312" pitchFamily="49" charset="-122"/>
              </a:rPr>
              <a:t>-1</a:t>
            </a:r>
            <a:r>
              <a:rPr lang="zh-CN" altLang="en-US" sz="2600" i="0" dirty="0">
                <a:solidFill>
                  <a:srgbClr val="008000"/>
                </a:solidFill>
                <a:effectLst>
                  <a:outerShdw blurRad="38100" dist="38100" dir="2700000" algn="tl">
                    <a:srgbClr val="C0C0C0"/>
                  </a:outerShdw>
                </a:effectLst>
                <a:latin typeface="+mn-lt"/>
                <a:ea typeface="仿宋_GB2312" pitchFamily="49" charset="-122"/>
              </a:rPr>
              <a:t>个结点的二叉树，其中每一层结点都达到了最大个数。除最底层结点的度为</a:t>
            </a:r>
            <a:r>
              <a:rPr lang="en-US" altLang="zh-CN" sz="2600" i="0" dirty="0">
                <a:solidFill>
                  <a:srgbClr val="CC3300"/>
                </a:solidFill>
                <a:effectLst>
                  <a:outerShdw blurRad="38100" dist="38100" dir="2700000" algn="tl">
                    <a:srgbClr val="C0C0C0"/>
                  </a:outerShdw>
                </a:effectLst>
                <a:latin typeface="+mn-lt"/>
                <a:ea typeface="仿宋_GB2312" pitchFamily="49" charset="-122"/>
              </a:rPr>
              <a:t>0</a:t>
            </a:r>
            <a:r>
              <a:rPr lang="zh-CN" altLang="en-US" sz="2600" i="0" dirty="0">
                <a:solidFill>
                  <a:srgbClr val="008000"/>
                </a:solidFill>
                <a:effectLst>
                  <a:outerShdw blurRad="38100" dist="38100" dir="2700000" algn="tl">
                    <a:srgbClr val="C0C0C0"/>
                  </a:outerShdw>
                </a:effectLst>
                <a:latin typeface="+mn-lt"/>
                <a:ea typeface="仿宋_GB2312" pitchFamily="49" charset="-122"/>
              </a:rPr>
              <a:t>外，其它各层结点的度都为</a:t>
            </a:r>
            <a:r>
              <a:rPr lang="en-US" altLang="zh-CN" sz="2600" i="0" dirty="0">
                <a:solidFill>
                  <a:srgbClr val="CC3300"/>
                </a:solidFill>
                <a:effectLst>
                  <a:outerShdw blurRad="38100" dist="38100" dir="2700000" algn="tl">
                    <a:srgbClr val="C0C0C0"/>
                  </a:outerShdw>
                </a:effectLst>
                <a:latin typeface="+mn-lt"/>
                <a:ea typeface="仿宋_GB2312" pitchFamily="49" charset="-122"/>
              </a:rPr>
              <a:t>2</a:t>
            </a:r>
            <a:r>
              <a:rPr lang="zh-CN" altLang="en-US" sz="2600" i="0" dirty="0">
                <a:solidFill>
                  <a:srgbClr val="008000"/>
                </a:solidFill>
                <a:effectLst>
                  <a:outerShdw blurRad="38100" dist="38100" dir="2700000" algn="tl">
                    <a:srgbClr val="C0C0C0"/>
                  </a:outerShdw>
                </a:effectLst>
                <a:latin typeface="+mn-lt"/>
                <a:ea typeface="仿宋_GB2312" pitchFamily="49" charset="-122"/>
              </a:rPr>
              <a:t>。</a:t>
            </a:r>
          </a:p>
          <a:p>
            <a:pPr algn="just">
              <a:spcBef>
                <a:spcPct val="50000"/>
              </a:spcBef>
              <a:defRPr/>
            </a:pPr>
            <a:r>
              <a:rPr lang="zh-CN" altLang="en-US" sz="2600" i="0" u="sng" dirty="0">
                <a:solidFill>
                  <a:srgbClr val="FF3300"/>
                </a:solidFill>
                <a:effectLst>
                  <a:outerShdw blurRad="38100" dist="38100" dir="2700000" algn="tl">
                    <a:srgbClr val="C0C0C0"/>
                  </a:outerShdw>
                </a:effectLst>
                <a:latin typeface="+mn-lt"/>
                <a:ea typeface="仿宋_GB2312" pitchFamily="49" charset="-122"/>
              </a:rPr>
              <a:t>定义</a:t>
            </a:r>
            <a:r>
              <a:rPr lang="en-US" altLang="zh-CN" sz="2600" i="0" u="sng" dirty="0">
                <a:solidFill>
                  <a:srgbClr val="FF3300"/>
                </a:solidFill>
                <a:effectLst>
                  <a:outerShdw blurRad="38100" dist="38100" dir="2700000" algn="tl">
                    <a:srgbClr val="C0C0C0"/>
                  </a:outerShdw>
                </a:effectLst>
                <a:latin typeface="+mn-lt"/>
                <a:ea typeface="仿宋_GB2312" pitchFamily="49" charset="-122"/>
              </a:rPr>
              <a:t>2</a:t>
            </a:r>
            <a:r>
              <a:rPr lang="en-US" altLang="zh-CN" sz="2600" i="0" dirty="0">
                <a:effectLst>
                  <a:outerShdw blurRad="38100" dist="38100" dir="2700000" algn="tl">
                    <a:srgbClr val="C0C0C0"/>
                  </a:outerShdw>
                </a:effectLst>
                <a:latin typeface="+mn-lt"/>
                <a:ea typeface="仿宋_GB2312" pitchFamily="49" charset="-122"/>
              </a:rPr>
              <a:t>  </a:t>
            </a:r>
            <a:r>
              <a:rPr lang="zh-CN" altLang="en-US" sz="2600" i="0" dirty="0">
                <a:solidFill>
                  <a:srgbClr val="000099"/>
                </a:solidFill>
                <a:effectLst>
                  <a:outerShdw blurRad="38100" dist="38100" dir="2700000" algn="tl">
                    <a:srgbClr val="C0C0C0"/>
                  </a:outerShdw>
                </a:effectLst>
                <a:latin typeface="+mn-lt"/>
                <a:ea typeface="仿宋_GB2312" pitchFamily="49" charset="-122"/>
              </a:rPr>
              <a:t>完全二叉树 </a:t>
            </a:r>
            <a:r>
              <a:rPr lang="en-US" altLang="zh-CN" sz="2600" i="0" dirty="0">
                <a:solidFill>
                  <a:srgbClr val="000099"/>
                </a:solidFill>
                <a:effectLst>
                  <a:outerShdw blurRad="38100" dist="38100" dir="2700000" algn="tl">
                    <a:srgbClr val="C0C0C0"/>
                  </a:outerShdw>
                </a:effectLst>
                <a:latin typeface="+mn-lt"/>
                <a:ea typeface="仿宋_GB2312" pitchFamily="49" charset="-122"/>
              </a:rPr>
              <a:t>(</a:t>
            </a:r>
            <a:r>
              <a:rPr lang="en-US" altLang="zh-CN" sz="2600" i="0" dirty="0">
                <a:solidFill>
                  <a:srgbClr val="CC3300"/>
                </a:solidFill>
                <a:effectLst>
                  <a:outerShdw blurRad="38100" dist="38100" dir="2700000" algn="tl">
                    <a:srgbClr val="C0C0C0"/>
                  </a:outerShdw>
                </a:effectLst>
                <a:latin typeface="+mn-lt"/>
                <a:ea typeface="仿宋_GB2312" pitchFamily="49" charset="-122"/>
              </a:rPr>
              <a:t>Complete Binary Tree</a:t>
            </a:r>
            <a:r>
              <a:rPr lang="en-US" altLang="zh-CN" sz="2600" i="0" dirty="0">
                <a:solidFill>
                  <a:srgbClr val="000099"/>
                </a:solidFill>
                <a:effectLst>
                  <a:outerShdw blurRad="38100" dist="38100" dir="2700000" algn="tl">
                    <a:srgbClr val="C0C0C0"/>
                  </a:outerShdw>
                </a:effectLst>
                <a:latin typeface="+mn-lt"/>
                <a:ea typeface="仿宋_GB2312" pitchFamily="49" charset="-122"/>
              </a:rPr>
              <a:t>)</a:t>
            </a:r>
          </a:p>
          <a:p>
            <a:pPr algn="just">
              <a:defRPr/>
            </a:pPr>
            <a:r>
              <a:rPr lang="en-US" altLang="zh-CN" sz="2600" i="0" dirty="0">
                <a:effectLst>
                  <a:outerShdw blurRad="38100" dist="38100" dir="2700000" algn="tl">
                    <a:srgbClr val="C0C0C0"/>
                  </a:outerShdw>
                </a:effectLst>
                <a:latin typeface="+mn-lt"/>
                <a:ea typeface="仿宋_GB2312" pitchFamily="49" charset="-122"/>
              </a:rPr>
              <a:t>        </a:t>
            </a:r>
            <a:r>
              <a:rPr lang="zh-CN" altLang="en-US" sz="2600" i="0" dirty="0">
                <a:solidFill>
                  <a:srgbClr val="006600"/>
                </a:solidFill>
                <a:effectLst>
                  <a:outerShdw blurRad="38100" dist="38100" dir="2700000" algn="tl">
                    <a:srgbClr val="C0C0C0"/>
                  </a:outerShdw>
                </a:effectLst>
                <a:latin typeface="+mn-lt"/>
                <a:ea typeface="仿宋_GB2312" pitchFamily="49" charset="-122"/>
              </a:rPr>
              <a:t>若设一棵具有</a:t>
            </a:r>
            <a:r>
              <a:rPr lang="en-US" altLang="zh-CN" sz="2600" dirty="0">
                <a:solidFill>
                  <a:srgbClr val="C00000"/>
                </a:solidFill>
                <a:effectLst>
                  <a:outerShdw blurRad="38100" dist="38100" dir="2700000" algn="tl">
                    <a:srgbClr val="C0C0C0"/>
                  </a:outerShdw>
                </a:effectLst>
                <a:latin typeface="+mn-lt"/>
                <a:ea typeface="仿宋_GB2312" pitchFamily="49" charset="-122"/>
              </a:rPr>
              <a:t>n</a:t>
            </a:r>
            <a:r>
              <a:rPr lang="zh-CN" altLang="en-US" sz="2600" i="0" dirty="0">
                <a:solidFill>
                  <a:srgbClr val="006600"/>
                </a:solidFill>
                <a:effectLst>
                  <a:outerShdw blurRad="38100" dist="38100" dir="2700000" algn="tl">
                    <a:srgbClr val="C0C0C0"/>
                  </a:outerShdw>
                </a:effectLst>
                <a:latin typeface="+mn-lt"/>
                <a:ea typeface="仿宋_GB2312" pitchFamily="49" charset="-122"/>
              </a:rPr>
              <a:t>个结点的深度为</a:t>
            </a:r>
            <a:r>
              <a:rPr lang="en-US" altLang="zh-CN" sz="2600" dirty="0">
                <a:solidFill>
                  <a:srgbClr val="C00000"/>
                </a:solidFill>
                <a:effectLst>
                  <a:outerShdw blurRad="38100" dist="38100" dir="2700000" algn="tl">
                    <a:srgbClr val="C0C0C0"/>
                  </a:outerShdw>
                </a:effectLst>
                <a:latin typeface="+mn-lt"/>
                <a:ea typeface="仿宋_GB2312" pitchFamily="49" charset="-122"/>
              </a:rPr>
              <a:t>k</a:t>
            </a:r>
            <a:r>
              <a:rPr lang="zh-CN" altLang="en-US" sz="2600" i="0" dirty="0">
                <a:solidFill>
                  <a:srgbClr val="006600"/>
                </a:solidFill>
                <a:effectLst>
                  <a:outerShdw blurRad="38100" dist="38100" dir="2700000" algn="tl">
                    <a:srgbClr val="C0C0C0"/>
                  </a:outerShdw>
                </a:effectLst>
                <a:latin typeface="+mn-lt"/>
                <a:ea typeface="仿宋_GB2312" pitchFamily="49" charset="-122"/>
              </a:rPr>
              <a:t>的二叉树，其每一个结点都与高度为</a:t>
            </a:r>
            <a:r>
              <a:rPr lang="en-US" altLang="zh-CN" sz="2600" dirty="0">
                <a:solidFill>
                  <a:srgbClr val="C00000"/>
                </a:solidFill>
                <a:effectLst>
                  <a:outerShdw blurRad="38100" dist="38100" dir="2700000" algn="tl">
                    <a:srgbClr val="C0C0C0"/>
                  </a:outerShdw>
                </a:effectLst>
                <a:latin typeface="+mn-lt"/>
                <a:ea typeface="仿宋_GB2312" pitchFamily="49" charset="-122"/>
              </a:rPr>
              <a:t>k</a:t>
            </a:r>
            <a:r>
              <a:rPr lang="zh-CN" altLang="en-US" sz="2600" i="0" dirty="0">
                <a:solidFill>
                  <a:srgbClr val="006600"/>
                </a:solidFill>
                <a:effectLst>
                  <a:outerShdw blurRad="38100" dist="38100" dir="2700000" algn="tl">
                    <a:srgbClr val="C0C0C0"/>
                  </a:outerShdw>
                </a:effectLst>
                <a:latin typeface="+mn-lt"/>
                <a:ea typeface="仿宋_GB2312" pitchFamily="49" charset="-122"/>
              </a:rPr>
              <a:t>的满二叉树树中编号为</a:t>
            </a:r>
            <a:r>
              <a:rPr lang="en-US" altLang="zh-CN" sz="2600" i="0" dirty="0">
                <a:solidFill>
                  <a:srgbClr val="C00000"/>
                </a:solidFill>
                <a:effectLst>
                  <a:outerShdw blurRad="38100" dist="38100" dir="2700000" algn="tl">
                    <a:srgbClr val="C0C0C0"/>
                  </a:outerShdw>
                </a:effectLst>
                <a:latin typeface="+mn-lt"/>
                <a:ea typeface="仿宋_GB2312" pitchFamily="49" charset="-122"/>
              </a:rPr>
              <a:t>1~</a:t>
            </a:r>
            <a:r>
              <a:rPr lang="en-US" altLang="zh-CN" sz="2600" dirty="0">
                <a:solidFill>
                  <a:srgbClr val="C00000"/>
                </a:solidFill>
                <a:effectLst>
                  <a:outerShdw blurRad="38100" dist="38100" dir="2700000" algn="tl">
                    <a:srgbClr val="C0C0C0"/>
                  </a:outerShdw>
                </a:effectLst>
                <a:latin typeface="+mn-lt"/>
                <a:ea typeface="仿宋_GB2312" pitchFamily="49" charset="-122"/>
              </a:rPr>
              <a:t>n</a:t>
            </a:r>
            <a:r>
              <a:rPr lang="zh-CN" altLang="en-US" sz="2600" i="0" dirty="0">
                <a:solidFill>
                  <a:srgbClr val="006600"/>
                </a:solidFill>
                <a:effectLst>
                  <a:outerShdw blurRad="38100" dist="38100" dir="2700000" algn="tl">
                    <a:srgbClr val="C0C0C0"/>
                  </a:outerShdw>
                </a:effectLst>
                <a:latin typeface="+mn-lt"/>
                <a:ea typeface="仿宋_GB2312" pitchFamily="49" charset="-122"/>
              </a:rPr>
              <a:t>的结点一一对应。除</a:t>
            </a:r>
            <a:r>
              <a:rPr lang="zh-CN" altLang="en-US" sz="2600" i="0" dirty="0" smtClean="0">
                <a:solidFill>
                  <a:srgbClr val="006600"/>
                </a:solidFill>
                <a:effectLst>
                  <a:outerShdw blurRad="38100" dist="38100" dir="2700000" algn="tl">
                    <a:srgbClr val="C0C0C0"/>
                  </a:outerShdw>
                </a:effectLst>
                <a:latin typeface="+mn-lt"/>
                <a:ea typeface="仿宋_GB2312" pitchFamily="49" charset="-122"/>
              </a:rPr>
              <a:t>第</a:t>
            </a:r>
            <a:r>
              <a:rPr lang="en-US" altLang="zh-CN" sz="2600" dirty="0" smtClean="0">
                <a:solidFill>
                  <a:srgbClr val="C00000"/>
                </a:solidFill>
                <a:effectLst>
                  <a:outerShdw blurRad="38100" dist="38100" dir="2700000" algn="tl">
                    <a:srgbClr val="C0C0C0"/>
                  </a:outerShdw>
                </a:effectLst>
                <a:latin typeface="+mn-lt"/>
                <a:ea typeface="仿宋_GB2312" pitchFamily="49" charset="-122"/>
              </a:rPr>
              <a:t>k</a:t>
            </a:r>
            <a:r>
              <a:rPr lang="zh-CN" altLang="en-US" sz="2600" i="0" dirty="0" smtClean="0">
                <a:solidFill>
                  <a:srgbClr val="006600"/>
                </a:solidFill>
                <a:effectLst>
                  <a:outerShdw blurRad="38100" dist="38100" dir="2700000" algn="tl">
                    <a:srgbClr val="C0C0C0"/>
                  </a:outerShdw>
                </a:effectLst>
                <a:latin typeface="+mn-lt"/>
                <a:ea typeface="仿宋_GB2312" pitchFamily="49" charset="-122"/>
              </a:rPr>
              <a:t>层</a:t>
            </a:r>
            <a:r>
              <a:rPr lang="zh-CN" altLang="en-US" sz="2600" i="0" dirty="0">
                <a:solidFill>
                  <a:srgbClr val="006600"/>
                </a:solidFill>
                <a:effectLst>
                  <a:outerShdw blurRad="38100" dist="38100" dir="2700000" algn="tl">
                    <a:srgbClr val="C0C0C0"/>
                  </a:outerShdw>
                </a:effectLst>
                <a:latin typeface="+mn-lt"/>
                <a:ea typeface="仿宋_GB2312" pitchFamily="49" charset="-122"/>
              </a:rPr>
              <a:t>之外，其它各层</a:t>
            </a:r>
            <a:r>
              <a:rPr lang="en-US" altLang="zh-CN" sz="2600" i="0" dirty="0">
                <a:solidFill>
                  <a:srgbClr val="006600"/>
                </a:solidFill>
                <a:effectLst>
                  <a:outerShdw blurRad="38100" dist="38100" dir="2700000" algn="tl">
                    <a:srgbClr val="C0C0C0"/>
                  </a:outerShdw>
                </a:effectLst>
                <a:latin typeface="+mn-lt"/>
                <a:ea typeface="仿宋_GB2312" pitchFamily="49" charset="-122"/>
              </a:rPr>
              <a:t>(</a:t>
            </a:r>
            <a:r>
              <a:rPr lang="en-US" altLang="zh-CN" sz="2600" i="0" dirty="0">
                <a:solidFill>
                  <a:srgbClr val="CC3300"/>
                </a:solidFill>
                <a:effectLst>
                  <a:outerShdw blurRad="38100" dist="38100" dir="2700000" algn="tl">
                    <a:srgbClr val="C0C0C0"/>
                  </a:outerShdw>
                </a:effectLst>
                <a:latin typeface="+mn-lt"/>
                <a:ea typeface="仿宋_GB2312" pitchFamily="49" charset="-122"/>
              </a:rPr>
              <a:t>1</a:t>
            </a:r>
            <a:r>
              <a:rPr lang="en-US" altLang="zh-CN" sz="26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60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k</a:t>
            </a:r>
            <a:r>
              <a:rPr lang="en-US" altLang="zh-CN" sz="2600" i="0" dirty="0" smtClean="0">
                <a:solidFill>
                  <a:srgbClr val="CC3300"/>
                </a:solidFill>
                <a:effectLst>
                  <a:outerShdw blurRad="38100" dist="38100" dir="2700000" algn="tl">
                    <a:srgbClr val="C0C0C0"/>
                  </a:outerShdw>
                </a:effectLst>
                <a:latin typeface="+mn-lt"/>
                <a:sym typeface="Symbol" pitchFamily="18" charset="2"/>
              </a:rPr>
              <a:t>-</a:t>
            </a:r>
            <a:r>
              <a:rPr lang="en-US" altLang="zh-CN" sz="26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1</a:t>
            </a:r>
            <a:r>
              <a:rPr lang="en-US" altLang="zh-CN" sz="2600" i="0" dirty="0">
                <a:solidFill>
                  <a:srgbClr val="006600"/>
                </a:solidFill>
                <a:effectLst>
                  <a:outerShdw blurRad="38100" dist="38100" dir="2700000" algn="tl">
                    <a:srgbClr val="C0C0C0"/>
                  </a:outerShdw>
                </a:effectLst>
                <a:latin typeface="+mn-lt"/>
                <a:ea typeface="仿宋_GB2312" pitchFamily="49" charset="-122"/>
              </a:rPr>
              <a:t>)</a:t>
            </a:r>
            <a:r>
              <a:rPr lang="zh-CN" altLang="en-US" sz="2600" i="0" dirty="0">
                <a:solidFill>
                  <a:srgbClr val="006600"/>
                </a:solidFill>
                <a:effectLst>
                  <a:outerShdw blurRad="38100" dist="38100" dir="2700000" algn="tl">
                    <a:srgbClr val="C0C0C0"/>
                  </a:outerShdw>
                </a:effectLst>
                <a:latin typeface="+mn-lt"/>
                <a:ea typeface="仿宋_GB2312" pitchFamily="49" charset="-122"/>
              </a:rPr>
              <a:t>的结点数都达到最大个数，第</a:t>
            </a:r>
            <a:r>
              <a:rPr lang="en-US" altLang="zh-CN" sz="2600" dirty="0">
                <a:solidFill>
                  <a:srgbClr val="CC3300"/>
                </a:solidFill>
                <a:effectLst>
                  <a:outerShdw blurRad="38100" dist="38100" dir="2700000" algn="tl">
                    <a:srgbClr val="C0C0C0"/>
                  </a:outerShdw>
                </a:effectLst>
                <a:latin typeface="+mn-lt"/>
                <a:ea typeface="仿宋_GB2312" pitchFamily="49" charset="-122"/>
              </a:rPr>
              <a:t>k</a:t>
            </a:r>
            <a:r>
              <a:rPr lang="zh-CN" altLang="en-US" sz="2600" i="0" dirty="0">
                <a:solidFill>
                  <a:srgbClr val="006600"/>
                </a:solidFill>
                <a:effectLst>
                  <a:outerShdw blurRad="38100" dist="38100" dir="2700000" algn="tl">
                    <a:srgbClr val="C0C0C0"/>
                  </a:outerShdw>
                </a:effectLst>
                <a:latin typeface="+mn-lt"/>
                <a:ea typeface="仿宋_GB2312" pitchFamily="49" charset="-122"/>
              </a:rPr>
              <a:t>层从右向左连续缺若干结点。</a:t>
            </a:r>
          </a:p>
        </p:txBody>
      </p:sp>
      <p:sp>
        <p:nvSpPr>
          <p:cNvPr id="123946" name="Line 42"/>
          <p:cNvSpPr>
            <a:spLocks noChangeShapeType="1"/>
          </p:cNvSpPr>
          <p:nvPr/>
        </p:nvSpPr>
        <p:spPr bwMode="auto">
          <a:xfrm>
            <a:off x="8169275" y="5145088"/>
            <a:ext cx="249238" cy="320675"/>
          </a:xfrm>
          <a:prstGeom prst="line">
            <a:avLst/>
          </a:prstGeom>
          <a:noFill/>
          <a:ln w="38100">
            <a:solidFill>
              <a:srgbClr val="009900"/>
            </a:solidFill>
            <a:round/>
            <a:headEnd/>
            <a:tailEnd/>
          </a:ln>
        </p:spPr>
        <p:txBody>
          <a:bodyPr wrap="none" anchor="ctr"/>
          <a:lstStyle/>
          <a:p>
            <a:endParaRPr lang="zh-CN" altLang="en-US"/>
          </a:p>
        </p:txBody>
      </p:sp>
      <p:sp>
        <p:nvSpPr>
          <p:cNvPr id="123947" name="Line 43"/>
          <p:cNvSpPr>
            <a:spLocks noChangeShapeType="1"/>
          </p:cNvSpPr>
          <p:nvPr/>
        </p:nvSpPr>
        <p:spPr bwMode="auto">
          <a:xfrm flipH="1">
            <a:off x="7794625" y="5080000"/>
            <a:ext cx="312738" cy="385763"/>
          </a:xfrm>
          <a:prstGeom prst="line">
            <a:avLst/>
          </a:prstGeom>
          <a:noFill/>
          <a:ln w="38100">
            <a:solidFill>
              <a:srgbClr val="009900"/>
            </a:solidFill>
            <a:round/>
            <a:headEnd/>
            <a:tailEnd/>
          </a:ln>
        </p:spPr>
        <p:txBody>
          <a:bodyPr wrap="none" anchor="ctr"/>
          <a:lstStyle/>
          <a:p>
            <a:endParaRPr lang="zh-CN" altLang="en-US"/>
          </a:p>
        </p:txBody>
      </p:sp>
      <p:sp>
        <p:nvSpPr>
          <p:cNvPr id="123948" name="Line 44"/>
          <p:cNvSpPr>
            <a:spLocks noChangeShapeType="1"/>
          </p:cNvSpPr>
          <p:nvPr/>
        </p:nvSpPr>
        <p:spPr bwMode="auto">
          <a:xfrm>
            <a:off x="6672263" y="5080000"/>
            <a:ext cx="249237" cy="385763"/>
          </a:xfrm>
          <a:prstGeom prst="line">
            <a:avLst/>
          </a:prstGeom>
          <a:noFill/>
          <a:ln w="38100">
            <a:solidFill>
              <a:srgbClr val="009900"/>
            </a:solidFill>
            <a:round/>
            <a:headEnd/>
            <a:tailEnd/>
          </a:ln>
        </p:spPr>
        <p:txBody>
          <a:bodyPr wrap="none" anchor="ctr"/>
          <a:lstStyle/>
          <a:p>
            <a:endParaRPr lang="zh-CN" altLang="en-US"/>
          </a:p>
        </p:txBody>
      </p:sp>
      <p:sp>
        <p:nvSpPr>
          <p:cNvPr id="123949" name="Line 45"/>
          <p:cNvSpPr>
            <a:spLocks noChangeShapeType="1"/>
          </p:cNvSpPr>
          <p:nvPr/>
        </p:nvSpPr>
        <p:spPr bwMode="auto">
          <a:xfrm flipH="1">
            <a:off x="6235700" y="5145088"/>
            <a:ext cx="311150" cy="385762"/>
          </a:xfrm>
          <a:prstGeom prst="line">
            <a:avLst/>
          </a:prstGeom>
          <a:noFill/>
          <a:ln w="38100">
            <a:solidFill>
              <a:srgbClr val="009900"/>
            </a:solidFill>
            <a:round/>
            <a:headEnd/>
            <a:tailEnd/>
          </a:ln>
        </p:spPr>
        <p:txBody>
          <a:bodyPr wrap="none" anchor="ctr"/>
          <a:lstStyle/>
          <a:p>
            <a:endParaRPr lang="zh-CN" altLang="en-US"/>
          </a:p>
        </p:txBody>
      </p:sp>
      <p:sp>
        <p:nvSpPr>
          <p:cNvPr id="123955" name="Line 51"/>
          <p:cNvSpPr>
            <a:spLocks noChangeShapeType="1"/>
          </p:cNvSpPr>
          <p:nvPr/>
        </p:nvSpPr>
        <p:spPr bwMode="auto">
          <a:xfrm>
            <a:off x="7483475" y="4630738"/>
            <a:ext cx="623888" cy="385762"/>
          </a:xfrm>
          <a:prstGeom prst="line">
            <a:avLst/>
          </a:prstGeom>
          <a:noFill/>
          <a:ln w="38100">
            <a:solidFill>
              <a:srgbClr val="009900"/>
            </a:solidFill>
            <a:round/>
            <a:headEnd/>
            <a:tailEnd/>
          </a:ln>
        </p:spPr>
        <p:txBody>
          <a:bodyPr wrap="none" anchor="ctr"/>
          <a:lstStyle/>
          <a:p>
            <a:endParaRPr lang="zh-CN" altLang="en-US"/>
          </a:p>
        </p:txBody>
      </p:sp>
      <p:sp>
        <p:nvSpPr>
          <p:cNvPr id="123956" name="Line 52"/>
          <p:cNvSpPr>
            <a:spLocks noChangeShapeType="1"/>
          </p:cNvSpPr>
          <p:nvPr/>
        </p:nvSpPr>
        <p:spPr bwMode="auto">
          <a:xfrm flipH="1">
            <a:off x="6672263" y="4630738"/>
            <a:ext cx="623887" cy="385762"/>
          </a:xfrm>
          <a:prstGeom prst="line">
            <a:avLst/>
          </a:prstGeom>
          <a:noFill/>
          <a:ln w="38100">
            <a:solidFill>
              <a:srgbClr val="009900"/>
            </a:solidFill>
            <a:round/>
            <a:headEnd/>
            <a:tailEnd/>
          </a:ln>
        </p:spPr>
        <p:txBody>
          <a:bodyPr wrap="none" anchor="ctr"/>
          <a:lstStyle/>
          <a:p>
            <a:endParaRPr lang="zh-CN" altLang="en-US"/>
          </a:p>
        </p:txBody>
      </p:sp>
      <p:sp>
        <p:nvSpPr>
          <p:cNvPr id="123957" name="Oval 53"/>
          <p:cNvSpPr>
            <a:spLocks noChangeArrowheads="1"/>
          </p:cNvSpPr>
          <p:nvPr/>
        </p:nvSpPr>
        <p:spPr bwMode="auto">
          <a:xfrm>
            <a:off x="7234238" y="4437063"/>
            <a:ext cx="311150" cy="322262"/>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54" name="Line 50"/>
          <p:cNvSpPr>
            <a:spLocks noChangeShapeType="1"/>
          </p:cNvSpPr>
          <p:nvPr/>
        </p:nvSpPr>
        <p:spPr bwMode="auto">
          <a:xfrm>
            <a:off x="4178300" y="4630738"/>
            <a:ext cx="622300" cy="385762"/>
          </a:xfrm>
          <a:prstGeom prst="line">
            <a:avLst/>
          </a:prstGeom>
          <a:noFill/>
          <a:ln w="38100">
            <a:solidFill>
              <a:srgbClr val="009900"/>
            </a:solidFill>
            <a:round/>
            <a:headEnd/>
            <a:tailEnd/>
          </a:ln>
        </p:spPr>
        <p:txBody>
          <a:bodyPr wrap="none" anchor="ctr"/>
          <a:lstStyle/>
          <a:p>
            <a:endParaRPr lang="zh-CN" altLang="en-US"/>
          </a:p>
        </p:txBody>
      </p:sp>
      <p:sp>
        <p:nvSpPr>
          <p:cNvPr id="123953" name="Line 49"/>
          <p:cNvSpPr>
            <a:spLocks noChangeShapeType="1"/>
          </p:cNvSpPr>
          <p:nvPr/>
        </p:nvSpPr>
        <p:spPr bwMode="auto">
          <a:xfrm flipH="1">
            <a:off x="3367088" y="4630738"/>
            <a:ext cx="623887" cy="385762"/>
          </a:xfrm>
          <a:prstGeom prst="line">
            <a:avLst/>
          </a:prstGeom>
          <a:noFill/>
          <a:ln w="38100">
            <a:solidFill>
              <a:srgbClr val="009900"/>
            </a:solidFill>
            <a:round/>
            <a:headEnd/>
            <a:tailEnd/>
          </a:ln>
        </p:spPr>
        <p:txBody>
          <a:bodyPr wrap="none" anchor="ctr"/>
          <a:lstStyle/>
          <a:p>
            <a:endParaRPr lang="zh-CN" altLang="en-US"/>
          </a:p>
        </p:txBody>
      </p:sp>
      <p:sp>
        <p:nvSpPr>
          <p:cNvPr id="123944" name="Line 40"/>
          <p:cNvSpPr>
            <a:spLocks noChangeShapeType="1"/>
          </p:cNvSpPr>
          <p:nvPr/>
        </p:nvSpPr>
        <p:spPr bwMode="auto">
          <a:xfrm>
            <a:off x="4864100" y="5145088"/>
            <a:ext cx="249238" cy="320675"/>
          </a:xfrm>
          <a:prstGeom prst="line">
            <a:avLst/>
          </a:prstGeom>
          <a:noFill/>
          <a:ln w="38100">
            <a:solidFill>
              <a:srgbClr val="009900"/>
            </a:solidFill>
            <a:round/>
            <a:headEnd/>
            <a:tailEnd/>
          </a:ln>
        </p:spPr>
        <p:txBody>
          <a:bodyPr wrap="none" anchor="ctr"/>
          <a:lstStyle/>
          <a:p>
            <a:endParaRPr lang="zh-CN" altLang="en-US"/>
          </a:p>
        </p:txBody>
      </p:sp>
      <p:sp>
        <p:nvSpPr>
          <p:cNvPr id="123945" name="Line 41"/>
          <p:cNvSpPr>
            <a:spLocks noChangeShapeType="1"/>
          </p:cNvSpPr>
          <p:nvPr/>
        </p:nvSpPr>
        <p:spPr bwMode="auto">
          <a:xfrm flipH="1">
            <a:off x="4489450" y="5080000"/>
            <a:ext cx="311150" cy="385763"/>
          </a:xfrm>
          <a:prstGeom prst="line">
            <a:avLst/>
          </a:prstGeom>
          <a:noFill/>
          <a:ln w="38100">
            <a:solidFill>
              <a:srgbClr val="009900"/>
            </a:solidFill>
            <a:round/>
            <a:headEnd/>
            <a:tailEnd/>
          </a:ln>
        </p:spPr>
        <p:txBody>
          <a:bodyPr wrap="none" anchor="ctr"/>
          <a:lstStyle/>
          <a:p>
            <a:endParaRPr lang="zh-CN" altLang="en-US"/>
          </a:p>
        </p:txBody>
      </p:sp>
      <p:sp>
        <p:nvSpPr>
          <p:cNvPr id="123943" name="Line 39"/>
          <p:cNvSpPr>
            <a:spLocks noChangeShapeType="1"/>
          </p:cNvSpPr>
          <p:nvPr/>
        </p:nvSpPr>
        <p:spPr bwMode="auto">
          <a:xfrm>
            <a:off x="3367088" y="5080000"/>
            <a:ext cx="249237" cy="385763"/>
          </a:xfrm>
          <a:prstGeom prst="line">
            <a:avLst/>
          </a:prstGeom>
          <a:noFill/>
          <a:ln w="38100">
            <a:solidFill>
              <a:srgbClr val="009900"/>
            </a:solidFill>
            <a:round/>
            <a:headEnd/>
            <a:tailEnd/>
          </a:ln>
        </p:spPr>
        <p:txBody>
          <a:bodyPr wrap="none" anchor="ctr"/>
          <a:lstStyle/>
          <a:p>
            <a:endParaRPr lang="zh-CN" altLang="en-US"/>
          </a:p>
        </p:txBody>
      </p:sp>
      <p:sp>
        <p:nvSpPr>
          <p:cNvPr id="123942" name="Line 38"/>
          <p:cNvSpPr>
            <a:spLocks noChangeShapeType="1"/>
          </p:cNvSpPr>
          <p:nvPr/>
        </p:nvSpPr>
        <p:spPr bwMode="auto">
          <a:xfrm flipH="1">
            <a:off x="2930525" y="5145088"/>
            <a:ext cx="311150" cy="385762"/>
          </a:xfrm>
          <a:prstGeom prst="line">
            <a:avLst/>
          </a:prstGeom>
          <a:noFill/>
          <a:ln w="38100">
            <a:solidFill>
              <a:srgbClr val="009900"/>
            </a:solidFill>
            <a:round/>
            <a:headEnd/>
            <a:tailEnd/>
          </a:ln>
        </p:spPr>
        <p:txBody>
          <a:bodyPr wrap="none" anchor="ctr"/>
          <a:lstStyle/>
          <a:p>
            <a:endParaRPr lang="zh-CN" altLang="en-US"/>
          </a:p>
        </p:txBody>
      </p:sp>
      <p:sp>
        <p:nvSpPr>
          <p:cNvPr id="123937" name="Line 33"/>
          <p:cNvSpPr>
            <a:spLocks noChangeShapeType="1"/>
          </p:cNvSpPr>
          <p:nvPr/>
        </p:nvSpPr>
        <p:spPr bwMode="auto">
          <a:xfrm flipH="1">
            <a:off x="6734175" y="5594350"/>
            <a:ext cx="187325" cy="450850"/>
          </a:xfrm>
          <a:prstGeom prst="line">
            <a:avLst/>
          </a:prstGeom>
          <a:noFill/>
          <a:ln w="38100">
            <a:solidFill>
              <a:srgbClr val="009900"/>
            </a:solidFill>
            <a:round/>
            <a:headEnd/>
            <a:tailEnd/>
          </a:ln>
        </p:spPr>
        <p:txBody>
          <a:bodyPr wrap="none" anchor="ctr"/>
          <a:lstStyle/>
          <a:p>
            <a:endParaRPr lang="zh-CN" altLang="en-US"/>
          </a:p>
        </p:txBody>
      </p:sp>
      <p:sp>
        <p:nvSpPr>
          <p:cNvPr id="123938" name="Line 34"/>
          <p:cNvSpPr>
            <a:spLocks noChangeShapeType="1"/>
          </p:cNvSpPr>
          <p:nvPr/>
        </p:nvSpPr>
        <p:spPr bwMode="auto">
          <a:xfrm>
            <a:off x="6297613" y="5659438"/>
            <a:ext cx="125412" cy="385762"/>
          </a:xfrm>
          <a:prstGeom prst="line">
            <a:avLst/>
          </a:prstGeom>
          <a:noFill/>
          <a:ln w="38100">
            <a:solidFill>
              <a:srgbClr val="009900"/>
            </a:solidFill>
            <a:round/>
            <a:headEnd/>
            <a:tailEnd/>
          </a:ln>
        </p:spPr>
        <p:txBody>
          <a:bodyPr wrap="none" anchor="ctr"/>
          <a:lstStyle/>
          <a:p>
            <a:endParaRPr lang="zh-CN" altLang="en-US"/>
          </a:p>
        </p:txBody>
      </p:sp>
      <p:sp>
        <p:nvSpPr>
          <p:cNvPr id="123939" name="Line 35"/>
          <p:cNvSpPr>
            <a:spLocks noChangeShapeType="1"/>
          </p:cNvSpPr>
          <p:nvPr/>
        </p:nvSpPr>
        <p:spPr bwMode="auto">
          <a:xfrm flipH="1">
            <a:off x="5986463" y="5594350"/>
            <a:ext cx="249237" cy="450850"/>
          </a:xfrm>
          <a:prstGeom prst="line">
            <a:avLst/>
          </a:prstGeom>
          <a:noFill/>
          <a:ln w="38100">
            <a:solidFill>
              <a:srgbClr val="009900"/>
            </a:solidFill>
            <a:round/>
            <a:headEnd/>
            <a:tailEnd/>
          </a:ln>
        </p:spPr>
        <p:txBody>
          <a:bodyPr wrap="none" anchor="ctr"/>
          <a:lstStyle/>
          <a:p>
            <a:endParaRPr lang="zh-CN" altLang="en-US"/>
          </a:p>
        </p:txBody>
      </p:sp>
      <p:sp>
        <p:nvSpPr>
          <p:cNvPr id="123933" name="Line 29"/>
          <p:cNvSpPr>
            <a:spLocks noChangeShapeType="1"/>
          </p:cNvSpPr>
          <p:nvPr/>
        </p:nvSpPr>
        <p:spPr bwMode="auto">
          <a:xfrm>
            <a:off x="5175250" y="5594350"/>
            <a:ext cx="125413" cy="385763"/>
          </a:xfrm>
          <a:prstGeom prst="line">
            <a:avLst/>
          </a:prstGeom>
          <a:noFill/>
          <a:ln w="38100">
            <a:solidFill>
              <a:srgbClr val="009900"/>
            </a:solidFill>
            <a:round/>
            <a:headEnd/>
            <a:tailEnd/>
          </a:ln>
        </p:spPr>
        <p:txBody>
          <a:bodyPr wrap="none" anchor="ctr"/>
          <a:lstStyle/>
          <a:p>
            <a:endParaRPr lang="zh-CN" altLang="en-US"/>
          </a:p>
        </p:txBody>
      </p:sp>
      <p:sp>
        <p:nvSpPr>
          <p:cNvPr id="123934" name="Line 30"/>
          <p:cNvSpPr>
            <a:spLocks noChangeShapeType="1"/>
          </p:cNvSpPr>
          <p:nvPr/>
        </p:nvSpPr>
        <p:spPr bwMode="auto">
          <a:xfrm flipH="1">
            <a:off x="4926013" y="5594350"/>
            <a:ext cx="187325" cy="450850"/>
          </a:xfrm>
          <a:prstGeom prst="line">
            <a:avLst/>
          </a:prstGeom>
          <a:noFill/>
          <a:ln w="38100">
            <a:solidFill>
              <a:srgbClr val="009900"/>
            </a:solidFill>
            <a:round/>
            <a:headEnd/>
            <a:tailEnd/>
          </a:ln>
        </p:spPr>
        <p:txBody>
          <a:bodyPr wrap="none" anchor="ctr"/>
          <a:lstStyle/>
          <a:p>
            <a:endParaRPr lang="zh-CN" altLang="en-US"/>
          </a:p>
        </p:txBody>
      </p:sp>
      <p:sp>
        <p:nvSpPr>
          <p:cNvPr id="123935" name="Line 31"/>
          <p:cNvSpPr>
            <a:spLocks noChangeShapeType="1"/>
          </p:cNvSpPr>
          <p:nvPr/>
        </p:nvSpPr>
        <p:spPr bwMode="auto">
          <a:xfrm>
            <a:off x="4489450" y="5659438"/>
            <a:ext cx="125413" cy="385762"/>
          </a:xfrm>
          <a:prstGeom prst="line">
            <a:avLst/>
          </a:prstGeom>
          <a:noFill/>
          <a:ln w="38100">
            <a:solidFill>
              <a:srgbClr val="009900"/>
            </a:solidFill>
            <a:round/>
            <a:headEnd/>
            <a:tailEnd/>
          </a:ln>
        </p:spPr>
        <p:txBody>
          <a:bodyPr wrap="none" anchor="ctr"/>
          <a:lstStyle/>
          <a:p>
            <a:endParaRPr lang="zh-CN" altLang="en-US"/>
          </a:p>
        </p:txBody>
      </p:sp>
      <p:sp>
        <p:nvSpPr>
          <p:cNvPr id="123936" name="Line 32"/>
          <p:cNvSpPr>
            <a:spLocks noChangeShapeType="1"/>
          </p:cNvSpPr>
          <p:nvPr/>
        </p:nvSpPr>
        <p:spPr bwMode="auto">
          <a:xfrm flipH="1">
            <a:off x="4178300" y="5594350"/>
            <a:ext cx="249238" cy="450850"/>
          </a:xfrm>
          <a:prstGeom prst="line">
            <a:avLst/>
          </a:prstGeom>
          <a:noFill/>
          <a:ln w="38100">
            <a:solidFill>
              <a:srgbClr val="009900"/>
            </a:solidFill>
            <a:round/>
            <a:headEnd/>
            <a:tailEnd/>
          </a:ln>
        </p:spPr>
        <p:txBody>
          <a:bodyPr wrap="none" anchor="ctr"/>
          <a:lstStyle/>
          <a:p>
            <a:endParaRPr lang="zh-CN" altLang="en-US"/>
          </a:p>
        </p:txBody>
      </p:sp>
      <p:sp>
        <p:nvSpPr>
          <p:cNvPr id="123932" name="Line 28"/>
          <p:cNvSpPr>
            <a:spLocks noChangeShapeType="1"/>
          </p:cNvSpPr>
          <p:nvPr/>
        </p:nvSpPr>
        <p:spPr bwMode="auto">
          <a:xfrm>
            <a:off x="3678238" y="5594350"/>
            <a:ext cx="125412" cy="385763"/>
          </a:xfrm>
          <a:prstGeom prst="line">
            <a:avLst/>
          </a:prstGeom>
          <a:noFill/>
          <a:ln w="38100">
            <a:solidFill>
              <a:srgbClr val="009900"/>
            </a:solidFill>
            <a:round/>
            <a:headEnd/>
            <a:tailEnd/>
          </a:ln>
        </p:spPr>
        <p:txBody>
          <a:bodyPr wrap="none" anchor="ctr"/>
          <a:lstStyle/>
          <a:p>
            <a:endParaRPr lang="zh-CN" altLang="en-US"/>
          </a:p>
        </p:txBody>
      </p:sp>
      <p:sp>
        <p:nvSpPr>
          <p:cNvPr id="123931" name="Line 27"/>
          <p:cNvSpPr>
            <a:spLocks noChangeShapeType="1"/>
          </p:cNvSpPr>
          <p:nvPr/>
        </p:nvSpPr>
        <p:spPr bwMode="auto">
          <a:xfrm flipH="1">
            <a:off x="3429000" y="5594350"/>
            <a:ext cx="187325" cy="450850"/>
          </a:xfrm>
          <a:prstGeom prst="line">
            <a:avLst/>
          </a:prstGeom>
          <a:noFill/>
          <a:ln w="38100">
            <a:solidFill>
              <a:srgbClr val="009900"/>
            </a:solidFill>
            <a:round/>
            <a:headEnd/>
            <a:tailEnd/>
          </a:ln>
        </p:spPr>
        <p:txBody>
          <a:bodyPr wrap="none" anchor="ctr"/>
          <a:lstStyle/>
          <a:p>
            <a:endParaRPr lang="zh-CN" altLang="en-US"/>
          </a:p>
        </p:txBody>
      </p:sp>
      <p:sp>
        <p:nvSpPr>
          <p:cNvPr id="123930" name="Line 26"/>
          <p:cNvSpPr>
            <a:spLocks noChangeShapeType="1"/>
          </p:cNvSpPr>
          <p:nvPr/>
        </p:nvSpPr>
        <p:spPr bwMode="auto">
          <a:xfrm>
            <a:off x="2992438" y="5659438"/>
            <a:ext cx="125412" cy="385762"/>
          </a:xfrm>
          <a:prstGeom prst="line">
            <a:avLst/>
          </a:prstGeom>
          <a:noFill/>
          <a:ln w="38100">
            <a:solidFill>
              <a:srgbClr val="009900"/>
            </a:solidFill>
            <a:round/>
            <a:headEnd/>
            <a:tailEnd/>
          </a:ln>
        </p:spPr>
        <p:txBody>
          <a:bodyPr wrap="none" anchor="ctr"/>
          <a:lstStyle/>
          <a:p>
            <a:endParaRPr lang="zh-CN" altLang="en-US"/>
          </a:p>
        </p:txBody>
      </p:sp>
      <p:sp>
        <p:nvSpPr>
          <p:cNvPr id="123929" name="Line 25"/>
          <p:cNvSpPr>
            <a:spLocks noChangeShapeType="1"/>
          </p:cNvSpPr>
          <p:nvPr/>
        </p:nvSpPr>
        <p:spPr bwMode="auto">
          <a:xfrm flipH="1">
            <a:off x="2681288" y="5594350"/>
            <a:ext cx="249237" cy="450850"/>
          </a:xfrm>
          <a:prstGeom prst="line">
            <a:avLst/>
          </a:prstGeom>
          <a:noFill/>
          <a:ln w="38100">
            <a:solidFill>
              <a:srgbClr val="009900"/>
            </a:solidFill>
            <a:round/>
            <a:headEnd/>
            <a:tailEnd/>
          </a:ln>
        </p:spPr>
        <p:txBody>
          <a:bodyPr wrap="none" anchor="ctr"/>
          <a:lstStyle/>
          <a:p>
            <a:endParaRPr lang="zh-CN" altLang="en-US"/>
          </a:p>
        </p:txBody>
      </p:sp>
      <p:sp>
        <p:nvSpPr>
          <p:cNvPr id="123909" name="Oval 5"/>
          <p:cNvSpPr>
            <a:spLocks noChangeArrowheads="1"/>
          </p:cNvSpPr>
          <p:nvPr/>
        </p:nvSpPr>
        <p:spPr bwMode="auto">
          <a:xfrm>
            <a:off x="2555875" y="591661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1" name="Oval 7"/>
          <p:cNvSpPr>
            <a:spLocks noChangeArrowheads="1"/>
          </p:cNvSpPr>
          <p:nvPr/>
        </p:nvSpPr>
        <p:spPr bwMode="auto">
          <a:xfrm>
            <a:off x="2930525" y="591661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2" name="Oval 8"/>
          <p:cNvSpPr>
            <a:spLocks noChangeArrowheads="1"/>
          </p:cNvSpPr>
          <p:nvPr/>
        </p:nvSpPr>
        <p:spPr bwMode="auto">
          <a:xfrm>
            <a:off x="3303588" y="5916613"/>
            <a:ext cx="312737"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3" name="Oval 9"/>
          <p:cNvSpPr>
            <a:spLocks noChangeArrowheads="1"/>
          </p:cNvSpPr>
          <p:nvPr/>
        </p:nvSpPr>
        <p:spPr bwMode="auto">
          <a:xfrm>
            <a:off x="3678238" y="5916613"/>
            <a:ext cx="312737"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4" name="Oval 10"/>
          <p:cNvSpPr>
            <a:spLocks noChangeArrowheads="1"/>
          </p:cNvSpPr>
          <p:nvPr/>
        </p:nvSpPr>
        <p:spPr bwMode="auto">
          <a:xfrm>
            <a:off x="4052888" y="591661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5" name="Oval 11"/>
          <p:cNvSpPr>
            <a:spLocks noChangeArrowheads="1"/>
          </p:cNvSpPr>
          <p:nvPr/>
        </p:nvSpPr>
        <p:spPr bwMode="auto">
          <a:xfrm>
            <a:off x="4427538" y="591661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6" name="Oval 12"/>
          <p:cNvSpPr>
            <a:spLocks noChangeArrowheads="1"/>
          </p:cNvSpPr>
          <p:nvPr/>
        </p:nvSpPr>
        <p:spPr bwMode="auto">
          <a:xfrm>
            <a:off x="4800600" y="5916613"/>
            <a:ext cx="312738"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7" name="Oval 13"/>
          <p:cNvSpPr>
            <a:spLocks noChangeArrowheads="1"/>
          </p:cNvSpPr>
          <p:nvPr/>
        </p:nvSpPr>
        <p:spPr bwMode="auto">
          <a:xfrm>
            <a:off x="5175250" y="5916613"/>
            <a:ext cx="312738"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8" name="Oval 14"/>
          <p:cNvSpPr>
            <a:spLocks noChangeArrowheads="1"/>
          </p:cNvSpPr>
          <p:nvPr/>
        </p:nvSpPr>
        <p:spPr bwMode="auto">
          <a:xfrm>
            <a:off x="5861050" y="5916613"/>
            <a:ext cx="312738"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19" name="Oval 15"/>
          <p:cNvSpPr>
            <a:spLocks noChangeArrowheads="1"/>
          </p:cNvSpPr>
          <p:nvPr/>
        </p:nvSpPr>
        <p:spPr bwMode="auto">
          <a:xfrm>
            <a:off x="6235700" y="591661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0" name="Oval 16"/>
          <p:cNvSpPr>
            <a:spLocks noChangeArrowheads="1"/>
          </p:cNvSpPr>
          <p:nvPr/>
        </p:nvSpPr>
        <p:spPr bwMode="auto">
          <a:xfrm>
            <a:off x="6610350" y="591661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1" name="Oval 17"/>
          <p:cNvSpPr>
            <a:spLocks noChangeArrowheads="1"/>
          </p:cNvSpPr>
          <p:nvPr/>
        </p:nvSpPr>
        <p:spPr bwMode="auto">
          <a:xfrm>
            <a:off x="2805113" y="5402263"/>
            <a:ext cx="312737"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2" name="Oval 18"/>
          <p:cNvSpPr>
            <a:spLocks noChangeArrowheads="1"/>
          </p:cNvSpPr>
          <p:nvPr/>
        </p:nvSpPr>
        <p:spPr bwMode="auto">
          <a:xfrm>
            <a:off x="3490913" y="5402263"/>
            <a:ext cx="312737"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3" name="Oval 19"/>
          <p:cNvSpPr>
            <a:spLocks noChangeArrowheads="1"/>
          </p:cNvSpPr>
          <p:nvPr/>
        </p:nvSpPr>
        <p:spPr bwMode="auto">
          <a:xfrm>
            <a:off x="4302125" y="5402263"/>
            <a:ext cx="312738"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4" name="Oval 20"/>
          <p:cNvSpPr>
            <a:spLocks noChangeArrowheads="1"/>
          </p:cNvSpPr>
          <p:nvPr/>
        </p:nvSpPr>
        <p:spPr bwMode="auto">
          <a:xfrm>
            <a:off x="4987925" y="5402263"/>
            <a:ext cx="312738"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5" name="Oval 21"/>
          <p:cNvSpPr>
            <a:spLocks noChangeArrowheads="1"/>
          </p:cNvSpPr>
          <p:nvPr/>
        </p:nvSpPr>
        <p:spPr bwMode="auto">
          <a:xfrm>
            <a:off x="6110288" y="5402263"/>
            <a:ext cx="312737"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6" name="Oval 22"/>
          <p:cNvSpPr>
            <a:spLocks noChangeArrowheads="1"/>
          </p:cNvSpPr>
          <p:nvPr/>
        </p:nvSpPr>
        <p:spPr bwMode="auto">
          <a:xfrm>
            <a:off x="6797675" y="540226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7" name="Oval 23"/>
          <p:cNvSpPr>
            <a:spLocks noChangeArrowheads="1"/>
          </p:cNvSpPr>
          <p:nvPr/>
        </p:nvSpPr>
        <p:spPr bwMode="auto">
          <a:xfrm>
            <a:off x="7607300" y="5402263"/>
            <a:ext cx="312738"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28" name="Oval 24"/>
          <p:cNvSpPr>
            <a:spLocks noChangeArrowheads="1"/>
          </p:cNvSpPr>
          <p:nvPr/>
        </p:nvSpPr>
        <p:spPr bwMode="auto">
          <a:xfrm>
            <a:off x="8294688" y="540226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40" name="Oval 36"/>
          <p:cNvSpPr>
            <a:spLocks noChangeArrowheads="1"/>
          </p:cNvSpPr>
          <p:nvPr/>
        </p:nvSpPr>
        <p:spPr bwMode="auto">
          <a:xfrm>
            <a:off x="3179763" y="488791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41" name="Oval 37"/>
          <p:cNvSpPr>
            <a:spLocks noChangeArrowheads="1"/>
          </p:cNvSpPr>
          <p:nvPr/>
        </p:nvSpPr>
        <p:spPr bwMode="auto">
          <a:xfrm>
            <a:off x="4676775" y="4887913"/>
            <a:ext cx="311150"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50" name="Oval 46"/>
          <p:cNvSpPr>
            <a:spLocks noChangeArrowheads="1"/>
          </p:cNvSpPr>
          <p:nvPr/>
        </p:nvSpPr>
        <p:spPr bwMode="auto">
          <a:xfrm>
            <a:off x="6484938" y="4887913"/>
            <a:ext cx="312737"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51" name="Oval 47"/>
          <p:cNvSpPr>
            <a:spLocks noChangeArrowheads="1"/>
          </p:cNvSpPr>
          <p:nvPr/>
        </p:nvSpPr>
        <p:spPr bwMode="auto">
          <a:xfrm>
            <a:off x="7981950" y="4887913"/>
            <a:ext cx="312738" cy="320675"/>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23952" name="Oval 48"/>
          <p:cNvSpPr>
            <a:spLocks noChangeArrowheads="1"/>
          </p:cNvSpPr>
          <p:nvPr/>
        </p:nvSpPr>
        <p:spPr bwMode="auto">
          <a:xfrm>
            <a:off x="3927475" y="4437063"/>
            <a:ext cx="312738" cy="322262"/>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1" name="灯片编号占位符 50"/>
          <p:cNvSpPr>
            <a:spLocks noGrp="1"/>
          </p:cNvSpPr>
          <p:nvPr>
            <p:ph type="sldNum" sz="quarter" idx="12"/>
          </p:nvPr>
        </p:nvSpPr>
        <p:spPr/>
        <p:txBody>
          <a:bodyPr/>
          <a:lstStyle/>
          <a:p>
            <a:pPr>
              <a:defRPr/>
            </a:pPr>
            <a:fld id="{FA13E0FF-AC54-4E23-B7ED-CE167D266037}" type="slidenum">
              <a:rPr lang="en-US" altLang="zh-CN" smtClean="0"/>
              <a:pPr>
                <a:defRPr/>
              </a:pPr>
              <a:t>70</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3906">
                                            <p:txEl>
                                              <p:pRg st="0" end="0"/>
                                            </p:txEl>
                                          </p:spTgt>
                                        </p:tgtEl>
                                        <p:attrNameLst>
                                          <p:attrName>style.visibility</p:attrName>
                                        </p:attrNameLst>
                                      </p:cBhvr>
                                      <p:to>
                                        <p:strVal val="visible"/>
                                      </p:to>
                                    </p:set>
                                    <p:animEffect transition="in" filter="checkerboard(across)">
                                      <p:cBhvr>
                                        <p:cTn id="7" dur="500"/>
                                        <p:tgtEl>
                                          <p:spTgt spid="12390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3906">
                                            <p:txEl>
                                              <p:pRg st="1" end="1"/>
                                            </p:txEl>
                                          </p:spTgt>
                                        </p:tgtEl>
                                        <p:attrNameLst>
                                          <p:attrName>style.visibility</p:attrName>
                                        </p:attrNameLst>
                                      </p:cBhvr>
                                      <p:to>
                                        <p:strVal val="visible"/>
                                      </p:to>
                                    </p:set>
                                    <p:animEffect transition="in" filter="checkerboard(across)">
                                      <p:cBhvr>
                                        <p:cTn id="10" dur="500"/>
                                        <p:tgtEl>
                                          <p:spTgt spid="12390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3954"/>
                                        </p:tgtEl>
                                        <p:attrNameLst>
                                          <p:attrName>style.visibility</p:attrName>
                                        </p:attrNameLst>
                                      </p:cBhvr>
                                      <p:to>
                                        <p:strVal val="visible"/>
                                      </p:to>
                                    </p:set>
                                    <p:anim calcmode="lin" valueType="num">
                                      <p:cBhvr additive="base">
                                        <p:cTn id="15" dur="500" fill="hold"/>
                                        <p:tgtEl>
                                          <p:spTgt spid="123954"/>
                                        </p:tgtEl>
                                        <p:attrNameLst>
                                          <p:attrName>ppt_x</p:attrName>
                                        </p:attrNameLst>
                                      </p:cBhvr>
                                      <p:tavLst>
                                        <p:tav tm="0">
                                          <p:val>
                                            <p:strVal val="0-#ppt_w/2"/>
                                          </p:val>
                                        </p:tav>
                                        <p:tav tm="100000">
                                          <p:val>
                                            <p:strVal val="#ppt_x"/>
                                          </p:val>
                                        </p:tav>
                                      </p:tavLst>
                                    </p:anim>
                                    <p:anim calcmode="lin" valueType="num">
                                      <p:cBhvr additive="base">
                                        <p:cTn id="16" dur="500" fill="hold"/>
                                        <p:tgtEl>
                                          <p:spTgt spid="12395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3953"/>
                                        </p:tgtEl>
                                        <p:attrNameLst>
                                          <p:attrName>style.visibility</p:attrName>
                                        </p:attrNameLst>
                                      </p:cBhvr>
                                      <p:to>
                                        <p:strVal val="visible"/>
                                      </p:to>
                                    </p:set>
                                    <p:anim calcmode="lin" valueType="num">
                                      <p:cBhvr additive="base">
                                        <p:cTn id="19" dur="500" fill="hold"/>
                                        <p:tgtEl>
                                          <p:spTgt spid="123953"/>
                                        </p:tgtEl>
                                        <p:attrNameLst>
                                          <p:attrName>ppt_x</p:attrName>
                                        </p:attrNameLst>
                                      </p:cBhvr>
                                      <p:tavLst>
                                        <p:tav tm="0">
                                          <p:val>
                                            <p:strVal val="0-#ppt_w/2"/>
                                          </p:val>
                                        </p:tav>
                                        <p:tav tm="100000">
                                          <p:val>
                                            <p:strVal val="#ppt_x"/>
                                          </p:val>
                                        </p:tav>
                                      </p:tavLst>
                                    </p:anim>
                                    <p:anim calcmode="lin" valueType="num">
                                      <p:cBhvr additive="base">
                                        <p:cTn id="20" dur="500" fill="hold"/>
                                        <p:tgtEl>
                                          <p:spTgt spid="12395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3944"/>
                                        </p:tgtEl>
                                        <p:attrNameLst>
                                          <p:attrName>style.visibility</p:attrName>
                                        </p:attrNameLst>
                                      </p:cBhvr>
                                      <p:to>
                                        <p:strVal val="visible"/>
                                      </p:to>
                                    </p:set>
                                    <p:anim calcmode="lin" valueType="num">
                                      <p:cBhvr additive="base">
                                        <p:cTn id="23" dur="500" fill="hold"/>
                                        <p:tgtEl>
                                          <p:spTgt spid="123944"/>
                                        </p:tgtEl>
                                        <p:attrNameLst>
                                          <p:attrName>ppt_x</p:attrName>
                                        </p:attrNameLst>
                                      </p:cBhvr>
                                      <p:tavLst>
                                        <p:tav tm="0">
                                          <p:val>
                                            <p:strVal val="0-#ppt_w/2"/>
                                          </p:val>
                                        </p:tav>
                                        <p:tav tm="100000">
                                          <p:val>
                                            <p:strVal val="#ppt_x"/>
                                          </p:val>
                                        </p:tav>
                                      </p:tavLst>
                                    </p:anim>
                                    <p:anim calcmode="lin" valueType="num">
                                      <p:cBhvr additive="base">
                                        <p:cTn id="24" dur="500" fill="hold"/>
                                        <p:tgtEl>
                                          <p:spTgt spid="12394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3945"/>
                                        </p:tgtEl>
                                        <p:attrNameLst>
                                          <p:attrName>style.visibility</p:attrName>
                                        </p:attrNameLst>
                                      </p:cBhvr>
                                      <p:to>
                                        <p:strVal val="visible"/>
                                      </p:to>
                                    </p:set>
                                    <p:anim calcmode="lin" valueType="num">
                                      <p:cBhvr additive="base">
                                        <p:cTn id="27" dur="500" fill="hold"/>
                                        <p:tgtEl>
                                          <p:spTgt spid="123945"/>
                                        </p:tgtEl>
                                        <p:attrNameLst>
                                          <p:attrName>ppt_x</p:attrName>
                                        </p:attrNameLst>
                                      </p:cBhvr>
                                      <p:tavLst>
                                        <p:tav tm="0">
                                          <p:val>
                                            <p:strVal val="0-#ppt_w/2"/>
                                          </p:val>
                                        </p:tav>
                                        <p:tav tm="100000">
                                          <p:val>
                                            <p:strVal val="#ppt_x"/>
                                          </p:val>
                                        </p:tav>
                                      </p:tavLst>
                                    </p:anim>
                                    <p:anim calcmode="lin" valueType="num">
                                      <p:cBhvr additive="base">
                                        <p:cTn id="28" dur="500" fill="hold"/>
                                        <p:tgtEl>
                                          <p:spTgt spid="12394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3943"/>
                                        </p:tgtEl>
                                        <p:attrNameLst>
                                          <p:attrName>style.visibility</p:attrName>
                                        </p:attrNameLst>
                                      </p:cBhvr>
                                      <p:to>
                                        <p:strVal val="visible"/>
                                      </p:to>
                                    </p:set>
                                    <p:anim calcmode="lin" valueType="num">
                                      <p:cBhvr additive="base">
                                        <p:cTn id="31" dur="500" fill="hold"/>
                                        <p:tgtEl>
                                          <p:spTgt spid="123943"/>
                                        </p:tgtEl>
                                        <p:attrNameLst>
                                          <p:attrName>ppt_x</p:attrName>
                                        </p:attrNameLst>
                                      </p:cBhvr>
                                      <p:tavLst>
                                        <p:tav tm="0">
                                          <p:val>
                                            <p:strVal val="0-#ppt_w/2"/>
                                          </p:val>
                                        </p:tav>
                                        <p:tav tm="100000">
                                          <p:val>
                                            <p:strVal val="#ppt_x"/>
                                          </p:val>
                                        </p:tav>
                                      </p:tavLst>
                                    </p:anim>
                                    <p:anim calcmode="lin" valueType="num">
                                      <p:cBhvr additive="base">
                                        <p:cTn id="32" dur="500" fill="hold"/>
                                        <p:tgtEl>
                                          <p:spTgt spid="12394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3942"/>
                                        </p:tgtEl>
                                        <p:attrNameLst>
                                          <p:attrName>style.visibility</p:attrName>
                                        </p:attrNameLst>
                                      </p:cBhvr>
                                      <p:to>
                                        <p:strVal val="visible"/>
                                      </p:to>
                                    </p:set>
                                    <p:anim calcmode="lin" valueType="num">
                                      <p:cBhvr additive="base">
                                        <p:cTn id="35" dur="500" fill="hold"/>
                                        <p:tgtEl>
                                          <p:spTgt spid="123942"/>
                                        </p:tgtEl>
                                        <p:attrNameLst>
                                          <p:attrName>ppt_x</p:attrName>
                                        </p:attrNameLst>
                                      </p:cBhvr>
                                      <p:tavLst>
                                        <p:tav tm="0">
                                          <p:val>
                                            <p:strVal val="0-#ppt_w/2"/>
                                          </p:val>
                                        </p:tav>
                                        <p:tav tm="100000">
                                          <p:val>
                                            <p:strVal val="#ppt_x"/>
                                          </p:val>
                                        </p:tav>
                                      </p:tavLst>
                                    </p:anim>
                                    <p:anim calcmode="lin" valueType="num">
                                      <p:cBhvr additive="base">
                                        <p:cTn id="36" dur="500" fill="hold"/>
                                        <p:tgtEl>
                                          <p:spTgt spid="12394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3933"/>
                                        </p:tgtEl>
                                        <p:attrNameLst>
                                          <p:attrName>style.visibility</p:attrName>
                                        </p:attrNameLst>
                                      </p:cBhvr>
                                      <p:to>
                                        <p:strVal val="visible"/>
                                      </p:to>
                                    </p:set>
                                    <p:anim calcmode="lin" valueType="num">
                                      <p:cBhvr additive="base">
                                        <p:cTn id="39" dur="500" fill="hold"/>
                                        <p:tgtEl>
                                          <p:spTgt spid="123933"/>
                                        </p:tgtEl>
                                        <p:attrNameLst>
                                          <p:attrName>ppt_x</p:attrName>
                                        </p:attrNameLst>
                                      </p:cBhvr>
                                      <p:tavLst>
                                        <p:tav tm="0">
                                          <p:val>
                                            <p:strVal val="0-#ppt_w/2"/>
                                          </p:val>
                                        </p:tav>
                                        <p:tav tm="100000">
                                          <p:val>
                                            <p:strVal val="#ppt_x"/>
                                          </p:val>
                                        </p:tav>
                                      </p:tavLst>
                                    </p:anim>
                                    <p:anim calcmode="lin" valueType="num">
                                      <p:cBhvr additive="base">
                                        <p:cTn id="40" dur="500" fill="hold"/>
                                        <p:tgtEl>
                                          <p:spTgt spid="12393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23934"/>
                                        </p:tgtEl>
                                        <p:attrNameLst>
                                          <p:attrName>style.visibility</p:attrName>
                                        </p:attrNameLst>
                                      </p:cBhvr>
                                      <p:to>
                                        <p:strVal val="visible"/>
                                      </p:to>
                                    </p:set>
                                    <p:anim calcmode="lin" valueType="num">
                                      <p:cBhvr additive="base">
                                        <p:cTn id="43" dur="500" fill="hold"/>
                                        <p:tgtEl>
                                          <p:spTgt spid="123934"/>
                                        </p:tgtEl>
                                        <p:attrNameLst>
                                          <p:attrName>ppt_x</p:attrName>
                                        </p:attrNameLst>
                                      </p:cBhvr>
                                      <p:tavLst>
                                        <p:tav tm="0">
                                          <p:val>
                                            <p:strVal val="0-#ppt_w/2"/>
                                          </p:val>
                                        </p:tav>
                                        <p:tav tm="100000">
                                          <p:val>
                                            <p:strVal val="#ppt_x"/>
                                          </p:val>
                                        </p:tav>
                                      </p:tavLst>
                                    </p:anim>
                                    <p:anim calcmode="lin" valueType="num">
                                      <p:cBhvr additive="base">
                                        <p:cTn id="44" dur="500" fill="hold"/>
                                        <p:tgtEl>
                                          <p:spTgt spid="12393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23935"/>
                                        </p:tgtEl>
                                        <p:attrNameLst>
                                          <p:attrName>style.visibility</p:attrName>
                                        </p:attrNameLst>
                                      </p:cBhvr>
                                      <p:to>
                                        <p:strVal val="visible"/>
                                      </p:to>
                                    </p:set>
                                    <p:anim calcmode="lin" valueType="num">
                                      <p:cBhvr additive="base">
                                        <p:cTn id="47" dur="500" fill="hold"/>
                                        <p:tgtEl>
                                          <p:spTgt spid="123935"/>
                                        </p:tgtEl>
                                        <p:attrNameLst>
                                          <p:attrName>ppt_x</p:attrName>
                                        </p:attrNameLst>
                                      </p:cBhvr>
                                      <p:tavLst>
                                        <p:tav tm="0">
                                          <p:val>
                                            <p:strVal val="0-#ppt_w/2"/>
                                          </p:val>
                                        </p:tav>
                                        <p:tav tm="100000">
                                          <p:val>
                                            <p:strVal val="#ppt_x"/>
                                          </p:val>
                                        </p:tav>
                                      </p:tavLst>
                                    </p:anim>
                                    <p:anim calcmode="lin" valueType="num">
                                      <p:cBhvr additive="base">
                                        <p:cTn id="48" dur="500" fill="hold"/>
                                        <p:tgtEl>
                                          <p:spTgt spid="12393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23936"/>
                                        </p:tgtEl>
                                        <p:attrNameLst>
                                          <p:attrName>style.visibility</p:attrName>
                                        </p:attrNameLst>
                                      </p:cBhvr>
                                      <p:to>
                                        <p:strVal val="visible"/>
                                      </p:to>
                                    </p:set>
                                    <p:anim calcmode="lin" valueType="num">
                                      <p:cBhvr additive="base">
                                        <p:cTn id="51" dur="500" fill="hold"/>
                                        <p:tgtEl>
                                          <p:spTgt spid="123936"/>
                                        </p:tgtEl>
                                        <p:attrNameLst>
                                          <p:attrName>ppt_x</p:attrName>
                                        </p:attrNameLst>
                                      </p:cBhvr>
                                      <p:tavLst>
                                        <p:tav tm="0">
                                          <p:val>
                                            <p:strVal val="0-#ppt_w/2"/>
                                          </p:val>
                                        </p:tav>
                                        <p:tav tm="100000">
                                          <p:val>
                                            <p:strVal val="#ppt_x"/>
                                          </p:val>
                                        </p:tav>
                                      </p:tavLst>
                                    </p:anim>
                                    <p:anim calcmode="lin" valueType="num">
                                      <p:cBhvr additive="base">
                                        <p:cTn id="52" dur="500" fill="hold"/>
                                        <p:tgtEl>
                                          <p:spTgt spid="12393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23932"/>
                                        </p:tgtEl>
                                        <p:attrNameLst>
                                          <p:attrName>style.visibility</p:attrName>
                                        </p:attrNameLst>
                                      </p:cBhvr>
                                      <p:to>
                                        <p:strVal val="visible"/>
                                      </p:to>
                                    </p:set>
                                    <p:anim calcmode="lin" valueType="num">
                                      <p:cBhvr additive="base">
                                        <p:cTn id="55" dur="500" fill="hold"/>
                                        <p:tgtEl>
                                          <p:spTgt spid="123932"/>
                                        </p:tgtEl>
                                        <p:attrNameLst>
                                          <p:attrName>ppt_x</p:attrName>
                                        </p:attrNameLst>
                                      </p:cBhvr>
                                      <p:tavLst>
                                        <p:tav tm="0">
                                          <p:val>
                                            <p:strVal val="0-#ppt_w/2"/>
                                          </p:val>
                                        </p:tav>
                                        <p:tav tm="100000">
                                          <p:val>
                                            <p:strVal val="#ppt_x"/>
                                          </p:val>
                                        </p:tav>
                                      </p:tavLst>
                                    </p:anim>
                                    <p:anim calcmode="lin" valueType="num">
                                      <p:cBhvr additive="base">
                                        <p:cTn id="56" dur="500" fill="hold"/>
                                        <p:tgtEl>
                                          <p:spTgt spid="123932"/>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23931"/>
                                        </p:tgtEl>
                                        <p:attrNameLst>
                                          <p:attrName>style.visibility</p:attrName>
                                        </p:attrNameLst>
                                      </p:cBhvr>
                                      <p:to>
                                        <p:strVal val="visible"/>
                                      </p:to>
                                    </p:set>
                                    <p:anim calcmode="lin" valueType="num">
                                      <p:cBhvr additive="base">
                                        <p:cTn id="59" dur="500" fill="hold"/>
                                        <p:tgtEl>
                                          <p:spTgt spid="123931"/>
                                        </p:tgtEl>
                                        <p:attrNameLst>
                                          <p:attrName>ppt_x</p:attrName>
                                        </p:attrNameLst>
                                      </p:cBhvr>
                                      <p:tavLst>
                                        <p:tav tm="0">
                                          <p:val>
                                            <p:strVal val="0-#ppt_w/2"/>
                                          </p:val>
                                        </p:tav>
                                        <p:tav tm="100000">
                                          <p:val>
                                            <p:strVal val="#ppt_x"/>
                                          </p:val>
                                        </p:tav>
                                      </p:tavLst>
                                    </p:anim>
                                    <p:anim calcmode="lin" valueType="num">
                                      <p:cBhvr additive="base">
                                        <p:cTn id="60" dur="500" fill="hold"/>
                                        <p:tgtEl>
                                          <p:spTgt spid="12393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23930"/>
                                        </p:tgtEl>
                                        <p:attrNameLst>
                                          <p:attrName>style.visibility</p:attrName>
                                        </p:attrNameLst>
                                      </p:cBhvr>
                                      <p:to>
                                        <p:strVal val="visible"/>
                                      </p:to>
                                    </p:set>
                                    <p:anim calcmode="lin" valueType="num">
                                      <p:cBhvr additive="base">
                                        <p:cTn id="63" dur="500" fill="hold"/>
                                        <p:tgtEl>
                                          <p:spTgt spid="123930"/>
                                        </p:tgtEl>
                                        <p:attrNameLst>
                                          <p:attrName>ppt_x</p:attrName>
                                        </p:attrNameLst>
                                      </p:cBhvr>
                                      <p:tavLst>
                                        <p:tav tm="0">
                                          <p:val>
                                            <p:strVal val="0-#ppt_w/2"/>
                                          </p:val>
                                        </p:tav>
                                        <p:tav tm="100000">
                                          <p:val>
                                            <p:strVal val="#ppt_x"/>
                                          </p:val>
                                        </p:tav>
                                      </p:tavLst>
                                    </p:anim>
                                    <p:anim calcmode="lin" valueType="num">
                                      <p:cBhvr additive="base">
                                        <p:cTn id="64" dur="500" fill="hold"/>
                                        <p:tgtEl>
                                          <p:spTgt spid="12393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23929"/>
                                        </p:tgtEl>
                                        <p:attrNameLst>
                                          <p:attrName>style.visibility</p:attrName>
                                        </p:attrNameLst>
                                      </p:cBhvr>
                                      <p:to>
                                        <p:strVal val="visible"/>
                                      </p:to>
                                    </p:set>
                                    <p:anim calcmode="lin" valueType="num">
                                      <p:cBhvr additive="base">
                                        <p:cTn id="67" dur="500" fill="hold"/>
                                        <p:tgtEl>
                                          <p:spTgt spid="123929"/>
                                        </p:tgtEl>
                                        <p:attrNameLst>
                                          <p:attrName>ppt_x</p:attrName>
                                        </p:attrNameLst>
                                      </p:cBhvr>
                                      <p:tavLst>
                                        <p:tav tm="0">
                                          <p:val>
                                            <p:strVal val="0-#ppt_w/2"/>
                                          </p:val>
                                        </p:tav>
                                        <p:tav tm="100000">
                                          <p:val>
                                            <p:strVal val="#ppt_x"/>
                                          </p:val>
                                        </p:tav>
                                      </p:tavLst>
                                    </p:anim>
                                    <p:anim calcmode="lin" valueType="num">
                                      <p:cBhvr additive="base">
                                        <p:cTn id="68" dur="500" fill="hold"/>
                                        <p:tgtEl>
                                          <p:spTgt spid="123929"/>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23909"/>
                                        </p:tgtEl>
                                        <p:attrNameLst>
                                          <p:attrName>style.visibility</p:attrName>
                                        </p:attrNameLst>
                                      </p:cBhvr>
                                      <p:to>
                                        <p:strVal val="visible"/>
                                      </p:to>
                                    </p:set>
                                    <p:anim calcmode="lin" valueType="num">
                                      <p:cBhvr additive="base">
                                        <p:cTn id="71" dur="500" fill="hold"/>
                                        <p:tgtEl>
                                          <p:spTgt spid="123909"/>
                                        </p:tgtEl>
                                        <p:attrNameLst>
                                          <p:attrName>ppt_x</p:attrName>
                                        </p:attrNameLst>
                                      </p:cBhvr>
                                      <p:tavLst>
                                        <p:tav tm="0">
                                          <p:val>
                                            <p:strVal val="0-#ppt_w/2"/>
                                          </p:val>
                                        </p:tav>
                                        <p:tav tm="100000">
                                          <p:val>
                                            <p:strVal val="#ppt_x"/>
                                          </p:val>
                                        </p:tav>
                                      </p:tavLst>
                                    </p:anim>
                                    <p:anim calcmode="lin" valueType="num">
                                      <p:cBhvr additive="base">
                                        <p:cTn id="72" dur="500" fill="hold"/>
                                        <p:tgtEl>
                                          <p:spTgt spid="12390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23911"/>
                                        </p:tgtEl>
                                        <p:attrNameLst>
                                          <p:attrName>style.visibility</p:attrName>
                                        </p:attrNameLst>
                                      </p:cBhvr>
                                      <p:to>
                                        <p:strVal val="visible"/>
                                      </p:to>
                                    </p:set>
                                    <p:anim calcmode="lin" valueType="num">
                                      <p:cBhvr additive="base">
                                        <p:cTn id="75" dur="500" fill="hold"/>
                                        <p:tgtEl>
                                          <p:spTgt spid="123911"/>
                                        </p:tgtEl>
                                        <p:attrNameLst>
                                          <p:attrName>ppt_x</p:attrName>
                                        </p:attrNameLst>
                                      </p:cBhvr>
                                      <p:tavLst>
                                        <p:tav tm="0">
                                          <p:val>
                                            <p:strVal val="0-#ppt_w/2"/>
                                          </p:val>
                                        </p:tav>
                                        <p:tav tm="100000">
                                          <p:val>
                                            <p:strVal val="#ppt_x"/>
                                          </p:val>
                                        </p:tav>
                                      </p:tavLst>
                                    </p:anim>
                                    <p:anim calcmode="lin" valueType="num">
                                      <p:cBhvr additive="base">
                                        <p:cTn id="76" dur="500" fill="hold"/>
                                        <p:tgtEl>
                                          <p:spTgt spid="12391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23912"/>
                                        </p:tgtEl>
                                        <p:attrNameLst>
                                          <p:attrName>style.visibility</p:attrName>
                                        </p:attrNameLst>
                                      </p:cBhvr>
                                      <p:to>
                                        <p:strVal val="visible"/>
                                      </p:to>
                                    </p:set>
                                    <p:anim calcmode="lin" valueType="num">
                                      <p:cBhvr additive="base">
                                        <p:cTn id="79" dur="500" fill="hold"/>
                                        <p:tgtEl>
                                          <p:spTgt spid="123912"/>
                                        </p:tgtEl>
                                        <p:attrNameLst>
                                          <p:attrName>ppt_x</p:attrName>
                                        </p:attrNameLst>
                                      </p:cBhvr>
                                      <p:tavLst>
                                        <p:tav tm="0">
                                          <p:val>
                                            <p:strVal val="0-#ppt_w/2"/>
                                          </p:val>
                                        </p:tav>
                                        <p:tav tm="100000">
                                          <p:val>
                                            <p:strVal val="#ppt_x"/>
                                          </p:val>
                                        </p:tav>
                                      </p:tavLst>
                                    </p:anim>
                                    <p:anim calcmode="lin" valueType="num">
                                      <p:cBhvr additive="base">
                                        <p:cTn id="80" dur="500" fill="hold"/>
                                        <p:tgtEl>
                                          <p:spTgt spid="12391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123913"/>
                                        </p:tgtEl>
                                        <p:attrNameLst>
                                          <p:attrName>style.visibility</p:attrName>
                                        </p:attrNameLst>
                                      </p:cBhvr>
                                      <p:to>
                                        <p:strVal val="visible"/>
                                      </p:to>
                                    </p:set>
                                    <p:anim calcmode="lin" valueType="num">
                                      <p:cBhvr additive="base">
                                        <p:cTn id="83" dur="500" fill="hold"/>
                                        <p:tgtEl>
                                          <p:spTgt spid="123913"/>
                                        </p:tgtEl>
                                        <p:attrNameLst>
                                          <p:attrName>ppt_x</p:attrName>
                                        </p:attrNameLst>
                                      </p:cBhvr>
                                      <p:tavLst>
                                        <p:tav tm="0">
                                          <p:val>
                                            <p:strVal val="0-#ppt_w/2"/>
                                          </p:val>
                                        </p:tav>
                                        <p:tav tm="100000">
                                          <p:val>
                                            <p:strVal val="#ppt_x"/>
                                          </p:val>
                                        </p:tav>
                                      </p:tavLst>
                                    </p:anim>
                                    <p:anim calcmode="lin" valueType="num">
                                      <p:cBhvr additive="base">
                                        <p:cTn id="84" dur="500" fill="hold"/>
                                        <p:tgtEl>
                                          <p:spTgt spid="12391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123914"/>
                                        </p:tgtEl>
                                        <p:attrNameLst>
                                          <p:attrName>style.visibility</p:attrName>
                                        </p:attrNameLst>
                                      </p:cBhvr>
                                      <p:to>
                                        <p:strVal val="visible"/>
                                      </p:to>
                                    </p:set>
                                    <p:anim calcmode="lin" valueType="num">
                                      <p:cBhvr additive="base">
                                        <p:cTn id="87" dur="500" fill="hold"/>
                                        <p:tgtEl>
                                          <p:spTgt spid="123914"/>
                                        </p:tgtEl>
                                        <p:attrNameLst>
                                          <p:attrName>ppt_x</p:attrName>
                                        </p:attrNameLst>
                                      </p:cBhvr>
                                      <p:tavLst>
                                        <p:tav tm="0">
                                          <p:val>
                                            <p:strVal val="0-#ppt_w/2"/>
                                          </p:val>
                                        </p:tav>
                                        <p:tav tm="100000">
                                          <p:val>
                                            <p:strVal val="#ppt_x"/>
                                          </p:val>
                                        </p:tav>
                                      </p:tavLst>
                                    </p:anim>
                                    <p:anim calcmode="lin" valueType="num">
                                      <p:cBhvr additive="base">
                                        <p:cTn id="88" dur="500" fill="hold"/>
                                        <p:tgtEl>
                                          <p:spTgt spid="123914"/>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123915"/>
                                        </p:tgtEl>
                                        <p:attrNameLst>
                                          <p:attrName>style.visibility</p:attrName>
                                        </p:attrNameLst>
                                      </p:cBhvr>
                                      <p:to>
                                        <p:strVal val="visible"/>
                                      </p:to>
                                    </p:set>
                                    <p:anim calcmode="lin" valueType="num">
                                      <p:cBhvr additive="base">
                                        <p:cTn id="91" dur="500" fill="hold"/>
                                        <p:tgtEl>
                                          <p:spTgt spid="123915"/>
                                        </p:tgtEl>
                                        <p:attrNameLst>
                                          <p:attrName>ppt_x</p:attrName>
                                        </p:attrNameLst>
                                      </p:cBhvr>
                                      <p:tavLst>
                                        <p:tav tm="0">
                                          <p:val>
                                            <p:strVal val="0-#ppt_w/2"/>
                                          </p:val>
                                        </p:tav>
                                        <p:tav tm="100000">
                                          <p:val>
                                            <p:strVal val="#ppt_x"/>
                                          </p:val>
                                        </p:tav>
                                      </p:tavLst>
                                    </p:anim>
                                    <p:anim calcmode="lin" valueType="num">
                                      <p:cBhvr additive="base">
                                        <p:cTn id="92" dur="500" fill="hold"/>
                                        <p:tgtEl>
                                          <p:spTgt spid="12391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23916"/>
                                        </p:tgtEl>
                                        <p:attrNameLst>
                                          <p:attrName>style.visibility</p:attrName>
                                        </p:attrNameLst>
                                      </p:cBhvr>
                                      <p:to>
                                        <p:strVal val="visible"/>
                                      </p:to>
                                    </p:set>
                                    <p:anim calcmode="lin" valueType="num">
                                      <p:cBhvr additive="base">
                                        <p:cTn id="95" dur="500" fill="hold"/>
                                        <p:tgtEl>
                                          <p:spTgt spid="123916"/>
                                        </p:tgtEl>
                                        <p:attrNameLst>
                                          <p:attrName>ppt_x</p:attrName>
                                        </p:attrNameLst>
                                      </p:cBhvr>
                                      <p:tavLst>
                                        <p:tav tm="0">
                                          <p:val>
                                            <p:strVal val="0-#ppt_w/2"/>
                                          </p:val>
                                        </p:tav>
                                        <p:tav tm="100000">
                                          <p:val>
                                            <p:strVal val="#ppt_x"/>
                                          </p:val>
                                        </p:tav>
                                      </p:tavLst>
                                    </p:anim>
                                    <p:anim calcmode="lin" valueType="num">
                                      <p:cBhvr additive="base">
                                        <p:cTn id="96" dur="500" fill="hold"/>
                                        <p:tgtEl>
                                          <p:spTgt spid="12391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123917"/>
                                        </p:tgtEl>
                                        <p:attrNameLst>
                                          <p:attrName>style.visibility</p:attrName>
                                        </p:attrNameLst>
                                      </p:cBhvr>
                                      <p:to>
                                        <p:strVal val="visible"/>
                                      </p:to>
                                    </p:set>
                                    <p:anim calcmode="lin" valueType="num">
                                      <p:cBhvr additive="base">
                                        <p:cTn id="99" dur="500" fill="hold"/>
                                        <p:tgtEl>
                                          <p:spTgt spid="123917"/>
                                        </p:tgtEl>
                                        <p:attrNameLst>
                                          <p:attrName>ppt_x</p:attrName>
                                        </p:attrNameLst>
                                      </p:cBhvr>
                                      <p:tavLst>
                                        <p:tav tm="0">
                                          <p:val>
                                            <p:strVal val="0-#ppt_w/2"/>
                                          </p:val>
                                        </p:tav>
                                        <p:tav tm="100000">
                                          <p:val>
                                            <p:strVal val="#ppt_x"/>
                                          </p:val>
                                        </p:tav>
                                      </p:tavLst>
                                    </p:anim>
                                    <p:anim calcmode="lin" valueType="num">
                                      <p:cBhvr additive="base">
                                        <p:cTn id="100" dur="500" fill="hold"/>
                                        <p:tgtEl>
                                          <p:spTgt spid="123917"/>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123921"/>
                                        </p:tgtEl>
                                        <p:attrNameLst>
                                          <p:attrName>style.visibility</p:attrName>
                                        </p:attrNameLst>
                                      </p:cBhvr>
                                      <p:to>
                                        <p:strVal val="visible"/>
                                      </p:to>
                                    </p:set>
                                    <p:anim calcmode="lin" valueType="num">
                                      <p:cBhvr additive="base">
                                        <p:cTn id="103" dur="500" fill="hold"/>
                                        <p:tgtEl>
                                          <p:spTgt spid="123921"/>
                                        </p:tgtEl>
                                        <p:attrNameLst>
                                          <p:attrName>ppt_x</p:attrName>
                                        </p:attrNameLst>
                                      </p:cBhvr>
                                      <p:tavLst>
                                        <p:tav tm="0">
                                          <p:val>
                                            <p:strVal val="0-#ppt_w/2"/>
                                          </p:val>
                                        </p:tav>
                                        <p:tav tm="100000">
                                          <p:val>
                                            <p:strVal val="#ppt_x"/>
                                          </p:val>
                                        </p:tav>
                                      </p:tavLst>
                                    </p:anim>
                                    <p:anim calcmode="lin" valueType="num">
                                      <p:cBhvr additive="base">
                                        <p:cTn id="104" dur="500" fill="hold"/>
                                        <p:tgtEl>
                                          <p:spTgt spid="123921"/>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123922"/>
                                        </p:tgtEl>
                                        <p:attrNameLst>
                                          <p:attrName>style.visibility</p:attrName>
                                        </p:attrNameLst>
                                      </p:cBhvr>
                                      <p:to>
                                        <p:strVal val="visible"/>
                                      </p:to>
                                    </p:set>
                                    <p:anim calcmode="lin" valueType="num">
                                      <p:cBhvr additive="base">
                                        <p:cTn id="107" dur="500" fill="hold"/>
                                        <p:tgtEl>
                                          <p:spTgt spid="123922"/>
                                        </p:tgtEl>
                                        <p:attrNameLst>
                                          <p:attrName>ppt_x</p:attrName>
                                        </p:attrNameLst>
                                      </p:cBhvr>
                                      <p:tavLst>
                                        <p:tav tm="0">
                                          <p:val>
                                            <p:strVal val="0-#ppt_w/2"/>
                                          </p:val>
                                        </p:tav>
                                        <p:tav tm="100000">
                                          <p:val>
                                            <p:strVal val="#ppt_x"/>
                                          </p:val>
                                        </p:tav>
                                      </p:tavLst>
                                    </p:anim>
                                    <p:anim calcmode="lin" valueType="num">
                                      <p:cBhvr additive="base">
                                        <p:cTn id="108" dur="500" fill="hold"/>
                                        <p:tgtEl>
                                          <p:spTgt spid="123922"/>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123923"/>
                                        </p:tgtEl>
                                        <p:attrNameLst>
                                          <p:attrName>style.visibility</p:attrName>
                                        </p:attrNameLst>
                                      </p:cBhvr>
                                      <p:to>
                                        <p:strVal val="visible"/>
                                      </p:to>
                                    </p:set>
                                    <p:anim calcmode="lin" valueType="num">
                                      <p:cBhvr additive="base">
                                        <p:cTn id="111" dur="500" fill="hold"/>
                                        <p:tgtEl>
                                          <p:spTgt spid="123923"/>
                                        </p:tgtEl>
                                        <p:attrNameLst>
                                          <p:attrName>ppt_x</p:attrName>
                                        </p:attrNameLst>
                                      </p:cBhvr>
                                      <p:tavLst>
                                        <p:tav tm="0">
                                          <p:val>
                                            <p:strVal val="0-#ppt_w/2"/>
                                          </p:val>
                                        </p:tav>
                                        <p:tav tm="100000">
                                          <p:val>
                                            <p:strVal val="#ppt_x"/>
                                          </p:val>
                                        </p:tav>
                                      </p:tavLst>
                                    </p:anim>
                                    <p:anim calcmode="lin" valueType="num">
                                      <p:cBhvr additive="base">
                                        <p:cTn id="112" dur="500" fill="hold"/>
                                        <p:tgtEl>
                                          <p:spTgt spid="123923"/>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123924"/>
                                        </p:tgtEl>
                                        <p:attrNameLst>
                                          <p:attrName>style.visibility</p:attrName>
                                        </p:attrNameLst>
                                      </p:cBhvr>
                                      <p:to>
                                        <p:strVal val="visible"/>
                                      </p:to>
                                    </p:set>
                                    <p:anim calcmode="lin" valueType="num">
                                      <p:cBhvr additive="base">
                                        <p:cTn id="115" dur="500" fill="hold"/>
                                        <p:tgtEl>
                                          <p:spTgt spid="123924"/>
                                        </p:tgtEl>
                                        <p:attrNameLst>
                                          <p:attrName>ppt_x</p:attrName>
                                        </p:attrNameLst>
                                      </p:cBhvr>
                                      <p:tavLst>
                                        <p:tav tm="0">
                                          <p:val>
                                            <p:strVal val="0-#ppt_w/2"/>
                                          </p:val>
                                        </p:tav>
                                        <p:tav tm="100000">
                                          <p:val>
                                            <p:strVal val="#ppt_x"/>
                                          </p:val>
                                        </p:tav>
                                      </p:tavLst>
                                    </p:anim>
                                    <p:anim calcmode="lin" valueType="num">
                                      <p:cBhvr additive="base">
                                        <p:cTn id="116" dur="500" fill="hold"/>
                                        <p:tgtEl>
                                          <p:spTgt spid="123924"/>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123940"/>
                                        </p:tgtEl>
                                        <p:attrNameLst>
                                          <p:attrName>style.visibility</p:attrName>
                                        </p:attrNameLst>
                                      </p:cBhvr>
                                      <p:to>
                                        <p:strVal val="visible"/>
                                      </p:to>
                                    </p:set>
                                    <p:anim calcmode="lin" valueType="num">
                                      <p:cBhvr additive="base">
                                        <p:cTn id="119" dur="500" fill="hold"/>
                                        <p:tgtEl>
                                          <p:spTgt spid="123940"/>
                                        </p:tgtEl>
                                        <p:attrNameLst>
                                          <p:attrName>ppt_x</p:attrName>
                                        </p:attrNameLst>
                                      </p:cBhvr>
                                      <p:tavLst>
                                        <p:tav tm="0">
                                          <p:val>
                                            <p:strVal val="0-#ppt_w/2"/>
                                          </p:val>
                                        </p:tav>
                                        <p:tav tm="100000">
                                          <p:val>
                                            <p:strVal val="#ppt_x"/>
                                          </p:val>
                                        </p:tav>
                                      </p:tavLst>
                                    </p:anim>
                                    <p:anim calcmode="lin" valueType="num">
                                      <p:cBhvr additive="base">
                                        <p:cTn id="120" dur="500" fill="hold"/>
                                        <p:tgtEl>
                                          <p:spTgt spid="123940"/>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123941"/>
                                        </p:tgtEl>
                                        <p:attrNameLst>
                                          <p:attrName>style.visibility</p:attrName>
                                        </p:attrNameLst>
                                      </p:cBhvr>
                                      <p:to>
                                        <p:strVal val="visible"/>
                                      </p:to>
                                    </p:set>
                                    <p:anim calcmode="lin" valueType="num">
                                      <p:cBhvr additive="base">
                                        <p:cTn id="123" dur="500" fill="hold"/>
                                        <p:tgtEl>
                                          <p:spTgt spid="123941"/>
                                        </p:tgtEl>
                                        <p:attrNameLst>
                                          <p:attrName>ppt_x</p:attrName>
                                        </p:attrNameLst>
                                      </p:cBhvr>
                                      <p:tavLst>
                                        <p:tav tm="0">
                                          <p:val>
                                            <p:strVal val="0-#ppt_w/2"/>
                                          </p:val>
                                        </p:tav>
                                        <p:tav tm="100000">
                                          <p:val>
                                            <p:strVal val="#ppt_x"/>
                                          </p:val>
                                        </p:tav>
                                      </p:tavLst>
                                    </p:anim>
                                    <p:anim calcmode="lin" valueType="num">
                                      <p:cBhvr additive="base">
                                        <p:cTn id="124" dur="500" fill="hold"/>
                                        <p:tgtEl>
                                          <p:spTgt spid="123941"/>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123952"/>
                                        </p:tgtEl>
                                        <p:attrNameLst>
                                          <p:attrName>style.visibility</p:attrName>
                                        </p:attrNameLst>
                                      </p:cBhvr>
                                      <p:to>
                                        <p:strVal val="visible"/>
                                      </p:to>
                                    </p:set>
                                    <p:anim calcmode="lin" valueType="num">
                                      <p:cBhvr additive="base">
                                        <p:cTn id="127" dur="500" fill="hold"/>
                                        <p:tgtEl>
                                          <p:spTgt spid="123952"/>
                                        </p:tgtEl>
                                        <p:attrNameLst>
                                          <p:attrName>ppt_x</p:attrName>
                                        </p:attrNameLst>
                                      </p:cBhvr>
                                      <p:tavLst>
                                        <p:tav tm="0">
                                          <p:val>
                                            <p:strVal val="0-#ppt_w/2"/>
                                          </p:val>
                                        </p:tav>
                                        <p:tav tm="100000">
                                          <p:val>
                                            <p:strVal val="#ppt_x"/>
                                          </p:val>
                                        </p:tav>
                                      </p:tavLst>
                                    </p:anim>
                                    <p:anim calcmode="lin" valueType="num">
                                      <p:cBhvr additive="base">
                                        <p:cTn id="128" dur="500" fill="hold"/>
                                        <p:tgtEl>
                                          <p:spTgt spid="123952"/>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 presetClass="entr" presetSubtype="10" fill="hold" nodeType="clickEffect">
                                  <p:stCondLst>
                                    <p:cond delay="0"/>
                                  </p:stCondLst>
                                  <p:childTnLst>
                                    <p:set>
                                      <p:cBhvr>
                                        <p:cTn id="132" dur="1" fill="hold">
                                          <p:stCondLst>
                                            <p:cond delay="0"/>
                                          </p:stCondLst>
                                        </p:cTn>
                                        <p:tgtEl>
                                          <p:spTgt spid="123906">
                                            <p:txEl>
                                              <p:pRg st="2" end="2"/>
                                            </p:txEl>
                                          </p:spTgt>
                                        </p:tgtEl>
                                        <p:attrNameLst>
                                          <p:attrName>style.visibility</p:attrName>
                                        </p:attrNameLst>
                                      </p:cBhvr>
                                      <p:to>
                                        <p:strVal val="visible"/>
                                      </p:to>
                                    </p:set>
                                    <p:animEffect transition="in" filter="checkerboard(across)">
                                      <p:cBhvr>
                                        <p:cTn id="133" dur="500"/>
                                        <p:tgtEl>
                                          <p:spTgt spid="123906">
                                            <p:txEl>
                                              <p:pRg st="2" end="2"/>
                                            </p:txEl>
                                          </p:spTgt>
                                        </p:tgtEl>
                                      </p:cBhvr>
                                    </p:animEffect>
                                  </p:childTnLst>
                                </p:cTn>
                              </p:par>
                              <p:par>
                                <p:cTn id="134" presetID="5" presetClass="entr" presetSubtype="10" fill="hold" nodeType="withEffect">
                                  <p:stCondLst>
                                    <p:cond delay="0"/>
                                  </p:stCondLst>
                                  <p:childTnLst>
                                    <p:set>
                                      <p:cBhvr>
                                        <p:cTn id="135" dur="1" fill="hold">
                                          <p:stCondLst>
                                            <p:cond delay="0"/>
                                          </p:stCondLst>
                                        </p:cTn>
                                        <p:tgtEl>
                                          <p:spTgt spid="123906">
                                            <p:txEl>
                                              <p:pRg st="3" end="3"/>
                                            </p:txEl>
                                          </p:spTgt>
                                        </p:tgtEl>
                                        <p:attrNameLst>
                                          <p:attrName>style.visibility</p:attrName>
                                        </p:attrNameLst>
                                      </p:cBhvr>
                                      <p:to>
                                        <p:strVal val="visible"/>
                                      </p:to>
                                    </p:set>
                                    <p:animEffect transition="in" filter="checkerboard(across)">
                                      <p:cBhvr>
                                        <p:cTn id="136" dur="500"/>
                                        <p:tgtEl>
                                          <p:spTgt spid="123906">
                                            <p:txEl>
                                              <p:pRg st="3" end="3"/>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123946"/>
                                        </p:tgtEl>
                                        <p:attrNameLst>
                                          <p:attrName>style.visibility</p:attrName>
                                        </p:attrNameLst>
                                      </p:cBhvr>
                                      <p:to>
                                        <p:strVal val="visible"/>
                                      </p:to>
                                    </p:set>
                                    <p:anim calcmode="lin" valueType="num">
                                      <p:cBhvr additive="base">
                                        <p:cTn id="141" dur="500" fill="hold"/>
                                        <p:tgtEl>
                                          <p:spTgt spid="123946"/>
                                        </p:tgtEl>
                                        <p:attrNameLst>
                                          <p:attrName>ppt_x</p:attrName>
                                        </p:attrNameLst>
                                      </p:cBhvr>
                                      <p:tavLst>
                                        <p:tav tm="0">
                                          <p:val>
                                            <p:strVal val="0-#ppt_w/2"/>
                                          </p:val>
                                        </p:tav>
                                        <p:tav tm="100000">
                                          <p:val>
                                            <p:strVal val="#ppt_x"/>
                                          </p:val>
                                        </p:tav>
                                      </p:tavLst>
                                    </p:anim>
                                    <p:anim calcmode="lin" valueType="num">
                                      <p:cBhvr additive="base">
                                        <p:cTn id="142" dur="500" fill="hold"/>
                                        <p:tgtEl>
                                          <p:spTgt spid="123946"/>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123947"/>
                                        </p:tgtEl>
                                        <p:attrNameLst>
                                          <p:attrName>style.visibility</p:attrName>
                                        </p:attrNameLst>
                                      </p:cBhvr>
                                      <p:to>
                                        <p:strVal val="visible"/>
                                      </p:to>
                                    </p:set>
                                    <p:anim calcmode="lin" valueType="num">
                                      <p:cBhvr additive="base">
                                        <p:cTn id="145" dur="500" fill="hold"/>
                                        <p:tgtEl>
                                          <p:spTgt spid="123947"/>
                                        </p:tgtEl>
                                        <p:attrNameLst>
                                          <p:attrName>ppt_x</p:attrName>
                                        </p:attrNameLst>
                                      </p:cBhvr>
                                      <p:tavLst>
                                        <p:tav tm="0">
                                          <p:val>
                                            <p:strVal val="0-#ppt_w/2"/>
                                          </p:val>
                                        </p:tav>
                                        <p:tav tm="100000">
                                          <p:val>
                                            <p:strVal val="#ppt_x"/>
                                          </p:val>
                                        </p:tav>
                                      </p:tavLst>
                                    </p:anim>
                                    <p:anim calcmode="lin" valueType="num">
                                      <p:cBhvr additive="base">
                                        <p:cTn id="146" dur="500" fill="hold"/>
                                        <p:tgtEl>
                                          <p:spTgt spid="123947"/>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123948"/>
                                        </p:tgtEl>
                                        <p:attrNameLst>
                                          <p:attrName>style.visibility</p:attrName>
                                        </p:attrNameLst>
                                      </p:cBhvr>
                                      <p:to>
                                        <p:strVal val="visible"/>
                                      </p:to>
                                    </p:set>
                                    <p:anim calcmode="lin" valueType="num">
                                      <p:cBhvr additive="base">
                                        <p:cTn id="149" dur="500" fill="hold"/>
                                        <p:tgtEl>
                                          <p:spTgt spid="123948"/>
                                        </p:tgtEl>
                                        <p:attrNameLst>
                                          <p:attrName>ppt_x</p:attrName>
                                        </p:attrNameLst>
                                      </p:cBhvr>
                                      <p:tavLst>
                                        <p:tav tm="0">
                                          <p:val>
                                            <p:strVal val="0-#ppt_w/2"/>
                                          </p:val>
                                        </p:tav>
                                        <p:tav tm="100000">
                                          <p:val>
                                            <p:strVal val="#ppt_x"/>
                                          </p:val>
                                        </p:tav>
                                      </p:tavLst>
                                    </p:anim>
                                    <p:anim calcmode="lin" valueType="num">
                                      <p:cBhvr additive="base">
                                        <p:cTn id="150" dur="500" fill="hold"/>
                                        <p:tgtEl>
                                          <p:spTgt spid="123948"/>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123949"/>
                                        </p:tgtEl>
                                        <p:attrNameLst>
                                          <p:attrName>style.visibility</p:attrName>
                                        </p:attrNameLst>
                                      </p:cBhvr>
                                      <p:to>
                                        <p:strVal val="visible"/>
                                      </p:to>
                                    </p:set>
                                    <p:anim calcmode="lin" valueType="num">
                                      <p:cBhvr additive="base">
                                        <p:cTn id="153" dur="500" fill="hold"/>
                                        <p:tgtEl>
                                          <p:spTgt spid="123949"/>
                                        </p:tgtEl>
                                        <p:attrNameLst>
                                          <p:attrName>ppt_x</p:attrName>
                                        </p:attrNameLst>
                                      </p:cBhvr>
                                      <p:tavLst>
                                        <p:tav tm="0">
                                          <p:val>
                                            <p:strVal val="0-#ppt_w/2"/>
                                          </p:val>
                                        </p:tav>
                                        <p:tav tm="100000">
                                          <p:val>
                                            <p:strVal val="#ppt_x"/>
                                          </p:val>
                                        </p:tav>
                                      </p:tavLst>
                                    </p:anim>
                                    <p:anim calcmode="lin" valueType="num">
                                      <p:cBhvr additive="base">
                                        <p:cTn id="154" dur="500" fill="hold"/>
                                        <p:tgtEl>
                                          <p:spTgt spid="123949"/>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123955"/>
                                        </p:tgtEl>
                                        <p:attrNameLst>
                                          <p:attrName>style.visibility</p:attrName>
                                        </p:attrNameLst>
                                      </p:cBhvr>
                                      <p:to>
                                        <p:strVal val="visible"/>
                                      </p:to>
                                    </p:set>
                                    <p:anim calcmode="lin" valueType="num">
                                      <p:cBhvr additive="base">
                                        <p:cTn id="157" dur="500" fill="hold"/>
                                        <p:tgtEl>
                                          <p:spTgt spid="123955"/>
                                        </p:tgtEl>
                                        <p:attrNameLst>
                                          <p:attrName>ppt_x</p:attrName>
                                        </p:attrNameLst>
                                      </p:cBhvr>
                                      <p:tavLst>
                                        <p:tav tm="0">
                                          <p:val>
                                            <p:strVal val="0-#ppt_w/2"/>
                                          </p:val>
                                        </p:tav>
                                        <p:tav tm="100000">
                                          <p:val>
                                            <p:strVal val="#ppt_x"/>
                                          </p:val>
                                        </p:tav>
                                      </p:tavLst>
                                    </p:anim>
                                    <p:anim calcmode="lin" valueType="num">
                                      <p:cBhvr additive="base">
                                        <p:cTn id="158" dur="500" fill="hold"/>
                                        <p:tgtEl>
                                          <p:spTgt spid="123955"/>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123956"/>
                                        </p:tgtEl>
                                        <p:attrNameLst>
                                          <p:attrName>style.visibility</p:attrName>
                                        </p:attrNameLst>
                                      </p:cBhvr>
                                      <p:to>
                                        <p:strVal val="visible"/>
                                      </p:to>
                                    </p:set>
                                    <p:anim calcmode="lin" valueType="num">
                                      <p:cBhvr additive="base">
                                        <p:cTn id="161" dur="500" fill="hold"/>
                                        <p:tgtEl>
                                          <p:spTgt spid="123956"/>
                                        </p:tgtEl>
                                        <p:attrNameLst>
                                          <p:attrName>ppt_x</p:attrName>
                                        </p:attrNameLst>
                                      </p:cBhvr>
                                      <p:tavLst>
                                        <p:tav tm="0">
                                          <p:val>
                                            <p:strVal val="0-#ppt_w/2"/>
                                          </p:val>
                                        </p:tav>
                                        <p:tav tm="100000">
                                          <p:val>
                                            <p:strVal val="#ppt_x"/>
                                          </p:val>
                                        </p:tav>
                                      </p:tavLst>
                                    </p:anim>
                                    <p:anim calcmode="lin" valueType="num">
                                      <p:cBhvr additive="base">
                                        <p:cTn id="162" dur="500" fill="hold"/>
                                        <p:tgtEl>
                                          <p:spTgt spid="123956"/>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123957"/>
                                        </p:tgtEl>
                                        <p:attrNameLst>
                                          <p:attrName>style.visibility</p:attrName>
                                        </p:attrNameLst>
                                      </p:cBhvr>
                                      <p:to>
                                        <p:strVal val="visible"/>
                                      </p:to>
                                    </p:set>
                                    <p:anim calcmode="lin" valueType="num">
                                      <p:cBhvr additive="base">
                                        <p:cTn id="165" dur="500" fill="hold"/>
                                        <p:tgtEl>
                                          <p:spTgt spid="123957"/>
                                        </p:tgtEl>
                                        <p:attrNameLst>
                                          <p:attrName>ppt_x</p:attrName>
                                        </p:attrNameLst>
                                      </p:cBhvr>
                                      <p:tavLst>
                                        <p:tav tm="0">
                                          <p:val>
                                            <p:strVal val="0-#ppt_w/2"/>
                                          </p:val>
                                        </p:tav>
                                        <p:tav tm="100000">
                                          <p:val>
                                            <p:strVal val="#ppt_x"/>
                                          </p:val>
                                        </p:tav>
                                      </p:tavLst>
                                    </p:anim>
                                    <p:anim calcmode="lin" valueType="num">
                                      <p:cBhvr additive="base">
                                        <p:cTn id="166" dur="500" fill="hold"/>
                                        <p:tgtEl>
                                          <p:spTgt spid="123957"/>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123937"/>
                                        </p:tgtEl>
                                        <p:attrNameLst>
                                          <p:attrName>style.visibility</p:attrName>
                                        </p:attrNameLst>
                                      </p:cBhvr>
                                      <p:to>
                                        <p:strVal val="visible"/>
                                      </p:to>
                                    </p:set>
                                    <p:anim calcmode="lin" valueType="num">
                                      <p:cBhvr additive="base">
                                        <p:cTn id="169" dur="500" fill="hold"/>
                                        <p:tgtEl>
                                          <p:spTgt spid="123937"/>
                                        </p:tgtEl>
                                        <p:attrNameLst>
                                          <p:attrName>ppt_x</p:attrName>
                                        </p:attrNameLst>
                                      </p:cBhvr>
                                      <p:tavLst>
                                        <p:tav tm="0">
                                          <p:val>
                                            <p:strVal val="0-#ppt_w/2"/>
                                          </p:val>
                                        </p:tav>
                                        <p:tav tm="100000">
                                          <p:val>
                                            <p:strVal val="#ppt_x"/>
                                          </p:val>
                                        </p:tav>
                                      </p:tavLst>
                                    </p:anim>
                                    <p:anim calcmode="lin" valueType="num">
                                      <p:cBhvr additive="base">
                                        <p:cTn id="170" dur="500" fill="hold"/>
                                        <p:tgtEl>
                                          <p:spTgt spid="123937"/>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123938"/>
                                        </p:tgtEl>
                                        <p:attrNameLst>
                                          <p:attrName>style.visibility</p:attrName>
                                        </p:attrNameLst>
                                      </p:cBhvr>
                                      <p:to>
                                        <p:strVal val="visible"/>
                                      </p:to>
                                    </p:set>
                                    <p:anim calcmode="lin" valueType="num">
                                      <p:cBhvr additive="base">
                                        <p:cTn id="173" dur="500" fill="hold"/>
                                        <p:tgtEl>
                                          <p:spTgt spid="123938"/>
                                        </p:tgtEl>
                                        <p:attrNameLst>
                                          <p:attrName>ppt_x</p:attrName>
                                        </p:attrNameLst>
                                      </p:cBhvr>
                                      <p:tavLst>
                                        <p:tav tm="0">
                                          <p:val>
                                            <p:strVal val="0-#ppt_w/2"/>
                                          </p:val>
                                        </p:tav>
                                        <p:tav tm="100000">
                                          <p:val>
                                            <p:strVal val="#ppt_x"/>
                                          </p:val>
                                        </p:tav>
                                      </p:tavLst>
                                    </p:anim>
                                    <p:anim calcmode="lin" valueType="num">
                                      <p:cBhvr additive="base">
                                        <p:cTn id="174" dur="500" fill="hold"/>
                                        <p:tgtEl>
                                          <p:spTgt spid="123938"/>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123939"/>
                                        </p:tgtEl>
                                        <p:attrNameLst>
                                          <p:attrName>style.visibility</p:attrName>
                                        </p:attrNameLst>
                                      </p:cBhvr>
                                      <p:to>
                                        <p:strVal val="visible"/>
                                      </p:to>
                                    </p:set>
                                    <p:anim calcmode="lin" valueType="num">
                                      <p:cBhvr additive="base">
                                        <p:cTn id="177" dur="500" fill="hold"/>
                                        <p:tgtEl>
                                          <p:spTgt spid="123939"/>
                                        </p:tgtEl>
                                        <p:attrNameLst>
                                          <p:attrName>ppt_x</p:attrName>
                                        </p:attrNameLst>
                                      </p:cBhvr>
                                      <p:tavLst>
                                        <p:tav tm="0">
                                          <p:val>
                                            <p:strVal val="0-#ppt_w/2"/>
                                          </p:val>
                                        </p:tav>
                                        <p:tav tm="100000">
                                          <p:val>
                                            <p:strVal val="#ppt_x"/>
                                          </p:val>
                                        </p:tav>
                                      </p:tavLst>
                                    </p:anim>
                                    <p:anim calcmode="lin" valueType="num">
                                      <p:cBhvr additive="base">
                                        <p:cTn id="178" dur="500" fill="hold"/>
                                        <p:tgtEl>
                                          <p:spTgt spid="123939"/>
                                        </p:tgtEl>
                                        <p:attrNameLst>
                                          <p:attrName>ppt_y</p:attrName>
                                        </p:attrNameLst>
                                      </p:cBhvr>
                                      <p:tavLst>
                                        <p:tav tm="0">
                                          <p:val>
                                            <p:strVal val="#ppt_y"/>
                                          </p:val>
                                        </p:tav>
                                        <p:tav tm="100000">
                                          <p:val>
                                            <p:strVal val="#ppt_y"/>
                                          </p:val>
                                        </p:tav>
                                      </p:tavLst>
                                    </p:anim>
                                  </p:childTnLst>
                                </p:cTn>
                              </p:par>
                              <p:par>
                                <p:cTn id="179" presetID="2" presetClass="entr" presetSubtype="8" fill="hold" grpId="0" nodeType="withEffect">
                                  <p:stCondLst>
                                    <p:cond delay="0"/>
                                  </p:stCondLst>
                                  <p:childTnLst>
                                    <p:set>
                                      <p:cBhvr>
                                        <p:cTn id="180" dur="1" fill="hold">
                                          <p:stCondLst>
                                            <p:cond delay="0"/>
                                          </p:stCondLst>
                                        </p:cTn>
                                        <p:tgtEl>
                                          <p:spTgt spid="123918"/>
                                        </p:tgtEl>
                                        <p:attrNameLst>
                                          <p:attrName>style.visibility</p:attrName>
                                        </p:attrNameLst>
                                      </p:cBhvr>
                                      <p:to>
                                        <p:strVal val="visible"/>
                                      </p:to>
                                    </p:set>
                                    <p:anim calcmode="lin" valueType="num">
                                      <p:cBhvr additive="base">
                                        <p:cTn id="181" dur="500" fill="hold"/>
                                        <p:tgtEl>
                                          <p:spTgt spid="123918"/>
                                        </p:tgtEl>
                                        <p:attrNameLst>
                                          <p:attrName>ppt_x</p:attrName>
                                        </p:attrNameLst>
                                      </p:cBhvr>
                                      <p:tavLst>
                                        <p:tav tm="0">
                                          <p:val>
                                            <p:strVal val="0-#ppt_w/2"/>
                                          </p:val>
                                        </p:tav>
                                        <p:tav tm="100000">
                                          <p:val>
                                            <p:strVal val="#ppt_x"/>
                                          </p:val>
                                        </p:tav>
                                      </p:tavLst>
                                    </p:anim>
                                    <p:anim calcmode="lin" valueType="num">
                                      <p:cBhvr additive="base">
                                        <p:cTn id="182" dur="500" fill="hold"/>
                                        <p:tgtEl>
                                          <p:spTgt spid="123918"/>
                                        </p:tgtEl>
                                        <p:attrNameLst>
                                          <p:attrName>ppt_y</p:attrName>
                                        </p:attrNameLst>
                                      </p:cBhvr>
                                      <p:tavLst>
                                        <p:tav tm="0">
                                          <p:val>
                                            <p:strVal val="#ppt_y"/>
                                          </p:val>
                                        </p:tav>
                                        <p:tav tm="100000">
                                          <p:val>
                                            <p:strVal val="#ppt_y"/>
                                          </p:val>
                                        </p:tav>
                                      </p:tavLst>
                                    </p:anim>
                                  </p:childTnLst>
                                </p:cTn>
                              </p:par>
                              <p:par>
                                <p:cTn id="183" presetID="2" presetClass="entr" presetSubtype="8" fill="hold" grpId="0" nodeType="withEffect">
                                  <p:stCondLst>
                                    <p:cond delay="0"/>
                                  </p:stCondLst>
                                  <p:childTnLst>
                                    <p:set>
                                      <p:cBhvr>
                                        <p:cTn id="184" dur="1" fill="hold">
                                          <p:stCondLst>
                                            <p:cond delay="0"/>
                                          </p:stCondLst>
                                        </p:cTn>
                                        <p:tgtEl>
                                          <p:spTgt spid="123919"/>
                                        </p:tgtEl>
                                        <p:attrNameLst>
                                          <p:attrName>style.visibility</p:attrName>
                                        </p:attrNameLst>
                                      </p:cBhvr>
                                      <p:to>
                                        <p:strVal val="visible"/>
                                      </p:to>
                                    </p:set>
                                    <p:anim calcmode="lin" valueType="num">
                                      <p:cBhvr additive="base">
                                        <p:cTn id="185" dur="500" fill="hold"/>
                                        <p:tgtEl>
                                          <p:spTgt spid="123919"/>
                                        </p:tgtEl>
                                        <p:attrNameLst>
                                          <p:attrName>ppt_x</p:attrName>
                                        </p:attrNameLst>
                                      </p:cBhvr>
                                      <p:tavLst>
                                        <p:tav tm="0">
                                          <p:val>
                                            <p:strVal val="0-#ppt_w/2"/>
                                          </p:val>
                                        </p:tav>
                                        <p:tav tm="100000">
                                          <p:val>
                                            <p:strVal val="#ppt_x"/>
                                          </p:val>
                                        </p:tav>
                                      </p:tavLst>
                                    </p:anim>
                                    <p:anim calcmode="lin" valueType="num">
                                      <p:cBhvr additive="base">
                                        <p:cTn id="186" dur="500" fill="hold"/>
                                        <p:tgtEl>
                                          <p:spTgt spid="123919"/>
                                        </p:tgtEl>
                                        <p:attrNameLst>
                                          <p:attrName>ppt_y</p:attrName>
                                        </p:attrNameLst>
                                      </p:cBhvr>
                                      <p:tavLst>
                                        <p:tav tm="0">
                                          <p:val>
                                            <p:strVal val="#ppt_y"/>
                                          </p:val>
                                        </p:tav>
                                        <p:tav tm="100000">
                                          <p:val>
                                            <p:strVal val="#ppt_y"/>
                                          </p:val>
                                        </p:tav>
                                      </p:tavLst>
                                    </p:anim>
                                  </p:childTnLst>
                                </p:cTn>
                              </p:par>
                              <p:par>
                                <p:cTn id="187" presetID="2" presetClass="entr" presetSubtype="8" fill="hold" grpId="0" nodeType="withEffect">
                                  <p:stCondLst>
                                    <p:cond delay="0"/>
                                  </p:stCondLst>
                                  <p:childTnLst>
                                    <p:set>
                                      <p:cBhvr>
                                        <p:cTn id="188" dur="1" fill="hold">
                                          <p:stCondLst>
                                            <p:cond delay="0"/>
                                          </p:stCondLst>
                                        </p:cTn>
                                        <p:tgtEl>
                                          <p:spTgt spid="123920"/>
                                        </p:tgtEl>
                                        <p:attrNameLst>
                                          <p:attrName>style.visibility</p:attrName>
                                        </p:attrNameLst>
                                      </p:cBhvr>
                                      <p:to>
                                        <p:strVal val="visible"/>
                                      </p:to>
                                    </p:set>
                                    <p:anim calcmode="lin" valueType="num">
                                      <p:cBhvr additive="base">
                                        <p:cTn id="189" dur="500" fill="hold"/>
                                        <p:tgtEl>
                                          <p:spTgt spid="123920"/>
                                        </p:tgtEl>
                                        <p:attrNameLst>
                                          <p:attrName>ppt_x</p:attrName>
                                        </p:attrNameLst>
                                      </p:cBhvr>
                                      <p:tavLst>
                                        <p:tav tm="0">
                                          <p:val>
                                            <p:strVal val="0-#ppt_w/2"/>
                                          </p:val>
                                        </p:tav>
                                        <p:tav tm="100000">
                                          <p:val>
                                            <p:strVal val="#ppt_x"/>
                                          </p:val>
                                        </p:tav>
                                      </p:tavLst>
                                    </p:anim>
                                    <p:anim calcmode="lin" valueType="num">
                                      <p:cBhvr additive="base">
                                        <p:cTn id="190" dur="500" fill="hold"/>
                                        <p:tgtEl>
                                          <p:spTgt spid="123920"/>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123925"/>
                                        </p:tgtEl>
                                        <p:attrNameLst>
                                          <p:attrName>style.visibility</p:attrName>
                                        </p:attrNameLst>
                                      </p:cBhvr>
                                      <p:to>
                                        <p:strVal val="visible"/>
                                      </p:to>
                                    </p:set>
                                    <p:anim calcmode="lin" valueType="num">
                                      <p:cBhvr additive="base">
                                        <p:cTn id="193" dur="500" fill="hold"/>
                                        <p:tgtEl>
                                          <p:spTgt spid="123925"/>
                                        </p:tgtEl>
                                        <p:attrNameLst>
                                          <p:attrName>ppt_x</p:attrName>
                                        </p:attrNameLst>
                                      </p:cBhvr>
                                      <p:tavLst>
                                        <p:tav tm="0">
                                          <p:val>
                                            <p:strVal val="0-#ppt_w/2"/>
                                          </p:val>
                                        </p:tav>
                                        <p:tav tm="100000">
                                          <p:val>
                                            <p:strVal val="#ppt_x"/>
                                          </p:val>
                                        </p:tav>
                                      </p:tavLst>
                                    </p:anim>
                                    <p:anim calcmode="lin" valueType="num">
                                      <p:cBhvr additive="base">
                                        <p:cTn id="194" dur="500" fill="hold"/>
                                        <p:tgtEl>
                                          <p:spTgt spid="123925"/>
                                        </p:tgtEl>
                                        <p:attrNameLst>
                                          <p:attrName>ppt_y</p:attrName>
                                        </p:attrNameLst>
                                      </p:cBhvr>
                                      <p:tavLst>
                                        <p:tav tm="0">
                                          <p:val>
                                            <p:strVal val="#ppt_y"/>
                                          </p:val>
                                        </p:tav>
                                        <p:tav tm="100000">
                                          <p:val>
                                            <p:strVal val="#ppt_y"/>
                                          </p:val>
                                        </p:tav>
                                      </p:tavLst>
                                    </p:anim>
                                  </p:childTnLst>
                                </p:cTn>
                              </p:par>
                              <p:par>
                                <p:cTn id="195" presetID="2" presetClass="entr" presetSubtype="8" fill="hold" grpId="0" nodeType="withEffect">
                                  <p:stCondLst>
                                    <p:cond delay="0"/>
                                  </p:stCondLst>
                                  <p:childTnLst>
                                    <p:set>
                                      <p:cBhvr>
                                        <p:cTn id="196" dur="1" fill="hold">
                                          <p:stCondLst>
                                            <p:cond delay="0"/>
                                          </p:stCondLst>
                                        </p:cTn>
                                        <p:tgtEl>
                                          <p:spTgt spid="123926"/>
                                        </p:tgtEl>
                                        <p:attrNameLst>
                                          <p:attrName>style.visibility</p:attrName>
                                        </p:attrNameLst>
                                      </p:cBhvr>
                                      <p:to>
                                        <p:strVal val="visible"/>
                                      </p:to>
                                    </p:set>
                                    <p:anim calcmode="lin" valueType="num">
                                      <p:cBhvr additive="base">
                                        <p:cTn id="197" dur="500" fill="hold"/>
                                        <p:tgtEl>
                                          <p:spTgt spid="123926"/>
                                        </p:tgtEl>
                                        <p:attrNameLst>
                                          <p:attrName>ppt_x</p:attrName>
                                        </p:attrNameLst>
                                      </p:cBhvr>
                                      <p:tavLst>
                                        <p:tav tm="0">
                                          <p:val>
                                            <p:strVal val="0-#ppt_w/2"/>
                                          </p:val>
                                        </p:tav>
                                        <p:tav tm="100000">
                                          <p:val>
                                            <p:strVal val="#ppt_x"/>
                                          </p:val>
                                        </p:tav>
                                      </p:tavLst>
                                    </p:anim>
                                    <p:anim calcmode="lin" valueType="num">
                                      <p:cBhvr additive="base">
                                        <p:cTn id="198" dur="500" fill="hold"/>
                                        <p:tgtEl>
                                          <p:spTgt spid="123926"/>
                                        </p:tgtEl>
                                        <p:attrNameLst>
                                          <p:attrName>ppt_y</p:attrName>
                                        </p:attrNameLst>
                                      </p:cBhvr>
                                      <p:tavLst>
                                        <p:tav tm="0">
                                          <p:val>
                                            <p:strVal val="#ppt_y"/>
                                          </p:val>
                                        </p:tav>
                                        <p:tav tm="100000">
                                          <p:val>
                                            <p:strVal val="#ppt_y"/>
                                          </p:val>
                                        </p:tav>
                                      </p:tavLst>
                                    </p:anim>
                                  </p:childTnLst>
                                </p:cTn>
                              </p:par>
                              <p:par>
                                <p:cTn id="199" presetID="2" presetClass="entr" presetSubtype="8" fill="hold" grpId="0" nodeType="withEffect">
                                  <p:stCondLst>
                                    <p:cond delay="0"/>
                                  </p:stCondLst>
                                  <p:childTnLst>
                                    <p:set>
                                      <p:cBhvr>
                                        <p:cTn id="200" dur="1" fill="hold">
                                          <p:stCondLst>
                                            <p:cond delay="0"/>
                                          </p:stCondLst>
                                        </p:cTn>
                                        <p:tgtEl>
                                          <p:spTgt spid="123927"/>
                                        </p:tgtEl>
                                        <p:attrNameLst>
                                          <p:attrName>style.visibility</p:attrName>
                                        </p:attrNameLst>
                                      </p:cBhvr>
                                      <p:to>
                                        <p:strVal val="visible"/>
                                      </p:to>
                                    </p:set>
                                    <p:anim calcmode="lin" valueType="num">
                                      <p:cBhvr additive="base">
                                        <p:cTn id="201" dur="500" fill="hold"/>
                                        <p:tgtEl>
                                          <p:spTgt spid="123927"/>
                                        </p:tgtEl>
                                        <p:attrNameLst>
                                          <p:attrName>ppt_x</p:attrName>
                                        </p:attrNameLst>
                                      </p:cBhvr>
                                      <p:tavLst>
                                        <p:tav tm="0">
                                          <p:val>
                                            <p:strVal val="0-#ppt_w/2"/>
                                          </p:val>
                                        </p:tav>
                                        <p:tav tm="100000">
                                          <p:val>
                                            <p:strVal val="#ppt_x"/>
                                          </p:val>
                                        </p:tav>
                                      </p:tavLst>
                                    </p:anim>
                                    <p:anim calcmode="lin" valueType="num">
                                      <p:cBhvr additive="base">
                                        <p:cTn id="202" dur="500" fill="hold"/>
                                        <p:tgtEl>
                                          <p:spTgt spid="123927"/>
                                        </p:tgtEl>
                                        <p:attrNameLst>
                                          <p:attrName>ppt_y</p:attrName>
                                        </p:attrNameLst>
                                      </p:cBhvr>
                                      <p:tavLst>
                                        <p:tav tm="0">
                                          <p:val>
                                            <p:strVal val="#ppt_y"/>
                                          </p:val>
                                        </p:tav>
                                        <p:tav tm="100000">
                                          <p:val>
                                            <p:strVal val="#ppt_y"/>
                                          </p:val>
                                        </p:tav>
                                      </p:tavLst>
                                    </p:anim>
                                  </p:childTnLst>
                                </p:cTn>
                              </p:par>
                              <p:par>
                                <p:cTn id="203" presetID="2" presetClass="entr" presetSubtype="8" fill="hold" grpId="0" nodeType="withEffect">
                                  <p:stCondLst>
                                    <p:cond delay="0"/>
                                  </p:stCondLst>
                                  <p:childTnLst>
                                    <p:set>
                                      <p:cBhvr>
                                        <p:cTn id="204" dur="1" fill="hold">
                                          <p:stCondLst>
                                            <p:cond delay="0"/>
                                          </p:stCondLst>
                                        </p:cTn>
                                        <p:tgtEl>
                                          <p:spTgt spid="123928"/>
                                        </p:tgtEl>
                                        <p:attrNameLst>
                                          <p:attrName>style.visibility</p:attrName>
                                        </p:attrNameLst>
                                      </p:cBhvr>
                                      <p:to>
                                        <p:strVal val="visible"/>
                                      </p:to>
                                    </p:set>
                                    <p:anim calcmode="lin" valueType="num">
                                      <p:cBhvr additive="base">
                                        <p:cTn id="205" dur="500" fill="hold"/>
                                        <p:tgtEl>
                                          <p:spTgt spid="123928"/>
                                        </p:tgtEl>
                                        <p:attrNameLst>
                                          <p:attrName>ppt_x</p:attrName>
                                        </p:attrNameLst>
                                      </p:cBhvr>
                                      <p:tavLst>
                                        <p:tav tm="0">
                                          <p:val>
                                            <p:strVal val="0-#ppt_w/2"/>
                                          </p:val>
                                        </p:tav>
                                        <p:tav tm="100000">
                                          <p:val>
                                            <p:strVal val="#ppt_x"/>
                                          </p:val>
                                        </p:tav>
                                      </p:tavLst>
                                    </p:anim>
                                    <p:anim calcmode="lin" valueType="num">
                                      <p:cBhvr additive="base">
                                        <p:cTn id="206" dur="500" fill="hold"/>
                                        <p:tgtEl>
                                          <p:spTgt spid="123928"/>
                                        </p:tgtEl>
                                        <p:attrNameLst>
                                          <p:attrName>ppt_y</p:attrName>
                                        </p:attrNameLst>
                                      </p:cBhvr>
                                      <p:tavLst>
                                        <p:tav tm="0">
                                          <p:val>
                                            <p:strVal val="#ppt_y"/>
                                          </p:val>
                                        </p:tav>
                                        <p:tav tm="100000">
                                          <p:val>
                                            <p:strVal val="#ppt_y"/>
                                          </p:val>
                                        </p:tav>
                                      </p:tavLst>
                                    </p:anim>
                                  </p:childTnLst>
                                </p:cTn>
                              </p:par>
                              <p:par>
                                <p:cTn id="207" presetID="2" presetClass="entr" presetSubtype="8" fill="hold" grpId="0" nodeType="withEffect">
                                  <p:stCondLst>
                                    <p:cond delay="0"/>
                                  </p:stCondLst>
                                  <p:childTnLst>
                                    <p:set>
                                      <p:cBhvr>
                                        <p:cTn id="208" dur="1" fill="hold">
                                          <p:stCondLst>
                                            <p:cond delay="0"/>
                                          </p:stCondLst>
                                        </p:cTn>
                                        <p:tgtEl>
                                          <p:spTgt spid="123950"/>
                                        </p:tgtEl>
                                        <p:attrNameLst>
                                          <p:attrName>style.visibility</p:attrName>
                                        </p:attrNameLst>
                                      </p:cBhvr>
                                      <p:to>
                                        <p:strVal val="visible"/>
                                      </p:to>
                                    </p:set>
                                    <p:anim calcmode="lin" valueType="num">
                                      <p:cBhvr additive="base">
                                        <p:cTn id="209" dur="500" fill="hold"/>
                                        <p:tgtEl>
                                          <p:spTgt spid="123950"/>
                                        </p:tgtEl>
                                        <p:attrNameLst>
                                          <p:attrName>ppt_x</p:attrName>
                                        </p:attrNameLst>
                                      </p:cBhvr>
                                      <p:tavLst>
                                        <p:tav tm="0">
                                          <p:val>
                                            <p:strVal val="0-#ppt_w/2"/>
                                          </p:val>
                                        </p:tav>
                                        <p:tav tm="100000">
                                          <p:val>
                                            <p:strVal val="#ppt_x"/>
                                          </p:val>
                                        </p:tav>
                                      </p:tavLst>
                                    </p:anim>
                                    <p:anim calcmode="lin" valueType="num">
                                      <p:cBhvr additive="base">
                                        <p:cTn id="210" dur="500" fill="hold"/>
                                        <p:tgtEl>
                                          <p:spTgt spid="123950"/>
                                        </p:tgtEl>
                                        <p:attrNameLst>
                                          <p:attrName>ppt_y</p:attrName>
                                        </p:attrNameLst>
                                      </p:cBhvr>
                                      <p:tavLst>
                                        <p:tav tm="0">
                                          <p:val>
                                            <p:strVal val="#ppt_y"/>
                                          </p:val>
                                        </p:tav>
                                        <p:tav tm="100000">
                                          <p:val>
                                            <p:strVal val="#ppt_y"/>
                                          </p:val>
                                        </p:tav>
                                      </p:tavLst>
                                    </p:anim>
                                  </p:childTnLst>
                                </p:cTn>
                              </p:par>
                              <p:par>
                                <p:cTn id="211" presetID="2" presetClass="entr" presetSubtype="8" fill="hold" grpId="0" nodeType="withEffect">
                                  <p:stCondLst>
                                    <p:cond delay="0"/>
                                  </p:stCondLst>
                                  <p:childTnLst>
                                    <p:set>
                                      <p:cBhvr>
                                        <p:cTn id="212" dur="1" fill="hold">
                                          <p:stCondLst>
                                            <p:cond delay="0"/>
                                          </p:stCondLst>
                                        </p:cTn>
                                        <p:tgtEl>
                                          <p:spTgt spid="123951"/>
                                        </p:tgtEl>
                                        <p:attrNameLst>
                                          <p:attrName>style.visibility</p:attrName>
                                        </p:attrNameLst>
                                      </p:cBhvr>
                                      <p:to>
                                        <p:strVal val="visible"/>
                                      </p:to>
                                    </p:set>
                                    <p:anim calcmode="lin" valueType="num">
                                      <p:cBhvr additive="base">
                                        <p:cTn id="213" dur="500" fill="hold"/>
                                        <p:tgtEl>
                                          <p:spTgt spid="123951"/>
                                        </p:tgtEl>
                                        <p:attrNameLst>
                                          <p:attrName>ppt_x</p:attrName>
                                        </p:attrNameLst>
                                      </p:cBhvr>
                                      <p:tavLst>
                                        <p:tav tm="0">
                                          <p:val>
                                            <p:strVal val="0-#ppt_w/2"/>
                                          </p:val>
                                        </p:tav>
                                        <p:tav tm="100000">
                                          <p:val>
                                            <p:strVal val="#ppt_x"/>
                                          </p:val>
                                        </p:tav>
                                      </p:tavLst>
                                    </p:anim>
                                    <p:anim calcmode="lin" valueType="num">
                                      <p:cBhvr additive="base">
                                        <p:cTn id="214" dur="500" fill="hold"/>
                                        <p:tgtEl>
                                          <p:spTgt spid="1239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6" grpId="0" animBg="1"/>
      <p:bldP spid="123947" grpId="0" animBg="1"/>
      <p:bldP spid="123948" grpId="0" animBg="1"/>
      <p:bldP spid="123949" grpId="0" animBg="1"/>
      <p:bldP spid="123955" grpId="0" animBg="1"/>
      <p:bldP spid="123956" grpId="0" animBg="1"/>
      <p:bldP spid="123957" grpId="0" animBg="1"/>
      <p:bldP spid="123954" grpId="0" animBg="1"/>
      <p:bldP spid="123953" grpId="0" animBg="1"/>
      <p:bldP spid="123944" grpId="0" animBg="1"/>
      <p:bldP spid="123945" grpId="0" animBg="1"/>
      <p:bldP spid="123943" grpId="0" animBg="1"/>
      <p:bldP spid="123942" grpId="0" animBg="1"/>
      <p:bldP spid="123937" grpId="0" animBg="1"/>
      <p:bldP spid="123938" grpId="0" animBg="1"/>
      <p:bldP spid="123939" grpId="0" animBg="1"/>
      <p:bldP spid="123933" grpId="0" animBg="1"/>
      <p:bldP spid="123934" grpId="0" animBg="1"/>
      <p:bldP spid="123935" grpId="0" animBg="1"/>
      <p:bldP spid="123936" grpId="0" animBg="1"/>
      <p:bldP spid="123932" grpId="0" animBg="1"/>
      <p:bldP spid="123931" grpId="0" animBg="1"/>
      <p:bldP spid="123930" grpId="0" animBg="1"/>
      <p:bldP spid="123929" grpId="0" animBg="1"/>
      <p:bldP spid="123909" grpId="0" animBg="1"/>
      <p:bldP spid="123911" grpId="0" animBg="1"/>
      <p:bldP spid="123912" grpId="0" animBg="1"/>
      <p:bldP spid="123913" grpId="0" animBg="1"/>
      <p:bldP spid="123914" grpId="0" animBg="1"/>
      <p:bldP spid="123915" grpId="0" animBg="1"/>
      <p:bldP spid="123916" grpId="0" animBg="1"/>
      <p:bldP spid="123917" grpId="0" animBg="1"/>
      <p:bldP spid="123918" grpId="0" animBg="1"/>
      <p:bldP spid="123919" grpId="0" animBg="1"/>
      <p:bldP spid="123920" grpId="0" animBg="1"/>
      <p:bldP spid="123921" grpId="0" animBg="1"/>
      <p:bldP spid="123922" grpId="0" animBg="1"/>
      <p:bldP spid="123923" grpId="0" animBg="1"/>
      <p:bldP spid="123924" grpId="0" animBg="1"/>
      <p:bldP spid="123925" grpId="0" animBg="1"/>
      <p:bldP spid="123926" grpId="0" animBg="1"/>
      <p:bldP spid="123927" grpId="0" animBg="1"/>
      <p:bldP spid="123928" grpId="0" animBg="1"/>
      <p:bldP spid="123940" grpId="0" animBg="1"/>
      <p:bldP spid="123941" grpId="0" animBg="1"/>
      <p:bldP spid="123950" grpId="0" animBg="1"/>
      <p:bldP spid="123951" grpId="0" animBg="1"/>
      <p:bldP spid="123952"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Line 2"/>
          <p:cNvSpPr>
            <a:spLocks noChangeShapeType="1"/>
          </p:cNvSpPr>
          <p:nvPr/>
        </p:nvSpPr>
        <p:spPr bwMode="auto">
          <a:xfrm>
            <a:off x="7824788" y="5092700"/>
            <a:ext cx="152400" cy="457200"/>
          </a:xfrm>
          <a:prstGeom prst="line">
            <a:avLst/>
          </a:prstGeom>
          <a:noFill/>
          <a:ln w="38100" cap="rnd">
            <a:solidFill>
              <a:srgbClr val="009900"/>
            </a:solidFill>
            <a:prstDash val="sysDot"/>
            <a:round/>
            <a:headEnd/>
            <a:tailEnd/>
          </a:ln>
        </p:spPr>
        <p:txBody>
          <a:bodyPr wrap="none" anchor="ctr"/>
          <a:lstStyle/>
          <a:p>
            <a:endParaRPr lang="zh-CN" altLang="en-US"/>
          </a:p>
        </p:txBody>
      </p:sp>
      <p:sp>
        <p:nvSpPr>
          <p:cNvPr id="340995" name="Line 3"/>
          <p:cNvSpPr>
            <a:spLocks noChangeShapeType="1"/>
          </p:cNvSpPr>
          <p:nvPr/>
        </p:nvSpPr>
        <p:spPr bwMode="auto">
          <a:xfrm flipH="1">
            <a:off x="7519988" y="5016500"/>
            <a:ext cx="228600" cy="533400"/>
          </a:xfrm>
          <a:prstGeom prst="line">
            <a:avLst/>
          </a:prstGeom>
          <a:noFill/>
          <a:ln w="38100" cap="rnd">
            <a:solidFill>
              <a:srgbClr val="009900"/>
            </a:solidFill>
            <a:prstDash val="sysDot"/>
            <a:round/>
            <a:headEnd/>
            <a:tailEnd/>
          </a:ln>
        </p:spPr>
        <p:txBody>
          <a:bodyPr wrap="none" anchor="ctr"/>
          <a:lstStyle/>
          <a:p>
            <a:endParaRPr lang="zh-CN" altLang="en-US"/>
          </a:p>
        </p:txBody>
      </p:sp>
      <p:sp>
        <p:nvSpPr>
          <p:cNvPr id="340996" name="Line 4"/>
          <p:cNvSpPr>
            <a:spLocks noChangeShapeType="1"/>
          </p:cNvSpPr>
          <p:nvPr/>
        </p:nvSpPr>
        <p:spPr bwMode="auto">
          <a:xfrm>
            <a:off x="6986588" y="5092700"/>
            <a:ext cx="152400" cy="457200"/>
          </a:xfrm>
          <a:prstGeom prst="line">
            <a:avLst/>
          </a:prstGeom>
          <a:noFill/>
          <a:ln w="38100" cap="rnd">
            <a:solidFill>
              <a:srgbClr val="009900"/>
            </a:solidFill>
            <a:prstDash val="sysDot"/>
            <a:round/>
            <a:headEnd/>
            <a:tailEnd/>
          </a:ln>
        </p:spPr>
        <p:txBody>
          <a:bodyPr wrap="none" anchor="ctr"/>
          <a:lstStyle/>
          <a:p>
            <a:endParaRPr lang="zh-CN" altLang="en-US"/>
          </a:p>
        </p:txBody>
      </p:sp>
      <p:sp>
        <p:nvSpPr>
          <p:cNvPr id="340997" name="Line 5"/>
          <p:cNvSpPr>
            <a:spLocks noChangeShapeType="1"/>
          </p:cNvSpPr>
          <p:nvPr/>
        </p:nvSpPr>
        <p:spPr bwMode="auto">
          <a:xfrm flipH="1">
            <a:off x="6605588" y="5016500"/>
            <a:ext cx="304800" cy="533400"/>
          </a:xfrm>
          <a:prstGeom prst="line">
            <a:avLst/>
          </a:prstGeom>
          <a:noFill/>
          <a:ln w="38100" cap="rnd">
            <a:solidFill>
              <a:srgbClr val="009900"/>
            </a:solidFill>
            <a:prstDash val="sysDot"/>
            <a:round/>
            <a:headEnd/>
            <a:tailEnd/>
          </a:ln>
        </p:spPr>
        <p:txBody>
          <a:bodyPr wrap="none" anchor="ctr"/>
          <a:lstStyle/>
          <a:p>
            <a:endParaRPr lang="zh-CN" altLang="en-US"/>
          </a:p>
        </p:txBody>
      </p:sp>
      <p:sp>
        <p:nvSpPr>
          <p:cNvPr id="340998" name="Oval 6"/>
          <p:cNvSpPr>
            <a:spLocks noChangeArrowheads="1"/>
          </p:cNvSpPr>
          <p:nvPr/>
        </p:nvSpPr>
        <p:spPr bwMode="auto">
          <a:xfrm>
            <a:off x="6453188" y="53975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340999" name="Oval 7"/>
          <p:cNvSpPr>
            <a:spLocks noChangeArrowheads="1"/>
          </p:cNvSpPr>
          <p:nvPr/>
        </p:nvSpPr>
        <p:spPr bwMode="auto">
          <a:xfrm>
            <a:off x="6910388" y="53975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341000" name="Oval 8"/>
          <p:cNvSpPr>
            <a:spLocks noChangeArrowheads="1"/>
          </p:cNvSpPr>
          <p:nvPr/>
        </p:nvSpPr>
        <p:spPr bwMode="auto">
          <a:xfrm>
            <a:off x="7367588" y="53975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341001" name="Oval 9"/>
          <p:cNvSpPr>
            <a:spLocks noChangeArrowheads="1"/>
          </p:cNvSpPr>
          <p:nvPr/>
        </p:nvSpPr>
        <p:spPr bwMode="auto">
          <a:xfrm>
            <a:off x="7824788" y="53975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341002" name="Line 10"/>
          <p:cNvSpPr>
            <a:spLocks noChangeShapeType="1"/>
          </p:cNvSpPr>
          <p:nvPr/>
        </p:nvSpPr>
        <p:spPr bwMode="auto">
          <a:xfrm>
            <a:off x="5995988" y="5092700"/>
            <a:ext cx="152400" cy="457200"/>
          </a:xfrm>
          <a:prstGeom prst="line">
            <a:avLst/>
          </a:prstGeom>
          <a:noFill/>
          <a:ln w="38100" cap="rnd">
            <a:solidFill>
              <a:srgbClr val="009900"/>
            </a:solidFill>
            <a:prstDash val="sysDot"/>
            <a:round/>
            <a:headEnd/>
            <a:tailEnd/>
          </a:ln>
        </p:spPr>
        <p:txBody>
          <a:bodyPr wrap="none" anchor="ctr"/>
          <a:lstStyle/>
          <a:p>
            <a:endParaRPr lang="zh-CN" altLang="en-US"/>
          </a:p>
        </p:txBody>
      </p:sp>
      <p:sp>
        <p:nvSpPr>
          <p:cNvPr id="341003" name="Text Box 11"/>
          <p:cNvSpPr txBox="1">
            <a:spLocks noChangeArrowheads="1"/>
          </p:cNvSpPr>
          <p:nvPr/>
        </p:nvSpPr>
        <p:spPr bwMode="auto">
          <a:xfrm>
            <a:off x="685800" y="457200"/>
            <a:ext cx="7696200" cy="5730875"/>
          </a:xfrm>
          <a:prstGeom prst="rect">
            <a:avLst/>
          </a:prstGeom>
          <a:noFill/>
          <a:ln w="9525">
            <a:noFill/>
            <a:miter lim="800000"/>
            <a:headEnd/>
            <a:tailEnd/>
          </a:ln>
          <a:effectLst/>
        </p:spPr>
        <p:txBody>
          <a:bodyPr>
            <a:spAutoFit/>
          </a:bodyPr>
          <a:lstStyle/>
          <a:p>
            <a:pPr>
              <a:spcBef>
                <a:spcPct val="20000"/>
              </a:spcBef>
              <a:defRPr/>
            </a:pPr>
            <a:r>
              <a:rPr lang="zh-CN" altLang="en-US" sz="3200" i="0" u="sng" dirty="0">
                <a:solidFill>
                  <a:srgbClr val="FF3300"/>
                </a:solidFill>
                <a:effectLst>
                  <a:outerShdw blurRad="38100" dist="38100" dir="2700000" algn="tl">
                    <a:srgbClr val="C0C0C0"/>
                  </a:outerShdw>
                </a:effectLst>
                <a:latin typeface="+mn-lt"/>
                <a:ea typeface="仿宋_GB2312" pitchFamily="49" charset="-122"/>
              </a:rPr>
              <a:t>性质</a:t>
            </a:r>
            <a:r>
              <a:rPr lang="en-US" altLang="zh-CN" sz="3200" i="0" u="sng" dirty="0">
                <a:solidFill>
                  <a:srgbClr val="FF3300"/>
                </a:solidFill>
                <a:effectLst>
                  <a:outerShdw blurRad="38100" dist="38100" dir="2700000" algn="tl">
                    <a:srgbClr val="C0C0C0"/>
                  </a:outerShdw>
                </a:effectLst>
                <a:latin typeface="+mn-lt"/>
                <a:ea typeface="仿宋_GB2312" pitchFamily="49" charset="-122"/>
              </a:rPr>
              <a:t>4</a:t>
            </a:r>
            <a:r>
              <a:rPr lang="en-US" altLang="zh-CN" sz="3200" b="0" i="0" dirty="0">
                <a:latin typeface="+mn-lt"/>
                <a:ea typeface="仿宋_GB2312" pitchFamily="49" charset="-122"/>
              </a:rPr>
              <a:t>  </a:t>
            </a:r>
            <a:r>
              <a:rPr lang="zh-CN" altLang="en-US" sz="3200" i="0" dirty="0">
                <a:solidFill>
                  <a:srgbClr val="006600"/>
                </a:solidFill>
                <a:effectLst>
                  <a:outerShdw blurRad="38100" dist="38100" dir="2700000" algn="tl">
                    <a:srgbClr val="C0C0C0"/>
                  </a:outerShdw>
                </a:effectLst>
                <a:latin typeface="+mn-lt"/>
                <a:ea typeface="仿宋_GB2312" pitchFamily="49" charset="-122"/>
              </a:rPr>
              <a:t>具有</a:t>
            </a:r>
            <a:r>
              <a:rPr lang="en-US" altLang="zh-CN" sz="3200" dirty="0">
                <a:solidFill>
                  <a:schemeClr val="tx2"/>
                </a:solidFill>
                <a:effectLst>
                  <a:outerShdw blurRad="38100" dist="38100" dir="2700000" algn="tl">
                    <a:srgbClr val="C0C0C0"/>
                  </a:outerShdw>
                </a:effectLst>
                <a:latin typeface="+mn-lt"/>
                <a:ea typeface="仿宋_GB2312" pitchFamily="49" charset="-122"/>
              </a:rPr>
              <a:t>n </a:t>
            </a:r>
            <a:r>
              <a:rPr lang="en-US" altLang="zh-CN" sz="3200" i="0" dirty="0">
                <a:solidFill>
                  <a:schemeClr val="tx2"/>
                </a:solidFill>
                <a:effectLst>
                  <a:outerShdw blurRad="38100" dist="38100" dir="2700000" algn="tl">
                    <a:srgbClr val="C0C0C0"/>
                  </a:outerShdw>
                </a:effectLst>
                <a:latin typeface="+mn-lt"/>
                <a:ea typeface="仿宋_GB2312" pitchFamily="49" charset="-122"/>
              </a:rPr>
              <a:t>(</a:t>
            </a:r>
            <a:r>
              <a:rPr lang="en-US" altLang="zh-CN" sz="3200" dirty="0" smtClean="0">
                <a:solidFill>
                  <a:schemeClr val="tx2"/>
                </a:solidFill>
                <a:effectLst>
                  <a:outerShdw blurRad="38100" dist="38100" dir="2700000" algn="tl">
                    <a:srgbClr val="C0C0C0"/>
                  </a:outerShdw>
                </a:effectLst>
                <a:latin typeface="+mn-lt"/>
                <a:ea typeface="仿宋_GB2312" pitchFamily="49" charset="-122"/>
              </a:rPr>
              <a:t>n</a:t>
            </a:r>
            <a:r>
              <a:rPr lang="en-US" altLang="zh-CN" sz="3200" i="0" dirty="0" smtClean="0">
                <a:solidFill>
                  <a:schemeClr val="tx2"/>
                </a:solidFill>
                <a:effectLst>
                  <a:outerShdw blurRad="38100" dist="38100" dir="2700000" algn="tl">
                    <a:srgbClr val="C0C0C0"/>
                  </a:outerShdw>
                </a:effectLst>
                <a:latin typeface="+mn-lt"/>
                <a:ea typeface="仿宋_GB2312" pitchFamily="49" charset="-122"/>
                <a:sym typeface="Symbol" pitchFamily="18" charset="2"/>
              </a:rPr>
              <a:t></a:t>
            </a:r>
            <a:r>
              <a:rPr lang="en-US" altLang="zh-CN" sz="3200" i="0" dirty="0" smtClean="0">
                <a:solidFill>
                  <a:schemeClr val="tx2"/>
                </a:solidFill>
                <a:effectLst>
                  <a:outerShdw blurRad="38100" dist="38100" dir="2700000" algn="tl">
                    <a:srgbClr val="C0C0C0"/>
                  </a:outerShdw>
                </a:effectLst>
                <a:latin typeface="+mn-lt"/>
                <a:ea typeface="仿宋_GB2312" pitchFamily="49" charset="-122"/>
              </a:rPr>
              <a:t>0</a:t>
            </a:r>
            <a:r>
              <a:rPr lang="en-US" altLang="zh-CN" sz="3200" i="0" dirty="0">
                <a:solidFill>
                  <a:schemeClr val="tx2"/>
                </a:solidFill>
                <a:effectLst>
                  <a:outerShdw blurRad="38100" dist="38100" dir="2700000" algn="tl">
                    <a:srgbClr val="C0C0C0"/>
                  </a:outerShdw>
                </a:effectLst>
                <a:latin typeface="+mn-lt"/>
                <a:ea typeface="仿宋_GB2312" pitchFamily="49" charset="-122"/>
              </a:rPr>
              <a:t>)</a:t>
            </a:r>
            <a:r>
              <a:rPr lang="zh-CN" altLang="en-US" sz="3200" i="0" dirty="0">
                <a:solidFill>
                  <a:srgbClr val="006600"/>
                </a:solidFill>
                <a:effectLst>
                  <a:outerShdw blurRad="38100" dist="38100" dir="2700000" algn="tl">
                    <a:srgbClr val="C0C0C0"/>
                  </a:outerShdw>
                </a:effectLst>
                <a:latin typeface="+mn-lt"/>
                <a:ea typeface="仿宋_GB2312" pitchFamily="49" charset="-122"/>
              </a:rPr>
              <a:t>个结点的完全二叉树的高度为</a:t>
            </a:r>
            <a:r>
              <a:rPr lang="zh-CN" altLang="en-US" sz="3200" i="0" dirty="0">
                <a:solidFill>
                  <a:srgbClr val="FF3300"/>
                </a:solidFill>
                <a:effectLst>
                  <a:outerShdw blurRad="38100" dist="38100" dir="2700000" algn="tl">
                    <a:srgbClr val="C0C0C0"/>
                  </a:outerShdw>
                </a:effectLst>
                <a:latin typeface="+mn-lt"/>
                <a:ea typeface="仿宋_GB2312" pitchFamily="49" charset="-122"/>
                <a:sym typeface="Symbol" pitchFamily="18" charset="2"/>
              </a:rPr>
              <a:t></a:t>
            </a:r>
            <a:r>
              <a:rPr lang="en-US" altLang="zh-CN" sz="3200" i="0" dirty="0">
                <a:solidFill>
                  <a:srgbClr val="FF3300"/>
                </a:solidFill>
                <a:effectLst>
                  <a:outerShdw blurRad="38100" dist="38100" dir="2700000" algn="tl">
                    <a:srgbClr val="C0C0C0"/>
                  </a:outerShdw>
                </a:effectLst>
                <a:latin typeface="+mn-lt"/>
                <a:ea typeface="仿宋_GB2312" pitchFamily="49" charset="-122"/>
              </a:rPr>
              <a:t>log</a:t>
            </a:r>
            <a:r>
              <a:rPr lang="en-US" altLang="zh-CN" sz="3200" i="0" baseline="-25000" dirty="0">
                <a:solidFill>
                  <a:srgbClr val="FF3300"/>
                </a:solidFill>
                <a:effectLst>
                  <a:outerShdw blurRad="38100" dist="38100" dir="2700000" algn="tl">
                    <a:srgbClr val="C0C0C0"/>
                  </a:outerShdw>
                </a:effectLst>
                <a:latin typeface="+mn-lt"/>
                <a:ea typeface="仿宋_GB2312" pitchFamily="49" charset="-122"/>
              </a:rPr>
              <a:t>2</a:t>
            </a:r>
            <a:r>
              <a:rPr lang="en-US" altLang="zh-CN" sz="3200" i="0" dirty="0">
                <a:solidFill>
                  <a:srgbClr val="FF3300"/>
                </a:solidFill>
                <a:effectLst>
                  <a:outerShdw blurRad="38100" dist="38100" dir="2700000" algn="tl">
                    <a:srgbClr val="C0C0C0"/>
                  </a:outerShdw>
                </a:effectLst>
                <a:latin typeface="+mn-lt"/>
                <a:ea typeface="仿宋_GB2312" pitchFamily="49" charset="-122"/>
              </a:rPr>
              <a:t>(</a:t>
            </a:r>
            <a:r>
              <a:rPr lang="en-US" altLang="zh-CN" sz="3200" dirty="0">
                <a:solidFill>
                  <a:srgbClr val="FF3300"/>
                </a:solidFill>
                <a:effectLst>
                  <a:outerShdw blurRad="38100" dist="38100" dir="2700000" algn="tl">
                    <a:srgbClr val="C0C0C0"/>
                  </a:outerShdw>
                </a:effectLst>
                <a:latin typeface="+mn-lt"/>
                <a:ea typeface="仿宋_GB2312" pitchFamily="49" charset="-122"/>
              </a:rPr>
              <a:t>n</a:t>
            </a:r>
            <a:r>
              <a:rPr lang="en-US" altLang="zh-CN" sz="3200" i="0" dirty="0">
                <a:solidFill>
                  <a:srgbClr val="FF3300"/>
                </a:solidFill>
                <a:effectLst>
                  <a:outerShdw blurRad="38100" dist="38100" dir="2700000" algn="tl">
                    <a:srgbClr val="C0C0C0"/>
                  </a:outerShdw>
                </a:effectLst>
                <a:latin typeface="+mn-lt"/>
                <a:ea typeface="仿宋_GB2312" pitchFamily="49" charset="-122"/>
              </a:rPr>
              <a:t>+1</a:t>
            </a:r>
            <a:r>
              <a:rPr lang="en-US" altLang="zh-CN" sz="3200" i="0" dirty="0" smtClean="0">
                <a:solidFill>
                  <a:srgbClr val="FF0000"/>
                </a:solidFill>
                <a:effectLst>
                  <a:outerShdw blurRad="38100" dist="38100" dir="2700000" algn="tl">
                    <a:srgbClr val="C0C0C0"/>
                  </a:outerShdw>
                </a:effectLst>
                <a:latin typeface="+mn-lt"/>
                <a:ea typeface="仿宋_GB2312" pitchFamily="49" charset="-122"/>
              </a:rPr>
              <a:t>)</a:t>
            </a:r>
            <a:r>
              <a:rPr lang="en-US" altLang="zh-CN" sz="3200" i="0" dirty="0" smtClean="0">
                <a:solidFill>
                  <a:srgbClr val="FF0000"/>
                </a:solidFill>
                <a:effectLst>
                  <a:outerShdw blurRad="38100" dist="38100" dir="2700000" algn="tl">
                    <a:srgbClr val="C0C0C0"/>
                  </a:outerShdw>
                </a:effectLst>
                <a:ea typeface="仿宋_GB2312" pitchFamily="49" charset="-122"/>
                <a:sym typeface="Symbol" pitchFamily="18" charset="2"/>
              </a:rPr>
              <a:t></a:t>
            </a:r>
            <a:r>
              <a:rPr lang="en-US" altLang="zh-CN" sz="3200" i="0" dirty="0" smtClean="0">
                <a:solidFill>
                  <a:srgbClr val="FF0000"/>
                </a:solidFill>
                <a:effectLst>
                  <a:outerShdw blurRad="38100" dist="38100" dir="2700000" algn="tl">
                    <a:srgbClr val="000000">
                      <a:alpha val="43137"/>
                    </a:srgbClr>
                  </a:outerShdw>
                </a:effectLst>
                <a:latin typeface="+mn-lt"/>
                <a:ea typeface="仿宋_GB2312"/>
              </a:rPr>
              <a:t>-1</a:t>
            </a:r>
            <a:r>
              <a:rPr lang="zh-CN" altLang="en-US" sz="3200" i="0" dirty="0" smtClean="0">
                <a:solidFill>
                  <a:srgbClr val="FF0000"/>
                </a:solidFill>
                <a:effectLst>
                  <a:outerShdw blurRad="38100" dist="38100" dir="2700000" algn="tl">
                    <a:srgbClr val="C0C0C0"/>
                  </a:outerShdw>
                </a:effectLst>
                <a:latin typeface="+mn-lt"/>
                <a:ea typeface="仿宋_GB2312" pitchFamily="49" charset="-122"/>
              </a:rPr>
              <a:t>。</a:t>
            </a:r>
            <a:r>
              <a:rPr lang="zh-CN" altLang="en-US" sz="3200" i="0" dirty="0" smtClean="0">
                <a:solidFill>
                  <a:srgbClr val="FF3300"/>
                </a:solidFill>
                <a:effectLst>
                  <a:outerShdw blurRad="38100" dist="38100" dir="2700000" algn="tl">
                    <a:srgbClr val="C0C0C0"/>
                  </a:outerShdw>
                </a:effectLst>
                <a:latin typeface="+mn-lt"/>
                <a:ea typeface="仿宋_GB2312" pitchFamily="49" charset="-122"/>
              </a:rPr>
              <a:t>   </a:t>
            </a:r>
            <a:endParaRPr lang="zh-CN" altLang="en-US" sz="3200" i="0" dirty="0">
              <a:effectLst>
                <a:outerShdw blurRad="38100" dist="38100" dir="2700000" algn="tl">
                  <a:srgbClr val="C0C0C0"/>
                </a:outerShdw>
              </a:effectLst>
              <a:latin typeface="+mn-lt"/>
              <a:ea typeface="仿宋_GB2312" pitchFamily="49" charset="-122"/>
            </a:endParaRPr>
          </a:p>
          <a:p>
            <a:pPr>
              <a:spcBef>
                <a:spcPct val="50000"/>
              </a:spcBef>
              <a:defRPr/>
            </a:pPr>
            <a:r>
              <a:rPr lang="zh-CN" altLang="en-US" sz="3200" i="0" dirty="0">
                <a:solidFill>
                  <a:srgbClr val="CC3300"/>
                </a:solidFill>
                <a:effectLst>
                  <a:outerShdw blurRad="38100" dist="38100" dir="2700000" algn="tl">
                    <a:srgbClr val="C0C0C0"/>
                  </a:outerShdw>
                </a:effectLst>
                <a:latin typeface="+mn-lt"/>
                <a:ea typeface="仿宋_GB2312" pitchFamily="49" charset="-122"/>
              </a:rPr>
              <a:t>证明：</a:t>
            </a:r>
            <a:r>
              <a:rPr lang="zh-CN" altLang="en-US" sz="3200" i="0" dirty="0">
                <a:solidFill>
                  <a:schemeClr val="accent2"/>
                </a:solidFill>
                <a:effectLst>
                  <a:outerShdw blurRad="38100" dist="38100" dir="2700000" algn="tl">
                    <a:srgbClr val="C0C0C0"/>
                  </a:outerShdw>
                </a:effectLst>
                <a:latin typeface="+mn-lt"/>
                <a:ea typeface="仿宋_GB2312" pitchFamily="49" charset="-122"/>
              </a:rPr>
              <a:t>设完全二叉树的高度为</a:t>
            </a:r>
            <a:r>
              <a:rPr lang="en-US" altLang="zh-CN" sz="3200" dirty="0">
                <a:solidFill>
                  <a:schemeClr val="tx2"/>
                </a:solidFill>
                <a:effectLst>
                  <a:outerShdw blurRad="38100" dist="38100" dir="2700000" algn="tl">
                    <a:srgbClr val="C0C0C0"/>
                  </a:outerShdw>
                </a:effectLst>
                <a:latin typeface="+mn-lt"/>
                <a:ea typeface="仿宋_GB2312" pitchFamily="49" charset="-122"/>
              </a:rPr>
              <a:t>k</a:t>
            </a:r>
            <a:r>
              <a:rPr lang="zh-CN" altLang="en-US" sz="3200" i="0" dirty="0">
                <a:solidFill>
                  <a:schemeClr val="accent2"/>
                </a:solidFill>
                <a:effectLst>
                  <a:outerShdw blurRad="38100" dist="38100" dir="2700000" algn="tl">
                    <a:srgbClr val="C0C0C0"/>
                  </a:outerShdw>
                </a:effectLst>
                <a:latin typeface="+mn-lt"/>
                <a:ea typeface="仿宋_GB2312" pitchFamily="49" charset="-122"/>
              </a:rPr>
              <a:t>，则有</a:t>
            </a:r>
          </a:p>
          <a:p>
            <a:pPr>
              <a:spcBef>
                <a:spcPct val="20000"/>
              </a:spcBef>
              <a:defRPr/>
            </a:pPr>
            <a:r>
              <a:rPr lang="zh-CN" altLang="en-US" sz="3200" i="0" dirty="0">
                <a:solidFill>
                  <a:schemeClr val="accent2"/>
                </a:solidFill>
                <a:effectLst>
                  <a:outerShdw blurRad="38100" dist="38100" dir="2700000" algn="tl">
                    <a:srgbClr val="C0C0C0"/>
                  </a:outerShdw>
                </a:effectLst>
                <a:latin typeface="+mn-lt"/>
                <a:ea typeface="仿宋_GB2312" pitchFamily="49" charset="-122"/>
              </a:rPr>
              <a:t>             </a:t>
            </a:r>
            <a:r>
              <a:rPr lang="en-US" altLang="zh-CN" sz="3200" i="0" dirty="0" smtClean="0">
                <a:solidFill>
                  <a:srgbClr val="009900"/>
                </a:solidFill>
                <a:effectLst>
                  <a:outerShdw blurRad="38100" dist="38100" dir="2700000" algn="tl">
                    <a:srgbClr val="C0C0C0"/>
                  </a:outerShdw>
                </a:effectLst>
                <a:latin typeface="+mn-lt"/>
                <a:ea typeface="仿宋_GB2312" pitchFamily="49" charset="-122"/>
              </a:rPr>
              <a:t>2</a:t>
            </a:r>
            <a:r>
              <a:rPr lang="en-US" altLang="zh-CN" sz="3200" baseline="30000" dirty="0" smtClean="0">
                <a:solidFill>
                  <a:srgbClr val="009900"/>
                </a:solidFill>
                <a:effectLst>
                  <a:outerShdw blurRad="38100" dist="38100" dir="2700000" algn="tl">
                    <a:srgbClr val="C0C0C0"/>
                  </a:outerShdw>
                </a:effectLst>
                <a:latin typeface="+mn-lt"/>
                <a:ea typeface="仿宋_GB2312" pitchFamily="49" charset="-122"/>
              </a:rPr>
              <a:t>k</a:t>
            </a:r>
            <a:r>
              <a:rPr lang="en-US" altLang="zh-CN" sz="3200" i="0" dirty="0" smtClean="0">
                <a:solidFill>
                  <a:srgbClr val="009900"/>
                </a:solidFill>
                <a:effectLst>
                  <a:outerShdw blurRad="38100" dist="38100" dir="2700000" algn="tl">
                    <a:srgbClr val="C0C0C0"/>
                  </a:outerShdw>
                </a:effectLst>
                <a:latin typeface="+mn-lt"/>
              </a:rPr>
              <a:t>-</a:t>
            </a:r>
            <a:r>
              <a:rPr lang="en-US" altLang="zh-CN" sz="3200" i="0" dirty="0" smtClean="0">
                <a:solidFill>
                  <a:srgbClr val="009900"/>
                </a:solidFill>
                <a:effectLst>
                  <a:outerShdw blurRad="38100" dist="38100" dir="2700000" algn="tl">
                    <a:srgbClr val="C0C0C0"/>
                  </a:outerShdw>
                </a:effectLst>
                <a:latin typeface="+mn-lt"/>
                <a:ea typeface="仿宋_GB2312" pitchFamily="49" charset="-122"/>
              </a:rPr>
              <a:t>1&lt;</a:t>
            </a:r>
            <a:r>
              <a:rPr lang="en-US" altLang="zh-CN" sz="3200" dirty="0" smtClean="0">
                <a:solidFill>
                  <a:srgbClr val="009900"/>
                </a:solidFill>
                <a:effectLst>
                  <a:outerShdw blurRad="38100" dist="38100" dir="2700000" algn="tl">
                    <a:srgbClr val="C0C0C0"/>
                  </a:outerShdw>
                </a:effectLst>
                <a:latin typeface="+mn-lt"/>
                <a:ea typeface="仿宋_GB2312" pitchFamily="49" charset="-122"/>
              </a:rPr>
              <a:t>n</a:t>
            </a:r>
            <a:r>
              <a:rPr lang="en-US" altLang="zh-CN" sz="3200" i="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 2</a:t>
            </a:r>
            <a:r>
              <a:rPr lang="en-US" altLang="zh-CN" sz="3200" baseline="3000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k</a:t>
            </a:r>
            <a:r>
              <a:rPr lang="en-US" altLang="zh-CN" sz="3200" i="0" baseline="3000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+1</a:t>
            </a:r>
            <a:r>
              <a:rPr lang="en-US" altLang="zh-CN" sz="3200" i="0" dirty="0" smtClean="0">
                <a:solidFill>
                  <a:srgbClr val="009900"/>
                </a:solidFill>
                <a:effectLst>
                  <a:outerShdw blurRad="38100" dist="38100" dir="2700000" algn="tl">
                    <a:srgbClr val="C0C0C0"/>
                  </a:outerShdw>
                </a:effectLst>
                <a:latin typeface="+mn-lt"/>
                <a:sym typeface="Symbol" pitchFamily="18" charset="2"/>
              </a:rPr>
              <a:t>-</a:t>
            </a:r>
            <a:r>
              <a:rPr lang="en-US" altLang="zh-CN" sz="3200" i="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1</a:t>
            </a:r>
            <a:endParaRPr lang="en-US" altLang="zh-CN" sz="3200" i="0" dirty="0">
              <a:solidFill>
                <a:schemeClr val="accent2"/>
              </a:solidFill>
              <a:effectLst>
                <a:outerShdw blurRad="38100" dist="38100" dir="2700000" algn="tl">
                  <a:srgbClr val="C0C0C0"/>
                </a:outerShdw>
              </a:effectLst>
              <a:latin typeface="+mn-lt"/>
              <a:ea typeface="仿宋_GB2312" pitchFamily="49" charset="-122"/>
              <a:sym typeface="Symbol" pitchFamily="18" charset="2"/>
            </a:endParaRPr>
          </a:p>
          <a:p>
            <a:pPr>
              <a:spcBef>
                <a:spcPct val="20000"/>
              </a:spcBef>
              <a:defRPr/>
            </a:pPr>
            <a:endParaRPr lang="en-US" altLang="zh-CN" sz="2000" i="0" dirty="0">
              <a:solidFill>
                <a:schemeClr val="accent2"/>
              </a:solidFill>
              <a:effectLst>
                <a:outerShdw blurRad="38100" dist="38100" dir="2700000" algn="tl">
                  <a:srgbClr val="C0C0C0"/>
                </a:outerShdw>
              </a:effectLst>
              <a:latin typeface="+mn-lt"/>
              <a:ea typeface="仿宋_GB2312" pitchFamily="49" charset="-122"/>
              <a:sym typeface="Symbol" pitchFamily="18" charset="2"/>
            </a:endParaRPr>
          </a:p>
          <a:p>
            <a:pPr>
              <a:spcBef>
                <a:spcPct val="20000"/>
              </a:spcBef>
              <a:defRPr/>
            </a:pPr>
            <a:r>
              <a:rPr lang="zh-CN" altLang="en-US" sz="3200" i="0" dirty="0">
                <a:solidFill>
                  <a:schemeClr val="accent2"/>
                </a:solidFill>
                <a:effectLst>
                  <a:outerShdw blurRad="38100" dist="38100" dir="2700000" algn="tl">
                    <a:srgbClr val="C0C0C0"/>
                  </a:outerShdw>
                </a:effectLst>
                <a:latin typeface="+mn-lt"/>
                <a:ea typeface="仿宋_GB2312" pitchFamily="49" charset="-122"/>
                <a:sym typeface="Symbol" pitchFamily="18" charset="2"/>
              </a:rPr>
              <a:t>变形    </a:t>
            </a:r>
            <a:r>
              <a:rPr lang="zh-CN" altLang="en-US" sz="3200" i="0" dirty="0">
                <a:solidFill>
                  <a:schemeClr val="accent2"/>
                </a:solidFill>
                <a:effectLst>
                  <a:outerShdw blurRad="38100" dist="38100" dir="2700000" algn="tl">
                    <a:srgbClr val="C0C0C0"/>
                  </a:outerShdw>
                </a:effectLst>
                <a:latin typeface="+mn-lt"/>
                <a:ea typeface="仿宋_GB2312" pitchFamily="49" charset="-122"/>
              </a:rPr>
              <a:t> </a:t>
            </a:r>
            <a:r>
              <a:rPr lang="en-US" altLang="zh-CN" sz="3200" i="0" dirty="0" smtClean="0">
                <a:solidFill>
                  <a:srgbClr val="009900"/>
                </a:solidFill>
                <a:effectLst>
                  <a:outerShdw blurRad="38100" dist="38100" dir="2700000" algn="tl">
                    <a:srgbClr val="C0C0C0"/>
                  </a:outerShdw>
                </a:effectLst>
                <a:latin typeface="+mn-lt"/>
                <a:ea typeface="仿宋_GB2312" pitchFamily="49" charset="-122"/>
              </a:rPr>
              <a:t>2</a:t>
            </a:r>
            <a:r>
              <a:rPr lang="en-US" altLang="zh-CN" sz="3200" baseline="30000" dirty="0" smtClean="0">
                <a:solidFill>
                  <a:srgbClr val="009900"/>
                </a:solidFill>
                <a:effectLst>
                  <a:outerShdw blurRad="38100" dist="38100" dir="2700000" algn="tl">
                    <a:srgbClr val="C0C0C0"/>
                  </a:outerShdw>
                </a:effectLst>
                <a:latin typeface="+mn-lt"/>
                <a:ea typeface="仿宋_GB2312" pitchFamily="49" charset="-122"/>
              </a:rPr>
              <a:t>k</a:t>
            </a:r>
            <a:r>
              <a:rPr lang="en-US" altLang="zh-CN" sz="3200" i="0" dirty="0" smtClean="0">
                <a:solidFill>
                  <a:srgbClr val="009900"/>
                </a:solidFill>
                <a:effectLst>
                  <a:outerShdw blurRad="38100" dist="38100" dir="2700000" algn="tl">
                    <a:srgbClr val="C0C0C0"/>
                  </a:outerShdw>
                </a:effectLst>
                <a:latin typeface="+mn-lt"/>
                <a:ea typeface="仿宋_GB2312" pitchFamily="49" charset="-122"/>
              </a:rPr>
              <a:t>&lt;</a:t>
            </a:r>
            <a:r>
              <a:rPr lang="en-US" altLang="zh-CN" sz="3200" dirty="0" smtClean="0">
                <a:solidFill>
                  <a:srgbClr val="009900"/>
                </a:solidFill>
                <a:effectLst>
                  <a:outerShdw blurRad="38100" dist="38100" dir="2700000" algn="tl">
                    <a:srgbClr val="C0C0C0"/>
                  </a:outerShdw>
                </a:effectLst>
                <a:latin typeface="+mn-lt"/>
                <a:ea typeface="仿宋_GB2312" pitchFamily="49" charset="-122"/>
              </a:rPr>
              <a:t>n+</a:t>
            </a:r>
            <a:r>
              <a:rPr lang="en-US" altLang="zh-CN" sz="3200" i="0" dirty="0" smtClean="0">
                <a:solidFill>
                  <a:srgbClr val="009900"/>
                </a:solidFill>
                <a:effectLst>
                  <a:outerShdw blurRad="38100" dist="38100" dir="2700000" algn="tl">
                    <a:srgbClr val="C0C0C0"/>
                  </a:outerShdw>
                </a:effectLst>
                <a:latin typeface="+mn-lt"/>
                <a:ea typeface="仿宋_GB2312" pitchFamily="49" charset="-122"/>
              </a:rPr>
              <a:t>1</a:t>
            </a:r>
            <a:r>
              <a:rPr lang="en-US" altLang="zh-CN" sz="3200" i="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2</a:t>
            </a:r>
            <a:r>
              <a:rPr lang="en-US" altLang="zh-CN" sz="3200" baseline="3000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k</a:t>
            </a:r>
            <a:r>
              <a:rPr lang="en-US" altLang="zh-CN" sz="3200" i="0" baseline="3000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+1</a:t>
            </a:r>
            <a:r>
              <a:rPr lang="en-US" altLang="zh-CN" sz="3200" i="0" dirty="0" smtClean="0">
                <a:solidFill>
                  <a:schemeClr val="accent2"/>
                </a:solidFill>
                <a:effectLst>
                  <a:outerShdw blurRad="38100" dist="38100" dir="2700000" algn="tl">
                    <a:srgbClr val="C0C0C0"/>
                  </a:outerShdw>
                </a:effectLst>
                <a:latin typeface="+mn-lt"/>
                <a:ea typeface="仿宋_GB2312" pitchFamily="49" charset="-122"/>
                <a:sym typeface="Symbol" pitchFamily="18" charset="2"/>
              </a:rPr>
              <a:t>  </a:t>
            </a:r>
            <a:endParaRPr lang="en-US" altLang="zh-CN" sz="3200" i="0" dirty="0">
              <a:solidFill>
                <a:schemeClr val="accent2"/>
              </a:solidFill>
              <a:effectLst>
                <a:outerShdw blurRad="38100" dist="38100" dir="2700000" algn="tl">
                  <a:srgbClr val="C0C0C0"/>
                </a:outerShdw>
              </a:effectLst>
              <a:latin typeface="+mn-lt"/>
              <a:ea typeface="仿宋_GB2312" pitchFamily="49" charset="-122"/>
              <a:sym typeface="Symbol" pitchFamily="18" charset="2"/>
            </a:endParaRPr>
          </a:p>
          <a:p>
            <a:pPr>
              <a:spcBef>
                <a:spcPct val="20000"/>
              </a:spcBef>
              <a:defRPr/>
            </a:pPr>
            <a:r>
              <a:rPr lang="zh-CN" altLang="en-US" sz="3200" i="0" dirty="0">
                <a:solidFill>
                  <a:schemeClr val="accent2"/>
                </a:solidFill>
                <a:effectLst>
                  <a:outerShdw blurRad="38100" dist="38100" dir="2700000" algn="tl">
                    <a:srgbClr val="C0C0C0"/>
                  </a:outerShdw>
                </a:effectLst>
                <a:latin typeface="+mn-lt"/>
                <a:ea typeface="仿宋_GB2312" pitchFamily="49" charset="-122"/>
                <a:sym typeface="Symbol" pitchFamily="18" charset="2"/>
              </a:rPr>
              <a:t>取对数 </a:t>
            </a:r>
          </a:p>
          <a:p>
            <a:pPr>
              <a:spcBef>
                <a:spcPct val="20000"/>
              </a:spcBef>
              <a:defRPr/>
            </a:pPr>
            <a:r>
              <a:rPr lang="zh-CN" altLang="en-US" sz="3200" i="0" dirty="0">
                <a:solidFill>
                  <a:schemeClr val="accent2"/>
                </a:solidFill>
                <a:effectLst>
                  <a:outerShdw blurRad="38100" dist="38100" dir="2700000" algn="tl">
                    <a:srgbClr val="C0C0C0"/>
                  </a:outerShdw>
                </a:effectLst>
                <a:latin typeface="+mn-lt"/>
                <a:ea typeface="仿宋_GB2312" pitchFamily="49" charset="-122"/>
                <a:sym typeface="Symbol" pitchFamily="18" charset="2"/>
              </a:rPr>
              <a:t>    </a:t>
            </a:r>
            <a:r>
              <a:rPr lang="en-US" altLang="zh-CN" sz="320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k</a:t>
            </a:r>
            <a:r>
              <a:rPr lang="en-US" altLang="zh-CN" sz="3200" i="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&lt;log</a:t>
            </a:r>
            <a:r>
              <a:rPr lang="en-US" altLang="zh-CN" sz="3200" i="0" baseline="-2500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2</a:t>
            </a:r>
            <a:r>
              <a:rPr lang="en-US" altLang="zh-CN" sz="3200" i="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a:t>
            </a:r>
            <a:r>
              <a:rPr lang="en-US" altLang="zh-CN" sz="320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n</a:t>
            </a:r>
            <a:r>
              <a:rPr lang="en-US" altLang="zh-CN" sz="3200" i="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+1)</a:t>
            </a:r>
            <a:r>
              <a:rPr lang="en-US" altLang="zh-CN" sz="320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k</a:t>
            </a:r>
            <a:r>
              <a:rPr lang="en-US" altLang="zh-CN" sz="3200" i="0" dirty="0" smtClean="0">
                <a:solidFill>
                  <a:srgbClr val="009900"/>
                </a:solidFill>
                <a:effectLst>
                  <a:outerShdw blurRad="38100" dist="38100" dir="2700000" algn="tl">
                    <a:srgbClr val="C0C0C0"/>
                  </a:outerShdw>
                </a:effectLst>
                <a:latin typeface="+mn-lt"/>
                <a:ea typeface="仿宋_GB2312" pitchFamily="49" charset="-122"/>
                <a:sym typeface="Symbol" pitchFamily="18" charset="2"/>
              </a:rPr>
              <a:t>+1</a:t>
            </a:r>
            <a:r>
              <a:rPr lang="en-US" altLang="zh-CN" sz="3200" i="0" dirty="0" smtClean="0">
                <a:solidFill>
                  <a:schemeClr val="accent2"/>
                </a:solidFill>
                <a:effectLst>
                  <a:outerShdw blurRad="38100" dist="38100" dir="2700000" algn="tl">
                    <a:srgbClr val="C0C0C0"/>
                  </a:outerShdw>
                </a:effectLst>
                <a:latin typeface="+mn-lt"/>
                <a:ea typeface="仿宋_GB2312" pitchFamily="49" charset="-122"/>
                <a:sym typeface="Symbol" pitchFamily="18" charset="2"/>
              </a:rPr>
              <a:t> </a:t>
            </a:r>
            <a:endParaRPr lang="en-US" altLang="zh-CN" sz="3200" i="0" dirty="0">
              <a:solidFill>
                <a:schemeClr val="accent2"/>
              </a:solidFill>
              <a:effectLst>
                <a:outerShdw blurRad="38100" dist="38100" dir="2700000" algn="tl">
                  <a:srgbClr val="C0C0C0"/>
                </a:outerShdw>
              </a:effectLst>
              <a:latin typeface="+mn-lt"/>
              <a:ea typeface="仿宋_GB2312" pitchFamily="49" charset="-122"/>
              <a:sym typeface="Symbol" pitchFamily="18" charset="2"/>
            </a:endParaRPr>
          </a:p>
          <a:p>
            <a:pPr>
              <a:spcBef>
                <a:spcPct val="20000"/>
              </a:spcBef>
              <a:defRPr/>
            </a:pPr>
            <a:r>
              <a:rPr lang="zh-CN" altLang="en-US" sz="3200" i="0" dirty="0">
                <a:solidFill>
                  <a:schemeClr val="accent2"/>
                </a:solidFill>
                <a:effectLst>
                  <a:outerShdw blurRad="38100" dist="38100" dir="2700000" algn="tl">
                    <a:srgbClr val="C0C0C0"/>
                  </a:outerShdw>
                </a:effectLst>
                <a:latin typeface="+mn-lt"/>
                <a:ea typeface="仿宋_GB2312" pitchFamily="49" charset="-122"/>
                <a:sym typeface="Symbol" pitchFamily="18" charset="2"/>
              </a:rPr>
              <a:t>有 </a:t>
            </a:r>
            <a:r>
              <a:rPr lang="zh-CN" altLang="en-US" sz="3200" i="0" dirty="0">
                <a:solidFill>
                  <a:srgbClr val="FF3300"/>
                </a:solidFill>
                <a:effectLst>
                  <a:outerShdw blurRad="38100" dist="38100" dir="2700000" algn="tl">
                    <a:srgbClr val="C0C0C0"/>
                  </a:outerShdw>
                </a:effectLst>
                <a:latin typeface="+mn-lt"/>
                <a:ea typeface="仿宋_GB2312" pitchFamily="49" charset="-122"/>
                <a:sym typeface="Symbol" pitchFamily="18" charset="2"/>
              </a:rPr>
              <a:t></a:t>
            </a:r>
            <a:r>
              <a:rPr lang="en-US" altLang="zh-CN" sz="3200" i="0" dirty="0">
                <a:solidFill>
                  <a:srgbClr val="FF3300"/>
                </a:solidFill>
                <a:effectLst>
                  <a:outerShdw blurRad="38100" dist="38100" dir="2700000" algn="tl">
                    <a:srgbClr val="C0C0C0"/>
                  </a:outerShdw>
                </a:effectLst>
                <a:latin typeface="+mn-lt"/>
                <a:ea typeface="仿宋_GB2312" pitchFamily="49" charset="-122"/>
              </a:rPr>
              <a:t>log</a:t>
            </a:r>
            <a:r>
              <a:rPr lang="en-US" altLang="zh-CN" sz="3200" i="0" baseline="-25000" dirty="0">
                <a:solidFill>
                  <a:srgbClr val="FF3300"/>
                </a:solidFill>
                <a:effectLst>
                  <a:outerShdw blurRad="38100" dist="38100" dir="2700000" algn="tl">
                    <a:srgbClr val="C0C0C0"/>
                  </a:outerShdw>
                </a:effectLst>
                <a:latin typeface="+mn-lt"/>
                <a:ea typeface="仿宋_GB2312" pitchFamily="49" charset="-122"/>
              </a:rPr>
              <a:t>2</a:t>
            </a:r>
            <a:r>
              <a:rPr lang="en-US" altLang="zh-CN" sz="3200" i="0" dirty="0">
                <a:solidFill>
                  <a:srgbClr val="FF3300"/>
                </a:solidFill>
                <a:effectLst>
                  <a:outerShdw blurRad="38100" dist="38100" dir="2700000" algn="tl">
                    <a:srgbClr val="C0C0C0"/>
                  </a:outerShdw>
                </a:effectLst>
                <a:latin typeface="+mn-lt"/>
                <a:ea typeface="仿宋_GB2312" pitchFamily="49" charset="-122"/>
              </a:rPr>
              <a:t>(</a:t>
            </a:r>
            <a:r>
              <a:rPr lang="en-US" altLang="zh-CN" sz="3200" dirty="0">
                <a:solidFill>
                  <a:srgbClr val="FF3300"/>
                </a:solidFill>
                <a:effectLst>
                  <a:outerShdw blurRad="38100" dist="38100" dir="2700000" algn="tl">
                    <a:srgbClr val="C0C0C0"/>
                  </a:outerShdw>
                </a:effectLst>
                <a:latin typeface="+mn-lt"/>
                <a:ea typeface="仿宋_GB2312" pitchFamily="49" charset="-122"/>
              </a:rPr>
              <a:t>n</a:t>
            </a:r>
            <a:r>
              <a:rPr lang="en-US" altLang="zh-CN" sz="3200" i="0" dirty="0">
                <a:solidFill>
                  <a:srgbClr val="FF3300"/>
                </a:solidFill>
                <a:effectLst>
                  <a:outerShdw blurRad="38100" dist="38100" dir="2700000" algn="tl">
                    <a:srgbClr val="C0C0C0"/>
                  </a:outerShdw>
                </a:effectLst>
                <a:latin typeface="+mn-lt"/>
                <a:ea typeface="仿宋_GB2312" pitchFamily="49" charset="-122"/>
              </a:rPr>
              <a:t>+1</a:t>
            </a:r>
            <a:r>
              <a:rPr lang="en-US" altLang="zh-CN" sz="3200" i="0" dirty="0" smtClean="0">
                <a:solidFill>
                  <a:srgbClr val="FF3300"/>
                </a:solidFill>
                <a:effectLst>
                  <a:outerShdw blurRad="38100" dist="38100" dir="2700000" algn="tl">
                    <a:srgbClr val="C0C0C0"/>
                  </a:outerShdw>
                </a:effectLst>
                <a:latin typeface="+mn-lt"/>
                <a:ea typeface="仿宋_GB2312" pitchFamily="49" charset="-122"/>
              </a:rPr>
              <a:t>)</a:t>
            </a:r>
            <a:r>
              <a:rPr lang="en-US" altLang="zh-CN" sz="3200" i="0" dirty="0" smtClean="0">
                <a:solidFill>
                  <a:srgbClr val="FF0000"/>
                </a:solidFill>
                <a:effectLst>
                  <a:outerShdw blurRad="38100" dist="38100" dir="2700000" algn="tl">
                    <a:srgbClr val="C0C0C0"/>
                  </a:outerShdw>
                </a:effectLst>
                <a:ea typeface="仿宋_GB2312" pitchFamily="49" charset="-122"/>
                <a:sym typeface="Symbol" pitchFamily="18" charset="2"/>
              </a:rPr>
              <a:t></a:t>
            </a:r>
            <a:r>
              <a:rPr lang="en-US" altLang="zh-CN" sz="3200" i="0" dirty="0" smtClean="0">
                <a:solidFill>
                  <a:srgbClr val="FF3300"/>
                </a:solidFill>
                <a:effectLst>
                  <a:outerShdw blurRad="38100" dist="38100" dir="2700000" algn="tl">
                    <a:srgbClr val="C0C0C0"/>
                  </a:outerShdw>
                </a:effectLst>
                <a:latin typeface="+mn-lt"/>
                <a:ea typeface="仿宋_GB2312" pitchFamily="49" charset="-122"/>
              </a:rPr>
              <a:t>=</a:t>
            </a:r>
            <a:r>
              <a:rPr lang="en-US" altLang="zh-CN" sz="3200" dirty="0" smtClean="0">
                <a:solidFill>
                  <a:srgbClr val="FF3300"/>
                </a:solidFill>
                <a:effectLst>
                  <a:outerShdw blurRad="38100" dist="38100" dir="2700000" algn="tl">
                    <a:srgbClr val="C0C0C0"/>
                  </a:outerShdw>
                </a:effectLst>
                <a:latin typeface="+mn-lt"/>
                <a:ea typeface="仿宋_GB2312" pitchFamily="49" charset="-122"/>
              </a:rPr>
              <a:t>k</a:t>
            </a:r>
            <a:r>
              <a:rPr lang="en-US" altLang="zh-CN" sz="3200" i="0" dirty="0" smtClean="0">
                <a:solidFill>
                  <a:srgbClr val="FF3300"/>
                </a:solidFill>
                <a:effectLst>
                  <a:outerShdw blurRad="38100" dist="38100" dir="2700000" algn="tl">
                    <a:srgbClr val="C0C0C0"/>
                  </a:outerShdw>
                </a:effectLst>
                <a:latin typeface="+mn-lt"/>
                <a:ea typeface="仿宋_GB2312" pitchFamily="49" charset="-122"/>
              </a:rPr>
              <a:t>+1</a:t>
            </a:r>
            <a:endParaRPr lang="en-US" altLang="zh-CN" sz="3200" i="0" dirty="0">
              <a:solidFill>
                <a:srgbClr val="FF3300"/>
              </a:solidFill>
              <a:effectLst>
                <a:outerShdw blurRad="38100" dist="38100" dir="2700000" algn="tl">
                  <a:srgbClr val="C0C0C0"/>
                </a:outerShdw>
              </a:effectLst>
              <a:latin typeface="+mn-lt"/>
              <a:ea typeface="仿宋_GB2312" pitchFamily="49" charset="-122"/>
            </a:endParaRPr>
          </a:p>
          <a:p>
            <a:pPr>
              <a:spcBef>
                <a:spcPct val="20000"/>
              </a:spcBef>
              <a:defRPr/>
            </a:pPr>
            <a:r>
              <a:rPr lang="en-US" altLang="zh-CN" sz="3200" i="0" dirty="0">
                <a:solidFill>
                  <a:srgbClr val="FF3300"/>
                </a:solidFill>
                <a:effectLst>
                  <a:outerShdw blurRad="38100" dist="38100" dir="2700000" algn="tl">
                    <a:srgbClr val="C0C0C0"/>
                  </a:outerShdw>
                </a:effectLst>
                <a:latin typeface="+mn-lt"/>
                <a:ea typeface="仿宋_GB2312" pitchFamily="49" charset="-122"/>
              </a:rPr>
              <a:t>    </a:t>
            </a:r>
            <a:r>
              <a:rPr lang="en-US" altLang="zh-CN" sz="3200" dirty="0" smtClean="0">
                <a:solidFill>
                  <a:srgbClr val="FF3300"/>
                </a:solidFill>
                <a:effectLst>
                  <a:outerShdw blurRad="38100" dist="38100" dir="2700000" algn="tl">
                    <a:srgbClr val="C0C0C0"/>
                  </a:outerShdw>
                </a:effectLst>
                <a:latin typeface="+mn-lt"/>
                <a:ea typeface="仿宋_GB2312" pitchFamily="49" charset="-122"/>
              </a:rPr>
              <a:t>k</a:t>
            </a:r>
            <a:r>
              <a:rPr lang="en-US" altLang="zh-CN" sz="3200" i="0" dirty="0" smtClean="0">
                <a:solidFill>
                  <a:srgbClr val="FF3300"/>
                </a:solidFill>
                <a:effectLst>
                  <a:outerShdw blurRad="38100" dist="38100" dir="2700000" algn="tl">
                    <a:srgbClr val="C0C0C0"/>
                  </a:outerShdw>
                </a:effectLst>
                <a:latin typeface="+mn-lt"/>
                <a:ea typeface="仿宋_GB2312" pitchFamily="49" charset="-122"/>
              </a:rPr>
              <a:t>=</a:t>
            </a:r>
            <a:r>
              <a:rPr lang="en-US" altLang="zh-CN" sz="3200" i="0" dirty="0" smtClean="0">
                <a:solidFill>
                  <a:srgbClr val="FF3300"/>
                </a:solidFill>
                <a:effectLst>
                  <a:outerShdw blurRad="38100" dist="38100" dir="2700000" algn="tl">
                    <a:srgbClr val="C0C0C0"/>
                  </a:outerShdw>
                </a:effectLst>
                <a:latin typeface="+mn-lt"/>
                <a:ea typeface="仿宋_GB2312" pitchFamily="49" charset="-122"/>
                <a:sym typeface="Symbol" pitchFamily="18" charset="2"/>
              </a:rPr>
              <a:t></a:t>
            </a:r>
            <a:r>
              <a:rPr lang="en-US" altLang="zh-CN" sz="3200" i="0" dirty="0">
                <a:solidFill>
                  <a:srgbClr val="FF3300"/>
                </a:solidFill>
                <a:effectLst>
                  <a:outerShdw blurRad="38100" dist="38100" dir="2700000" algn="tl">
                    <a:srgbClr val="C0C0C0"/>
                  </a:outerShdw>
                </a:effectLst>
                <a:latin typeface="+mn-lt"/>
                <a:ea typeface="仿宋_GB2312" pitchFamily="49" charset="-122"/>
              </a:rPr>
              <a:t>log</a:t>
            </a:r>
            <a:r>
              <a:rPr lang="en-US" altLang="zh-CN" sz="3200" i="0" baseline="-25000" dirty="0">
                <a:solidFill>
                  <a:srgbClr val="FF3300"/>
                </a:solidFill>
                <a:effectLst>
                  <a:outerShdw blurRad="38100" dist="38100" dir="2700000" algn="tl">
                    <a:srgbClr val="C0C0C0"/>
                  </a:outerShdw>
                </a:effectLst>
                <a:latin typeface="+mn-lt"/>
                <a:ea typeface="仿宋_GB2312" pitchFamily="49" charset="-122"/>
              </a:rPr>
              <a:t>2</a:t>
            </a:r>
            <a:r>
              <a:rPr lang="en-US" altLang="zh-CN" sz="3200" i="0" dirty="0">
                <a:solidFill>
                  <a:srgbClr val="FF3300"/>
                </a:solidFill>
                <a:effectLst>
                  <a:outerShdw blurRad="38100" dist="38100" dir="2700000" algn="tl">
                    <a:srgbClr val="C0C0C0"/>
                  </a:outerShdw>
                </a:effectLst>
                <a:latin typeface="+mn-lt"/>
                <a:ea typeface="仿宋_GB2312" pitchFamily="49" charset="-122"/>
              </a:rPr>
              <a:t>(</a:t>
            </a:r>
            <a:r>
              <a:rPr lang="en-US" altLang="zh-CN" sz="3200" dirty="0">
                <a:solidFill>
                  <a:srgbClr val="FF3300"/>
                </a:solidFill>
                <a:effectLst>
                  <a:outerShdw blurRad="38100" dist="38100" dir="2700000" algn="tl">
                    <a:srgbClr val="C0C0C0"/>
                  </a:outerShdw>
                </a:effectLst>
                <a:latin typeface="+mn-lt"/>
                <a:ea typeface="仿宋_GB2312" pitchFamily="49" charset="-122"/>
              </a:rPr>
              <a:t>n</a:t>
            </a:r>
            <a:r>
              <a:rPr lang="en-US" altLang="zh-CN" sz="3200" i="0" dirty="0">
                <a:solidFill>
                  <a:srgbClr val="FF3300"/>
                </a:solidFill>
                <a:effectLst>
                  <a:outerShdw blurRad="38100" dist="38100" dir="2700000" algn="tl">
                    <a:srgbClr val="C0C0C0"/>
                  </a:outerShdw>
                </a:effectLst>
                <a:latin typeface="+mn-lt"/>
                <a:ea typeface="仿宋_GB2312" pitchFamily="49" charset="-122"/>
              </a:rPr>
              <a:t>+1</a:t>
            </a:r>
            <a:r>
              <a:rPr lang="en-US" altLang="zh-CN" sz="3200" i="0" dirty="0" smtClean="0">
                <a:solidFill>
                  <a:srgbClr val="FF3300"/>
                </a:solidFill>
                <a:effectLst>
                  <a:outerShdw blurRad="38100" dist="38100" dir="2700000" algn="tl">
                    <a:srgbClr val="C0C0C0"/>
                  </a:outerShdw>
                </a:effectLst>
                <a:latin typeface="+mn-lt"/>
                <a:ea typeface="仿宋_GB2312" pitchFamily="49" charset="-122"/>
              </a:rPr>
              <a:t>)</a:t>
            </a:r>
            <a:r>
              <a:rPr lang="en-US" altLang="zh-CN" sz="3200" i="0" dirty="0" smtClean="0">
                <a:solidFill>
                  <a:srgbClr val="FF0000"/>
                </a:solidFill>
                <a:effectLst>
                  <a:outerShdw blurRad="38100" dist="38100" dir="2700000" algn="tl">
                    <a:srgbClr val="C0C0C0"/>
                  </a:outerShdw>
                </a:effectLst>
                <a:ea typeface="仿宋_GB2312" pitchFamily="49" charset="-122"/>
                <a:sym typeface="Symbol" pitchFamily="18" charset="2"/>
              </a:rPr>
              <a:t></a:t>
            </a:r>
            <a:r>
              <a:rPr lang="en-US" altLang="zh-CN" sz="3200" i="0" dirty="0" smtClean="0">
                <a:solidFill>
                  <a:srgbClr val="FF3300"/>
                </a:solidFill>
                <a:effectLst>
                  <a:outerShdw blurRad="38100" dist="38100" dir="2700000" algn="tl">
                    <a:srgbClr val="C0C0C0"/>
                  </a:outerShdw>
                </a:effectLst>
                <a:latin typeface="+mn-lt"/>
                <a:ea typeface="仿宋_GB2312" pitchFamily="49" charset="-122"/>
              </a:rPr>
              <a:t>-1 </a:t>
            </a:r>
            <a:endParaRPr lang="en-US" altLang="zh-CN" sz="3200" i="0" dirty="0">
              <a:solidFill>
                <a:srgbClr val="FF3300"/>
              </a:solidFill>
              <a:effectLst>
                <a:outerShdw blurRad="38100" dist="38100" dir="2700000" algn="tl">
                  <a:srgbClr val="C0C0C0"/>
                </a:outerShdw>
              </a:effectLst>
              <a:latin typeface="+mn-lt"/>
              <a:ea typeface="仿宋_GB2312" pitchFamily="49" charset="-122"/>
            </a:endParaRPr>
          </a:p>
        </p:txBody>
      </p:sp>
      <p:sp>
        <p:nvSpPr>
          <p:cNvPr id="341004" name="AutoShape 12"/>
          <p:cNvSpPr>
            <a:spLocks/>
          </p:cNvSpPr>
          <p:nvPr/>
        </p:nvSpPr>
        <p:spPr bwMode="auto">
          <a:xfrm rot="-5400000">
            <a:off x="2444068" y="2388926"/>
            <a:ext cx="151755" cy="791741"/>
          </a:xfrm>
          <a:prstGeom prst="leftBrace">
            <a:avLst>
              <a:gd name="adj1" fmla="val 54167"/>
              <a:gd name="adj2" fmla="val 50000"/>
            </a:avLst>
          </a:prstGeom>
          <a:noFill/>
          <a:ln w="38100">
            <a:solidFill>
              <a:srgbClr val="FF5050"/>
            </a:solidFill>
            <a:round/>
            <a:headEnd/>
            <a:tailEnd/>
          </a:ln>
        </p:spPr>
        <p:txBody>
          <a:bodyPr wrap="none" anchor="ctr"/>
          <a:lstStyle/>
          <a:p>
            <a:endParaRPr lang="zh-CN" altLang="en-US"/>
          </a:p>
        </p:txBody>
      </p:sp>
      <p:sp>
        <p:nvSpPr>
          <p:cNvPr id="341005" name="Text Box 13"/>
          <p:cNvSpPr txBox="1">
            <a:spLocks noChangeArrowheads="1"/>
          </p:cNvSpPr>
          <p:nvPr/>
        </p:nvSpPr>
        <p:spPr bwMode="auto">
          <a:xfrm>
            <a:off x="857250" y="2781300"/>
            <a:ext cx="2922588" cy="523875"/>
          </a:xfrm>
          <a:prstGeom prst="rect">
            <a:avLst/>
          </a:prstGeom>
          <a:noFill/>
          <a:ln w="38100">
            <a:noFill/>
            <a:miter lim="800000"/>
            <a:headEnd/>
            <a:tailEnd/>
          </a:ln>
          <a:effectLst/>
        </p:spPr>
        <p:txBody>
          <a:bodyPr anchor="ctr">
            <a:spAutoFit/>
          </a:bodyPr>
          <a:lstStyle/>
          <a:p>
            <a:pPr algn="ctr">
              <a:defRPr/>
            </a:pPr>
            <a:r>
              <a:rPr lang="zh-CN" altLang="en-US" sz="2800" i="0" u="sng" dirty="0">
                <a:solidFill>
                  <a:srgbClr val="FF5050"/>
                </a:solidFill>
                <a:effectLst>
                  <a:outerShdw blurRad="38100" dist="38100" dir="2700000" algn="tl">
                    <a:srgbClr val="C0C0C0"/>
                  </a:outerShdw>
                </a:effectLst>
                <a:ea typeface="仿宋_GB2312" pitchFamily="49" charset="-122"/>
              </a:rPr>
              <a:t>上面</a:t>
            </a:r>
            <a:r>
              <a:rPr lang="en-US" altLang="zh-CN" sz="2800" u="sng" dirty="0">
                <a:solidFill>
                  <a:srgbClr val="FF5050"/>
                </a:solidFill>
                <a:effectLst>
                  <a:outerShdw blurRad="38100" dist="38100" dir="2700000" algn="tl">
                    <a:srgbClr val="C0C0C0"/>
                  </a:outerShdw>
                </a:effectLst>
                <a:ea typeface="仿宋_GB2312" pitchFamily="49" charset="-122"/>
              </a:rPr>
              <a:t>k</a:t>
            </a:r>
            <a:r>
              <a:rPr lang="en-US" altLang="zh-CN" sz="2800" i="0" u="sng" dirty="0">
                <a:solidFill>
                  <a:srgbClr val="FF5050"/>
                </a:solidFill>
                <a:effectLst>
                  <a:outerShdw blurRad="38100" dist="38100" dir="2700000" algn="tl">
                    <a:srgbClr val="C0C0C0"/>
                  </a:outerShdw>
                </a:effectLst>
                <a:ea typeface="仿宋_GB2312" pitchFamily="49" charset="-122"/>
              </a:rPr>
              <a:t>-1</a:t>
            </a:r>
            <a:r>
              <a:rPr lang="zh-CN" altLang="en-US" sz="2800" i="0" u="sng" dirty="0">
                <a:solidFill>
                  <a:srgbClr val="FF5050"/>
                </a:solidFill>
                <a:effectLst>
                  <a:outerShdw blurRad="38100" dist="38100" dir="2700000" algn="tl">
                    <a:srgbClr val="C0C0C0"/>
                  </a:outerShdw>
                </a:effectLst>
                <a:ea typeface="仿宋_GB2312" pitchFamily="49" charset="-122"/>
              </a:rPr>
              <a:t>层</a:t>
            </a:r>
            <a:r>
              <a:rPr lang="zh-CN" altLang="en-US" sz="2800" i="0" u="sng" dirty="0">
                <a:solidFill>
                  <a:srgbClr val="000099"/>
                </a:solidFill>
                <a:effectLst>
                  <a:outerShdw blurRad="38100" dist="38100" dir="2700000" algn="tl">
                    <a:srgbClr val="C0C0C0"/>
                  </a:outerShdw>
                </a:effectLst>
                <a:ea typeface="仿宋_GB2312" pitchFamily="49" charset="-122"/>
              </a:rPr>
              <a:t>结点数</a:t>
            </a:r>
            <a:endParaRPr lang="zh-CN" altLang="en-US" b="0" i="0" dirty="0">
              <a:effectLst>
                <a:outerShdw blurRad="38100" dist="38100" dir="2700000" algn="tl">
                  <a:srgbClr val="C0C0C0"/>
                </a:outerShdw>
              </a:effectLst>
            </a:endParaRPr>
          </a:p>
        </p:txBody>
      </p:sp>
      <p:sp>
        <p:nvSpPr>
          <p:cNvPr id="341006" name="Text Box 14"/>
          <p:cNvSpPr txBox="1">
            <a:spLocks noChangeArrowheads="1"/>
          </p:cNvSpPr>
          <p:nvPr/>
        </p:nvSpPr>
        <p:spPr bwMode="auto">
          <a:xfrm>
            <a:off x="3733800" y="2743200"/>
            <a:ext cx="4222750" cy="519113"/>
          </a:xfrm>
          <a:prstGeom prst="rect">
            <a:avLst/>
          </a:prstGeom>
          <a:noFill/>
          <a:ln w="38100">
            <a:noFill/>
            <a:miter lim="800000"/>
            <a:headEnd/>
            <a:tailEnd/>
          </a:ln>
          <a:effectLst/>
        </p:spPr>
        <p:txBody>
          <a:bodyPr anchor="ctr">
            <a:spAutoFit/>
          </a:bodyPr>
          <a:lstStyle/>
          <a:p>
            <a:pPr algn="ctr">
              <a:defRPr/>
            </a:pPr>
            <a:r>
              <a:rPr lang="zh-CN" altLang="en-US" sz="2800" i="0" u="sng" dirty="0">
                <a:solidFill>
                  <a:srgbClr val="000099"/>
                </a:solidFill>
                <a:effectLst>
                  <a:outerShdw blurRad="38100" dist="38100" dir="2700000" algn="tl">
                    <a:srgbClr val="C0C0C0"/>
                  </a:outerShdw>
                </a:effectLst>
                <a:ea typeface="仿宋_GB2312" pitchFamily="49" charset="-122"/>
              </a:rPr>
              <a:t>包括</a:t>
            </a:r>
            <a:r>
              <a:rPr lang="zh-CN" altLang="en-US" sz="2800" i="0" u="sng" dirty="0">
                <a:solidFill>
                  <a:srgbClr val="FF5050"/>
                </a:solidFill>
                <a:effectLst>
                  <a:outerShdw blurRad="38100" dist="38100" dir="2700000" algn="tl">
                    <a:srgbClr val="C0C0C0"/>
                  </a:outerShdw>
                </a:effectLst>
                <a:ea typeface="仿宋_GB2312" pitchFamily="49" charset="-122"/>
              </a:rPr>
              <a:t>第</a:t>
            </a:r>
            <a:r>
              <a:rPr lang="en-US" altLang="zh-CN" sz="2800" u="sng" dirty="0">
                <a:solidFill>
                  <a:srgbClr val="FF5050"/>
                </a:solidFill>
                <a:effectLst>
                  <a:outerShdw blurRad="38100" dist="38100" dir="2700000" algn="tl">
                    <a:srgbClr val="C0C0C0"/>
                  </a:outerShdw>
                </a:effectLst>
                <a:ea typeface="仿宋_GB2312" pitchFamily="49" charset="-122"/>
              </a:rPr>
              <a:t>k</a:t>
            </a:r>
            <a:r>
              <a:rPr lang="zh-CN" altLang="en-US" sz="2800" i="0" u="sng" dirty="0">
                <a:solidFill>
                  <a:srgbClr val="FF5050"/>
                </a:solidFill>
                <a:effectLst>
                  <a:outerShdw blurRad="38100" dist="38100" dir="2700000" algn="tl">
                    <a:srgbClr val="C0C0C0"/>
                  </a:outerShdw>
                </a:effectLst>
                <a:ea typeface="仿宋_GB2312" pitchFamily="49" charset="-122"/>
              </a:rPr>
              <a:t>层</a:t>
            </a:r>
            <a:r>
              <a:rPr lang="zh-CN" altLang="en-US" sz="2800" i="0" u="sng" dirty="0">
                <a:solidFill>
                  <a:srgbClr val="000099"/>
                </a:solidFill>
                <a:effectLst>
                  <a:outerShdw blurRad="38100" dist="38100" dir="2700000" algn="tl">
                    <a:srgbClr val="C0C0C0"/>
                  </a:outerShdw>
                </a:effectLst>
                <a:ea typeface="仿宋_GB2312" pitchFamily="49" charset="-122"/>
              </a:rPr>
              <a:t>的最大结点数</a:t>
            </a:r>
            <a:endParaRPr lang="zh-CN" altLang="en-US" b="0" i="0" dirty="0">
              <a:effectLst>
                <a:outerShdw blurRad="38100" dist="38100" dir="2700000" algn="tl">
                  <a:srgbClr val="C0C0C0"/>
                </a:outerShdw>
              </a:effectLst>
            </a:endParaRPr>
          </a:p>
        </p:txBody>
      </p:sp>
      <p:sp>
        <p:nvSpPr>
          <p:cNvPr id="341007" name="AutoShape 15"/>
          <p:cNvSpPr>
            <a:spLocks/>
          </p:cNvSpPr>
          <p:nvPr/>
        </p:nvSpPr>
        <p:spPr bwMode="auto">
          <a:xfrm rot="-5400000">
            <a:off x="3992229" y="2496603"/>
            <a:ext cx="151755" cy="576388"/>
          </a:xfrm>
          <a:prstGeom prst="leftBrace">
            <a:avLst>
              <a:gd name="adj1" fmla="val 66667"/>
              <a:gd name="adj2" fmla="val 50000"/>
            </a:avLst>
          </a:prstGeom>
          <a:noFill/>
          <a:ln w="38100">
            <a:solidFill>
              <a:srgbClr val="FF5050"/>
            </a:solidFill>
            <a:round/>
            <a:headEnd/>
            <a:tailEnd/>
          </a:ln>
        </p:spPr>
        <p:txBody>
          <a:bodyPr wrap="none" anchor="ctr"/>
          <a:lstStyle/>
          <a:p>
            <a:endParaRPr lang="zh-CN" altLang="en-US"/>
          </a:p>
        </p:txBody>
      </p:sp>
      <p:sp>
        <p:nvSpPr>
          <p:cNvPr id="341008" name="Line 16"/>
          <p:cNvSpPr>
            <a:spLocks noChangeShapeType="1"/>
          </p:cNvSpPr>
          <p:nvPr/>
        </p:nvSpPr>
        <p:spPr bwMode="auto">
          <a:xfrm>
            <a:off x="7443788" y="4483100"/>
            <a:ext cx="304800" cy="381000"/>
          </a:xfrm>
          <a:prstGeom prst="line">
            <a:avLst/>
          </a:prstGeom>
          <a:noFill/>
          <a:ln w="38100">
            <a:solidFill>
              <a:srgbClr val="009900"/>
            </a:solidFill>
            <a:round/>
            <a:headEnd/>
            <a:tailEnd/>
          </a:ln>
        </p:spPr>
        <p:txBody>
          <a:bodyPr wrap="none" anchor="ctr"/>
          <a:lstStyle/>
          <a:p>
            <a:endParaRPr lang="zh-CN" altLang="en-US"/>
          </a:p>
        </p:txBody>
      </p:sp>
      <p:sp>
        <p:nvSpPr>
          <p:cNvPr id="341009" name="Line 17"/>
          <p:cNvSpPr>
            <a:spLocks noChangeShapeType="1"/>
          </p:cNvSpPr>
          <p:nvPr/>
        </p:nvSpPr>
        <p:spPr bwMode="auto">
          <a:xfrm flipH="1">
            <a:off x="6986588" y="4406900"/>
            <a:ext cx="381000" cy="457200"/>
          </a:xfrm>
          <a:prstGeom prst="line">
            <a:avLst/>
          </a:prstGeom>
          <a:noFill/>
          <a:ln w="38100">
            <a:solidFill>
              <a:srgbClr val="009900"/>
            </a:solidFill>
            <a:round/>
            <a:headEnd/>
            <a:tailEnd/>
          </a:ln>
        </p:spPr>
        <p:txBody>
          <a:bodyPr wrap="none" anchor="ctr"/>
          <a:lstStyle/>
          <a:p>
            <a:endParaRPr lang="zh-CN" altLang="en-US"/>
          </a:p>
        </p:txBody>
      </p:sp>
      <p:sp>
        <p:nvSpPr>
          <p:cNvPr id="341010" name="Line 18"/>
          <p:cNvSpPr>
            <a:spLocks noChangeShapeType="1"/>
          </p:cNvSpPr>
          <p:nvPr/>
        </p:nvSpPr>
        <p:spPr bwMode="auto">
          <a:xfrm>
            <a:off x="5614988" y="4406900"/>
            <a:ext cx="304800" cy="457200"/>
          </a:xfrm>
          <a:prstGeom prst="line">
            <a:avLst/>
          </a:prstGeom>
          <a:noFill/>
          <a:ln w="38100">
            <a:solidFill>
              <a:srgbClr val="009900"/>
            </a:solidFill>
            <a:round/>
            <a:headEnd/>
            <a:tailEnd/>
          </a:ln>
        </p:spPr>
        <p:txBody>
          <a:bodyPr wrap="none" anchor="ctr"/>
          <a:lstStyle/>
          <a:p>
            <a:endParaRPr lang="zh-CN" altLang="en-US"/>
          </a:p>
        </p:txBody>
      </p:sp>
      <p:sp>
        <p:nvSpPr>
          <p:cNvPr id="341011" name="Line 19"/>
          <p:cNvSpPr>
            <a:spLocks noChangeShapeType="1"/>
          </p:cNvSpPr>
          <p:nvPr/>
        </p:nvSpPr>
        <p:spPr bwMode="auto">
          <a:xfrm flipH="1">
            <a:off x="5081588" y="4483100"/>
            <a:ext cx="381000" cy="457200"/>
          </a:xfrm>
          <a:prstGeom prst="line">
            <a:avLst/>
          </a:prstGeom>
          <a:noFill/>
          <a:ln w="38100">
            <a:solidFill>
              <a:srgbClr val="009900"/>
            </a:solidFill>
            <a:round/>
            <a:headEnd/>
            <a:tailEnd/>
          </a:ln>
        </p:spPr>
        <p:txBody>
          <a:bodyPr wrap="none" anchor="ctr"/>
          <a:lstStyle/>
          <a:p>
            <a:endParaRPr lang="zh-CN" altLang="en-US"/>
          </a:p>
        </p:txBody>
      </p:sp>
      <p:sp>
        <p:nvSpPr>
          <p:cNvPr id="341012" name="Line 20"/>
          <p:cNvSpPr>
            <a:spLocks noChangeShapeType="1"/>
          </p:cNvSpPr>
          <p:nvPr/>
        </p:nvSpPr>
        <p:spPr bwMode="auto">
          <a:xfrm>
            <a:off x="6605588" y="3873500"/>
            <a:ext cx="762000" cy="457200"/>
          </a:xfrm>
          <a:prstGeom prst="line">
            <a:avLst/>
          </a:prstGeom>
          <a:noFill/>
          <a:ln w="38100">
            <a:solidFill>
              <a:srgbClr val="009900"/>
            </a:solidFill>
            <a:round/>
            <a:headEnd/>
            <a:tailEnd/>
          </a:ln>
        </p:spPr>
        <p:txBody>
          <a:bodyPr wrap="none" anchor="ctr"/>
          <a:lstStyle/>
          <a:p>
            <a:endParaRPr lang="zh-CN" altLang="en-US"/>
          </a:p>
        </p:txBody>
      </p:sp>
      <p:sp>
        <p:nvSpPr>
          <p:cNvPr id="341013" name="Line 21"/>
          <p:cNvSpPr>
            <a:spLocks noChangeShapeType="1"/>
          </p:cNvSpPr>
          <p:nvPr/>
        </p:nvSpPr>
        <p:spPr bwMode="auto">
          <a:xfrm flipH="1">
            <a:off x="5614988" y="3873500"/>
            <a:ext cx="762000" cy="457200"/>
          </a:xfrm>
          <a:prstGeom prst="line">
            <a:avLst/>
          </a:prstGeom>
          <a:noFill/>
          <a:ln w="38100">
            <a:solidFill>
              <a:srgbClr val="009900"/>
            </a:solidFill>
            <a:round/>
            <a:headEnd/>
            <a:tailEnd/>
          </a:ln>
        </p:spPr>
        <p:txBody>
          <a:bodyPr wrap="none" anchor="ctr"/>
          <a:lstStyle/>
          <a:p>
            <a:endParaRPr lang="zh-CN" altLang="en-US"/>
          </a:p>
        </p:txBody>
      </p:sp>
      <p:sp>
        <p:nvSpPr>
          <p:cNvPr id="341014" name="Oval 22"/>
          <p:cNvSpPr>
            <a:spLocks noChangeArrowheads="1"/>
          </p:cNvSpPr>
          <p:nvPr/>
        </p:nvSpPr>
        <p:spPr bwMode="auto">
          <a:xfrm>
            <a:off x="6300788" y="36449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15" name="Line 23"/>
          <p:cNvSpPr>
            <a:spLocks noChangeShapeType="1"/>
          </p:cNvSpPr>
          <p:nvPr/>
        </p:nvSpPr>
        <p:spPr bwMode="auto">
          <a:xfrm flipH="1">
            <a:off x="5691188" y="5016500"/>
            <a:ext cx="228600" cy="533400"/>
          </a:xfrm>
          <a:prstGeom prst="line">
            <a:avLst/>
          </a:prstGeom>
          <a:noFill/>
          <a:ln w="38100">
            <a:solidFill>
              <a:srgbClr val="009900"/>
            </a:solidFill>
            <a:round/>
            <a:headEnd/>
            <a:tailEnd/>
          </a:ln>
        </p:spPr>
        <p:txBody>
          <a:bodyPr wrap="none" anchor="ctr"/>
          <a:lstStyle/>
          <a:p>
            <a:endParaRPr lang="zh-CN" altLang="en-US"/>
          </a:p>
        </p:txBody>
      </p:sp>
      <p:sp>
        <p:nvSpPr>
          <p:cNvPr id="341016" name="Line 24"/>
          <p:cNvSpPr>
            <a:spLocks noChangeShapeType="1"/>
          </p:cNvSpPr>
          <p:nvPr/>
        </p:nvSpPr>
        <p:spPr bwMode="auto">
          <a:xfrm>
            <a:off x="5157788" y="5092700"/>
            <a:ext cx="152400" cy="457200"/>
          </a:xfrm>
          <a:prstGeom prst="line">
            <a:avLst/>
          </a:prstGeom>
          <a:noFill/>
          <a:ln w="38100">
            <a:solidFill>
              <a:srgbClr val="009900"/>
            </a:solidFill>
            <a:round/>
            <a:headEnd/>
            <a:tailEnd/>
          </a:ln>
        </p:spPr>
        <p:txBody>
          <a:bodyPr wrap="none" anchor="ctr"/>
          <a:lstStyle/>
          <a:p>
            <a:endParaRPr lang="zh-CN" altLang="en-US"/>
          </a:p>
        </p:txBody>
      </p:sp>
      <p:sp>
        <p:nvSpPr>
          <p:cNvPr id="341017" name="Line 25"/>
          <p:cNvSpPr>
            <a:spLocks noChangeShapeType="1"/>
          </p:cNvSpPr>
          <p:nvPr/>
        </p:nvSpPr>
        <p:spPr bwMode="auto">
          <a:xfrm flipH="1">
            <a:off x="4776788" y="5016500"/>
            <a:ext cx="304800" cy="533400"/>
          </a:xfrm>
          <a:prstGeom prst="line">
            <a:avLst/>
          </a:prstGeom>
          <a:noFill/>
          <a:ln w="38100">
            <a:solidFill>
              <a:srgbClr val="009900"/>
            </a:solidFill>
            <a:round/>
            <a:headEnd/>
            <a:tailEnd/>
          </a:ln>
        </p:spPr>
        <p:txBody>
          <a:bodyPr wrap="none" anchor="ctr"/>
          <a:lstStyle/>
          <a:p>
            <a:endParaRPr lang="zh-CN" altLang="en-US"/>
          </a:p>
        </p:txBody>
      </p:sp>
      <p:sp>
        <p:nvSpPr>
          <p:cNvPr id="341018" name="Oval 26"/>
          <p:cNvSpPr>
            <a:spLocks noChangeArrowheads="1"/>
          </p:cNvSpPr>
          <p:nvPr/>
        </p:nvSpPr>
        <p:spPr bwMode="auto">
          <a:xfrm>
            <a:off x="4624388" y="53975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19" name="Oval 27"/>
          <p:cNvSpPr>
            <a:spLocks noChangeArrowheads="1"/>
          </p:cNvSpPr>
          <p:nvPr/>
        </p:nvSpPr>
        <p:spPr bwMode="auto">
          <a:xfrm>
            <a:off x="5081588" y="53975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20" name="Oval 28"/>
          <p:cNvSpPr>
            <a:spLocks noChangeArrowheads="1"/>
          </p:cNvSpPr>
          <p:nvPr/>
        </p:nvSpPr>
        <p:spPr bwMode="auto">
          <a:xfrm>
            <a:off x="5538788" y="53975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21" name="Oval 29"/>
          <p:cNvSpPr>
            <a:spLocks noChangeArrowheads="1"/>
          </p:cNvSpPr>
          <p:nvPr/>
        </p:nvSpPr>
        <p:spPr bwMode="auto">
          <a:xfrm>
            <a:off x="4929188" y="47879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22" name="Oval 30"/>
          <p:cNvSpPr>
            <a:spLocks noChangeArrowheads="1"/>
          </p:cNvSpPr>
          <p:nvPr/>
        </p:nvSpPr>
        <p:spPr bwMode="auto">
          <a:xfrm>
            <a:off x="5767388" y="47879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23" name="Oval 31"/>
          <p:cNvSpPr>
            <a:spLocks noChangeArrowheads="1"/>
          </p:cNvSpPr>
          <p:nvPr/>
        </p:nvSpPr>
        <p:spPr bwMode="auto">
          <a:xfrm>
            <a:off x="6757988" y="47879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24" name="Oval 32"/>
          <p:cNvSpPr>
            <a:spLocks noChangeArrowheads="1"/>
          </p:cNvSpPr>
          <p:nvPr/>
        </p:nvSpPr>
        <p:spPr bwMode="auto">
          <a:xfrm>
            <a:off x="7596188" y="47879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25" name="Oval 33"/>
          <p:cNvSpPr>
            <a:spLocks noChangeArrowheads="1"/>
          </p:cNvSpPr>
          <p:nvPr/>
        </p:nvSpPr>
        <p:spPr bwMode="auto">
          <a:xfrm>
            <a:off x="5386388" y="41783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26" name="Oval 34"/>
          <p:cNvSpPr>
            <a:spLocks noChangeArrowheads="1"/>
          </p:cNvSpPr>
          <p:nvPr/>
        </p:nvSpPr>
        <p:spPr bwMode="auto">
          <a:xfrm>
            <a:off x="7215188" y="4178300"/>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41027" name="Oval 35"/>
          <p:cNvSpPr>
            <a:spLocks noChangeArrowheads="1"/>
          </p:cNvSpPr>
          <p:nvPr/>
        </p:nvSpPr>
        <p:spPr bwMode="auto">
          <a:xfrm>
            <a:off x="5995988" y="53975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341028" name="Line 36"/>
          <p:cNvSpPr>
            <a:spLocks noChangeShapeType="1"/>
          </p:cNvSpPr>
          <p:nvPr/>
        </p:nvSpPr>
        <p:spPr bwMode="auto">
          <a:xfrm>
            <a:off x="8205788" y="3721100"/>
            <a:ext cx="152400" cy="0"/>
          </a:xfrm>
          <a:prstGeom prst="line">
            <a:avLst/>
          </a:prstGeom>
          <a:noFill/>
          <a:ln w="38100">
            <a:solidFill>
              <a:srgbClr val="000099"/>
            </a:solidFill>
            <a:round/>
            <a:headEnd/>
            <a:tailEnd/>
          </a:ln>
        </p:spPr>
        <p:txBody>
          <a:bodyPr wrap="none" anchor="ctr"/>
          <a:lstStyle/>
          <a:p>
            <a:endParaRPr lang="zh-CN" altLang="en-US"/>
          </a:p>
        </p:txBody>
      </p:sp>
      <p:sp>
        <p:nvSpPr>
          <p:cNvPr id="341029" name="Line 37"/>
          <p:cNvSpPr>
            <a:spLocks noChangeShapeType="1"/>
          </p:cNvSpPr>
          <p:nvPr/>
        </p:nvSpPr>
        <p:spPr bwMode="auto">
          <a:xfrm>
            <a:off x="8434388" y="3721100"/>
            <a:ext cx="152400" cy="0"/>
          </a:xfrm>
          <a:prstGeom prst="line">
            <a:avLst/>
          </a:prstGeom>
          <a:noFill/>
          <a:ln w="38100">
            <a:solidFill>
              <a:srgbClr val="000099"/>
            </a:solidFill>
            <a:round/>
            <a:headEnd/>
            <a:tailEnd/>
          </a:ln>
        </p:spPr>
        <p:txBody>
          <a:bodyPr wrap="none" anchor="ctr"/>
          <a:lstStyle/>
          <a:p>
            <a:endParaRPr lang="zh-CN" altLang="en-US"/>
          </a:p>
        </p:txBody>
      </p:sp>
      <p:sp>
        <p:nvSpPr>
          <p:cNvPr id="341030" name="Line 38"/>
          <p:cNvSpPr>
            <a:spLocks noChangeShapeType="1"/>
          </p:cNvSpPr>
          <p:nvPr/>
        </p:nvSpPr>
        <p:spPr bwMode="auto">
          <a:xfrm>
            <a:off x="8205788" y="5168900"/>
            <a:ext cx="152400" cy="0"/>
          </a:xfrm>
          <a:prstGeom prst="line">
            <a:avLst/>
          </a:prstGeom>
          <a:noFill/>
          <a:ln w="38100">
            <a:solidFill>
              <a:srgbClr val="000099"/>
            </a:solidFill>
            <a:round/>
            <a:headEnd/>
            <a:tailEnd/>
          </a:ln>
        </p:spPr>
        <p:txBody>
          <a:bodyPr wrap="none" anchor="ctr"/>
          <a:lstStyle/>
          <a:p>
            <a:endParaRPr lang="zh-CN" altLang="en-US"/>
          </a:p>
        </p:txBody>
      </p:sp>
      <p:sp>
        <p:nvSpPr>
          <p:cNvPr id="341031" name="Line 39"/>
          <p:cNvSpPr>
            <a:spLocks noChangeShapeType="1"/>
          </p:cNvSpPr>
          <p:nvPr/>
        </p:nvSpPr>
        <p:spPr bwMode="auto">
          <a:xfrm>
            <a:off x="8281988" y="4559300"/>
            <a:ext cx="0" cy="609600"/>
          </a:xfrm>
          <a:prstGeom prst="line">
            <a:avLst/>
          </a:prstGeom>
          <a:noFill/>
          <a:ln w="19050">
            <a:solidFill>
              <a:srgbClr val="000099"/>
            </a:solidFill>
            <a:round/>
            <a:headEnd/>
            <a:tailEnd type="triangle" w="sm" len="lg"/>
          </a:ln>
        </p:spPr>
        <p:txBody>
          <a:bodyPr wrap="none" anchor="ctr"/>
          <a:lstStyle/>
          <a:p>
            <a:endParaRPr lang="zh-CN" altLang="en-US"/>
          </a:p>
        </p:txBody>
      </p:sp>
      <p:sp>
        <p:nvSpPr>
          <p:cNvPr id="341032" name="Line 40"/>
          <p:cNvSpPr>
            <a:spLocks noChangeShapeType="1"/>
          </p:cNvSpPr>
          <p:nvPr/>
        </p:nvSpPr>
        <p:spPr bwMode="auto">
          <a:xfrm>
            <a:off x="8434388" y="5778500"/>
            <a:ext cx="152400" cy="0"/>
          </a:xfrm>
          <a:prstGeom prst="line">
            <a:avLst/>
          </a:prstGeom>
          <a:noFill/>
          <a:ln w="38100">
            <a:solidFill>
              <a:srgbClr val="000099"/>
            </a:solidFill>
            <a:round/>
            <a:headEnd/>
            <a:tailEnd/>
          </a:ln>
        </p:spPr>
        <p:txBody>
          <a:bodyPr wrap="none" anchor="ctr"/>
          <a:lstStyle/>
          <a:p>
            <a:endParaRPr lang="zh-CN" altLang="en-US"/>
          </a:p>
        </p:txBody>
      </p:sp>
      <p:sp>
        <p:nvSpPr>
          <p:cNvPr id="341033" name="Line 41"/>
          <p:cNvSpPr>
            <a:spLocks noChangeShapeType="1"/>
          </p:cNvSpPr>
          <p:nvPr/>
        </p:nvSpPr>
        <p:spPr bwMode="auto">
          <a:xfrm>
            <a:off x="8510588" y="4940300"/>
            <a:ext cx="0" cy="838200"/>
          </a:xfrm>
          <a:prstGeom prst="line">
            <a:avLst/>
          </a:prstGeom>
          <a:noFill/>
          <a:ln w="19050">
            <a:solidFill>
              <a:srgbClr val="000099"/>
            </a:solidFill>
            <a:round/>
            <a:headEnd/>
            <a:tailEnd type="triangle" w="sm" len="lg"/>
          </a:ln>
        </p:spPr>
        <p:txBody>
          <a:bodyPr wrap="none" anchor="ctr"/>
          <a:lstStyle/>
          <a:p>
            <a:endParaRPr lang="zh-CN" altLang="en-US"/>
          </a:p>
        </p:txBody>
      </p:sp>
      <p:sp>
        <p:nvSpPr>
          <p:cNvPr id="341034" name="Line 42"/>
          <p:cNvSpPr>
            <a:spLocks noChangeShapeType="1"/>
          </p:cNvSpPr>
          <p:nvPr/>
        </p:nvSpPr>
        <p:spPr bwMode="auto">
          <a:xfrm flipV="1">
            <a:off x="8281988" y="3721100"/>
            <a:ext cx="0" cy="533400"/>
          </a:xfrm>
          <a:prstGeom prst="line">
            <a:avLst/>
          </a:prstGeom>
          <a:noFill/>
          <a:ln w="19050">
            <a:solidFill>
              <a:srgbClr val="000099"/>
            </a:solidFill>
            <a:round/>
            <a:headEnd/>
            <a:tailEnd type="triangle" w="sm" len="lg"/>
          </a:ln>
        </p:spPr>
        <p:txBody>
          <a:bodyPr wrap="none" anchor="ctr"/>
          <a:lstStyle/>
          <a:p>
            <a:endParaRPr lang="zh-CN" altLang="en-US"/>
          </a:p>
        </p:txBody>
      </p:sp>
      <p:sp>
        <p:nvSpPr>
          <p:cNvPr id="341035" name="Text Box 43"/>
          <p:cNvSpPr txBox="1">
            <a:spLocks noChangeArrowheads="1"/>
          </p:cNvSpPr>
          <p:nvPr/>
        </p:nvSpPr>
        <p:spPr bwMode="auto">
          <a:xfrm>
            <a:off x="7900988" y="4178300"/>
            <a:ext cx="638175" cy="457200"/>
          </a:xfrm>
          <a:prstGeom prst="rect">
            <a:avLst/>
          </a:prstGeom>
          <a:noFill/>
          <a:ln w="38100">
            <a:noFill/>
            <a:miter lim="800000"/>
            <a:headEnd/>
            <a:tailEnd/>
          </a:ln>
        </p:spPr>
        <p:txBody>
          <a:bodyPr wrap="none" anchor="ctr">
            <a:spAutoFit/>
          </a:bodyPr>
          <a:lstStyle/>
          <a:p>
            <a:pPr algn="ctr"/>
            <a:r>
              <a:rPr lang="en-US" altLang="zh-CN" b="0" i="0">
                <a:solidFill>
                  <a:schemeClr val="tx2"/>
                </a:solidFill>
                <a:latin typeface="Arial Narrow" pitchFamily="34" charset="0"/>
              </a:rPr>
              <a:t>2</a:t>
            </a:r>
            <a:r>
              <a:rPr lang="en-US" altLang="zh-CN" i="0" baseline="30000">
                <a:solidFill>
                  <a:schemeClr val="tx2"/>
                </a:solidFill>
                <a:latin typeface="Arial Narrow" pitchFamily="34" charset="0"/>
              </a:rPr>
              <a:t>3</a:t>
            </a:r>
            <a:r>
              <a:rPr lang="en-US" altLang="zh-CN" b="0" i="0">
                <a:solidFill>
                  <a:schemeClr val="tx2"/>
                </a:solidFill>
                <a:latin typeface="Arial Narrow" pitchFamily="34" charset="0"/>
              </a:rPr>
              <a:t>-1</a:t>
            </a:r>
            <a:endParaRPr lang="en-US" altLang="zh-CN" b="0" i="0"/>
          </a:p>
        </p:txBody>
      </p:sp>
      <p:sp>
        <p:nvSpPr>
          <p:cNvPr id="341036" name="Text Box 44"/>
          <p:cNvSpPr txBox="1">
            <a:spLocks noChangeArrowheads="1"/>
          </p:cNvSpPr>
          <p:nvPr/>
        </p:nvSpPr>
        <p:spPr bwMode="auto">
          <a:xfrm>
            <a:off x="8253413" y="4559300"/>
            <a:ext cx="638175" cy="457200"/>
          </a:xfrm>
          <a:prstGeom prst="rect">
            <a:avLst/>
          </a:prstGeom>
          <a:noFill/>
          <a:ln w="38100">
            <a:noFill/>
            <a:miter lim="800000"/>
            <a:headEnd/>
            <a:tailEnd/>
          </a:ln>
        </p:spPr>
        <p:txBody>
          <a:bodyPr wrap="none" anchor="ctr">
            <a:spAutoFit/>
          </a:bodyPr>
          <a:lstStyle/>
          <a:p>
            <a:pPr algn="ctr"/>
            <a:r>
              <a:rPr lang="en-US" altLang="zh-CN" b="0" i="0">
                <a:solidFill>
                  <a:schemeClr val="tx2"/>
                </a:solidFill>
                <a:latin typeface="Arial Narrow" pitchFamily="34" charset="0"/>
              </a:rPr>
              <a:t>2</a:t>
            </a:r>
            <a:r>
              <a:rPr lang="en-US" altLang="zh-CN" i="0" baseline="30000">
                <a:solidFill>
                  <a:schemeClr val="tx2"/>
                </a:solidFill>
                <a:latin typeface="Arial Narrow" pitchFamily="34" charset="0"/>
              </a:rPr>
              <a:t>4</a:t>
            </a:r>
            <a:r>
              <a:rPr lang="en-US" altLang="zh-CN" b="0" i="0">
                <a:solidFill>
                  <a:schemeClr val="tx2"/>
                </a:solidFill>
                <a:latin typeface="Arial Narrow" pitchFamily="34" charset="0"/>
              </a:rPr>
              <a:t>-1</a:t>
            </a:r>
            <a:endParaRPr lang="en-US" altLang="zh-CN" b="0" i="0"/>
          </a:p>
        </p:txBody>
      </p:sp>
      <p:sp>
        <p:nvSpPr>
          <p:cNvPr id="341037" name="Line 45"/>
          <p:cNvSpPr>
            <a:spLocks noChangeShapeType="1"/>
          </p:cNvSpPr>
          <p:nvPr/>
        </p:nvSpPr>
        <p:spPr bwMode="auto">
          <a:xfrm flipV="1">
            <a:off x="8510588" y="3721100"/>
            <a:ext cx="0" cy="914400"/>
          </a:xfrm>
          <a:prstGeom prst="line">
            <a:avLst/>
          </a:prstGeom>
          <a:noFill/>
          <a:ln w="19050">
            <a:solidFill>
              <a:srgbClr val="000099"/>
            </a:solidFill>
            <a:round/>
            <a:headEnd/>
            <a:tailEnd type="triangle" w="sm" len="lg"/>
          </a:ln>
        </p:spPr>
        <p:txBody>
          <a:bodyPr wrap="none" anchor="ctr"/>
          <a:lstStyle/>
          <a:p>
            <a:endParaRPr lang="zh-CN" altLang="en-US"/>
          </a:p>
        </p:txBody>
      </p:sp>
      <p:sp>
        <p:nvSpPr>
          <p:cNvPr id="46" name="灯片编号占位符 45"/>
          <p:cNvSpPr>
            <a:spLocks noGrp="1"/>
          </p:cNvSpPr>
          <p:nvPr>
            <p:ph type="sldNum" sz="quarter" idx="12"/>
          </p:nvPr>
        </p:nvSpPr>
        <p:spPr/>
        <p:txBody>
          <a:bodyPr/>
          <a:lstStyle/>
          <a:p>
            <a:pPr>
              <a:defRPr/>
            </a:pPr>
            <a:fld id="{FA13E0FF-AC54-4E23-B7ED-CE167D266037}" type="slidenum">
              <a:rPr lang="en-US" altLang="zh-CN" smtClean="0"/>
              <a:pPr>
                <a:defRPr/>
              </a:pPr>
              <a:t>71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1003">
                                            <p:txEl>
                                              <p:pRg st="1" end="1"/>
                                            </p:txEl>
                                          </p:spTgt>
                                        </p:tgtEl>
                                        <p:attrNameLst>
                                          <p:attrName>style.visibility</p:attrName>
                                        </p:attrNameLst>
                                      </p:cBhvr>
                                      <p:to>
                                        <p:strVal val="visible"/>
                                      </p:to>
                                    </p:set>
                                    <p:animEffect transition="in" filter="checkerboard(across)">
                                      <p:cBhvr>
                                        <p:cTn id="7" dur="500"/>
                                        <p:tgtEl>
                                          <p:spTgt spid="34100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41003">
                                            <p:txEl>
                                              <p:pRg st="2" end="2"/>
                                            </p:txEl>
                                          </p:spTgt>
                                        </p:tgtEl>
                                        <p:attrNameLst>
                                          <p:attrName>style.visibility</p:attrName>
                                        </p:attrNameLst>
                                      </p:cBhvr>
                                      <p:to>
                                        <p:strVal val="visible"/>
                                      </p:to>
                                    </p:set>
                                    <p:animEffect transition="in" filter="checkerboard(across)">
                                      <p:cBhvr>
                                        <p:cTn id="10" dur="500"/>
                                        <p:tgtEl>
                                          <p:spTgt spid="34100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41004"/>
                                        </p:tgtEl>
                                        <p:attrNameLst>
                                          <p:attrName>style.visibility</p:attrName>
                                        </p:attrNameLst>
                                      </p:cBhvr>
                                      <p:to>
                                        <p:strVal val="visible"/>
                                      </p:to>
                                    </p:set>
                                    <p:anim calcmode="lin" valueType="num">
                                      <p:cBhvr additive="base">
                                        <p:cTn id="15" dur="500" fill="hold"/>
                                        <p:tgtEl>
                                          <p:spTgt spid="341004"/>
                                        </p:tgtEl>
                                        <p:attrNameLst>
                                          <p:attrName>ppt_x</p:attrName>
                                        </p:attrNameLst>
                                      </p:cBhvr>
                                      <p:tavLst>
                                        <p:tav tm="0">
                                          <p:val>
                                            <p:strVal val="#ppt_x"/>
                                          </p:val>
                                        </p:tav>
                                        <p:tav tm="100000">
                                          <p:val>
                                            <p:strVal val="#ppt_x"/>
                                          </p:val>
                                        </p:tav>
                                      </p:tavLst>
                                    </p:anim>
                                    <p:anim calcmode="lin" valueType="num">
                                      <p:cBhvr additive="base">
                                        <p:cTn id="16" dur="500" fill="hold"/>
                                        <p:tgtEl>
                                          <p:spTgt spid="34100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1005"/>
                                        </p:tgtEl>
                                        <p:attrNameLst>
                                          <p:attrName>style.visibility</p:attrName>
                                        </p:attrNameLst>
                                      </p:cBhvr>
                                      <p:to>
                                        <p:strVal val="visible"/>
                                      </p:to>
                                    </p:set>
                                    <p:anim calcmode="lin" valueType="num">
                                      <p:cBhvr additive="base">
                                        <p:cTn id="19" dur="500" fill="hold"/>
                                        <p:tgtEl>
                                          <p:spTgt spid="341005"/>
                                        </p:tgtEl>
                                        <p:attrNameLst>
                                          <p:attrName>ppt_x</p:attrName>
                                        </p:attrNameLst>
                                      </p:cBhvr>
                                      <p:tavLst>
                                        <p:tav tm="0">
                                          <p:val>
                                            <p:strVal val="#ppt_x"/>
                                          </p:val>
                                        </p:tav>
                                        <p:tav tm="100000">
                                          <p:val>
                                            <p:strVal val="#ppt_x"/>
                                          </p:val>
                                        </p:tav>
                                      </p:tavLst>
                                    </p:anim>
                                    <p:anim calcmode="lin" valueType="num">
                                      <p:cBhvr additive="base">
                                        <p:cTn id="20" dur="500" fill="hold"/>
                                        <p:tgtEl>
                                          <p:spTgt spid="34100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1007"/>
                                        </p:tgtEl>
                                        <p:attrNameLst>
                                          <p:attrName>style.visibility</p:attrName>
                                        </p:attrNameLst>
                                      </p:cBhvr>
                                      <p:to>
                                        <p:strVal val="visible"/>
                                      </p:to>
                                    </p:set>
                                    <p:anim calcmode="lin" valueType="num">
                                      <p:cBhvr additive="base">
                                        <p:cTn id="25" dur="500" fill="hold"/>
                                        <p:tgtEl>
                                          <p:spTgt spid="341007"/>
                                        </p:tgtEl>
                                        <p:attrNameLst>
                                          <p:attrName>ppt_x</p:attrName>
                                        </p:attrNameLst>
                                      </p:cBhvr>
                                      <p:tavLst>
                                        <p:tav tm="0">
                                          <p:val>
                                            <p:strVal val="#ppt_x"/>
                                          </p:val>
                                        </p:tav>
                                        <p:tav tm="100000">
                                          <p:val>
                                            <p:strVal val="#ppt_x"/>
                                          </p:val>
                                        </p:tav>
                                      </p:tavLst>
                                    </p:anim>
                                    <p:anim calcmode="lin" valueType="num">
                                      <p:cBhvr additive="base">
                                        <p:cTn id="26" dur="500" fill="hold"/>
                                        <p:tgtEl>
                                          <p:spTgt spid="34100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1006"/>
                                        </p:tgtEl>
                                        <p:attrNameLst>
                                          <p:attrName>style.visibility</p:attrName>
                                        </p:attrNameLst>
                                      </p:cBhvr>
                                      <p:to>
                                        <p:strVal val="visible"/>
                                      </p:to>
                                    </p:set>
                                    <p:anim calcmode="lin" valueType="num">
                                      <p:cBhvr additive="base">
                                        <p:cTn id="29" dur="500" fill="hold"/>
                                        <p:tgtEl>
                                          <p:spTgt spid="341006"/>
                                        </p:tgtEl>
                                        <p:attrNameLst>
                                          <p:attrName>ppt_x</p:attrName>
                                        </p:attrNameLst>
                                      </p:cBhvr>
                                      <p:tavLst>
                                        <p:tav tm="0">
                                          <p:val>
                                            <p:strVal val="#ppt_x"/>
                                          </p:val>
                                        </p:tav>
                                        <p:tav tm="100000">
                                          <p:val>
                                            <p:strVal val="#ppt_x"/>
                                          </p:val>
                                        </p:tav>
                                      </p:tavLst>
                                    </p:anim>
                                    <p:anim calcmode="lin" valueType="num">
                                      <p:cBhvr additive="base">
                                        <p:cTn id="30" dur="500" fill="hold"/>
                                        <p:tgtEl>
                                          <p:spTgt spid="34100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40994"/>
                                        </p:tgtEl>
                                        <p:attrNameLst>
                                          <p:attrName>style.visibility</p:attrName>
                                        </p:attrNameLst>
                                      </p:cBhvr>
                                      <p:to>
                                        <p:strVal val="visible"/>
                                      </p:to>
                                    </p:set>
                                    <p:animEffect transition="in" filter="box(in)">
                                      <p:cBhvr>
                                        <p:cTn id="35" dur="500"/>
                                        <p:tgtEl>
                                          <p:spTgt spid="34099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40995"/>
                                        </p:tgtEl>
                                        <p:attrNameLst>
                                          <p:attrName>style.visibility</p:attrName>
                                        </p:attrNameLst>
                                      </p:cBhvr>
                                      <p:to>
                                        <p:strVal val="visible"/>
                                      </p:to>
                                    </p:set>
                                    <p:animEffect transition="in" filter="box(in)">
                                      <p:cBhvr>
                                        <p:cTn id="38" dur="500"/>
                                        <p:tgtEl>
                                          <p:spTgt spid="340995"/>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40996"/>
                                        </p:tgtEl>
                                        <p:attrNameLst>
                                          <p:attrName>style.visibility</p:attrName>
                                        </p:attrNameLst>
                                      </p:cBhvr>
                                      <p:to>
                                        <p:strVal val="visible"/>
                                      </p:to>
                                    </p:set>
                                    <p:animEffect transition="in" filter="box(in)">
                                      <p:cBhvr>
                                        <p:cTn id="41" dur="500"/>
                                        <p:tgtEl>
                                          <p:spTgt spid="340996"/>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40997"/>
                                        </p:tgtEl>
                                        <p:attrNameLst>
                                          <p:attrName>style.visibility</p:attrName>
                                        </p:attrNameLst>
                                      </p:cBhvr>
                                      <p:to>
                                        <p:strVal val="visible"/>
                                      </p:to>
                                    </p:set>
                                    <p:animEffect transition="in" filter="box(in)">
                                      <p:cBhvr>
                                        <p:cTn id="44" dur="500"/>
                                        <p:tgtEl>
                                          <p:spTgt spid="340997"/>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40998"/>
                                        </p:tgtEl>
                                        <p:attrNameLst>
                                          <p:attrName>style.visibility</p:attrName>
                                        </p:attrNameLst>
                                      </p:cBhvr>
                                      <p:to>
                                        <p:strVal val="visible"/>
                                      </p:to>
                                    </p:set>
                                    <p:animEffect transition="in" filter="box(in)">
                                      <p:cBhvr>
                                        <p:cTn id="47" dur="500"/>
                                        <p:tgtEl>
                                          <p:spTgt spid="340998"/>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40999"/>
                                        </p:tgtEl>
                                        <p:attrNameLst>
                                          <p:attrName>style.visibility</p:attrName>
                                        </p:attrNameLst>
                                      </p:cBhvr>
                                      <p:to>
                                        <p:strVal val="visible"/>
                                      </p:to>
                                    </p:set>
                                    <p:animEffect transition="in" filter="box(in)">
                                      <p:cBhvr>
                                        <p:cTn id="50" dur="500"/>
                                        <p:tgtEl>
                                          <p:spTgt spid="340999"/>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41000"/>
                                        </p:tgtEl>
                                        <p:attrNameLst>
                                          <p:attrName>style.visibility</p:attrName>
                                        </p:attrNameLst>
                                      </p:cBhvr>
                                      <p:to>
                                        <p:strVal val="visible"/>
                                      </p:to>
                                    </p:set>
                                    <p:animEffect transition="in" filter="box(in)">
                                      <p:cBhvr>
                                        <p:cTn id="53" dur="500"/>
                                        <p:tgtEl>
                                          <p:spTgt spid="341000"/>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41001"/>
                                        </p:tgtEl>
                                        <p:attrNameLst>
                                          <p:attrName>style.visibility</p:attrName>
                                        </p:attrNameLst>
                                      </p:cBhvr>
                                      <p:to>
                                        <p:strVal val="visible"/>
                                      </p:to>
                                    </p:set>
                                    <p:animEffect transition="in" filter="box(in)">
                                      <p:cBhvr>
                                        <p:cTn id="56" dur="500"/>
                                        <p:tgtEl>
                                          <p:spTgt spid="341001"/>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41002"/>
                                        </p:tgtEl>
                                        <p:attrNameLst>
                                          <p:attrName>style.visibility</p:attrName>
                                        </p:attrNameLst>
                                      </p:cBhvr>
                                      <p:to>
                                        <p:strVal val="visible"/>
                                      </p:to>
                                    </p:set>
                                    <p:animEffect transition="in" filter="box(in)">
                                      <p:cBhvr>
                                        <p:cTn id="59" dur="500"/>
                                        <p:tgtEl>
                                          <p:spTgt spid="341002"/>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41008"/>
                                        </p:tgtEl>
                                        <p:attrNameLst>
                                          <p:attrName>style.visibility</p:attrName>
                                        </p:attrNameLst>
                                      </p:cBhvr>
                                      <p:to>
                                        <p:strVal val="visible"/>
                                      </p:to>
                                    </p:set>
                                    <p:animEffect transition="in" filter="box(in)">
                                      <p:cBhvr>
                                        <p:cTn id="62" dur="500"/>
                                        <p:tgtEl>
                                          <p:spTgt spid="341008"/>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341009"/>
                                        </p:tgtEl>
                                        <p:attrNameLst>
                                          <p:attrName>style.visibility</p:attrName>
                                        </p:attrNameLst>
                                      </p:cBhvr>
                                      <p:to>
                                        <p:strVal val="visible"/>
                                      </p:to>
                                    </p:set>
                                    <p:animEffect transition="in" filter="box(in)">
                                      <p:cBhvr>
                                        <p:cTn id="65" dur="500"/>
                                        <p:tgtEl>
                                          <p:spTgt spid="341009"/>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341010"/>
                                        </p:tgtEl>
                                        <p:attrNameLst>
                                          <p:attrName>style.visibility</p:attrName>
                                        </p:attrNameLst>
                                      </p:cBhvr>
                                      <p:to>
                                        <p:strVal val="visible"/>
                                      </p:to>
                                    </p:set>
                                    <p:animEffect transition="in" filter="box(in)">
                                      <p:cBhvr>
                                        <p:cTn id="68" dur="500"/>
                                        <p:tgtEl>
                                          <p:spTgt spid="341010"/>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341011"/>
                                        </p:tgtEl>
                                        <p:attrNameLst>
                                          <p:attrName>style.visibility</p:attrName>
                                        </p:attrNameLst>
                                      </p:cBhvr>
                                      <p:to>
                                        <p:strVal val="visible"/>
                                      </p:to>
                                    </p:set>
                                    <p:animEffect transition="in" filter="box(in)">
                                      <p:cBhvr>
                                        <p:cTn id="71" dur="500"/>
                                        <p:tgtEl>
                                          <p:spTgt spid="341011"/>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341012"/>
                                        </p:tgtEl>
                                        <p:attrNameLst>
                                          <p:attrName>style.visibility</p:attrName>
                                        </p:attrNameLst>
                                      </p:cBhvr>
                                      <p:to>
                                        <p:strVal val="visible"/>
                                      </p:to>
                                    </p:set>
                                    <p:animEffect transition="in" filter="box(in)">
                                      <p:cBhvr>
                                        <p:cTn id="74" dur="500"/>
                                        <p:tgtEl>
                                          <p:spTgt spid="341012"/>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341013"/>
                                        </p:tgtEl>
                                        <p:attrNameLst>
                                          <p:attrName>style.visibility</p:attrName>
                                        </p:attrNameLst>
                                      </p:cBhvr>
                                      <p:to>
                                        <p:strVal val="visible"/>
                                      </p:to>
                                    </p:set>
                                    <p:animEffect transition="in" filter="box(in)">
                                      <p:cBhvr>
                                        <p:cTn id="77" dur="500"/>
                                        <p:tgtEl>
                                          <p:spTgt spid="341013"/>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341014"/>
                                        </p:tgtEl>
                                        <p:attrNameLst>
                                          <p:attrName>style.visibility</p:attrName>
                                        </p:attrNameLst>
                                      </p:cBhvr>
                                      <p:to>
                                        <p:strVal val="visible"/>
                                      </p:to>
                                    </p:set>
                                    <p:animEffect transition="in" filter="box(in)">
                                      <p:cBhvr>
                                        <p:cTn id="80" dur="500"/>
                                        <p:tgtEl>
                                          <p:spTgt spid="341014"/>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341015"/>
                                        </p:tgtEl>
                                        <p:attrNameLst>
                                          <p:attrName>style.visibility</p:attrName>
                                        </p:attrNameLst>
                                      </p:cBhvr>
                                      <p:to>
                                        <p:strVal val="visible"/>
                                      </p:to>
                                    </p:set>
                                    <p:animEffect transition="in" filter="box(in)">
                                      <p:cBhvr>
                                        <p:cTn id="83" dur="500"/>
                                        <p:tgtEl>
                                          <p:spTgt spid="341015"/>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41016"/>
                                        </p:tgtEl>
                                        <p:attrNameLst>
                                          <p:attrName>style.visibility</p:attrName>
                                        </p:attrNameLst>
                                      </p:cBhvr>
                                      <p:to>
                                        <p:strVal val="visible"/>
                                      </p:to>
                                    </p:set>
                                    <p:animEffect transition="in" filter="box(in)">
                                      <p:cBhvr>
                                        <p:cTn id="86" dur="500"/>
                                        <p:tgtEl>
                                          <p:spTgt spid="341016"/>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341017"/>
                                        </p:tgtEl>
                                        <p:attrNameLst>
                                          <p:attrName>style.visibility</p:attrName>
                                        </p:attrNameLst>
                                      </p:cBhvr>
                                      <p:to>
                                        <p:strVal val="visible"/>
                                      </p:to>
                                    </p:set>
                                    <p:animEffect transition="in" filter="box(in)">
                                      <p:cBhvr>
                                        <p:cTn id="89" dur="500"/>
                                        <p:tgtEl>
                                          <p:spTgt spid="341017"/>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341018"/>
                                        </p:tgtEl>
                                        <p:attrNameLst>
                                          <p:attrName>style.visibility</p:attrName>
                                        </p:attrNameLst>
                                      </p:cBhvr>
                                      <p:to>
                                        <p:strVal val="visible"/>
                                      </p:to>
                                    </p:set>
                                    <p:animEffect transition="in" filter="box(in)">
                                      <p:cBhvr>
                                        <p:cTn id="92" dur="500"/>
                                        <p:tgtEl>
                                          <p:spTgt spid="341018"/>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341019"/>
                                        </p:tgtEl>
                                        <p:attrNameLst>
                                          <p:attrName>style.visibility</p:attrName>
                                        </p:attrNameLst>
                                      </p:cBhvr>
                                      <p:to>
                                        <p:strVal val="visible"/>
                                      </p:to>
                                    </p:set>
                                    <p:animEffect transition="in" filter="box(in)">
                                      <p:cBhvr>
                                        <p:cTn id="95" dur="500"/>
                                        <p:tgtEl>
                                          <p:spTgt spid="341019"/>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341020"/>
                                        </p:tgtEl>
                                        <p:attrNameLst>
                                          <p:attrName>style.visibility</p:attrName>
                                        </p:attrNameLst>
                                      </p:cBhvr>
                                      <p:to>
                                        <p:strVal val="visible"/>
                                      </p:to>
                                    </p:set>
                                    <p:animEffect transition="in" filter="box(in)">
                                      <p:cBhvr>
                                        <p:cTn id="98" dur="500"/>
                                        <p:tgtEl>
                                          <p:spTgt spid="341020"/>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341021"/>
                                        </p:tgtEl>
                                        <p:attrNameLst>
                                          <p:attrName>style.visibility</p:attrName>
                                        </p:attrNameLst>
                                      </p:cBhvr>
                                      <p:to>
                                        <p:strVal val="visible"/>
                                      </p:to>
                                    </p:set>
                                    <p:animEffect transition="in" filter="box(in)">
                                      <p:cBhvr>
                                        <p:cTn id="101" dur="500"/>
                                        <p:tgtEl>
                                          <p:spTgt spid="341021"/>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341022"/>
                                        </p:tgtEl>
                                        <p:attrNameLst>
                                          <p:attrName>style.visibility</p:attrName>
                                        </p:attrNameLst>
                                      </p:cBhvr>
                                      <p:to>
                                        <p:strVal val="visible"/>
                                      </p:to>
                                    </p:set>
                                    <p:animEffect transition="in" filter="box(in)">
                                      <p:cBhvr>
                                        <p:cTn id="104" dur="500"/>
                                        <p:tgtEl>
                                          <p:spTgt spid="341022"/>
                                        </p:tgtEl>
                                      </p:cBhvr>
                                    </p:animEffect>
                                  </p:childTnLst>
                                </p:cTn>
                              </p:par>
                              <p:par>
                                <p:cTn id="105" presetID="4" presetClass="entr" presetSubtype="16" fill="hold" grpId="0" nodeType="withEffect">
                                  <p:stCondLst>
                                    <p:cond delay="0"/>
                                  </p:stCondLst>
                                  <p:childTnLst>
                                    <p:set>
                                      <p:cBhvr>
                                        <p:cTn id="106" dur="1" fill="hold">
                                          <p:stCondLst>
                                            <p:cond delay="0"/>
                                          </p:stCondLst>
                                        </p:cTn>
                                        <p:tgtEl>
                                          <p:spTgt spid="341023"/>
                                        </p:tgtEl>
                                        <p:attrNameLst>
                                          <p:attrName>style.visibility</p:attrName>
                                        </p:attrNameLst>
                                      </p:cBhvr>
                                      <p:to>
                                        <p:strVal val="visible"/>
                                      </p:to>
                                    </p:set>
                                    <p:animEffect transition="in" filter="box(in)">
                                      <p:cBhvr>
                                        <p:cTn id="107" dur="500"/>
                                        <p:tgtEl>
                                          <p:spTgt spid="341023"/>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341024"/>
                                        </p:tgtEl>
                                        <p:attrNameLst>
                                          <p:attrName>style.visibility</p:attrName>
                                        </p:attrNameLst>
                                      </p:cBhvr>
                                      <p:to>
                                        <p:strVal val="visible"/>
                                      </p:to>
                                    </p:set>
                                    <p:animEffect transition="in" filter="box(in)">
                                      <p:cBhvr>
                                        <p:cTn id="110" dur="500"/>
                                        <p:tgtEl>
                                          <p:spTgt spid="341024"/>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341025"/>
                                        </p:tgtEl>
                                        <p:attrNameLst>
                                          <p:attrName>style.visibility</p:attrName>
                                        </p:attrNameLst>
                                      </p:cBhvr>
                                      <p:to>
                                        <p:strVal val="visible"/>
                                      </p:to>
                                    </p:set>
                                    <p:animEffect transition="in" filter="box(in)">
                                      <p:cBhvr>
                                        <p:cTn id="113" dur="500"/>
                                        <p:tgtEl>
                                          <p:spTgt spid="341025"/>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341026"/>
                                        </p:tgtEl>
                                        <p:attrNameLst>
                                          <p:attrName>style.visibility</p:attrName>
                                        </p:attrNameLst>
                                      </p:cBhvr>
                                      <p:to>
                                        <p:strVal val="visible"/>
                                      </p:to>
                                    </p:set>
                                    <p:animEffect transition="in" filter="box(in)">
                                      <p:cBhvr>
                                        <p:cTn id="116" dur="500"/>
                                        <p:tgtEl>
                                          <p:spTgt spid="341026"/>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341027"/>
                                        </p:tgtEl>
                                        <p:attrNameLst>
                                          <p:attrName>style.visibility</p:attrName>
                                        </p:attrNameLst>
                                      </p:cBhvr>
                                      <p:to>
                                        <p:strVal val="visible"/>
                                      </p:to>
                                    </p:set>
                                    <p:animEffect transition="in" filter="box(in)">
                                      <p:cBhvr>
                                        <p:cTn id="119" dur="500"/>
                                        <p:tgtEl>
                                          <p:spTgt spid="341027"/>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341028"/>
                                        </p:tgtEl>
                                        <p:attrNameLst>
                                          <p:attrName>style.visibility</p:attrName>
                                        </p:attrNameLst>
                                      </p:cBhvr>
                                      <p:to>
                                        <p:strVal val="visible"/>
                                      </p:to>
                                    </p:set>
                                    <p:animEffect transition="in" filter="box(in)">
                                      <p:cBhvr>
                                        <p:cTn id="122" dur="500"/>
                                        <p:tgtEl>
                                          <p:spTgt spid="341028"/>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341029"/>
                                        </p:tgtEl>
                                        <p:attrNameLst>
                                          <p:attrName>style.visibility</p:attrName>
                                        </p:attrNameLst>
                                      </p:cBhvr>
                                      <p:to>
                                        <p:strVal val="visible"/>
                                      </p:to>
                                    </p:set>
                                    <p:animEffect transition="in" filter="box(in)">
                                      <p:cBhvr>
                                        <p:cTn id="125" dur="500"/>
                                        <p:tgtEl>
                                          <p:spTgt spid="341029"/>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341030"/>
                                        </p:tgtEl>
                                        <p:attrNameLst>
                                          <p:attrName>style.visibility</p:attrName>
                                        </p:attrNameLst>
                                      </p:cBhvr>
                                      <p:to>
                                        <p:strVal val="visible"/>
                                      </p:to>
                                    </p:set>
                                    <p:animEffect transition="in" filter="box(in)">
                                      <p:cBhvr>
                                        <p:cTn id="128" dur="500"/>
                                        <p:tgtEl>
                                          <p:spTgt spid="341030"/>
                                        </p:tgtEl>
                                      </p:cBhvr>
                                    </p:animEffect>
                                  </p:childTnLst>
                                </p:cTn>
                              </p:par>
                              <p:par>
                                <p:cTn id="129" presetID="4" presetClass="entr" presetSubtype="16" fill="hold" grpId="0" nodeType="withEffect">
                                  <p:stCondLst>
                                    <p:cond delay="0"/>
                                  </p:stCondLst>
                                  <p:childTnLst>
                                    <p:set>
                                      <p:cBhvr>
                                        <p:cTn id="130" dur="1" fill="hold">
                                          <p:stCondLst>
                                            <p:cond delay="0"/>
                                          </p:stCondLst>
                                        </p:cTn>
                                        <p:tgtEl>
                                          <p:spTgt spid="341031"/>
                                        </p:tgtEl>
                                        <p:attrNameLst>
                                          <p:attrName>style.visibility</p:attrName>
                                        </p:attrNameLst>
                                      </p:cBhvr>
                                      <p:to>
                                        <p:strVal val="visible"/>
                                      </p:to>
                                    </p:set>
                                    <p:animEffect transition="in" filter="box(in)">
                                      <p:cBhvr>
                                        <p:cTn id="131" dur="500"/>
                                        <p:tgtEl>
                                          <p:spTgt spid="341031"/>
                                        </p:tgtEl>
                                      </p:cBhvr>
                                    </p:animEffect>
                                  </p:childTnLst>
                                </p:cTn>
                              </p:par>
                              <p:par>
                                <p:cTn id="132" presetID="4" presetClass="entr" presetSubtype="16" fill="hold" grpId="0" nodeType="withEffect">
                                  <p:stCondLst>
                                    <p:cond delay="0"/>
                                  </p:stCondLst>
                                  <p:childTnLst>
                                    <p:set>
                                      <p:cBhvr>
                                        <p:cTn id="133" dur="1" fill="hold">
                                          <p:stCondLst>
                                            <p:cond delay="0"/>
                                          </p:stCondLst>
                                        </p:cTn>
                                        <p:tgtEl>
                                          <p:spTgt spid="341032"/>
                                        </p:tgtEl>
                                        <p:attrNameLst>
                                          <p:attrName>style.visibility</p:attrName>
                                        </p:attrNameLst>
                                      </p:cBhvr>
                                      <p:to>
                                        <p:strVal val="visible"/>
                                      </p:to>
                                    </p:set>
                                    <p:animEffect transition="in" filter="box(in)">
                                      <p:cBhvr>
                                        <p:cTn id="134" dur="500"/>
                                        <p:tgtEl>
                                          <p:spTgt spid="341032"/>
                                        </p:tgtEl>
                                      </p:cBhvr>
                                    </p:animEffect>
                                  </p:childTnLst>
                                </p:cTn>
                              </p:par>
                              <p:par>
                                <p:cTn id="135" presetID="4" presetClass="entr" presetSubtype="16" fill="hold" grpId="0" nodeType="withEffect">
                                  <p:stCondLst>
                                    <p:cond delay="0"/>
                                  </p:stCondLst>
                                  <p:childTnLst>
                                    <p:set>
                                      <p:cBhvr>
                                        <p:cTn id="136" dur="1" fill="hold">
                                          <p:stCondLst>
                                            <p:cond delay="0"/>
                                          </p:stCondLst>
                                        </p:cTn>
                                        <p:tgtEl>
                                          <p:spTgt spid="341033"/>
                                        </p:tgtEl>
                                        <p:attrNameLst>
                                          <p:attrName>style.visibility</p:attrName>
                                        </p:attrNameLst>
                                      </p:cBhvr>
                                      <p:to>
                                        <p:strVal val="visible"/>
                                      </p:to>
                                    </p:set>
                                    <p:animEffect transition="in" filter="box(in)">
                                      <p:cBhvr>
                                        <p:cTn id="137" dur="500"/>
                                        <p:tgtEl>
                                          <p:spTgt spid="341033"/>
                                        </p:tgtEl>
                                      </p:cBhvr>
                                    </p:animEffect>
                                  </p:childTnLst>
                                </p:cTn>
                              </p:par>
                              <p:par>
                                <p:cTn id="138" presetID="4" presetClass="entr" presetSubtype="16" fill="hold" grpId="0" nodeType="withEffect">
                                  <p:stCondLst>
                                    <p:cond delay="0"/>
                                  </p:stCondLst>
                                  <p:childTnLst>
                                    <p:set>
                                      <p:cBhvr>
                                        <p:cTn id="139" dur="1" fill="hold">
                                          <p:stCondLst>
                                            <p:cond delay="0"/>
                                          </p:stCondLst>
                                        </p:cTn>
                                        <p:tgtEl>
                                          <p:spTgt spid="341034"/>
                                        </p:tgtEl>
                                        <p:attrNameLst>
                                          <p:attrName>style.visibility</p:attrName>
                                        </p:attrNameLst>
                                      </p:cBhvr>
                                      <p:to>
                                        <p:strVal val="visible"/>
                                      </p:to>
                                    </p:set>
                                    <p:animEffect transition="in" filter="box(in)">
                                      <p:cBhvr>
                                        <p:cTn id="140" dur="500"/>
                                        <p:tgtEl>
                                          <p:spTgt spid="341034"/>
                                        </p:tgtEl>
                                      </p:cBhvr>
                                    </p:animEffect>
                                  </p:childTnLst>
                                </p:cTn>
                              </p:par>
                              <p:par>
                                <p:cTn id="141" presetID="4" presetClass="entr" presetSubtype="16" fill="hold" grpId="0" nodeType="withEffect">
                                  <p:stCondLst>
                                    <p:cond delay="0"/>
                                  </p:stCondLst>
                                  <p:childTnLst>
                                    <p:set>
                                      <p:cBhvr>
                                        <p:cTn id="142" dur="1" fill="hold">
                                          <p:stCondLst>
                                            <p:cond delay="0"/>
                                          </p:stCondLst>
                                        </p:cTn>
                                        <p:tgtEl>
                                          <p:spTgt spid="341035"/>
                                        </p:tgtEl>
                                        <p:attrNameLst>
                                          <p:attrName>style.visibility</p:attrName>
                                        </p:attrNameLst>
                                      </p:cBhvr>
                                      <p:to>
                                        <p:strVal val="visible"/>
                                      </p:to>
                                    </p:set>
                                    <p:animEffect transition="in" filter="box(in)">
                                      <p:cBhvr>
                                        <p:cTn id="143" dur="500"/>
                                        <p:tgtEl>
                                          <p:spTgt spid="341035"/>
                                        </p:tgtEl>
                                      </p:cBhvr>
                                    </p:animEffect>
                                  </p:childTnLst>
                                </p:cTn>
                              </p:par>
                              <p:par>
                                <p:cTn id="144" presetID="4" presetClass="entr" presetSubtype="16" fill="hold" grpId="0" nodeType="withEffect">
                                  <p:stCondLst>
                                    <p:cond delay="0"/>
                                  </p:stCondLst>
                                  <p:childTnLst>
                                    <p:set>
                                      <p:cBhvr>
                                        <p:cTn id="145" dur="1" fill="hold">
                                          <p:stCondLst>
                                            <p:cond delay="0"/>
                                          </p:stCondLst>
                                        </p:cTn>
                                        <p:tgtEl>
                                          <p:spTgt spid="341036"/>
                                        </p:tgtEl>
                                        <p:attrNameLst>
                                          <p:attrName>style.visibility</p:attrName>
                                        </p:attrNameLst>
                                      </p:cBhvr>
                                      <p:to>
                                        <p:strVal val="visible"/>
                                      </p:to>
                                    </p:set>
                                    <p:animEffect transition="in" filter="box(in)">
                                      <p:cBhvr>
                                        <p:cTn id="146" dur="500"/>
                                        <p:tgtEl>
                                          <p:spTgt spid="341036"/>
                                        </p:tgtEl>
                                      </p:cBhvr>
                                    </p:animEffect>
                                  </p:childTnLst>
                                </p:cTn>
                              </p:par>
                              <p:par>
                                <p:cTn id="147" presetID="4" presetClass="entr" presetSubtype="16" fill="hold" grpId="0" nodeType="withEffect">
                                  <p:stCondLst>
                                    <p:cond delay="0"/>
                                  </p:stCondLst>
                                  <p:childTnLst>
                                    <p:set>
                                      <p:cBhvr>
                                        <p:cTn id="148" dur="1" fill="hold">
                                          <p:stCondLst>
                                            <p:cond delay="0"/>
                                          </p:stCondLst>
                                        </p:cTn>
                                        <p:tgtEl>
                                          <p:spTgt spid="341037"/>
                                        </p:tgtEl>
                                        <p:attrNameLst>
                                          <p:attrName>style.visibility</p:attrName>
                                        </p:attrNameLst>
                                      </p:cBhvr>
                                      <p:to>
                                        <p:strVal val="visible"/>
                                      </p:to>
                                    </p:set>
                                    <p:animEffect transition="in" filter="box(in)">
                                      <p:cBhvr>
                                        <p:cTn id="149" dur="500"/>
                                        <p:tgtEl>
                                          <p:spTgt spid="341037"/>
                                        </p:tgtEl>
                                      </p:cBhvr>
                                    </p:animEffect>
                                  </p:childTnLst>
                                </p:cTn>
                              </p:par>
                            </p:childTnLst>
                          </p:cTn>
                        </p:par>
                      </p:childTnLst>
                    </p:cTn>
                  </p:par>
                  <p:par>
                    <p:cTn id="150" fill="hold">
                      <p:stCondLst>
                        <p:cond delay="indefinite"/>
                      </p:stCondLst>
                      <p:childTnLst>
                        <p:par>
                          <p:cTn id="151" fill="hold">
                            <p:stCondLst>
                              <p:cond delay="0"/>
                            </p:stCondLst>
                            <p:childTnLst>
                              <p:par>
                                <p:cTn id="152" presetID="5" presetClass="entr" presetSubtype="10" fill="hold" nodeType="clickEffect">
                                  <p:stCondLst>
                                    <p:cond delay="0"/>
                                  </p:stCondLst>
                                  <p:childTnLst>
                                    <p:set>
                                      <p:cBhvr>
                                        <p:cTn id="153" dur="1" fill="hold">
                                          <p:stCondLst>
                                            <p:cond delay="0"/>
                                          </p:stCondLst>
                                        </p:cTn>
                                        <p:tgtEl>
                                          <p:spTgt spid="341003">
                                            <p:txEl>
                                              <p:pRg st="4" end="4"/>
                                            </p:txEl>
                                          </p:spTgt>
                                        </p:tgtEl>
                                        <p:attrNameLst>
                                          <p:attrName>style.visibility</p:attrName>
                                        </p:attrNameLst>
                                      </p:cBhvr>
                                      <p:to>
                                        <p:strVal val="visible"/>
                                      </p:to>
                                    </p:set>
                                    <p:animEffect transition="in" filter="checkerboard(across)">
                                      <p:cBhvr>
                                        <p:cTn id="154" dur="500"/>
                                        <p:tgtEl>
                                          <p:spTgt spid="341003">
                                            <p:txEl>
                                              <p:pRg st="4" end="4"/>
                                            </p:txEl>
                                          </p:spTgt>
                                        </p:tgtEl>
                                      </p:cBhvr>
                                    </p:animEffect>
                                  </p:childTnLst>
                                </p:cTn>
                              </p:par>
                              <p:par>
                                <p:cTn id="155" presetID="5" presetClass="entr" presetSubtype="10" fill="hold" nodeType="withEffect">
                                  <p:stCondLst>
                                    <p:cond delay="0"/>
                                  </p:stCondLst>
                                  <p:childTnLst>
                                    <p:set>
                                      <p:cBhvr>
                                        <p:cTn id="156" dur="1" fill="hold">
                                          <p:stCondLst>
                                            <p:cond delay="0"/>
                                          </p:stCondLst>
                                        </p:cTn>
                                        <p:tgtEl>
                                          <p:spTgt spid="341003">
                                            <p:txEl>
                                              <p:pRg st="5" end="5"/>
                                            </p:txEl>
                                          </p:spTgt>
                                        </p:tgtEl>
                                        <p:attrNameLst>
                                          <p:attrName>style.visibility</p:attrName>
                                        </p:attrNameLst>
                                      </p:cBhvr>
                                      <p:to>
                                        <p:strVal val="visible"/>
                                      </p:to>
                                    </p:set>
                                    <p:animEffect transition="in" filter="checkerboard(across)">
                                      <p:cBhvr>
                                        <p:cTn id="157" dur="500"/>
                                        <p:tgtEl>
                                          <p:spTgt spid="341003">
                                            <p:txEl>
                                              <p:pRg st="5" end="5"/>
                                            </p:txEl>
                                          </p:spTgt>
                                        </p:tgtEl>
                                      </p:cBhvr>
                                    </p:animEffect>
                                  </p:childTnLst>
                                </p:cTn>
                              </p:par>
                              <p:par>
                                <p:cTn id="158" presetID="5" presetClass="entr" presetSubtype="10" fill="hold" nodeType="withEffect">
                                  <p:stCondLst>
                                    <p:cond delay="0"/>
                                  </p:stCondLst>
                                  <p:childTnLst>
                                    <p:set>
                                      <p:cBhvr>
                                        <p:cTn id="159" dur="1" fill="hold">
                                          <p:stCondLst>
                                            <p:cond delay="0"/>
                                          </p:stCondLst>
                                        </p:cTn>
                                        <p:tgtEl>
                                          <p:spTgt spid="341003">
                                            <p:txEl>
                                              <p:pRg st="6" end="6"/>
                                            </p:txEl>
                                          </p:spTgt>
                                        </p:tgtEl>
                                        <p:attrNameLst>
                                          <p:attrName>style.visibility</p:attrName>
                                        </p:attrNameLst>
                                      </p:cBhvr>
                                      <p:to>
                                        <p:strVal val="visible"/>
                                      </p:to>
                                    </p:set>
                                    <p:animEffect transition="in" filter="checkerboard(across)">
                                      <p:cBhvr>
                                        <p:cTn id="160" dur="500"/>
                                        <p:tgtEl>
                                          <p:spTgt spid="341003">
                                            <p:txEl>
                                              <p:pRg st="6" end="6"/>
                                            </p:txEl>
                                          </p:spTgt>
                                        </p:tgtEl>
                                      </p:cBhvr>
                                    </p:animEffect>
                                  </p:childTnLst>
                                </p:cTn>
                              </p:par>
                              <p:par>
                                <p:cTn id="161" presetID="5" presetClass="entr" presetSubtype="10" fill="hold" nodeType="withEffect">
                                  <p:stCondLst>
                                    <p:cond delay="0"/>
                                  </p:stCondLst>
                                  <p:childTnLst>
                                    <p:set>
                                      <p:cBhvr>
                                        <p:cTn id="162" dur="1" fill="hold">
                                          <p:stCondLst>
                                            <p:cond delay="0"/>
                                          </p:stCondLst>
                                        </p:cTn>
                                        <p:tgtEl>
                                          <p:spTgt spid="341003">
                                            <p:txEl>
                                              <p:pRg st="7" end="7"/>
                                            </p:txEl>
                                          </p:spTgt>
                                        </p:tgtEl>
                                        <p:attrNameLst>
                                          <p:attrName>style.visibility</p:attrName>
                                        </p:attrNameLst>
                                      </p:cBhvr>
                                      <p:to>
                                        <p:strVal val="visible"/>
                                      </p:to>
                                    </p:set>
                                    <p:animEffect transition="in" filter="checkerboard(across)">
                                      <p:cBhvr>
                                        <p:cTn id="163" dur="500"/>
                                        <p:tgtEl>
                                          <p:spTgt spid="341003">
                                            <p:txEl>
                                              <p:pRg st="7" end="7"/>
                                            </p:txEl>
                                          </p:spTgt>
                                        </p:tgtEl>
                                      </p:cBhvr>
                                    </p:animEffect>
                                  </p:childTnLst>
                                </p:cTn>
                              </p:par>
                              <p:par>
                                <p:cTn id="164" presetID="5" presetClass="entr" presetSubtype="10" fill="hold" nodeType="withEffect">
                                  <p:stCondLst>
                                    <p:cond delay="0"/>
                                  </p:stCondLst>
                                  <p:childTnLst>
                                    <p:set>
                                      <p:cBhvr>
                                        <p:cTn id="165" dur="1" fill="hold">
                                          <p:stCondLst>
                                            <p:cond delay="0"/>
                                          </p:stCondLst>
                                        </p:cTn>
                                        <p:tgtEl>
                                          <p:spTgt spid="341003">
                                            <p:txEl>
                                              <p:pRg st="8" end="8"/>
                                            </p:txEl>
                                          </p:spTgt>
                                        </p:tgtEl>
                                        <p:attrNameLst>
                                          <p:attrName>style.visibility</p:attrName>
                                        </p:attrNameLst>
                                      </p:cBhvr>
                                      <p:to>
                                        <p:strVal val="visible"/>
                                      </p:to>
                                    </p:set>
                                    <p:animEffect transition="in" filter="checkerboard(across)">
                                      <p:cBhvr>
                                        <p:cTn id="166" dur="500"/>
                                        <p:tgtEl>
                                          <p:spTgt spid="3410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P spid="340995" grpId="0" animBg="1"/>
      <p:bldP spid="340996" grpId="0" animBg="1"/>
      <p:bldP spid="340997" grpId="0" animBg="1"/>
      <p:bldP spid="340998" grpId="0" animBg="1"/>
      <p:bldP spid="340999" grpId="0" animBg="1"/>
      <p:bldP spid="341000" grpId="0" animBg="1"/>
      <p:bldP spid="341001" grpId="0" animBg="1"/>
      <p:bldP spid="341002" grpId="0" animBg="1"/>
      <p:bldP spid="341004" grpId="0" animBg="1"/>
      <p:bldP spid="341005" grpId="0"/>
      <p:bldP spid="341006" grpId="0"/>
      <p:bldP spid="341007" grpId="0" animBg="1"/>
      <p:bldP spid="341008" grpId="0" animBg="1"/>
      <p:bldP spid="341009" grpId="0" animBg="1"/>
      <p:bldP spid="341010" grpId="0" animBg="1"/>
      <p:bldP spid="341011" grpId="0" animBg="1"/>
      <p:bldP spid="341012" grpId="0" animBg="1"/>
      <p:bldP spid="341013" grpId="0" animBg="1"/>
      <p:bldP spid="341014" grpId="0" animBg="1"/>
      <p:bldP spid="341015" grpId="0" animBg="1"/>
      <p:bldP spid="341016" grpId="0" animBg="1"/>
      <p:bldP spid="341017" grpId="0" animBg="1"/>
      <p:bldP spid="341018" grpId="0" animBg="1"/>
      <p:bldP spid="341019" grpId="0" animBg="1"/>
      <p:bldP spid="341020" grpId="0" animBg="1"/>
      <p:bldP spid="341021" grpId="0" animBg="1"/>
      <p:bldP spid="341022" grpId="0" animBg="1"/>
      <p:bldP spid="341023" grpId="0" animBg="1"/>
      <p:bldP spid="341024" grpId="0" animBg="1"/>
      <p:bldP spid="341025" grpId="0" animBg="1"/>
      <p:bldP spid="341026" grpId="0" animBg="1"/>
      <p:bldP spid="341027" grpId="0" animBg="1"/>
      <p:bldP spid="341028" grpId="0" animBg="1"/>
      <p:bldP spid="341029" grpId="0" animBg="1"/>
      <p:bldP spid="341030" grpId="0" animBg="1"/>
      <p:bldP spid="341031" grpId="0" animBg="1"/>
      <p:bldP spid="341032" grpId="0" animBg="1"/>
      <p:bldP spid="341033" grpId="0" animBg="1"/>
      <p:bldP spid="341034" grpId="0" animBg="1"/>
      <p:bldP spid="341035" grpId="0"/>
      <p:bldP spid="341036" grpId="0"/>
      <p:bldP spid="3410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647700" y="533400"/>
            <a:ext cx="7810500" cy="5718489"/>
          </a:xfrm>
          <a:prstGeom prst="rect">
            <a:avLst/>
          </a:prstGeom>
          <a:noFill/>
          <a:ln w="9525">
            <a:noFill/>
            <a:miter lim="800000"/>
            <a:headEnd/>
            <a:tailEnd/>
          </a:ln>
          <a:effectLst/>
        </p:spPr>
        <p:txBody>
          <a:bodyPr>
            <a:spAutoFit/>
          </a:bodyPr>
          <a:lstStyle/>
          <a:p>
            <a:pPr>
              <a:spcBef>
                <a:spcPct val="20000"/>
              </a:spcBef>
              <a:defRPr/>
            </a:pPr>
            <a:r>
              <a:rPr lang="zh-CN" altLang="en-US" sz="3200" i="0" u="sng" dirty="0">
                <a:solidFill>
                  <a:srgbClr val="FF3300"/>
                </a:solidFill>
                <a:effectLst>
                  <a:outerShdw blurRad="38100" dist="38100" dir="2700000" algn="tl">
                    <a:srgbClr val="C0C0C0"/>
                  </a:outerShdw>
                </a:effectLst>
                <a:latin typeface="+mn-lt"/>
                <a:ea typeface="仿宋_GB2312" pitchFamily="49" charset="-122"/>
              </a:rPr>
              <a:t>性质</a:t>
            </a:r>
            <a:r>
              <a:rPr lang="en-US" altLang="zh-CN" sz="3200" i="0" u="sng" dirty="0">
                <a:solidFill>
                  <a:srgbClr val="FF3300"/>
                </a:solidFill>
                <a:effectLst>
                  <a:outerShdw blurRad="38100" dist="38100" dir="2700000" algn="tl">
                    <a:srgbClr val="C0C0C0"/>
                  </a:outerShdw>
                </a:effectLst>
                <a:latin typeface="+mn-lt"/>
                <a:ea typeface="仿宋_GB2312" pitchFamily="49" charset="-122"/>
              </a:rPr>
              <a:t>5</a:t>
            </a:r>
            <a:r>
              <a:rPr lang="en-US" altLang="zh-CN" sz="3200" i="0" dirty="0">
                <a:effectLst>
                  <a:outerShdw blurRad="38100" dist="38100" dir="2700000" algn="tl">
                    <a:srgbClr val="C0C0C0"/>
                  </a:outerShdw>
                </a:effectLst>
                <a:latin typeface="+mn-lt"/>
                <a:ea typeface="仿宋_GB2312" pitchFamily="49" charset="-122"/>
              </a:rPr>
              <a:t>  </a:t>
            </a:r>
            <a:r>
              <a:rPr lang="zh-CN" altLang="en-US" sz="3200" i="0" dirty="0">
                <a:solidFill>
                  <a:srgbClr val="000099"/>
                </a:solidFill>
                <a:effectLst>
                  <a:outerShdw blurRad="38100" dist="38100" dir="2700000" algn="tl">
                    <a:srgbClr val="C0C0C0"/>
                  </a:outerShdw>
                </a:effectLst>
                <a:latin typeface="+mn-lt"/>
                <a:ea typeface="仿宋_GB2312" pitchFamily="49" charset="-122"/>
              </a:rPr>
              <a:t>如将一棵有</a:t>
            </a:r>
            <a:r>
              <a:rPr lang="en-US" altLang="zh-CN" sz="3200" dirty="0">
                <a:solidFill>
                  <a:srgbClr val="CC3300"/>
                </a:solidFill>
                <a:effectLst>
                  <a:outerShdw blurRad="38100" dist="38100" dir="2700000" algn="tl">
                    <a:srgbClr val="C0C0C0"/>
                  </a:outerShdw>
                </a:effectLst>
                <a:latin typeface="+mn-lt"/>
                <a:ea typeface="仿宋_GB2312" pitchFamily="49" charset="-122"/>
              </a:rPr>
              <a:t>n</a:t>
            </a:r>
            <a:r>
              <a:rPr lang="zh-CN" altLang="en-US" sz="3200" i="0" dirty="0">
                <a:solidFill>
                  <a:srgbClr val="000099"/>
                </a:solidFill>
                <a:effectLst>
                  <a:outerShdw blurRad="38100" dist="38100" dir="2700000" algn="tl">
                    <a:srgbClr val="C0C0C0"/>
                  </a:outerShdw>
                </a:effectLst>
                <a:latin typeface="+mn-lt"/>
                <a:ea typeface="仿宋_GB2312" pitchFamily="49" charset="-122"/>
              </a:rPr>
              <a:t>个结点的完全二叉树自顶向下，同一层自左向右连续给结点</a:t>
            </a:r>
            <a:r>
              <a:rPr lang="zh-CN" altLang="en-US" sz="3200" i="0" dirty="0" smtClean="0">
                <a:solidFill>
                  <a:srgbClr val="000099"/>
                </a:solidFill>
                <a:effectLst>
                  <a:outerShdw blurRad="38100" dist="38100" dir="2700000" algn="tl">
                    <a:srgbClr val="C0C0C0"/>
                  </a:outerShdw>
                </a:effectLst>
                <a:latin typeface="+mn-lt"/>
                <a:ea typeface="仿宋_GB2312" pitchFamily="49" charset="-122"/>
              </a:rPr>
              <a:t>编号</a:t>
            </a:r>
            <a:r>
              <a:rPr lang="en-US" altLang="zh-CN" sz="3200" i="0" dirty="0" smtClean="0">
                <a:solidFill>
                  <a:srgbClr val="CC3300"/>
                </a:solidFill>
                <a:effectLst>
                  <a:outerShdw blurRad="38100" dist="38100" dir="2700000" algn="tl">
                    <a:srgbClr val="C0C0C0"/>
                  </a:outerShdw>
                </a:effectLst>
                <a:latin typeface="+mn-lt"/>
                <a:ea typeface="仿宋_GB2312" pitchFamily="49" charset="-122"/>
              </a:rPr>
              <a:t>0, </a:t>
            </a:r>
            <a:r>
              <a:rPr lang="en-US" altLang="zh-CN" sz="3200" i="0" dirty="0">
                <a:solidFill>
                  <a:srgbClr val="CC3300"/>
                </a:solidFill>
                <a:effectLst>
                  <a:outerShdw blurRad="38100" dist="38100" dir="2700000" algn="tl">
                    <a:srgbClr val="C0C0C0"/>
                  </a:outerShdw>
                </a:effectLst>
                <a:latin typeface="+mn-lt"/>
                <a:ea typeface="仿宋_GB2312" pitchFamily="49" charset="-122"/>
              </a:rPr>
              <a:t>2, …, </a:t>
            </a:r>
            <a:r>
              <a:rPr lang="en-US" altLang="zh-CN" sz="3200" dirty="0">
                <a:solidFill>
                  <a:srgbClr val="CC3300"/>
                </a:solidFill>
                <a:effectLst>
                  <a:outerShdw blurRad="38100" dist="38100" dir="2700000" algn="tl">
                    <a:srgbClr val="C0C0C0"/>
                  </a:outerShdw>
                </a:effectLst>
                <a:latin typeface="+mn-lt"/>
                <a:ea typeface="仿宋_GB2312" pitchFamily="49" charset="-122"/>
              </a:rPr>
              <a:t>n</a:t>
            </a:r>
            <a:r>
              <a:rPr lang="en-US" altLang="zh-CN" sz="3200" i="0" dirty="0">
                <a:solidFill>
                  <a:srgbClr val="CC3300"/>
                </a:solidFill>
                <a:effectLst>
                  <a:outerShdw blurRad="38100" dist="38100" dir="2700000" algn="tl">
                    <a:srgbClr val="C0C0C0"/>
                  </a:outerShdw>
                </a:effectLst>
                <a:latin typeface="+mn-lt"/>
                <a:ea typeface="仿宋_GB2312" pitchFamily="49" charset="-122"/>
              </a:rPr>
              <a:t>-1</a:t>
            </a:r>
            <a:r>
              <a:rPr lang="zh-CN" altLang="en-US" sz="3200" i="0" dirty="0">
                <a:solidFill>
                  <a:srgbClr val="000099"/>
                </a:solidFill>
                <a:effectLst>
                  <a:outerShdw blurRad="38100" dist="38100" dir="2700000" algn="tl">
                    <a:srgbClr val="C0C0C0"/>
                  </a:outerShdw>
                </a:effectLst>
                <a:latin typeface="+mn-lt"/>
                <a:ea typeface="仿宋_GB2312" pitchFamily="49" charset="-122"/>
              </a:rPr>
              <a:t>，则有以下关系：</a:t>
            </a:r>
            <a:r>
              <a:rPr lang="zh-CN" altLang="en-US" sz="3200" i="0" dirty="0">
                <a:effectLst>
                  <a:outerShdw blurRad="38100" dist="38100" dir="2700000" algn="tl">
                    <a:srgbClr val="C0C0C0"/>
                  </a:outerShdw>
                </a:effectLst>
                <a:latin typeface="+mn-lt"/>
                <a:ea typeface="仿宋_GB2312" pitchFamily="49" charset="-122"/>
              </a:rPr>
              <a:t> </a:t>
            </a:r>
          </a:p>
          <a:p>
            <a:pPr>
              <a:spcBef>
                <a:spcPct val="30000"/>
              </a:spcBef>
              <a:buClr>
                <a:schemeClr val="tx2"/>
              </a:buClr>
              <a:buFont typeface="Wingdings" pitchFamily="2" charset="2"/>
              <a:buChar char="§"/>
              <a:defRPr/>
            </a:pPr>
            <a:r>
              <a:rPr lang="zh-CN" altLang="en-US" sz="3200" i="0" dirty="0">
                <a:effectLst>
                  <a:outerShdw blurRad="38100" dist="38100" dir="2700000" algn="tl">
                    <a:srgbClr val="C0C0C0"/>
                  </a:outerShdw>
                </a:effectLst>
                <a:latin typeface="+mn-lt"/>
                <a:ea typeface="仿宋_GB2312" pitchFamily="49" charset="-122"/>
              </a:rPr>
              <a:t> </a:t>
            </a:r>
            <a:r>
              <a:rPr lang="zh-CN" altLang="en-US" sz="2800" i="0" dirty="0">
                <a:solidFill>
                  <a:srgbClr val="008000"/>
                </a:solidFill>
                <a:effectLst>
                  <a:outerShdw blurRad="38100" dist="38100" dir="2700000" algn="tl">
                    <a:srgbClr val="C0C0C0"/>
                  </a:outerShdw>
                </a:effectLst>
                <a:latin typeface="+mn-lt"/>
                <a:ea typeface="仿宋_GB2312" pitchFamily="49" charset="-122"/>
              </a:rPr>
              <a:t>若</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0</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，则</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无</a:t>
            </a:r>
            <a:r>
              <a:rPr lang="zh-CN" altLang="en-US" sz="2800" i="0" dirty="0">
                <a:solidFill>
                  <a:srgbClr val="008000"/>
                </a:solidFill>
                <a:effectLst>
                  <a:outerShdw blurRad="38100" dist="38100" dir="2700000" algn="tl">
                    <a:srgbClr val="C0C0C0"/>
                  </a:outerShdw>
                </a:effectLst>
                <a:latin typeface="+mn-lt"/>
                <a:ea typeface="仿宋_GB2312" pitchFamily="49" charset="-122"/>
              </a:rPr>
              <a:t>双亲；</a:t>
            </a: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若</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&gt;0</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，则</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的</a:t>
            </a:r>
            <a:r>
              <a:rPr lang="zh-CN" altLang="en-US" sz="2800" i="0" dirty="0">
                <a:solidFill>
                  <a:srgbClr val="008000"/>
                </a:solidFill>
                <a:effectLst>
                  <a:outerShdw blurRad="38100" dist="38100" dir="2700000" algn="tl">
                    <a:srgbClr val="C0C0C0"/>
                  </a:outerShdw>
                </a:effectLst>
                <a:latin typeface="+mn-lt"/>
                <a:ea typeface="仿宋_GB2312" pitchFamily="49" charset="-122"/>
              </a:rPr>
              <a:t>双亲为</a:t>
            </a:r>
            <a:r>
              <a:rPr lang="zh-CN" altLang="en-US" sz="28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8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 </a:t>
            </a:r>
            <a:r>
              <a:rPr lang="en-US" altLang="zh-CN" sz="2800" i="0" dirty="0">
                <a:solidFill>
                  <a:srgbClr val="CC3300"/>
                </a:solidFill>
                <a:effectLst>
                  <a:outerShdw blurRad="38100" dist="38100" dir="2700000" algn="tl">
                    <a:srgbClr val="C0C0C0"/>
                  </a:outerShdw>
                </a:effectLst>
                <a:latin typeface="+mn-lt"/>
                <a:ea typeface="仿宋_GB2312" pitchFamily="49" charset="-122"/>
              </a:rPr>
              <a:t>/2</a:t>
            </a:r>
            <a:r>
              <a:rPr lang="en-US" altLang="zh-CN" sz="2800" i="0" dirty="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zh-CN" altLang="en-US" sz="2800" i="0" dirty="0">
                <a:solidFill>
                  <a:srgbClr val="008000"/>
                </a:solidFill>
                <a:effectLst>
                  <a:outerShdw blurRad="38100" dist="38100" dir="2700000" algn="tl">
                    <a:srgbClr val="C0C0C0"/>
                  </a:outerShdw>
                </a:effectLst>
                <a:latin typeface="+mn-lt"/>
                <a:ea typeface="仿宋_GB2312" pitchFamily="49" charset="-122"/>
                <a:sym typeface="Symbol" pitchFamily="18" charset="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chemeClr val="tx2"/>
              </a:buClr>
              <a:buFont typeface="Wingdings" pitchFamily="2" charset="2"/>
              <a:buChar char="§"/>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若</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+1&lt;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n</a:t>
            </a:r>
            <a:r>
              <a:rPr lang="zh-CN" altLang="en-US" sz="2800" i="0" dirty="0">
                <a:solidFill>
                  <a:srgbClr val="008000"/>
                </a:solidFill>
                <a:effectLst>
                  <a:outerShdw blurRad="38100" dist="38100" dir="2700000" algn="tl">
                    <a:srgbClr val="C0C0C0"/>
                  </a:outerShdw>
                </a:effectLst>
                <a:latin typeface="+mn-lt"/>
                <a:ea typeface="仿宋_GB2312" pitchFamily="49" charset="-122"/>
              </a:rPr>
              <a:t>，</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则</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的</a:t>
            </a:r>
            <a:r>
              <a:rPr lang="zh-CN" altLang="en-US" sz="2800" i="0" dirty="0">
                <a:solidFill>
                  <a:srgbClr val="008000"/>
                </a:solidFill>
                <a:effectLst>
                  <a:outerShdw blurRad="38100" dist="38100" dir="2700000" algn="tl">
                    <a:srgbClr val="C0C0C0"/>
                  </a:outerShdw>
                </a:effectLst>
                <a:latin typeface="+mn-lt"/>
                <a:ea typeface="仿宋_GB2312" pitchFamily="49" charset="-122"/>
              </a:rPr>
              <a:t>左子女为</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若</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+2&lt;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n</a:t>
            </a:r>
            <a:r>
              <a:rPr lang="zh-CN" altLang="en-US" sz="2800" i="0" dirty="0">
                <a:solidFill>
                  <a:srgbClr val="008000"/>
                </a:solidFill>
                <a:effectLst>
                  <a:outerShdw blurRad="38100" dist="38100" dir="2700000" algn="tl">
                    <a:srgbClr val="C0C0C0"/>
                  </a:outerShdw>
                </a:effectLst>
                <a:latin typeface="+mn-lt"/>
                <a:ea typeface="仿宋_GB2312" pitchFamily="49" charset="-122"/>
              </a:rPr>
              <a:t>，</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则</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的</a:t>
            </a:r>
            <a:r>
              <a:rPr lang="zh-CN" altLang="en-US" sz="2800" i="0" dirty="0">
                <a:solidFill>
                  <a:srgbClr val="008000"/>
                </a:solidFill>
                <a:effectLst>
                  <a:outerShdw blurRad="38100" dist="38100" dir="2700000" algn="tl">
                    <a:srgbClr val="C0C0C0"/>
                  </a:outerShdw>
                </a:effectLst>
                <a:latin typeface="+mn-lt"/>
                <a:ea typeface="仿宋_GB2312" pitchFamily="49" charset="-122"/>
              </a:rPr>
              <a:t>右子女为</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+2</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chemeClr val="tx2"/>
              </a:buClr>
              <a:buFont typeface="Wingdings" pitchFamily="2" charset="2"/>
              <a:buChar char="§"/>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若</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为偶数</a:t>
            </a:r>
            <a:r>
              <a:rPr lang="zh-CN" altLang="en-US" sz="2800" i="0" dirty="0">
                <a:solidFill>
                  <a:srgbClr val="008000"/>
                </a:solidFill>
                <a:effectLst>
                  <a:outerShdw blurRad="38100" dist="38100" dir="2700000" algn="tl">
                    <a:srgbClr val="C0C0C0"/>
                  </a:outerShdw>
                </a:effectLst>
                <a:latin typeface="+mn-lt"/>
                <a:ea typeface="仿宋_GB2312" pitchFamily="49" charset="-122"/>
              </a:rPr>
              <a:t>，且</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!=0</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则其左兄弟为</a:t>
            </a:r>
            <a:r>
              <a:rPr lang="en-US" altLang="zh-CN" sz="2800" dirty="0">
                <a:solidFill>
                  <a:srgbClr val="CC3300"/>
                </a:solidFill>
                <a:effectLst>
                  <a:outerShdw blurRad="38100" dist="38100" dir="2700000" algn="tl">
                    <a:srgbClr val="C0C0C0"/>
                  </a:outerShdw>
                </a:effectLst>
                <a:latin typeface="+mn-lt"/>
                <a:ea typeface="仿宋_GB2312" pitchFamily="49" charset="-122"/>
              </a:rPr>
              <a:t>i</a:t>
            </a:r>
            <a:r>
              <a:rPr lang="en-US" altLang="zh-CN" sz="2800" i="0" dirty="0">
                <a:solidFill>
                  <a:srgbClr val="CC3300"/>
                </a:solidFill>
                <a:effectLst>
                  <a:outerShdw blurRad="38100" dist="38100" dir="2700000" algn="tl">
                    <a:srgbClr val="C0C0C0"/>
                  </a:outerShdw>
                </a:effectLst>
                <a:latin typeface="+mn-lt"/>
                <a:ea typeface="仿宋_GB2312" pitchFamily="49" charset="-122"/>
              </a:rPr>
              <a:t>-1</a:t>
            </a:r>
            <a:r>
              <a:rPr lang="zh-CN" altLang="en-US" sz="2800" i="0" dirty="0">
                <a:solidFill>
                  <a:srgbClr val="008000"/>
                </a:solidFill>
                <a:effectLst>
                  <a:outerShdw blurRad="38100" dist="38100" dir="2700000" algn="tl">
                    <a:srgbClr val="C0C0C0"/>
                  </a:outerShdw>
                </a:effectLst>
                <a:latin typeface="+mn-lt"/>
                <a:ea typeface="仿宋_GB2312" pitchFamily="49" charset="-122"/>
              </a:rPr>
              <a:t>；</a:t>
            </a: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若</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为奇数</a:t>
            </a:r>
            <a:r>
              <a:rPr lang="zh-CN" altLang="en-US" sz="2800" i="0" dirty="0">
                <a:solidFill>
                  <a:srgbClr val="008000"/>
                </a:solidFill>
                <a:effectLst>
                  <a:outerShdw blurRad="38100" dist="38100" dir="2700000" algn="tl">
                    <a:srgbClr val="C0C0C0"/>
                  </a:outerShdw>
                </a:effectLst>
                <a:latin typeface="+mn-lt"/>
                <a:ea typeface="仿宋_GB2312" pitchFamily="49" charset="-122"/>
              </a:rPr>
              <a:t>，且</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n</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a:t>
            </a:r>
            <a:endParaRPr lang="zh-CN" altLang="en-US" sz="2800" i="0" dirty="0">
              <a:solidFill>
                <a:srgbClr val="008000"/>
              </a:solidFill>
              <a:effectLst>
                <a:outerShdw blurRad="38100" dist="38100" dir="2700000" algn="tl">
                  <a:srgbClr val="C0C0C0"/>
                </a:outerShdw>
              </a:effectLst>
              <a:latin typeface="+mn-lt"/>
              <a:ea typeface="仿宋_GB2312" pitchFamily="49" charset="-122"/>
            </a:endParaRPr>
          </a:p>
          <a:p>
            <a:pPr>
              <a:buClr>
                <a:srgbClr val="FF6600"/>
              </a:buClr>
              <a:buSzPct val="65000"/>
              <a:buFont typeface="Wingdings" pitchFamily="2" charset="2"/>
              <a:buNone/>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则其右兄弟为</a:t>
            </a:r>
            <a:r>
              <a:rPr lang="en-US" altLang="zh-CN" sz="2800" dirty="0">
                <a:solidFill>
                  <a:srgbClr val="CC3300"/>
                </a:solidFill>
                <a:effectLst>
                  <a:outerShdw blurRad="38100" dist="38100" dir="2700000" algn="tl">
                    <a:srgbClr val="C0C0C0"/>
                  </a:outerShdw>
                </a:effectLst>
                <a:latin typeface="+mn-lt"/>
                <a:ea typeface="仿宋_GB2312" pitchFamily="49" charset="-122"/>
              </a:rPr>
              <a:t>i</a:t>
            </a:r>
            <a:r>
              <a:rPr lang="en-US" altLang="zh-CN" sz="2800" i="0" dirty="0">
                <a:solidFill>
                  <a:srgbClr val="CC3300"/>
                </a:solidFill>
                <a:effectLst>
                  <a:outerShdw blurRad="38100" dist="38100" dir="2700000" algn="tl">
                    <a:srgbClr val="C0C0C0"/>
                  </a:outerShdw>
                </a:effectLst>
                <a:latin typeface="+mn-lt"/>
                <a:ea typeface="仿宋_GB2312" pitchFamily="49" charset="-122"/>
              </a:rPr>
              <a:t>+1</a:t>
            </a:r>
            <a:r>
              <a:rPr lang="zh-CN" altLang="en-US" sz="2800" i="0" dirty="0">
                <a:solidFill>
                  <a:srgbClr val="008000"/>
                </a:solidFill>
                <a:effectLst>
                  <a:outerShdw blurRad="38100" dist="38100" dir="2700000" algn="tl">
                    <a:srgbClr val="C0C0C0"/>
                  </a:outerShdw>
                </a:effectLst>
                <a:latin typeface="+mn-lt"/>
                <a:ea typeface="仿宋_GB2312" pitchFamily="49" charset="-122"/>
              </a:rPr>
              <a:t>。 </a:t>
            </a:r>
          </a:p>
          <a:p>
            <a:pPr>
              <a:buClr>
                <a:schemeClr val="tx2"/>
              </a:buClr>
              <a:buFont typeface="Wingdings" pitchFamily="2" charset="2"/>
              <a:buChar char="§"/>
              <a:defRPr/>
            </a:pPr>
            <a:r>
              <a:rPr lang="zh-CN" altLang="en-US" sz="2800" i="0" dirty="0">
                <a:solidFill>
                  <a:srgbClr val="008000"/>
                </a:solidFill>
                <a:effectLst>
                  <a:outerShdw blurRad="38100" dist="38100" dir="2700000" algn="tl">
                    <a:srgbClr val="C0C0C0"/>
                  </a:outerShdw>
                </a:effectLst>
                <a:latin typeface="+mn-lt"/>
                <a:ea typeface="仿宋_GB2312" pitchFamily="49" charset="-122"/>
              </a:rPr>
              <a:t> </a:t>
            </a:r>
            <a:r>
              <a:rPr lang="en-US" altLang="zh-CN" sz="2800" dirty="0" err="1" smtClean="0">
                <a:solidFill>
                  <a:srgbClr val="CC3300"/>
                </a:solidFill>
                <a:effectLst>
                  <a:outerShdw blurRad="38100" dist="38100" dir="2700000" algn="tl">
                    <a:srgbClr val="C0C0C0"/>
                  </a:outerShdw>
                </a:effectLst>
                <a:latin typeface="+mn-lt"/>
                <a:ea typeface="仿宋_GB2312" pitchFamily="49" charset="-122"/>
              </a:rPr>
              <a:t>i</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所在</a:t>
            </a:r>
            <a:r>
              <a:rPr lang="zh-CN" altLang="en-US" sz="2800" i="0" dirty="0">
                <a:solidFill>
                  <a:srgbClr val="008000"/>
                </a:solidFill>
                <a:effectLst>
                  <a:outerShdw blurRad="38100" dist="38100" dir="2700000" algn="tl">
                    <a:srgbClr val="C0C0C0"/>
                  </a:outerShdw>
                </a:effectLst>
                <a:latin typeface="+mn-lt"/>
                <a:ea typeface="仿宋_GB2312" pitchFamily="49" charset="-122"/>
              </a:rPr>
              <a:t>层次</a:t>
            </a:r>
            <a:r>
              <a:rPr lang="zh-CN" altLang="en-US" sz="2800" i="0" dirty="0" smtClean="0">
                <a:solidFill>
                  <a:srgbClr val="008000"/>
                </a:solidFill>
                <a:effectLst>
                  <a:outerShdw blurRad="38100" dist="38100" dir="2700000" algn="tl">
                    <a:srgbClr val="C0C0C0"/>
                  </a:outerShdw>
                </a:effectLst>
                <a:latin typeface="+mn-lt"/>
                <a:ea typeface="仿宋_GB2312" pitchFamily="49" charset="-122"/>
              </a:rPr>
              <a:t>为</a:t>
            </a:r>
            <a:r>
              <a:rPr lang="zh-CN" altLang="en-US" sz="28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log</a:t>
            </a:r>
            <a:r>
              <a:rPr lang="en-US" altLang="zh-CN" sz="2800" i="0" baseline="-25000" dirty="0" smtClean="0">
                <a:solidFill>
                  <a:srgbClr val="CC3300"/>
                </a:solidFill>
                <a:effectLst>
                  <a:outerShdw blurRad="38100" dist="38100" dir="2700000" algn="tl">
                    <a:srgbClr val="C0C0C0"/>
                  </a:outerShdw>
                </a:effectLst>
                <a:latin typeface="+mn-lt"/>
                <a:ea typeface="仿宋_GB2312" pitchFamily="49" charset="-122"/>
              </a:rPr>
              <a:t>2</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a:t>
            </a:r>
            <a:r>
              <a:rPr lang="en-US" altLang="zh-CN" sz="2800" dirty="0" smtClean="0">
                <a:solidFill>
                  <a:srgbClr val="CC3300"/>
                </a:solidFill>
                <a:effectLst>
                  <a:outerShdw blurRad="38100" dist="38100" dir="2700000" algn="tl">
                    <a:srgbClr val="C0C0C0"/>
                  </a:outerShdw>
                </a:effectLst>
                <a:latin typeface="+mn-lt"/>
                <a:ea typeface="仿宋_GB2312" pitchFamily="49" charset="-122"/>
              </a:rPr>
              <a:t>i</a:t>
            </a:r>
            <a:r>
              <a:rPr lang="en-US" altLang="zh-CN" sz="2800" i="0" dirty="0" smtClean="0">
                <a:solidFill>
                  <a:srgbClr val="CC3300"/>
                </a:solidFill>
                <a:effectLst>
                  <a:outerShdw blurRad="38100" dist="38100" dir="2700000" algn="tl">
                    <a:srgbClr val="C0C0C0"/>
                  </a:outerShdw>
                </a:effectLst>
                <a:latin typeface="+mn-lt"/>
                <a:ea typeface="仿宋_GB2312" pitchFamily="49" charset="-122"/>
              </a:rPr>
              <a:t>+1)</a:t>
            </a:r>
            <a:r>
              <a:rPr lang="en-US" altLang="zh-CN" sz="2800" i="0" dirty="0" smtClean="0">
                <a:solidFill>
                  <a:srgbClr val="C00000"/>
                </a:solidFill>
                <a:effectLst>
                  <a:outerShdw blurRad="38100" dist="38100" dir="2700000" algn="tl">
                    <a:srgbClr val="C0C0C0"/>
                  </a:outerShdw>
                </a:effectLst>
                <a:ea typeface="仿宋_GB2312" pitchFamily="49" charset="-122"/>
                <a:sym typeface="Symbol" pitchFamily="18" charset="2"/>
              </a:rPr>
              <a:t></a:t>
            </a:r>
            <a:r>
              <a:rPr lang="en-US" altLang="zh-CN" sz="2800" i="0" dirty="0" smtClean="0">
                <a:solidFill>
                  <a:srgbClr val="CC3300"/>
                </a:solidFill>
                <a:effectLst>
                  <a:outerShdw blurRad="38100" dist="38100" dir="2700000" algn="tl">
                    <a:srgbClr val="C0C0C0"/>
                  </a:outerShdw>
                </a:effectLst>
                <a:latin typeface="+mn-lt"/>
                <a:ea typeface="仿宋_GB2312" pitchFamily="49" charset="-122"/>
                <a:sym typeface="Symbol" pitchFamily="18" charset="2"/>
              </a:rPr>
              <a:t>+</a:t>
            </a:r>
            <a:r>
              <a:rPr lang="en-US" altLang="zh-CN" sz="2800" i="0" dirty="0">
                <a:solidFill>
                  <a:srgbClr val="CC3300"/>
                </a:solidFill>
                <a:effectLst>
                  <a:outerShdw blurRad="38100" dist="38100" dir="2700000" algn="tl">
                    <a:srgbClr val="C0C0C0"/>
                  </a:outerShdw>
                </a:effectLst>
                <a:latin typeface="+mn-lt"/>
                <a:ea typeface="仿宋_GB2312" pitchFamily="49" charset="-122"/>
                <a:sym typeface="Symbol" pitchFamily="18" charset="2"/>
              </a:rPr>
              <a:t>1</a:t>
            </a:r>
            <a:r>
              <a:rPr lang="zh-CN" altLang="en-US" sz="2800" i="0" dirty="0">
                <a:solidFill>
                  <a:srgbClr val="008000"/>
                </a:solidFill>
                <a:effectLst>
                  <a:outerShdw blurRad="38100" dist="38100" dir="2700000" algn="tl">
                    <a:srgbClr val="C0C0C0"/>
                  </a:outerShdw>
                </a:effectLst>
                <a:latin typeface="+mn-lt"/>
                <a:ea typeface="仿宋_GB2312" pitchFamily="49" charset="-122"/>
                <a:sym typeface="Symbol" pitchFamily="18" charset="2"/>
              </a:rPr>
              <a:t>。</a:t>
            </a:r>
            <a:endParaRPr lang="zh-CN" altLang="en-US" sz="3200" i="0" dirty="0">
              <a:solidFill>
                <a:srgbClr val="008000"/>
              </a:solidFill>
              <a:effectLst>
                <a:outerShdw blurRad="38100" dist="38100" dir="2700000" algn="tl">
                  <a:srgbClr val="C0C0C0"/>
                </a:outerShdw>
              </a:effectLst>
              <a:latin typeface="+mn-lt"/>
              <a:ea typeface="仿宋_GB2312" pitchFamily="49" charset="-122"/>
            </a:endParaRPr>
          </a:p>
        </p:txBody>
      </p:sp>
      <p:sp>
        <p:nvSpPr>
          <p:cNvPr id="21507" name="Line 3"/>
          <p:cNvSpPr>
            <a:spLocks noChangeShapeType="1"/>
          </p:cNvSpPr>
          <p:nvPr/>
        </p:nvSpPr>
        <p:spPr bwMode="auto">
          <a:xfrm>
            <a:off x="8020050" y="4848225"/>
            <a:ext cx="304800" cy="381000"/>
          </a:xfrm>
          <a:prstGeom prst="line">
            <a:avLst/>
          </a:prstGeom>
          <a:noFill/>
          <a:ln w="38100">
            <a:solidFill>
              <a:srgbClr val="009900"/>
            </a:solidFill>
            <a:round/>
            <a:headEnd/>
            <a:tailEnd/>
          </a:ln>
        </p:spPr>
        <p:txBody>
          <a:bodyPr wrap="none" anchor="ctr"/>
          <a:lstStyle/>
          <a:p>
            <a:endParaRPr lang="zh-CN" altLang="en-US"/>
          </a:p>
        </p:txBody>
      </p:sp>
      <p:sp>
        <p:nvSpPr>
          <p:cNvPr id="21508" name="Line 4"/>
          <p:cNvSpPr>
            <a:spLocks noChangeShapeType="1"/>
          </p:cNvSpPr>
          <p:nvPr/>
        </p:nvSpPr>
        <p:spPr bwMode="auto">
          <a:xfrm flipH="1">
            <a:off x="7562850" y="4772025"/>
            <a:ext cx="381000" cy="457200"/>
          </a:xfrm>
          <a:prstGeom prst="line">
            <a:avLst/>
          </a:prstGeom>
          <a:noFill/>
          <a:ln w="38100">
            <a:solidFill>
              <a:srgbClr val="009900"/>
            </a:solidFill>
            <a:round/>
            <a:headEnd/>
            <a:tailEnd/>
          </a:ln>
        </p:spPr>
        <p:txBody>
          <a:bodyPr wrap="none" anchor="ctr"/>
          <a:lstStyle/>
          <a:p>
            <a:endParaRPr lang="zh-CN" altLang="en-US"/>
          </a:p>
        </p:txBody>
      </p:sp>
      <p:sp>
        <p:nvSpPr>
          <p:cNvPr id="21509" name="Line 5"/>
          <p:cNvSpPr>
            <a:spLocks noChangeShapeType="1"/>
          </p:cNvSpPr>
          <p:nvPr/>
        </p:nvSpPr>
        <p:spPr bwMode="auto">
          <a:xfrm>
            <a:off x="6191250" y="4772025"/>
            <a:ext cx="304800" cy="457200"/>
          </a:xfrm>
          <a:prstGeom prst="line">
            <a:avLst/>
          </a:prstGeom>
          <a:noFill/>
          <a:ln w="38100">
            <a:solidFill>
              <a:srgbClr val="009900"/>
            </a:solidFill>
            <a:round/>
            <a:headEnd/>
            <a:tailEnd/>
          </a:ln>
        </p:spPr>
        <p:txBody>
          <a:bodyPr wrap="none" anchor="ctr"/>
          <a:lstStyle/>
          <a:p>
            <a:endParaRPr lang="zh-CN" altLang="en-US"/>
          </a:p>
        </p:txBody>
      </p:sp>
      <p:sp>
        <p:nvSpPr>
          <p:cNvPr id="21510" name="Line 6"/>
          <p:cNvSpPr>
            <a:spLocks noChangeShapeType="1"/>
          </p:cNvSpPr>
          <p:nvPr/>
        </p:nvSpPr>
        <p:spPr bwMode="auto">
          <a:xfrm flipH="1">
            <a:off x="5657850" y="4848225"/>
            <a:ext cx="381000" cy="457200"/>
          </a:xfrm>
          <a:prstGeom prst="line">
            <a:avLst/>
          </a:prstGeom>
          <a:noFill/>
          <a:ln w="38100">
            <a:solidFill>
              <a:srgbClr val="009900"/>
            </a:solidFill>
            <a:round/>
            <a:headEnd/>
            <a:tailEnd/>
          </a:ln>
        </p:spPr>
        <p:txBody>
          <a:bodyPr wrap="none" anchor="ctr"/>
          <a:lstStyle/>
          <a:p>
            <a:endParaRPr lang="zh-CN" altLang="en-US"/>
          </a:p>
        </p:txBody>
      </p:sp>
      <p:sp>
        <p:nvSpPr>
          <p:cNvPr id="21511" name="Line 7"/>
          <p:cNvSpPr>
            <a:spLocks noChangeShapeType="1"/>
          </p:cNvSpPr>
          <p:nvPr/>
        </p:nvSpPr>
        <p:spPr bwMode="auto">
          <a:xfrm>
            <a:off x="7181850" y="4238625"/>
            <a:ext cx="762000" cy="457200"/>
          </a:xfrm>
          <a:prstGeom prst="line">
            <a:avLst/>
          </a:prstGeom>
          <a:noFill/>
          <a:ln w="38100">
            <a:solidFill>
              <a:srgbClr val="009900"/>
            </a:solidFill>
            <a:round/>
            <a:headEnd/>
            <a:tailEnd/>
          </a:ln>
        </p:spPr>
        <p:txBody>
          <a:bodyPr wrap="none" anchor="ctr"/>
          <a:lstStyle/>
          <a:p>
            <a:endParaRPr lang="zh-CN" altLang="en-US"/>
          </a:p>
        </p:txBody>
      </p:sp>
      <p:sp>
        <p:nvSpPr>
          <p:cNvPr id="21512" name="Line 8"/>
          <p:cNvSpPr>
            <a:spLocks noChangeShapeType="1"/>
          </p:cNvSpPr>
          <p:nvPr/>
        </p:nvSpPr>
        <p:spPr bwMode="auto">
          <a:xfrm flipH="1">
            <a:off x="6191250" y="4238625"/>
            <a:ext cx="762000" cy="457200"/>
          </a:xfrm>
          <a:prstGeom prst="line">
            <a:avLst/>
          </a:prstGeom>
          <a:noFill/>
          <a:ln w="38100">
            <a:solidFill>
              <a:srgbClr val="009900"/>
            </a:solidFill>
            <a:round/>
            <a:headEnd/>
            <a:tailEnd/>
          </a:ln>
        </p:spPr>
        <p:txBody>
          <a:bodyPr wrap="none" anchor="ctr"/>
          <a:lstStyle/>
          <a:p>
            <a:endParaRPr lang="zh-CN" altLang="en-US"/>
          </a:p>
        </p:txBody>
      </p:sp>
      <p:sp>
        <p:nvSpPr>
          <p:cNvPr id="21513" name="Oval 9"/>
          <p:cNvSpPr>
            <a:spLocks noChangeArrowheads="1"/>
          </p:cNvSpPr>
          <p:nvPr/>
        </p:nvSpPr>
        <p:spPr bwMode="auto">
          <a:xfrm>
            <a:off x="6877050" y="4010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14" name="Line 10"/>
          <p:cNvSpPr>
            <a:spLocks noChangeShapeType="1"/>
          </p:cNvSpPr>
          <p:nvPr/>
        </p:nvSpPr>
        <p:spPr bwMode="auto">
          <a:xfrm flipH="1">
            <a:off x="6267450" y="5381625"/>
            <a:ext cx="228600" cy="533400"/>
          </a:xfrm>
          <a:prstGeom prst="line">
            <a:avLst/>
          </a:prstGeom>
          <a:noFill/>
          <a:ln w="38100">
            <a:solidFill>
              <a:srgbClr val="009900"/>
            </a:solidFill>
            <a:round/>
            <a:headEnd/>
            <a:tailEnd/>
          </a:ln>
        </p:spPr>
        <p:txBody>
          <a:bodyPr wrap="none" anchor="ctr"/>
          <a:lstStyle/>
          <a:p>
            <a:endParaRPr lang="zh-CN" altLang="en-US"/>
          </a:p>
        </p:txBody>
      </p:sp>
      <p:sp>
        <p:nvSpPr>
          <p:cNvPr id="21515" name="Line 11"/>
          <p:cNvSpPr>
            <a:spLocks noChangeShapeType="1"/>
          </p:cNvSpPr>
          <p:nvPr/>
        </p:nvSpPr>
        <p:spPr bwMode="auto">
          <a:xfrm>
            <a:off x="5734050" y="5457825"/>
            <a:ext cx="152400" cy="457200"/>
          </a:xfrm>
          <a:prstGeom prst="line">
            <a:avLst/>
          </a:prstGeom>
          <a:noFill/>
          <a:ln w="38100">
            <a:solidFill>
              <a:srgbClr val="009900"/>
            </a:solidFill>
            <a:round/>
            <a:headEnd/>
            <a:tailEnd/>
          </a:ln>
        </p:spPr>
        <p:txBody>
          <a:bodyPr wrap="none" anchor="ctr"/>
          <a:lstStyle/>
          <a:p>
            <a:endParaRPr lang="zh-CN" altLang="en-US"/>
          </a:p>
        </p:txBody>
      </p:sp>
      <p:sp>
        <p:nvSpPr>
          <p:cNvPr id="21516" name="Line 12"/>
          <p:cNvSpPr>
            <a:spLocks noChangeShapeType="1"/>
          </p:cNvSpPr>
          <p:nvPr/>
        </p:nvSpPr>
        <p:spPr bwMode="auto">
          <a:xfrm flipH="1">
            <a:off x="5395913" y="5381625"/>
            <a:ext cx="261937" cy="457200"/>
          </a:xfrm>
          <a:prstGeom prst="line">
            <a:avLst/>
          </a:prstGeom>
          <a:noFill/>
          <a:ln w="38100">
            <a:solidFill>
              <a:srgbClr val="009900"/>
            </a:solidFill>
            <a:round/>
            <a:headEnd/>
            <a:tailEnd/>
          </a:ln>
        </p:spPr>
        <p:txBody>
          <a:bodyPr wrap="none" anchor="ctr"/>
          <a:lstStyle/>
          <a:p>
            <a:endParaRPr lang="zh-CN" altLang="en-US"/>
          </a:p>
        </p:txBody>
      </p:sp>
      <p:sp>
        <p:nvSpPr>
          <p:cNvPr id="21517" name="Oval 13"/>
          <p:cNvSpPr>
            <a:spLocks noChangeArrowheads="1"/>
          </p:cNvSpPr>
          <p:nvPr/>
        </p:nvSpPr>
        <p:spPr bwMode="auto">
          <a:xfrm>
            <a:off x="5200650" y="57626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18" name="Oval 14"/>
          <p:cNvSpPr>
            <a:spLocks noChangeArrowheads="1"/>
          </p:cNvSpPr>
          <p:nvPr/>
        </p:nvSpPr>
        <p:spPr bwMode="auto">
          <a:xfrm>
            <a:off x="5657850" y="57626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19" name="Oval 15"/>
          <p:cNvSpPr>
            <a:spLocks noChangeArrowheads="1"/>
          </p:cNvSpPr>
          <p:nvPr/>
        </p:nvSpPr>
        <p:spPr bwMode="auto">
          <a:xfrm>
            <a:off x="6115050" y="57626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20" name="Oval 16"/>
          <p:cNvSpPr>
            <a:spLocks noChangeArrowheads="1"/>
          </p:cNvSpPr>
          <p:nvPr/>
        </p:nvSpPr>
        <p:spPr bwMode="auto">
          <a:xfrm>
            <a:off x="5505450" y="5153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21" name="Oval 17"/>
          <p:cNvSpPr>
            <a:spLocks noChangeArrowheads="1"/>
          </p:cNvSpPr>
          <p:nvPr/>
        </p:nvSpPr>
        <p:spPr bwMode="auto">
          <a:xfrm>
            <a:off x="6343650" y="5153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22" name="Oval 18"/>
          <p:cNvSpPr>
            <a:spLocks noChangeArrowheads="1"/>
          </p:cNvSpPr>
          <p:nvPr/>
        </p:nvSpPr>
        <p:spPr bwMode="auto">
          <a:xfrm>
            <a:off x="7334250" y="5153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23" name="Oval 19"/>
          <p:cNvSpPr>
            <a:spLocks noChangeArrowheads="1"/>
          </p:cNvSpPr>
          <p:nvPr/>
        </p:nvSpPr>
        <p:spPr bwMode="auto">
          <a:xfrm>
            <a:off x="8172450" y="51530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24" name="Oval 20"/>
          <p:cNvSpPr>
            <a:spLocks noChangeArrowheads="1"/>
          </p:cNvSpPr>
          <p:nvPr/>
        </p:nvSpPr>
        <p:spPr bwMode="auto">
          <a:xfrm>
            <a:off x="5962650" y="45434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25" name="Oval 21"/>
          <p:cNvSpPr>
            <a:spLocks noChangeArrowheads="1"/>
          </p:cNvSpPr>
          <p:nvPr/>
        </p:nvSpPr>
        <p:spPr bwMode="auto">
          <a:xfrm>
            <a:off x="7791450" y="454342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526" name="Text Box 22"/>
          <p:cNvSpPr txBox="1">
            <a:spLocks noChangeArrowheads="1"/>
          </p:cNvSpPr>
          <p:nvPr/>
        </p:nvSpPr>
        <p:spPr bwMode="auto">
          <a:xfrm>
            <a:off x="6877050" y="39338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0</a:t>
            </a:r>
            <a:endParaRPr lang="en-US" altLang="zh-CN" b="0" i="0" dirty="0"/>
          </a:p>
        </p:txBody>
      </p:sp>
      <p:sp>
        <p:nvSpPr>
          <p:cNvPr id="21527" name="Text Box 23"/>
          <p:cNvSpPr txBox="1">
            <a:spLocks noChangeArrowheads="1"/>
          </p:cNvSpPr>
          <p:nvPr/>
        </p:nvSpPr>
        <p:spPr bwMode="auto">
          <a:xfrm>
            <a:off x="5962650" y="44672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1</a:t>
            </a:r>
            <a:endParaRPr lang="en-US" altLang="zh-CN" b="0" i="0" dirty="0"/>
          </a:p>
        </p:txBody>
      </p:sp>
      <p:sp>
        <p:nvSpPr>
          <p:cNvPr id="21528" name="Text Box 24"/>
          <p:cNvSpPr txBox="1">
            <a:spLocks noChangeArrowheads="1"/>
          </p:cNvSpPr>
          <p:nvPr/>
        </p:nvSpPr>
        <p:spPr bwMode="auto">
          <a:xfrm>
            <a:off x="7791450" y="44672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2</a:t>
            </a:r>
            <a:endParaRPr lang="en-US" altLang="zh-CN" b="0" i="0" dirty="0"/>
          </a:p>
        </p:txBody>
      </p:sp>
      <p:sp>
        <p:nvSpPr>
          <p:cNvPr id="21529" name="Text Box 25"/>
          <p:cNvSpPr txBox="1">
            <a:spLocks noChangeArrowheads="1"/>
          </p:cNvSpPr>
          <p:nvPr/>
        </p:nvSpPr>
        <p:spPr bwMode="auto">
          <a:xfrm>
            <a:off x="5505450" y="50768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3</a:t>
            </a:r>
            <a:endParaRPr lang="en-US" altLang="zh-CN" b="0" i="0" dirty="0"/>
          </a:p>
        </p:txBody>
      </p:sp>
      <p:sp>
        <p:nvSpPr>
          <p:cNvPr id="21530" name="Text Box 26"/>
          <p:cNvSpPr txBox="1">
            <a:spLocks noChangeArrowheads="1"/>
          </p:cNvSpPr>
          <p:nvPr/>
        </p:nvSpPr>
        <p:spPr bwMode="auto">
          <a:xfrm>
            <a:off x="5200650" y="56864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7</a:t>
            </a:r>
            <a:endParaRPr lang="en-US" altLang="zh-CN" b="0" i="0" dirty="0"/>
          </a:p>
        </p:txBody>
      </p:sp>
      <p:sp>
        <p:nvSpPr>
          <p:cNvPr id="21531" name="Text Box 27"/>
          <p:cNvSpPr txBox="1">
            <a:spLocks noChangeArrowheads="1"/>
          </p:cNvSpPr>
          <p:nvPr/>
        </p:nvSpPr>
        <p:spPr bwMode="auto">
          <a:xfrm>
            <a:off x="6343650" y="50768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4</a:t>
            </a:r>
            <a:endParaRPr lang="en-US" altLang="zh-CN" b="0" i="0" dirty="0"/>
          </a:p>
        </p:txBody>
      </p:sp>
      <p:sp>
        <p:nvSpPr>
          <p:cNvPr id="21532" name="Text Box 28"/>
          <p:cNvSpPr txBox="1">
            <a:spLocks noChangeArrowheads="1"/>
          </p:cNvSpPr>
          <p:nvPr/>
        </p:nvSpPr>
        <p:spPr bwMode="auto">
          <a:xfrm>
            <a:off x="7334250" y="5076825"/>
            <a:ext cx="363538" cy="523875"/>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5</a:t>
            </a:r>
            <a:endParaRPr lang="en-US" altLang="zh-CN" b="0" i="0" dirty="0"/>
          </a:p>
        </p:txBody>
      </p:sp>
      <p:sp>
        <p:nvSpPr>
          <p:cNvPr id="21533" name="Text Box 29"/>
          <p:cNvSpPr txBox="1">
            <a:spLocks noChangeArrowheads="1"/>
          </p:cNvSpPr>
          <p:nvPr/>
        </p:nvSpPr>
        <p:spPr bwMode="auto">
          <a:xfrm>
            <a:off x="8172450" y="50768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6</a:t>
            </a:r>
            <a:endParaRPr lang="en-US" altLang="zh-CN" b="0" i="0" dirty="0"/>
          </a:p>
        </p:txBody>
      </p:sp>
      <p:sp>
        <p:nvSpPr>
          <p:cNvPr id="21534" name="Text Box 30"/>
          <p:cNvSpPr txBox="1">
            <a:spLocks noChangeArrowheads="1"/>
          </p:cNvSpPr>
          <p:nvPr/>
        </p:nvSpPr>
        <p:spPr bwMode="auto">
          <a:xfrm>
            <a:off x="5657850" y="5686425"/>
            <a:ext cx="361950" cy="519113"/>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8</a:t>
            </a:r>
            <a:endParaRPr lang="en-US" altLang="zh-CN" b="0" i="0" dirty="0"/>
          </a:p>
        </p:txBody>
      </p:sp>
      <p:sp>
        <p:nvSpPr>
          <p:cNvPr id="21535" name="Text Box 31"/>
          <p:cNvSpPr txBox="1">
            <a:spLocks noChangeArrowheads="1"/>
          </p:cNvSpPr>
          <p:nvPr/>
        </p:nvSpPr>
        <p:spPr bwMode="auto">
          <a:xfrm>
            <a:off x="6148973" y="5715149"/>
            <a:ext cx="338554" cy="461665"/>
          </a:xfrm>
          <a:prstGeom prst="rect">
            <a:avLst/>
          </a:prstGeom>
          <a:noFill/>
          <a:ln w="38100">
            <a:noFill/>
            <a:miter lim="800000"/>
            <a:headEnd/>
            <a:tailEnd/>
          </a:ln>
        </p:spPr>
        <p:txBody>
          <a:bodyPr wrap="none" anchor="ctr">
            <a:spAutoFit/>
          </a:bodyPr>
          <a:lstStyle/>
          <a:p>
            <a:pPr algn="ctr"/>
            <a:r>
              <a:rPr lang="en-US" altLang="zh-CN" i="0" dirty="0" smtClean="0">
                <a:solidFill>
                  <a:schemeClr val="bg1"/>
                </a:solidFill>
              </a:rPr>
              <a:t>9</a:t>
            </a:r>
            <a:endParaRPr lang="en-US" altLang="zh-CN" b="0" i="0" dirty="0"/>
          </a:p>
        </p:txBody>
      </p:sp>
      <p:sp>
        <p:nvSpPr>
          <p:cNvPr id="32" name="灯片编号占位符 31"/>
          <p:cNvSpPr>
            <a:spLocks noGrp="1"/>
          </p:cNvSpPr>
          <p:nvPr>
            <p:ph type="sldNum" sz="quarter" idx="12"/>
          </p:nvPr>
        </p:nvSpPr>
        <p:spPr/>
        <p:txBody>
          <a:bodyPr/>
          <a:lstStyle/>
          <a:p>
            <a:pPr>
              <a:defRPr/>
            </a:pPr>
            <a:fld id="{FA13E0FF-AC54-4E23-B7ED-CE167D266037}" type="slidenum">
              <a:rPr lang="en-US" altLang="zh-CN" smtClean="0"/>
              <a:pPr>
                <a:defRPr/>
              </a:pPr>
              <a:t>72</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954">
                                            <p:txEl>
                                              <p:pRg st="1" end="1"/>
                                            </p:txEl>
                                          </p:spTgt>
                                        </p:tgtEl>
                                        <p:attrNameLst>
                                          <p:attrName>style.visibility</p:attrName>
                                        </p:attrNameLst>
                                      </p:cBhvr>
                                      <p:to>
                                        <p:strVal val="visible"/>
                                      </p:to>
                                    </p:set>
                                    <p:animEffect transition="in" filter="checkerboard(across)">
                                      <p:cBhvr>
                                        <p:cTn id="7" dur="500"/>
                                        <p:tgtEl>
                                          <p:spTgt spid="12595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5954">
                                            <p:txEl>
                                              <p:pRg st="2" end="2"/>
                                            </p:txEl>
                                          </p:spTgt>
                                        </p:tgtEl>
                                        <p:attrNameLst>
                                          <p:attrName>style.visibility</p:attrName>
                                        </p:attrNameLst>
                                      </p:cBhvr>
                                      <p:to>
                                        <p:strVal val="visible"/>
                                      </p:to>
                                    </p:set>
                                    <p:animEffect transition="in" filter="checkerboard(across)">
                                      <p:cBhvr>
                                        <p:cTn id="10" dur="500"/>
                                        <p:tgtEl>
                                          <p:spTgt spid="12595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25954">
                                            <p:txEl>
                                              <p:pRg st="3" end="3"/>
                                            </p:txEl>
                                          </p:spTgt>
                                        </p:tgtEl>
                                        <p:attrNameLst>
                                          <p:attrName>style.visibility</p:attrName>
                                        </p:attrNameLst>
                                      </p:cBhvr>
                                      <p:to>
                                        <p:strVal val="visible"/>
                                      </p:to>
                                    </p:set>
                                    <p:animEffect transition="in" filter="checkerboard(across)">
                                      <p:cBhvr>
                                        <p:cTn id="15" dur="500"/>
                                        <p:tgtEl>
                                          <p:spTgt spid="125954">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25954">
                                            <p:txEl>
                                              <p:pRg st="4" end="4"/>
                                            </p:txEl>
                                          </p:spTgt>
                                        </p:tgtEl>
                                        <p:attrNameLst>
                                          <p:attrName>style.visibility</p:attrName>
                                        </p:attrNameLst>
                                      </p:cBhvr>
                                      <p:to>
                                        <p:strVal val="visible"/>
                                      </p:to>
                                    </p:set>
                                    <p:animEffect transition="in" filter="checkerboard(across)">
                                      <p:cBhvr>
                                        <p:cTn id="18" dur="500"/>
                                        <p:tgtEl>
                                          <p:spTgt spid="12595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5954">
                                            <p:txEl>
                                              <p:pRg st="5" end="5"/>
                                            </p:txEl>
                                          </p:spTgt>
                                        </p:tgtEl>
                                        <p:attrNameLst>
                                          <p:attrName>style.visibility</p:attrName>
                                        </p:attrNameLst>
                                      </p:cBhvr>
                                      <p:to>
                                        <p:strVal val="visible"/>
                                      </p:to>
                                    </p:set>
                                    <p:animEffect transition="in" filter="checkerboard(across)">
                                      <p:cBhvr>
                                        <p:cTn id="23" dur="500"/>
                                        <p:tgtEl>
                                          <p:spTgt spid="125954">
                                            <p:txEl>
                                              <p:pRg st="5" end="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25954">
                                            <p:txEl>
                                              <p:pRg st="6" end="6"/>
                                            </p:txEl>
                                          </p:spTgt>
                                        </p:tgtEl>
                                        <p:attrNameLst>
                                          <p:attrName>style.visibility</p:attrName>
                                        </p:attrNameLst>
                                      </p:cBhvr>
                                      <p:to>
                                        <p:strVal val="visible"/>
                                      </p:to>
                                    </p:set>
                                    <p:animEffect transition="in" filter="checkerboard(across)">
                                      <p:cBhvr>
                                        <p:cTn id="26" dur="500"/>
                                        <p:tgtEl>
                                          <p:spTgt spid="125954">
                                            <p:txEl>
                                              <p:pRg st="6" end="6"/>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25954">
                                            <p:txEl>
                                              <p:pRg st="7" end="7"/>
                                            </p:txEl>
                                          </p:spTgt>
                                        </p:tgtEl>
                                        <p:attrNameLst>
                                          <p:attrName>style.visibility</p:attrName>
                                        </p:attrNameLst>
                                      </p:cBhvr>
                                      <p:to>
                                        <p:strVal val="visible"/>
                                      </p:to>
                                    </p:set>
                                    <p:animEffect transition="in" filter="checkerboard(across)">
                                      <p:cBhvr>
                                        <p:cTn id="29" dur="500"/>
                                        <p:tgtEl>
                                          <p:spTgt spid="125954">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25954">
                                            <p:txEl>
                                              <p:pRg st="8" end="8"/>
                                            </p:txEl>
                                          </p:spTgt>
                                        </p:tgtEl>
                                        <p:attrNameLst>
                                          <p:attrName>style.visibility</p:attrName>
                                        </p:attrNameLst>
                                      </p:cBhvr>
                                      <p:to>
                                        <p:strVal val="visible"/>
                                      </p:to>
                                    </p:set>
                                    <p:animEffect transition="in" filter="checkerboard(across)">
                                      <p:cBhvr>
                                        <p:cTn id="32" dur="500"/>
                                        <p:tgtEl>
                                          <p:spTgt spid="12595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5954">
                                            <p:txEl>
                                              <p:pRg st="9" end="9"/>
                                            </p:txEl>
                                          </p:spTgt>
                                        </p:tgtEl>
                                        <p:attrNameLst>
                                          <p:attrName>style.visibility</p:attrName>
                                        </p:attrNameLst>
                                      </p:cBhvr>
                                      <p:to>
                                        <p:strVal val="visible"/>
                                      </p:to>
                                    </p:set>
                                    <p:animEffect transition="in" filter="checkerboard(across)">
                                      <p:cBhvr>
                                        <p:cTn id="37" dur="500"/>
                                        <p:tgtEl>
                                          <p:spTgt spid="12595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3059113" y="549275"/>
            <a:ext cx="3097212" cy="641350"/>
          </a:xfrm>
          <a:prstGeom prst="rect">
            <a:avLst/>
          </a:prstGeom>
          <a:noFill/>
          <a:ln w="9525">
            <a:noFill/>
            <a:miter lim="800000"/>
            <a:headEnd/>
            <a:tailEnd/>
          </a:ln>
          <a:effectLst/>
        </p:spPr>
        <p:txBody>
          <a:bodyPr>
            <a:spAutoFit/>
          </a:bodyPr>
          <a:lstStyle/>
          <a:p>
            <a:pPr>
              <a:defRPr/>
            </a:pPr>
            <a:r>
              <a:rPr lang="zh-CN" altLang="en-US" sz="3600" i="0" u="sng">
                <a:solidFill>
                  <a:schemeClr val="accent2"/>
                </a:solidFill>
                <a:effectLst>
                  <a:outerShdw blurRad="38100" dist="38100" dir="2700000" algn="tl">
                    <a:srgbClr val="C0C0C0"/>
                  </a:outerShdw>
                </a:effectLst>
                <a:latin typeface="Arial" charset="0"/>
                <a:ea typeface="仿宋_GB2312" pitchFamily="49" charset="-122"/>
              </a:rPr>
              <a:t>二叉树类定义</a:t>
            </a:r>
            <a:endParaRPr lang="zh-CN" altLang="en-US" sz="3600" b="0" i="0"/>
          </a:p>
        </p:txBody>
      </p:sp>
      <p:sp>
        <p:nvSpPr>
          <p:cNvPr id="126979" name="Text Box 3"/>
          <p:cNvSpPr txBox="1">
            <a:spLocks noChangeArrowheads="1"/>
          </p:cNvSpPr>
          <p:nvPr/>
        </p:nvSpPr>
        <p:spPr bwMode="auto">
          <a:xfrm>
            <a:off x="539750" y="1268413"/>
            <a:ext cx="8604250" cy="4524375"/>
          </a:xfrm>
          <a:prstGeom prst="rect">
            <a:avLst/>
          </a:prstGeom>
          <a:noFill/>
          <a:ln w="9525">
            <a:noFill/>
            <a:miter lim="800000"/>
            <a:headEnd/>
            <a:tailEnd/>
          </a:ln>
        </p:spPr>
        <p:txBody>
          <a:bodyPr>
            <a:spAutoFit/>
          </a:bodyPr>
          <a:lstStyle/>
          <a:p>
            <a:pPr>
              <a:spcBef>
                <a:spcPct val="10000"/>
              </a:spcBef>
            </a:pPr>
            <a:r>
              <a:rPr lang="en-US" altLang="zh-CN" i="0" dirty="0">
                <a:solidFill>
                  <a:schemeClr val="tx2"/>
                </a:solidFill>
              </a:rPr>
              <a:t>template &lt;class Type&gt; class</a:t>
            </a:r>
            <a:r>
              <a:rPr lang="en-US" altLang="zh-CN" b="0" i="0" dirty="0">
                <a:solidFill>
                  <a:schemeClr val="tx2"/>
                </a:solidFill>
              </a:rPr>
              <a:t> </a:t>
            </a:r>
            <a:r>
              <a:rPr lang="en-US" altLang="zh-CN" b="0" i="0" dirty="0" err="1">
                <a:solidFill>
                  <a:schemeClr val="tx2"/>
                </a:solidFill>
              </a:rPr>
              <a:t>BinaryTree</a:t>
            </a:r>
            <a:r>
              <a:rPr lang="en-US" altLang="zh-CN" b="0" dirty="0">
                <a:solidFill>
                  <a:schemeClr val="tx2"/>
                </a:solidFill>
              </a:rPr>
              <a:t> </a:t>
            </a:r>
            <a:r>
              <a:rPr lang="en-US" altLang="zh-CN" i="0" dirty="0">
                <a:solidFill>
                  <a:schemeClr val="tx2"/>
                </a:solidFill>
              </a:rPr>
              <a:t>{</a:t>
            </a:r>
          </a:p>
          <a:p>
            <a:pPr>
              <a:spcBef>
                <a:spcPct val="10000"/>
              </a:spcBef>
            </a:pPr>
            <a:r>
              <a:rPr lang="en-US" altLang="zh-CN" i="0" dirty="0" smtClean="0">
                <a:solidFill>
                  <a:schemeClr val="tx2"/>
                </a:solidFill>
              </a:rPr>
              <a:t>  public</a:t>
            </a:r>
            <a:r>
              <a:rPr lang="en-US" altLang="zh-CN" i="0" dirty="0">
                <a:solidFill>
                  <a:schemeClr val="tx2"/>
                </a:solidFill>
              </a:rPr>
              <a:t>:</a:t>
            </a:r>
            <a:endParaRPr lang="en-US" altLang="zh-CN" b="0" i="0" dirty="0">
              <a:solidFill>
                <a:schemeClr val="tx2"/>
              </a:solidFill>
            </a:endParaRPr>
          </a:p>
          <a:p>
            <a:pPr>
              <a:spcBef>
                <a:spcPct val="10000"/>
              </a:spcBef>
            </a:pPr>
            <a:r>
              <a:rPr lang="en-US" altLang="zh-CN" b="0" i="0" dirty="0">
                <a:solidFill>
                  <a:schemeClr val="tx2"/>
                </a:solidFill>
              </a:rPr>
              <a:t>    </a:t>
            </a:r>
            <a:r>
              <a:rPr lang="en-US" altLang="zh-CN" b="0" i="0" dirty="0" err="1" smtClean="0">
                <a:solidFill>
                  <a:schemeClr val="tx2"/>
                </a:solidFill>
              </a:rPr>
              <a:t>BinaryTree</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构造函数</a:t>
            </a:r>
            <a:r>
              <a:rPr lang="zh-CN" altLang="en-US" b="0" i="0" dirty="0">
                <a:solidFill>
                  <a:schemeClr val="tx2"/>
                </a:solidFill>
              </a:rPr>
              <a:t>	</a:t>
            </a:r>
          </a:p>
          <a:p>
            <a:pPr>
              <a:spcBef>
                <a:spcPct val="10000"/>
              </a:spcBef>
            </a:pPr>
            <a:r>
              <a:rPr lang="zh-CN" altLang="en-US" b="0" i="0" dirty="0">
                <a:solidFill>
                  <a:schemeClr val="tx2"/>
                </a:solidFill>
              </a:rPr>
              <a:t>    </a:t>
            </a:r>
            <a:r>
              <a:rPr lang="en-US" altLang="zh-CN" b="0" i="0" dirty="0" err="1" smtClean="0">
                <a:solidFill>
                  <a:schemeClr val="tx2"/>
                </a:solidFill>
              </a:rPr>
              <a:t>BinaryTree</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 *</a:t>
            </a:r>
            <a:r>
              <a:rPr lang="en-US" altLang="zh-CN" b="0" i="0" dirty="0" err="1">
                <a:solidFill>
                  <a:schemeClr val="tx2"/>
                </a:solidFill>
              </a:rPr>
              <a:t>lch</a:t>
            </a:r>
            <a:r>
              <a:rPr lang="en-US" altLang="zh-CN" i="0" dirty="0">
                <a:solidFill>
                  <a:schemeClr val="tx2"/>
                </a:solidFill>
              </a:rPr>
              <a:t>,</a:t>
            </a:r>
            <a:r>
              <a:rPr lang="en-US" altLang="zh-CN" b="0" i="0" dirty="0">
                <a:solidFill>
                  <a:schemeClr val="tx2"/>
                </a:solidFill>
              </a:rPr>
              <a:t>  </a:t>
            </a:r>
          </a:p>
          <a:p>
            <a:pPr>
              <a:spcBef>
                <a:spcPct val="10000"/>
              </a:spcBef>
            </a:pPr>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 *</a:t>
            </a:r>
            <a:r>
              <a:rPr lang="en-US" altLang="zh-CN" b="0" i="0" dirty="0" err="1">
                <a:solidFill>
                  <a:schemeClr val="tx2"/>
                </a:solidFill>
              </a:rPr>
              <a:t>rch</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Type</a:t>
            </a:r>
            <a:r>
              <a:rPr lang="en-US" altLang="zh-CN" b="0" i="0" dirty="0">
                <a:solidFill>
                  <a:schemeClr val="tx2"/>
                </a:solidFill>
              </a:rPr>
              <a:t> </a:t>
            </a:r>
            <a:r>
              <a:rPr lang="en-US" altLang="zh-CN" b="0" i="0" dirty="0" smtClean="0">
                <a:solidFill>
                  <a:schemeClr val="tx2"/>
                </a:solidFill>
              </a:rPr>
              <a:t>item</a:t>
            </a:r>
            <a:r>
              <a:rPr lang="en-US" altLang="zh-CN" i="0" dirty="0" smtClean="0">
                <a:solidFill>
                  <a:schemeClr val="tx2"/>
                </a:solidFill>
              </a:rPr>
              <a:t>);</a:t>
            </a:r>
            <a:endParaRPr lang="en-US" altLang="zh-CN" i="0" dirty="0">
              <a:solidFill>
                <a:schemeClr val="tx2"/>
              </a:solidFill>
            </a:endParaRPr>
          </a:p>
          <a:p>
            <a:pPr>
              <a:spcBef>
                <a:spcPct val="10000"/>
              </a:spcBef>
            </a:pPr>
            <a:r>
              <a:rPr lang="en-US" altLang="zh-CN" b="0" i="0" dirty="0">
                <a:solidFill>
                  <a:schemeClr val="tx2"/>
                </a:solidFill>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构造</a:t>
            </a:r>
            <a:r>
              <a:rPr lang="zh-CN" altLang="en-US" b="0" i="0" dirty="0" smtClean="0">
                <a:solidFill>
                  <a:srgbClr val="000099"/>
                </a:solidFill>
                <a:ea typeface="隶书" pitchFamily="49" charset="-122"/>
              </a:rPr>
              <a:t>以</a:t>
            </a:r>
            <a:r>
              <a:rPr lang="en-US" altLang="zh-CN" i="0" dirty="0" smtClean="0">
                <a:solidFill>
                  <a:srgbClr val="CC3300"/>
                </a:solidFill>
                <a:ea typeface="隶书" pitchFamily="49" charset="-122"/>
              </a:rPr>
              <a:t>item</a:t>
            </a:r>
            <a:r>
              <a:rPr lang="zh-CN" altLang="en-US" b="0" i="0" dirty="0" smtClean="0">
                <a:solidFill>
                  <a:srgbClr val="000099"/>
                </a:solidFill>
                <a:ea typeface="隶书" pitchFamily="49" charset="-122"/>
              </a:rPr>
              <a:t>为</a:t>
            </a:r>
            <a:r>
              <a:rPr lang="zh-CN" altLang="en-US" b="0" i="0" dirty="0">
                <a:solidFill>
                  <a:srgbClr val="000099"/>
                </a:solidFill>
                <a:ea typeface="隶书" pitchFamily="49" charset="-122"/>
              </a:rPr>
              <a:t>根，</a:t>
            </a:r>
            <a:r>
              <a:rPr lang="en-US" altLang="zh-CN" i="0" dirty="0" err="1" smtClean="0">
                <a:solidFill>
                  <a:srgbClr val="CC3300"/>
                </a:solidFill>
                <a:ea typeface="隶书" pitchFamily="49" charset="-122"/>
              </a:rPr>
              <a:t>lch</a:t>
            </a:r>
            <a:r>
              <a:rPr lang="zh-CN" altLang="en-US" b="0" i="0" dirty="0" smtClean="0">
                <a:solidFill>
                  <a:srgbClr val="000099"/>
                </a:solidFill>
                <a:ea typeface="隶书" pitchFamily="49" charset="-122"/>
              </a:rPr>
              <a:t>和</a:t>
            </a:r>
            <a:r>
              <a:rPr lang="en-US" altLang="zh-CN" i="0" dirty="0" err="1" smtClean="0">
                <a:solidFill>
                  <a:srgbClr val="CC3300"/>
                </a:solidFill>
                <a:ea typeface="隶书" pitchFamily="49" charset="-122"/>
              </a:rPr>
              <a:t>rch</a:t>
            </a:r>
            <a:r>
              <a:rPr lang="zh-CN" altLang="en-US" b="0" i="0" dirty="0" smtClean="0">
                <a:solidFill>
                  <a:srgbClr val="000099"/>
                </a:solidFill>
                <a:ea typeface="隶书" pitchFamily="49" charset="-122"/>
              </a:rPr>
              <a:t>为</a:t>
            </a:r>
            <a:r>
              <a:rPr lang="zh-CN" altLang="en-US" b="0" i="0" dirty="0">
                <a:solidFill>
                  <a:srgbClr val="000099"/>
                </a:solidFill>
                <a:ea typeface="隶书" pitchFamily="49" charset="-122"/>
              </a:rPr>
              <a:t>左右子树的二叉树</a:t>
            </a:r>
            <a:endParaRPr lang="zh-CN" altLang="en-US" i="0" dirty="0">
              <a:solidFill>
                <a:srgbClr val="000099"/>
              </a:solidFill>
              <a:ea typeface="隶书" pitchFamily="49" charset="-122"/>
            </a:endParaRPr>
          </a:p>
          <a:p>
            <a:pPr>
              <a:spcBef>
                <a:spcPct val="10000"/>
              </a:spcBef>
            </a:pPr>
            <a:r>
              <a:rPr lang="zh-CN" altLang="en-US" b="0" i="0" dirty="0">
                <a:solidFill>
                  <a:schemeClr val="tx2"/>
                </a:solidFill>
              </a:rPr>
              <a:t>    </a:t>
            </a:r>
            <a:r>
              <a:rPr lang="en-US" altLang="zh-CN" i="0" dirty="0" err="1">
                <a:solidFill>
                  <a:schemeClr val="tx2"/>
                </a:solidFill>
              </a:rPr>
              <a:t>int</a:t>
            </a:r>
            <a:r>
              <a:rPr lang="en-US" altLang="zh-CN" b="0" i="0" dirty="0">
                <a:solidFill>
                  <a:schemeClr val="tx2"/>
                </a:solidFill>
              </a:rPr>
              <a:t> </a:t>
            </a:r>
            <a:r>
              <a:rPr lang="en-US" altLang="zh-CN" b="0" i="0" dirty="0" smtClean="0">
                <a:solidFill>
                  <a:schemeClr val="tx2"/>
                </a:solidFill>
              </a:rPr>
              <a:t>Height</a:t>
            </a:r>
            <a:r>
              <a:rPr lang="en-US" altLang="zh-CN" i="0" dirty="0" smtClean="0">
                <a:solidFill>
                  <a:schemeClr val="tx2"/>
                </a:solidFill>
              </a:rPr>
              <a:t>( </a:t>
            </a:r>
            <a:r>
              <a:rPr lang="en-US" altLang="zh-CN" i="0" dirty="0">
                <a:solidFill>
                  <a:schemeClr val="tx2"/>
                </a:solidFill>
                <a:ea typeface="隶书" pitchFamily="49" charset="-122"/>
              </a:rPr>
              <a:t>);  </a:t>
            </a:r>
            <a:r>
              <a:rPr lang="en-US" altLang="zh-CN" i="0" dirty="0">
                <a:solidFill>
                  <a:schemeClr val="accent2"/>
                </a:solidFill>
                <a:ea typeface="隶书" pitchFamily="49" charset="-122"/>
              </a:rPr>
              <a:t>//</a:t>
            </a:r>
            <a:r>
              <a:rPr lang="zh-CN" altLang="en-US" b="0" i="0" dirty="0">
                <a:solidFill>
                  <a:srgbClr val="000099"/>
                </a:solidFill>
                <a:ea typeface="隶书" pitchFamily="49" charset="-122"/>
              </a:rPr>
              <a:t>返回树的深度或高度</a:t>
            </a:r>
          </a:p>
          <a:p>
            <a:pPr>
              <a:spcBef>
                <a:spcPct val="10000"/>
              </a:spcBef>
            </a:pPr>
            <a:r>
              <a:rPr lang="zh-CN" altLang="en-US" b="0" i="0" dirty="0">
                <a:solidFill>
                  <a:srgbClr val="000099"/>
                </a:solidFill>
                <a:ea typeface="隶书" pitchFamily="49" charset="-122"/>
              </a:rPr>
              <a:t>    </a:t>
            </a:r>
            <a:r>
              <a:rPr lang="en-US" altLang="zh-CN" i="0" dirty="0" err="1">
                <a:solidFill>
                  <a:schemeClr val="tx2"/>
                </a:solidFill>
                <a:ea typeface="隶书" pitchFamily="49" charset="-122"/>
              </a:rPr>
              <a:t>int</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Size</a:t>
            </a:r>
            <a:r>
              <a:rPr lang="en-US" altLang="zh-CN" i="0" dirty="0" smtClean="0">
                <a:solidFill>
                  <a:schemeClr val="tx2"/>
                </a:solidFill>
                <a:ea typeface="隶书" pitchFamily="49" charset="-122"/>
              </a:rPr>
              <a:t>( </a:t>
            </a:r>
            <a:r>
              <a:rPr lang="en-US" altLang="zh-CN" i="0" dirty="0">
                <a:solidFill>
                  <a:schemeClr val="tx2"/>
                </a:solidFill>
                <a:ea typeface="隶书" pitchFamily="49" charset="-122"/>
              </a:rPr>
              <a:t>);</a:t>
            </a:r>
          </a:p>
          <a:p>
            <a:pPr>
              <a:spcBef>
                <a:spcPct val="10000"/>
              </a:spcBef>
            </a:pPr>
            <a:r>
              <a:rPr lang="en-US" altLang="zh-CN" b="0" i="0" dirty="0">
                <a:solidFill>
                  <a:schemeClr val="tx2"/>
                </a:solidFill>
              </a:rPr>
              <a:t>    </a:t>
            </a:r>
            <a:r>
              <a:rPr lang="en-US" altLang="zh-CN" i="0" dirty="0" err="1">
                <a:solidFill>
                  <a:schemeClr val="tx2"/>
                </a:solidFill>
              </a:rPr>
              <a:t>bool</a:t>
            </a:r>
            <a:r>
              <a:rPr lang="en-US" altLang="zh-CN" b="0" i="0" dirty="0">
                <a:solidFill>
                  <a:schemeClr val="tx2"/>
                </a:solidFill>
              </a:rPr>
              <a:t> </a:t>
            </a:r>
            <a:r>
              <a:rPr lang="en-US" altLang="zh-CN" b="0" i="0" dirty="0" err="1" smtClean="0">
                <a:solidFill>
                  <a:schemeClr val="tx2"/>
                </a:solidFill>
              </a:rPr>
              <a:t>IsEmpty</a:t>
            </a:r>
            <a:r>
              <a:rPr lang="en-US" altLang="zh-CN" i="0" dirty="0" smtClean="0">
                <a:solidFill>
                  <a:schemeClr val="tx2"/>
                </a:solidFill>
              </a:rPr>
              <a:t>( </a:t>
            </a:r>
            <a:r>
              <a:rPr lang="en-US" altLang="zh-CN" i="0" dirty="0">
                <a:solidFill>
                  <a:schemeClr val="tx2"/>
                </a:solidFill>
              </a:rPr>
              <a:t>);  </a:t>
            </a:r>
            <a:r>
              <a:rPr lang="en-US" altLang="zh-CN" i="0" dirty="0">
                <a:solidFill>
                  <a:srgbClr val="000099"/>
                </a:solidFill>
                <a:ea typeface="隶书" pitchFamily="49" charset="-122"/>
              </a:rPr>
              <a:t>//</a:t>
            </a:r>
            <a:r>
              <a:rPr lang="zh-CN" altLang="en-US" b="0" i="0" dirty="0">
                <a:solidFill>
                  <a:srgbClr val="000099"/>
                </a:solidFill>
                <a:ea typeface="隶书" pitchFamily="49" charset="-122"/>
              </a:rPr>
              <a:t>判二叉树空否</a:t>
            </a:r>
            <a:endParaRPr lang="zh-CN" altLang="en-US" b="0" i="0" dirty="0">
              <a:solidFill>
                <a:srgbClr val="000099"/>
              </a:solidFill>
            </a:endParaRPr>
          </a:p>
          <a:p>
            <a:pPr>
              <a:spcBef>
                <a:spcPct val="10000"/>
              </a:spcBef>
            </a:pPr>
            <a:r>
              <a:rPr lang="zh-CN" altLang="en-US"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 *</a:t>
            </a:r>
            <a:r>
              <a:rPr lang="en-US" altLang="zh-CN" b="0" i="0" dirty="0">
                <a:solidFill>
                  <a:schemeClr val="tx2"/>
                </a:solidFill>
              </a:rPr>
              <a:t> Parent </a:t>
            </a:r>
          </a:p>
          <a:p>
            <a:pPr>
              <a:spcBef>
                <a:spcPct val="10000"/>
              </a:spcBef>
            </a:pPr>
            <a:r>
              <a:rPr lang="en-US" altLang="zh-CN" b="0" i="0" dirty="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current</a:t>
            </a:r>
            <a:r>
              <a:rPr lang="en-US" altLang="zh-CN" i="0" dirty="0" smtClean="0">
                <a:solidFill>
                  <a:schemeClr val="tx2"/>
                </a:solidFill>
              </a:rPr>
              <a:t>);</a:t>
            </a:r>
            <a:endParaRPr lang="en-US" altLang="zh-CN" b="0" i="0" dirty="0">
              <a:solidFill>
                <a:srgbClr val="CC3300"/>
              </a:solidFill>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73</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 calcmode="lin" valueType="num">
                                      <p:cBhvr additive="base">
                                        <p:cTn id="7" dur="500" fill="hold"/>
                                        <p:tgtEl>
                                          <p:spTgt spid="126979"/>
                                        </p:tgtEl>
                                        <p:attrNameLst>
                                          <p:attrName>ppt_x</p:attrName>
                                        </p:attrNameLst>
                                      </p:cBhvr>
                                      <p:tavLst>
                                        <p:tav tm="0">
                                          <p:val>
                                            <p:strVal val="0-#ppt_w/2"/>
                                          </p:val>
                                        </p:tav>
                                        <p:tav tm="100000">
                                          <p:val>
                                            <p:strVal val="#ppt_x"/>
                                          </p:val>
                                        </p:tav>
                                      </p:tavLst>
                                    </p:anim>
                                    <p:anim calcmode="lin" valueType="num">
                                      <p:cBhvr additive="base">
                                        <p:cTn id="8" dur="500" fill="hold"/>
                                        <p:tgtEl>
                                          <p:spTgt spid="1269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74</a:t>
            </a:fld>
            <a:endParaRPr lang="en-US" altLang="zh-CN"/>
          </a:p>
        </p:txBody>
      </p:sp>
      <p:sp>
        <p:nvSpPr>
          <p:cNvPr id="3" name="Text Box 3"/>
          <p:cNvSpPr txBox="1">
            <a:spLocks noChangeArrowheads="1"/>
          </p:cNvSpPr>
          <p:nvPr/>
        </p:nvSpPr>
        <p:spPr bwMode="auto">
          <a:xfrm>
            <a:off x="250825" y="692150"/>
            <a:ext cx="8675688" cy="5743575"/>
          </a:xfrm>
          <a:prstGeom prst="rect">
            <a:avLst/>
          </a:prstGeom>
          <a:noFill/>
          <a:ln w="9525">
            <a:noFill/>
            <a:miter lim="800000"/>
            <a:headEnd/>
            <a:tailEnd/>
          </a:ln>
        </p:spPr>
        <p:txBody>
          <a:bodyPr>
            <a:spAutoFit/>
          </a:bodyPr>
          <a:lstStyle/>
          <a:p>
            <a:pPr>
              <a:spcBef>
                <a:spcPct val="10000"/>
              </a:spcBef>
            </a:pPr>
            <a:r>
              <a:rPr lang="en-US" altLang="zh-CN" b="0" i="0" dirty="0">
                <a:solidFill>
                  <a:srgbClr val="CC3300"/>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a:solidFill>
                  <a:schemeClr val="tx2"/>
                </a:solidFill>
              </a:rPr>
              <a:t>LeftChild</a:t>
            </a:r>
            <a:endParaRPr lang="en-US" altLang="zh-CN" b="0" i="0" dirty="0">
              <a:solidFill>
                <a:schemeClr val="tx2"/>
              </a:solidFill>
            </a:endParaRPr>
          </a:p>
          <a:p>
            <a:pPr>
              <a:spcBef>
                <a:spcPct val="10000"/>
              </a:spcBef>
            </a:pPr>
            <a:r>
              <a:rPr lang="en-US" altLang="zh-CN" b="0" i="0" dirty="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current</a:t>
            </a:r>
            <a:r>
              <a:rPr lang="en-US" altLang="zh-CN" i="0" dirty="0" smtClean="0">
                <a:solidFill>
                  <a:schemeClr val="tx2"/>
                </a:solidFill>
              </a:rPr>
              <a:t>);                                  </a:t>
            </a:r>
            <a:endParaRPr lang="en-US" altLang="zh-CN" i="0" dirty="0">
              <a:solidFill>
                <a:schemeClr val="tx2"/>
              </a:solidFill>
            </a:endParaRPr>
          </a:p>
          <a:p>
            <a:pPr>
              <a:spcBef>
                <a:spcPct val="10000"/>
              </a:spcBef>
            </a:pPr>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a:solidFill>
                  <a:schemeClr val="tx2"/>
                </a:solidFill>
              </a:rPr>
              <a:t>RightChild</a:t>
            </a:r>
            <a:r>
              <a:rPr lang="en-US" altLang="zh-CN" b="0" i="0" dirty="0">
                <a:solidFill>
                  <a:schemeClr val="tx2"/>
                </a:solidFill>
              </a:rPr>
              <a:t> </a:t>
            </a:r>
          </a:p>
          <a:p>
            <a:pPr>
              <a:spcBef>
                <a:spcPct val="10000"/>
              </a:spcBef>
            </a:pPr>
            <a:r>
              <a:rPr lang="en-US" altLang="zh-CN" b="0" i="0" dirty="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current</a:t>
            </a:r>
            <a:r>
              <a:rPr lang="en-US" altLang="zh-CN" i="0" dirty="0" smtClean="0">
                <a:solidFill>
                  <a:schemeClr val="tx2"/>
                </a:solidFill>
              </a:rPr>
              <a:t>);</a:t>
            </a:r>
            <a:endParaRPr lang="en-US" altLang="zh-CN" i="0" dirty="0">
              <a:solidFill>
                <a:schemeClr val="tx2"/>
              </a:solidFill>
            </a:endParaRPr>
          </a:p>
          <a:p>
            <a:pPr>
              <a:spcBef>
                <a:spcPct val="10000"/>
              </a:spcBef>
            </a:pPr>
            <a:r>
              <a:rPr lang="en-US" altLang="zh-CN" i="0" dirty="0">
                <a:solidFill>
                  <a:schemeClr val="tx2"/>
                </a:solidFill>
              </a:rPr>
              <a:t>    </a:t>
            </a:r>
            <a:r>
              <a:rPr lang="en-US" altLang="zh-CN" i="0" dirty="0" err="1">
                <a:solidFill>
                  <a:schemeClr val="tx2"/>
                </a:solidFill>
              </a:rPr>
              <a:t>bool</a:t>
            </a:r>
            <a:r>
              <a:rPr lang="en-US" altLang="zh-CN" b="0" i="0" dirty="0">
                <a:solidFill>
                  <a:schemeClr val="tx2"/>
                </a:solidFill>
              </a:rPr>
              <a:t> Insert </a:t>
            </a:r>
            <a:r>
              <a:rPr lang="en-US" altLang="zh-CN" i="0" dirty="0" smtClean="0">
                <a:solidFill>
                  <a:schemeClr val="tx2"/>
                </a:solidFill>
              </a:rPr>
              <a:t>(Type </a:t>
            </a:r>
            <a:r>
              <a:rPr lang="en-US" altLang="zh-CN" b="0" i="0" dirty="0" smtClean="0">
                <a:solidFill>
                  <a:schemeClr val="tx2"/>
                </a:solidFill>
              </a:rPr>
              <a:t>item</a:t>
            </a:r>
            <a:r>
              <a:rPr lang="en-US" altLang="zh-CN" i="0" dirty="0" smtClean="0">
                <a:solidFill>
                  <a:schemeClr val="tx2"/>
                </a:solidFill>
              </a:rPr>
              <a:t>);</a:t>
            </a:r>
            <a:endParaRPr lang="en-US" altLang="zh-CN" b="0" i="0" dirty="0">
              <a:solidFill>
                <a:srgbClr val="000099"/>
              </a:solidFill>
              <a:ea typeface="隶书" pitchFamily="49" charset="-122"/>
            </a:endParaRPr>
          </a:p>
          <a:p>
            <a:pPr>
              <a:spcBef>
                <a:spcPct val="10000"/>
              </a:spcBef>
            </a:pPr>
            <a:r>
              <a:rPr lang="en-US" altLang="zh-CN" b="0" i="0" dirty="0">
                <a:solidFill>
                  <a:srgbClr val="000099"/>
                </a:solidFill>
                <a:ea typeface="隶书" pitchFamily="49" charset="-122"/>
              </a:rPr>
              <a:t>    </a:t>
            </a:r>
            <a:r>
              <a:rPr lang="en-US" altLang="zh-CN" i="0" dirty="0" err="1">
                <a:solidFill>
                  <a:schemeClr val="tx2"/>
                </a:solidFill>
                <a:ea typeface="隶书" pitchFamily="49" charset="-122"/>
              </a:rPr>
              <a:t>bool</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Remove</a:t>
            </a:r>
            <a:r>
              <a:rPr lang="en-US" altLang="zh-CN" i="0" dirty="0" smtClean="0">
                <a:solidFill>
                  <a:schemeClr val="tx2"/>
                </a:solidFill>
                <a:ea typeface="隶书" pitchFamily="49" charset="-122"/>
              </a:rPr>
              <a:t>(Type</a:t>
            </a:r>
            <a:r>
              <a:rPr lang="en-US" altLang="zh-CN" b="0" i="0" dirty="0" smtClean="0">
                <a:solidFill>
                  <a:schemeClr val="tx2"/>
                </a:solidFill>
                <a:ea typeface="隶书" pitchFamily="49" charset="-122"/>
              </a:rPr>
              <a:t> item</a:t>
            </a:r>
            <a:r>
              <a:rPr lang="en-US" altLang="zh-CN" i="0" dirty="0" smtClean="0">
                <a:solidFill>
                  <a:schemeClr val="tx2"/>
                </a:solidFill>
                <a:ea typeface="隶书" pitchFamily="49" charset="-122"/>
              </a:rPr>
              <a:t>);</a:t>
            </a:r>
            <a:endParaRPr lang="en-US" altLang="zh-CN" i="0" dirty="0">
              <a:solidFill>
                <a:srgbClr val="000099"/>
              </a:solidFill>
            </a:endParaRPr>
          </a:p>
          <a:p>
            <a:pPr>
              <a:spcBef>
                <a:spcPct val="10000"/>
              </a:spcBef>
            </a:pPr>
            <a:r>
              <a:rPr lang="en-US" altLang="zh-CN" b="0" i="0" dirty="0">
                <a:solidFill>
                  <a:schemeClr val="tx2"/>
                </a:solidFill>
              </a:rPr>
              <a:t>    </a:t>
            </a:r>
            <a:r>
              <a:rPr lang="en-US" altLang="zh-CN" i="0" dirty="0" err="1">
                <a:solidFill>
                  <a:schemeClr val="tx2"/>
                </a:solidFill>
              </a:rPr>
              <a:t>bool</a:t>
            </a:r>
            <a:r>
              <a:rPr lang="en-US" altLang="zh-CN" b="0" i="0" dirty="0">
                <a:solidFill>
                  <a:schemeClr val="tx2"/>
                </a:solidFill>
              </a:rPr>
              <a:t> </a:t>
            </a:r>
            <a:r>
              <a:rPr lang="en-US" altLang="zh-CN" b="0" i="0" dirty="0" smtClean="0">
                <a:solidFill>
                  <a:schemeClr val="tx2"/>
                </a:solidFill>
              </a:rPr>
              <a:t>Find</a:t>
            </a:r>
            <a:r>
              <a:rPr lang="en-US" altLang="zh-CN" i="0" dirty="0" smtClean="0">
                <a:solidFill>
                  <a:schemeClr val="tx2"/>
                </a:solidFill>
              </a:rPr>
              <a:t>(const </a:t>
            </a:r>
            <a:r>
              <a:rPr lang="en-US" altLang="zh-CN" i="0" dirty="0">
                <a:solidFill>
                  <a:schemeClr val="tx2"/>
                </a:solidFill>
              </a:rPr>
              <a:t>Type &amp;</a:t>
            </a:r>
            <a:r>
              <a:rPr lang="en-US" altLang="zh-CN" b="0" i="0" dirty="0" smtClean="0">
                <a:solidFill>
                  <a:schemeClr val="tx2"/>
                </a:solidFill>
              </a:rPr>
              <a:t>item</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const;</a:t>
            </a:r>
            <a:endParaRPr lang="en-US" altLang="zh-CN" i="0" dirty="0">
              <a:solidFill>
                <a:srgbClr val="000099"/>
              </a:solidFill>
            </a:endParaRPr>
          </a:p>
          <a:p>
            <a:pPr>
              <a:spcBef>
                <a:spcPct val="10000"/>
              </a:spcBef>
            </a:pPr>
            <a:r>
              <a:rPr lang="en-US" altLang="zh-CN" b="0" i="0" dirty="0">
                <a:solidFill>
                  <a:schemeClr val="tx2"/>
                </a:solidFill>
              </a:rPr>
              <a:t>    </a:t>
            </a:r>
            <a:r>
              <a:rPr lang="en-US" altLang="zh-CN" i="0" dirty="0" err="1">
                <a:solidFill>
                  <a:schemeClr val="tx2"/>
                </a:solidFill>
              </a:rPr>
              <a:t>bool</a:t>
            </a:r>
            <a:r>
              <a:rPr lang="en-US" altLang="zh-CN" b="0" i="0" dirty="0">
                <a:solidFill>
                  <a:schemeClr val="tx2"/>
                </a:solidFill>
              </a:rPr>
              <a:t> </a:t>
            </a:r>
            <a:r>
              <a:rPr lang="en-US" altLang="zh-CN" b="0" i="0" dirty="0" err="1" smtClean="0">
                <a:solidFill>
                  <a:schemeClr val="tx2"/>
                </a:solidFill>
              </a:rPr>
              <a:t>GetData</a:t>
            </a:r>
            <a:r>
              <a:rPr lang="en-US" altLang="zh-CN" i="0" dirty="0" smtClean="0">
                <a:solidFill>
                  <a:schemeClr val="tx2"/>
                </a:solidFill>
              </a:rPr>
              <a:t>(const </a:t>
            </a:r>
            <a:r>
              <a:rPr lang="en-US" altLang="zh-CN" i="0" dirty="0">
                <a:solidFill>
                  <a:schemeClr val="tx2"/>
                </a:solidFill>
              </a:rPr>
              <a:t>Type &amp;</a:t>
            </a:r>
            <a:r>
              <a:rPr lang="en-US" altLang="zh-CN" b="0" i="0" dirty="0" smtClean="0">
                <a:solidFill>
                  <a:schemeClr val="tx2"/>
                </a:solidFill>
              </a:rPr>
              <a:t>item</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const;       </a:t>
            </a:r>
          </a:p>
          <a:p>
            <a:pPr>
              <a:spcBef>
                <a:spcPct val="10000"/>
              </a:spcBef>
            </a:pPr>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GetRoot</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const;                                  </a:t>
            </a:r>
          </a:p>
          <a:p>
            <a:pPr>
              <a:spcBef>
                <a:spcPct val="10000"/>
              </a:spcBef>
            </a:pPr>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PreOrdder</a:t>
            </a:r>
            <a:r>
              <a:rPr lang="en-US" altLang="zh-CN" i="0" dirty="0" smtClean="0">
                <a:solidFill>
                  <a:schemeClr val="tx2"/>
                </a:solidFill>
              </a:rPr>
              <a:t>(void</a:t>
            </a:r>
            <a:r>
              <a:rPr lang="zh-CN" altLang="en-US" i="0" dirty="0" smtClean="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 (</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pPr>
              <a:spcBef>
                <a:spcPct val="10000"/>
              </a:spcBef>
            </a:pPr>
            <a:r>
              <a:rPr lang="en-US" altLang="zh-CN" i="0" dirty="0">
                <a:solidFill>
                  <a:schemeClr val="tx2"/>
                </a:solidFill>
              </a:rPr>
              <a:t>    void</a:t>
            </a:r>
            <a:r>
              <a:rPr lang="en-US" altLang="zh-CN" b="0" i="0" dirty="0">
                <a:solidFill>
                  <a:schemeClr val="tx2"/>
                </a:solidFill>
              </a:rPr>
              <a:t> </a:t>
            </a:r>
            <a:r>
              <a:rPr lang="en-US" altLang="zh-CN" b="0" i="0" dirty="0" err="1">
                <a:solidFill>
                  <a:schemeClr val="tx2"/>
                </a:solidFill>
              </a:rPr>
              <a:t>InOrdder</a:t>
            </a:r>
            <a:r>
              <a:rPr lang="en-US" altLang="zh-CN" b="0" i="0" dirty="0">
                <a:solidFill>
                  <a:schemeClr val="tx2"/>
                </a:solidFill>
              </a:rPr>
              <a:t> </a:t>
            </a:r>
            <a:r>
              <a:rPr lang="en-US" altLang="zh-CN" i="0" dirty="0" smtClean="0">
                <a:solidFill>
                  <a:schemeClr val="tx2"/>
                </a:solidFill>
              </a:rPr>
              <a:t>(void</a:t>
            </a:r>
            <a:r>
              <a:rPr lang="en-US" altLang="zh-CN" b="0" i="0" dirty="0" smtClean="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a:t>
            </a:r>
            <a:r>
              <a:rPr lang="en-US" altLang="zh-CN" b="0" i="0" dirty="0" smtClean="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pPr>
              <a:spcBef>
                <a:spcPct val="10000"/>
              </a:spcBef>
            </a:pPr>
            <a:r>
              <a:rPr lang="en-US" altLang="zh-CN" i="0" dirty="0">
                <a:solidFill>
                  <a:schemeClr val="tx2"/>
                </a:solidFill>
              </a:rPr>
              <a:t>    void</a:t>
            </a:r>
            <a:r>
              <a:rPr lang="en-US" altLang="zh-CN" b="0" i="0" dirty="0">
                <a:solidFill>
                  <a:schemeClr val="tx2"/>
                </a:solidFill>
              </a:rPr>
              <a:t> </a:t>
            </a:r>
            <a:r>
              <a:rPr lang="en-US" altLang="zh-CN" b="0" i="0" dirty="0" err="1">
                <a:solidFill>
                  <a:schemeClr val="tx2"/>
                </a:solidFill>
              </a:rPr>
              <a:t>PostOrdder</a:t>
            </a:r>
            <a:r>
              <a:rPr lang="en-US" altLang="zh-CN" b="0" i="0" dirty="0">
                <a:solidFill>
                  <a:schemeClr val="tx2"/>
                </a:solidFill>
              </a:rPr>
              <a:t> </a:t>
            </a:r>
            <a:r>
              <a:rPr lang="en-US" altLang="zh-CN" i="0" dirty="0" smtClean="0">
                <a:solidFill>
                  <a:schemeClr val="tx2"/>
                </a:solidFill>
              </a:rPr>
              <a:t>(void</a:t>
            </a:r>
            <a:r>
              <a:rPr lang="en-US" altLang="zh-CN" b="0" i="0" dirty="0" smtClean="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 (</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pPr>
              <a:spcBef>
                <a:spcPct val="10000"/>
              </a:spcBef>
            </a:pPr>
            <a:r>
              <a:rPr lang="en-US" altLang="zh-CN" i="0" dirty="0">
                <a:solidFill>
                  <a:schemeClr val="tx2"/>
                </a:solidFill>
              </a:rPr>
              <a:t>    void</a:t>
            </a:r>
            <a:r>
              <a:rPr lang="en-US" altLang="zh-CN" b="0" i="0" dirty="0">
                <a:solidFill>
                  <a:schemeClr val="tx2"/>
                </a:solidFill>
              </a:rPr>
              <a:t> </a:t>
            </a:r>
            <a:r>
              <a:rPr lang="en-US" altLang="zh-CN" b="0" i="0" dirty="0" err="1">
                <a:solidFill>
                  <a:schemeClr val="tx2"/>
                </a:solidFill>
              </a:rPr>
              <a:t>LevelOrdder</a:t>
            </a:r>
            <a:r>
              <a:rPr lang="en-US" altLang="zh-CN" b="0" i="0" dirty="0">
                <a:solidFill>
                  <a:schemeClr val="tx2"/>
                </a:solidFill>
              </a:rPr>
              <a:t> </a:t>
            </a:r>
            <a:r>
              <a:rPr lang="en-US" altLang="zh-CN" i="0" dirty="0" smtClean="0">
                <a:solidFill>
                  <a:schemeClr val="tx2"/>
                </a:solidFill>
              </a:rPr>
              <a:t>(void</a:t>
            </a:r>
            <a:r>
              <a:rPr lang="en-US" altLang="zh-CN" b="0" i="0" dirty="0" smtClean="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 (</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pPr>
              <a:spcBef>
                <a:spcPct val="10000"/>
              </a:spcBef>
            </a:pPr>
            <a:r>
              <a:rPr lang="en-US" altLang="zh-CN" i="0" dirty="0">
                <a:solidFill>
                  <a:schemeClr val="tx2"/>
                </a:solidFill>
              </a:rPr>
              <a:t>};</a:t>
            </a: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75</a:t>
            </a:fld>
            <a:endParaRPr lang="en-US" altLang="zh-CN"/>
          </a:p>
        </p:txBody>
      </p:sp>
      <p:sp>
        <p:nvSpPr>
          <p:cNvPr id="3" name="标题 1"/>
          <p:cNvSpPr txBox="1">
            <a:spLocks/>
          </p:cNvSpPr>
          <p:nvPr/>
        </p:nvSpPr>
        <p:spPr>
          <a:xfrm>
            <a:off x="611560" y="620688"/>
            <a:ext cx="7990656"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把任意次树转换成相应的二叉树的方法</a:t>
            </a:r>
          </a:p>
        </p:txBody>
      </p:sp>
      <p:sp>
        <p:nvSpPr>
          <p:cNvPr id="4" name="内容占位符 2"/>
          <p:cNvSpPr txBox="1">
            <a:spLocks/>
          </p:cNvSpPr>
          <p:nvPr/>
        </p:nvSpPr>
        <p:spPr>
          <a:xfrm>
            <a:off x="683568" y="1556792"/>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把具有</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m</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个子结点</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0</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1</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 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m-1</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的结点</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转换成以</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0</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作为结点</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的左子结点，并且</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i+1</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作为</a:t>
            </a:r>
            <a:r>
              <a:rPr kumimoji="1" lang="en-US" altLang="zh-CN" sz="3200" i="0" u="none" strike="noStrike" kern="0" cap="none" spc="0" normalizeH="0" baseline="0" noProof="0" dirty="0" err="1" smtClean="0">
                <a:ln>
                  <a:noFill/>
                </a:ln>
                <a:solidFill>
                  <a:schemeClr val="accent2"/>
                </a:solidFill>
                <a:effectLst/>
                <a:uLnTx/>
                <a:uFillTx/>
                <a:latin typeface="+mn-lt"/>
                <a:ea typeface="+mn-ea"/>
                <a:cs typeface="+mn-cs"/>
              </a:rPr>
              <a:t>k</a:t>
            </a:r>
            <a:r>
              <a:rPr kumimoji="1" lang="en-US" altLang="zh-CN" sz="3200" i="0" u="none" strike="noStrike" kern="0" cap="none" spc="0" normalizeH="0" baseline="-25000" noProof="0" dirty="0" err="1" smtClean="0">
                <a:ln>
                  <a:noFill/>
                </a:ln>
                <a:solidFill>
                  <a:schemeClr val="accent2"/>
                </a:solidFill>
                <a:effectLst/>
                <a:uLnTx/>
                <a:uFillTx/>
                <a:latin typeface="+mn-lt"/>
                <a:ea typeface="+mn-ea"/>
                <a:cs typeface="+mn-cs"/>
              </a:rPr>
              <a:t>i</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 </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i="0" u="none" strike="noStrike" kern="0" cap="none" spc="0" normalizeH="0" baseline="0" noProof="0" dirty="0" err="1" smtClean="0">
                <a:ln>
                  <a:noFill/>
                </a:ln>
                <a:solidFill>
                  <a:schemeClr val="accent2"/>
                </a:solidFill>
                <a:effectLst/>
                <a:uLnTx/>
                <a:uFillTx/>
                <a:latin typeface="+mn-lt"/>
                <a:ea typeface="+mn-ea"/>
                <a:cs typeface="+mn-cs"/>
              </a:rPr>
              <a:t>i</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=0, 1, …, m-2)</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的右子结点。</a:t>
            </a:r>
            <a:endParaRPr kumimoji="1" lang="en-US" altLang="zh-CN" sz="3200"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rgbClr val="006600"/>
                </a:solidFill>
                <a:effectLst/>
                <a:uLnTx/>
                <a:uFillTx/>
                <a:latin typeface="+mn-lt"/>
                <a:ea typeface="+mn-ea"/>
              </a:rPr>
              <a:t>这种方法又称为左孩子右兄弟法。</a:t>
            </a:r>
            <a:endParaRPr kumimoji="1" lang="en-US" altLang="zh-CN" sz="2800"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树的先根遍历顺序与对应二叉树的前序遍历顺序相同。</a:t>
            </a: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i="0" u="none" strike="noStrike" kern="0" cap="none" spc="0" normalizeH="0" baseline="0" noProof="0" dirty="0" smtClean="0">
                <a:ln>
                  <a:noFill/>
                </a:ln>
                <a:solidFill>
                  <a:srgbClr val="FF0000"/>
                </a:solidFill>
                <a:effectLst/>
                <a:uLnTx/>
                <a:uFillTx/>
                <a:latin typeface="+mn-lt"/>
                <a:ea typeface="+mn-ea"/>
              </a:rPr>
              <a:t>树的后根遍历顺序与对应二叉树的中序遍历顺序相同。</a:t>
            </a:r>
            <a:endParaRPr kumimoji="1" lang="zh-CN" altLang="en-US" sz="2400"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76</a:t>
            </a:fld>
            <a:endParaRPr lang="en-US" altLang="zh-CN"/>
          </a:p>
        </p:txBody>
      </p:sp>
      <p:sp>
        <p:nvSpPr>
          <p:cNvPr id="3" name="标题 1"/>
          <p:cNvSpPr txBox="1">
            <a:spLocks/>
          </p:cNvSpPr>
          <p:nvPr/>
        </p:nvSpPr>
        <p:spPr>
          <a:xfrm>
            <a:off x="611560" y="764704"/>
            <a:ext cx="8062664"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6-4  </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左孩子右兄弟转换方法的示意图</a:t>
            </a:r>
          </a:p>
        </p:txBody>
      </p:sp>
      <p:pic>
        <p:nvPicPr>
          <p:cNvPr id="4" name="Picture 4"/>
          <p:cNvPicPr>
            <a:picLocks noChangeAspect="1" noChangeArrowheads="1"/>
          </p:cNvPicPr>
          <p:nvPr/>
        </p:nvPicPr>
        <p:blipFill>
          <a:blip r:embed="rId2" cstate="print"/>
          <a:srcRect/>
          <a:stretch>
            <a:fillRect/>
          </a:stretch>
        </p:blipFill>
        <p:spPr bwMode="auto">
          <a:xfrm>
            <a:off x="1043608" y="1484784"/>
            <a:ext cx="7097712" cy="40354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77</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转换过程：图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6-5, 6-6</a:t>
            </a:r>
            <a:r>
              <a:rPr lang="en-US" altLang="zh-CN" sz="3600" i="0" kern="0" dirty="0" smtClean="0">
                <a:solidFill>
                  <a:srgbClr val="7030A0"/>
                </a:solidFill>
                <a:effectLst>
                  <a:outerShdw blurRad="38100" dist="38100" dir="2700000" algn="tl">
                    <a:srgbClr val="000000">
                      <a:alpha val="43137"/>
                    </a:srgbClr>
                  </a:outerShdw>
                </a:effectLst>
                <a:latin typeface="+mj-lt"/>
                <a:ea typeface="+mj-ea"/>
                <a:cs typeface="+mj-cs"/>
              </a:rPr>
              <a:t>, </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6-7</a:t>
            </a:r>
            <a:endPar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pic>
        <p:nvPicPr>
          <p:cNvPr id="4" name="Picture 4"/>
          <p:cNvPicPr>
            <a:picLocks noChangeAspect="1" noChangeArrowheads="1"/>
          </p:cNvPicPr>
          <p:nvPr/>
        </p:nvPicPr>
        <p:blipFill>
          <a:blip r:embed="rId2" cstate="print"/>
          <a:srcRect/>
          <a:stretch>
            <a:fillRect/>
          </a:stretch>
        </p:blipFill>
        <p:spPr bwMode="auto">
          <a:xfrm>
            <a:off x="2051720" y="1268760"/>
            <a:ext cx="4686300" cy="1639888"/>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1762795" y="3024535"/>
            <a:ext cx="5267325" cy="29321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78</a:t>
            </a:fld>
            <a:endParaRPr lang="en-US" altLang="zh-CN"/>
          </a:p>
        </p:txBody>
      </p:sp>
      <p:sp>
        <p:nvSpPr>
          <p:cNvPr id="189" name="Line 105"/>
          <p:cNvSpPr>
            <a:spLocks noChangeShapeType="1"/>
          </p:cNvSpPr>
          <p:nvPr/>
        </p:nvSpPr>
        <p:spPr bwMode="auto">
          <a:xfrm>
            <a:off x="5900738" y="2551113"/>
            <a:ext cx="2117725" cy="1390650"/>
          </a:xfrm>
          <a:prstGeom prst="line">
            <a:avLst/>
          </a:prstGeom>
          <a:noFill/>
          <a:ln w="38100">
            <a:solidFill>
              <a:srgbClr val="009900"/>
            </a:solidFill>
            <a:round/>
            <a:headEnd/>
            <a:tailEnd/>
          </a:ln>
        </p:spPr>
        <p:txBody>
          <a:bodyPr wrap="none" anchor="ctr"/>
          <a:lstStyle/>
          <a:p>
            <a:endParaRPr lang="zh-CN" altLang="en-US"/>
          </a:p>
        </p:txBody>
      </p:sp>
      <p:sp>
        <p:nvSpPr>
          <p:cNvPr id="190" name="Line 78"/>
          <p:cNvSpPr>
            <a:spLocks noChangeShapeType="1"/>
          </p:cNvSpPr>
          <p:nvPr/>
        </p:nvSpPr>
        <p:spPr bwMode="auto">
          <a:xfrm flipH="1">
            <a:off x="5826125" y="3749675"/>
            <a:ext cx="377825" cy="301625"/>
          </a:xfrm>
          <a:prstGeom prst="line">
            <a:avLst/>
          </a:prstGeom>
          <a:noFill/>
          <a:ln w="28575">
            <a:solidFill>
              <a:schemeClr val="accent2"/>
            </a:solidFill>
            <a:round/>
            <a:headEnd/>
            <a:tailEnd/>
          </a:ln>
        </p:spPr>
        <p:txBody>
          <a:bodyPr wrap="none" anchor="ctr"/>
          <a:lstStyle/>
          <a:p>
            <a:endParaRPr lang="zh-CN" altLang="en-US"/>
          </a:p>
        </p:txBody>
      </p:sp>
      <p:sp>
        <p:nvSpPr>
          <p:cNvPr id="191" name="Line 45"/>
          <p:cNvSpPr>
            <a:spLocks noChangeShapeType="1"/>
          </p:cNvSpPr>
          <p:nvPr/>
        </p:nvSpPr>
        <p:spPr bwMode="auto">
          <a:xfrm>
            <a:off x="3633788" y="2308225"/>
            <a:ext cx="227012" cy="423863"/>
          </a:xfrm>
          <a:prstGeom prst="line">
            <a:avLst/>
          </a:prstGeom>
          <a:noFill/>
          <a:ln w="28575">
            <a:solidFill>
              <a:schemeClr val="accent2"/>
            </a:solidFill>
            <a:round/>
            <a:headEnd/>
            <a:tailEnd/>
          </a:ln>
        </p:spPr>
        <p:txBody>
          <a:bodyPr wrap="none" anchor="ctr"/>
          <a:lstStyle/>
          <a:p>
            <a:endParaRPr lang="zh-CN" altLang="en-US"/>
          </a:p>
        </p:txBody>
      </p:sp>
      <p:sp>
        <p:nvSpPr>
          <p:cNvPr id="192" name="Line 44"/>
          <p:cNvSpPr>
            <a:spLocks noChangeShapeType="1"/>
          </p:cNvSpPr>
          <p:nvPr/>
        </p:nvSpPr>
        <p:spPr bwMode="auto">
          <a:xfrm flipH="1">
            <a:off x="3255963" y="2308225"/>
            <a:ext cx="225425" cy="423863"/>
          </a:xfrm>
          <a:prstGeom prst="line">
            <a:avLst/>
          </a:prstGeom>
          <a:noFill/>
          <a:ln w="28575">
            <a:solidFill>
              <a:schemeClr val="accent2"/>
            </a:solidFill>
            <a:round/>
            <a:headEnd/>
            <a:tailEnd/>
          </a:ln>
        </p:spPr>
        <p:txBody>
          <a:bodyPr wrap="none" anchor="ctr"/>
          <a:lstStyle/>
          <a:p>
            <a:endParaRPr lang="zh-CN" altLang="en-US"/>
          </a:p>
        </p:txBody>
      </p:sp>
      <p:sp>
        <p:nvSpPr>
          <p:cNvPr id="193" name="Line 43"/>
          <p:cNvSpPr>
            <a:spLocks noChangeShapeType="1"/>
          </p:cNvSpPr>
          <p:nvPr/>
        </p:nvSpPr>
        <p:spPr bwMode="auto">
          <a:xfrm>
            <a:off x="1592263" y="2308225"/>
            <a:ext cx="377825" cy="363538"/>
          </a:xfrm>
          <a:prstGeom prst="line">
            <a:avLst/>
          </a:prstGeom>
          <a:noFill/>
          <a:ln w="28575">
            <a:solidFill>
              <a:schemeClr val="accent2"/>
            </a:solidFill>
            <a:round/>
            <a:headEnd/>
            <a:tailEnd/>
          </a:ln>
        </p:spPr>
        <p:txBody>
          <a:bodyPr wrap="none" anchor="ctr"/>
          <a:lstStyle/>
          <a:p>
            <a:endParaRPr lang="zh-CN" altLang="en-US"/>
          </a:p>
        </p:txBody>
      </p:sp>
      <p:sp>
        <p:nvSpPr>
          <p:cNvPr id="194" name="Line 42"/>
          <p:cNvSpPr>
            <a:spLocks noChangeShapeType="1"/>
          </p:cNvSpPr>
          <p:nvPr/>
        </p:nvSpPr>
        <p:spPr bwMode="auto">
          <a:xfrm flipH="1">
            <a:off x="1062038" y="2308225"/>
            <a:ext cx="379412" cy="363538"/>
          </a:xfrm>
          <a:prstGeom prst="line">
            <a:avLst/>
          </a:prstGeom>
          <a:noFill/>
          <a:ln w="28575">
            <a:solidFill>
              <a:schemeClr val="accent2"/>
            </a:solidFill>
            <a:round/>
            <a:headEnd/>
            <a:tailEnd/>
          </a:ln>
        </p:spPr>
        <p:txBody>
          <a:bodyPr wrap="none" anchor="ctr"/>
          <a:lstStyle/>
          <a:p>
            <a:endParaRPr lang="zh-CN" altLang="en-US"/>
          </a:p>
        </p:txBody>
      </p:sp>
      <p:sp>
        <p:nvSpPr>
          <p:cNvPr id="195" name="Line 41"/>
          <p:cNvSpPr>
            <a:spLocks noChangeShapeType="1"/>
          </p:cNvSpPr>
          <p:nvPr/>
        </p:nvSpPr>
        <p:spPr bwMode="auto">
          <a:xfrm>
            <a:off x="3255963" y="2913063"/>
            <a:ext cx="0" cy="363537"/>
          </a:xfrm>
          <a:prstGeom prst="line">
            <a:avLst/>
          </a:prstGeom>
          <a:noFill/>
          <a:ln w="28575">
            <a:solidFill>
              <a:schemeClr val="accent2"/>
            </a:solidFill>
            <a:round/>
            <a:headEnd/>
            <a:tailEnd/>
          </a:ln>
        </p:spPr>
        <p:txBody>
          <a:bodyPr wrap="none" anchor="ctr"/>
          <a:lstStyle/>
          <a:p>
            <a:endParaRPr lang="zh-CN" altLang="en-US"/>
          </a:p>
        </p:txBody>
      </p:sp>
      <p:sp>
        <p:nvSpPr>
          <p:cNvPr id="196" name="Line 40"/>
          <p:cNvSpPr>
            <a:spLocks noChangeShapeType="1"/>
          </p:cNvSpPr>
          <p:nvPr/>
        </p:nvSpPr>
        <p:spPr bwMode="auto">
          <a:xfrm>
            <a:off x="2046288" y="2913063"/>
            <a:ext cx="0" cy="363537"/>
          </a:xfrm>
          <a:prstGeom prst="line">
            <a:avLst/>
          </a:prstGeom>
          <a:noFill/>
          <a:ln w="28575">
            <a:solidFill>
              <a:schemeClr val="accent2"/>
            </a:solidFill>
            <a:round/>
            <a:headEnd/>
            <a:tailEnd/>
          </a:ln>
        </p:spPr>
        <p:txBody>
          <a:bodyPr wrap="none" anchor="ctr"/>
          <a:lstStyle/>
          <a:p>
            <a:endParaRPr lang="zh-CN" altLang="en-US"/>
          </a:p>
        </p:txBody>
      </p:sp>
      <p:sp>
        <p:nvSpPr>
          <p:cNvPr id="197" name="Line 39"/>
          <p:cNvSpPr>
            <a:spLocks noChangeShapeType="1"/>
          </p:cNvSpPr>
          <p:nvPr/>
        </p:nvSpPr>
        <p:spPr bwMode="auto">
          <a:xfrm>
            <a:off x="2651125" y="2308225"/>
            <a:ext cx="0" cy="363538"/>
          </a:xfrm>
          <a:prstGeom prst="line">
            <a:avLst/>
          </a:prstGeom>
          <a:noFill/>
          <a:ln w="28575">
            <a:solidFill>
              <a:schemeClr val="accent2"/>
            </a:solidFill>
            <a:round/>
            <a:headEnd/>
            <a:tailEnd/>
          </a:ln>
        </p:spPr>
        <p:txBody>
          <a:bodyPr wrap="none" anchor="ctr"/>
          <a:lstStyle/>
          <a:p>
            <a:endParaRPr lang="zh-CN" altLang="en-US"/>
          </a:p>
        </p:txBody>
      </p:sp>
      <p:sp>
        <p:nvSpPr>
          <p:cNvPr id="198" name="Line 38"/>
          <p:cNvSpPr>
            <a:spLocks noChangeShapeType="1"/>
          </p:cNvSpPr>
          <p:nvPr/>
        </p:nvSpPr>
        <p:spPr bwMode="auto">
          <a:xfrm>
            <a:off x="1516063" y="2308225"/>
            <a:ext cx="0" cy="363538"/>
          </a:xfrm>
          <a:prstGeom prst="line">
            <a:avLst/>
          </a:prstGeom>
          <a:noFill/>
          <a:ln w="28575">
            <a:solidFill>
              <a:schemeClr val="accent2"/>
            </a:solidFill>
            <a:round/>
            <a:headEnd/>
            <a:tailEnd/>
          </a:ln>
        </p:spPr>
        <p:txBody>
          <a:bodyPr wrap="none" anchor="ctr"/>
          <a:lstStyle/>
          <a:p>
            <a:endParaRPr lang="zh-CN" altLang="en-US"/>
          </a:p>
        </p:txBody>
      </p:sp>
      <p:sp>
        <p:nvSpPr>
          <p:cNvPr id="199" name="Line 37"/>
          <p:cNvSpPr>
            <a:spLocks noChangeShapeType="1"/>
          </p:cNvSpPr>
          <p:nvPr/>
        </p:nvSpPr>
        <p:spPr bwMode="auto">
          <a:xfrm>
            <a:off x="1062038" y="4849813"/>
            <a:ext cx="984250" cy="727075"/>
          </a:xfrm>
          <a:prstGeom prst="line">
            <a:avLst/>
          </a:prstGeom>
          <a:noFill/>
          <a:ln w="28575">
            <a:solidFill>
              <a:schemeClr val="accent2"/>
            </a:solidFill>
            <a:round/>
            <a:headEnd/>
            <a:tailEnd/>
          </a:ln>
        </p:spPr>
        <p:txBody>
          <a:bodyPr wrap="none" anchor="ctr"/>
          <a:lstStyle/>
          <a:p>
            <a:endParaRPr lang="zh-CN" altLang="en-US"/>
          </a:p>
        </p:txBody>
      </p:sp>
      <p:sp>
        <p:nvSpPr>
          <p:cNvPr id="200" name="Line 36"/>
          <p:cNvSpPr>
            <a:spLocks noChangeShapeType="1"/>
          </p:cNvSpPr>
          <p:nvPr/>
        </p:nvSpPr>
        <p:spPr bwMode="auto">
          <a:xfrm flipH="1">
            <a:off x="1666875" y="5697538"/>
            <a:ext cx="379413" cy="301625"/>
          </a:xfrm>
          <a:prstGeom prst="line">
            <a:avLst/>
          </a:prstGeom>
          <a:noFill/>
          <a:ln w="28575">
            <a:solidFill>
              <a:schemeClr val="accent2"/>
            </a:solidFill>
            <a:round/>
            <a:headEnd/>
            <a:tailEnd/>
          </a:ln>
        </p:spPr>
        <p:txBody>
          <a:bodyPr wrap="none" anchor="ctr"/>
          <a:lstStyle/>
          <a:p>
            <a:endParaRPr lang="zh-CN" altLang="en-US"/>
          </a:p>
        </p:txBody>
      </p:sp>
      <p:sp>
        <p:nvSpPr>
          <p:cNvPr id="201" name="Line 35"/>
          <p:cNvSpPr>
            <a:spLocks noChangeShapeType="1"/>
          </p:cNvSpPr>
          <p:nvPr/>
        </p:nvSpPr>
        <p:spPr bwMode="auto">
          <a:xfrm>
            <a:off x="3557588" y="4970463"/>
            <a:ext cx="377825" cy="242887"/>
          </a:xfrm>
          <a:prstGeom prst="line">
            <a:avLst/>
          </a:prstGeom>
          <a:noFill/>
          <a:ln w="28575">
            <a:solidFill>
              <a:schemeClr val="accent2"/>
            </a:solidFill>
            <a:round/>
            <a:headEnd/>
            <a:tailEnd/>
          </a:ln>
        </p:spPr>
        <p:txBody>
          <a:bodyPr wrap="none" anchor="ctr"/>
          <a:lstStyle/>
          <a:p>
            <a:endParaRPr lang="zh-CN" altLang="en-US"/>
          </a:p>
        </p:txBody>
      </p:sp>
      <p:sp>
        <p:nvSpPr>
          <p:cNvPr id="202" name="Line 26"/>
          <p:cNvSpPr>
            <a:spLocks noChangeShapeType="1"/>
          </p:cNvSpPr>
          <p:nvPr/>
        </p:nvSpPr>
        <p:spPr bwMode="auto">
          <a:xfrm flipH="1">
            <a:off x="1062038" y="4486275"/>
            <a:ext cx="454025" cy="303213"/>
          </a:xfrm>
          <a:prstGeom prst="line">
            <a:avLst/>
          </a:prstGeom>
          <a:noFill/>
          <a:ln w="28575">
            <a:solidFill>
              <a:schemeClr val="accent2"/>
            </a:solidFill>
            <a:round/>
            <a:headEnd/>
            <a:tailEnd/>
          </a:ln>
        </p:spPr>
        <p:txBody>
          <a:bodyPr wrap="none" anchor="ctr"/>
          <a:lstStyle/>
          <a:p>
            <a:endParaRPr lang="zh-CN" altLang="en-US"/>
          </a:p>
        </p:txBody>
      </p:sp>
      <p:sp>
        <p:nvSpPr>
          <p:cNvPr id="203" name="Oval 5"/>
          <p:cNvSpPr>
            <a:spLocks noChangeArrowheads="1"/>
          </p:cNvSpPr>
          <p:nvPr/>
        </p:nvSpPr>
        <p:spPr bwMode="auto">
          <a:xfrm>
            <a:off x="760413" y="2611438"/>
            <a:ext cx="454025"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04" name="Oval 6"/>
          <p:cNvSpPr>
            <a:spLocks noChangeArrowheads="1"/>
          </p:cNvSpPr>
          <p:nvPr/>
        </p:nvSpPr>
        <p:spPr bwMode="auto">
          <a:xfrm>
            <a:off x="1289050" y="2611438"/>
            <a:ext cx="454025"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05" name="Oval 7"/>
          <p:cNvSpPr>
            <a:spLocks noChangeArrowheads="1"/>
          </p:cNvSpPr>
          <p:nvPr/>
        </p:nvSpPr>
        <p:spPr bwMode="auto">
          <a:xfrm>
            <a:off x="1819275" y="2611438"/>
            <a:ext cx="452438"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06" name="Oval 8"/>
          <p:cNvSpPr>
            <a:spLocks noChangeArrowheads="1"/>
          </p:cNvSpPr>
          <p:nvPr/>
        </p:nvSpPr>
        <p:spPr bwMode="auto">
          <a:xfrm>
            <a:off x="2424113" y="2611438"/>
            <a:ext cx="452437"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07" name="Oval 9"/>
          <p:cNvSpPr>
            <a:spLocks noChangeArrowheads="1"/>
          </p:cNvSpPr>
          <p:nvPr/>
        </p:nvSpPr>
        <p:spPr bwMode="auto">
          <a:xfrm>
            <a:off x="3028950" y="2611438"/>
            <a:ext cx="452438"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08" name="Oval 10"/>
          <p:cNvSpPr>
            <a:spLocks noChangeArrowheads="1"/>
          </p:cNvSpPr>
          <p:nvPr/>
        </p:nvSpPr>
        <p:spPr bwMode="auto">
          <a:xfrm>
            <a:off x="3633788" y="2611438"/>
            <a:ext cx="452437"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09" name="Oval 11"/>
          <p:cNvSpPr>
            <a:spLocks noChangeArrowheads="1"/>
          </p:cNvSpPr>
          <p:nvPr/>
        </p:nvSpPr>
        <p:spPr bwMode="auto">
          <a:xfrm>
            <a:off x="1819275" y="3216275"/>
            <a:ext cx="452438"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10" name="Oval 12"/>
          <p:cNvSpPr>
            <a:spLocks noChangeArrowheads="1"/>
          </p:cNvSpPr>
          <p:nvPr/>
        </p:nvSpPr>
        <p:spPr bwMode="auto">
          <a:xfrm>
            <a:off x="3028950" y="3216275"/>
            <a:ext cx="452438"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11" name="Oval 13"/>
          <p:cNvSpPr>
            <a:spLocks noChangeArrowheads="1"/>
          </p:cNvSpPr>
          <p:nvPr/>
        </p:nvSpPr>
        <p:spPr bwMode="auto">
          <a:xfrm>
            <a:off x="1289050" y="2006600"/>
            <a:ext cx="454025"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12" name="Oval 14"/>
          <p:cNvSpPr>
            <a:spLocks noChangeArrowheads="1"/>
          </p:cNvSpPr>
          <p:nvPr/>
        </p:nvSpPr>
        <p:spPr bwMode="auto">
          <a:xfrm>
            <a:off x="2424113" y="2006600"/>
            <a:ext cx="452437"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13" name="Oval 15"/>
          <p:cNvSpPr>
            <a:spLocks noChangeArrowheads="1"/>
          </p:cNvSpPr>
          <p:nvPr/>
        </p:nvSpPr>
        <p:spPr bwMode="auto">
          <a:xfrm>
            <a:off x="3330575" y="2006600"/>
            <a:ext cx="454025"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14" name="Text Box 16"/>
          <p:cNvSpPr txBox="1">
            <a:spLocks noChangeArrowheads="1"/>
          </p:cNvSpPr>
          <p:nvPr/>
        </p:nvSpPr>
        <p:spPr bwMode="auto">
          <a:xfrm>
            <a:off x="893763" y="1660525"/>
            <a:ext cx="2800350" cy="519113"/>
          </a:xfrm>
          <a:prstGeom prst="rect">
            <a:avLst/>
          </a:prstGeom>
          <a:noFill/>
          <a:ln w="38100">
            <a:noFill/>
            <a:miter lim="800000"/>
            <a:headEnd/>
            <a:tailEnd/>
          </a:ln>
        </p:spPr>
        <p:txBody>
          <a:bodyPr anchor="ctr">
            <a:spAutoFit/>
          </a:bodyPr>
          <a:lstStyle/>
          <a:p>
            <a:r>
              <a:rPr lang="en-US" altLang="zh-CN" sz="2800" i="0">
                <a:solidFill>
                  <a:srgbClr val="CC0099"/>
                </a:solidFill>
              </a:rPr>
              <a:t>T</a:t>
            </a:r>
            <a:r>
              <a:rPr lang="en-US" altLang="zh-CN" sz="2800" i="0" baseline="-25000">
                <a:solidFill>
                  <a:srgbClr val="CC0099"/>
                </a:solidFill>
              </a:rPr>
              <a:t>1</a:t>
            </a:r>
            <a:r>
              <a:rPr lang="en-US" altLang="zh-CN" sz="2800" i="0">
                <a:solidFill>
                  <a:srgbClr val="CC0099"/>
                </a:solidFill>
              </a:rPr>
              <a:t>        T</a:t>
            </a:r>
            <a:r>
              <a:rPr lang="en-US" altLang="zh-CN" sz="2800" i="0" baseline="-25000">
                <a:solidFill>
                  <a:srgbClr val="CC0099"/>
                </a:solidFill>
              </a:rPr>
              <a:t>2</a:t>
            </a:r>
            <a:r>
              <a:rPr lang="en-US" altLang="zh-CN" sz="2800" i="0">
                <a:solidFill>
                  <a:srgbClr val="CC0099"/>
                </a:solidFill>
              </a:rPr>
              <a:t>       T</a:t>
            </a:r>
            <a:r>
              <a:rPr lang="en-US" altLang="zh-CN" sz="2800" i="0" baseline="-25000">
                <a:solidFill>
                  <a:srgbClr val="CC0099"/>
                </a:solidFill>
              </a:rPr>
              <a:t>3</a:t>
            </a:r>
            <a:endParaRPr lang="en-US" altLang="zh-CN" sz="2800" i="0">
              <a:solidFill>
                <a:srgbClr val="CC0099"/>
              </a:solidFill>
            </a:endParaRPr>
          </a:p>
        </p:txBody>
      </p:sp>
      <p:sp>
        <p:nvSpPr>
          <p:cNvPr id="215" name="Text Box 17"/>
          <p:cNvSpPr txBox="1">
            <a:spLocks noChangeArrowheads="1"/>
          </p:cNvSpPr>
          <p:nvPr/>
        </p:nvSpPr>
        <p:spPr bwMode="auto">
          <a:xfrm>
            <a:off x="1303338" y="190023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216" name="Text Box 18"/>
          <p:cNvSpPr txBox="1">
            <a:spLocks noChangeArrowheads="1"/>
          </p:cNvSpPr>
          <p:nvPr/>
        </p:nvSpPr>
        <p:spPr bwMode="auto">
          <a:xfrm>
            <a:off x="2478088" y="1890713"/>
            <a:ext cx="401637"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
        <p:nvSpPr>
          <p:cNvPr id="217" name="Text Box 19"/>
          <p:cNvSpPr txBox="1">
            <a:spLocks noChangeArrowheads="1"/>
          </p:cNvSpPr>
          <p:nvPr/>
        </p:nvSpPr>
        <p:spPr bwMode="auto">
          <a:xfrm>
            <a:off x="3333750" y="1890713"/>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H</a:t>
            </a:r>
            <a:endParaRPr lang="en-US" altLang="zh-CN" b="0" i="0"/>
          </a:p>
        </p:txBody>
      </p:sp>
      <p:sp>
        <p:nvSpPr>
          <p:cNvPr id="218" name="Oval 20"/>
          <p:cNvSpPr>
            <a:spLocks noChangeArrowheads="1"/>
          </p:cNvSpPr>
          <p:nvPr/>
        </p:nvSpPr>
        <p:spPr bwMode="auto">
          <a:xfrm>
            <a:off x="1365250" y="4244975"/>
            <a:ext cx="454025"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19" name="Oval 21"/>
          <p:cNvSpPr>
            <a:spLocks noChangeArrowheads="1"/>
          </p:cNvSpPr>
          <p:nvPr/>
        </p:nvSpPr>
        <p:spPr bwMode="auto">
          <a:xfrm>
            <a:off x="760413" y="4668838"/>
            <a:ext cx="454025"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0" name="Oval 22"/>
          <p:cNvSpPr>
            <a:spLocks noChangeArrowheads="1"/>
          </p:cNvSpPr>
          <p:nvPr/>
        </p:nvSpPr>
        <p:spPr bwMode="auto">
          <a:xfrm>
            <a:off x="1893888" y="5454650"/>
            <a:ext cx="454025"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1" name="Oval 23"/>
          <p:cNvSpPr>
            <a:spLocks noChangeArrowheads="1"/>
          </p:cNvSpPr>
          <p:nvPr/>
        </p:nvSpPr>
        <p:spPr bwMode="auto">
          <a:xfrm>
            <a:off x="1365250" y="5032375"/>
            <a:ext cx="454025"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2" name="Oval 24"/>
          <p:cNvSpPr>
            <a:spLocks noChangeArrowheads="1"/>
          </p:cNvSpPr>
          <p:nvPr/>
        </p:nvSpPr>
        <p:spPr bwMode="auto">
          <a:xfrm>
            <a:off x="1365250" y="5878513"/>
            <a:ext cx="454025"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3" name="Line 27"/>
          <p:cNvSpPr>
            <a:spLocks noChangeShapeType="1"/>
          </p:cNvSpPr>
          <p:nvPr/>
        </p:nvSpPr>
        <p:spPr bwMode="auto">
          <a:xfrm flipH="1">
            <a:off x="2347913" y="4486275"/>
            <a:ext cx="454025" cy="303213"/>
          </a:xfrm>
          <a:prstGeom prst="line">
            <a:avLst/>
          </a:prstGeom>
          <a:noFill/>
          <a:ln w="28575">
            <a:solidFill>
              <a:schemeClr val="accent2"/>
            </a:solidFill>
            <a:round/>
            <a:headEnd/>
            <a:tailEnd/>
          </a:ln>
        </p:spPr>
        <p:txBody>
          <a:bodyPr wrap="none" anchor="ctr"/>
          <a:lstStyle/>
          <a:p>
            <a:endParaRPr lang="zh-CN" altLang="en-US"/>
          </a:p>
        </p:txBody>
      </p:sp>
      <p:sp>
        <p:nvSpPr>
          <p:cNvPr id="224" name="Oval 28"/>
          <p:cNvSpPr>
            <a:spLocks noChangeArrowheads="1"/>
          </p:cNvSpPr>
          <p:nvPr/>
        </p:nvSpPr>
        <p:spPr bwMode="auto">
          <a:xfrm>
            <a:off x="2651125" y="4244975"/>
            <a:ext cx="452438"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5" name="Oval 29"/>
          <p:cNvSpPr>
            <a:spLocks noChangeArrowheads="1"/>
          </p:cNvSpPr>
          <p:nvPr/>
        </p:nvSpPr>
        <p:spPr bwMode="auto">
          <a:xfrm>
            <a:off x="2046288" y="4668838"/>
            <a:ext cx="452437"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6" name="Line 30"/>
          <p:cNvSpPr>
            <a:spLocks noChangeShapeType="1"/>
          </p:cNvSpPr>
          <p:nvPr/>
        </p:nvSpPr>
        <p:spPr bwMode="auto">
          <a:xfrm flipH="1">
            <a:off x="2952750" y="4486275"/>
            <a:ext cx="982663" cy="666750"/>
          </a:xfrm>
          <a:prstGeom prst="line">
            <a:avLst/>
          </a:prstGeom>
          <a:noFill/>
          <a:ln w="28575">
            <a:solidFill>
              <a:schemeClr val="accent2"/>
            </a:solidFill>
            <a:round/>
            <a:headEnd/>
            <a:tailEnd/>
          </a:ln>
        </p:spPr>
        <p:txBody>
          <a:bodyPr wrap="none" anchor="ctr"/>
          <a:lstStyle/>
          <a:p>
            <a:endParaRPr lang="zh-CN" altLang="en-US"/>
          </a:p>
        </p:txBody>
      </p:sp>
      <p:sp>
        <p:nvSpPr>
          <p:cNvPr id="227" name="Oval 31"/>
          <p:cNvSpPr>
            <a:spLocks noChangeArrowheads="1"/>
          </p:cNvSpPr>
          <p:nvPr/>
        </p:nvSpPr>
        <p:spPr bwMode="auto">
          <a:xfrm>
            <a:off x="3784600" y="4244975"/>
            <a:ext cx="454025"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8" name="Oval 32"/>
          <p:cNvSpPr>
            <a:spLocks noChangeArrowheads="1"/>
          </p:cNvSpPr>
          <p:nvPr/>
        </p:nvSpPr>
        <p:spPr bwMode="auto">
          <a:xfrm>
            <a:off x="3179763" y="4668838"/>
            <a:ext cx="454025"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29" name="Oval 33"/>
          <p:cNvSpPr>
            <a:spLocks noChangeArrowheads="1"/>
          </p:cNvSpPr>
          <p:nvPr/>
        </p:nvSpPr>
        <p:spPr bwMode="auto">
          <a:xfrm>
            <a:off x="2574925" y="5092700"/>
            <a:ext cx="454025"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30" name="Oval 34"/>
          <p:cNvSpPr>
            <a:spLocks noChangeArrowheads="1"/>
          </p:cNvSpPr>
          <p:nvPr/>
        </p:nvSpPr>
        <p:spPr bwMode="auto">
          <a:xfrm>
            <a:off x="3784600" y="5092700"/>
            <a:ext cx="454025"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31" name="Text Box 46"/>
          <p:cNvSpPr txBox="1">
            <a:spLocks noChangeArrowheads="1"/>
          </p:cNvSpPr>
          <p:nvPr/>
        </p:nvSpPr>
        <p:spPr bwMode="auto">
          <a:xfrm>
            <a:off x="912813" y="4011613"/>
            <a:ext cx="2944812" cy="519112"/>
          </a:xfrm>
          <a:prstGeom prst="rect">
            <a:avLst/>
          </a:prstGeom>
          <a:noFill/>
          <a:ln w="38100">
            <a:noFill/>
            <a:miter lim="800000"/>
            <a:headEnd/>
            <a:tailEnd/>
          </a:ln>
        </p:spPr>
        <p:txBody>
          <a:bodyPr wrap="none" anchor="ctr">
            <a:spAutoFit/>
          </a:bodyPr>
          <a:lstStyle/>
          <a:p>
            <a:r>
              <a:rPr lang="en-US" altLang="zh-CN" sz="2800" i="0">
                <a:solidFill>
                  <a:srgbClr val="CC0099"/>
                </a:solidFill>
              </a:rPr>
              <a:t>T</a:t>
            </a:r>
            <a:r>
              <a:rPr lang="en-US" altLang="zh-CN" sz="2800" i="0" baseline="-25000">
                <a:solidFill>
                  <a:srgbClr val="CC0099"/>
                </a:solidFill>
              </a:rPr>
              <a:t>1</a:t>
            </a:r>
            <a:r>
              <a:rPr lang="en-US" altLang="zh-CN" sz="2800" i="0">
                <a:solidFill>
                  <a:srgbClr val="CC0099"/>
                </a:solidFill>
              </a:rPr>
              <a:t>          T</a:t>
            </a:r>
            <a:r>
              <a:rPr lang="en-US" altLang="zh-CN" sz="2800" i="0" baseline="-25000">
                <a:solidFill>
                  <a:srgbClr val="CC0099"/>
                </a:solidFill>
              </a:rPr>
              <a:t>2</a:t>
            </a:r>
            <a:r>
              <a:rPr lang="en-US" altLang="zh-CN" sz="2800" i="0">
                <a:solidFill>
                  <a:srgbClr val="CC0099"/>
                </a:solidFill>
              </a:rPr>
              <a:t>         T</a:t>
            </a:r>
            <a:r>
              <a:rPr lang="en-US" altLang="zh-CN" sz="2800" i="0" baseline="-25000">
                <a:solidFill>
                  <a:srgbClr val="CC0099"/>
                </a:solidFill>
              </a:rPr>
              <a:t>3</a:t>
            </a:r>
            <a:endParaRPr lang="en-US" altLang="zh-CN" sz="2800" i="0">
              <a:solidFill>
                <a:srgbClr val="CC0099"/>
              </a:solidFill>
            </a:endParaRPr>
          </a:p>
        </p:txBody>
      </p:sp>
      <p:sp>
        <p:nvSpPr>
          <p:cNvPr id="232" name="Text Box 47"/>
          <p:cNvSpPr txBox="1">
            <a:spLocks noChangeArrowheads="1"/>
          </p:cNvSpPr>
          <p:nvPr/>
        </p:nvSpPr>
        <p:spPr bwMode="auto">
          <a:xfrm>
            <a:off x="1379538" y="41402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233" name="Text Box 48"/>
          <p:cNvSpPr txBox="1">
            <a:spLocks noChangeArrowheads="1"/>
          </p:cNvSpPr>
          <p:nvPr/>
        </p:nvSpPr>
        <p:spPr bwMode="auto">
          <a:xfrm>
            <a:off x="784225" y="2506663"/>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234" name="Text Box 49"/>
          <p:cNvSpPr txBox="1">
            <a:spLocks noChangeArrowheads="1"/>
          </p:cNvSpPr>
          <p:nvPr/>
        </p:nvSpPr>
        <p:spPr bwMode="auto">
          <a:xfrm>
            <a:off x="1301750" y="2506663"/>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235" name="Text Box 50"/>
          <p:cNvSpPr txBox="1">
            <a:spLocks noChangeArrowheads="1"/>
          </p:cNvSpPr>
          <p:nvPr/>
        </p:nvSpPr>
        <p:spPr bwMode="auto">
          <a:xfrm>
            <a:off x="1830388" y="2506663"/>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236" name="Text Box 51"/>
          <p:cNvSpPr txBox="1">
            <a:spLocks noChangeArrowheads="1"/>
          </p:cNvSpPr>
          <p:nvPr/>
        </p:nvSpPr>
        <p:spPr bwMode="auto">
          <a:xfrm>
            <a:off x="2427288" y="2506663"/>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
        <p:nvSpPr>
          <p:cNvPr id="237" name="Text Box 52"/>
          <p:cNvSpPr txBox="1">
            <a:spLocks noChangeArrowheads="1"/>
          </p:cNvSpPr>
          <p:nvPr/>
        </p:nvSpPr>
        <p:spPr bwMode="auto">
          <a:xfrm>
            <a:off x="3098800" y="2506663"/>
            <a:ext cx="322263"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I</a:t>
            </a:r>
            <a:endParaRPr lang="en-US" altLang="zh-CN" b="0" i="0"/>
          </a:p>
        </p:txBody>
      </p:sp>
      <p:sp>
        <p:nvSpPr>
          <p:cNvPr id="238" name="Text Box 53"/>
          <p:cNvSpPr txBox="1">
            <a:spLocks noChangeArrowheads="1"/>
          </p:cNvSpPr>
          <p:nvPr/>
        </p:nvSpPr>
        <p:spPr bwMode="auto">
          <a:xfrm>
            <a:off x="3686175" y="2506663"/>
            <a:ext cx="361950"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J</a:t>
            </a:r>
            <a:endParaRPr lang="en-US" altLang="zh-CN" b="0" i="0"/>
          </a:p>
        </p:txBody>
      </p:sp>
      <p:sp>
        <p:nvSpPr>
          <p:cNvPr id="239" name="Text Box 54"/>
          <p:cNvSpPr txBox="1">
            <a:spLocks noChangeArrowheads="1"/>
          </p:cNvSpPr>
          <p:nvPr/>
        </p:nvSpPr>
        <p:spPr bwMode="auto">
          <a:xfrm>
            <a:off x="1841500" y="3111500"/>
            <a:ext cx="420688"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240" name="Text Box 55"/>
          <p:cNvSpPr txBox="1">
            <a:spLocks noChangeArrowheads="1"/>
          </p:cNvSpPr>
          <p:nvPr/>
        </p:nvSpPr>
        <p:spPr bwMode="auto">
          <a:xfrm>
            <a:off x="3033713" y="3111500"/>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K</a:t>
            </a:r>
            <a:endParaRPr lang="en-US" altLang="zh-CN" b="0" i="0"/>
          </a:p>
        </p:txBody>
      </p:sp>
      <p:sp>
        <p:nvSpPr>
          <p:cNvPr id="241" name="Text Box 56"/>
          <p:cNvSpPr txBox="1">
            <a:spLocks noChangeArrowheads="1"/>
          </p:cNvSpPr>
          <p:nvPr/>
        </p:nvSpPr>
        <p:spPr bwMode="auto">
          <a:xfrm>
            <a:off x="2684463" y="4130675"/>
            <a:ext cx="401637"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
        <p:nvSpPr>
          <p:cNvPr id="242" name="Text Box 57"/>
          <p:cNvSpPr txBox="1">
            <a:spLocks noChangeArrowheads="1"/>
          </p:cNvSpPr>
          <p:nvPr/>
        </p:nvSpPr>
        <p:spPr bwMode="auto">
          <a:xfrm>
            <a:off x="784225" y="4564063"/>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243" name="Text Box 58"/>
          <p:cNvSpPr txBox="1">
            <a:spLocks noChangeArrowheads="1"/>
          </p:cNvSpPr>
          <p:nvPr/>
        </p:nvSpPr>
        <p:spPr bwMode="auto">
          <a:xfrm>
            <a:off x="1379538" y="49276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244" name="Text Box 59"/>
          <p:cNvSpPr txBox="1">
            <a:spLocks noChangeArrowheads="1"/>
          </p:cNvSpPr>
          <p:nvPr/>
        </p:nvSpPr>
        <p:spPr bwMode="auto">
          <a:xfrm>
            <a:off x="1906588" y="5351463"/>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245" name="Text Box 60"/>
          <p:cNvSpPr txBox="1">
            <a:spLocks noChangeArrowheads="1"/>
          </p:cNvSpPr>
          <p:nvPr/>
        </p:nvSpPr>
        <p:spPr bwMode="auto">
          <a:xfrm>
            <a:off x="1389063" y="5775325"/>
            <a:ext cx="420687"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246" name="Text Box 61"/>
          <p:cNvSpPr txBox="1">
            <a:spLocks noChangeArrowheads="1"/>
          </p:cNvSpPr>
          <p:nvPr/>
        </p:nvSpPr>
        <p:spPr bwMode="auto">
          <a:xfrm>
            <a:off x="2049463" y="4564063"/>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
        <p:nvSpPr>
          <p:cNvPr id="247" name="Text Box 63"/>
          <p:cNvSpPr txBox="1">
            <a:spLocks noChangeArrowheads="1"/>
          </p:cNvSpPr>
          <p:nvPr/>
        </p:nvSpPr>
        <p:spPr bwMode="auto">
          <a:xfrm>
            <a:off x="3808413" y="4130675"/>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H</a:t>
            </a:r>
            <a:endParaRPr lang="en-US" altLang="zh-CN" b="0" i="0"/>
          </a:p>
        </p:txBody>
      </p:sp>
      <p:sp>
        <p:nvSpPr>
          <p:cNvPr id="248" name="Text Box 64"/>
          <p:cNvSpPr txBox="1">
            <a:spLocks noChangeArrowheads="1"/>
          </p:cNvSpPr>
          <p:nvPr/>
        </p:nvSpPr>
        <p:spPr bwMode="auto">
          <a:xfrm>
            <a:off x="3273425" y="4564063"/>
            <a:ext cx="322263"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I</a:t>
            </a:r>
            <a:endParaRPr lang="en-US" altLang="zh-CN" b="0" i="0"/>
          </a:p>
        </p:txBody>
      </p:sp>
      <p:sp>
        <p:nvSpPr>
          <p:cNvPr id="249" name="Text Box 65"/>
          <p:cNvSpPr txBox="1">
            <a:spLocks noChangeArrowheads="1"/>
          </p:cNvSpPr>
          <p:nvPr/>
        </p:nvSpPr>
        <p:spPr bwMode="auto">
          <a:xfrm>
            <a:off x="2595563" y="4976813"/>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K</a:t>
            </a:r>
            <a:endParaRPr lang="en-US" altLang="zh-CN" b="0" i="0"/>
          </a:p>
        </p:txBody>
      </p:sp>
      <p:sp>
        <p:nvSpPr>
          <p:cNvPr id="250" name="Text Box 66"/>
          <p:cNvSpPr txBox="1">
            <a:spLocks noChangeArrowheads="1"/>
          </p:cNvSpPr>
          <p:nvPr/>
        </p:nvSpPr>
        <p:spPr bwMode="auto">
          <a:xfrm>
            <a:off x="3857625" y="4987925"/>
            <a:ext cx="361950"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J</a:t>
            </a:r>
            <a:endParaRPr lang="en-US" altLang="zh-CN" b="0" i="0"/>
          </a:p>
        </p:txBody>
      </p:sp>
      <p:sp>
        <p:nvSpPr>
          <p:cNvPr id="251" name="Line 67"/>
          <p:cNvSpPr>
            <a:spLocks noChangeShapeType="1"/>
          </p:cNvSpPr>
          <p:nvPr/>
        </p:nvSpPr>
        <p:spPr bwMode="auto">
          <a:xfrm>
            <a:off x="5221288" y="2901950"/>
            <a:ext cx="982662" cy="727075"/>
          </a:xfrm>
          <a:prstGeom prst="line">
            <a:avLst/>
          </a:prstGeom>
          <a:noFill/>
          <a:ln w="28575">
            <a:solidFill>
              <a:schemeClr val="accent2"/>
            </a:solidFill>
            <a:round/>
            <a:headEnd/>
            <a:tailEnd/>
          </a:ln>
        </p:spPr>
        <p:txBody>
          <a:bodyPr wrap="none" anchor="ctr"/>
          <a:lstStyle/>
          <a:p>
            <a:endParaRPr lang="zh-CN" altLang="en-US"/>
          </a:p>
        </p:txBody>
      </p:sp>
      <p:sp>
        <p:nvSpPr>
          <p:cNvPr id="252" name="Line 68"/>
          <p:cNvSpPr>
            <a:spLocks noChangeShapeType="1"/>
          </p:cNvSpPr>
          <p:nvPr/>
        </p:nvSpPr>
        <p:spPr bwMode="auto">
          <a:xfrm flipH="1">
            <a:off x="5221288" y="2540000"/>
            <a:ext cx="452437" cy="301625"/>
          </a:xfrm>
          <a:prstGeom prst="line">
            <a:avLst/>
          </a:prstGeom>
          <a:noFill/>
          <a:ln w="28575">
            <a:solidFill>
              <a:schemeClr val="accent2"/>
            </a:solidFill>
            <a:round/>
            <a:headEnd/>
            <a:tailEnd/>
          </a:ln>
        </p:spPr>
        <p:txBody>
          <a:bodyPr wrap="none" anchor="ctr"/>
          <a:lstStyle/>
          <a:p>
            <a:endParaRPr lang="zh-CN" altLang="en-US"/>
          </a:p>
        </p:txBody>
      </p:sp>
      <p:sp>
        <p:nvSpPr>
          <p:cNvPr id="253" name="Oval 69"/>
          <p:cNvSpPr>
            <a:spLocks noChangeArrowheads="1"/>
          </p:cNvSpPr>
          <p:nvPr/>
        </p:nvSpPr>
        <p:spPr bwMode="auto">
          <a:xfrm>
            <a:off x="5522913" y="2297113"/>
            <a:ext cx="454025"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54" name="Oval 70"/>
          <p:cNvSpPr>
            <a:spLocks noChangeArrowheads="1"/>
          </p:cNvSpPr>
          <p:nvPr/>
        </p:nvSpPr>
        <p:spPr bwMode="auto">
          <a:xfrm>
            <a:off x="4918075" y="2720975"/>
            <a:ext cx="454025"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55" name="Oval 71"/>
          <p:cNvSpPr>
            <a:spLocks noChangeArrowheads="1"/>
          </p:cNvSpPr>
          <p:nvPr/>
        </p:nvSpPr>
        <p:spPr bwMode="auto">
          <a:xfrm>
            <a:off x="6053138" y="3506788"/>
            <a:ext cx="452437"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56" name="Oval 72"/>
          <p:cNvSpPr>
            <a:spLocks noChangeArrowheads="1"/>
          </p:cNvSpPr>
          <p:nvPr/>
        </p:nvSpPr>
        <p:spPr bwMode="auto">
          <a:xfrm>
            <a:off x="5522913" y="3084513"/>
            <a:ext cx="454025" cy="36195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57" name="Oval 73"/>
          <p:cNvSpPr>
            <a:spLocks noChangeArrowheads="1"/>
          </p:cNvSpPr>
          <p:nvPr/>
        </p:nvSpPr>
        <p:spPr bwMode="auto">
          <a:xfrm>
            <a:off x="5522913" y="3930650"/>
            <a:ext cx="454025"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58" name="Text Box 74"/>
          <p:cNvSpPr txBox="1">
            <a:spLocks noChangeArrowheads="1"/>
          </p:cNvSpPr>
          <p:nvPr/>
        </p:nvSpPr>
        <p:spPr bwMode="auto">
          <a:xfrm>
            <a:off x="5540375" y="2193925"/>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A</a:t>
            </a:r>
            <a:endParaRPr lang="en-US" altLang="zh-CN" b="0" i="0"/>
          </a:p>
        </p:txBody>
      </p:sp>
      <p:sp>
        <p:nvSpPr>
          <p:cNvPr id="259" name="Text Box 75"/>
          <p:cNvSpPr txBox="1">
            <a:spLocks noChangeArrowheads="1"/>
          </p:cNvSpPr>
          <p:nvPr/>
        </p:nvSpPr>
        <p:spPr bwMode="auto">
          <a:xfrm>
            <a:off x="4940300" y="2617788"/>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B</a:t>
            </a:r>
            <a:endParaRPr lang="en-US" altLang="zh-CN" b="0" i="0"/>
          </a:p>
        </p:txBody>
      </p:sp>
      <p:sp>
        <p:nvSpPr>
          <p:cNvPr id="260" name="Text Box 76"/>
          <p:cNvSpPr txBox="1">
            <a:spLocks noChangeArrowheads="1"/>
          </p:cNvSpPr>
          <p:nvPr/>
        </p:nvSpPr>
        <p:spPr bwMode="auto">
          <a:xfrm>
            <a:off x="5540375" y="297973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C</a:t>
            </a:r>
            <a:endParaRPr lang="en-US" altLang="zh-CN" b="0" i="0"/>
          </a:p>
        </p:txBody>
      </p:sp>
      <p:sp>
        <p:nvSpPr>
          <p:cNvPr id="261" name="Text Box 77"/>
          <p:cNvSpPr txBox="1">
            <a:spLocks noChangeArrowheads="1"/>
          </p:cNvSpPr>
          <p:nvPr/>
        </p:nvSpPr>
        <p:spPr bwMode="auto">
          <a:xfrm>
            <a:off x="5548313" y="3829050"/>
            <a:ext cx="420687"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E</a:t>
            </a:r>
            <a:endParaRPr lang="en-US" altLang="zh-CN" b="0" i="0"/>
          </a:p>
        </p:txBody>
      </p:sp>
      <p:sp>
        <p:nvSpPr>
          <p:cNvPr id="262" name="Text Box 79"/>
          <p:cNvSpPr txBox="1">
            <a:spLocks noChangeArrowheads="1"/>
          </p:cNvSpPr>
          <p:nvPr/>
        </p:nvSpPr>
        <p:spPr bwMode="auto">
          <a:xfrm>
            <a:off x="6067425" y="34051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D</a:t>
            </a:r>
            <a:endParaRPr lang="en-US" altLang="zh-CN" b="0" i="0"/>
          </a:p>
        </p:txBody>
      </p:sp>
      <p:sp>
        <p:nvSpPr>
          <p:cNvPr id="263" name="Line 80"/>
          <p:cNvSpPr>
            <a:spLocks noChangeShapeType="1"/>
          </p:cNvSpPr>
          <p:nvPr/>
        </p:nvSpPr>
        <p:spPr bwMode="auto">
          <a:xfrm>
            <a:off x="7640638" y="4548188"/>
            <a:ext cx="377825" cy="241300"/>
          </a:xfrm>
          <a:prstGeom prst="line">
            <a:avLst/>
          </a:prstGeom>
          <a:noFill/>
          <a:ln w="28575">
            <a:solidFill>
              <a:schemeClr val="accent2"/>
            </a:solidFill>
            <a:round/>
            <a:headEnd/>
            <a:tailEnd/>
          </a:ln>
        </p:spPr>
        <p:txBody>
          <a:bodyPr wrap="none" anchor="ctr"/>
          <a:lstStyle/>
          <a:p>
            <a:endParaRPr lang="zh-CN" altLang="en-US"/>
          </a:p>
        </p:txBody>
      </p:sp>
      <p:sp>
        <p:nvSpPr>
          <p:cNvPr id="264" name="Line 81"/>
          <p:cNvSpPr>
            <a:spLocks noChangeShapeType="1"/>
          </p:cNvSpPr>
          <p:nvPr/>
        </p:nvSpPr>
        <p:spPr bwMode="auto">
          <a:xfrm flipH="1">
            <a:off x="7035800" y="4064000"/>
            <a:ext cx="982663" cy="665163"/>
          </a:xfrm>
          <a:prstGeom prst="line">
            <a:avLst/>
          </a:prstGeom>
          <a:noFill/>
          <a:ln w="28575">
            <a:solidFill>
              <a:schemeClr val="accent2"/>
            </a:solidFill>
            <a:round/>
            <a:headEnd/>
            <a:tailEnd/>
          </a:ln>
        </p:spPr>
        <p:txBody>
          <a:bodyPr wrap="none" anchor="ctr"/>
          <a:lstStyle/>
          <a:p>
            <a:endParaRPr lang="zh-CN" altLang="en-US"/>
          </a:p>
        </p:txBody>
      </p:sp>
      <p:sp>
        <p:nvSpPr>
          <p:cNvPr id="265" name="Oval 82"/>
          <p:cNvSpPr>
            <a:spLocks noChangeArrowheads="1"/>
          </p:cNvSpPr>
          <p:nvPr/>
        </p:nvSpPr>
        <p:spPr bwMode="auto">
          <a:xfrm>
            <a:off x="7867650" y="3821113"/>
            <a:ext cx="452438"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66" name="Oval 83"/>
          <p:cNvSpPr>
            <a:spLocks noChangeArrowheads="1"/>
          </p:cNvSpPr>
          <p:nvPr/>
        </p:nvSpPr>
        <p:spPr bwMode="auto">
          <a:xfrm>
            <a:off x="7262813" y="4244975"/>
            <a:ext cx="452437"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67" name="Oval 84"/>
          <p:cNvSpPr>
            <a:spLocks noChangeArrowheads="1"/>
          </p:cNvSpPr>
          <p:nvPr/>
        </p:nvSpPr>
        <p:spPr bwMode="auto">
          <a:xfrm>
            <a:off x="6657975" y="4668838"/>
            <a:ext cx="452438"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68" name="Oval 85"/>
          <p:cNvSpPr>
            <a:spLocks noChangeArrowheads="1"/>
          </p:cNvSpPr>
          <p:nvPr/>
        </p:nvSpPr>
        <p:spPr bwMode="auto">
          <a:xfrm>
            <a:off x="7867650" y="4668838"/>
            <a:ext cx="452438"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69" name="Text Box 86"/>
          <p:cNvSpPr txBox="1">
            <a:spLocks noChangeArrowheads="1"/>
          </p:cNvSpPr>
          <p:nvPr/>
        </p:nvSpPr>
        <p:spPr bwMode="auto">
          <a:xfrm>
            <a:off x="7874000" y="3708400"/>
            <a:ext cx="490538" cy="519113"/>
          </a:xfrm>
          <a:prstGeom prst="rect">
            <a:avLst/>
          </a:prstGeom>
          <a:noFill/>
          <a:ln w="38100">
            <a:noFill/>
            <a:miter lim="800000"/>
            <a:headEnd/>
            <a:tailEnd/>
          </a:ln>
        </p:spPr>
        <p:txBody>
          <a:bodyPr anchor="ctr">
            <a:spAutoFit/>
          </a:bodyPr>
          <a:lstStyle/>
          <a:p>
            <a:pPr algn="ctr"/>
            <a:r>
              <a:rPr lang="en-US" altLang="zh-CN" sz="2800" i="0">
                <a:solidFill>
                  <a:srgbClr val="CC3300"/>
                </a:solidFill>
              </a:rPr>
              <a:t>H</a:t>
            </a:r>
            <a:endParaRPr lang="en-US" altLang="zh-CN" b="0" i="0"/>
          </a:p>
        </p:txBody>
      </p:sp>
      <p:sp>
        <p:nvSpPr>
          <p:cNvPr id="270" name="Text Box 87"/>
          <p:cNvSpPr txBox="1">
            <a:spLocks noChangeArrowheads="1"/>
          </p:cNvSpPr>
          <p:nvPr/>
        </p:nvSpPr>
        <p:spPr bwMode="auto">
          <a:xfrm>
            <a:off x="7354888" y="4141788"/>
            <a:ext cx="322262"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I</a:t>
            </a:r>
            <a:endParaRPr lang="en-US" altLang="zh-CN" b="0" i="0"/>
          </a:p>
        </p:txBody>
      </p:sp>
      <p:sp>
        <p:nvSpPr>
          <p:cNvPr id="271" name="Text Box 88"/>
          <p:cNvSpPr txBox="1">
            <a:spLocks noChangeArrowheads="1"/>
          </p:cNvSpPr>
          <p:nvPr/>
        </p:nvSpPr>
        <p:spPr bwMode="auto">
          <a:xfrm>
            <a:off x="6680200" y="4552950"/>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K</a:t>
            </a:r>
            <a:endParaRPr lang="en-US" altLang="zh-CN" b="0" i="0"/>
          </a:p>
        </p:txBody>
      </p:sp>
      <p:sp>
        <p:nvSpPr>
          <p:cNvPr id="272" name="Text Box 89"/>
          <p:cNvSpPr txBox="1">
            <a:spLocks noChangeArrowheads="1"/>
          </p:cNvSpPr>
          <p:nvPr/>
        </p:nvSpPr>
        <p:spPr bwMode="auto">
          <a:xfrm>
            <a:off x="7940675" y="4564063"/>
            <a:ext cx="361950"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J</a:t>
            </a:r>
            <a:endParaRPr lang="en-US" altLang="zh-CN" b="0" i="0"/>
          </a:p>
        </p:txBody>
      </p:sp>
      <p:sp>
        <p:nvSpPr>
          <p:cNvPr id="273" name="Line 100"/>
          <p:cNvSpPr>
            <a:spLocks noChangeShapeType="1"/>
          </p:cNvSpPr>
          <p:nvPr/>
        </p:nvSpPr>
        <p:spPr bwMode="auto">
          <a:xfrm flipH="1">
            <a:off x="6959600" y="3640138"/>
            <a:ext cx="454025" cy="363537"/>
          </a:xfrm>
          <a:prstGeom prst="line">
            <a:avLst/>
          </a:prstGeom>
          <a:noFill/>
          <a:ln w="28575">
            <a:solidFill>
              <a:schemeClr val="accent2"/>
            </a:solidFill>
            <a:round/>
            <a:headEnd/>
            <a:tailEnd/>
          </a:ln>
        </p:spPr>
        <p:txBody>
          <a:bodyPr wrap="none" anchor="ctr"/>
          <a:lstStyle/>
          <a:p>
            <a:endParaRPr lang="zh-CN" altLang="en-US"/>
          </a:p>
        </p:txBody>
      </p:sp>
      <p:sp>
        <p:nvSpPr>
          <p:cNvPr id="274" name="Oval 101"/>
          <p:cNvSpPr>
            <a:spLocks noChangeArrowheads="1"/>
          </p:cNvSpPr>
          <p:nvPr/>
        </p:nvSpPr>
        <p:spPr bwMode="auto">
          <a:xfrm>
            <a:off x="7262813" y="3397250"/>
            <a:ext cx="452437" cy="36353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75" name="Oval 102"/>
          <p:cNvSpPr>
            <a:spLocks noChangeArrowheads="1"/>
          </p:cNvSpPr>
          <p:nvPr/>
        </p:nvSpPr>
        <p:spPr bwMode="auto">
          <a:xfrm>
            <a:off x="6657975" y="3881438"/>
            <a:ext cx="452438" cy="363537"/>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lang="zh-CN" altLang="zh-CN" b="0" i="0"/>
          </a:p>
        </p:txBody>
      </p:sp>
      <p:sp>
        <p:nvSpPr>
          <p:cNvPr id="276" name="Text Box 103"/>
          <p:cNvSpPr txBox="1">
            <a:spLocks noChangeArrowheads="1"/>
          </p:cNvSpPr>
          <p:nvPr/>
        </p:nvSpPr>
        <p:spPr bwMode="auto">
          <a:xfrm>
            <a:off x="7294563" y="3341688"/>
            <a:ext cx="401637" cy="519112"/>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F</a:t>
            </a:r>
            <a:endParaRPr lang="en-US" altLang="zh-CN" b="0" i="0"/>
          </a:p>
        </p:txBody>
      </p:sp>
      <p:sp>
        <p:nvSpPr>
          <p:cNvPr id="277" name="Text Box 104"/>
          <p:cNvSpPr txBox="1">
            <a:spLocks noChangeArrowheads="1"/>
          </p:cNvSpPr>
          <p:nvPr/>
        </p:nvSpPr>
        <p:spPr bwMode="auto">
          <a:xfrm>
            <a:off x="6661150" y="3778250"/>
            <a:ext cx="460375" cy="519113"/>
          </a:xfrm>
          <a:prstGeom prst="rect">
            <a:avLst/>
          </a:prstGeom>
          <a:noFill/>
          <a:ln w="38100">
            <a:noFill/>
            <a:miter lim="800000"/>
            <a:headEnd/>
            <a:tailEnd/>
          </a:ln>
        </p:spPr>
        <p:txBody>
          <a:bodyPr wrap="none" anchor="ctr">
            <a:spAutoFit/>
          </a:bodyPr>
          <a:lstStyle/>
          <a:p>
            <a:pPr algn="ctr"/>
            <a:r>
              <a:rPr lang="en-US" altLang="zh-CN" sz="2800" i="0">
                <a:solidFill>
                  <a:srgbClr val="CC3300"/>
                </a:solidFill>
              </a:rPr>
              <a:t>G</a:t>
            </a:r>
            <a:endParaRPr lang="en-US" altLang="zh-CN" b="0" i="0"/>
          </a:p>
        </p:txBody>
      </p:sp>
      <p:sp>
        <p:nvSpPr>
          <p:cNvPr id="278" name="Text Box 106"/>
          <p:cNvSpPr txBox="1">
            <a:spLocks noChangeArrowheads="1"/>
          </p:cNvSpPr>
          <p:nvPr/>
        </p:nvSpPr>
        <p:spPr bwMode="auto">
          <a:xfrm>
            <a:off x="1220788" y="3517900"/>
            <a:ext cx="2838450" cy="579438"/>
          </a:xfrm>
          <a:prstGeom prst="rect">
            <a:avLst/>
          </a:prstGeom>
          <a:noFill/>
          <a:ln w="38100">
            <a:noFill/>
            <a:miter lim="800000"/>
            <a:headEnd/>
            <a:tailEnd/>
          </a:ln>
        </p:spPr>
        <p:txBody>
          <a:bodyPr anchor="ctr">
            <a:spAutoFit/>
          </a:bodyPr>
          <a:lstStyle/>
          <a:p>
            <a:pPr algn="ctr"/>
            <a:r>
              <a:rPr lang="en-US" altLang="zh-CN" sz="2800" i="0">
                <a:solidFill>
                  <a:schemeClr val="tx2"/>
                </a:solidFill>
                <a:ea typeface="隶书" pitchFamily="49" charset="-122"/>
              </a:rPr>
              <a:t>3</a:t>
            </a:r>
            <a:r>
              <a:rPr lang="en-US" altLang="zh-CN" sz="3200" i="0">
                <a:solidFill>
                  <a:schemeClr val="tx2"/>
                </a:solidFill>
                <a:ea typeface="隶书" pitchFamily="49" charset="-122"/>
              </a:rPr>
              <a:t> </a:t>
            </a:r>
            <a:r>
              <a:rPr lang="zh-CN" altLang="en-US" sz="3200" i="0">
                <a:solidFill>
                  <a:schemeClr val="hlink"/>
                </a:solidFill>
                <a:ea typeface="隶书" pitchFamily="49" charset="-122"/>
              </a:rPr>
              <a:t>棵树的森林</a:t>
            </a:r>
            <a:endParaRPr lang="zh-CN" altLang="en-US" i="0"/>
          </a:p>
        </p:txBody>
      </p:sp>
      <p:sp>
        <p:nvSpPr>
          <p:cNvPr id="279" name="Text Box 107"/>
          <p:cNvSpPr txBox="1">
            <a:spLocks noChangeArrowheads="1"/>
          </p:cNvSpPr>
          <p:nvPr/>
        </p:nvSpPr>
        <p:spPr bwMode="auto">
          <a:xfrm>
            <a:off x="2216150" y="5722938"/>
            <a:ext cx="3856038" cy="579437"/>
          </a:xfrm>
          <a:prstGeom prst="rect">
            <a:avLst/>
          </a:prstGeom>
          <a:noFill/>
          <a:ln w="38100">
            <a:noFill/>
            <a:miter lim="800000"/>
            <a:headEnd/>
            <a:tailEnd/>
          </a:ln>
        </p:spPr>
        <p:txBody>
          <a:bodyPr wrap="none" anchor="ctr">
            <a:spAutoFit/>
          </a:bodyPr>
          <a:lstStyle/>
          <a:p>
            <a:pPr algn="ctr"/>
            <a:r>
              <a:rPr lang="zh-CN" altLang="en-US" sz="3200" i="0">
                <a:solidFill>
                  <a:schemeClr val="hlink"/>
                </a:solidFill>
                <a:ea typeface="隶书" pitchFamily="49" charset="-122"/>
              </a:rPr>
              <a:t>各棵树的二叉树表示</a:t>
            </a:r>
            <a:endParaRPr lang="zh-CN" altLang="en-US" i="0"/>
          </a:p>
        </p:txBody>
      </p:sp>
      <p:sp>
        <p:nvSpPr>
          <p:cNvPr id="280" name="Text Box 108"/>
          <p:cNvSpPr txBox="1">
            <a:spLocks noChangeArrowheads="1"/>
          </p:cNvSpPr>
          <p:nvPr/>
        </p:nvSpPr>
        <p:spPr bwMode="auto">
          <a:xfrm>
            <a:off x="5126038" y="5094288"/>
            <a:ext cx="3448050" cy="579437"/>
          </a:xfrm>
          <a:prstGeom prst="rect">
            <a:avLst/>
          </a:prstGeom>
          <a:noFill/>
          <a:ln w="38100">
            <a:noFill/>
            <a:miter lim="800000"/>
            <a:headEnd/>
            <a:tailEnd/>
          </a:ln>
        </p:spPr>
        <p:txBody>
          <a:bodyPr wrap="none" anchor="ctr">
            <a:spAutoFit/>
          </a:bodyPr>
          <a:lstStyle/>
          <a:p>
            <a:pPr algn="ctr"/>
            <a:r>
              <a:rPr lang="zh-CN" altLang="en-US" sz="3200" i="0">
                <a:solidFill>
                  <a:schemeClr val="hlink"/>
                </a:solidFill>
                <a:ea typeface="隶书" pitchFamily="49" charset="-122"/>
              </a:rPr>
              <a:t>森林的二叉树表示</a:t>
            </a:r>
            <a:endParaRPr lang="zh-CN" altLang="en-US" i="0"/>
          </a:p>
        </p:txBody>
      </p:sp>
      <p:sp>
        <p:nvSpPr>
          <p:cNvPr id="281" name="Text Box 110"/>
          <p:cNvSpPr txBox="1">
            <a:spLocks noChangeArrowheads="1"/>
          </p:cNvSpPr>
          <p:nvPr/>
        </p:nvSpPr>
        <p:spPr bwMode="auto">
          <a:xfrm>
            <a:off x="1979613" y="404813"/>
            <a:ext cx="4686300" cy="641350"/>
          </a:xfrm>
          <a:prstGeom prst="rect">
            <a:avLst/>
          </a:prstGeom>
          <a:noFill/>
          <a:ln w="9525">
            <a:noFill/>
            <a:miter lim="800000"/>
            <a:headEnd/>
            <a:tailEnd/>
          </a:ln>
          <a:effectLst/>
        </p:spPr>
        <p:txBody>
          <a:bodyPr>
            <a:spAutoFit/>
          </a:bodyPr>
          <a:lstStyle/>
          <a:p>
            <a:pPr>
              <a:defRPr/>
            </a:pPr>
            <a:r>
              <a:rPr lang="zh-CN" altLang="en-US" sz="3600" i="0">
                <a:effectLst>
                  <a:outerShdw blurRad="38100" dist="38100" dir="2700000" algn="tl">
                    <a:srgbClr val="C0C0C0"/>
                  </a:outerShdw>
                </a:effectLst>
                <a:latin typeface="Arial" charset="0"/>
                <a:ea typeface="仿宋_GB2312" pitchFamily="49" charset="-122"/>
              </a:rPr>
              <a:t>森林与二叉树的转换</a:t>
            </a:r>
            <a:endParaRPr lang="zh-CN" altLang="en-US" b="0" i="0">
              <a:latin typeface="Arial" charset="0"/>
              <a:ea typeface="黑体" pitchFamily="2" charset="-122"/>
            </a:endParaRPr>
          </a:p>
        </p:txBody>
      </p:sp>
      <p:sp>
        <p:nvSpPr>
          <p:cNvPr id="282" name="Text Box 111"/>
          <p:cNvSpPr txBox="1">
            <a:spLocks noChangeArrowheads="1"/>
          </p:cNvSpPr>
          <p:nvPr/>
        </p:nvSpPr>
        <p:spPr bwMode="auto">
          <a:xfrm>
            <a:off x="1908175" y="1052513"/>
            <a:ext cx="4679950" cy="579437"/>
          </a:xfrm>
          <a:prstGeom prst="rect">
            <a:avLst/>
          </a:prstGeom>
          <a:noFill/>
          <a:ln w="9525">
            <a:noFill/>
            <a:miter lim="800000"/>
            <a:headEnd/>
            <a:tailEnd/>
          </a:ln>
          <a:effectLst/>
        </p:spPr>
        <p:txBody>
          <a:bodyPr>
            <a:spAutoFit/>
          </a:bodyPr>
          <a:lstStyle/>
          <a:p>
            <a:pPr>
              <a:defRPr/>
            </a:pPr>
            <a:r>
              <a:rPr lang="zh-CN" altLang="en-US" sz="3200" i="0" u="sng">
                <a:solidFill>
                  <a:srgbClr val="008000"/>
                </a:solidFill>
                <a:effectLst>
                  <a:outerShdw blurRad="38100" dist="38100" dir="2700000" algn="tl">
                    <a:srgbClr val="C0C0C0"/>
                  </a:outerShdw>
                </a:effectLst>
                <a:ea typeface="仿宋_GB2312" pitchFamily="49" charset="-122"/>
              </a:rPr>
              <a:t>森林与二叉树的对应关系</a:t>
            </a:r>
            <a:endParaRPr lang="zh-CN" altLang="en-US" sz="2000" b="0" i="0" u="sng">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box(in)">
                                      <p:cBhvr>
                                        <p:cTn id="7" dur="500"/>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 calcmode="lin" valueType="num">
                                      <p:cBhvr additive="base">
                                        <p:cTn id="12" dur="500" fill="hold"/>
                                        <p:tgtEl>
                                          <p:spTgt spid="191"/>
                                        </p:tgtEl>
                                        <p:attrNameLst>
                                          <p:attrName>ppt_x</p:attrName>
                                        </p:attrNameLst>
                                      </p:cBhvr>
                                      <p:tavLst>
                                        <p:tav tm="0">
                                          <p:val>
                                            <p:strVal val="#ppt_x"/>
                                          </p:val>
                                        </p:tav>
                                        <p:tav tm="100000">
                                          <p:val>
                                            <p:strVal val="#ppt_x"/>
                                          </p:val>
                                        </p:tav>
                                      </p:tavLst>
                                    </p:anim>
                                    <p:anim calcmode="lin" valueType="num">
                                      <p:cBhvr additive="base">
                                        <p:cTn id="13" dur="500" fill="hold"/>
                                        <p:tgtEl>
                                          <p:spTgt spid="19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92"/>
                                        </p:tgtEl>
                                        <p:attrNameLst>
                                          <p:attrName>style.visibility</p:attrName>
                                        </p:attrNameLst>
                                      </p:cBhvr>
                                      <p:to>
                                        <p:strVal val="visible"/>
                                      </p:to>
                                    </p:set>
                                    <p:anim calcmode="lin" valueType="num">
                                      <p:cBhvr additive="base">
                                        <p:cTn id="16" dur="500" fill="hold"/>
                                        <p:tgtEl>
                                          <p:spTgt spid="192"/>
                                        </p:tgtEl>
                                        <p:attrNameLst>
                                          <p:attrName>ppt_x</p:attrName>
                                        </p:attrNameLst>
                                      </p:cBhvr>
                                      <p:tavLst>
                                        <p:tav tm="0">
                                          <p:val>
                                            <p:strVal val="#ppt_x"/>
                                          </p:val>
                                        </p:tav>
                                        <p:tav tm="100000">
                                          <p:val>
                                            <p:strVal val="#ppt_x"/>
                                          </p:val>
                                        </p:tav>
                                      </p:tavLst>
                                    </p:anim>
                                    <p:anim calcmode="lin" valueType="num">
                                      <p:cBhvr additive="base">
                                        <p:cTn id="17" dur="500" fill="hold"/>
                                        <p:tgtEl>
                                          <p:spTgt spid="19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93"/>
                                        </p:tgtEl>
                                        <p:attrNameLst>
                                          <p:attrName>style.visibility</p:attrName>
                                        </p:attrNameLst>
                                      </p:cBhvr>
                                      <p:to>
                                        <p:strVal val="visible"/>
                                      </p:to>
                                    </p:set>
                                    <p:anim calcmode="lin" valueType="num">
                                      <p:cBhvr additive="base">
                                        <p:cTn id="20" dur="500" fill="hold"/>
                                        <p:tgtEl>
                                          <p:spTgt spid="193"/>
                                        </p:tgtEl>
                                        <p:attrNameLst>
                                          <p:attrName>ppt_x</p:attrName>
                                        </p:attrNameLst>
                                      </p:cBhvr>
                                      <p:tavLst>
                                        <p:tav tm="0">
                                          <p:val>
                                            <p:strVal val="#ppt_x"/>
                                          </p:val>
                                        </p:tav>
                                        <p:tav tm="100000">
                                          <p:val>
                                            <p:strVal val="#ppt_x"/>
                                          </p:val>
                                        </p:tav>
                                      </p:tavLst>
                                    </p:anim>
                                    <p:anim calcmode="lin" valueType="num">
                                      <p:cBhvr additive="base">
                                        <p:cTn id="21" dur="500" fill="hold"/>
                                        <p:tgtEl>
                                          <p:spTgt spid="19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94"/>
                                        </p:tgtEl>
                                        <p:attrNameLst>
                                          <p:attrName>style.visibility</p:attrName>
                                        </p:attrNameLst>
                                      </p:cBhvr>
                                      <p:to>
                                        <p:strVal val="visible"/>
                                      </p:to>
                                    </p:set>
                                    <p:anim calcmode="lin" valueType="num">
                                      <p:cBhvr additive="base">
                                        <p:cTn id="24" dur="500" fill="hold"/>
                                        <p:tgtEl>
                                          <p:spTgt spid="194"/>
                                        </p:tgtEl>
                                        <p:attrNameLst>
                                          <p:attrName>ppt_x</p:attrName>
                                        </p:attrNameLst>
                                      </p:cBhvr>
                                      <p:tavLst>
                                        <p:tav tm="0">
                                          <p:val>
                                            <p:strVal val="#ppt_x"/>
                                          </p:val>
                                        </p:tav>
                                        <p:tav tm="100000">
                                          <p:val>
                                            <p:strVal val="#ppt_x"/>
                                          </p:val>
                                        </p:tav>
                                      </p:tavLst>
                                    </p:anim>
                                    <p:anim calcmode="lin" valueType="num">
                                      <p:cBhvr additive="base">
                                        <p:cTn id="25" dur="500" fill="hold"/>
                                        <p:tgtEl>
                                          <p:spTgt spid="19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95"/>
                                        </p:tgtEl>
                                        <p:attrNameLst>
                                          <p:attrName>style.visibility</p:attrName>
                                        </p:attrNameLst>
                                      </p:cBhvr>
                                      <p:to>
                                        <p:strVal val="visible"/>
                                      </p:to>
                                    </p:set>
                                    <p:anim calcmode="lin" valueType="num">
                                      <p:cBhvr additive="base">
                                        <p:cTn id="28" dur="500" fill="hold"/>
                                        <p:tgtEl>
                                          <p:spTgt spid="195"/>
                                        </p:tgtEl>
                                        <p:attrNameLst>
                                          <p:attrName>ppt_x</p:attrName>
                                        </p:attrNameLst>
                                      </p:cBhvr>
                                      <p:tavLst>
                                        <p:tav tm="0">
                                          <p:val>
                                            <p:strVal val="#ppt_x"/>
                                          </p:val>
                                        </p:tav>
                                        <p:tav tm="100000">
                                          <p:val>
                                            <p:strVal val="#ppt_x"/>
                                          </p:val>
                                        </p:tav>
                                      </p:tavLst>
                                    </p:anim>
                                    <p:anim calcmode="lin" valueType="num">
                                      <p:cBhvr additive="base">
                                        <p:cTn id="29" dur="500" fill="hold"/>
                                        <p:tgtEl>
                                          <p:spTgt spid="19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96"/>
                                        </p:tgtEl>
                                        <p:attrNameLst>
                                          <p:attrName>style.visibility</p:attrName>
                                        </p:attrNameLst>
                                      </p:cBhvr>
                                      <p:to>
                                        <p:strVal val="visible"/>
                                      </p:to>
                                    </p:set>
                                    <p:anim calcmode="lin" valueType="num">
                                      <p:cBhvr additive="base">
                                        <p:cTn id="32" dur="500" fill="hold"/>
                                        <p:tgtEl>
                                          <p:spTgt spid="196"/>
                                        </p:tgtEl>
                                        <p:attrNameLst>
                                          <p:attrName>ppt_x</p:attrName>
                                        </p:attrNameLst>
                                      </p:cBhvr>
                                      <p:tavLst>
                                        <p:tav tm="0">
                                          <p:val>
                                            <p:strVal val="#ppt_x"/>
                                          </p:val>
                                        </p:tav>
                                        <p:tav tm="100000">
                                          <p:val>
                                            <p:strVal val="#ppt_x"/>
                                          </p:val>
                                        </p:tav>
                                      </p:tavLst>
                                    </p:anim>
                                    <p:anim calcmode="lin" valueType="num">
                                      <p:cBhvr additive="base">
                                        <p:cTn id="33" dur="500" fill="hold"/>
                                        <p:tgtEl>
                                          <p:spTgt spid="19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97"/>
                                        </p:tgtEl>
                                        <p:attrNameLst>
                                          <p:attrName>style.visibility</p:attrName>
                                        </p:attrNameLst>
                                      </p:cBhvr>
                                      <p:to>
                                        <p:strVal val="visible"/>
                                      </p:to>
                                    </p:set>
                                    <p:anim calcmode="lin" valueType="num">
                                      <p:cBhvr additive="base">
                                        <p:cTn id="36" dur="500" fill="hold"/>
                                        <p:tgtEl>
                                          <p:spTgt spid="197"/>
                                        </p:tgtEl>
                                        <p:attrNameLst>
                                          <p:attrName>ppt_x</p:attrName>
                                        </p:attrNameLst>
                                      </p:cBhvr>
                                      <p:tavLst>
                                        <p:tav tm="0">
                                          <p:val>
                                            <p:strVal val="#ppt_x"/>
                                          </p:val>
                                        </p:tav>
                                        <p:tav tm="100000">
                                          <p:val>
                                            <p:strVal val="#ppt_x"/>
                                          </p:val>
                                        </p:tav>
                                      </p:tavLst>
                                    </p:anim>
                                    <p:anim calcmode="lin" valueType="num">
                                      <p:cBhvr additive="base">
                                        <p:cTn id="37" dur="500" fill="hold"/>
                                        <p:tgtEl>
                                          <p:spTgt spid="19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8"/>
                                        </p:tgtEl>
                                        <p:attrNameLst>
                                          <p:attrName>style.visibility</p:attrName>
                                        </p:attrNameLst>
                                      </p:cBhvr>
                                      <p:to>
                                        <p:strVal val="visible"/>
                                      </p:to>
                                    </p:set>
                                    <p:anim calcmode="lin" valueType="num">
                                      <p:cBhvr additive="base">
                                        <p:cTn id="40" dur="500" fill="hold"/>
                                        <p:tgtEl>
                                          <p:spTgt spid="198"/>
                                        </p:tgtEl>
                                        <p:attrNameLst>
                                          <p:attrName>ppt_x</p:attrName>
                                        </p:attrNameLst>
                                      </p:cBhvr>
                                      <p:tavLst>
                                        <p:tav tm="0">
                                          <p:val>
                                            <p:strVal val="#ppt_x"/>
                                          </p:val>
                                        </p:tav>
                                        <p:tav tm="100000">
                                          <p:val>
                                            <p:strVal val="#ppt_x"/>
                                          </p:val>
                                        </p:tav>
                                      </p:tavLst>
                                    </p:anim>
                                    <p:anim calcmode="lin" valueType="num">
                                      <p:cBhvr additive="base">
                                        <p:cTn id="41" dur="500" fill="hold"/>
                                        <p:tgtEl>
                                          <p:spTgt spid="19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03"/>
                                        </p:tgtEl>
                                        <p:attrNameLst>
                                          <p:attrName>style.visibility</p:attrName>
                                        </p:attrNameLst>
                                      </p:cBhvr>
                                      <p:to>
                                        <p:strVal val="visible"/>
                                      </p:to>
                                    </p:set>
                                    <p:anim calcmode="lin" valueType="num">
                                      <p:cBhvr additive="base">
                                        <p:cTn id="44" dur="500" fill="hold"/>
                                        <p:tgtEl>
                                          <p:spTgt spid="203"/>
                                        </p:tgtEl>
                                        <p:attrNameLst>
                                          <p:attrName>ppt_x</p:attrName>
                                        </p:attrNameLst>
                                      </p:cBhvr>
                                      <p:tavLst>
                                        <p:tav tm="0">
                                          <p:val>
                                            <p:strVal val="#ppt_x"/>
                                          </p:val>
                                        </p:tav>
                                        <p:tav tm="100000">
                                          <p:val>
                                            <p:strVal val="#ppt_x"/>
                                          </p:val>
                                        </p:tav>
                                      </p:tavLst>
                                    </p:anim>
                                    <p:anim calcmode="lin" valueType="num">
                                      <p:cBhvr additive="base">
                                        <p:cTn id="45" dur="500" fill="hold"/>
                                        <p:tgtEl>
                                          <p:spTgt spid="20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04"/>
                                        </p:tgtEl>
                                        <p:attrNameLst>
                                          <p:attrName>style.visibility</p:attrName>
                                        </p:attrNameLst>
                                      </p:cBhvr>
                                      <p:to>
                                        <p:strVal val="visible"/>
                                      </p:to>
                                    </p:set>
                                    <p:anim calcmode="lin" valueType="num">
                                      <p:cBhvr additive="base">
                                        <p:cTn id="48" dur="500" fill="hold"/>
                                        <p:tgtEl>
                                          <p:spTgt spid="204"/>
                                        </p:tgtEl>
                                        <p:attrNameLst>
                                          <p:attrName>ppt_x</p:attrName>
                                        </p:attrNameLst>
                                      </p:cBhvr>
                                      <p:tavLst>
                                        <p:tav tm="0">
                                          <p:val>
                                            <p:strVal val="#ppt_x"/>
                                          </p:val>
                                        </p:tav>
                                        <p:tav tm="100000">
                                          <p:val>
                                            <p:strVal val="#ppt_x"/>
                                          </p:val>
                                        </p:tav>
                                      </p:tavLst>
                                    </p:anim>
                                    <p:anim calcmode="lin" valueType="num">
                                      <p:cBhvr additive="base">
                                        <p:cTn id="49" dur="500" fill="hold"/>
                                        <p:tgtEl>
                                          <p:spTgt spid="20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05"/>
                                        </p:tgtEl>
                                        <p:attrNameLst>
                                          <p:attrName>style.visibility</p:attrName>
                                        </p:attrNameLst>
                                      </p:cBhvr>
                                      <p:to>
                                        <p:strVal val="visible"/>
                                      </p:to>
                                    </p:set>
                                    <p:anim calcmode="lin" valueType="num">
                                      <p:cBhvr additive="base">
                                        <p:cTn id="52" dur="500" fill="hold"/>
                                        <p:tgtEl>
                                          <p:spTgt spid="205"/>
                                        </p:tgtEl>
                                        <p:attrNameLst>
                                          <p:attrName>ppt_x</p:attrName>
                                        </p:attrNameLst>
                                      </p:cBhvr>
                                      <p:tavLst>
                                        <p:tav tm="0">
                                          <p:val>
                                            <p:strVal val="#ppt_x"/>
                                          </p:val>
                                        </p:tav>
                                        <p:tav tm="100000">
                                          <p:val>
                                            <p:strVal val="#ppt_x"/>
                                          </p:val>
                                        </p:tav>
                                      </p:tavLst>
                                    </p:anim>
                                    <p:anim calcmode="lin" valueType="num">
                                      <p:cBhvr additive="base">
                                        <p:cTn id="53" dur="500" fill="hold"/>
                                        <p:tgtEl>
                                          <p:spTgt spid="20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6"/>
                                        </p:tgtEl>
                                        <p:attrNameLst>
                                          <p:attrName>style.visibility</p:attrName>
                                        </p:attrNameLst>
                                      </p:cBhvr>
                                      <p:to>
                                        <p:strVal val="visible"/>
                                      </p:to>
                                    </p:set>
                                    <p:anim calcmode="lin" valueType="num">
                                      <p:cBhvr additive="base">
                                        <p:cTn id="56" dur="500" fill="hold"/>
                                        <p:tgtEl>
                                          <p:spTgt spid="206"/>
                                        </p:tgtEl>
                                        <p:attrNameLst>
                                          <p:attrName>ppt_x</p:attrName>
                                        </p:attrNameLst>
                                      </p:cBhvr>
                                      <p:tavLst>
                                        <p:tav tm="0">
                                          <p:val>
                                            <p:strVal val="#ppt_x"/>
                                          </p:val>
                                        </p:tav>
                                        <p:tav tm="100000">
                                          <p:val>
                                            <p:strVal val="#ppt_x"/>
                                          </p:val>
                                        </p:tav>
                                      </p:tavLst>
                                    </p:anim>
                                    <p:anim calcmode="lin" valueType="num">
                                      <p:cBhvr additive="base">
                                        <p:cTn id="57" dur="500" fill="hold"/>
                                        <p:tgtEl>
                                          <p:spTgt spid="20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07"/>
                                        </p:tgtEl>
                                        <p:attrNameLst>
                                          <p:attrName>style.visibility</p:attrName>
                                        </p:attrNameLst>
                                      </p:cBhvr>
                                      <p:to>
                                        <p:strVal val="visible"/>
                                      </p:to>
                                    </p:set>
                                    <p:anim calcmode="lin" valueType="num">
                                      <p:cBhvr additive="base">
                                        <p:cTn id="60" dur="500" fill="hold"/>
                                        <p:tgtEl>
                                          <p:spTgt spid="207"/>
                                        </p:tgtEl>
                                        <p:attrNameLst>
                                          <p:attrName>ppt_x</p:attrName>
                                        </p:attrNameLst>
                                      </p:cBhvr>
                                      <p:tavLst>
                                        <p:tav tm="0">
                                          <p:val>
                                            <p:strVal val="#ppt_x"/>
                                          </p:val>
                                        </p:tav>
                                        <p:tav tm="100000">
                                          <p:val>
                                            <p:strVal val="#ppt_x"/>
                                          </p:val>
                                        </p:tav>
                                      </p:tavLst>
                                    </p:anim>
                                    <p:anim calcmode="lin" valueType="num">
                                      <p:cBhvr additive="base">
                                        <p:cTn id="61" dur="500" fill="hold"/>
                                        <p:tgtEl>
                                          <p:spTgt spid="20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08"/>
                                        </p:tgtEl>
                                        <p:attrNameLst>
                                          <p:attrName>style.visibility</p:attrName>
                                        </p:attrNameLst>
                                      </p:cBhvr>
                                      <p:to>
                                        <p:strVal val="visible"/>
                                      </p:to>
                                    </p:set>
                                    <p:anim calcmode="lin" valueType="num">
                                      <p:cBhvr additive="base">
                                        <p:cTn id="64" dur="500" fill="hold"/>
                                        <p:tgtEl>
                                          <p:spTgt spid="208"/>
                                        </p:tgtEl>
                                        <p:attrNameLst>
                                          <p:attrName>ppt_x</p:attrName>
                                        </p:attrNameLst>
                                      </p:cBhvr>
                                      <p:tavLst>
                                        <p:tav tm="0">
                                          <p:val>
                                            <p:strVal val="#ppt_x"/>
                                          </p:val>
                                        </p:tav>
                                        <p:tav tm="100000">
                                          <p:val>
                                            <p:strVal val="#ppt_x"/>
                                          </p:val>
                                        </p:tav>
                                      </p:tavLst>
                                    </p:anim>
                                    <p:anim calcmode="lin" valueType="num">
                                      <p:cBhvr additive="base">
                                        <p:cTn id="65" dur="500" fill="hold"/>
                                        <p:tgtEl>
                                          <p:spTgt spid="20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09"/>
                                        </p:tgtEl>
                                        <p:attrNameLst>
                                          <p:attrName>style.visibility</p:attrName>
                                        </p:attrNameLst>
                                      </p:cBhvr>
                                      <p:to>
                                        <p:strVal val="visible"/>
                                      </p:to>
                                    </p:set>
                                    <p:anim calcmode="lin" valueType="num">
                                      <p:cBhvr additive="base">
                                        <p:cTn id="68" dur="500" fill="hold"/>
                                        <p:tgtEl>
                                          <p:spTgt spid="209"/>
                                        </p:tgtEl>
                                        <p:attrNameLst>
                                          <p:attrName>ppt_x</p:attrName>
                                        </p:attrNameLst>
                                      </p:cBhvr>
                                      <p:tavLst>
                                        <p:tav tm="0">
                                          <p:val>
                                            <p:strVal val="#ppt_x"/>
                                          </p:val>
                                        </p:tav>
                                        <p:tav tm="100000">
                                          <p:val>
                                            <p:strVal val="#ppt_x"/>
                                          </p:val>
                                        </p:tav>
                                      </p:tavLst>
                                    </p:anim>
                                    <p:anim calcmode="lin" valueType="num">
                                      <p:cBhvr additive="base">
                                        <p:cTn id="69" dur="500" fill="hold"/>
                                        <p:tgtEl>
                                          <p:spTgt spid="20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500" fill="hold"/>
                                        <p:tgtEl>
                                          <p:spTgt spid="210"/>
                                        </p:tgtEl>
                                        <p:attrNameLst>
                                          <p:attrName>ppt_x</p:attrName>
                                        </p:attrNameLst>
                                      </p:cBhvr>
                                      <p:tavLst>
                                        <p:tav tm="0">
                                          <p:val>
                                            <p:strVal val="#ppt_x"/>
                                          </p:val>
                                        </p:tav>
                                        <p:tav tm="100000">
                                          <p:val>
                                            <p:strVal val="#ppt_x"/>
                                          </p:val>
                                        </p:tav>
                                      </p:tavLst>
                                    </p:anim>
                                    <p:anim calcmode="lin" valueType="num">
                                      <p:cBhvr additive="base">
                                        <p:cTn id="73" dur="500" fill="hold"/>
                                        <p:tgtEl>
                                          <p:spTgt spid="21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500" fill="hold"/>
                                        <p:tgtEl>
                                          <p:spTgt spid="211"/>
                                        </p:tgtEl>
                                        <p:attrNameLst>
                                          <p:attrName>ppt_x</p:attrName>
                                        </p:attrNameLst>
                                      </p:cBhvr>
                                      <p:tavLst>
                                        <p:tav tm="0">
                                          <p:val>
                                            <p:strVal val="#ppt_x"/>
                                          </p:val>
                                        </p:tav>
                                        <p:tav tm="100000">
                                          <p:val>
                                            <p:strVal val="#ppt_x"/>
                                          </p:val>
                                        </p:tav>
                                      </p:tavLst>
                                    </p:anim>
                                    <p:anim calcmode="lin" valueType="num">
                                      <p:cBhvr additive="base">
                                        <p:cTn id="77" dur="500" fill="hold"/>
                                        <p:tgtEl>
                                          <p:spTgt spid="211"/>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212"/>
                                        </p:tgtEl>
                                        <p:attrNameLst>
                                          <p:attrName>style.visibility</p:attrName>
                                        </p:attrNameLst>
                                      </p:cBhvr>
                                      <p:to>
                                        <p:strVal val="visible"/>
                                      </p:to>
                                    </p:set>
                                    <p:anim calcmode="lin" valueType="num">
                                      <p:cBhvr additive="base">
                                        <p:cTn id="80" dur="500" fill="hold"/>
                                        <p:tgtEl>
                                          <p:spTgt spid="212"/>
                                        </p:tgtEl>
                                        <p:attrNameLst>
                                          <p:attrName>ppt_x</p:attrName>
                                        </p:attrNameLst>
                                      </p:cBhvr>
                                      <p:tavLst>
                                        <p:tav tm="0">
                                          <p:val>
                                            <p:strVal val="#ppt_x"/>
                                          </p:val>
                                        </p:tav>
                                        <p:tav tm="100000">
                                          <p:val>
                                            <p:strVal val="#ppt_x"/>
                                          </p:val>
                                        </p:tav>
                                      </p:tavLst>
                                    </p:anim>
                                    <p:anim calcmode="lin" valueType="num">
                                      <p:cBhvr additive="base">
                                        <p:cTn id="81" dur="500" fill="hold"/>
                                        <p:tgtEl>
                                          <p:spTgt spid="21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213"/>
                                        </p:tgtEl>
                                        <p:attrNameLst>
                                          <p:attrName>style.visibility</p:attrName>
                                        </p:attrNameLst>
                                      </p:cBhvr>
                                      <p:to>
                                        <p:strVal val="visible"/>
                                      </p:to>
                                    </p:set>
                                    <p:anim calcmode="lin" valueType="num">
                                      <p:cBhvr additive="base">
                                        <p:cTn id="84" dur="500" fill="hold"/>
                                        <p:tgtEl>
                                          <p:spTgt spid="213"/>
                                        </p:tgtEl>
                                        <p:attrNameLst>
                                          <p:attrName>ppt_x</p:attrName>
                                        </p:attrNameLst>
                                      </p:cBhvr>
                                      <p:tavLst>
                                        <p:tav tm="0">
                                          <p:val>
                                            <p:strVal val="#ppt_x"/>
                                          </p:val>
                                        </p:tav>
                                        <p:tav tm="100000">
                                          <p:val>
                                            <p:strVal val="#ppt_x"/>
                                          </p:val>
                                        </p:tav>
                                      </p:tavLst>
                                    </p:anim>
                                    <p:anim calcmode="lin" valueType="num">
                                      <p:cBhvr additive="base">
                                        <p:cTn id="85" dur="500" fill="hold"/>
                                        <p:tgtEl>
                                          <p:spTgt spid="21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214"/>
                                        </p:tgtEl>
                                        <p:attrNameLst>
                                          <p:attrName>style.visibility</p:attrName>
                                        </p:attrNameLst>
                                      </p:cBhvr>
                                      <p:to>
                                        <p:strVal val="visible"/>
                                      </p:to>
                                    </p:set>
                                    <p:anim calcmode="lin" valueType="num">
                                      <p:cBhvr additive="base">
                                        <p:cTn id="88" dur="500" fill="hold"/>
                                        <p:tgtEl>
                                          <p:spTgt spid="214"/>
                                        </p:tgtEl>
                                        <p:attrNameLst>
                                          <p:attrName>ppt_x</p:attrName>
                                        </p:attrNameLst>
                                      </p:cBhvr>
                                      <p:tavLst>
                                        <p:tav tm="0">
                                          <p:val>
                                            <p:strVal val="#ppt_x"/>
                                          </p:val>
                                        </p:tav>
                                        <p:tav tm="100000">
                                          <p:val>
                                            <p:strVal val="#ppt_x"/>
                                          </p:val>
                                        </p:tav>
                                      </p:tavLst>
                                    </p:anim>
                                    <p:anim calcmode="lin" valueType="num">
                                      <p:cBhvr additive="base">
                                        <p:cTn id="89" dur="500" fill="hold"/>
                                        <p:tgtEl>
                                          <p:spTgt spid="21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215"/>
                                        </p:tgtEl>
                                        <p:attrNameLst>
                                          <p:attrName>style.visibility</p:attrName>
                                        </p:attrNameLst>
                                      </p:cBhvr>
                                      <p:to>
                                        <p:strVal val="visible"/>
                                      </p:to>
                                    </p:set>
                                    <p:anim calcmode="lin" valueType="num">
                                      <p:cBhvr additive="base">
                                        <p:cTn id="92" dur="500" fill="hold"/>
                                        <p:tgtEl>
                                          <p:spTgt spid="215"/>
                                        </p:tgtEl>
                                        <p:attrNameLst>
                                          <p:attrName>ppt_x</p:attrName>
                                        </p:attrNameLst>
                                      </p:cBhvr>
                                      <p:tavLst>
                                        <p:tav tm="0">
                                          <p:val>
                                            <p:strVal val="#ppt_x"/>
                                          </p:val>
                                        </p:tav>
                                        <p:tav tm="100000">
                                          <p:val>
                                            <p:strVal val="#ppt_x"/>
                                          </p:val>
                                        </p:tav>
                                      </p:tavLst>
                                    </p:anim>
                                    <p:anim calcmode="lin" valueType="num">
                                      <p:cBhvr additive="base">
                                        <p:cTn id="93" dur="500" fill="hold"/>
                                        <p:tgtEl>
                                          <p:spTgt spid="215"/>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216"/>
                                        </p:tgtEl>
                                        <p:attrNameLst>
                                          <p:attrName>style.visibility</p:attrName>
                                        </p:attrNameLst>
                                      </p:cBhvr>
                                      <p:to>
                                        <p:strVal val="visible"/>
                                      </p:to>
                                    </p:set>
                                    <p:anim calcmode="lin" valueType="num">
                                      <p:cBhvr additive="base">
                                        <p:cTn id="96" dur="500" fill="hold"/>
                                        <p:tgtEl>
                                          <p:spTgt spid="216"/>
                                        </p:tgtEl>
                                        <p:attrNameLst>
                                          <p:attrName>ppt_x</p:attrName>
                                        </p:attrNameLst>
                                      </p:cBhvr>
                                      <p:tavLst>
                                        <p:tav tm="0">
                                          <p:val>
                                            <p:strVal val="#ppt_x"/>
                                          </p:val>
                                        </p:tav>
                                        <p:tav tm="100000">
                                          <p:val>
                                            <p:strVal val="#ppt_x"/>
                                          </p:val>
                                        </p:tav>
                                      </p:tavLst>
                                    </p:anim>
                                    <p:anim calcmode="lin" valueType="num">
                                      <p:cBhvr additive="base">
                                        <p:cTn id="97" dur="500" fill="hold"/>
                                        <p:tgtEl>
                                          <p:spTgt spid="21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17"/>
                                        </p:tgtEl>
                                        <p:attrNameLst>
                                          <p:attrName>style.visibility</p:attrName>
                                        </p:attrNameLst>
                                      </p:cBhvr>
                                      <p:to>
                                        <p:strVal val="visible"/>
                                      </p:to>
                                    </p:set>
                                    <p:anim calcmode="lin" valueType="num">
                                      <p:cBhvr additive="base">
                                        <p:cTn id="100" dur="500" fill="hold"/>
                                        <p:tgtEl>
                                          <p:spTgt spid="217"/>
                                        </p:tgtEl>
                                        <p:attrNameLst>
                                          <p:attrName>ppt_x</p:attrName>
                                        </p:attrNameLst>
                                      </p:cBhvr>
                                      <p:tavLst>
                                        <p:tav tm="0">
                                          <p:val>
                                            <p:strVal val="#ppt_x"/>
                                          </p:val>
                                        </p:tav>
                                        <p:tav tm="100000">
                                          <p:val>
                                            <p:strVal val="#ppt_x"/>
                                          </p:val>
                                        </p:tav>
                                      </p:tavLst>
                                    </p:anim>
                                    <p:anim calcmode="lin" valueType="num">
                                      <p:cBhvr additive="base">
                                        <p:cTn id="101" dur="500" fill="hold"/>
                                        <p:tgtEl>
                                          <p:spTgt spid="21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33"/>
                                        </p:tgtEl>
                                        <p:attrNameLst>
                                          <p:attrName>style.visibility</p:attrName>
                                        </p:attrNameLst>
                                      </p:cBhvr>
                                      <p:to>
                                        <p:strVal val="visible"/>
                                      </p:to>
                                    </p:set>
                                    <p:anim calcmode="lin" valueType="num">
                                      <p:cBhvr additive="base">
                                        <p:cTn id="104" dur="500" fill="hold"/>
                                        <p:tgtEl>
                                          <p:spTgt spid="233"/>
                                        </p:tgtEl>
                                        <p:attrNameLst>
                                          <p:attrName>ppt_x</p:attrName>
                                        </p:attrNameLst>
                                      </p:cBhvr>
                                      <p:tavLst>
                                        <p:tav tm="0">
                                          <p:val>
                                            <p:strVal val="#ppt_x"/>
                                          </p:val>
                                        </p:tav>
                                        <p:tav tm="100000">
                                          <p:val>
                                            <p:strVal val="#ppt_x"/>
                                          </p:val>
                                        </p:tav>
                                      </p:tavLst>
                                    </p:anim>
                                    <p:anim calcmode="lin" valueType="num">
                                      <p:cBhvr additive="base">
                                        <p:cTn id="105" dur="500" fill="hold"/>
                                        <p:tgtEl>
                                          <p:spTgt spid="23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234"/>
                                        </p:tgtEl>
                                        <p:attrNameLst>
                                          <p:attrName>style.visibility</p:attrName>
                                        </p:attrNameLst>
                                      </p:cBhvr>
                                      <p:to>
                                        <p:strVal val="visible"/>
                                      </p:to>
                                    </p:set>
                                    <p:anim calcmode="lin" valueType="num">
                                      <p:cBhvr additive="base">
                                        <p:cTn id="108" dur="500" fill="hold"/>
                                        <p:tgtEl>
                                          <p:spTgt spid="234"/>
                                        </p:tgtEl>
                                        <p:attrNameLst>
                                          <p:attrName>ppt_x</p:attrName>
                                        </p:attrNameLst>
                                      </p:cBhvr>
                                      <p:tavLst>
                                        <p:tav tm="0">
                                          <p:val>
                                            <p:strVal val="#ppt_x"/>
                                          </p:val>
                                        </p:tav>
                                        <p:tav tm="100000">
                                          <p:val>
                                            <p:strVal val="#ppt_x"/>
                                          </p:val>
                                        </p:tav>
                                      </p:tavLst>
                                    </p:anim>
                                    <p:anim calcmode="lin" valueType="num">
                                      <p:cBhvr additive="base">
                                        <p:cTn id="109" dur="500" fill="hold"/>
                                        <p:tgtEl>
                                          <p:spTgt spid="23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235"/>
                                        </p:tgtEl>
                                        <p:attrNameLst>
                                          <p:attrName>style.visibility</p:attrName>
                                        </p:attrNameLst>
                                      </p:cBhvr>
                                      <p:to>
                                        <p:strVal val="visible"/>
                                      </p:to>
                                    </p:set>
                                    <p:anim calcmode="lin" valueType="num">
                                      <p:cBhvr additive="base">
                                        <p:cTn id="112" dur="500" fill="hold"/>
                                        <p:tgtEl>
                                          <p:spTgt spid="235"/>
                                        </p:tgtEl>
                                        <p:attrNameLst>
                                          <p:attrName>ppt_x</p:attrName>
                                        </p:attrNameLst>
                                      </p:cBhvr>
                                      <p:tavLst>
                                        <p:tav tm="0">
                                          <p:val>
                                            <p:strVal val="#ppt_x"/>
                                          </p:val>
                                        </p:tav>
                                        <p:tav tm="100000">
                                          <p:val>
                                            <p:strVal val="#ppt_x"/>
                                          </p:val>
                                        </p:tav>
                                      </p:tavLst>
                                    </p:anim>
                                    <p:anim calcmode="lin" valueType="num">
                                      <p:cBhvr additive="base">
                                        <p:cTn id="113" dur="500" fill="hold"/>
                                        <p:tgtEl>
                                          <p:spTgt spid="235"/>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236"/>
                                        </p:tgtEl>
                                        <p:attrNameLst>
                                          <p:attrName>style.visibility</p:attrName>
                                        </p:attrNameLst>
                                      </p:cBhvr>
                                      <p:to>
                                        <p:strVal val="visible"/>
                                      </p:to>
                                    </p:set>
                                    <p:anim calcmode="lin" valueType="num">
                                      <p:cBhvr additive="base">
                                        <p:cTn id="116" dur="500" fill="hold"/>
                                        <p:tgtEl>
                                          <p:spTgt spid="236"/>
                                        </p:tgtEl>
                                        <p:attrNameLst>
                                          <p:attrName>ppt_x</p:attrName>
                                        </p:attrNameLst>
                                      </p:cBhvr>
                                      <p:tavLst>
                                        <p:tav tm="0">
                                          <p:val>
                                            <p:strVal val="#ppt_x"/>
                                          </p:val>
                                        </p:tav>
                                        <p:tav tm="100000">
                                          <p:val>
                                            <p:strVal val="#ppt_x"/>
                                          </p:val>
                                        </p:tav>
                                      </p:tavLst>
                                    </p:anim>
                                    <p:anim calcmode="lin" valueType="num">
                                      <p:cBhvr additive="base">
                                        <p:cTn id="117" dur="500" fill="hold"/>
                                        <p:tgtEl>
                                          <p:spTgt spid="23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237"/>
                                        </p:tgtEl>
                                        <p:attrNameLst>
                                          <p:attrName>style.visibility</p:attrName>
                                        </p:attrNameLst>
                                      </p:cBhvr>
                                      <p:to>
                                        <p:strVal val="visible"/>
                                      </p:to>
                                    </p:set>
                                    <p:anim calcmode="lin" valueType="num">
                                      <p:cBhvr additive="base">
                                        <p:cTn id="120" dur="500" fill="hold"/>
                                        <p:tgtEl>
                                          <p:spTgt spid="237"/>
                                        </p:tgtEl>
                                        <p:attrNameLst>
                                          <p:attrName>ppt_x</p:attrName>
                                        </p:attrNameLst>
                                      </p:cBhvr>
                                      <p:tavLst>
                                        <p:tav tm="0">
                                          <p:val>
                                            <p:strVal val="#ppt_x"/>
                                          </p:val>
                                        </p:tav>
                                        <p:tav tm="100000">
                                          <p:val>
                                            <p:strVal val="#ppt_x"/>
                                          </p:val>
                                        </p:tav>
                                      </p:tavLst>
                                    </p:anim>
                                    <p:anim calcmode="lin" valueType="num">
                                      <p:cBhvr additive="base">
                                        <p:cTn id="121" dur="500" fill="hold"/>
                                        <p:tgtEl>
                                          <p:spTgt spid="237"/>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238"/>
                                        </p:tgtEl>
                                        <p:attrNameLst>
                                          <p:attrName>style.visibility</p:attrName>
                                        </p:attrNameLst>
                                      </p:cBhvr>
                                      <p:to>
                                        <p:strVal val="visible"/>
                                      </p:to>
                                    </p:set>
                                    <p:anim calcmode="lin" valueType="num">
                                      <p:cBhvr additive="base">
                                        <p:cTn id="124" dur="500" fill="hold"/>
                                        <p:tgtEl>
                                          <p:spTgt spid="238"/>
                                        </p:tgtEl>
                                        <p:attrNameLst>
                                          <p:attrName>ppt_x</p:attrName>
                                        </p:attrNameLst>
                                      </p:cBhvr>
                                      <p:tavLst>
                                        <p:tav tm="0">
                                          <p:val>
                                            <p:strVal val="#ppt_x"/>
                                          </p:val>
                                        </p:tav>
                                        <p:tav tm="100000">
                                          <p:val>
                                            <p:strVal val="#ppt_x"/>
                                          </p:val>
                                        </p:tav>
                                      </p:tavLst>
                                    </p:anim>
                                    <p:anim calcmode="lin" valueType="num">
                                      <p:cBhvr additive="base">
                                        <p:cTn id="125" dur="500" fill="hold"/>
                                        <p:tgtEl>
                                          <p:spTgt spid="238"/>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39"/>
                                        </p:tgtEl>
                                        <p:attrNameLst>
                                          <p:attrName>style.visibility</p:attrName>
                                        </p:attrNameLst>
                                      </p:cBhvr>
                                      <p:to>
                                        <p:strVal val="visible"/>
                                      </p:to>
                                    </p:set>
                                    <p:anim calcmode="lin" valueType="num">
                                      <p:cBhvr additive="base">
                                        <p:cTn id="128" dur="500" fill="hold"/>
                                        <p:tgtEl>
                                          <p:spTgt spid="239"/>
                                        </p:tgtEl>
                                        <p:attrNameLst>
                                          <p:attrName>ppt_x</p:attrName>
                                        </p:attrNameLst>
                                      </p:cBhvr>
                                      <p:tavLst>
                                        <p:tav tm="0">
                                          <p:val>
                                            <p:strVal val="#ppt_x"/>
                                          </p:val>
                                        </p:tav>
                                        <p:tav tm="100000">
                                          <p:val>
                                            <p:strVal val="#ppt_x"/>
                                          </p:val>
                                        </p:tav>
                                      </p:tavLst>
                                    </p:anim>
                                    <p:anim calcmode="lin" valueType="num">
                                      <p:cBhvr additive="base">
                                        <p:cTn id="129" dur="500" fill="hold"/>
                                        <p:tgtEl>
                                          <p:spTgt spid="239"/>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240"/>
                                        </p:tgtEl>
                                        <p:attrNameLst>
                                          <p:attrName>style.visibility</p:attrName>
                                        </p:attrNameLst>
                                      </p:cBhvr>
                                      <p:to>
                                        <p:strVal val="visible"/>
                                      </p:to>
                                    </p:set>
                                    <p:anim calcmode="lin" valueType="num">
                                      <p:cBhvr additive="base">
                                        <p:cTn id="132" dur="500" fill="hold"/>
                                        <p:tgtEl>
                                          <p:spTgt spid="240"/>
                                        </p:tgtEl>
                                        <p:attrNameLst>
                                          <p:attrName>ppt_x</p:attrName>
                                        </p:attrNameLst>
                                      </p:cBhvr>
                                      <p:tavLst>
                                        <p:tav tm="0">
                                          <p:val>
                                            <p:strVal val="#ppt_x"/>
                                          </p:val>
                                        </p:tav>
                                        <p:tav tm="100000">
                                          <p:val>
                                            <p:strVal val="#ppt_x"/>
                                          </p:val>
                                        </p:tav>
                                      </p:tavLst>
                                    </p:anim>
                                    <p:anim calcmode="lin" valueType="num">
                                      <p:cBhvr additive="base">
                                        <p:cTn id="133" dur="500" fill="hold"/>
                                        <p:tgtEl>
                                          <p:spTgt spid="240"/>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278"/>
                                        </p:tgtEl>
                                        <p:attrNameLst>
                                          <p:attrName>style.visibility</p:attrName>
                                        </p:attrNameLst>
                                      </p:cBhvr>
                                      <p:to>
                                        <p:strVal val="visible"/>
                                      </p:to>
                                    </p:set>
                                    <p:anim calcmode="lin" valueType="num">
                                      <p:cBhvr additive="base">
                                        <p:cTn id="136" dur="500" fill="hold"/>
                                        <p:tgtEl>
                                          <p:spTgt spid="278"/>
                                        </p:tgtEl>
                                        <p:attrNameLst>
                                          <p:attrName>ppt_x</p:attrName>
                                        </p:attrNameLst>
                                      </p:cBhvr>
                                      <p:tavLst>
                                        <p:tav tm="0">
                                          <p:val>
                                            <p:strVal val="#ppt_x"/>
                                          </p:val>
                                        </p:tav>
                                        <p:tav tm="100000">
                                          <p:val>
                                            <p:strVal val="#ppt_x"/>
                                          </p:val>
                                        </p:tav>
                                      </p:tavLst>
                                    </p:anim>
                                    <p:anim calcmode="lin" valueType="num">
                                      <p:cBhvr additive="base">
                                        <p:cTn id="137" dur="500" fill="hold"/>
                                        <p:tgtEl>
                                          <p:spTgt spid="278"/>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199"/>
                                        </p:tgtEl>
                                        <p:attrNameLst>
                                          <p:attrName>style.visibility</p:attrName>
                                        </p:attrNameLst>
                                      </p:cBhvr>
                                      <p:to>
                                        <p:strVal val="visible"/>
                                      </p:to>
                                    </p:set>
                                    <p:anim calcmode="lin" valueType="num">
                                      <p:cBhvr additive="base">
                                        <p:cTn id="142" dur="500" fill="hold"/>
                                        <p:tgtEl>
                                          <p:spTgt spid="199"/>
                                        </p:tgtEl>
                                        <p:attrNameLst>
                                          <p:attrName>ppt_x</p:attrName>
                                        </p:attrNameLst>
                                      </p:cBhvr>
                                      <p:tavLst>
                                        <p:tav tm="0">
                                          <p:val>
                                            <p:strVal val="#ppt_x"/>
                                          </p:val>
                                        </p:tav>
                                        <p:tav tm="100000">
                                          <p:val>
                                            <p:strVal val="#ppt_x"/>
                                          </p:val>
                                        </p:tav>
                                      </p:tavLst>
                                    </p:anim>
                                    <p:anim calcmode="lin" valueType="num">
                                      <p:cBhvr additive="base">
                                        <p:cTn id="143" dur="500" fill="hold"/>
                                        <p:tgtEl>
                                          <p:spTgt spid="199"/>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200"/>
                                        </p:tgtEl>
                                        <p:attrNameLst>
                                          <p:attrName>style.visibility</p:attrName>
                                        </p:attrNameLst>
                                      </p:cBhvr>
                                      <p:to>
                                        <p:strVal val="visible"/>
                                      </p:to>
                                    </p:set>
                                    <p:anim calcmode="lin" valueType="num">
                                      <p:cBhvr additive="base">
                                        <p:cTn id="146" dur="500" fill="hold"/>
                                        <p:tgtEl>
                                          <p:spTgt spid="200"/>
                                        </p:tgtEl>
                                        <p:attrNameLst>
                                          <p:attrName>ppt_x</p:attrName>
                                        </p:attrNameLst>
                                      </p:cBhvr>
                                      <p:tavLst>
                                        <p:tav tm="0">
                                          <p:val>
                                            <p:strVal val="#ppt_x"/>
                                          </p:val>
                                        </p:tav>
                                        <p:tav tm="100000">
                                          <p:val>
                                            <p:strVal val="#ppt_x"/>
                                          </p:val>
                                        </p:tav>
                                      </p:tavLst>
                                    </p:anim>
                                    <p:anim calcmode="lin" valueType="num">
                                      <p:cBhvr additive="base">
                                        <p:cTn id="147" dur="500" fill="hold"/>
                                        <p:tgtEl>
                                          <p:spTgt spid="200"/>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201"/>
                                        </p:tgtEl>
                                        <p:attrNameLst>
                                          <p:attrName>style.visibility</p:attrName>
                                        </p:attrNameLst>
                                      </p:cBhvr>
                                      <p:to>
                                        <p:strVal val="visible"/>
                                      </p:to>
                                    </p:set>
                                    <p:anim calcmode="lin" valueType="num">
                                      <p:cBhvr additive="base">
                                        <p:cTn id="150" dur="500" fill="hold"/>
                                        <p:tgtEl>
                                          <p:spTgt spid="201"/>
                                        </p:tgtEl>
                                        <p:attrNameLst>
                                          <p:attrName>ppt_x</p:attrName>
                                        </p:attrNameLst>
                                      </p:cBhvr>
                                      <p:tavLst>
                                        <p:tav tm="0">
                                          <p:val>
                                            <p:strVal val="#ppt_x"/>
                                          </p:val>
                                        </p:tav>
                                        <p:tav tm="100000">
                                          <p:val>
                                            <p:strVal val="#ppt_x"/>
                                          </p:val>
                                        </p:tav>
                                      </p:tavLst>
                                    </p:anim>
                                    <p:anim calcmode="lin" valueType="num">
                                      <p:cBhvr additive="base">
                                        <p:cTn id="151" dur="500" fill="hold"/>
                                        <p:tgtEl>
                                          <p:spTgt spid="201"/>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202"/>
                                        </p:tgtEl>
                                        <p:attrNameLst>
                                          <p:attrName>style.visibility</p:attrName>
                                        </p:attrNameLst>
                                      </p:cBhvr>
                                      <p:to>
                                        <p:strVal val="visible"/>
                                      </p:to>
                                    </p:set>
                                    <p:anim calcmode="lin" valueType="num">
                                      <p:cBhvr additive="base">
                                        <p:cTn id="154" dur="500" fill="hold"/>
                                        <p:tgtEl>
                                          <p:spTgt spid="202"/>
                                        </p:tgtEl>
                                        <p:attrNameLst>
                                          <p:attrName>ppt_x</p:attrName>
                                        </p:attrNameLst>
                                      </p:cBhvr>
                                      <p:tavLst>
                                        <p:tav tm="0">
                                          <p:val>
                                            <p:strVal val="#ppt_x"/>
                                          </p:val>
                                        </p:tav>
                                        <p:tav tm="100000">
                                          <p:val>
                                            <p:strVal val="#ppt_x"/>
                                          </p:val>
                                        </p:tav>
                                      </p:tavLst>
                                    </p:anim>
                                    <p:anim calcmode="lin" valueType="num">
                                      <p:cBhvr additive="base">
                                        <p:cTn id="155" dur="500" fill="hold"/>
                                        <p:tgtEl>
                                          <p:spTgt spid="202"/>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218"/>
                                        </p:tgtEl>
                                        <p:attrNameLst>
                                          <p:attrName>style.visibility</p:attrName>
                                        </p:attrNameLst>
                                      </p:cBhvr>
                                      <p:to>
                                        <p:strVal val="visible"/>
                                      </p:to>
                                    </p:set>
                                    <p:anim calcmode="lin" valueType="num">
                                      <p:cBhvr additive="base">
                                        <p:cTn id="158" dur="500" fill="hold"/>
                                        <p:tgtEl>
                                          <p:spTgt spid="218"/>
                                        </p:tgtEl>
                                        <p:attrNameLst>
                                          <p:attrName>ppt_x</p:attrName>
                                        </p:attrNameLst>
                                      </p:cBhvr>
                                      <p:tavLst>
                                        <p:tav tm="0">
                                          <p:val>
                                            <p:strVal val="#ppt_x"/>
                                          </p:val>
                                        </p:tav>
                                        <p:tav tm="100000">
                                          <p:val>
                                            <p:strVal val="#ppt_x"/>
                                          </p:val>
                                        </p:tav>
                                      </p:tavLst>
                                    </p:anim>
                                    <p:anim calcmode="lin" valueType="num">
                                      <p:cBhvr additive="base">
                                        <p:cTn id="159" dur="500" fill="hold"/>
                                        <p:tgtEl>
                                          <p:spTgt spid="218"/>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219"/>
                                        </p:tgtEl>
                                        <p:attrNameLst>
                                          <p:attrName>style.visibility</p:attrName>
                                        </p:attrNameLst>
                                      </p:cBhvr>
                                      <p:to>
                                        <p:strVal val="visible"/>
                                      </p:to>
                                    </p:set>
                                    <p:anim calcmode="lin" valueType="num">
                                      <p:cBhvr additive="base">
                                        <p:cTn id="162" dur="500" fill="hold"/>
                                        <p:tgtEl>
                                          <p:spTgt spid="219"/>
                                        </p:tgtEl>
                                        <p:attrNameLst>
                                          <p:attrName>ppt_x</p:attrName>
                                        </p:attrNameLst>
                                      </p:cBhvr>
                                      <p:tavLst>
                                        <p:tav tm="0">
                                          <p:val>
                                            <p:strVal val="#ppt_x"/>
                                          </p:val>
                                        </p:tav>
                                        <p:tav tm="100000">
                                          <p:val>
                                            <p:strVal val="#ppt_x"/>
                                          </p:val>
                                        </p:tav>
                                      </p:tavLst>
                                    </p:anim>
                                    <p:anim calcmode="lin" valueType="num">
                                      <p:cBhvr additive="base">
                                        <p:cTn id="163" dur="500" fill="hold"/>
                                        <p:tgtEl>
                                          <p:spTgt spid="219"/>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220"/>
                                        </p:tgtEl>
                                        <p:attrNameLst>
                                          <p:attrName>style.visibility</p:attrName>
                                        </p:attrNameLst>
                                      </p:cBhvr>
                                      <p:to>
                                        <p:strVal val="visible"/>
                                      </p:to>
                                    </p:set>
                                    <p:anim calcmode="lin" valueType="num">
                                      <p:cBhvr additive="base">
                                        <p:cTn id="166" dur="500" fill="hold"/>
                                        <p:tgtEl>
                                          <p:spTgt spid="220"/>
                                        </p:tgtEl>
                                        <p:attrNameLst>
                                          <p:attrName>ppt_x</p:attrName>
                                        </p:attrNameLst>
                                      </p:cBhvr>
                                      <p:tavLst>
                                        <p:tav tm="0">
                                          <p:val>
                                            <p:strVal val="#ppt_x"/>
                                          </p:val>
                                        </p:tav>
                                        <p:tav tm="100000">
                                          <p:val>
                                            <p:strVal val="#ppt_x"/>
                                          </p:val>
                                        </p:tav>
                                      </p:tavLst>
                                    </p:anim>
                                    <p:anim calcmode="lin" valueType="num">
                                      <p:cBhvr additive="base">
                                        <p:cTn id="167" dur="500" fill="hold"/>
                                        <p:tgtEl>
                                          <p:spTgt spid="220"/>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221"/>
                                        </p:tgtEl>
                                        <p:attrNameLst>
                                          <p:attrName>style.visibility</p:attrName>
                                        </p:attrNameLst>
                                      </p:cBhvr>
                                      <p:to>
                                        <p:strVal val="visible"/>
                                      </p:to>
                                    </p:set>
                                    <p:anim calcmode="lin" valueType="num">
                                      <p:cBhvr additive="base">
                                        <p:cTn id="170" dur="500" fill="hold"/>
                                        <p:tgtEl>
                                          <p:spTgt spid="221"/>
                                        </p:tgtEl>
                                        <p:attrNameLst>
                                          <p:attrName>ppt_x</p:attrName>
                                        </p:attrNameLst>
                                      </p:cBhvr>
                                      <p:tavLst>
                                        <p:tav tm="0">
                                          <p:val>
                                            <p:strVal val="#ppt_x"/>
                                          </p:val>
                                        </p:tav>
                                        <p:tav tm="100000">
                                          <p:val>
                                            <p:strVal val="#ppt_x"/>
                                          </p:val>
                                        </p:tav>
                                      </p:tavLst>
                                    </p:anim>
                                    <p:anim calcmode="lin" valueType="num">
                                      <p:cBhvr additive="base">
                                        <p:cTn id="171" dur="500" fill="hold"/>
                                        <p:tgtEl>
                                          <p:spTgt spid="221"/>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222"/>
                                        </p:tgtEl>
                                        <p:attrNameLst>
                                          <p:attrName>style.visibility</p:attrName>
                                        </p:attrNameLst>
                                      </p:cBhvr>
                                      <p:to>
                                        <p:strVal val="visible"/>
                                      </p:to>
                                    </p:set>
                                    <p:anim calcmode="lin" valueType="num">
                                      <p:cBhvr additive="base">
                                        <p:cTn id="174" dur="500" fill="hold"/>
                                        <p:tgtEl>
                                          <p:spTgt spid="222"/>
                                        </p:tgtEl>
                                        <p:attrNameLst>
                                          <p:attrName>ppt_x</p:attrName>
                                        </p:attrNameLst>
                                      </p:cBhvr>
                                      <p:tavLst>
                                        <p:tav tm="0">
                                          <p:val>
                                            <p:strVal val="#ppt_x"/>
                                          </p:val>
                                        </p:tav>
                                        <p:tav tm="100000">
                                          <p:val>
                                            <p:strVal val="#ppt_x"/>
                                          </p:val>
                                        </p:tav>
                                      </p:tavLst>
                                    </p:anim>
                                    <p:anim calcmode="lin" valueType="num">
                                      <p:cBhvr additive="base">
                                        <p:cTn id="175" dur="500" fill="hold"/>
                                        <p:tgtEl>
                                          <p:spTgt spid="222"/>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223"/>
                                        </p:tgtEl>
                                        <p:attrNameLst>
                                          <p:attrName>style.visibility</p:attrName>
                                        </p:attrNameLst>
                                      </p:cBhvr>
                                      <p:to>
                                        <p:strVal val="visible"/>
                                      </p:to>
                                    </p:set>
                                    <p:anim calcmode="lin" valueType="num">
                                      <p:cBhvr additive="base">
                                        <p:cTn id="178" dur="500" fill="hold"/>
                                        <p:tgtEl>
                                          <p:spTgt spid="223"/>
                                        </p:tgtEl>
                                        <p:attrNameLst>
                                          <p:attrName>ppt_x</p:attrName>
                                        </p:attrNameLst>
                                      </p:cBhvr>
                                      <p:tavLst>
                                        <p:tav tm="0">
                                          <p:val>
                                            <p:strVal val="#ppt_x"/>
                                          </p:val>
                                        </p:tav>
                                        <p:tav tm="100000">
                                          <p:val>
                                            <p:strVal val="#ppt_x"/>
                                          </p:val>
                                        </p:tav>
                                      </p:tavLst>
                                    </p:anim>
                                    <p:anim calcmode="lin" valueType="num">
                                      <p:cBhvr additive="base">
                                        <p:cTn id="179" dur="500" fill="hold"/>
                                        <p:tgtEl>
                                          <p:spTgt spid="223"/>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224"/>
                                        </p:tgtEl>
                                        <p:attrNameLst>
                                          <p:attrName>style.visibility</p:attrName>
                                        </p:attrNameLst>
                                      </p:cBhvr>
                                      <p:to>
                                        <p:strVal val="visible"/>
                                      </p:to>
                                    </p:set>
                                    <p:anim calcmode="lin" valueType="num">
                                      <p:cBhvr additive="base">
                                        <p:cTn id="182" dur="500" fill="hold"/>
                                        <p:tgtEl>
                                          <p:spTgt spid="224"/>
                                        </p:tgtEl>
                                        <p:attrNameLst>
                                          <p:attrName>ppt_x</p:attrName>
                                        </p:attrNameLst>
                                      </p:cBhvr>
                                      <p:tavLst>
                                        <p:tav tm="0">
                                          <p:val>
                                            <p:strVal val="#ppt_x"/>
                                          </p:val>
                                        </p:tav>
                                        <p:tav tm="100000">
                                          <p:val>
                                            <p:strVal val="#ppt_x"/>
                                          </p:val>
                                        </p:tav>
                                      </p:tavLst>
                                    </p:anim>
                                    <p:anim calcmode="lin" valueType="num">
                                      <p:cBhvr additive="base">
                                        <p:cTn id="183" dur="500" fill="hold"/>
                                        <p:tgtEl>
                                          <p:spTgt spid="224"/>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225"/>
                                        </p:tgtEl>
                                        <p:attrNameLst>
                                          <p:attrName>style.visibility</p:attrName>
                                        </p:attrNameLst>
                                      </p:cBhvr>
                                      <p:to>
                                        <p:strVal val="visible"/>
                                      </p:to>
                                    </p:set>
                                    <p:anim calcmode="lin" valueType="num">
                                      <p:cBhvr additive="base">
                                        <p:cTn id="186" dur="500" fill="hold"/>
                                        <p:tgtEl>
                                          <p:spTgt spid="225"/>
                                        </p:tgtEl>
                                        <p:attrNameLst>
                                          <p:attrName>ppt_x</p:attrName>
                                        </p:attrNameLst>
                                      </p:cBhvr>
                                      <p:tavLst>
                                        <p:tav tm="0">
                                          <p:val>
                                            <p:strVal val="#ppt_x"/>
                                          </p:val>
                                        </p:tav>
                                        <p:tav tm="100000">
                                          <p:val>
                                            <p:strVal val="#ppt_x"/>
                                          </p:val>
                                        </p:tav>
                                      </p:tavLst>
                                    </p:anim>
                                    <p:anim calcmode="lin" valueType="num">
                                      <p:cBhvr additive="base">
                                        <p:cTn id="187" dur="500" fill="hold"/>
                                        <p:tgtEl>
                                          <p:spTgt spid="225"/>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226"/>
                                        </p:tgtEl>
                                        <p:attrNameLst>
                                          <p:attrName>style.visibility</p:attrName>
                                        </p:attrNameLst>
                                      </p:cBhvr>
                                      <p:to>
                                        <p:strVal val="visible"/>
                                      </p:to>
                                    </p:set>
                                    <p:anim calcmode="lin" valueType="num">
                                      <p:cBhvr additive="base">
                                        <p:cTn id="190" dur="500" fill="hold"/>
                                        <p:tgtEl>
                                          <p:spTgt spid="226"/>
                                        </p:tgtEl>
                                        <p:attrNameLst>
                                          <p:attrName>ppt_x</p:attrName>
                                        </p:attrNameLst>
                                      </p:cBhvr>
                                      <p:tavLst>
                                        <p:tav tm="0">
                                          <p:val>
                                            <p:strVal val="#ppt_x"/>
                                          </p:val>
                                        </p:tav>
                                        <p:tav tm="100000">
                                          <p:val>
                                            <p:strVal val="#ppt_x"/>
                                          </p:val>
                                        </p:tav>
                                      </p:tavLst>
                                    </p:anim>
                                    <p:anim calcmode="lin" valueType="num">
                                      <p:cBhvr additive="base">
                                        <p:cTn id="191" dur="500" fill="hold"/>
                                        <p:tgtEl>
                                          <p:spTgt spid="226"/>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227"/>
                                        </p:tgtEl>
                                        <p:attrNameLst>
                                          <p:attrName>style.visibility</p:attrName>
                                        </p:attrNameLst>
                                      </p:cBhvr>
                                      <p:to>
                                        <p:strVal val="visible"/>
                                      </p:to>
                                    </p:set>
                                    <p:anim calcmode="lin" valueType="num">
                                      <p:cBhvr additive="base">
                                        <p:cTn id="194" dur="500" fill="hold"/>
                                        <p:tgtEl>
                                          <p:spTgt spid="227"/>
                                        </p:tgtEl>
                                        <p:attrNameLst>
                                          <p:attrName>ppt_x</p:attrName>
                                        </p:attrNameLst>
                                      </p:cBhvr>
                                      <p:tavLst>
                                        <p:tav tm="0">
                                          <p:val>
                                            <p:strVal val="#ppt_x"/>
                                          </p:val>
                                        </p:tav>
                                        <p:tav tm="100000">
                                          <p:val>
                                            <p:strVal val="#ppt_x"/>
                                          </p:val>
                                        </p:tav>
                                      </p:tavLst>
                                    </p:anim>
                                    <p:anim calcmode="lin" valueType="num">
                                      <p:cBhvr additive="base">
                                        <p:cTn id="195" dur="500" fill="hold"/>
                                        <p:tgtEl>
                                          <p:spTgt spid="227"/>
                                        </p:tgtEl>
                                        <p:attrNameLst>
                                          <p:attrName>ppt_y</p:attrName>
                                        </p:attrNameLst>
                                      </p:cBhvr>
                                      <p:tavLst>
                                        <p:tav tm="0">
                                          <p:val>
                                            <p:strVal val="1+#ppt_h/2"/>
                                          </p:val>
                                        </p:tav>
                                        <p:tav tm="100000">
                                          <p:val>
                                            <p:strVal val="#ppt_y"/>
                                          </p:val>
                                        </p:tav>
                                      </p:tavLst>
                                    </p:anim>
                                  </p:childTnLst>
                                </p:cTn>
                              </p:par>
                              <p:par>
                                <p:cTn id="196" presetID="2" presetClass="entr" presetSubtype="4" fill="hold" grpId="0" nodeType="withEffect">
                                  <p:stCondLst>
                                    <p:cond delay="0"/>
                                  </p:stCondLst>
                                  <p:childTnLst>
                                    <p:set>
                                      <p:cBhvr>
                                        <p:cTn id="197" dur="1" fill="hold">
                                          <p:stCondLst>
                                            <p:cond delay="0"/>
                                          </p:stCondLst>
                                        </p:cTn>
                                        <p:tgtEl>
                                          <p:spTgt spid="228"/>
                                        </p:tgtEl>
                                        <p:attrNameLst>
                                          <p:attrName>style.visibility</p:attrName>
                                        </p:attrNameLst>
                                      </p:cBhvr>
                                      <p:to>
                                        <p:strVal val="visible"/>
                                      </p:to>
                                    </p:set>
                                    <p:anim calcmode="lin" valueType="num">
                                      <p:cBhvr additive="base">
                                        <p:cTn id="198" dur="500" fill="hold"/>
                                        <p:tgtEl>
                                          <p:spTgt spid="228"/>
                                        </p:tgtEl>
                                        <p:attrNameLst>
                                          <p:attrName>ppt_x</p:attrName>
                                        </p:attrNameLst>
                                      </p:cBhvr>
                                      <p:tavLst>
                                        <p:tav tm="0">
                                          <p:val>
                                            <p:strVal val="#ppt_x"/>
                                          </p:val>
                                        </p:tav>
                                        <p:tav tm="100000">
                                          <p:val>
                                            <p:strVal val="#ppt_x"/>
                                          </p:val>
                                        </p:tav>
                                      </p:tavLst>
                                    </p:anim>
                                    <p:anim calcmode="lin" valueType="num">
                                      <p:cBhvr additive="base">
                                        <p:cTn id="199" dur="500" fill="hold"/>
                                        <p:tgtEl>
                                          <p:spTgt spid="228"/>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229"/>
                                        </p:tgtEl>
                                        <p:attrNameLst>
                                          <p:attrName>style.visibility</p:attrName>
                                        </p:attrNameLst>
                                      </p:cBhvr>
                                      <p:to>
                                        <p:strVal val="visible"/>
                                      </p:to>
                                    </p:set>
                                    <p:anim calcmode="lin" valueType="num">
                                      <p:cBhvr additive="base">
                                        <p:cTn id="202" dur="500" fill="hold"/>
                                        <p:tgtEl>
                                          <p:spTgt spid="229"/>
                                        </p:tgtEl>
                                        <p:attrNameLst>
                                          <p:attrName>ppt_x</p:attrName>
                                        </p:attrNameLst>
                                      </p:cBhvr>
                                      <p:tavLst>
                                        <p:tav tm="0">
                                          <p:val>
                                            <p:strVal val="#ppt_x"/>
                                          </p:val>
                                        </p:tav>
                                        <p:tav tm="100000">
                                          <p:val>
                                            <p:strVal val="#ppt_x"/>
                                          </p:val>
                                        </p:tav>
                                      </p:tavLst>
                                    </p:anim>
                                    <p:anim calcmode="lin" valueType="num">
                                      <p:cBhvr additive="base">
                                        <p:cTn id="203" dur="500" fill="hold"/>
                                        <p:tgtEl>
                                          <p:spTgt spid="229"/>
                                        </p:tgtEl>
                                        <p:attrNameLst>
                                          <p:attrName>ppt_y</p:attrName>
                                        </p:attrNameLst>
                                      </p:cBhvr>
                                      <p:tavLst>
                                        <p:tav tm="0">
                                          <p:val>
                                            <p:strVal val="1+#ppt_h/2"/>
                                          </p:val>
                                        </p:tav>
                                        <p:tav tm="100000">
                                          <p:val>
                                            <p:strVal val="#ppt_y"/>
                                          </p:val>
                                        </p:tav>
                                      </p:tavLst>
                                    </p:anim>
                                  </p:childTnLst>
                                </p:cTn>
                              </p:par>
                              <p:par>
                                <p:cTn id="204" presetID="2" presetClass="entr" presetSubtype="4" fill="hold" grpId="0" nodeType="withEffect">
                                  <p:stCondLst>
                                    <p:cond delay="0"/>
                                  </p:stCondLst>
                                  <p:childTnLst>
                                    <p:set>
                                      <p:cBhvr>
                                        <p:cTn id="205" dur="1" fill="hold">
                                          <p:stCondLst>
                                            <p:cond delay="0"/>
                                          </p:stCondLst>
                                        </p:cTn>
                                        <p:tgtEl>
                                          <p:spTgt spid="230"/>
                                        </p:tgtEl>
                                        <p:attrNameLst>
                                          <p:attrName>style.visibility</p:attrName>
                                        </p:attrNameLst>
                                      </p:cBhvr>
                                      <p:to>
                                        <p:strVal val="visible"/>
                                      </p:to>
                                    </p:set>
                                    <p:anim calcmode="lin" valueType="num">
                                      <p:cBhvr additive="base">
                                        <p:cTn id="206" dur="500" fill="hold"/>
                                        <p:tgtEl>
                                          <p:spTgt spid="230"/>
                                        </p:tgtEl>
                                        <p:attrNameLst>
                                          <p:attrName>ppt_x</p:attrName>
                                        </p:attrNameLst>
                                      </p:cBhvr>
                                      <p:tavLst>
                                        <p:tav tm="0">
                                          <p:val>
                                            <p:strVal val="#ppt_x"/>
                                          </p:val>
                                        </p:tav>
                                        <p:tav tm="100000">
                                          <p:val>
                                            <p:strVal val="#ppt_x"/>
                                          </p:val>
                                        </p:tav>
                                      </p:tavLst>
                                    </p:anim>
                                    <p:anim calcmode="lin" valueType="num">
                                      <p:cBhvr additive="base">
                                        <p:cTn id="207" dur="500" fill="hold"/>
                                        <p:tgtEl>
                                          <p:spTgt spid="230"/>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231"/>
                                        </p:tgtEl>
                                        <p:attrNameLst>
                                          <p:attrName>style.visibility</p:attrName>
                                        </p:attrNameLst>
                                      </p:cBhvr>
                                      <p:to>
                                        <p:strVal val="visible"/>
                                      </p:to>
                                    </p:set>
                                    <p:anim calcmode="lin" valueType="num">
                                      <p:cBhvr additive="base">
                                        <p:cTn id="210" dur="500" fill="hold"/>
                                        <p:tgtEl>
                                          <p:spTgt spid="231"/>
                                        </p:tgtEl>
                                        <p:attrNameLst>
                                          <p:attrName>ppt_x</p:attrName>
                                        </p:attrNameLst>
                                      </p:cBhvr>
                                      <p:tavLst>
                                        <p:tav tm="0">
                                          <p:val>
                                            <p:strVal val="#ppt_x"/>
                                          </p:val>
                                        </p:tav>
                                        <p:tav tm="100000">
                                          <p:val>
                                            <p:strVal val="#ppt_x"/>
                                          </p:val>
                                        </p:tav>
                                      </p:tavLst>
                                    </p:anim>
                                    <p:anim calcmode="lin" valueType="num">
                                      <p:cBhvr additive="base">
                                        <p:cTn id="211" dur="500" fill="hold"/>
                                        <p:tgtEl>
                                          <p:spTgt spid="231"/>
                                        </p:tgtEl>
                                        <p:attrNameLst>
                                          <p:attrName>ppt_y</p:attrName>
                                        </p:attrNameLst>
                                      </p:cBhvr>
                                      <p:tavLst>
                                        <p:tav tm="0">
                                          <p:val>
                                            <p:strVal val="1+#ppt_h/2"/>
                                          </p:val>
                                        </p:tav>
                                        <p:tav tm="100000">
                                          <p:val>
                                            <p:strVal val="#ppt_y"/>
                                          </p:val>
                                        </p:tav>
                                      </p:tavLst>
                                    </p:anim>
                                  </p:childTnLst>
                                </p:cTn>
                              </p:par>
                              <p:par>
                                <p:cTn id="212" presetID="2" presetClass="entr" presetSubtype="4" fill="hold" grpId="0" nodeType="withEffect">
                                  <p:stCondLst>
                                    <p:cond delay="0"/>
                                  </p:stCondLst>
                                  <p:childTnLst>
                                    <p:set>
                                      <p:cBhvr>
                                        <p:cTn id="213" dur="1" fill="hold">
                                          <p:stCondLst>
                                            <p:cond delay="0"/>
                                          </p:stCondLst>
                                        </p:cTn>
                                        <p:tgtEl>
                                          <p:spTgt spid="232"/>
                                        </p:tgtEl>
                                        <p:attrNameLst>
                                          <p:attrName>style.visibility</p:attrName>
                                        </p:attrNameLst>
                                      </p:cBhvr>
                                      <p:to>
                                        <p:strVal val="visible"/>
                                      </p:to>
                                    </p:set>
                                    <p:anim calcmode="lin" valueType="num">
                                      <p:cBhvr additive="base">
                                        <p:cTn id="214" dur="500" fill="hold"/>
                                        <p:tgtEl>
                                          <p:spTgt spid="232"/>
                                        </p:tgtEl>
                                        <p:attrNameLst>
                                          <p:attrName>ppt_x</p:attrName>
                                        </p:attrNameLst>
                                      </p:cBhvr>
                                      <p:tavLst>
                                        <p:tav tm="0">
                                          <p:val>
                                            <p:strVal val="#ppt_x"/>
                                          </p:val>
                                        </p:tav>
                                        <p:tav tm="100000">
                                          <p:val>
                                            <p:strVal val="#ppt_x"/>
                                          </p:val>
                                        </p:tav>
                                      </p:tavLst>
                                    </p:anim>
                                    <p:anim calcmode="lin" valueType="num">
                                      <p:cBhvr additive="base">
                                        <p:cTn id="215" dur="500" fill="hold"/>
                                        <p:tgtEl>
                                          <p:spTgt spid="232"/>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241"/>
                                        </p:tgtEl>
                                        <p:attrNameLst>
                                          <p:attrName>style.visibility</p:attrName>
                                        </p:attrNameLst>
                                      </p:cBhvr>
                                      <p:to>
                                        <p:strVal val="visible"/>
                                      </p:to>
                                    </p:set>
                                    <p:anim calcmode="lin" valueType="num">
                                      <p:cBhvr additive="base">
                                        <p:cTn id="218" dur="500" fill="hold"/>
                                        <p:tgtEl>
                                          <p:spTgt spid="241"/>
                                        </p:tgtEl>
                                        <p:attrNameLst>
                                          <p:attrName>ppt_x</p:attrName>
                                        </p:attrNameLst>
                                      </p:cBhvr>
                                      <p:tavLst>
                                        <p:tav tm="0">
                                          <p:val>
                                            <p:strVal val="#ppt_x"/>
                                          </p:val>
                                        </p:tav>
                                        <p:tav tm="100000">
                                          <p:val>
                                            <p:strVal val="#ppt_x"/>
                                          </p:val>
                                        </p:tav>
                                      </p:tavLst>
                                    </p:anim>
                                    <p:anim calcmode="lin" valueType="num">
                                      <p:cBhvr additive="base">
                                        <p:cTn id="219" dur="500" fill="hold"/>
                                        <p:tgtEl>
                                          <p:spTgt spid="241"/>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242"/>
                                        </p:tgtEl>
                                        <p:attrNameLst>
                                          <p:attrName>style.visibility</p:attrName>
                                        </p:attrNameLst>
                                      </p:cBhvr>
                                      <p:to>
                                        <p:strVal val="visible"/>
                                      </p:to>
                                    </p:set>
                                    <p:anim calcmode="lin" valueType="num">
                                      <p:cBhvr additive="base">
                                        <p:cTn id="222" dur="500" fill="hold"/>
                                        <p:tgtEl>
                                          <p:spTgt spid="242"/>
                                        </p:tgtEl>
                                        <p:attrNameLst>
                                          <p:attrName>ppt_x</p:attrName>
                                        </p:attrNameLst>
                                      </p:cBhvr>
                                      <p:tavLst>
                                        <p:tav tm="0">
                                          <p:val>
                                            <p:strVal val="#ppt_x"/>
                                          </p:val>
                                        </p:tav>
                                        <p:tav tm="100000">
                                          <p:val>
                                            <p:strVal val="#ppt_x"/>
                                          </p:val>
                                        </p:tav>
                                      </p:tavLst>
                                    </p:anim>
                                    <p:anim calcmode="lin" valueType="num">
                                      <p:cBhvr additive="base">
                                        <p:cTn id="223" dur="500" fill="hold"/>
                                        <p:tgtEl>
                                          <p:spTgt spid="242"/>
                                        </p:tgtEl>
                                        <p:attrNameLst>
                                          <p:attrName>ppt_y</p:attrName>
                                        </p:attrNameLst>
                                      </p:cBhvr>
                                      <p:tavLst>
                                        <p:tav tm="0">
                                          <p:val>
                                            <p:strVal val="1+#ppt_h/2"/>
                                          </p:val>
                                        </p:tav>
                                        <p:tav tm="100000">
                                          <p:val>
                                            <p:strVal val="#ppt_y"/>
                                          </p:val>
                                        </p:tav>
                                      </p:tavLst>
                                    </p:anim>
                                  </p:childTnLst>
                                </p:cTn>
                              </p:par>
                              <p:par>
                                <p:cTn id="224" presetID="2" presetClass="entr" presetSubtype="4" fill="hold" grpId="0" nodeType="withEffect">
                                  <p:stCondLst>
                                    <p:cond delay="0"/>
                                  </p:stCondLst>
                                  <p:childTnLst>
                                    <p:set>
                                      <p:cBhvr>
                                        <p:cTn id="225" dur="1" fill="hold">
                                          <p:stCondLst>
                                            <p:cond delay="0"/>
                                          </p:stCondLst>
                                        </p:cTn>
                                        <p:tgtEl>
                                          <p:spTgt spid="243"/>
                                        </p:tgtEl>
                                        <p:attrNameLst>
                                          <p:attrName>style.visibility</p:attrName>
                                        </p:attrNameLst>
                                      </p:cBhvr>
                                      <p:to>
                                        <p:strVal val="visible"/>
                                      </p:to>
                                    </p:set>
                                    <p:anim calcmode="lin" valueType="num">
                                      <p:cBhvr additive="base">
                                        <p:cTn id="226" dur="500" fill="hold"/>
                                        <p:tgtEl>
                                          <p:spTgt spid="243"/>
                                        </p:tgtEl>
                                        <p:attrNameLst>
                                          <p:attrName>ppt_x</p:attrName>
                                        </p:attrNameLst>
                                      </p:cBhvr>
                                      <p:tavLst>
                                        <p:tav tm="0">
                                          <p:val>
                                            <p:strVal val="#ppt_x"/>
                                          </p:val>
                                        </p:tav>
                                        <p:tav tm="100000">
                                          <p:val>
                                            <p:strVal val="#ppt_x"/>
                                          </p:val>
                                        </p:tav>
                                      </p:tavLst>
                                    </p:anim>
                                    <p:anim calcmode="lin" valueType="num">
                                      <p:cBhvr additive="base">
                                        <p:cTn id="227" dur="500" fill="hold"/>
                                        <p:tgtEl>
                                          <p:spTgt spid="243"/>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244"/>
                                        </p:tgtEl>
                                        <p:attrNameLst>
                                          <p:attrName>style.visibility</p:attrName>
                                        </p:attrNameLst>
                                      </p:cBhvr>
                                      <p:to>
                                        <p:strVal val="visible"/>
                                      </p:to>
                                    </p:set>
                                    <p:anim calcmode="lin" valueType="num">
                                      <p:cBhvr additive="base">
                                        <p:cTn id="230" dur="500" fill="hold"/>
                                        <p:tgtEl>
                                          <p:spTgt spid="244"/>
                                        </p:tgtEl>
                                        <p:attrNameLst>
                                          <p:attrName>ppt_x</p:attrName>
                                        </p:attrNameLst>
                                      </p:cBhvr>
                                      <p:tavLst>
                                        <p:tav tm="0">
                                          <p:val>
                                            <p:strVal val="#ppt_x"/>
                                          </p:val>
                                        </p:tav>
                                        <p:tav tm="100000">
                                          <p:val>
                                            <p:strVal val="#ppt_x"/>
                                          </p:val>
                                        </p:tav>
                                      </p:tavLst>
                                    </p:anim>
                                    <p:anim calcmode="lin" valueType="num">
                                      <p:cBhvr additive="base">
                                        <p:cTn id="231" dur="500" fill="hold"/>
                                        <p:tgtEl>
                                          <p:spTgt spid="244"/>
                                        </p:tgtEl>
                                        <p:attrNameLst>
                                          <p:attrName>ppt_y</p:attrName>
                                        </p:attrNameLst>
                                      </p:cBhvr>
                                      <p:tavLst>
                                        <p:tav tm="0">
                                          <p:val>
                                            <p:strVal val="1+#ppt_h/2"/>
                                          </p:val>
                                        </p:tav>
                                        <p:tav tm="100000">
                                          <p:val>
                                            <p:strVal val="#ppt_y"/>
                                          </p:val>
                                        </p:tav>
                                      </p:tavLst>
                                    </p:anim>
                                  </p:childTnLst>
                                </p:cTn>
                              </p:par>
                              <p:par>
                                <p:cTn id="232" presetID="2" presetClass="entr" presetSubtype="4" fill="hold" grpId="0" nodeType="withEffect">
                                  <p:stCondLst>
                                    <p:cond delay="0"/>
                                  </p:stCondLst>
                                  <p:childTnLst>
                                    <p:set>
                                      <p:cBhvr>
                                        <p:cTn id="233" dur="1" fill="hold">
                                          <p:stCondLst>
                                            <p:cond delay="0"/>
                                          </p:stCondLst>
                                        </p:cTn>
                                        <p:tgtEl>
                                          <p:spTgt spid="245"/>
                                        </p:tgtEl>
                                        <p:attrNameLst>
                                          <p:attrName>style.visibility</p:attrName>
                                        </p:attrNameLst>
                                      </p:cBhvr>
                                      <p:to>
                                        <p:strVal val="visible"/>
                                      </p:to>
                                    </p:set>
                                    <p:anim calcmode="lin" valueType="num">
                                      <p:cBhvr additive="base">
                                        <p:cTn id="234" dur="500" fill="hold"/>
                                        <p:tgtEl>
                                          <p:spTgt spid="245"/>
                                        </p:tgtEl>
                                        <p:attrNameLst>
                                          <p:attrName>ppt_x</p:attrName>
                                        </p:attrNameLst>
                                      </p:cBhvr>
                                      <p:tavLst>
                                        <p:tav tm="0">
                                          <p:val>
                                            <p:strVal val="#ppt_x"/>
                                          </p:val>
                                        </p:tav>
                                        <p:tav tm="100000">
                                          <p:val>
                                            <p:strVal val="#ppt_x"/>
                                          </p:val>
                                        </p:tav>
                                      </p:tavLst>
                                    </p:anim>
                                    <p:anim calcmode="lin" valueType="num">
                                      <p:cBhvr additive="base">
                                        <p:cTn id="235" dur="500" fill="hold"/>
                                        <p:tgtEl>
                                          <p:spTgt spid="245"/>
                                        </p:tgtEl>
                                        <p:attrNameLst>
                                          <p:attrName>ppt_y</p:attrName>
                                        </p:attrNameLst>
                                      </p:cBhvr>
                                      <p:tavLst>
                                        <p:tav tm="0">
                                          <p:val>
                                            <p:strVal val="1+#ppt_h/2"/>
                                          </p:val>
                                        </p:tav>
                                        <p:tav tm="100000">
                                          <p:val>
                                            <p:strVal val="#ppt_y"/>
                                          </p:val>
                                        </p:tav>
                                      </p:tavLst>
                                    </p:anim>
                                  </p:childTnLst>
                                </p:cTn>
                              </p:par>
                              <p:par>
                                <p:cTn id="236" presetID="2" presetClass="entr" presetSubtype="4" fill="hold" grpId="0" nodeType="withEffect">
                                  <p:stCondLst>
                                    <p:cond delay="0"/>
                                  </p:stCondLst>
                                  <p:childTnLst>
                                    <p:set>
                                      <p:cBhvr>
                                        <p:cTn id="237" dur="1" fill="hold">
                                          <p:stCondLst>
                                            <p:cond delay="0"/>
                                          </p:stCondLst>
                                        </p:cTn>
                                        <p:tgtEl>
                                          <p:spTgt spid="246"/>
                                        </p:tgtEl>
                                        <p:attrNameLst>
                                          <p:attrName>style.visibility</p:attrName>
                                        </p:attrNameLst>
                                      </p:cBhvr>
                                      <p:to>
                                        <p:strVal val="visible"/>
                                      </p:to>
                                    </p:set>
                                    <p:anim calcmode="lin" valueType="num">
                                      <p:cBhvr additive="base">
                                        <p:cTn id="238" dur="500" fill="hold"/>
                                        <p:tgtEl>
                                          <p:spTgt spid="246"/>
                                        </p:tgtEl>
                                        <p:attrNameLst>
                                          <p:attrName>ppt_x</p:attrName>
                                        </p:attrNameLst>
                                      </p:cBhvr>
                                      <p:tavLst>
                                        <p:tav tm="0">
                                          <p:val>
                                            <p:strVal val="#ppt_x"/>
                                          </p:val>
                                        </p:tav>
                                        <p:tav tm="100000">
                                          <p:val>
                                            <p:strVal val="#ppt_x"/>
                                          </p:val>
                                        </p:tav>
                                      </p:tavLst>
                                    </p:anim>
                                    <p:anim calcmode="lin" valueType="num">
                                      <p:cBhvr additive="base">
                                        <p:cTn id="239" dur="500" fill="hold"/>
                                        <p:tgtEl>
                                          <p:spTgt spid="246"/>
                                        </p:tgtEl>
                                        <p:attrNameLst>
                                          <p:attrName>ppt_y</p:attrName>
                                        </p:attrNameLst>
                                      </p:cBhvr>
                                      <p:tavLst>
                                        <p:tav tm="0">
                                          <p:val>
                                            <p:strVal val="1+#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247"/>
                                        </p:tgtEl>
                                        <p:attrNameLst>
                                          <p:attrName>style.visibility</p:attrName>
                                        </p:attrNameLst>
                                      </p:cBhvr>
                                      <p:to>
                                        <p:strVal val="visible"/>
                                      </p:to>
                                    </p:set>
                                    <p:anim calcmode="lin" valueType="num">
                                      <p:cBhvr additive="base">
                                        <p:cTn id="242" dur="500" fill="hold"/>
                                        <p:tgtEl>
                                          <p:spTgt spid="247"/>
                                        </p:tgtEl>
                                        <p:attrNameLst>
                                          <p:attrName>ppt_x</p:attrName>
                                        </p:attrNameLst>
                                      </p:cBhvr>
                                      <p:tavLst>
                                        <p:tav tm="0">
                                          <p:val>
                                            <p:strVal val="#ppt_x"/>
                                          </p:val>
                                        </p:tav>
                                        <p:tav tm="100000">
                                          <p:val>
                                            <p:strVal val="#ppt_x"/>
                                          </p:val>
                                        </p:tav>
                                      </p:tavLst>
                                    </p:anim>
                                    <p:anim calcmode="lin" valueType="num">
                                      <p:cBhvr additive="base">
                                        <p:cTn id="243" dur="500" fill="hold"/>
                                        <p:tgtEl>
                                          <p:spTgt spid="247"/>
                                        </p:tgtEl>
                                        <p:attrNameLst>
                                          <p:attrName>ppt_y</p:attrName>
                                        </p:attrNameLst>
                                      </p:cBhvr>
                                      <p:tavLst>
                                        <p:tav tm="0">
                                          <p:val>
                                            <p:strVal val="1+#ppt_h/2"/>
                                          </p:val>
                                        </p:tav>
                                        <p:tav tm="100000">
                                          <p:val>
                                            <p:strVal val="#ppt_y"/>
                                          </p:val>
                                        </p:tav>
                                      </p:tavLst>
                                    </p:anim>
                                  </p:childTnLst>
                                </p:cTn>
                              </p:par>
                              <p:par>
                                <p:cTn id="244" presetID="2" presetClass="entr" presetSubtype="4" fill="hold" grpId="0" nodeType="withEffect">
                                  <p:stCondLst>
                                    <p:cond delay="0"/>
                                  </p:stCondLst>
                                  <p:childTnLst>
                                    <p:set>
                                      <p:cBhvr>
                                        <p:cTn id="245" dur="1" fill="hold">
                                          <p:stCondLst>
                                            <p:cond delay="0"/>
                                          </p:stCondLst>
                                        </p:cTn>
                                        <p:tgtEl>
                                          <p:spTgt spid="248"/>
                                        </p:tgtEl>
                                        <p:attrNameLst>
                                          <p:attrName>style.visibility</p:attrName>
                                        </p:attrNameLst>
                                      </p:cBhvr>
                                      <p:to>
                                        <p:strVal val="visible"/>
                                      </p:to>
                                    </p:set>
                                    <p:anim calcmode="lin" valueType="num">
                                      <p:cBhvr additive="base">
                                        <p:cTn id="246" dur="500" fill="hold"/>
                                        <p:tgtEl>
                                          <p:spTgt spid="248"/>
                                        </p:tgtEl>
                                        <p:attrNameLst>
                                          <p:attrName>ppt_x</p:attrName>
                                        </p:attrNameLst>
                                      </p:cBhvr>
                                      <p:tavLst>
                                        <p:tav tm="0">
                                          <p:val>
                                            <p:strVal val="#ppt_x"/>
                                          </p:val>
                                        </p:tav>
                                        <p:tav tm="100000">
                                          <p:val>
                                            <p:strVal val="#ppt_x"/>
                                          </p:val>
                                        </p:tav>
                                      </p:tavLst>
                                    </p:anim>
                                    <p:anim calcmode="lin" valueType="num">
                                      <p:cBhvr additive="base">
                                        <p:cTn id="247" dur="500" fill="hold"/>
                                        <p:tgtEl>
                                          <p:spTgt spid="248"/>
                                        </p:tgtEl>
                                        <p:attrNameLst>
                                          <p:attrName>ppt_y</p:attrName>
                                        </p:attrNameLst>
                                      </p:cBhvr>
                                      <p:tavLst>
                                        <p:tav tm="0">
                                          <p:val>
                                            <p:strVal val="1+#ppt_h/2"/>
                                          </p:val>
                                        </p:tav>
                                        <p:tav tm="100000">
                                          <p:val>
                                            <p:strVal val="#ppt_y"/>
                                          </p:val>
                                        </p:tav>
                                      </p:tavLst>
                                    </p:anim>
                                  </p:childTnLst>
                                </p:cTn>
                              </p:par>
                              <p:par>
                                <p:cTn id="248" presetID="2" presetClass="entr" presetSubtype="4" fill="hold" grpId="0" nodeType="withEffect">
                                  <p:stCondLst>
                                    <p:cond delay="0"/>
                                  </p:stCondLst>
                                  <p:childTnLst>
                                    <p:set>
                                      <p:cBhvr>
                                        <p:cTn id="249" dur="1" fill="hold">
                                          <p:stCondLst>
                                            <p:cond delay="0"/>
                                          </p:stCondLst>
                                        </p:cTn>
                                        <p:tgtEl>
                                          <p:spTgt spid="249"/>
                                        </p:tgtEl>
                                        <p:attrNameLst>
                                          <p:attrName>style.visibility</p:attrName>
                                        </p:attrNameLst>
                                      </p:cBhvr>
                                      <p:to>
                                        <p:strVal val="visible"/>
                                      </p:to>
                                    </p:set>
                                    <p:anim calcmode="lin" valueType="num">
                                      <p:cBhvr additive="base">
                                        <p:cTn id="250" dur="500" fill="hold"/>
                                        <p:tgtEl>
                                          <p:spTgt spid="249"/>
                                        </p:tgtEl>
                                        <p:attrNameLst>
                                          <p:attrName>ppt_x</p:attrName>
                                        </p:attrNameLst>
                                      </p:cBhvr>
                                      <p:tavLst>
                                        <p:tav tm="0">
                                          <p:val>
                                            <p:strVal val="#ppt_x"/>
                                          </p:val>
                                        </p:tav>
                                        <p:tav tm="100000">
                                          <p:val>
                                            <p:strVal val="#ppt_x"/>
                                          </p:val>
                                        </p:tav>
                                      </p:tavLst>
                                    </p:anim>
                                    <p:anim calcmode="lin" valueType="num">
                                      <p:cBhvr additive="base">
                                        <p:cTn id="251" dur="500" fill="hold"/>
                                        <p:tgtEl>
                                          <p:spTgt spid="249"/>
                                        </p:tgtEl>
                                        <p:attrNameLst>
                                          <p:attrName>ppt_y</p:attrName>
                                        </p:attrNameLst>
                                      </p:cBhvr>
                                      <p:tavLst>
                                        <p:tav tm="0">
                                          <p:val>
                                            <p:strVal val="1+#ppt_h/2"/>
                                          </p:val>
                                        </p:tav>
                                        <p:tav tm="100000">
                                          <p:val>
                                            <p:strVal val="#ppt_y"/>
                                          </p:val>
                                        </p:tav>
                                      </p:tavLst>
                                    </p:anim>
                                  </p:childTnLst>
                                </p:cTn>
                              </p:par>
                              <p:par>
                                <p:cTn id="252" presetID="2" presetClass="entr" presetSubtype="4" fill="hold" grpId="0" nodeType="withEffect">
                                  <p:stCondLst>
                                    <p:cond delay="0"/>
                                  </p:stCondLst>
                                  <p:childTnLst>
                                    <p:set>
                                      <p:cBhvr>
                                        <p:cTn id="253" dur="1" fill="hold">
                                          <p:stCondLst>
                                            <p:cond delay="0"/>
                                          </p:stCondLst>
                                        </p:cTn>
                                        <p:tgtEl>
                                          <p:spTgt spid="250"/>
                                        </p:tgtEl>
                                        <p:attrNameLst>
                                          <p:attrName>style.visibility</p:attrName>
                                        </p:attrNameLst>
                                      </p:cBhvr>
                                      <p:to>
                                        <p:strVal val="visible"/>
                                      </p:to>
                                    </p:set>
                                    <p:anim calcmode="lin" valueType="num">
                                      <p:cBhvr additive="base">
                                        <p:cTn id="254" dur="500" fill="hold"/>
                                        <p:tgtEl>
                                          <p:spTgt spid="250"/>
                                        </p:tgtEl>
                                        <p:attrNameLst>
                                          <p:attrName>ppt_x</p:attrName>
                                        </p:attrNameLst>
                                      </p:cBhvr>
                                      <p:tavLst>
                                        <p:tav tm="0">
                                          <p:val>
                                            <p:strVal val="#ppt_x"/>
                                          </p:val>
                                        </p:tav>
                                        <p:tav tm="100000">
                                          <p:val>
                                            <p:strVal val="#ppt_x"/>
                                          </p:val>
                                        </p:tav>
                                      </p:tavLst>
                                    </p:anim>
                                    <p:anim calcmode="lin" valueType="num">
                                      <p:cBhvr additive="base">
                                        <p:cTn id="255" dur="500" fill="hold"/>
                                        <p:tgtEl>
                                          <p:spTgt spid="250"/>
                                        </p:tgtEl>
                                        <p:attrNameLst>
                                          <p:attrName>ppt_y</p:attrName>
                                        </p:attrNameLst>
                                      </p:cBhvr>
                                      <p:tavLst>
                                        <p:tav tm="0">
                                          <p:val>
                                            <p:strVal val="1+#ppt_h/2"/>
                                          </p:val>
                                        </p:tav>
                                        <p:tav tm="100000">
                                          <p:val>
                                            <p:strVal val="#ppt_y"/>
                                          </p:val>
                                        </p:tav>
                                      </p:tavLst>
                                    </p:anim>
                                  </p:childTnLst>
                                </p:cTn>
                              </p:par>
                              <p:par>
                                <p:cTn id="256" presetID="2" presetClass="entr" presetSubtype="4" fill="hold" grpId="0" nodeType="withEffect">
                                  <p:stCondLst>
                                    <p:cond delay="0"/>
                                  </p:stCondLst>
                                  <p:childTnLst>
                                    <p:set>
                                      <p:cBhvr>
                                        <p:cTn id="257" dur="1" fill="hold">
                                          <p:stCondLst>
                                            <p:cond delay="0"/>
                                          </p:stCondLst>
                                        </p:cTn>
                                        <p:tgtEl>
                                          <p:spTgt spid="279"/>
                                        </p:tgtEl>
                                        <p:attrNameLst>
                                          <p:attrName>style.visibility</p:attrName>
                                        </p:attrNameLst>
                                      </p:cBhvr>
                                      <p:to>
                                        <p:strVal val="visible"/>
                                      </p:to>
                                    </p:set>
                                    <p:anim calcmode="lin" valueType="num">
                                      <p:cBhvr additive="base">
                                        <p:cTn id="258" dur="500" fill="hold"/>
                                        <p:tgtEl>
                                          <p:spTgt spid="279"/>
                                        </p:tgtEl>
                                        <p:attrNameLst>
                                          <p:attrName>ppt_x</p:attrName>
                                        </p:attrNameLst>
                                      </p:cBhvr>
                                      <p:tavLst>
                                        <p:tav tm="0">
                                          <p:val>
                                            <p:strVal val="#ppt_x"/>
                                          </p:val>
                                        </p:tav>
                                        <p:tav tm="100000">
                                          <p:val>
                                            <p:strVal val="#ppt_x"/>
                                          </p:val>
                                        </p:tav>
                                      </p:tavLst>
                                    </p:anim>
                                    <p:anim calcmode="lin" valueType="num">
                                      <p:cBhvr additive="base">
                                        <p:cTn id="259" dur="500" fill="hold"/>
                                        <p:tgtEl>
                                          <p:spTgt spid="279"/>
                                        </p:tgtEl>
                                        <p:attrNameLst>
                                          <p:attrName>ppt_y</p:attrName>
                                        </p:attrNameLst>
                                      </p:cBhvr>
                                      <p:tavLst>
                                        <p:tav tm="0">
                                          <p:val>
                                            <p:strVal val="1+#ppt_h/2"/>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2" presetClass="entr" presetSubtype="4" fill="hold" grpId="0" nodeType="clickEffect">
                                  <p:stCondLst>
                                    <p:cond delay="0"/>
                                  </p:stCondLst>
                                  <p:childTnLst>
                                    <p:set>
                                      <p:cBhvr>
                                        <p:cTn id="263" dur="1" fill="hold">
                                          <p:stCondLst>
                                            <p:cond delay="0"/>
                                          </p:stCondLst>
                                        </p:cTn>
                                        <p:tgtEl>
                                          <p:spTgt spid="189"/>
                                        </p:tgtEl>
                                        <p:attrNameLst>
                                          <p:attrName>style.visibility</p:attrName>
                                        </p:attrNameLst>
                                      </p:cBhvr>
                                      <p:to>
                                        <p:strVal val="visible"/>
                                      </p:to>
                                    </p:set>
                                    <p:anim calcmode="lin" valueType="num">
                                      <p:cBhvr additive="base">
                                        <p:cTn id="264" dur="500" fill="hold"/>
                                        <p:tgtEl>
                                          <p:spTgt spid="189"/>
                                        </p:tgtEl>
                                        <p:attrNameLst>
                                          <p:attrName>ppt_x</p:attrName>
                                        </p:attrNameLst>
                                      </p:cBhvr>
                                      <p:tavLst>
                                        <p:tav tm="0">
                                          <p:val>
                                            <p:strVal val="#ppt_x"/>
                                          </p:val>
                                        </p:tav>
                                        <p:tav tm="100000">
                                          <p:val>
                                            <p:strVal val="#ppt_x"/>
                                          </p:val>
                                        </p:tav>
                                      </p:tavLst>
                                    </p:anim>
                                    <p:anim calcmode="lin" valueType="num">
                                      <p:cBhvr additive="base">
                                        <p:cTn id="265" dur="500" fill="hold"/>
                                        <p:tgtEl>
                                          <p:spTgt spid="189"/>
                                        </p:tgtEl>
                                        <p:attrNameLst>
                                          <p:attrName>ppt_y</p:attrName>
                                        </p:attrNameLst>
                                      </p:cBhvr>
                                      <p:tavLst>
                                        <p:tav tm="0">
                                          <p:val>
                                            <p:strVal val="1+#ppt_h/2"/>
                                          </p:val>
                                        </p:tav>
                                        <p:tav tm="100000">
                                          <p:val>
                                            <p:strVal val="#ppt_y"/>
                                          </p:val>
                                        </p:tav>
                                      </p:tavLst>
                                    </p:anim>
                                  </p:childTnLst>
                                </p:cTn>
                              </p:par>
                              <p:par>
                                <p:cTn id="266" presetID="2" presetClass="entr" presetSubtype="4" fill="hold" grpId="0" nodeType="withEffect">
                                  <p:stCondLst>
                                    <p:cond delay="0"/>
                                  </p:stCondLst>
                                  <p:childTnLst>
                                    <p:set>
                                      <p:cBhvr>
                                        <p:cTn id="267" dur="1" fill="hold">
                                          <p:stCondLst>
                                            <p:cond delay="0"/>
                                          </p:stCondLst>
                                        </p:cTn>
                                        <p:tgtEl>
                                          <p:spTgt spid="190"/>
                                        </p:tgtEl>
                                        <p:attrNameLst>
                                          <p:attrName>style.visibility</p:attrName>
                                        </p:attrNameLst>
                                      </p:cBhvr>
                                      <p:to>
                                        <p:strVal val="visible"/>
                                      </p:to>
                                    </p:set>
                                    <p:anim calcmode="lin" valueType="num">
                                      <p:cBhvr additive="base">
                                        <p:cTn id="268" dur="500" fill="hold"/>
                                        <p:tgtEl>
                                          <p:spTgt spid="190"/>
                                        </p:tgtEl>
                                        <p:attrNameLst>
                                          <p:attrName>ppt_x</p:attrName>
                                        </p:attrNameLst>
                                      </p:cBhvr>
                                      <p:tavLst>
                                        <p:tav tm="0">
                                          <p:val>
                                            <p:strVal val="#ppt_x"/>
                                          </p:val>
                                        </p:tav>
                                        <p:tav tm="100000">
                                          <p:val>
                                            <p:strVal val="#ppt_x"/>
                                          </p:val>
                                        </p:tav>
                                      </p:tavLst>
                                    </p:anim>
                                    <p:anim calcmode="lin" valueType="num">
                                      <p:cBhvr additive="base">
                                        <p:cTn id="269" dur="500" fill="hold"/>
                                        <p:tgtEl>
                                          <p:spTgt spid="190"/>
                                        </p:tgtEl>
                                        <p:attrNameLst>
                                          <p:attrName>ppt_y</p:attrName>
                                        </p:attrNameLst>
                                      </p:cBhvr>
                                      <p:tavLst>
                                        <p:tav tm="0">
                                          <p:val>
                                            <p:strVal val="1+#ppt_h/2"/>
                                          </p:val>
                                        </p:tav>
                                        <p:tav tm="100000">
                                          <p:val>
                                            <p:strVal val="#ppt_y"/>
                                          </p:val>
                                        </p:tav>
                                      </p:tavLst>
                                    </p:anim>
                                  </p:childTnLst>
                                </p:cTn>
                              </p:par>
                              <p:par>
                                <p:cTn id="270" presetID="2" presetClass="entr" presetSubtype="4" fill="hold" grpId="0" nodeType="withEffect">
                                  <p:stCondLst>
                                    <p:cond delay="0"/>
                                  </p:stCondLst>
                                  <p:childTnLst>
                                    <p:set>
                                      <p:cBhvr>
                                        <p:cTn id="271" dur="1" fill="hold">
                                          <p:stCondLst>
                                            <p:cond delay="0"/>
                                          </p:stCondLst>
                                        </p:cTn>
                                        <p:tgtEl>
                                          <p:spTgt spid="251"/>
                                        </p:tgtEl>
                                        <p:attrNameLst>
                                          <p:attrName>style.visibility</p:attrName>
                                        </p:attrNameLst>
                                      </p:cBhvr>
                                      <p:to>
                                        <p:strVal val="visible"/>
                                      </p:to>
                                    </p:set>
                                    <p:anim calcmode="lin" valueType="num">
                                      <p:cBhvr additive="base">
                                        <p:cTn id="272" dur="500" fill="hold"/>
                                        <p:tgtEl>
                                          <p:spTgt spid="251"/>
                                        </p:tgtEl>
                                        <p:attrNameLst>
                                          <p:attrName>ppt_x</p:attrName>
                                        </p:attrNameLst>
                                      </p:cBhvr>
                                      <p:tavLst>
                                        <p:tav tm="0">
                                          <p:val>
                                            <p:strVal val="#ppt_x"/>
                                          </p:val>
                                        </p:tav>
                                        <p:tav tm="100000">
                                          <p:val>
                                            <p:strVal val="#ppt_x"/>
                                          </p:val>
                                        </p:tav>
                                      </p:tavLst>
                                    </p:anim>
                                    <p:anim calcmode="lin" valueType="num">
                                      <p:cBhvr additive="base">
                                        <p:cTn id="273" dur="500" fill="hold"/>
                                        <p:tgtEl>
                                          <p:spTgt spid="251"/>
                                        </p:tgtEl>
                                        <p:attrNameLst>
                                          <p:attrName>ppt_y</p:attrName>
                                        </p:attrNameLst>
                                      </p:cBhvr>
                                      <p:tavLst>
                                        <p:tav tm="0">
                                          <p:val>
                                            <p:strVal val="1+#ppt_h/2"/>
                                          </p:val>
                                        </p:tav>
                                        <p:tav tm="100000">
                                          <p:val>
                                            <p:strVal val="#ppt_y"/>
                                          </p:val>
                                        </p:tav>
                                      </p:tavLst>
                                    </p:anim>
                                  </p:childTnLst>
                                </p:cTn>
                              </p:par>
                              <p:par>
                                <p:cTn id="274" presetID="2" presetClass="entr" presetSubtype="4" fill="hold" grpId="0" nodeType="withEffect">
                                  <p:stCondLst>
                                    <p:cond delay="0"/>
                                  </p:stCondLst>
                                  <p:childTnLst>
                                    <p:set>
                                      <p:cBhvr>
                                        <p:cTn id="275" dur="1" fill="hold">
                                          <p:stCondLst>
                                            <p:cond delay="0"/>
                                          </p:stCondLst>
                                        </p:cTn>
                                        <p:tgtEl>
                                          <p:spTgt spid="252"/>
                                        </p:tgtEl>
                                        <p:attrNameLst>
                                          <p:attrName>style.visibility</p:attrName>
                                        </p:attrNameLst>
                                      </p:cBhvr>
                                      <p:to>
                                        <p:strVal val="visible"/>
                                      </p:to>
                                    </p:set>
                                    <p:anim calcmode="lin" valueType="num">
                                      <p:cBhvr additive="base">
                                        <p:cTn id="276" dur="500" fill="hold"/>
                                        <p:tgtEl>
                                          <p:spTgt spid="252"/>
                                        </p:tgtEl>
                                        <p:attrNameLst>
                                          <p:attrName>ppt_x</p:attrName>
                                        </p:attrNameLst>
                                      </p:cBhvr>
                                      <p:tavLst>
                                        <p:tav tm="0">
                                          <p:val>
                                            <p:strVal val="#ppt_x"/>
                                          </p:val>
                                        </p:tav>
                                        <p:tav tm="100000">
                                          <p:val>
                                            <p:strVal val="#ppt_x"/>
                                          </p:val>
                                        </p:tav>
                                      </p:tavLst>
                                    </p:anim>
                                    <p:anim calcmode="lin" valueType="num">
                                      <p:cBhvr additive="base">
                                        <p:cTn id="277" dur="500" fill="hold"/>
                                        <p:tgtEl>
                                          <p:spTgt spid="252"/>
                                        </p:tgtEl>
                                        <p:attrNameLst>
                                          <p:attrName>ppt_y</p:attrName>
                                        </p:attrNameLst>
                                      </p:cBhvr>
                                      <p:tavLst>
                                        <p:tav tm="0">
                                          <p:val>
                                            <p:strVal val="1+#ppt_h/2"/>
                                          </p:val>
                                        </p:tav>
                                        <p:tav tm="100000">
                                          <p:val>
                                            <p:strVal val="#ppt_y"/>
                                          </p:val>
                                        </p:tav>
                                      </p:tavLst>
                                    </p:anim>
                                  </p:childTnLst>
                                </p:cTn>
                              </p:par>
                              <p:par>
                                <p:cTn id="278" presetID="2" presetClass="entr" presetSubtype="4" fill="hold" grpId="0" nodeType="withEffect">
                                  <p:stCondLst>
                                    <p:cond delay="0"/>
                                  </p:stCondLst>
                                  <p:childTnLst>
                                    <p:set>
                                      <p:cBhvr>
                                        <p:cTn id="279" dur="1" fill="hold">
                                          <p:stCondLst>
                                            <p:cond delay="0"/>
                                          </p:stCondLst>
                                        </p:cTn>
                                        <p:tgtEl>
                                          <p:spTgt spid="253"/>
                                        </p:tgtEl>
                                        <p:attrNameLst>
                                          <p:attrName>style.visibility</p:attrName>
                                        </p:attrNameLst>
                                      </p:cBhvr>
                                      <p:to>
                                        <p:strVal val="visible"/>
                                      </p:to>
                                    </p:set>
                                    <p:anim calcmode="lin" valueType="num">
                                      <p:cBhvr additive="base">
                                        <p:cTn id="280" dur="500" fill="hold"/>
                                        <p:tgtEl>
                                          <p:spTgt spid="253"/>
                                        </p:tgtEl>
                                        <p:attrNameLst>
                                          <p:attrName>ppt_x</p:attrName>
                                        </p:attrNameLst>
                                      </p:cBhvr>
                                      <p:tavLst>
                                        <p:tav tm="0">
                                          <p:val>
                                            <p:strVal val="#ppt_x"/>
                                          </p:val>
                                        </p:tav>
                                        <p:tav tm="100000">
                                          <p:val>
                                            <p:strVal val="#ppt_x"/>
                                          </p:val>
                                        </p:tav>
                                      </p:tavLst>
                                    </p:anim>
                                    <p:anim calcmode="lin" valueType="num">
                                      <p:cBhvr additive="base">
                                        <p:cTn id="281" dur="500" fill="hold"/>
                                        <p:tgtEl>
                                          <p:spTgt spid="253"/>
                                        </p:tgtEl>
                                        <p:attrNameLst>
                                          <p:attrName>ppt_y</p:attrName>
                                        </p:attrNameLst>
                                      </p:cBhvr>
                                      <p:tavLst>
                                        <p:tav tm="0">
                                          <p:val>
                                            <p:strVal val="1+#ppt_h/2"/>
                                          </p:val>
                                        </p:tav>
                                        <p:tav tm="100000">
                                          <p:val>
                                            <p:strVal val="#ppt_y"/>
                                          </p:val>
                                        </p:tav>
                                      </p:tavLst>
                                    </p:anim>
                                  </p:childTnLst>
                                </p:cTn>
                              </p:par>
                              <p:par>
                                <p:cTn id="282" presetID="2" presetClass="entr" presetSubtype="4" fill="hold" grpId="0" nodeType="withEffect">
                                  <p:stCondLst>
                                    <p:cond delay="0"/>
                                  </p:stCondLst>
                                  <p:childTnLst>
                                    <p:set>
                                      <p:cBhvr>
                                        <p:cTn id="283" dur="1" fill="hold">
                                          <p:stCondLst>
                                            <p:cond delay="0"/>
                                          </p:stCondLst>
                                        </p:cTn>
                                        <p:tgtEl>
                                          <p:spTgt spid="254"/>
                                        </p:tgtEl>
                                        <p:attrNameLst>
                                          <p:attrName>style.visibility</p:attrName>
                                        </p:attrNameLst>
                                      </p:cBhvr>
                                      <p:to>
                                        <p:strVal val="visible"/>
                                      </p:to>
                                    </p:set>
                                    <p:anim calcmode="lin" valueType="num">
                                      <p:cBhvr additive="base">
                                        <p:cTn id="284" dur="500" fill="hold"/>
                                        <p:tgtEl>
                                          <p:spTgt spid="254"/>
                                        </p:tgtEl>
                                        <p:attrNameLst>
                                          <p:attrName>ppt_x</p:attrName>
                                        </p:attrNameLst>
                                      </p:cBhvr>
                                      <p:tavLst>
                                        <p:tav tm="0">
                                          <p:val>
                                            <p:strVal val="#ppt_x"/>
                                          </p:val>
                                        </p:tav>
                                        <p:tav tm="100000">
                                          <p:val>
                                            <p:strVal val="#ppt_x"/>
                                          </p:val>
                                        </p:tav>
                                      </p:tavLst>
                                    </p:anim>
                                    <p:anim calcmode="lin" valueType="num">
                                      <p:cBhvr additive="base">
                                        <p:cTn id="285" dur="500" fill="hold"/>
                                        <p:tgtEl>
                                          <p:spTgt spid="254"/>
                                        </p:tgtEl>
                                        <p:attrNameLst>
                                          <p:attrName>ppt_y</p:attrName>
                                        </p:attrNameLst>
                                      </p:cBhvr>
                                      <p:tavLst>
                                        <p:tav tm="0">
                                          <p:val>
                                            <p:strVal val="1+#ppt_h/2"/>
                                          </p:val>
                                        </p:tav>
                                        <p:tav tm="100000">
                                          <p:val>
                                            <p:strVal val="#ppt_y"/>
                                          </p:val>
                                        </p:tav>
                                      </p:tavLst>
                                    </p:anim>
                                  </p:childTnLst>
                                </p:cTn>
                              </p:par>
                              <p:par>
                                <p:cTn id="286" presetID="2" presetClass="entr" presetSubtype="4" fill="hold" grpId="0" nodeType="withEffect">
                                  <p:stCondLst>
                                    <p:cond delay="0"/>
                                  </p:stCondLst>
                                  <p:childTnLst>
                                    <p:set>
                                      <p:cBhvr>
                                        <p:cTn id="287" dur="1" fill="hold">
                                          <p:stCondLst>
                                            <p:cond delay="0"/>
                                          </p:stCondLst>
                                        </p:cTn>
                                        <p:tgtEl>
                                          <p:spTgt spid="255"/>
                                        </p:tgtEl>
                                        <p:attrNameLst>
                                          <p:attrName>style.visibility</p:attrName>
                                        </p:attrNameLst>
                                      </p:cBhvr>
                                      <p:to>
                                        <p:strVal val="visible"/>
                                      </p:to>
                                    </p:set>
                                    <p:anim calcmode="lin" valueType="num">
                                      <p:cBhvr additive="base">
                                        <p:cTn id="288" dur="500" fill="hold"/>
                                        <p:tgtEl>
                                          <p:spTgt spid="255"/>
                                        </p:tgtEl>
                                        <p:attrNameLst>
                                          <p:attrName>ppt_x</p:attrName>
                                        </p:attrNameLst>
                                      </p:cBhvr>
                                      <p:tavLst>
                                        <p:tav tm="0">
                                          <p:val>
                                            <p:strVal val="#ppt_x"/>
                                          </p:val>
                                        </p:tav>
                                        <p:tav tm="100000">
                                          <p:val>
                                            <p:strVal val="#ppt_x"/>
                                          </p:val>
                                        </p:tav>
                                      </p:tavLst>
                                    </p:anim>
                                    <p:anim calcmode="lin" valueType="num">
                                      <p:cBhvr additive="base">
                                        <p:cTn id="289" dur="500" fill="hold"/>
                                        <p:tgtEl>
                                          <p:spTgt spid="255"/>
                                        </p:tgtEl>
                                        <p:attrNameLst>
                                          <p:attrName>ppt_y</p:attrName>
                                        </p:attrNameLst>
                                      </p:cBhvr>
                                      <p:tavLst>
                                        <p:tav tm="0">
                                          <p:val>
                                            <p:strVal val="1+#ppt_h/2"/>
                                          </p:val>
                                        </p:tav>
                                        <p:tav tm="100000">
                                          <p:val>
                                            <p:strVal val="#ppt_y"/>
                                          </p:val>
                                        </p:tav>
                                      </p:tavLst>
                                    </p:anim>
                                  </p:childTnLst>
                                </p:cTn>
                              </p:par>
                              <p:par>
                                <p:cTn id="290" presetID="2" presetClass="entr" presetSubtype="4" fill="hold" grpId="0" nodeType="withEffect">
                                  <p:stCondLst>
                                    <p:cond delay="0"/>
                                  </p:stCondLst>
                                  <p:childTnLst>
                                    <p:set>
                                      <p:cBhvr>
                                        <p:cTn id="291" dur="1" fill="hold">
                                          <p:stCondLst>
                                            <p:cond delay="0"/>
                                          </p:stCondLst>
                                        </p:cTn>
                                        <p:tgtEl>
                                          <p:spTgt spid="256"/>
                                        </p:tgtEl>
                                        <p:attrNameLst>
                                          <p:attrName>style.visibility</p:attrName>
                                        </p:attrNameLst>
                                      </p:cBhvr>
                                      <p:to>
                                        <p:strVal val="visible"/>
                                      </p:to>
                                    </p:set>
                                    <p:anim calcmode="lin" valueType="num">
                                      <p:cBhvr additive="base">
                                        <p:cTn id="292" dur="500" fill="hold"/>
                                        <p:tgtEl>
                                          <p:spTgt spid="256"/>
                                        </p:tgtEl>
                                        <p:attrNameLst>
                                          <p:attrName>ppt_x</p:attrName>
                                        </p:attrNameLst>
                                      </p:cBhvr>
                                      <p:tavLst>
                                        <p:tav tm="0">
                                          <p:val>
                                            <p:strVal val="#ppt_x"/>
                                          </p:val>
                                        </p:tav>
                                        <p:tav tm="100000">
                                          <p:val>
                                            <p:strVal val="#ppt_x"/>
                                          </p:val>
                                        </p:tav>
                                      </p:tavLst>
                                    </p:anim>
                                    <p:anim calcmode="lin" valueType="num">
                                      <p:cBhvr additive="base">
                                        <p:cTn id="293" dur="500" fill="hold"/>
                                        <p:tgtEl>
                                          <p:spTgt spid="256"/>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257"/>
                                        </p:tgtEl>
                                        <p:attrNameLst>
                                          <p:attrName>style.visibility</p:attrName>
                                        </p:attrNameLst>
                                      </p:cBhvr>
                                      <p:to>
                                        <p:strVal val="visible"/>
                                      </p:to>
                                    </p:set>
                                    <p:anim calcmode="lin" valueType="num">
                                      <p:cBhvr additive="base">
                                        <p:cTn id="296" dur="500" fill="hold"/>
                                        <p:tgtEl>
                                          <p:spTgt spid="257"/>
                                        </p:tgtEl>
                                        <p:attrNameLst>
                                          <p:attrName>ppt_x</p:attrName>
                                        </p:attrNameLst>
                                      </p:cBhvr>
                                      <p:tavLst>
                                        <p:tav tm="0">
                                          <p:val>
                                            <p:strVal val="#ppt_x"/>
                                          </p:val>
                                        </p:tav>
                                        <p:tav tm="100000">
                                          <p:val>
                                            <p:strVal val="#ppt_x"/>
                                          </p:val>
                                        </p:tav>
                                      </p:tavLst>
                                    </p:anim>
                                    <p:anim calcmode="lin" valueType="num">
                                      <p:cBhvr additive="base">
                                        <p:cTn id="297" dur="500" fill="hold"/>
                                        <p:tgtEl>
                                          <p:spTgt spid="257"/>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258"/>
                                        </p:tgtEl>
                                        <p:attrNameLst>
                                          <p:attrName>style.visibility</p:attrName>
                                        </p:attrNameLst>
                                      </p:cBhvr>
                                      <p:to>
                                        <p:strVal val="visible"/>
                                      </p:to>
                                    </p:set>
                                    <p:anim calcmode="lin" valueType="num">
                                      <p:cBhvr additive="base">
                                        <p:cTn id="300" dur="500" fill="hold"/>
                                        <p:tgtEl>
                                          <p:spTgt spid="258"/>
                                        </p:tgtEl>
                                        <p:attrNameLst>
                                          <p:attrName>ppt_x</p:attrName>
                                        </p:attrNameLst>
                                      </p:cBhvr>
                                      <p:tavLst>
                                        <p:tav tm="0">
                                          <p:val>
                                            <p:strVal val="#ppt_x"/>
                                          </p:val>
                                        </p:tav>
                                        <p:tav tm="100000">
                                          <p:val>
                                            <p:strVal val="#ppt_x"/>
                                          </p:val>
                                        </p:tav>
                                      </p:tavLst>
                                    </p:anim>
                                    <p:anim calcmode="lin" valueType="num">
                                      <p:cBhvr additive="base">
                                        <p:cTn id="301" dur="500" fill="hold"/>
                                        <p:tgtEl>
                                          <p:spTgt spid="258"/>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259"/>
                                        </p:tgtEl>
                                        <p:attrNameLst>
                                          <p:attrName>style.visibility</p:attrName>
                                        </p:attrNameLst>
                                      </p:cBhvr>
                                      <p:to>
                                        <p:strVal val="visible"/>
                                      </p:to>
                                    </p:set>
                                    <p:anim calcmode="lin" valueType="num">
                                      <p:cBhvr additive="base">
                                        <p:cTn id="304" dur="500" fill="hold"/>
                                        <p:tgtEl>
                                          <p:spTgt spid="259"/>
                                        </p:tgtEl>
                                        <p:attrNameLst>
                                          <p:attrName>ppt_x</p:attrName>
                                        </p:attrNameLst>
                                      </p:cBhvr>
                                      <p:tavLst>
                                        <p:tav tm="0">
                                          <p:val>
                                            <p:strVal val="#ppt_x"/>
                                          </p:val>
                                        </p:tav>
                                        <p:tav tm="100000">
                                          <p:val>
                                            <p:strVal val="#ppt_x"/>
                                          </p:val>
                                        </p:tav>
                                      </p:tavLst>
                                    </p:anim>
                                    <p:anim calcmode="lin" valueType="num">
                                      <p:cBhvr additive="base">
                                        <p:cTn id="305" dur="500" fill="hold"/>
                                        <p:tgtEl>
                                          <p:spTgt spid="259"/>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260"/>
                                        </p:tgtEl>
                                        <p:attrNameLst>
                                          <p:attrName>style.visibility</p:attrName>
                                        </p:attrNameLst>
                                      </p:cBhvr>
                                      <p:to>
                                        <p:strVal val="visible"/>
                                      </p:to>
                                    </p:set>
                                    <p:anim calcmode="lin" valueType="num">
                                      <p:cBhvr additive="base">
                                        <p:cTn id="308" dur="500" fill="hold"/>
                                        <p:tgtEl>
                                          <p:spTgt spid="260"/>
                                        </p:tgtEl>
                                        <p:attrNameLst>
                                          <p:attrName>ppt_x</p:attrName>
                                        </p:attrNameLst>
                                      </p:cBhvr>
                                      <p:tavLst>
                                        <p:tav tm="0">
                                          <p:val>
                                            <p:strVal val="#ppt_x"/>
                                          </p:val>
                                        </p:tav>
                                        <p:tav tm="100000">
                                          <p:val>
                                            <p:strVal val="#ppt_x"/>
                                          </p:val>
                                        </p:tav>
                                      </p:tavLst>
                                    </p:anim>
                                    <p:anim calcmode="lin" valueType="num">
                                      <p:cBhvr additive="base">
                                        <p:cTn id="309" dur="500" fill="hold"/>
                                        <p:tgtEl>
                                          <p:spTgt spid="260"/>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261"/>
                                        </p:tgtEl>
                                        <p:attrNameLst>
                                          <p:attrName>style.visibility</p:attrName>
                                        </p:attrNameLst>
                                      </p:cBhvr>
                                      <p:to>
                                        <p:strVal val="visible"/>
                                      </p:to>
                                    </p:set>
                                    <p:anim calcmode="lin" valueType="num">
                                      <p:cBhvr additive="base">
                                        <p:cTn id="312" dur="500" fill="hold"/>
                                        <p:tgtEl>
                                          <p:spTgt spid="261"/>
                                        </p:tgtEl>
                                        <p:attrNameLst>
                                          <p:attrName>ppt_x</p:attrName>
                                        </p:attrNameLst>
                                      </p:cBhvr>
                                      <p:tavLst>
                                        <p:tav tm="0">
                                          <p:val>
                                            <p:strVal val="#ppt_x"/>
                                          </p:val>
                                        </p:tav>
                                        <p:tav tm="100000">
                                          <p:val>
                                            <p:strVal val="#ppt_x"/>
                                          </p:val>
                                        </p:tav>
                                      </p:tavLst>
                                    </p:anim>
                                    <p:anim calcmode="lin" valueType="num">
                                      <p:cBhvr additive="base">
                                        <p:cTn id="313" dur="500" fill="hold"/>
                                        <p:tgtEl>
                                          <p:spTgt spid="261"/>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262"/>
                                        </p:tgtEl>
                                        <p:attrNameLst>
                                          <p:attrName>style.visibility</p:attrName>
                                        </p:attrNameLst>
                                      </p:cBhvr>
                                      <p:to>
                                        <p:strVal val="visible"/>
                                      </p:to>
                                    </p:set>
                                    <p:anim calcmode="lin" valueType="num">
                                      <p:cBhvr additive="base">
                                        <p:cTn id="316" dur="500" fill="hold"/>
                                        <p:tgtEl>
                                          <p:spTgt spid="262"/>
                                        </p:tgtEl>
                                        <p:attrNameLst>
                                          <p:attrName>ppt_x</p:attrName>
                                        </p:attrNameLst>
                                      </p:cBhvr>
                                      <p:tavLst>
                                        <p:tav tm="0">
                                          <p:val>
                                            <p:strVal val="#ppt_x"/>
                                          </p:val>
                                        </p:tav>
                                        <p:tav tm="100000">
                                          <p:val>
                                            <p:strVal val="#ppt_x"/>
                                          </p:val>
                                        </p:tav>
                                      </p:tavLst>
                                    </p:anim>
                                    <p:anim calcmode="lin" valueType="num">
                                      <p:cBhvr additive="base">
                                        <p:cTn id="317" dur="500" fill="hold"/>
                                        <p:tgtEl>
                                          <p:spTgt spid="262"/>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263"/>
                                        </p:tgtEl>
                                        <p:attrNameLst>
                                          <p:attrName>style.visibility</p:attrName>
                                        </p:attrNameLst>
                                      </p:cBhvr>
                                      <p:to>
                                        <p:strVal val="visible"/>
                                      </p:to>
                                    </p:set>
                                    <p:anim calcmode="lin" valueType="num">
                                      <p:cBhvr additive="base">
                                        <p:cTn id="320" dur="500" fill="hold"/>
                                        <p:tgtEl>
                                          <p:spTgt spid="263"/>
                                        </p:tgtEl>
                                        <p:attrNameLst>
                                          <p:attrName>ppt_x</p:attrName>
                                        </p:attrNameLst>
                                      </p:cBhvr>
                                      <p:tavLst>
                                        <p:tav tm="0">
                                          <p:val>
                                            <p:strVal val="#ppt_x"/>
                                          </p:val>
                                        </p:tav>
                                        <p:tav tm="100000">
                                          <p:val>
                                            <p:strVal val="#ppt_x"/>
                                          </p:val>
                                        </p:tav>
                                      </p:tavLst>
                                    </p:anim>
                                    <p:anim calcmode="lin" valueType="num">
                                      <p:cBhvr additive="base">
                                        <p:cTn id="321" dur="500" fill="hold"/>
                                        <p:tgtEl>
                                          <p:spTgt spid="263"/>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264"/>
                                        </p:tgtEl>
                                        <p:attrNameLst>
                                          <p:attrName>style.visibility</p:attrName>
                                        </p:attrNameLst>
                                      </p:cBhvr>
                                      <p:to>
                                        <p:strVal val="visible"/>
                                      </p:to>
                                    </p:set>
                                    <p:anim calcmode="lin" valueType="num">
                                      <p:cBhvr additive="base">
                                        <p:cTn id="324" dur="500" fill="hold"/>
                                        <p:tgtEl>
                                          <p:spTgt spid="264"/>
                                        </p:tgtEl>
                                        <p:attrNameLst>
                                          <p:attrName>ppt_x</p:attrName>
                                        </p:attrNameLst>
                                      </p:cBhvr>
                                      <p:tavLst>
                                        <p:tav tm="0">
                                          <p:val>
                                            <p:strVal val="#ppt_x"/>
                                          </p:val>
                                        </p:tav>
                                        <p:tav tm="100000">
                                          <p:val>
                                            <p:strVal val="#ppt_x"/>
                                          </p:val>
                                        </p:tav>
                                      </p:tavLst>
                                    </p:anim>
                                    <p:anim calcmode="lin" valueType="num">
                                      <p:cBhvr additive="base">
                                        <p:cTn id="325" dur="500" fill="hold"/>
                                        <p:tgtEl>
                                          <p:spTgt spid="264"/>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265"/>
                                        </p:tgtEl>
                                        <p:attrNameLst>
                                          <p:attrName>style.visibility</p:attrName>
                                        </p:attrNameLst>
                                      </p:cBhvr>
                                      <p:to>
                                        <p:strVal val="visible"/>
                                      </p:to>
                                    </p:set>
                                    <p:anim calcmode="lin" valueType="num">
                                      <p:cBhvr additive="base">
                                        <p:cTn id="328" dur="500" fill="hold"/>
                                        <p:tgtEl>
                                          <p:spTgt spid="265"/>
                                        </p:tgtEl>
                                        <p:attrNameLst>
                                          <p:attrName>ppt_x</p:attrName>
                                        </p:attrNameLst>
                                      </p:cBhvr>
                                      <p:tavLst>
                                        <p:tav tm="0">
                                          <p:val>
                                            <p:strVal val="#ppt_x"/>
                                          </p:val>
                                        </p:tav>
                                        <p:tav tm="100000">
                                          <p:val>
                                            <p:strVal val="#ppt_x"/>
                                          </p:val>
                                        </p:tav>
                                      </p:tavLst>
                                    </p:anim>
                                    <p:anim calcmode="lin" valueType="num">
                                      <p:cBhvr additive="base">
                                        <p:cTn id="329" dur="500" fill="hold"/>
                                        <p:tgtEl>
                                          <p:spTgt spid="265"/>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266"/>
                                        </p:tgtEl>
                                        <p:attrNameLst>
                                          <p:attrName>style.visibility</p:attrName>
                                        </p:attrNameLst>
                                      </p:cBhvr>
                                      <p:to>
                                        <p:strVal val="visible"/>
                                      </p:to>
                                    </p:set>
                                    <p:anim calcmode="lin" valueType="num">
                                      <p:cBhvr additive="base">
                                        <p:cTn id="332" dur="500" fill="hold"/>
                                        <p:tgtEl>
                                          <p:spTgt spid="266"/>
                                        </p:tgtEl>
                                        <p:attrNameLst>
                                          <p:attrName>ppt_x</p:attrName>
                                        </p:attrNameLst>
                                      </p:cBhvr>
                                      <p:tavLst>
                                        <p:tav tm="0">
                                          <p:val>
                                            <p:strVal val="#ppt_x"/>
                                          </p:val>
                                        </p:tav>
                                        <p:tav tm="100000">
                                          <p:val>
                                            <p:strVal val="#ppt_x"/>
                                          </p:val>
                                        </p:tav>
                                      </p:tavLst>
                                    </p:anim>
                                    <p:anim calcmode="lin" valueType="num">
                                      <p:cBhvr additive="base">
                                        <p:cTn id="333" dur="500" fill="hold"/>
                                        <p:tgtEl>
                                          <p:spTgt spid="266"/>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267"/>
                                        </p:tgtEl>
                                        <p:attrNameLst>
                                          <p:attrName>style.visibility</p:attrName>
                                        </p:attrNameLst>
                                      </p:cBhvr>
                                      <p:to>
                                        <p:strVal val="visible"/>
                                      </p:to>
                                    </p:set>
                                    <p:anim calcmode="lin" valueType="num">
                                      <p:cBhvr additive="base">
                                        <p:cTn id="336" dur="500" fill="hold"/>
                                        <p:tgtEl>
                                          <p:spTgt spid="267"/>
                                        </p:tgtEl>
                                        <p:attrNameLst>
                                          <p:attrName>ppt_x</p:attrName>
                                        </p:attrNameLst>
                                      </p:cBhvr>
                                      <p:tavLst>
                                        <p:tav tm="0">
                                          <p:val>
                                            <p:strVal val="#ppt_x"/>
                                          </p:val>
                                        </p:tav>
                                        <p:tav tm="100000">
                                          <p:val>
                                            <p:strVal val="#ppt_x"/>
                                          </p:val>
                                        </p:tav>
                                      </p:tavLst>
                                    </p:anim>
                                    <p:anim calcmode="lin" valueType="num">
                                      <p:cBhvr additive="base">
                                        <p:cTn id="337" dur="500" fill="hold"/>
                                        <p:tgtEl>
                                          <p:spTgt spid="267"/>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268"/>
                                        </p:tgtEl>
                                        <p:attrNameLst>
                                          <p:attrName>style.visibility</p:attrName>
                                        </p:attrNameLst>
                                      </p:cBhvr>
                                      <p:to>
                                        <p:strVal val="visible"/>
                                      </p:to>
                                    </p:set>
                                    <p:anim calcmode="lin" valueType="num">
                                      <p:cBhvr additive="base">
                                        <p:cTn id="340" dur="500" fill="hold"/>
                                        <p:tgtEl>
                                          <p:spTgt spid="268"/>
                                        </p:tgtEl>
                                        <p:attrNameLst>
                                          <p:attrName>ppt_x</p:attrName>
                                        </p:attrNameLst>
                                      </p:cBhvr>
                                      <p:tavLst>
                                        <p:tav tm="0">
                                          <p:val>
                                            <p:strVal val="#ppt_x"/>
                                          </p:val>
                                        </p:tav>
                                        <p:tav tm="100000">
                                          <p:val>
                                            <p:strVal val="#ppt_x"/>
                                          </p:val>
                                        </p:tav>
                                      </p:tavLst>
                                    </p:anim>
                                    <p:anim calcmode="lin" valueType="num">
                                      <p:cBhvr additive="base">
                                        <p:cTn id="341" dur="500" fill="hold"/>
                                        <p:tgtEl>
                                          <p:spTgt spid="268"/>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269"/>
                                        </p:tgtEl>
                                        <p:attrNameLst>
                                          <p:attrName>style.visibility</p:attrName>
                                        </p:attrNameLst>
                                      </p:cBhvr>
                                      <p:to>
                                        <p:strVal val="visible"/>
                                      </p:to>
                                    </p:set>
                                    <p:anim calcmode="lin" valueType="num">
                                      <p:cBhvr additive="base">
                                        <p:cTn id="344" dur="500" fill="hold"/>
                                        <p:tgtEl>
                                          <p:spTgt spid="269"/>
                                        </p:tgtEl>
                                        <p:attrNameLst>
                                          <p:attrName>ppt_x</p:attrName>
                                        </p:attrNameLst>
                                      </p:cBhvr>
                                      <p:tavLst>
                                        <p:tav tm="0">
                                          <p:val>
                                            <p:strVal val="#ppt_x"/>
                                          </p:val>
                                        </p:tav>
                                        <p:tav tm="100000">
                                          <p:val>
                                            <p:strVal val="#ppt_x"/>
                                          </p:val>
                                        </p:tav>
                                      </p:tavLst>
                                    </p:anim>
                                    <p:anim calcmode="lin" valueType="num">
                                      <p:cBhvr additive="base">
                                        <p:cTn id="345" dur="500" fill="hold"/>
                                        <p:tgtEl>
                                          <p:spTgt spid="269"/>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270"/>
                                        </p:tgtEl>
                                        <p:attrNameLst>
                                          <p:attrName>style.visibility</p:attrName>
                                        </p:attrNameLst>
                                      </p:cBhvr>
                                      <p:to>
                                        <p:strVal val="visible"/>
                                      </p:to>
                                    </p:set>
                                    <p:anim calcmode="lin" valueType="num">
                                      <p:cBhvr additive="base">
                                        <p:cTn id="348" dur="500" fill="hold"/>
                                        <p:tgtEl>
                                          <p:spTgt spid="270"/>
                                        </p:tgtEl>
                                        <p:attrNameLst>
                                          <p:attrName>ppt_x</p:attrName>
                                        </p:attrNameLst>
                                      </p:cBhvr>
                                      <p:tavLst>
                                        <p:tav tm="0">
                                          <p:val>
                                            <p:strVal val="#ppt_x"/>
                                          </p:val>
                                        </p:tav>
                                        <p:tav tm="100000">
                                          <p:val>
                                            <p:strVal val="#ppt_x"/>
                                          </p:val>
                                        </p:tav>
                                      </p:tavLst>
                                    </p:anim>
                                    <p:anim calcmode="lin" valueType="num">
                                      <p:cBhvr additive="base">
                                        <p:cTn id="349" dur="500" fill="hold"/>
                                        <p:tgtEl>
                                          <p:spTgt spid="270"/>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271"/>
                                        </p:tgtEl>
                                        <p:attrNameLst>
                                          <p:attrName>style.visibility</p:attrName>
                                        </p:attrNameLst>
                                      </p:cBhvr>
                                      <p:to>
                                        <p:strVal val="visible"/>
                                      </p:to>
                                    </p:set>
                                    <p:anim calcmode="lin" valueType="num">
                                      <p:cBhvr additive="base">
                                        <p:cTn id="352" dur="500" fill="hold"/>
                                        <p:tgtEl>
                                          <p:spTgt spid="271"/>
                                        </p:tgtEl>
                                        <p:attrNameLst>
                                          <p:attrName>ppt_x</p:attrName>
                                        </p:attrNameLst>
                                      </p:cBhvr>
                                      <p:tavLst>
                                        <p:tav tm="0">
                                          <p:val>
                                            <p:strVal val="#ppt_x"/>
                                          </p:val>
                                        </p:tav>
                                        <p:tav tm="100000">
                                          <p:val>
                                            <p:strVal val="#ppt_x"/>
                                          </p:val>
                                        </p:tav>
                                      </p:tavLst>
                                    </p:anim>
                                    <p:anim calcmode="lin" valueType="num">
                                      <p:cBhvr additive="base">
                                        <p:cTn id="353" dur="500" fill="hold"/>
                                        <p:tgtEl>
                                          <p:spTgt spid="271"/>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272"/>
                                        </p:tgtEl>
                                        <p:attrNameLst>
                                          <p:attrName>style.visibility</p:attrName>
                                        </p:attrNameLst>
                                      </p:cBhvr>
                                      <p:to>
                                        <p:strVal val="visible"/>
                                      </p:to>
                                    </p:set>
                                    <p:anim calcmode="lin" valueType="num">
                                      <p:cBhvr additive="base">
                                        <p:cTn id="356" dur="500" fill="hold"/>
                                        <p:tgtEl>
                                          <p:spTgt spid="272"/>
                                        </p:tgtEl>
                                        <p:attrNameLst>
                                          <p:attrName>ppt_x</p:attrName>
                                        </p:attrNameLst>
                                      </p:cBhvr>
                                      <p:tavLst>
                                        <p:tav tm="0">
                                          <p:val>
                                            <p:strVal val="#ppt_x"/>
                                          </p:val>
                                        </p:tav>
                                        <p:tav tm="100000">
                                          <p:val>
                                            <p:strVal val="#ppt_x"/>
                                          </p:val>
                                        </p:tav>
                                      </p:tavLst>
                                    </p:anim>
                                    <p:anim calcmode="lin" valueType="num">
                                      <p:cBhvr additive="base">
                                        <p:cTn id="357" dur="500" fill="hold"/>
                                        <p:tgtEl>
                                          <p:spTgt spid="272"/>
                                        </p:tgtEl>
                                        <p:attrNameLst>
                                          <p:attrName>ppt_y</p:attrName>
                                        </p:attrNameLst>
                                      </p:cBhvr>
                                      <p:tavLst>
                                        <p:tav tm="0">
                                          <p:val>
                                            <p:strVal val="1+#ppt_h/2"/>
                                          </p:val>
                                        </p:tav>
                                        <p:tav tm="100000">
                                          <p:val>
                                            <p:strVal val="#ppt_y"/>
                                          </p:val>
                                        </p:tav>
                                      </p:tavLst>
                                    </p:anim>
                                  </p:childTnLst>
                                </p:cTn>
                              </p:par>
                              <p:par>
                                <p:cTn id="358" presetID="2" presetClass="entr" presetSubtype="4" fill="hold" grpId="0" nodeType="withEffect">
                                  <p:stCondLst>
                                    <p:cond delay="0"/>
                                  </p:stCondLst>
                                  <p:childTnLst>
                                    <p:set>
                                      <p:cBhvr>
                                        <p:cTn id="359" dur="1" fill="hold">
                                          <p:stCondLst>
                                            <p:cond delay="0"/>
                                          </p:stCondLst>
                                        </p:cTn>
                                        <p:tgtEl>
                                          <p:spTgt spid="273"/>
                                        </p:tgtEl>
                                        <p:attrNameLst>
                                          <p:attrName>style.visibility</p:attrName>
                                        </p:attrNameLst>
                                      </p:cBhvr>
                                      <p:to>
                                        <p:strVal val="visible"/>
                                      </p:to>
                                    </p:set>
                                    <p:anim calcmode="lin" valueType="num">
                                      <p:cBhvr additive="base">
                                        <p:cTn id="360" dur="500" fill="hold"/>
                                        <p:tgtEl>
                                          <p:spTgt spid="273"/>
                                        </p:tgtEl>
                                        <p:attrNameLst>
                                          <p:attrName>ppt_x</p:attrName>
                                        </p:attrNameLst>
                                      </p:cBhvr>
                                      <p:tavLst>
                                        <p:tav tm="0">
                                          <p:val>
                                            <p:strVal val="#ppt_x"/>
                                          </p:val>
                                        </p:tav>
                                        <p:tav tm="100000">
                                          <p:val>
                                            <p:strVal val="#ppt_x"/>
                                          </p:val>
                                        </p:tav>
                                      </p:tavLst>
                                    </p:anim>
                                    <p:anim calcmode="lin" valueType="num">
                                      <p:cBhvr additive="base">
                                        <p:cTn id="361" dur="500" fill="hold"/>
                                        <p:tgtEl>
                                          <p:spTgt spid="273"/>
                                        </p:tgtEl>
                                        <p:attrNameLst>
                                          <p:attrName>ppt_y</p:attrName>
                                        </p:attrNameLst>
                                      </p:cBhvr>
                                      <p:tavLst>
                                        <p:tav tm="0">
                                          <p:val>
                                            <p:strVal val="1+#ppt_h/2"/>
                                          </p:val>
                                        </p:tav>
                                        <p:tav tm="100000">
                                          <p:val>
                                            <p:strVal val="#ppt_y"/>
                                          </p:val>
                                        </p:tav>
                                      </p:tavLst>
                                    </p:anim>
                                  </p:childTnLst>
                                </p:cTn>
                              </p:par>
                              <p:par>
                                <p:cTn id="362" presetID="2" presetClass="entr" presetSubtype="4" fill="hold" grpId="0" nodeType="withEffect">
                                  <p:stCondLst>
                                    <p:cond delay="0"/>
                                  </p:stCondLst>
                                  <p:childTnLst>
                                    <p:set>
                                      <p:cBhvr>
                                        <p:cTn id="363" dur="1" fill="hold">
                                          <p:stCondLst>
                                            <p:cond delay="0"/>
                                          </p:stCondLst>
                                        </p:cTn>
                                        <p:tgtEl>
                                          <p:spTgt spid="274"/>
                                        </p:tgtEl>
                                        <p:attrNameLst>
                                          <p:attrName>style.visibility</p:attrName>
                                        </p:attrNameLst>
                                      </p:cBhvr>
                                      <p:to>
                                        <p:strVal val="visible"/>
                                      </p:to>
                                    </p:set>
                                    <p:anim calcmode="lin" valueType="num">
                                      <p:cBhvr additive="base">
                                        <p:cTn id="364" dur="500" fill="hold"/>
                                        <p:tgtEl>
                                          <p:spTgt spid="274"/>
                                        </p:tgtEl>
                                        <p:attrNameLst>
                                          <p:attrName>ppt_x</p:attrName>
                                        </p:attrNameLst>
                                      </p:cBhvr>
                                      <p:tavLst>
                                        <p:tav tm="0">
                                          <p:val>
                                            <p:strVal val="#ppt_x"/>
                                          </p:val>
                                        </p:tav>
                                        <p:tav tm="100000">
                                          <p:val>
                                            <p:strVal val="#ppt_x"/>
                                          </p:val>
                                        </p:tav>
                                      </p:tavLst>
                                    </p:anim>
                                    <p:anim calcmode="lin" valueType="num">
                                      <p:cBhvr additive="base">
                                        <p:cTn id="365" dur="500" fill="hold"/>
                                        <p:tgtEl>
                                          <p:spTgt spid="274"/>
                                        </p:tgtEl>
                                        <p:attrNameLst>
                                          <p:attrName>ppt_y</p:attrName>
                                        </p:attrNameLst>
                                      </p:cBhvr>
                                      <p:tavLst>
                                        <p:tav tm="0">
                                          <p:val>
                                            <p:strVal val="1+#ppt_h/2"/>
                                          </p:val>
                                        </p:tav>
                                        <p:tav tm="100000">
                                          <p:val>
                                            <p:strVal val="#ppt_y"/>
                                          </p:val>
                                        </p:tav>
                                      </p:tavLst>
                                    </p:anim>
                                  </p:childTnLst>
                                </p:cTn>
                              </p:par>
                              <p:par>
                                <p:cTn id="366" presetID="2" presetClass="entr" presetSubtype="4" fill="hold" grpId="0" nodeType="withEffect">
                                  <p:stCondLst>
                                    <p:cond delay="0"/>
                                  </p:stCondLst>
                                  <p:childTnLst>
                                    <p:set>
                                      <p:cBhvr>
                                        <p:cTn id="367" dur="1" fill="hold">
                                          <p:stCondLst>
                                            <p:cond delay="0"/>
                                          </p:stCondLst>
                                        </p:cTn>
                                        <p:tgtEl>
                                          <p:spTgt spid="275"/>
                                        </p:tgtEl>
                                        <p:attrNameLst>
                                          <p:attrName>style.visibility</p:attrName>
                                        </p:attrNameLst>
                                      </p:cBhvr>
                                      <p:to>
                                        <p:strVal val="visible"/>
                                      </p:to>
                                    </p:set>
                                    <p:anim calcmode="lin" valueType="num">
                                      <p:cBhvr additive="base">
                                        <p:cTn id="368" dur="500" fill="hold"/>
                                        <p:tgtEl>
                                          <p:spTgt spid="275"/>
                                        </p:tgtEl>
                                        <p:attrNameLst>
                                          <p:attrName>ppt_x</p:attrName>
                                        </p:attrNameLst>
                                      </p:cBhvr>
                                      <p:tavLst>
                                        <p:tav tm="0">
                                          <p:val>
                                            <p:strVal val="#ppt_x"/>
                                          </p:val>
                                        </p:tav>
                                        <p:tav tm="100000">
                                          <p:val>
                                            <p:strVal val="#ppt_x"/>
                                          </p:val>
                                        </p:tav>
                                      </p:tavLst>
                                    </p:anim>
                                    <p:anim calcmode="lin" valueType="num">
                                      <p:cBhvr additive="base">
                                        <p:cTn id="369" dur="500" fill="hold"/>
                                        <p:tgtEl>
                                          <p:spTgt spid="275"/>
                                        </p:tgtEl>
                                        <p:attrNameLst>
                                          <p:attrName>ppt_y</p:attrName>
                                        </p:attrNameLst>
                                      </p:cBhvr>
                                      <p:tavLst>
                                        <p:tav tm="0">
                                          <p:val>
                                            <p:strVal val="1+#ppt_h/2"/>
                                          </p:val>
                                        </p:tav>
                                        <p:tav tm="100000">
                                          <p:val>
                                            <p:strVal val="#ppt_y"/>
                                          </p:val>
                                        </p:tav>
                                      </p:tavLst>
                                    </p:anim>
                                  </p:childTnLst>
                                </p:cTn>
                              </p:par>
                              <p:par>
                                <p:cTn id="370" presetID="2" presetClass="entr" presetSubtype="4" fill="hold" grpId="0" nodeType="withEffect">
                                  <p:stCondLst>
                                    <p:cond delay="0"/>
                                  </p:stCondLst>
                                  <p:childTnLst>
                                    <p:set>
                                      <p:cBhvr>
                                        <p:cTn id="371" dur="1" fill="hold">
                                          <p:stCondLst>
                                            <p:cond delay="0"/>
                                          </p:stCondLst>
                                        </p:cTn>
                                        <p:tgtEl>
                                          <p:spTgt spid="276"/>
                                        </p:tgtEl>
                                        <p:attrNameLst>
                                          <p:attrName>style.visibility</p:attrName>
                                        </p:attrNameLst>
                                      </p:cBhvr>
                                      <p:to>
                                        <p:strVal val="visible"/>
                                      </p:to>
                                    </p:set>
                                    <p:anim calcmode="lin" valueType="num">
                                      <p:cBhvr additive="base">
                                        <p:cTn id="372" dur="500" fill="hold"/>
                                        <p:tgtEl>
                                          <p:spTgt spid="276"/>
                                        </p:tgtEl>
                                        <p:attrNameLst>
                                          <p:attrName>ppt_x</p:attrName>
                                        </p:attrNameLst>
                                      </p:cBhvr>
                                      <p:tavLst>
                                        <p:tav tm="0">
                                          <p:val>
                                            <p:strVal val="#ppt_x"/>
                                          </p:val>
                                        </p:tav>
                                        <p:tav tm="100000">
                                          <p:val>
                                            <p:strVal val="#ppt_x"/>
                                          </p:val>
                                        </p:tav>
                                      </p:tavLst>
                                    </p:anim>
                                    <p:anim calcmode="lin" valueType="num">
                                      <p:cBhvr additive="base">
                                        <p:cTn id="373" dur="500" fill="hold"/>
                                        <p:tgtEl>
                                          <p:spTgt spid="276"/>
                                        </p:tgtEl>
                                        <p:attrNameLst>
                                          <p:attrName>ppt_y</p:attrName>
                                        </p:attrNameLst>
                                      </p:cBhvr>
                                      <p:tavLst>
                                        <p:tav tm="0">
                                          <p:val>
                                            <p:strVal val="1+#ppt_h/2"/>
                                          </p:val>
                                        </p:tav>
                                        <p:tav tm="100000">
                                          <p:val>
                                            <p:strVal val="#ppt_y"/>
                                          </p:val>
                                        </p:tav>
                                      </p:tavLst>
                                    </p:anim>
                                  </p:childTnLst>
                                </p:cTn>
                              </p:par>
                              <p:par>
                                <p:cTn id="374" presetID="2" presetClass="entr" presetSubtype="4" fill="hold" grpId="0" nodeType="withEffect">
                                  <p:stCondLst>
                                    <p:cond delay="0"/>
                                  </p:stCondLst>
                                  <p:childTnLst>
                                    <p:set>
                                      <p:cBhvr>
                                        <p:cTn id="375" dur="1" fill="hold">
                                          <p:stCondLst>
                                            <p:cond delay="0"/>
                                          </p:stCondLst>
                                        </p:cTn>
                                        <p:tgtEl>
                                          <p:spTgt spid="277"/>
                                        </p:tgtEl>
                                        <p:attrNameLst>
                                          <p:attrName>style.visibility</p:attrName>
                                        </p:attrNameLst>
                                      </p:cBhvr>
                                      <p:to>
                                        <p:strVal val="visible"/>
                                      </p:to>
                                    </p:set>
                                    <p:anim calcmode="lin" valueType="num">
                                      <p:cBhvr additive="base">
                                        <p:cTn id="376" dur="500" fill="hold"/>
                                        <p:tgtEl>
                                          <p:spTgt spid="277"/>
                                        </p:tgtEl>
                                        <p:attrNameLst>
                                          <p:attrName>ppt_x</p:attrName>
                                        </p:attrNameLst>
                                      </p:cBhvr>
                                      <p:tavLst>
                                        <p:tav tm="0">
                                          <p:val>
                                            <p:strVal val="#ppt_x"/>
                                          </p:val>
                                        </p:tav>
                                        <p:tav tm="100000">
                                          <p:val>
                                            <p:strVal val="#ppt_x"/>
                                          </p:val>
                                        </p:tav>
                                      </p:tavLst>
                                    </p:anim>
                                    <p:anim calcmode="lin" valueType="num">
                                      <p:cBhvr additive="base">
                                        <p:cTn id="377" dur="500" fill="hold"/>
                                        <p:tgtEl>
                                          <p:spTgt spid="277"/>
                                        </p:tgtEl>
                                        <p:attrNameLst>
                                          <p:attrName>ppt_y</p:attrName>
                                        </p:attrNameLst>
                                      </p:cBhvr>
                                      <p:tavLst>
                                        <p:tav tm="0">
                                          <p:val>
                                            <p:strVal val="1+#ppt_h/2"/>
                                          </p:val>
                                        </p:tav>
                                        <p:tav tm="100000">
                                          <p:val>
                                            <p:strVal val="#ppt_y"/>
                                          </p:val>
                                        </p:tav>
                                      </p:tavLst>
                                    </p:anim>
                                  </p:childTnLst>
                                </p:cTn>
                              </p:par>
                              <p:par>
                                <p:cTn id="378" presetID="2" presetClass="entr" presetSubtype="4" fill="hold" grpId="0" nodeType="withEffect">
                                  <p:stCondLst>
                                    <p:cond delay="0"/>
                                  </p:stCondLst>
                                  <p:childTnLst>
                                    <p:set>
                                      <p:cBhvr>
                                        <p:cTn id="379" dur="1" fill="hold">
                                          <p:stCondLst>
                                            <p:cond delay="0"/>
                                          </p:stCondLst>
                                        </p:cTn>
                                        <p:tgtEl>
                                          <p:spTgt spid="280"/>
                                        </p:tgtEl>
                                        <p:attrNameLst>
                                          <p:attrName>style.visibility</p:attrName>
                                        </p:attrNameLst>
                                      </p:cBhvr>
                                      <p:to>
                                        <p:strVal val="visible"/>
                                      </p:to>
                                    </p:set>
                                    <p:anim calcmode="lin" valueType="num">
                                      <p:cBhvr additive="base">
                                        <p:cTn id="380" dur="500" fill="hold"/>
                                        <p:tgtEl>
                                          <p:spTgt spid="280"/>
                                        </p:tgtEl>
                                        <p:attrNameLst>
                                          <p:attrName>ppt_x</p:attrName>
                                        </p:attrNameLst>
                                      </p:cBhvr>
                                      <p:tavLst>
                                        <p:tav tm="0">
                                          <p:val>
                                            <p:strVal val="#ppt_x"/>
                                          </p:val>
                                        </p:tav>
                                        <p:tav tm="100000">
                                          <p:val>
                                            <p:strVal val="#ppt_x"/>
                                          </p:val>
                                        </p:tav>
                                      </p:tavLst>
                                    </p:anim>
                                    <p:anim calcmode="lin" valueType="num">
                                      <p:cBhvr additive="base">
                                        <p:cTn id="381" dur="500" fill="hold"/>
                                        <p:tgtEl>
                                          <p:spTgt spid="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p:bldP spid="215" grpId="0"/>
      <p:bldP spid="216" grpId="0"/>
      <p:bldP spid="217" grpId="0"/>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p:bldP spid="232" grpId="0"/>
      <p:bldP spid="233" grpId="0"/>
      <p:bldP spid="234" grpId="0"/>
      <p:bldP spid="235" grpId="0"/>
      <p:bldP spid="236" grpId="0"/>
      <p:bldP spid="237" grpId="0"/>
      <p:bldP spid="238" grpId="0"/>
      <p:bldP spid="239" grpId="0"/>
      <p:bldP spid="240" grpId="0"/>
      <p:bldP spid="241" grpId="0"/>
      <p:bldP spid="242" grpId="0"/>
      <p:bldP spid="243" grpId="0"/>
      <p:bldP spid="244" grpId="0"/>
      <p:bldP spid="245" grpId="0"/>
      <p:bldP spid="246" grpId="0"/>
      <p:bldP spid="247" grpId="0"/>
      <p:bldP spid="248" grpId="0"/>
      <p:bldP spid="249" grpId="0"/>
      <p:bldP spid="250" grpId="0"/>
      <p:bldP spid="251" grpId="0" animBg="1"/>
      <p:bldP spid="252" grpId="0" animBg="1"/>
      <p:bldP spid="253" grpId="0" animBg="1"/>
      <p:bldP spid="254" grpId="0" animBg="1"/>
      <p:bldP spid="255" grpId="0" animBg="1"/>
      <p:bldP spid="256" grpId="0" animBg="1"/>
      <p:bldP spid="257" grpId="0" animBg="1"/>
      <p:bldP spid="258" grpId="0"/>
      <p:bldP spid="259" grpId="0"/>
      <p:bldP spid="260" grpId="0"/>
      <p:bldP spid="261" grpId="0"/>
      <p:bldP spid="262" grpId="0"/>
      <p:bldP spid="263" grpId="0" animBg="1"/>
      <p:bldP spid="264" grpId="0" animBg="1"/>
      <p:bldP spid="265" grpId="0" animBg="1"/>
      <p:bldP spid="266" grpId="0" animBg="1"/>
      <p:bldP spid="267" grpId="0" animBg="1"/>
      <p:bldP spid="268" grpId="0" animBg="1"/>
      <p:bldP spid="269" grpId="0"/>
      <p:bldP spid="270" grpId="0"/>
      <p:bldP spid="271" grpId="0"/>
      <p:bldP spid="272" grpId="0"/>
      <p:bldP spid="273" grpId="0" animBg="1"/>
      <p:bldP spid="274" grpId="0" animBg="1"/>
      <p:bldP spid="275" grpId="0" animBg="1"/>
      <p:bldP spid="276" grpId="0"/>
      <p:bldP spid="277" grpId="0"/>
      <p:bldP spid="278" grpId="0"/>
      <p:bldP spid="279" grpId="0"/>
      <p:bldP spid="280" grpId="0"/>
      <p:bldP spid="28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79</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森林转化为二叉树</a:t>
            </a:r>
          </a:p>
        </p:txBody>
      </p:sp>
      <p:sp>
        <p:nvSpPr>
          <p:cNvPr id="4" name="内容占位符 2"/>
          <p:cNvSpPr txBox="1">
            <a:spLocks/>
          </p:cNvSpPr>
          <p:nvPr/>
        </p:nvSpPr>
        <p:spPr>
          <a:xfrm>
            <a:off x="395536" y="1556792"/>
            <a:ext cx="8424936"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T=(T</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0</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T</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1</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 …, T</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m-1</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是由</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m (m</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棵树构成的森林，得到对应二叉树</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β(T)</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的方法如下：</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i="0" u="none" strike="noStrike" kern="0" cap="none" spc="0" normalizeH="0" baseline="0" noProof="0" dirty="0" smtClean="0">
                <a:ln>
                  <a:noFill/>
                </a:ln>
                <a:solidFill>
                  <a:schemeClr val="tx2"/>
                </a:solidFill>
                <a:effectLst/>
                <a:uLnTx/>
                <a:uFillTx/>
                <a:latin typeface="+mn-lt"/>
                <a:ea typeface="+mn-ea"/>
              </a:rPr>
              <a:t>如果</a:t>
            </a:r>
            <a:r>
              <a:rPr kumimoji="1" lang="en-US" altLang="zh-CN" sz="2800" i="0" u="none" strike="noStrike" kern="0" cap="none" spc="0" normalizeH="0" baseline="0" noProof="0" dirty="0" smtClean="0">
                <a:ln>
                  <a:noFill/>
                </a:ln>
                <a:solidFill>
                  <a:schemeClr val="tx2"/>
                </a:solidFill>
                <a:effectLst/>
                <a:uLnTx/>
                <a:uFillTx/>
                <a:latin typeface="+mn-lt"/>
                <a:ea typeface="+mn-ea"/>
              </a:rPr>
              <a:t>m=0</a:t>
            </a:r>
            <a:r>
              <a:rPr kumimoji="1" lang="zh-CN" altLang="en-US" sz="2800" i="0" u="none" strike="noStrike" kern="0" cap="none" spc="0" normalizeH="0" baseline="0" noProof="0" dirty="0" smtClean="0">
                <a:ln>
                  <a:noFill/>
                </a:ln>
                <a:solidFill>
                  <a:schemeClr val="tx2"/>
                </a:solidFill>
                <a:effectLst/>
                <a:uLnTx/>
                <a:uFillTx/>
                <a:latin typeface="+mn-lt"/>
                <a:ea typeface="+mn-ea"/>
              </a:rPr>
              <a:t>，那么</a:t>
            </a:r>
            <a:r>
              <a:rPr kumimoji="1" lang="en-US" altLang="zh-CN" sz="2800" i="0" u="none" strike="noStrike" kern="0" cap="none" spc="0" normalizeH="0" baseline="0" noProof="0" dirty="0" smtClean="0">
                <a:ln>
                  <a:noFill/>
                </a:ln>
                <a:solidFill>
                  <a:schemeClr val="tx2"/>
                </a:solidFill>
                <a:effectLst/>
                <a:uLnTx/>
                <a:uFillTx/>
                <a:latin typeface="+mn-lt"/>
                <a:ea typeface="+mn-ea"/>
              </a:rPr>
              <a:t>β(T)</a:t>
            </a:r>
            <a:r>
              <a:rPr kumimoji="1" lang="zh-CN" altLang="en-US" sz="2800" i="0" u="none" strike="noStrike" kern="0" cap="none" spc="0" normalizeH="0" baseline="0" noProof="0" dirty="0" smtClean="0">
                <a:ln>
                  <a:noFill/>
                </a:ln>
                <a:solidFill>
                  <a:schemeClr val="tx2"/>
                </a:solidFill>
                <a:effectLst/>
                <a:uLnTx/>
                <a:uFillTx/>
                <a:latin typeface="+mn-lt"/>
                <a:ea typeface="+mn-ea"/>
              </a:rPr>
              <a:t>为空的二叉树；</a:t>
            </a:r>
          </a:p>
          <a:p>
            <a:pPr marL="742950" lvl="1" indent="-285750" algn="just" eaLnBrk="0" hangingPunct="0">
              <a:spcBef>
                <a:spcPct val="20000"/>
              </a:spcBef>
              <a:buFontTx/>
              <a:buChar char="–"/>
            </a:pPr>
            <a:r>
              <a:rPr kumimoji="1" lang="zh-CN" altLang="en-US" sz="2800" i="0" u="none" strike="noStrike" kern="0" cap="none" spc="0" normalizeH="0" baseline="0" noProof="0" dirty="0" smtClean="0">
                <a:ln>
                  <a:noFill/>
                </a:ln>
                <a:solidFill>
                  <a:schemeClr val="tx2"/>
                </a:solidFill>
                <a:effectLst/>
                <a:uLnTx/>
                <a:uFillTx/>
                <a:latin typeface="+mn-lt"/>
                <a:ea typeface="+mn-ea"/>
              </a:rPr>
              <a:t>如果</a:t>
            </a:r>
            <a:r>
              <a:rPr kumimoji="1" lang="en-US" altLang="zh-CN" sz="2800" i="0" u="none" strike="noStrike" kern="0" cap="none" spc="0" normalizeH="0" baseline="0" noProof="0" dirty="0" smtClean="0">
                <a:ln>
                  <a:noFill/>
                </a:ln>
                <a:solidFill>
                  <a:schemeClr val="tx2"/>
                </a:solidFill>
                <a:effectLst/>
                <a:uLnTx/>
                <a:uFillTx/>
                <a:latin typeface="+mn-lt"/>
                <a:ea typeface="+mn-ea"/>
              </a:rPr>
              <a:t>m&gt;0</a:t>
            </a:r>
            <a:r>
              <a:rPr kumimoji="1" lang="zh-CN" altLang="en-US" sz="2800" i="0" u="none" strike="noStrike" kern="0" cap="none" spc="0" normalizeH="0" baseline="0" noProof="0" dirty="0" smtClean="0">
                <a:ln>
                  <a:noFill/>
                </a:ln>
                <a:solidFill>
                  <a:schemeClr val="tx2"/>
                </a:solidFill>
                <a:effectLst/>
                <a:uLnTx/>
                <a:uFillTx/>
                <a:latin typeface="+mn-lt"/>
                <a:ea typeface="+mn-ea"/>
              </a:rPr>
              <a:t>，那么</a:t>
            </a:r>
            <a:r>
              <a:rPr kumimoji="1" lang="en-US" altLang="zh-CN" sz="2800" i="0" u="none" strike="noStrike" kern="0" cap="none" spc="0" normalizeH="0" baseline="0" noProof="0" dirty="0" smtClean="0">
                <a:ln>
                  <a:noFill/>
                </a:ln>
                <a:solidFill>
                  <a:schemeClr val="tx2"/>
                </a:solidFill>
                <a:effectLst/>
                <a:uLnTx/>
                <a:uFillTx/>
                <a:latin typeface="+mn-lt"/>
                <a:ea typeface="+mn-ea"/>
              </a:rPr>
              <a:t>β(T)</a:t>
            </a:r>
            <a:r>
              <a:rPr kumimoji="1" lang="zh-CN" altLang="en-US" sz="2800" i="0" u="none" strike="noStrike" kern="0" cap="none" spc="0" normalizeH="0" baseline="0" noProof="0" dirty="0" smtClean="0">
                <a:ln>
                  <a:noFill/>
                </a:ln>
                <a:solidFill>
                  <a:schemeClr val="tx2"/>
                </a:solidFill>
                <a:effectLst/>
                <a:uLnTx/>
                <a:uFillTx/>
                <a:latin typeface="+mn-lt"/>
                <a:ea typeface="+mn-ea"/>
              </a:rPr>
              <a:t>的根结点就是</a:t>
            </a:r>
            <a:r>
              <a:rPr kumimoji="1" lang="en-US" altLang="zh-CN" sz="2800" i="0" u="none" strike="noStrike" kern="0" cap="none" spc="0" normalizeH="0" baseline="0" noProof="0" dirty="0" smtClean="0">
                <a:ln>
                  <a:noFill/>
                </a:ln>
                <a:solidFill>
                  <a:schemeClr val="tx2"/>
                </a:solidFill>
                <a:effectLst/>
                <a:uLnTx/>
                <a:uFillTx/>
                <a:latin typeface="+mn-lt"/>
                <a:ea typeface="+mn-ea"/>
              </a:rPr>
              <a:t>T</a:t>
            </a:r>
            <a:r>
              <a:rPr kumimoji="1" lang="en-US" altLang="zh-CN" sz="2800" i="0" u="none" strike="noStrike" kern="0" cap="none" spc="0" normalizeH="0" baseline="-25000" noProof="0" dirty="0" smtClean="0">
                <a:ln>
                  <a:noFill/>
                </a:ln>
                <a:solidFill>
                  <a:schemeClr val="tx2"/>
                </a:solidFill>
                <a:effectLst/>
                <a:uLnTx/>
                <a:uFillTx/>
                <a:latin typeface="+mn-lt"/>
                <a:ea typeface="+mn-ea"/>
              </a:rPr>
              <a:t>0</a:t>
            </a:r>
            <a:r>
              <a:rPr kumimoji="1" lang="zh-CN" altLang="en-US" sz="2800" i="0" u="none" strike="noStrike" kern="0" cap="none" spc="0" normalizeH="0" baseline="0" noProof="0" dirty="0" smtClean="0">
                <a:ln>
                  <a:noFill/>
                </a:ln>
                <a:solidFill>
                  <a:schemeClr val="tx2"/>
                </a:solidFill>
                <a:effectLst/>
                <a:uLnTx/>
                <a:uFillTx/>
                <a:latin typeface="+mn-lt"/>
                <a:ea typeface="+mn-ea"/>
              </a:rPr>
              <a:t>的根结点；</a:t>
            </a:r>
            <a:r>
              <a:rPr kumimoji="1" lang="en-US" altLang="zh-CN" sz="2800" i="0" u="none" strike="noStrike" kern="0" cap="none" spc="0" normalizeH="0" baseline="0" noProof="0" dirty="0" smtClean="0">
                <a:ln>
                  <a:noFill/>
                </a:ln>
                <a:solidFill>
                  <a:schemeClr val="tx2"/>
                </a:solidFill>
                <a:effectLst/>
                <a:uLnTx/>
                <a:uFillTx/>
                <a:latin typeface="+mn-lt"/>
                <a:ea typeface="+mn-ea"/>
              </a:rPr>
              <a:t>β(T)</a:t>
            </a:r>
            <a:r>
              <a:rPr kumimoji="1" lang="zh-CN" altLang="en-US" sz="2800" i="0" u="none" strike="noStrike" kern="0" cap="none" spc="0" normalizeH="0" baseline="0" noProof="0" dirty="0" smtClean="0">
                <a:ln>
                  <a:noFill/>
                </a:ln>
                <a:solidFill>
                  <a:schemeClr val="tx2"/>
                </a:solidFill>
                <a:effectLst/>
                <a:uLnTx/>
                <a:uFillTx/>
                <a:latin typeface="+mn-lt"/>
                <a:ea typeface="+mn-ea"/>
              </a:rPr>
              <a:t>的根结点的左子树是</a:t>
            </a:r>
            <a:r>
              <a:rPr kumimoji="1" lang="en-US" altLang="zh-CN" sz="2800" i="0" u="none" strike="noStrike" kern="0" cap="none" spc="0" normalizeH="0" baseline="0" noProof="0" dirty="0" smtClean="0">
                <a:ln>
                  <a:noFill/>
                </a:ln>
                <a:solidFill>
                  <a:schemeClr val="tx2"/>
                </a:solidFill>
                <a:effectLst/>
                <a:uLnTx/>
                <a:uFillTx/>
                <a:latin typeface="+mn-lt"/>
                <a:ea typeface="+mn-ea"/>
              </a:rPr>
              <a:t>β(A</a:t>
            </a:r>
            <a:r>
              <a:rPr kumimoji="1" lang="en-US" altLang="zh-CN" sz="2800" i="0" u="none" strike="noStrike" kern="0" cap="none" spc="0" normalizeH="0" baseline="-25000" noProof="0" dirty="0" smtClean="0">
                <a:ln>
                  <a:noFill/>
                </a:ln>
                <a:solidFill>
                  <a:schemeClr val="tx2"/>
                </a:solidFill>
                <a:effectLst/>
                <a:uLnTx/>
                <a:uFillTx/>
                <a:latin typeface="+mn-lt"/>
                <a:ea typeface="+mn-ea"/>
              </a:rPr>
              <a:t>0</a:t>
            </a:r>
            <a:r>
              <a:rPr kumimoji="1" lang="en-US" altLang="zh-CN" sz="2800" i="0" u="none" strike="noStrike" kern="0" cap="none" spc="0" normalizeH="0" baseline="0" noProof="0" dirty="0" smtClean="0">
                <a:ln>
                  <a:noFill/>
                </a:ln>
                <a:solidFill>
                  <a:schemeClr val="tx2"/>
                </a:solidFill>
                <a:effectLst/>
                <a:uLnTx/>
                <a:uFillTx/>
                <a:latin typeface="+mn-lt"/>
                <a:ea typeface="+mn-ea"/>
              </a:rPr>
              <a:t>, A</a:t>
            </a:r>
            <a:r>
              <a:rPr kumimoji="1" lang="en-US" altLang="zh-CN" sz="2800" i="0" u="none" strike="noStrike" kern="0" cap="none" spc="0" normalizeH="0" baseline="-25000" noProof="0" dirty="0" smtClean="0">
                <a:ln>
                  <a:noFill/>
                </a:ln>
                <a:solidFill>
                  <a:schemeClr val="tx2"/>
                </a:solidFill>
                <a:effectLst/>
                <a:uLnTx/>
                <a:uFillTx/>
                <a:latin typeface="+mn-lt"/>
                <a:ea typeface="+mn-ea"/>
              </a:rPr>
              <a:t>1</a:t>
            </a:r>
            <a:r>
              <a:rPr kumimoji="1" lang="en-US" altLang="zh-CN" sz="2800" i="0" u="none" strike="noStrike" kern="0" cap="none" spc="0" normalizeH="0" baseline="0" noProof="0" dirty="0" smtClean="0">
                <a:ln>
                  <a:noFill/>
                </a:ln>
                <a:solidFill>
                  <a:schemeClr val="tx2"/>
                </a:solidFill>
                <a:effectLst/>
                <a:uLnTx/>
                <a:uFillTx/>
                <a:latin typeface="+mn-lt"/>
                <a:ea typeface="+mn-ea"/>
              </a:rPr>
              <a:t>, …, A</a:t>
            </a:r>
            <a:r>
              <a:rPr kumimoji="1" lang="en-US" altLang="zh-CN" sz="2800" i="0" u="none" strike="noStrike" kern="0" cap="none" spc="0" normalizeH="0" baseline="-25000" noProof="0" dirty="0" smtClean="0">
                <a:ln>
                  <a:noFill/>
                </a:ln>
                <a:solidFill>
                  <a:schemeClr val="tx2"/>
                </a:solidFill>
                <a:effectLst/>
                <a:uLnTx/>
                <a:uFillTx/>
                <a:latin typeface="+mn-lt"/>
                <a:ea typeface="+mn-ea"/>
              </a:rPr>
              <a:t>r-1</a:t>
            </a:r>
            <a:r>
              <a:rPr kumimoji="1" lang="en-US" altLang="zh-CN" sz="2800" i="0" u="none" strike="noStrike" kern="0" cap="none" spc="0" normalizeH="0" baseline="0" noProof="0" dirty="0" smtClean="0">
                <a:ln>
                  <a:noFill/>
                </a:ln>
                <a:solidFill>
                  <a:schemeClr val="tx2"/>
                </a:solidFill>
                <a:effectLst/>
                <a:uLnTx/>
                <a:uFillTx/>
                <a:latin typeface="+mn-lt"/>
                <a:ea typeface="+mn-ea"/>
              </a:rPr>
              <a:t>)</a:t>
            </a:r>
            <a:r>
              <a:rPr kumimoji="1" lang="zh-CN" altLang="en-US" sz="2800" i="0" u="none" strike="noStrike" kern="0" cap="none" spc="0" normalizeH="0" baseline="0" noProof="0" dirty="0" smtClean="0">
                <a:ln>
                  <a:noFill/>
                </a:ln>
                <a:solidFill>
                  <a:schemeClr val="tx2"/>
                </a:solidFill>
                <a:effectLst/>
                <a:uLnTx/>
                <a:uFillTx/>
                <a:latin typeface="+mn-lt"/>
                <a:ea typeface="+mn-ea"/>
              </a:rPr>
              <a:t>，其中</a:t>
            </a:r>
            <a:r>
              <a:rPr kumimoji="1" lang="en-US" altLang="zh-CN" sz="2800" i="0" u="none" strike="noStrike" kern="0" cap="none" spc="0" normalizeH="0" baseline="0" noProof="0" dirty="0" smtClean="0">
                <a:ln>
                  <a:noFill/>
                </a:ln>
                <a:solidFill>
                  <a:schemeClr val="tx2"/>
                </a:solidFill>
                <a:effectLst/>
                <a:uLnTx/>
                <a:uFillTx/>
                <a:latin typeface="+mn-lt"/>
                <a:ea typeface="+mn-ea"/>
              </a:rPr>
              <a:t>(A</a:t>
            </a:r>
            <a:r>
              <a:rPr kumimoji="1" lang="en-US" altLang="zh-CN" sz="2800" i="0" u="none" strike="noStrike" kern="0" cap="none" spc="0" normalizeH="0" baseline="-25000" noProof="0" dirty="0" smtClean="0">
                <a:ln>
                  <a:noFill/>
                </a:ln>
                <a:solidFill>
                  <a:schemeClr val="tx2"/>
                </a:solidFill>
                <a:effectLst/>
                <a:uLnTx/>
                <a:uFillTx/>
                <a:latin typeface="+mn-lt"/>
                <a:ea typeface="+mn-ea"/>
              </a:rPr>
              <a:t>0</a:t>
            </a:r>
            <a:r>
              <a:rPr kumimoji="1" lang="en-US" altLang="zh-CN" sz="2800" i="0" u="none" strike="noStrike" kern="0" cap="none" spc="0" normalizeH="0" baseline="0" noProof="0" dirty="0" smtClean="0">
                <a:ln>
                  <a:noFill/>
                </a:ln>
                <a:solidFill>
                  <a:schemeClr val="tx2"/>
                </a:solidFill>
                <a:effectLst/>
                <a:uLnTx/>
                <a:uFillTx/>
                <a:latin typeface="+mn-lt"/>
                <a:ea typeface="+mn-ea"/>
              </a:rPr>
              <a:t>, A</a:t>
            </a:r>
            <a:r>
              <a:rPr kumimoji="1" lang="en-US" altLang="zh-CN" sz="2800" i="0" u="none" strike="noStrike" kern="0" cap="none" spc="0" normalizeH="0" baseline="-25000" noProof="0" dirty="0" smtClean="0">
                <a:ln>
                  <a:noFill/>
                </a:ln>
                <a:solidFill>
                  <a:schemeClr val="tx2"/>
                </a:solidFill>
                <a:effectLst/>
                <a:uLnTx/>
                <a:uFillTx/>
                <a:latin typeface="+mn-lt"/>
                <a:ea typeface="+mn-ea"/>
              </a:rPr>
              <a:t>1</a:t>
            </a:r>
            <a:r>
              <a:rPr kumimoji="1" lang="en-US" altLang="zh-CN" sz="2800" i="0" u="none" strike="noStrike" kern="0" cap="none" spc="0" normalizeH="0" baseline="0" noProof="0" dirty="0" smtClean="0">
                <a:ln>
                  <a:noFill/>
                </a:ln>
                <a:solidFill>
                  <a:schemeClr val="tx2"/>
                </a:solidFill>
                <a:effectLst/>
                <a:uLnTx/>
                <a:uFillTx/>
                <a:latin typeface="+mn-lt"/>
                <a:ea typeface="+mn-ea"/>
              </a:rPr>
              <a:t>, …, A</a:t>
            </a:r>
            <a:r>
              <a:rPr kumimoji="1" lang="en-US" altLang="zh-CN" sz="2800" i="0" u="none" strike="noStrike" kern="0" cap="none" spc="0" normalizeH="0" baseline="-25000" noProof="0" dirty="0" smtClean="0">
                <a:ln>
                  <a:noFill/>
                </a:ln>
                <a:solidFill>
                  <a:schemeClr val="tx2"/>
                </a:solidFill>
                <a:effectLst/>
                <a:uLnTx/>
                <a:uFillTx/>
                <a:latin typeface="+mn-lt"/>
                <a:ea typeface="+mn-ea"/>
              </a:rPr>
              <a:t>r-1</a:t>
            </a:r>
            <a:r>
              <a:rPr lang="en-US" altLang="zh-CN" sz="2800" i="0" kern="0" dirty="0" smtClean="0">
                <a:solidFill>
                  <a:schemeClr val="tx2"/>
                </a:solidFill>
              </a:rPr>
              <a:t>)</a:t>
            </a:r>
            <a:r>
              <a:rPr kumimoji="1" lang="zh-CN" altLang="en-US" sz="2800" i="0" u="none" strike="noStrike" kern="0" cap="none" spc="0" normalizeH="0" baseline="0" noProof="0" dirty="0" smtClean="0">
                <a:ln>
                  <a:noFill/>
                </a:ln>
                <a:solidFill>
                  <a:schemeClr val="tx2"/>
                </a:solidFill>
                <a:effectLst/>
                <a:uLnTx/>
                <a:uFillTx/>
                <a:latin typeface="+mn-lt"/>
                <a:ea typeface="+mn-ea"/>
              </a:rPr>
              <a:t>是</a:t>
            </a:r>
            <a:r>
              <a:rPr kumimoji="1" lang="en-US" altLang="zh-CN" sz="2800" i="0" u="none" strike="noStrike" kern="0" cap="none" spc="0" normalizeH="0" baseline="0" noProof="0" dirty="0" smtClean="0">
                <a:ln>
                  <a:noFill/>
                </a:ln>
                <a:solidFill>
                  <a:schemeClr val="tx2"/>
                </a:solidFill>
                <a:effectLst/>
                <a:uLnTx/>
                <a:uFillTx/>
                <a:latin typeface="+mn-lt"/>
                <a:ea typeface="+mn-ea"/>
              </a:rPr>
              <a:t>T</a:t>
            </a:r>
            <a:r>
              <a:rPr kumimoji="1" lang="en-US" altLang="zh-CN" sz="2800" i="0" u="none" strike="noStrike" kern="0" cap="none" spc="0" normalizeH="0" baseline="-25000" noProof="0" dirty="0" smtClean="0">
                <a:ln>
                  <a:noFill/>
                </a:ln>
                <a:solidFill>
                  <a:schemeClr val="tx2"/>
                </a:solidFill>
                <a:effectLst/>
                <a:uLnTx/>
                <a:uFillTx/>
                <a:latin typeface="+mn-lt"/>
                <a:ea typeface="+mn-ea"/>
              </a:rPr>
              <a:t>0</a:t>
            </a:r>
            <a:r>
              <a:rPr kumimoji="1" lang="zh-CN" altLang="en-US" sz="2800" i="0" u="none" strike="noStrike" kern="0" cap="none" spc="0" normalizeH="0" baseline="0" noProof="0" dirty="0" smtClean="0">
                <a:ln>
                  <a:noFill/>
                </a:ln>
                <a:solidFill>
                  <a:schemeClr val="tx2"/>
                </a:solidFill>
                <a:effectLst/>
                <a:uLnTx/>
                <a:uFillTx/>
                <a:latin typeface="+mn-lt"/>
                <a:ea typeface="+mn-ea"/>
              </a:rPr>
              <a:t>的根结点的子树；</a:t>
            </a:r>
            <a:r>
              <a:rPr kumimoji="1" lang="en-US" altLang="zh-CN" sz="2800" i="0" u="none" strike="noStrike" kern="0" cap="none" spc="0" normalizeH="0" baseline="0" noProof="0" dirty="0" smtClean="0">
                <a:ln>
                  <a:noFill/>
                </a:ln>
                <a:solidFill>
                  <a:schemeClr val="tx2"/>
                </a:solidFill>
                <a:effectLst/>
                <a:uLnTx/>
                <a:uFillTx/>
                <a:latin typeface="+mn-lt"/>
                <a:ea typeface="+mn-ea"/>
              </a:rPr>
              <a:t>β(T)</a:t>
            </a:r>
            <a:r>
              <a:rPr kumimoji="1" lang="zh-CN" altLang="en-US" sz="2800" i="0" u="none" strike="noStrike" kern="0" cap="none" spc="0" normalizeH="0" baseline="0" noProof="0" dirty="0" smtClean="0">
                <a:ln>
                  <a:noFill/>
                </a:ln>
                <a:solidFill>
                  <a:schemeClr val="tx2"/>
                </a:solidFill>
                <a:effectLst/>
                <a:uLnTx/>
                <a:uFillTx/>
                <a:latin typeface="+mn-lt"/>
                <a:ea typeface="+mn-ea"/>
              </a:rPr>
              <a:t>的根结点的右子树是</a:t>
            </a:r>
            <a:r>
              <a:rPr kumimoji="1" lang="en-US" altLang="zh-CN" sz="2800" i="0" u="none" strike="noStrike" kern="0" cap="none" spc="0" normalizeH="0" baseline="0" noProof="0" dirty="0" smtClean="0">
                <a:ln>
                  <a:noFill/>
                </a:ln>
                <a:solidFill>
                  <a:schemeClr val="tx2"/>
                </a:solidFill>
                <a:effectLst/>
                <a:uLnTx/>
                <a:uFillTx/>
                <a:latin typeface="+mn-lt"/>
                <a:ea typeface="+mn-ea"/>
              </a:rPr>
              <a:t>β(T</a:t>
            </a:r>
            <a:r>
              <a:rPr kumimoji="1" lang="en-US" altLang="zh-CN" sz="2800" i="0" u="none" strike="noStrike" kern="0" cap="none" spc="0" normalizeH="0" baseline="-25000" noProof="0" dirty="0" smtClean="0">
                <a:ln>
                  <a:noFill/>
                </a:ln>
                <a:solidFill>
                  <a:schemeClr val="tx2"/>
                </a:solidFill>
                <a:effectLst/>
                <a:uLnTx/>
                <a:uFillTx/>
                <a:latin typeface="+mn-lt"/>
                <a:ea typeface="+mn-ea"/>
              </a:rPr>
              <a:t>1</a:t>
            </a:r>
            <a:r>
              <a:rPr kumimoji="1" lang="en-US" altLang="zh-CN" sz="2800" i="0" u="none" strike="noStrike" kern="0" cap="none" spc="0" normalizeH="0" baseline="0" noProof="0" dirty="0" smtClean="0">
                <a:ln>
                  <a:noFill/>
                </a:ln>
                <a:solidFill>
                  <a:schemeClr val="tx2"/>
                </a:solidFill>
                <a:effectLst/>
                <a:uLnTx/>
                <a:uFillTx/>
                <a:latin typeface="+mn-lt"/>
                <a:ea typeface="+mn-ea"/>
              </a:rPr>
              <a:t>, …, T</a:t>
            </a:r>
            <a:r>
              <a:rPr kumimoji="1" lang="en-US" altLang="zh-CN" sz="2800" i="0" u="none" strike="noStrike" kern="0" cap="none" spc="0" normalizeH="0" baseline="-25000" noProof="0" dirty="0" smtClean="0">
                <a:ln>
                  <a:noFill/>
                </a:ln>
                <a:solidFill>
                  <a:schemeClr val="tx2"/>
                </a:solidFill>
                <a:effectLst/>
                <a:uLnTx/>
                <a:uFillTx/>
                <a:latin typeface="+mn-lt"/>
                <a:ea typeface="+mn-ea"/>
              </a:rPr>
              <a:t>m-1</a:t>
            </a:r>
            <a:r>
              <a:rPr kumimoji="1" lang="en-US" altLang="zh-CN" sz="2800" i="0" u="none" strike="noStrike" kern="0" cap="none" spc="0" normalizeH="0" baseline="0" noProof="0" dirty="0" smtClean="0">
                <a:ln>
                  <a:noFill/>
                </a:ln>
                <a:solidFill>
                  <a:schemeClr val="tx2"/>
                </a:solidFill>
                <a:effectLst/>
                <a:uLnTx/>
                <a:uFillTx/>
                <a:latin typeface="+mn-lt"/>
                <a:ea typeface="+mn-ea"/>
              </a:rPr>
              <a:t>)</a:t>
            </a:r>
            <a:r>
              <a:rPr kumimoji="1" lang="zh-CN" altLang="en-US" sz="2800" i="0" u="none" strike="noStrike" kern="0" cap="none" spc="0" normalizeH="0" baseline="0" noProof="0" dirty="0" smtClean="0">
                <a:ln>
                  <a:noFill/>
                </a:ln>
                <a:solidFill>
                  <a:schemeClr val="tx2"/>
                </a:solidFill>
                <a:effectLst/>
                <a:uLnTx/>
                <a:uFillTx/>
                <a:latin typeface="+mn-lt"/>
                <a:ea typeface="+mn-ea"/>
              </a:rPr>
              <a:t>。</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上述转换算法的逆转换可以把</a:t>
            </a:r>
            <a:r>
              <a:rPr kumimoji="1" lang="en-US" altLang="zh-CN" sz="3200" i="0" u="none" strike="noStrike" kern="0" cap="none" spc="0" normalizeH="0" baseline="0" noProof="0" dirty="0" smtClean="0">
                <a:ln>
                  <a:noFill/>
                </a:ln>
                <a:solidFill>
                  <a:schemeClr val="accent2"/>
                </a:solidFill>
                <a:effectLst/>
                <a:uLnTx/>
                <a:uFillTx/>
                <a:latin typeface="+mn-lt"/>
                <a:ea typeface="+mn-ea"/>
                <a:cs typeface="+mn-cs"/>
              </a:rPr>
              <a:t>T</a:t>
            </a:r>
            <a:r>
              <a:rPr kumimoji="1" lang="en-US" altLang="zh-CN" sz="3200" i="0" u="none" strike="noStrike" kern="0" cap="none" spc="0" normalizeH="0" baseline="-25000" noProof="0" dirty="0" smtClean="0">
                <a:ln>
                  <a:noFill/>
                </a:ln>
                <a:solidFill>
                  <a:schemeClr val="accent2"/>
                </a:solidFill>
                <a:effectLst/>
                <a:uLnTx/>
                <a:uFillTx/>
                <a:latin typeface="+mn-lt"/>
                <a:ea typeface="+mn-ea"/>
                <a:cs typeface="+mn-cs"/>
              </a:rPr>
              <a:t>2</a:t>
            </a:r>
            <a:r>
              <a:rPr kumimoji="1" lang="zh-CN" altLang="en-US" sz="3200" i="0" u="none" strike="noStrike" kern="0" cap="none" spc="0" normalizeH="0" baseline="0" noProof="0" dirty="0" smtClean="0">
                <a:ln>
                  <a:noFill/>
                </a:ln>
                <a:solidFill>
                  <a:schemeClr val="accent2"/>
                </a:solidFill>
                <a:effectLst/>
                <a:uLnTx/>
                <a:uFillTx/>
                <a:latin typeface="+mn-lt"/>
                <a:ea typeface="+mn-ea"/>
                <a:cs typeface="+mn-cs"/>
              </a:rPr>
              <a:t>转换回相应的森林。</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244" name="Rectangle 4"/>
          <p:cNvSpPr>
            <a:spLocks noChangeArrowheads="1"/>
          </p:cNvSpPr>
          <p:nvPr/>
        </p:nvSpPr>
        <p:spPr bwMode="auto">
          <a:xfrm>
            <a:off x="428625" y="571500"/>
            <a:ext cx="8175823" cy="6000750"/>
          </a:xfrm>
          <a:prstGeom prst="rect">
            <a:avLst/>
          </a:prstGeom>
          <a:noFill/>
          <a:ln w="9525">
            <a:noFill/>
            <a:miter lim="800000"/>
            <a:headEnd/>
            <a:tailEnd/>
          </a:ln>
          <a:effectLst/>
        </p:spPr>
        <p:txBody>
          <a:bodyPr lIns="90022" tIns="45011" rIns="90022" bIns="45011"/>
          <a:lstStyle/>
          <a:p>
            <a:pPr marL="342900" indent="-342900" algn="just">
              <a:spcBef>
                <a:spcPct val="20000"/>
              </a:spcBef>
              <a:buClr>
                <a:schemeClr val="tx2"/>
              </a:buClr>
              <a:buFontTx/>
              <a:buChar char="•"/>
              <a:defRPr/>
            </a:pPr>
            <a:r>
              <a:rPr lang="zh-CN" altLang="en-US" sz="2200" i="0" u="sng" dirty="0">
                <a:solidFill>
                  <a:schemeClr val="hlink"/>
                </a:solidFill>
                <a:effectLst>
                  <a:outerShdw blurRad="38100" dist="38100" dir="2700000" algn="tl">
                    <a:srgbClr val="C0C0C0"/>
                  </a:outerShdw>
                </a:effectLst>
                <a:ea typeface="仿宋_GB2312" pitchFamily="49" charset="-122"/>
              </a:rPr>
              <a:t>结点所处层次</a:t>
            </a:r>
            <a:r>
              <a:rPr lang="en-US" altLang="zh-CN" sz="2200" i="0" u="sng" dirty="0">
                <a:solidFill>
                  <a:schemeClr val="hlink"/>
                </a:solidFill>
                <a:effectLst>
                  <a:outerShdw blurRad="38100" dist="38100" dir="2700000" algn="tl">
                    <a:srgbClr val="C0C0C0"/>
                  </a:outerShdw>
                </a:effectLst>
                <a:ea typeface="仿宋_GB2312" pitchFamily="49" charset="-122"/>
              </a:rPr>
              <a:t>(</a:t>
            </a:r>
            <a:r>
              <a:rPr lang="en-US" altLang="zh-CN" sz="2200" u="sng" dirty="0">
                <a:solidFill>
                  <a:srgbClr val="CC3300"/>
                </a:solidFill>
                <a:effectLst>
                  <a:outerShdw blurRad="38100" dist="38100" dir="2700000" algn="tl">
                    <a:srgbClr val="C0C0C0"/>
                  </a:outerShdw>
                </a:effectLst>
                <a:ea typeface="仿宋_GB2312" pitchFamily="49" charset="-122"/>
              </a:rPr>
              <a:t>level</a:t>
            </a:r>
            <a:r>
              <a:rPr lang="en-US" altLang="zh-CN" sz="2200" i="0" u="sng" dirty="0">
                <a:solidFill>
                  <a:schemeClr val="hlink"/>
                </a:solidFill>
                <a:effectLst>
                  <a:outerShdw blurRad="38100" dist="38100" dir="2700000" algn="tl">
                    <a:srgbClr val="C0C0C0"/>
                  </a:outerShdw>
                </a:effectLst>
                <a:ea typeface="仿宋_GB2312" pitchFamily="49" charset="-122"/>
              </a:rPr>
              <a:t>)</a:t>
            </a:r>
            <a:r>
              <a:rPr lang="en-US" altLang="zh-CN" sz="2200" i="0" dirty="0">
                <a:effectLst>
                  <a:outerShdw blurRad="38100" dist="38100" dir="2700000" algn="tl">
                    <a:srgbClr val="C0C0C0"/>
                  </a:outerShdw>
                </a:effectLst>
                <a:ea typeface="仿宋_GB2312" pitchFamily="49" charset="-122"/>
              </a:rPr>
              <a:t>—</a:t>
            </a:r>
            <a:r>
              <a:rPr lang="zh-CN" altLang="en-US" sz="2200" i="0" dirty="0">
                <a:effectLst>
                  <a:outerShdw blurRad="38100" dist="38100" dir="2700000" algn="tl">
                    <a:srgbClr val="C0C0C0"/>
                  </a:outerShdw>
                </a:effectLst>
                <a:ea typeface="仿宋_GB2312" pitchFamily="49" charset="-122"/>
              </a:rPr>
              <a:t>简称结点层次，即从根到该结点所经路径上的分支条数</a:t>
            </a:r>
            <a:r>
              <a:rPr lang="zh-CN" altLang="en-US" sz="2200" i="0" dirty="0">
                <a:solidFill>
                  <a:srgbClr val="008000"/>
                </a:solidFill>
                <a:effectLst>
                  <a:outerShdw blurRad="38100" dist="38100" dir="2700000" algn="tl">
                    <a:srgbClr val="C0C0C0"/>
                  </a:outerShdw>
                </a:effectLst>
                <a:ea typeface="仿宋_GB2312" pitchFamily="49" charset="-122"/>
              </a:rPr>
              <a:t>。（树中任一结点的层次为其双亲结点层次加</a:t>
            </a:r>
            <a:r>
              <a:rPr lang="en-US" altLang="zh-CN" sz="2200" i="0" dirty="0">
                <a:solidFill>
                  <a:schemeClr val="tx2"/>
                </a:solidFill>
                <a:effectLst>
                  <a:outerShdw blurRad="38100" dist="38100" dir="2700000" algn="tl">
                    <a:srgbClr val="C0C0C0"/>
                  </a:outerShdw>
                </a:effectLst>
                <a:ea typeface="仿宋_GB2312" pitchFamily="49" charset="-122"/>
              </a:rPr>
              <a:t>1</a:t>
            </a:r>
            <a:r>
              <a:rPr lang="zh-CN" altLang="en-US" sz="2200" i="0" dirty="0">
                <a:solidFill>
                  <a:srgbClr val="008000"/>
                </a:solidFill>
                <a:effectLst>
                  <a:outerShdw blurRad="38100" dist="38100" dir="2700000" algn="tl">
                    <a:srgbClr val="C0C0C0"/>
                  </a:outerShdw>
                </a:effectLst>
                <a:ea typeface="仿宋_GB2312" pitchFamily="49" charset="-122"/>
              </a:rPr>
              <a:t>）</a:t>
            </a:r>
          </a:p>
          <a:p>
            <a:pPr marL="342900" indent="-342900" algn="just">
              <a:spcBef>
                <a:spcPct val="20000"/>
              </a:spcBef>
              <a:buClr>
                <a:schemeClr val="tx2"/>
              </a:buClr>
              <a:buFontTx/>
              <a:buChar char="•"/>
              <a:defRPr/>
            </a:pPr>
            <a:r>
              <a:rPr lang="zh-CN" altLang="en-US" sz="2200" i="0" u="sng" dirty="0">
                <a:solidFill>
                  <a:schemeClr val="hlink"/>
                </a:solidFill>
                <a:effectLst>
                  <a:outerShdw blurRad="38100" dist="38100" dir="2700000" algn="tl">
                    <a:srgbClr val="C0C0C0"/>
                  </a:outerShdw>
                </a:effectLst>
                <a:ea typeface="仿宋_GB2312" pitchFamily="49" charset="-122"/>
              </a:rPr>
              <a:t>树的深度</a:t>
            </a:r>
            <a:r>
              <a:rPr lang="en-US" altLang="zh-CN" sz="2200" i="0" u="sng" dirty="0">
                <a:solidFill>
                  <a:schemeClr val="hlink"/>
                </a:solidFill>
                <a:effectLst>
                  <a:outerShdw blurRad="38100" dist="38100" dir="2700000" algn="tl">
                    <a:srgbClr val="C0C0C0"/>
                  </a:outerShdw>
                </a:effectLst>
                <a:ea typeface="仿宋_GB2312" pitchFamily="49" charset="-122"/>
              </a:rPr>
              <a:t>(</a:t>
            </a:r>
            <a:r>
              <a:rPr lang="en-US" altLang="zh-CN" sz="2200" u="sng" dirty="0">
                <a:solidFill>
                  <a:srgbClr val="CC3300"/>
                </a:solidFill>
                <a:effectLst>
                  <a:outerShdw blurRad="38100" dist="38100" dir="2700000" algn="tl">
                    <a:srgbClr val="C0C0C0"/>
                  </a:outerShdw>
                </a:effectLst>
                <a:ea typeface="仿宋_GB2312" pitchFamily="49" charset="-122"/>
              </a:rPr>
              <a:t>depth</a:t>
            </a:r>
            <a:r>
              <a:rPr lang="en-US" altLang="zh-CN" sz="2200" i="0" u="sng" dirty="0">
                <a:solidFill>
                  <a:schemeClr val="hlink"/>
                </a:solidFill>
                <a:effectLst>
                  <a:outerShdw blurRad="38100" dist="38100" dir="2700000" algn="tl">
                    <a:srgbClr val="C0C0C0"/>
                  </a:outerShdw>
                </a:effectLst>
                <a:ea typeface="仿宋_GB2312" pitchFamily="49" charset="-122"/>
              </a:rPr>
              <a:t>)</a:t>
            </a:r>
            <a:r>
              <a:rPr lang="en-US" altLang="zh-CN" sz="2200" i="0" dirty="0">
                <a:effectLst>
                  <a:outerShdw blurRad="38100" dist="38100" dir="2700000" algn="tl">
                    <a:srgbClr val="C0C0C0"/>
                  </a:outerShdw>
                </a:effectLst>
                <a:ea typeface="仿宋_GB2312" pitchFamily="49" charset="-122"/>
              </a:rPr>
              <a:t>—</a:t>
            </a:r>
            <a:r>
              <a:rPr lang="zh-CN" altLang="en-US" sz="2200" i="0" dirty="0">
                <a:effectLst>
                  <a:outerShdw blurRad="38100" dist="38100" dir="2700000" algn="tl">
                    <a:srgbClr val="C0C0C0"/>
                  </a:outerShdw>
                </a:effectLst>
                <a:ea typeface="仿宋_GB2312" pitchFamily="49" charset="-122"/>
              </a:rPr>
              <a:t>树中结点所处的最大层次</a:t>
            </a:r>
            <a:r>
              <a:rPr lang="zh-CN" altLang="en-US" sz="2200" i="0" dirty="0">
                <a:solidFill>
                  <a:srgbClr val="008000"/>
                </a:solidFill>
                <a:effectLst>
                  <a:outerShdw blurRad="38100" dist="38100" dir="2700000" algn="tl">
                    <a:srgbClr val="C0C0C0"/>
                  </a:outerShdw>
                </a:effectLst>
                <a:ea typeface="仿宋_GB2312" pitchFamily="49" charset="-122"/>
              </a:rPr>
              <a:t>。（空树深度</a:t>
            </a:r>
            <a:r>
              <a:rPr lang="zh-CN" altLang="en-US" sz="2200" i="0" dirty="0" smtClean="0">
                <a:solidFill>
                  <a:srgbClr val="008000"/>
                </a:solidFill>
                <a:effectLst>
                  <a:outerShdw blurRad="38100" dist="38100" dir="2700000" algn="tl">
                    <a:srgbClr val="C0C0C0"/>
                  </a:outerShdw>
                </a:effectLst>
                <a:ea typeface="仿宋_GB2312" pitchFamily="49" charset="-122"/>
              </a:rPr>
              <a:t>为</a:t>
            </a:r>
            <a:r>
              <a:rPr lang="en-US" altLang="zh-CN" sz="2200" i="0" dirty="0" smtClean="0">
                <a:solidFill>
                  <a:schemeClr val="tx2"/>
                </a:solidFill>
                <a:effectLst>
                  <a:outerShdw blurRad="38100" dist="38100" dir="2700000" algn="tl">
                    <a:srgbClr val="C0C0C0"/>
                  </a:outerShdw>
                </a:effectLst>
                <a:ea typeface="仿宋_GB2312" pitchFamily="49" charset="-122"/>
              </a:rPr>
              <a:t>-1</a:t>
            </a:r>
            <a:r>
              <a:rPr lang="zh-CN" altLang="en-US" sz="2200" i="0" dirty="0" smtClean="0">
                <a:solidFill>
                  <a:srgbClr val="008000"/>
                </a:solidFill>
                <a:effectLst>
                  <a:outerShdw blurRad="38100" dist="38100" dir="2700000" algn="tl">
                    <a:srgbClr val="C0C0C0"/>
                  </a:outerShdw>
                </a:effectLst>
                <a:ea typeface="仿宋_GB2312" pitchFamily="49" charset="-122"/>
              </a:rPr>
              <a:t>，</a:t>
            </a:r>
            <a:r>
              <a:rPr lang="zh-CN" altLang="en-US" sz="2200" i="0" dirty="0">
                <a:solidFill>
                  <a:srgbClr val="008000"/>
                </a:solidFill>
                <a:effectLst>
                  <a:outerShdw blurRad="38100" dist="38100" dir="2700000" algn="tl">
                    <a:srgbClr val="C0C0C0"/>
                  </a:outerShdw>
                </a:effectLst>
                <a:ea typeface="仿宋_GB2312" pitchFamily="49" charset="-122"/>
              </a:rPr>
              <a:t>只有一个根结点的树的深度</a:t>
            </a:r>
            <a:r>
              <a:rPr lang="zh-CN" altLang="en-US" sz="2200" i="0" dirty="0" smtClean="0">
                <a:solidFill>
                  <a:srgbClr val="008000"/>
                </a:solidFill>
                <a:effectLst>
                  <a:outerShdw blurRad="38100" dist="38100" dir="2700000" algn="tl">
                    <a:srgbClr val="C0C0C0"/>
                  </a:outerShdw>
                </a:effectLst>
                <a:ea typeface="仿宋_GB2312" pitchFamily="49" charset="-122"/>
              </a:rPr>
              <a:t>为</a:t>
            </a:r>
            <a:r>
              <a:rPr lang="en-US" altLang="zh-CN" sz="2200" i="0" dirty="0" smtClean="0">
                <a:solidFill>
                  <a:schemeClr val="tx2"/>
                </a:solidFill>
                <a:effectLst>
                  <a:outerShdw blurRad="38100" dist="38100" dir="2700000" algn="tl">
                    <a:srgbClr val="C0C0C0"/>
                  </a:outerShdw>
                </a:effectLst>
                <a:ea typeface="仿宋_GB2312" pitchFamily="49" charset="-122"/>
              </a:rPr>
              <a:t>0</a:t>
            </a:r>
            <a:r>
              <a:rPr lang="zh-CN" altLang="en-US" sz="2200" i="0" dirty="0" smtClean="0">
                <a:solidFill>
                  <a:srgbClr val="008000"/>
                </a:solidFill>
                <a:effectLst>
                  <a:outerShdw blurRad="38100" dist="38100" dir="2700000" algn="tl">
                    <a:srgbClr val="C0C0C0"/>
                  </a:outerShdw>
                </a:effectLst>
                <a:ea typeface="仿宋_GB2312" pitchFamily="49" charset="-122"/>
              </a:rPr>
              <a:t>）</a:t>
            </a:r>
            <a:endParaRPr lang="zh-CN" altLang="en-US" sz="2200" i="0" dirty="0">
              <a:effectLst>
                <a:outerShdw blurRad="38100" dist="38100" dir="2700000" algn="tl">
                  <a:srgbClr val="C0C0C0"/>
                </a:outerShdw>
              </a:effectLst>
              <a:ea typeface="仿宋_GB2312" pitchFamily="49" charset="-122"/>
            </a:endParaRPr>
          </a:p>
          <a:p>
            <a:pPr marL="342900" indent="-342900" algn="just">
              <a:spcBef>
                <a:spcPct val="20000"/>
              </a:spcBef>
              <a:buClr>
                <a:schemeClr val="tx2"/>
              </a:buClr>
              <a:buFontTx/>
              <a:buChar char="•"/>
              <a:defRPr/>
            </a:pPr>
            <a:r>
              <a:rPr lang="zh-CN" altLang="en-US" sz="2200" i="0" u="sng" dirty="0">
                <a:solidFill>
                  <a:schemeClr val="hlink"/>
                </a:solidFill>
                <a:effectLst>
                  <a:outerShdw blurRad="38100" dist="38100" dir="2700000" algn="tl">
                    <a:srgbClr val="C0C0C0"/>
                  </a:outerShdw>
                </a:effectLst>
                <a:ea typeface="仿宋_GB2312" pitchFamily="49" charset="-122"/>
              </a:rPr>
              <a:t>树的高度</a:t>
            </a:r>
            <a:r>
              <a:rPr lang="en-US" altLang="zh-CN" sz="2200" i="0" u="sng" dirty="0">
                <a:solidFill>
                  <a:schemeClr val="hlink"/>
                </a:solidFill>
                <a:effectLst>
                  <a:outerShdw blurRad="38100" dist="38100" dir="2700000" algn="tl">
                    <a:srgbClr val="C0C0C0"/>
                  </a:outerShdw>
                </a:effectLst>
                <a:ea typeface="仿宋_GB2312" pitchFamily="49" charset="-122"/>
              </a:rPr>
              <a:t>(</a:t>
            </a:r>
            <a:r>
              <a:rPr lang="en-US" altLang="zh-CN" sz="2200" u="sng" dirty="0">
                <a:solidFill>
                  <a:srgbClr val="CC3300"/>
                </a:solidFill>
                <a:effectLst>
                  <a:outerShdw blurRad="38100" dist="38100" dir="2700000" algn="tl">
                    <a:srgbClr val="C0C0C0"/>
                  </a:outerShdw>
                </a:effectLst>
                <a:ea typeface="仿宋_GB2312" pitchFamily="49" charset="-122"/>
              </a:rPr>
              <a:t>height</a:t>
            </a:r>
            <a:r>
              <a:rPr lang="en-US" altLang="zh-CN" sz="2200" i="0" u="sng" dirty="0">
                <a:solidFill>
                  <a:schemeClr val="hlink"/>
                </a:solidFill>
                <a:effectLst>
                  <a:outerShdw blurRad="38100" dist="38100" dir="2700000" algn="tl">
                    <a:srgbClr val="C0C0C0"/>
                  </a:outerShdw>
                </a:effectLst>
                <a:ea typeface="仿宋_GB2312" pitchFamily="49" charset="-122"/>
              </a:rPr>
              <a:t>)</a:t>
            </a:r>
            <a:r>
              <a:rPr lang="en-US" altLang="zh-CN" sz="2200" i="0" dirty="0">
                <a:effectLst>
                  <a:outerShdw blurRad="38100" dist="38100" dir="2700000" algn="tl">
                    <a:srgbClr val="C0C0C0"/>
                  </a:outerShdw>
                </a:effectLst>
                <a:ea typeface="仿宋_GB2312" pitchFamily="49" charset="-122"/>
              </a:rPr>
              <a:t>—</a:t>
            </a:r>
            <a:r>
              <a:rPr lang="zh-CN" altLang="en-US" sz="2200" i="0" dirty="0">
                <a:effectLst>
                  <a:outerShdw blurRad="38100" dist="38100" dir="2700000" algn="tl">
                    <a:srgbClr val="C0C0C0"/>
                  </a:outerShdw>
                </a:effectLst>
                <a:ea typeface="仿宋_GB2312" pitchFamily="49" charset="-122"/>
              </a:rPr>
              <a:t>自下向上定义高度。叶结点高度为</a:t>
            </a:r>
            <a:r>
              <a:rPr lang="en-US" altLang="zh-CN" sz="2200" i="0" dirty="0">
                <a:solidFill>
                  <a:srgbClr val="FF0000"/>
                </a:solidFill>
                <a:effectLst>
                  <a:outerShdw blurRad="38100" dist="38100" dir="2700000" algn="tl">
                    <a:srgbClr val="C0C0C0"/>
                  </a:outerShdw>
                </a:effectLst>
                <a:ea typeface="仿宋_GB2312" pitchFamily="49" charset="-122"/>
              </a:rPr>
              <a:t>1</a:t>
            </a:r>
            <a:r>
              <a:rPr lang="zh-CN" altLang="en-US" sz="2200" i="0" dirty="0">
                <a:effectLst>
                  <a:outerShdw blurRad="38100" dist="38100" dir="2700000" algn="tl">
                    <a:srgbClr val="C0C0C0"/>
                  </a:outerShdw>
                </a:effectLst>
                <a:ea typeface="仿宋_GB2312" pitchFamily="49" charset="-122"/>
              </a:rPr>
              <a:t>，非叶结点高度等于其子女结点高度最大值加</a:t>
            </a:r>
            <a:r>
              <a:rPr lang="en-US" altLang="zh-CN" sz="2200" i="0" dirty="0">
                <a:solidFill>
                  <a:srgbClr val="FF0000"/>
                </a:solidFill>
                <a:effectLst>
                  <a:outerShdw blurRad="38100" dist="38100" dir="2700000" algn="tl">
                    <a:srgbClr val="C0C0C0"/>
                  </a:outerShdw>
                </a:effectLst>
                <a:ea typeface="仿宋_GB2312" pitchFamily="49" charset="-122"/>
              </a:rPr>
              <a:t>1</a:t>
            </a:r>
            <a:r>
              <a:rPr lang="zh-CN" altLang="en-US" sz="2200" i="0" dirty="0">
                <a:effectLst>
                  <a:outerShdw blurRad="38100" dist="38100" dir="2700000" algn="tl">
                    <a:srgbClr val="C0C0C0"/>
                  </a:outerShdw>
                </a:effectLst>
                <a:ea typeface="仿宋_GB2312" pitchFamily="49" charset="-122"/>
              </a:rPr>
              <a:t>。高度与深度计算方向不同，但数值相等。</a:t>
            </a:r>
          </a:p>
          <a:p>
            <a:pPr marL="342900" indent="-342900" algn="just">
              <a:spcBef>
                <a:spcPct val="20000"/>
              </a:spcBef>
              <a:buClr>
                <a:schemeClr val="tx2"/>
              </a:buClr>
              <a:buFontTx/>
              <a:buChar char="•"/>
              <a:defRPr/>
            </a:pPr>
            <a:r>
              <a:rPr lang="zh-CN" altLang="en-US" sz="2200" i="0" u="sng" dirty="0">
                <a:solidFill>
                  <a:schemeClr val="hlink"/>
                </a:solidFill>
                <a:effectLst>
                  <a:outerShdw blurRad="38100" dist="38100" dir="2700000" algn="tl">
                    <a:srgbClr val="C0C0C0"/>
                  </a:outerShdw>
                </a:effectLst>
                <a:ea typeface="仿宋_GB2312" pitchFamily="49" charset="-122"/>
              </a:rPr>
              <a:t>树的度</a:t>
            </a:r>
            <a:r>
              <a:rPr lang="en-US" altLang="zh-CN" sz="2200" i="0" u="sng" dirty="0">
                <a:solidFill>
                  <a:schemeClr val="hlink"/>
                </a:solidFill>
                <a:effectLst>
                  <a:outerShdw blurRad="38100" dist="38100" dir="2700000" algn="tl">
                    <a:srgbClr val="C0C0C0"/>
                  </a:outerShdw>
                </a:effectLst>
                <a:ea typeface="仿宋_GB2312" pitchFamily="49" charset="-122"/>
              </a:rPr>
              <a:t>(</a:t>
            </a:r>
            <a:r>
              <a:rPr lang="en-US" altLang="zh-CN" sz="2200" u="sng" dirty="0">
                <a:solidFill>
                  <a:srgbClr val="CC3300"/>
                </a:solidFill>
                <a:effectLst>
                  <a:outerShdw blurRad="38100" dist="38100" dir="2700000" algn="tl">
                    <a:srgbClr val="C0C0C0"/>
                  </a:outerShdw>
                </a:effectLst>
                <a:ea typeface="仿宋_GB2312" pitchFamily="49" charset="-122"/>
              </a:rPr>
              <a:t>degree</a:t>
            </a:r>
            <a:r>
              <a:rPr lang="en-US" altLang="zh-CN" sz="2200" i="0" u="sng" dirty="0">
                <a:solidFill>
                  <a:schemeClr val="hlink"/>
                </a:solidFill>
                <a:effectLst>
                  <a:outerShdw blurRad="38100" dist="38100" dir="2700000" algn="tl">
                    <a:srgbClr val="C0C0C0"/>
                  </a:outerShdw>
                </a:effectLst>
                <a:ea typeface="仿宋_GB2312" pitchFamily="49" charset="-122"/>
              </a:rPr>
              <a:t>)</a:t>
            </a:r>
            <a:r>
              <a:rPr lang="en-US" altLang="zh-CN" sz="2200" i="0" dirty="0">
                <a:effectLst>
                  <a:outerShdw blurRad="38100" dist="38100" dir="2700000" algn="tl">
                    <a:srgbClr val="C0C0C0"/>
                  </a:outerShdw>
                </a:effectLst>
                <a:ea typeface="仿宋_GB2312" pitchFamily="49" charset="-122"/>
              </a:rPr>
              <a:t>—</a:t>
            </a:r>
            <a:r>
              <a:rPr lang="zh-CN" altLang="en-US" sz="2200" i="0" dirty="0">
                <a:effectLst>
                  <a:outerShdw blurRad="38100" dist="38100" dir="2700000" algn="tl">
                    <a:srgbClr val="C0C0C0"/>
                  </a:outerShdw>
                </a:effectLst>
                <a:ea typeface="仿宋_GB2312" pitchFamily="49" charset="-122"/>
              </a:rPr>
              <a:t>树中结点的度的最大值。</a:t>
            </a:r>
          </a:p>
          <a:p>
            <a:pPr marL="342900" indent="-342900" algn="just">
              <a:spcBef>
                <a:spcPct val="20000"/>
              </a:spcBef>
              <a:buClr>
                <a:schemeClr val="tx2"/>
              </a:buClr>
              <a:buFontTx/>
              <a:buChar char="•"/>
              <a:defRPr/>
            </a:pPr>
            <a:r>
              <a:rPr lang="zh-CN" altLang="en-US" sz="2200" i="0" u="sng" dirty="0">
                <a:solidFill>
                  <a:schemeClr val="hlink"/>
                </a:solidFill>
                <a:effectLst>
                  <a:outerShdw blurRad="38100" dist="38100" dir="2700000" algn="tl">
                    <a:srgbClr val="C0C0C0"/>
                  </a:outerShdw>
                </a:effectLst>
                <a:ea typeface="仿宋_GB2312" pitchFamily="49" charset="-122"/>
              </a:rPr>
              <a:t>有序树</a:t>
            </a:r>
            <a:r>
              <a:rPr lang="en-US" altLang="zh-CN" sz="2200" i="0" dirty="0">
                <a:effectLst>
                  <a:outerShdw blurRad="38100" dist="38100" dir="2700000" algn="tl">
                    <a:srgbClr val="C0C0C0"/>
                  </a:outerShdw>
                </a:effectLst>
                <a:ea typeface="仿宋_GB2312" pitchFamily="49" charset="-122"/>
              </a:rPr>
              <a:t>—</a:t>
            </a:r>
            <a:r>
              <a:rPr lang="zh-CN" altLang="en-US" sz="2200" i="0" dirty="0">
                <a:effectLst>
                  <a:outerShdw blurRad="38100" dist="38100" dir="2700000" algn="tl">
                    <a:srgbClr val="C0C0C0"/>
                  </a:outerShdw>
                </a:effectLst>
                <a:ea typeface="仿宋_GB2312" pitchFamily="49" charset="-122"/>
              </a:rPr>
              <a:t>树中结点的各棵子树</a:t>
            </a:r>
            <a:r>
              <a:rPr lang="en-US" altLang="zh-CN" sz="2200" dirty="0">
                <a:solidFill>
                  <a:schemeClr val="tx2"/>
                </a:solidFill>
                <a:effectLst>
                  <a:outerShdw blurRad="38100" dist="38100" dir="2700000" algn="tl">
                    <a:srgbClr val="C0C0C0"/>
                  </a:outerShdw>
                </a:effectLst>
                <a:ea typeface="仿宋_GB2312" pitchFamily="49" charset="-122"/>
              </a:rPr>
              <a:t>T</a:t>
            </a:r>
            <a:r>
              <a:rPr lang="en-US" altLang="zh-CN" sz="2200" i="0" baseline="-25000" dirty="0">
                <a:solidFill>
                  <a:schemeClr val="tx2"/>
                </a:solidFill>
                <a:effectLst>
                  <a:outerShdw blurRad="38100" dist="38100" dir="2700000" algn="tl">
                    <a:srgbClr val="C0C0C0"/>
                  </a:outerShdw>
                </a:effectLst>
                <a:ea typeface="仿宋_GB2312" pitchFamily="49" charset="-122"/>
              </a:rPr>
              <a:t>0</a:t>
            </a:r>
            <a:r>
              <a:rPr lang="en-US" altLang="zh-CN" sz="2200" i="0" dirty="0">
                <a:solidFill>
                  <a:schemeClr val="tx2"/>
                </a:solidFill>
                <a:effectLst>
                  <a:outerShdw blurRad="38100" dist="38100" dir="2700000" algn="tl">
                    <a:srgbClr val="C0C0C0"/>
                  </a:outerShdw>
                </a:effectLst>
                <a:ea typeface="仿宋_GB2312" pitchFamily="49" charset="-122"/>
              </a:rPr>
              <a:t>, </a:t>
            </a:r>
            <a:r>
              <a:rPr lang="en-US" altLang="zh-CN" sz="2200" dirty="0">
                <a:solidFill>
                  <a:schemeClr val="tx2"/>
                </a:solidFill>
                <a:effectLst>
                  <a:outerShdw blurRad="38100" dist="38100" dir="2700000" algn="tl">
                    <a:srgbClr val="C0C0C0"/>
                  </a:outerShdw>
                </a:effectLst>
                <a:ea typeface="仿宋_GB2312" pitchFamily="49" charset="-122"/>
              </a:rPr>
              <a:t>T</a:t>
            </a:r>
            <a:r>
              <a:rPr lang="en-US" altLang="zh-CN" sz="2200" i="0" baseline="-25000" dirty="0">
                <a:solidFill>
                  <a:schemeClr val="tx2"/>
                </a:solidFill>
                <a:effectLst>
                  <a:outerShdw blurRad="38100" dist="38100" dir="2700000" algn="tl">
                    <a:srgbClr val="C0C0C0"/>
                  </a:outerShdw>
                </a:effectLst>
                <a:ea typeface="仿宋_GB2312" pitchFamily="49" charset="-122"/>
              </a:rPr>
              <a:t>1</a:t>
            </a:r>
            <a:r>
              <a:rPr lang="en-US" altLang="zh-CN" sz="2200" i="0" dirty="0">
                <a:solidFill>
                  <a:schemeClr val="tx2"/>
                </a:solidFill>
                <a:effectLst>
                  <a:outerShdw blurRad="38100" dist="38100" dir="2700000" algn="tl">
                    <a:srgbClr val="C0C0C0"/>
                  </a:outerShdw>
                </a:effectLst>
                <a:ea typeface="仿宋_GB2312" pitchFamily="49" charset="-122"/>
              </a:rPr>
              <a:t>, …</a:t>
            </a:r>
            <a:r>
              <a:rPr lang="zh-CN" altLang="en-US" sz="2200" i="0" dirty="0">
                <a:effectLst>
                  <a:outerShdw blurRad="38100" dist="38100" dir="2700000" algn="tl">
                    <a:srgbClr val="C0C0C0"/>
                  </a:outerShdw>
                </a:effectLst>
                <a:ea typeface="仿宋_GB2312" pitchFamily="49" charset="-122"/>
              </a:rPr>
              <a:t>是有次序的，其中</a:t>
            </a:r>
            <a:r>
              <a:rPr lang="en-US" altLang="zh-CN" sz="2200" dirty="0">
                <a:solidFill>
                  <a:schemeClr val="tx2"/>
                </a:solidFill>
                <a:effectLst>
                  <a:outerShdw blurRad="38100" dist="38100" dir="2700000" algn="tl">
                    <a:srgbClr val="C0C0C0"/>
                  </a:outerShdw>
                </a:effectLst>
                <a:ea typeface="仿宋_GB2312" pitchFamily="49" charset="-122"/>
              </a:rPr>
              <a:t>T</a:t>
            </a:r>
            <a:r>
              <a:rPr lang="en-US" altLang="zh-CN" sz="2200" i="0" baseline="-25000" dirty="0">
                <a:solidFill>
                  <a:schemeClr val="tx2"/>
                </a:solidFill>
                <a:effectLst>
                  <a:outerShdw blurRad="38100" dist="38100" dir="2700000" algn="tl">
                    <a:srgbClr val="C0C0C0"/>
                  </a:outerShdw>
                </a:effectLst>
                <a:ea typeface="仿宋_GB2312" pitchFamily="49" charset="-122"/>
              </a:rPr>
              <a:t>0</a:t>
            </a:r>
            <a:r>
              <a:rPr lang="zh-CN" altLang="en-US" sz="2200" i="0" dirty="0">
                <a:effectLst>
                  <a:outerShdw blurRad="38100" dist="38100" dir="2700000" algn="tl">
                    <a:srgbClr val="C0C0C0"/>
                  </a:outerShdw>
                </a:effectLst>
                <a:ea typeface="仿宋_GB2312" pitchFamily="49" charset="-122"/>
              </a:rPr>
              <a:t>为根的第</a:t>
            </a:r>
            <a:r>
              <a:rPr lang="en-US" altLang="zh-CN" sz="2200" i="0" dirty="0">
                <a:solidFill>
                  <a:schemeClr val="tx2"/>
                </a:solidFill>
                <a:effectLst>
                  <a:outerShdw blurRad="38100" dist="38100" dir="2700000" algn="tl">
                    <a:srgbClr val="C0C0C0"/>
                  </a:outerShdw>
                </a:effectLst>
                <a:ea typeface="仿宋_GB2312" pitchFamily="49" charset="-122"/>
              </a:rPr>
              <a:t>1</a:t>
            </a:r>
            <a:r>
              <a:rPr lang="zh-CN" altLang="en-US" sz="2200" i="0" dirty="0">
                <a:effectLst>
                  <a:outerShdw blurRad="38100" dist="38100" dir="2700000" algn="tl">
                    <a:srgbClr val="C0C0C0"/>
                  </a:outerShdw>
                </a:effectLst>
                <a:ea typeface="仿宋_GB2312" pitchFamily="49" charset="-122"/>
              </a:rPr>
              <a:t>棵子树，</a:t>
            </a:r>
            <a:r>
              <a:rPr lang="en-US" altLang="zh-CN" sz="2200" dirty="0">
                <a:solidFill>
                  <a:schemeClr val="tx2"/>
                </a:solidFill>
                <a:effectLst>
                  <a:outerShdw blurRad="38100" dist="38100" dir="2700000" algn="tl">
                    <a:srgbClr val="C0C0C0"/>
                  </a:outerShdw>
                </a:effectLst>
                <a:ea typeface="仿宋_GB2312" pitchFamily="49" charset="-122"/>
              </a:rPr>
              <a:t>T</a:t>
            </a:r>
            <a:r>
              <a:rPr lang="en-US" altLang="zh-CN" sz="2200" i="0" baseline="-25000" dirty="0">
                <a:solidFill>
                  <a:schemeClr val="tx2"/>
                </a:solidFill>
                <a:effectLst>
                  <a:outerShdw blurRad="38100" dist="38100" dir="2700000" algn="tl">
                    <a:srgbClr val="C0C0C0"/>
                  </a:outerShdw>
                </a:effectLst>
                <a:ea typeface="仿宋_GB2312" pitchFamily="49" charset="-122"/>
              </a:rPr>
              <a:t>1</a:t>
            </a:r>
            <a:r>
              <a:rPr lang="zh-CN" altLang="en-US" sz="2200" i="0" dirty="0">
                <a:effectLst>
                  <a:outerShdw blurRad="38100" dist="38100" dir="2700000" algn="tl">
                    <a:srgbClr val="C0C0C0"/>
                  </a:outerShdw>
                </a:effectLst>
                <a:ea typeface="仿宋_GB2312" pitchFamily="49" charset="-122"/>
              </a:rPr>
              <a:t>为根的第</a:t>
            </a:r>
            <a:r>
              <a:rPr lang="en-US" altLang="zh-CN" sz="2200" i="0" dirty="0">
                <a:solidFill>
                  <a:schemeClr val="tx2"/>
                </a:solidFill>
                <a:effectLst>
                  <a:outerShdw blurRad="38100" dist="38100" dir="2700000" algn="tl">
                    <a:srgbClr val="C0C0C0"/>
                  </a:outerShdw>
                </a:effectLst>
                <a:ea typeface="仿宋_GB2312" pitchFamily="49" charset="-122"/>
              </a:rPr>
              <a:t>2</a:t>
            </a:r>
            <a:r>
              <a:rPr lang="zh-CN" altLang="en-US" sz="2200" i="0" dirty="0">
                <a:effectLst>
                  <a:outerShdw blurRad="38100" dist="38100" dir="2700000" algn="tl">
                    <a:srgbClr val="C0C0C0"/>
                  </a:outerShdw>
                </a:effectLst>
                <a:ea typeface="仿宋_GB2312" pitchFamily="49" charset="-122"/>
              </a:rPr>
              <a:t>棵子树。</a:t>
            </a:r>
          </a:p>
          <a:p>
            <a:pPr marL="342900" indent="-342900" algn="just">
              <a:spcBef>
                <a:spcPct val="20000"/>
              </a:spcBef>
              <a:buClr>
                <a:schemeClr val="tx2"/>
              </a:buClr>
              <a:buFontTx/>
              <a:buChar char="•"/>
              <a:defRPr/>
            </a:pPr>
            <a:r>
              <a:rPr lang="zh-CN" altLang="en-US" sz="2200" i="0" u="sng" dirty="0">
                <a:solidFill>
                  <a:schemeClr val="hlink"/>
                </a:solidFill>
                <a:effectLst>
                  <a:outerShdw blurRad="38100" dist="38100" dir="2700000" algn="tl">
                    <a:srgbClr val="C0C0C0"/>
                  </a:outerShdw>
                </a:effectLst>
                <a:ea typeface="仿宋_GB2312" pitchFamily="49" charset="-122"/>
              </a:rPr>
              <a:t>无序树</a:t>
            </a:r>
            <a:r>
              <a:rPr lang="en-US" altLang="zh-CN" sz="2200" i="0" dirty="0">
                <a:effectLst>
                  <a:outerShdw blurRad="38100" dist="38100" dir="2700000" algn="tl">
                    <a:srgbClr val="C0C0C0"/>
                  </a:outerShdw>
                </a:effectLst>
                <a:ea typeface="仿宋_GB2312" pitchFamily="49" charset="-122"/>
              </a:rPr>
              <a:t>—</a:t>
            </a:r>
            <a:r>
              <a:rPr lang="zh-CN" altLang="en-US" sz="2200" i="0" dirty="0">
                <a:effectLst>
                  <a:outerShdw blurRad="38100" dist="38100" dir="2700000" algn="tl">
                    <a:srgbClr val="C0C0C0"/>
                  </a:outerShdw>
                </a:effectLst>
                <a:ea typeface="仿宋_GB2312" pitchFamily="49" charset="-122"/>
              </a:rPr>
              <a:t>树中结点的各棵子树之间的次序是不重要的，可以互相交换位置。</a:t>
            </a:r>
          </a:p>
          <a:p>
            <a:pPr marL="342900" indent="-342900" algn="just">
              <a:spcBef>
                <a:spcPct val="20000"/>
              </a:spcBef>
              <a:buClr>
                <a:schemeClr val="tx2"/>
              </a:buClr>
              <a:buFontTx/>
              <a:buChar char="•"/>
              <a:defRPr/>
            </a:pPr>
            <a:r>
              <a:rPr lang="zh-CN" altLang="en-US" sz="2200" i="0" u="sng" dirty="0">
                <a:solidFill>
                  <a:schemeClr val="hlink"/>
                </a:solidFill>
                <a:effectLst>
                  <a:outerShdw blurRad="38100" dist="38100" dir="2700000" algn="tl">
                    <a:srgbClr val="C0C0C0"/>
                  </a:outerShdw>
                </a:effectLst>
                <a:ea typeface="仿宋_GB2312" pitchFamily="49" charset="-122"/>
              </a:rPr>
              <a:t>森林</a:t>
            </a:r>
            <a:r>
              <a:rPr lang="en-US" altLang="zh-CN" sz="2200" i="0" dirty="0">
                <a:effectLst>
                  <a:outerShdw blurRad="38100" dist="38100" dir="2700000" algn="tl">
                    <a:srgbClr val="C0C0C0"/>
                  </a:outerShdw>
                </a:effectLst>
                <a:ea typeface="仿宋_GB2312" pitchFamily="49" charset="-122"/>
              </a:rPr>
              <a:t>—</a:t>
            </a:r>
            <a:r>
              <a:rPr lang="zh-CN" altLang="en-US" sz="2200" i="0" dirty="0">
                <a:effectLst>
                  <a:outerShdw blurRad="38100" dist="38100" dir="2700000" algn="tl">
                    <a:srgbClr val="C0C0C0"/>
                  </a:outerShdw>
                </a:effectLst>
                <a:ea typeface="仿宋_GB2312" pitchFamily="49" charset="-122"/>
              </a:rPr>
              <a:t>为</a:t>
            </a:r>
            <a:r>
              <a:rPr lang="en-US" altLang="zh-CN" sz="2200" dirty="0">
                <a:solidFill>
                  <a:schemeClr val="tx2"/>
                </a:solidFill>
                <a:effectLst>
                  <a:outerShdw blurRad="38100" dist="38100" dir="2700000" algn="tl">
                    <a:srgbClr val="C0C0C0"/>
                  </a:outerShdw>
                </a:effectLst>
                <a:ea typeface="仿宋_GB2312" pitchFamily="49" charset="-122"/>
              </a:rPr>
              <a:t>m</a:t>
            </a:r>
            <a:r>
              <a:rPr lang="zh-CN" altLang="en-US" sz="2200" i="0" dirty="0">
                <a:effectLst>
                  <a:outerShdw blurRad="38100" dist="38100" dir="2700000" algn="tl">
                    <a:srgbClr val="C0C0C0"/>
                  </a:outerShdw>
                </a:effectLst>
                <a:ea typeface="仿宋_GB2312" pitchFamily="49" charset="-122"/>
              </a:rPr>
              <a:t>棵树的集合。若删去一棵非空树的根结点，树就变成森林；若增加一个根结点，让森林中每一棵树的根结点都变成它的子女，则森林就变成一棵树。</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8</a:t>
            </a:fld>
            <a:endParaRPr lang="en-US" altLang="zh-CN"/>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80</a:t>
            </a:fld>
            <a:endParaRPr lang="en-US" altLang="zh-CN"/>
          </a:p>
        </p:txBody>
      </p:sp>
      <p:sp>
        <p:nvSpPr>
          <p:cNvPr id="3" name="Text Box 2"/>
          <p:cNvSpPr txBox="1">
            <a:spLocks noChangeArrowheads="1"/>
          </p:cNvSpPr>
          <p:nvPr/>
        </p:nvSpPr>
        <p:spPr bwMode="auto">
          <a:xfrm>
            <a:off x="684213" y="836613"/>
            <a:ext cx="7632700" cy="5156200"/>
          </a:xfrm>
          <a:prstGeom prst="rect">
            <a:avLst/>
          </a:prstGeom>
          <a:noFill/>
          <a:ln w="9525">
            <a:noFill/>
            <a:miter lim="800000"/>
            <a:headEnd/>
            <a:tailEnd/>
          </a:ln>
          <a:effectLst/>
        </p:spPr>
        <p:txBody>
          <a:bodyPr>
            <a:spAutoFit/>
          </a:bodyPr>
          <a:lstStyle/>
          <a:p>
            <a:pPr algn="just">
              <a:spcBef>
                <a:spcPct val="20000"/>
              </a:spcBef>
              <a:defRPr/>
            </a:pPr>
            <a:r>
              <a:rPr lang="en-US" altLang="zh-CN" sz="3200" i="0" dirty="0">
                <a:solidFill>
                  <a:srgbClr val="CC3300"/>
                </a:solidFill>
                <a:effectLst>
                  <a:outerShdw blurRad="38100" dist="38100" dir="2700000" algn="tl">
                    <a:srgbClr val="C0C0C0"/>
                  </a:outerShdw>
                </a:effectLst>
                <a:ea typeface="仿宋_GB2312" pitchFamily="49" charset="-122"/>
              </a:rPr>
              <a:t>(1) </a:t>
            </a:r>
            <a:r>
              <a:rPr lang="zh-CN" altLang="en-US" sz="3200" i="0" u="sng" dirty="0">
                <a:solidFill>
                  <a:srgbClr val="CC3300"/>
                </a:solidFill>
                <a:effectLst>
                  <a:outerShdw blurRad="38100" dist="38100" dir="2700000" algn="tl">
                    <a:srgbClr val="C0C0C0"/>
                  </a:outerShdw>
                </a:effectLst>
                <a:ea typeface="仿宋_GB2312" pitchFamily="49" charset="-122"/>
              </a:rPr>
              <a:t>森林转化成二叉树的规则</a:t>
            </a:r>
            <a:endParaRPr lang="zh-CN" altLang="en-US" sz="3200" i="0" dirty="0">
              <a:ea typeface="仿宋_GB2312" pitchFamily="49" charset="-122"/>
            </a:endParaRPr>
          </a:p>
          <a:p>
            <a:pPr algn="just">
              <a:spcBef>
                <a:spcPct val="50000"/>
              </a:spcBef>
              <a:defRPr/>
            </a:pPr>
            <a:r>
              <a:rPr lang="zh-CN" altLang="en-US" sz="3200" i="0" dirty="0">
                <a:effectLst>
                  <a:outerShdw blurRad="38100" dist="38100" dir="2700000" algn="tl">
                    <a:srgbClr val="C0C0C0"/>
                  </a:outerShdw>
                </a:effectLst>
                <a:ea typeface="仿宋_GB2312" pitchFamily="49" charset="-122"/>
                <a:sym typeface="Wingdings" pitchFamily="2" charset="2"/>
              </a:rPr>
              <a:t></a:t>
            </a:r>
            <a:r>
              <a:rPr lang="zh-CN" altLang="en-US" sz="3200" i="0" dirty="0">
                <a:effectLst>
                  <a:outerShdw blurRad="38100" dist="38100" dir="2700000" algn="tl">
                    <a:srgbClr val="C0C0C0"/>
                  </a:outerShdw>
                </a:effectLst>
                <a:ea typeface="仿宋_GB2312" pitchFamily="49" charset="-122"/>
              </a:rPr>
              <a:t> </a:t>
            </a:r>
            <a:r>
              <a:rPr lang="zh-CN" altLang="en-US" sz="2800" i="0" dirty="0" smtClean="0">
                <a:solidFill>
                  <a:schemeClr val="hlink"/>
                </a:solidFill>
                <a:effectLst>
                  <a:outerShdw blurRad="38100" dist="38100" dir="2700000" algn="tl">
                    <a:srgbClr val="C0C0C0"/>
                  </a:outerShdw>
                </a:effectLst>
                <a:ea typeface="仿宋_GB2312" pitchFamily="49" charset="-122"/>
              </a:rPr>
              <a:t>若</a:t>
            </a:r>
            <a:r>
              <a:rPr lang="en-US" altLang="zh-CN" sz="2800" i="0" dirty="0" smtClean="0">
                <a:solidFill>
                  <a:schemeClr val="tx2"/>
                </a:solidFill>
                <a:effectLst>
                  <a:outerShdw blurRad="38100" dist="38100" dir="2700000" algn="tl">
                    <a:srgbClr val="C0C0C0"/>
                  </a:outerShdw>
                </a:effectLst>
                <a:ea typeface="仿宋_GB2312" pitchFamily="49" charset="-122"/>
              </a:rPr>
              <a:t>F</a:t>
            </a:r>
            <a:r>
              <a:rPr lang="zh-CN" altLang="en-US" sz="2800" i="0" dirty="0" smtClean="0">
                <a:solidFill>
                  <a:schemeClr val="hlink"/>
                </a:solidFill>
                <a:effectLst>
                  <a:outerShdw blurRad="38100" dist="38100" dir="2700000" algn="tl">
                    <a:srgbClr val="C0C0C0"/>
                  </a:outerShdw>
                </a:effectLst>
                <a:ea typeface="仿宋_GB2312" pitchFamily="49" charset="-122"/>
              </a:rPr>
              <a:t>为</a:t>
            </a:r>
            <a:r>
              <a:rPr lang="zh-CN" altLang="en-US" sz="2800" i="0" dirty="0">
                <a:solidFill>
                  <a:schemeClr val="hlink"/>
                </a:solidFill>
                <a:effectLst>
                  <a:outerShdw blurRad="38100" dist="38100" dir="2700000" algn="tl">
                    <a:srgbClr val="C0C0C0"/>
                  </a:outerShdw>
                </a:effectLst>
                <a:ea typeface="仿宋_GB2312" pitchFamily="49" charset="-122"/>
              </a:rPr>
              <a:t>空</a:t>
            </a:r>
            <a:r>
              <a:rPr lang="zh-CN" altLang="en-US" sz="2800" i="0" dirty="0">
                <a:solidFill>
                  <a:srgbClr val="009900"/>
                </a:solidFill>
                <a:effectLst>
                  <a:outerShdw blurRad="38100" dist="38100" dir="2700000" algn="tl">
                    <a:srgbClr val="C0C0C0"/>
                  </a:outerShdw>
                </a:effectLst>
                <a:ea typeface="仿宋_GB2312" pitchFamily="49" charset="-122"/>
              </a:rPr>
              <a:t>，</a:t>
            </a:r>
            <a:r>
              <a:rPr lang="zh-CN" altLang="en-US" sz="2800" i="0" dirty="0" smtClean="0">
                <a:solidFill>
                  <a:srgbClr val="009900"/>
                </a:solidFill>
                <a:effectLst>
                  <a:outerShdw blurRad="38100" dist="38100" dir="2700000" algn="tl">
                    <a:srgbClr val="C0C0C0"/>
                  </a:outerShdw>
                </a:effectLst>
                <a:ea typeface="仿宋_GB2312" pitchFamily="49" charset="-122"/>
              </a:rPr>
              <a:t>即</a:t>
            </a:r>
            <a:r>
              <a:rPr lang="en-US" altLang="zh-CN" sz="2800" dirty="0" smtClean="0">
                <a:solidFill>
                  <a:schemeClr val="tx2"/>
                </a:solidFill>
                <a:effectLst>
                  <a:outerShdw blurRad="38100" dist="38100" dir="2700000" algn="tl">
                    <a:srgbClr val="C0C0C0"/>
                  </a:outerShdw>
                </a:effectLst>
                <a:ea typeface="仿宋_GB2312" pitchFamily="49" charset="-122"/>
              </a:rPr>
              <a:t>n</a:t>
            </a:r>
            <a:r>
              <a:rPr lang="en-US" altLang="zh-CN" sz="2800" i="0" dirty="0" smtClean="0">
                <a:solidFill>
                  <a:schemeClr val="tx2"/>
                </a:solidFill>
                <a:effectLst>
                  <a:outerShdw blurRad="38100" dist="38100" dir="2700000" algn="tl">
                    <a:srgbClr val="C0C0C0"/>
                  </a:outerShdw>
                </a:effectLst>
                <a:ea typeface="仿宋_GB2312" pitchFamily="49" charset="-122"/>
              </a:rPr>
              <a:t>=0</a:t>
            </a:r>
            <a:r>
              <a:rPr lang="zh-CN" altLang="en-US" sz="2800" i="0" dirty="0">
                <a:solidFill>
                  <a:srgbClr val="009900"/>
                </a:solidFill>
                <a:effectLst>
                  <a:outerShdw blurRad="38100" dist="38100" dir="2700000" algn="tl">
                    <a:srgbClr val="C0C0C0"/>
                  </a:outerShdw>
                </a:effectLst>
                <a:ea typeface="仿宋_GB2312" pitchFamily="49" charset="-122"/>
              </a:rPr>
              <a:t>，则</a:t>
            </a:r>
          </a:p>
          <a:p>
            <a:pPr algn="just">
              <a:spcBef>
                <a:spcPct val="20000"/>
              </a:spcBef>
              <a:defRPr/>
            </a:pPr>
            <a:r>
              <a:rPr lang="zh-CN" altLang="en-US" sz="2800" i="0" dirty="0">
                <a:solidFill>
                  <a:srgbClr val="009900"/>
                </a:solidFill>
                <a:effectLst>
                  <a:outerShdw blurRad="38100" dist="38100" dir="2700000" algn="tl">
                    <a:srgbClr val="C0C0C0"/>
                  </a:outerShdw>
                </a:effectLst>
                <a:ea typeface="仿宋_GB2312" pitchFamily="49" charset="-122"/>
              </a:rPr>
              <a:t>     对应的</a:t>
            </a:r>
            <a:r>
              <a:rPr lang="zh-CN" altLang="en-US" sz="2800" i="0" dirty="0" smtClean="0">
                <a:solidFill>
                  <a:schemeClr val="tx2"/>
                </a:solidFill>
                <a:effectLst>
                  <a:outerShdw blurRad="38100" dist="38100" dir="2700000" algn="tl">
                    <a:srgbClr val="C0C0C0"/>
                  </a:outerShdw>
                </a:effectLst>
                <a:ea typeface="仿宋_GB2312" pitchFamily="49" charset="-122"/>
              </a:rPr>
              <a:t>二叉树</a:t>
            </a:r>
            <a:r>
              <a:rPr lang="en-US" altLang="zh-CN" sz="2800" i="0" dirty="0" smtClean="0">
                <a:solidFill>
                  <a:schemeClr val="tx2"/>
                </a:solidFill>
                <a:effectLst>
                  <a:outerShdw blurRad="38100" dist="38100" dir="2700000" algn="tl">
                    <a:srgbClr val="C0C0C0"/>
                  </a:outerShdw>
                </a:effectLst>
                <a:ea typeface="仿宋_GB2312" pitchFamily="49" charset="-122"/>
              </a:rPr>
              <a:t>B</a:t>
            </a:r>
            <a:r>
              <a:rPr lang="zh-CN" altLang="en-US" sz="2800" i="0" dirty="0" smtClean="0">
                <a:solidFill>
                  <a:srgbClr val="009900"/>
                </a:solidFill>
                <a:effectLst>
                  <a:outerShdw blurRad="38100" dist="38100" dir="2700000" algn="tl">
                    <a:srgbClr val="C0C0C0"/>
                  </a:outerShdw>
                </a:effectLst>
                <a:ea typeface="仿宋_GB2312" pitchFamily="49" charset="-122"/>
              </a:rPr>
              <a:t>为</a:t>
            </a:r>
            <a:r>
              <a:rPr lang="zh-CN" altLang="en-US" sz="2800" i="0" dirty="0">
                <a:solidFill>
                  <a:schemeClr val="accent2"/>
                </a:solidFill>
                <a:effectLst>
                  <a:outerShdw blurRad="38100" dist="38100" dir="2700000" algn="tl">
                    <a:srgbClr val="C0C0C0"/>
                  </a:outerShdw>
                </a:effectLst>
                <a:ea typeface="仿宋_GB2312" pitchFamily="49" charset="-122"/>
              </a:rPr>
              <a:t>空二叉树</a:t>
            </a:r>
            <a:r>
              <a:rPr lang="zh-CN" altLang="en-US" sz="2800" i="0" dirty="0">
                <a:solidFill>
                  <a:srgbClr val="009900"/>
                </a:solidFill>
                <a:effectLst>
                  <a:outerShdw blurRad="38100" dist="38100" dir="2700000" algn="tl">
                    <a:srgbClr val="C0C0C0"/>
                  </a:outerShdw>
                </a:effectLst>
                <a:ea typeface="仿宋_GB2312" pitchFamily="49" charset="-122"/>
              </a:rPr>
              <a:t>。</a:t>
            </a:r>
            <a:endParaRPr lang="zh-CN" altLang="en-US" sz="2800" i="0" dirty="0">
              <a:effectLst>
                <a:outerShdw blurRad="38100" dist="38100" dir="2700000" algn="tl">
                  <a:srgbClr val="C0C0C0"/>
                </a:outerShdw>
              </a:effectLst>
              <a:ea typeface="仿宋_GB2312" pitchFamily="49" charset="-122"/>
            </a:endParaRPr>
          </a:p>
          <a:p>
            <a:pPr algn="just">
              <a:spcBef>
                <a:spcPct val="20000"/>
              </a:spcBef>
              <a:defRPr/>
            </a:pPr>
            <a:r>
              <a:rPr lang="zh-CN" altLang="en-US" sz="2800" i="0" dirty="0">
                <a:effectLst>
                  <a:outerShdw blurRad="38100" dist="38100" dir="2700000" algn="tl">
                    <a:srgbClr val="C0C0C0"/>
                  </a:outerShdw>
                </a:effectLst>
                <a:ea typeface="仿宋_GB2312" pitchFamily="49" charset="-122"/>
                <a:sym typeface="Wingdings" pitchFamily="2" charset="2"/>
              </a:rPr>
              <a:t></a:t>
            </a:r>
            <a:r>
              <a:rPr lang="zh-CN" altLang="en-US" sz="2800" i="0" dirty="0">
                <a:effectLst>
                  <a:outerShdw blurRad="38100" dist="38100" dir="2700000" algn="tl">
                    <a:srgbClr val="C0C0C0"/>
                  </a:outerShdw>
                </a:effectLst>
                <a:ea typeface="仿宋_GB2312" pitchFamily="49" charset="-122"/>
              </a:rPr>
              <a:t> </a:t>
            </a:r>
            <a:r>
              <a:rPr lang="zh-CN" altLang="en-US" sz="2800" i="0" dirty="0" smtClean="0">
                <a:solidFill>
                  <a:schemeClr val="hlink"/>
                </a:solidFill>
                <a:effectLst>
                  <a:outerShdw blurRad="38100" dist="38100" dir="2700000" algn="tl">
                    <a:srgbClr val="C0C0C0"/>
                  </a:outerShdw>
                </a:effectLst>
                <a:ea typeface="仿宋_GB2312" pitchFamily="49" charset="-122"/>
              </a:rPr>
              <a:t>若</a:t>
            </a:r>
            <a:r>
              <a:rPr lang="en-US" altLang="zh-CN" sz="2800" i="0" dirty="0" smtClean="0">
                <a:solidFill>
                  <a:schemeClr val="tx2"/>
                </a:solidFill>
                <a:effectLst>
                  <a:outerShdw blurRad="38100" dist="38100" dir="2700000" algn="tl">
                    <a:srgbClr val="C0C0C0"/>
                  </a:outerShdw>
                </a:effectLst>
                <a:ea typeface="仿宋_GB2312" pitchFamily="49" charset="-122"/>
              </a:rPr>
              <a:t>F</a:t>
            </a:r>
            <a:r>
              <a:rPr lang="zh-CN" altLang="en-US" sz="2800" i="0" dirty="0" smtClean="0">
                <a:solidFill>
                  <a:schemeClr val="hlink"/>
                </a:solidFill>
                <a:effectLst>
                  <a:outerShdw blurRad="38100" dist="38100" dir="2700000" algn="tl">
                    <a:srgbClr val="C0C0C0"/>
                  </a:outerShdw>
                </a:effectLst>
                <a:ea typeface="仿宋_GB2312" pitchFamily="49" charset="-122"/>
              </a:rPr>
              <a:t>不</a:t>
            </a:r>
            <a:r>
              <a:rPr lang="zh-CN" altLang="en-US" sz="2800" i="0" dirty="0">
                <a:solidFill>
                  <a:schemeClr val="hlink"/>
                </a:solidFill>
                <a:effectLst>
                  <a:outerShdw blurRad="38100" dist="38100" dir="2700000" algn="tl">
                    <a:srgbClr val="C0C0C0"/>
                  </a:outerShdw>
                </a:effectLst>
                <a:ea typeface="仿宋_GB2312" pitchFamily="49" charset="-122"/>
              </a:rPr>
              <a:t>空</a:t>
            </a:r>
            <a:r>
              <a:rPr lang="zh-CN" altLang="en-US" sz="2800" i="0" dirty="0">
                <a:solidFill>
                  <a:srgbClr val="009900"/>
                </a:solidFill>
                <a:effectLst>
                  <a:outerShdw blurRad="38100" dist="38100" dir="2700000" algn="tl">
                    <a:srgbClr val="C0C0C0"/>
                  </a:outerShdw>
                </a:effectLst>
                <a:ea typeface="仿宋_GB2312" pitchFamily="49" charset="-122"/>
              </a:rPr>
              <a:t>，则</a:t>
            </a:r>
          </a:p>
          <a:p>
            <a:pPr algn="just">
              <a:spcBef>
                <a:spcPct val="20000"/>
              </a:spcBef>
              <a:defRPr/>
            </a:pPr>
            <a:r>
              <a:rPr lang="zh-CN" altLang="en-US" sz="2800" i="0" dirty="0">
                <a:solidFill>
                  <a:srgbClr val="009900"/>
                </a:solidFill>
                <a:effectLst>
                  <a:outerShdw blurRad="38100" dist="38100" dir="2700000" algn="tl">
                    <a:srgbClr val="C0C0C0"/>
                  </a:outerShdw>
                </a:effectLst>
                <a:ea typeface="仿宋_GB2312" pitchFamily="49" charset="-122"/>
              </a:rPr>
              <a:t>        对应</a:t>
            </a:r>
            <a:r>
              <a:rPr lang="zh-CN" altLang="en-US" sz="2800" i="0" dirty="0" smtClean="0">
                <a:solidFill>
                  <a:schemeClr val="tx2"/>
                </a:solidFill>
                <a:effectLst>
                  <a:outerShdw blurRad="38100" dist="38100" dir="2700000" algn="tl">
                    <a:srgbClr val="C0C0C0"/>
                  </a:outerShdw>
                </a:effectLst>
                <a:ea typeface="仿宋_GB2312" pitchFamily="49" charset="-122"/>
              </a:rPr>
              <a:t>二叉树</a:t>
            </a:r>
            <a:r>
              <a:rPr lang="en-US" altLang="zh-CN" sz="2800" i="0" dirty="0" smtClean="0">
                <a:solidFill>
                  <a:schemeClr val="tx2"/>
                </a:solidFill>
                <a:effectLst>
                  <a:outerShdw blurRad="38100" dist="38100" dir="2700000" algn="tl">
                    <a:srgbClr val="C0C0C0"/>
                  </a:outerShdw>
                </a:effectLst>
                <a:ea typeface="仿宋_GB2312" pitchFamily="49" charset="-122"/>
              </a:rPr>
              <a:t>B</a:t>
            </a:r>
            <a:r>
              <a:rPr lang="zh-CN" altLang="en-US" sz="2800" i="0" dirty="0" smtClean="0">
                <a:solidFill>
                  <a:srgbClr val="009900"/>
                </a:solidFill>
                <a:effectLst>
                  <a:outerShdw blurRad="38100" dist="38100" dir="2700000" algn="tl">
                    <a:srgbClr val="C0C0C0"/>
                  </a:outerShdw>
                </a:effectLst>
                <a:ea typeface="仿宋_GB2312" pitchFamily="49" charset="-122"/>
              </a:rPr>
              <a:t>的根</a:t>
            </a:r>
            <a:r>
              <a:rPr lang="en-US" altLang="zh-CN" sz="2800" i="0" dirty="0" smtClean="0">
                <a:solidFill>
                  <a:srgbClr val="FF3300"/>
                </a:solidFill>
                <a:effectLst>
                  <a:outerShdw blurRad="38100" dist="38100" dir="2700000" algn="tl">
                    <a:srgbClr val="C0C0C0"/>
                  </a:outerShdw>
                </a:effectLst>
                <a:ea typeface="仿宋_GB2312" pitchFamily="49" charset="-122"/>
              </a:rPr>
              <a:t>root(B)</a:t>
            </a:r>
            <a:r>
              <a:rPr lang="zh-CN" altLang="en-US" sz="2800" i="0" dirty="0" smtClean="0">
                <a:solidFill>
                  <a:srgbClr val="009900"/>
                </a:solidFill>
                <a:effectLst>
                  <a:outerShdw blurRad="38100" dist="38100" dir="2700000" algn="tl">
                    <a:srgbClr val="C0C0C0"/>
                  </a:outerShdw>
                </a:effectLst>
                <a:ea typeface="仿宋_GB2312" pitchFamily="49" charset="-122"/>
              </a:rPr>
              <a:t>是</a:t>
            </a:r>
            <a:r>
              <a:rPr lang="en-US" altLang="zh-CN" sz="2800" i="0" dirty="0" smtClean="0">
                <a:solidFill>
                  <a:schemeClr val="tx2"/>
                </a:solidFill>
                <a:effectLst>
                  <a:outerShdw blurRad="38100" dist="38100" dir="2700000" algn="tl">
                    <a:srgbClr val="C0C0C0"/>
                  </a:outerShdw>
                </a:effectLst>
                <a:ea typeface="仿宋_GB2312" pitchFamily="49" charset="-122"/>
              </a:rPr>
              <a:t>F</a:t>
            </a:r>
            <a:r>
              <a:rPr lang="zh-CN" altLang="en-US" sz="2800" i="0" dirty="0" smtClean="0">
                <a:solidFill>
                  <a:srgbClr val="009900"/>
                </a:solidFill>
                <a:effectLst>
                  <a:outerShdw blurRad="38100" dist="38100" dir="2700000" algn="tl">
                    <a:srgbClr val="C0C0C0"/>
                  </a:outerShdw>
                </a:effectLst>
                <a:ea typeface="仿宋_GB2312" pitchFamily="49" charset="-122"/>
              </a:rPr>
              <a:t>中</a:t>
            </a:r>
            <a:r>
              <a:rPr lang="zh-CN" altLang="en-US" sz="2800" i="0" dirty="0">
                <a:solidFill>
                  <a:schemeClr val="accent2"/>
                </a:solidFill>
                <a:effectLst>
                  <a:outerShdw blurRad="38100" dist="38100" dir="2700000" algn="tl">
                    <a:srgbClr val="C0C0C0"/>
                  </a:outerShdw>
                </a:effectLst>
                <a:ea typeface="仿宋_GB2312" pitchFamily="49" charset="-122"/>
              </a:rPr>
              <a:t>第一棵</a:t>
            </a:r>
            <a:r>
              <a:rPr lang="zh-CN" altLang="en-US" sz="2800" i="0" dirty="0" smtClean="0">
                <a:solidFill>
                  <a:schemeClr val="accent2"/>
                </a:solidFill>
                <a:effectLst>
                  <a:outerShdw blurRad="38100" dist="38100" dir="2700000" algn="tl">
                    <a:srgbClr val="C0C0C0"/>
                  </a:outerShdw>
                </a:effectLst>
                <a:ea typeface="仿宋_GB2312" pitchFamily="49" charset="-122"/>
              </a:rPr>
              <a:t>树</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 </a:t>
            </a:r>
            <a:r>
              <a:rPr lang="zh-CN" altLang="en-US" sz="2800" i="0" dirty="0" smtClean="0">
                <a:solidFill>
                  <a:srgbClr val="009900"/>
                </a:solidFill>
                <a:effectLst>
                  <a:outerShdw blurRad="38100" dist="38100" dir="2700000" algn="tl">
                    <a:srgbClr val="C0C0C0"/>
                  </a:outerShdw>
                </a:effectLst>
                <a:ea typeface="仿宋_GB2312" pitchFamily="49" charset="-122"/>
              </a:rPr>
              <a:t>的根</a:t>
            </a:r>
            <a:r>
              <a:rPr lang="en-US" altLang="zh-CN" sz="2800" i="0" dirty="0" smtClean="0">
                <a:solidFill>
                  <a:schemeClr val="tx2"/>
                </a:solidFill>
                <a:effectLst>
                  <a:outerShdw blurRad="38100" dist="38100" dir="2700000" algn="tl">
                    <a:srgbClr val="C0C0C0"/>
                  </a:outerShdw>
                </a:effectLst>
                <a:ea typeface="仿宋_GB2312" pitchFamily="49" charset="-122"/>
              </a:rPr>
              <a:t>root</a:t>
            </a:r>
            <a:r>
              <a:rPr lang="en-US" altLang="zh-CN" sz="2800" i="0" dirty="0" smtClean="0">
                <a:solidFill>
                  <a:srgbClr val="FF3300"/>
                </a:solidFill>
                <a:effectLst>
                  <a:outerShdw blurRad="38100" dist="38100" dir="2700000" algn="tl">
                    <a:srgbClr val="C0C0C0"/>
                  </a:outerShdw>
                </a:effectLst>
                <a:ea typeface="仿宋_GB2312" pitchFamily="49" charset="-122"/>
              </a:rPr>
              <a:t>(T</a:t>
            </a:r>
            <a:r>
              <a:rPr lang="en-US" altLang="zh-CN" sz="2800" i="0" baseline="-25000" dirty="0" smtClean="0">
                <a:solidFill>
                  <a:srgbClr val="FF3300"/>
                </a:solidFill>
                <a:effectLst>
                  <a:outerShdw blurRad="38100" dist="38100" dir="2700000" algn="tl">
                    <a:srgbClr val="C0C0C0"/>
                  </a:outerShdw>
                </a:effectLst>
                <a:ea typeface="仿宋_GB2312" pitchFamily="49" charset="-122"/>
              </a:rPr>
              <a:t>1</a:t>
            </a:r>
            <a:r>
              <a:rPr lang="en-US" altLang="zh-CN" sz="2800" i="0" dirty="0">
                <a:solidFill>
                  <a:srgbClr val="FF3300"/>
                </a:solidFill>
                <a:effectLst>
                  <a:outerShdw blurRad="38100" dist="38100" dir="2700000" algn="tl">
                    <a:srgbClr val="C0C0C0"/>
                  </a:outerShdw>
                </a:effectLst>
                <a:ea typeface="仿宋_GB2312" pitchFamily="49" charset="-122"/>
              </a:rPr>
              <a:t>)</a:t>
            </a:r>
            <a:r>
              <a:rPr lang="zh-CN" altLang="en-US" sz="2800" i="0" dirty="0">
                <a:effectLst>
                  <a:outerShdw blurRad="38100" dist="38100" dir="2700000" algn="tl">
                    <a:srgbClr val="C0C0C0"/>
                  </a:outerShdw>
                </a:effectLst>
                <a:ea typeface="仿宋_GB2312" pitchFamily="49" charset="-122"/>
              </a:rPr>
              <a:t>；</a:t>
            </a:r>
          </a:p>
          <a:p>
            <a:pPr algn="just">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009900"/>
                </a:solidFill>
                <a:effectLst>
                  <a:outerShdw blurRad="38100" dist="38100" dir="2700000" algn="tl">
                    <a:srgbClr val="C0C0C0"/>
                  </a:outerShdw>
                </a:effectLst>
                <a:ea typeface="仿宋_GB2312" pitchFamily="49" charset="-122"/>
              </a:rPr>
              <a:t>其</a:t>
            </a:r>
            <a:r>
              <a:rPr lang="zh-CN" altLang="en-US" sz="2800" i="0" dirty="0">
                <a:solidFill>
                  <a:srgbClr val="FF3300"/>
                </a:solidFill>
                <a:effectLst>
                  <a:outerShdw blurRad="38100" dist="38100" dir="2700000" algn="tl">
                    <a:srgbClr val="C0C0C0"/>
                  </a:outerShdw>
                </a:effectLst>
                <a:ea typeface="仿宋_GB2312" pitchFamily="49" charset="-122"/>
              </a:rPr>
              <a:t>左子树</a:t>
            </a:r>
            <a:r>
              <a:rPr lang="zh-CN" altLang="en-US" sz="2800" i="0" dirty="0" smtClean="0">
                <a:solidFill>
                  <a:srgbClr val="009900"/>
                </a:solidFill>
                <a:effectLst>
                  <a:outerShdw blurRad="38100" dist="38100" dir="2700000" algn="tl">
                    <a:srgbClr val="C0C0C0"/>
                  </a:outerShdw>
                </a:effectLst>
                <a:ea typeface="仿宋_GB2312" pitchFamily="49" charset="-122"/>
              </a:rPr>
              <a:t>为</a:t>
            </a:r>
            <a:r>
              <a:rPr lang="en-US" altLang="zh-CN" sz="2800" i="0" dirty="0" smtClean="0">
                <a:solidFill>
                  <a:srgbClr val="FF3300"/>
                </a:solidFill>
                <a:effectLst>
                  <a:outerShdw blurRad="38100" dist="38100" dir="2700000" algn="tl">
                    <a:srgbClr val="C0C0C0"/>
                  </a:outerShdw>
                </a:effectLst>
                <a:ea typeface="仿宋_GB2312" pitchFamily="49" charset="-122"/>
              </a:rPr>
              <a:t>B(T</a:t>
            </a:r>
            <a:r>
              <a:rPr lang="en-US" altLang="zh-CN" sz="2800" i="0" baseline="-25000" dirty="0" smtClean="0">
                <a:solidFill>
                  <a:srgbClr val="FF3300"/>
                </a:solidFill>
                <a:effectLst>
                  <a:outerShdw blurRad="38100" dist="38100" dir="2700000" algn="tl">
                    <a:srgbClr val="C0C0C0"/>
                  </a:outerShdw>
                </a:effectLst>
                <a:ea typeface="仿宋_GB2312" pitchFamily="49" charset="-122"/>
              </a:rPr>
              <a:t>11</a:t>
            </a:r>
            <a:r>
              <a:rPr lang="en-US" altLang="zh-CN" sz="2800" i="0" dirty="0">
                <a:solidFill>
                  <a:srgbClr val="FF3300"/>
                </a:solidFill>
                <a:effectLst>
                  <a:outerShdw blurRad="38100" dist="38100" dir="2700000" algn="tl">
                    <a:srgbClr val="C0C0C0"/>
                  </a:outerShdw>
                </a:effectLst>
                <a:ea typeface="仿宋_GB2312" pitchFamily="49" charset="-122"/>
              </a:rPr>
              <a:t>, T</a:t>
            </a:r>
            <a:r>
              <a:rPr lang="en-US" altLang="zh-CN" sz="2800" i="0" baseline="-25000" dirty="0">
                <a:solidFill>
                  <a:srgbClr val="FF3300"/>
                </a:solidFill>
                <a:effectLst>
                  <a:outerShdw blurRad="38100" dist="38100" dir="2700000" algn="tl">
                    <a:srgbClr val="C0C0C0"/>
                  </a:outerShdw>
                </a:effectLst>
                <a:ea typeface="仿宋_GB2312" pitchFamily="49" charset="-122"/>
              </a:rPr>
              <a:t>12</a:t>
            </a:r>
            <a:r>
              <a:rPr lang="en-US" altLang="zh-CN" sz="2800" i="0" dirty="0">
                <a:solidFill>
                  <a:srgbClr val="FF3300"/>
                </a:solidFill>
                <a:effectLst>
                  <a:outerShdw blurRad="38100" dist="38100" dir="2700000" algn="tl">
                    <a:srgbClr val="C0C0C0"/>
                  </a:outerShdw>
                </a:effectLst>
                <a:ea typeface="仿宋_GB2312" pitchFamily="49" charset="-122"/>
              </a:rPr>
              <a:t>, …, T</a:t>
            </a:r>
            <a:r>
              <a:rPr lang="en-US" altLang="zh-CN" sz="2800" i="0" baseline="-25000" dirty="0">
                <a:solidFill>
                  <a:srgbClr val="FF3300"/>
                </a:solidFill>
                <a:effectLst>
                  <a:outerShdw blurRad="38100" dist="38100" dir="2700000" algn="tl">
                    <a:srgbClr val="C0C0C0"/>
                  </a:outerShdw>
                </a:effectLst>
                <a:ea typeface="仿宋_GB2312" pitchFamily="49" charset="-122"/>
              </a:rPr>
              <a:t>1m</a:t>
            </a:r>
            <a:r>
              <a:rPr lang="en-US" altLang="zh-CN" sz="2800" i="0" dirty="0">
                <a:solidFill>
                  <a:srgbClr val="FF3300"/>
                </a:solidFill>
                <a:effectLst>
                  <a:outerShdw blurRad="38100" dist="38100" dir="2700000" algn="tl">
                    <a:srgbClr val="C0C0C0"/>
                  </a:outerShdw>
                </a:effectLst>
                <a:ea typeface="仿宋_GB2312" pitchFamily="49" charset="-122"/>
              </a:rPr>
              <a:t>)</a:t>
            </a:r>
            <a:r>
              <a:rPr lang="zh-CN" altLang="en-US" sz="2800" i="0" dirty="0">
                <a:solidFill>
                  <a:srgbClr val="009900"/>
                </a:solidFill>
                <a:effectLst>
                  <a:outerShdw blurRad="38100" dist="38100" dir="2700000" algn="tl">
                    <a:srgbClr val="C0C0C0"/>
                  </a:outerShdw>
                </a:effectLst>
                <a:ea typeface="仿宋_GB2312" pitchFamily="49" charset="-122"/>
              </a:rPr>
              <a:t>，其中，</a:t>
            </a:r>
            <a:r>
              <a:rPr lang="en-US" altLang="zh-CN" sz="2800" i="0" dirty="0">
                <a:solidFill>
                  <a:schemeClr val="tx2"/>
                </a:solidFill>
                <a:effectLst>
                  <a:outerShdw blurRad="38100" dist="38100" dir="2700000" algn="tl">
                    <a:srgbClr val="C0C0C0"/>
                  </a:outerShdw>
                </a:effectLst>
                <a:ea typeface="仿宋_GB2312" pitchFamily="49" charset="-122"/>
              </a:rPr>
              <a:t>T</a:t>
            </a:r>
            <a:r>
              <a:rPr lang="en-US" altLang="zh-CN" sz="2800" i="0" baseline="-25000" dirty="0">
                <a:solidFill>
                  <a:schemeClr val="tx2"/>
                </a:solidFill>
                <a:effectLst>
                  <a:outerShdw blurRad="38100" dist="38100" dir="2700000" algn="tl">
                    <a:srgbClr val="C0C0C0"/>
                  </a:outerShdw>
                </a:effectLst>
                <a:ea typeface="仿宋_GB2312" pitchFamily="49" charset="-122"/>
              </a:rPr>
              <a:t>11</a:t>
            </a:r>
            <a:r>
              <a:rPr lang="en-US" altLang="zh-CN" sz="2800" i="0" dirty="0">
                <a:solidFill>
                  <a:schemeClr val="tx2"/>
                </a:solidFill>
                <a:effectLst>
                  <a:outerShdw blurRad="38100" dist="38100" dir="2700000" algn="tl">
                    <a:srgbClr val="C0C0C0"/>
                  </a:outerShdw>
                </a:effectLst>
                <a:ea typeface="仿宋_GB2312" pitchFamily="49" charset="-122"/>
              </a:rPr>
              <a:t>, T</a:t>
            </a:r>
            <a:r>
              <a:rPr lang="en-US" altLang="zh-CN" sz="2800" i="0" baseline="-25000" dirty="0">
                <a:solidFill>
                  <a:schemeClr val="tx2"/>
                </a:solidFill>
                <a:effectLst>
                  <a:outerShdw blurRad="38100" dist="38100" dir="2700000" algn="tl">
                    <a:srgbClr val="C0C0C0"/>
                  </a:outerShdw>
                </a:effectLst>
                <a:ea typeface="仿宋_GB2312" pitchFamily="49" charset="-122"/>
              </a:rPr>
              <a:t>12</a:t>
            </a:r>
            <a:r>
              <a:rPr lang="en-US" altLang="zh-CN" sz="2800" i="0" dirty="0">
                <a:solidFill>
                  <a:schemeClr val="tx2"/>
                </a:solidFill>
                <a:effectLst>
                  <a:outerShdw blurRad="38100" dist="38100" dir="2700000" algn="tl">
                    <a:srgbClr val="C0C0C0"/>
                  </a:outerShdw>
                </a:effectLst>
                <a:ea typeface="仿宋_GB2312" pitchFamily="49" charset="-122"/>
              </a:rPr>
              <a:t>, …, </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1m</a:t>
            </a:r>
            <a:r>
              <a:rPr lang="zh-CN" altLang="en-US" sz="2800" i="0" dirty="0" smtClean="0">
                <a:solidFill>
                  <a:srgbClr val="009900"/>
                </a:solidFill>
                <a:effectLst>
                  <a:outerShdw blurRad="38100" dist="38100" dir="2700000" algn="tl">
                    <a:srgbClr val="C0C0C0"/>
                  </a:outerShdw>
                </a:effectLst>
                <a:ea typeface="仿宋_GB2312" pitchFamily="49" charset="-122"/>
              </a:rPr>
              <a:t>是</a:t>
            </a:r>
            <a:r>
              <a:rPr lang="en-US" altLang="zh-CN" sz="2800" i="0" dirty="0" smtClean="0">
                <a:solidFill>
                  <a:schemeClr val="tx2"/>
                </a:solidFill>
                <a:effectLst>
                  <a:outerShdw blurRad="38100" dist="38100" dir="2700000" algn="tl">
                    <a:srgbClr val="C0C0C0"/>
                  </a:outerShdw>
                </a:effectLst>
                <a:ea typeface="仿宋_GB2312" pitchFamily="49" charset="-122"/>
              </a:rPr>
              <a:t>root(T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a:t>
            </a:r>
            <a:r>
              <a:rPr lang="en-US" altLang="zh-CN" sz="2800" i="0" dirty="0" smtClean="0">
                <a:solidFill>
                  <a:schemeClr val="tx2"/>
                </a:solidFill>
                <a:effectLst>
                  <a:outerShdw blurRad="38100" dist="38100" dir="2700000" algn="tl">
                    <a:srgbClr val="C0C0C0"/>
                  </a:outerShdw>
                </a:effectLst>
                <a:ea typeface="仿宋_GB2312" pitchFamily="49" charset="-122"/>
              </a:rPr>
              <a:t>)</a:t>
            </a:r>
            <a:r>
              <a:rPr lang="zh-CN" altLang="en-US" sz="2800" i="0" dirty="0" smtClean="0">
                <a:solidFill>
                  <a:srgbClr val="009900"/>
                </a:solidFill>
                <a:effectLst>
                  <a:outerShdw blurRad="38100" dist="38100" dir="2700000" algn="tl">
                    <a:srgbClr val="C0C0C0"/>
                  </a:outerShdw>
                </a:effectLst>
                <a:ea typeface="仿宋_GB2312" pitchFamily="49" charset="-122"/>
              </a:rPr>
              <a:t>的</a:t>
            </a:r>
            <a:r>
              <a:rPr lang="zh-CN" altLang="en-US" sz="2800" i="0" dirty="0">
                <a:solidFill>
                  <a:srgbClr val="009900"/>
                </a:solidFill>
                <a:effectLst>
                  <a:outerShdw blurRad="38100" dist="38100" dir="2700000" algn="tl">
                    <a:srgbClr val="C0C0C0"/>
                  </a:outerShdw>
                </a:effectLst>
                <a:ea typeface="仿宋_GB2312" pitchFamily="49" charset="-122"/>
              </a:rPr>
              <a:t>子树；</a:t>
            </a:r>
            <a:endParaRPr lang="zh-CN" altLang="en-US" sz="2800" i="0" dirty="0">
              <a:effectLst>
                <a:outerShdw blurRad="38100" dist="38100" dir="2700000" algn="tl">
                  <a:srgbClr val="C0C0C0"/>
                </a:outerShdw>
              </a:effectLst>
              <a:ea typeface="仿宋_GB2312" pitchFamily="49" charset="-122"/>
            </a:endParaRPr>
          </a:p>
          <a:p>
            <a:pPr algn="just">
              <a:spcBef>
                <a:spcPct val="20000"/>
              </a:spcBef>
              <a:defRPr/>
            </a:pPr>
            <a:r>
              <a:rPr lang="zh-CN" altLang="en-US" sz="2800" i="0" dirty="0">
                <a:effectLst>
                  <a:outerShdw blurRad="38100" dist="38100" dir="2700000" algn="tl">
                    <a:srgbClr val="C0C0C0"/>
                  </a:outerShdw>
                </a:effectLst>
                <a:ea typeface="仿宋_GB2312" pitchFamily="49" charset="-122"/>
              </a:rPr>
              <a:t>        </a:t>
            </a:r>
            <a:r>
              <a:rPr lang="zh-CN" altLang="en-US" sz="2800" i="0" dirty="0">
                <a:solidFill>
                  <a:srgbClr val="009900"/>
                </a:solidFill>
                <a:effectLst>
                  <a:outerShdw blurRad="38100" dist="38100" dir="2700000" algn="tl">
                    <a:srgbClr val="C0C0C0"/>
                  </a:outerShdw>
                </a:effectLst>
                <a:ea typeface="仿宋_GB2312" pitchFamily="49" charset="-122"/>
              </a:rPr>
              <a:t>其</a:t>
            </a:r>
            <a:r>
              <a:rPr lang="zh-CN" altLang="en-US" sz="2800" i="0" dirty="0">
                <a:solidFill>
                  <a:srgbClr val="FF3300"/>
                </a:solidFill>
                <a:effectLst>
                  <a:outerShdw blurRad="38100" dist="38100" dir="2700000" algn="tl">
                    <a:srgbClr val="C0C0C0"/>
                  </a:outerShdw>
                </a:effectLst>
                <a:ea typeface="仿宋_GB2312" pitchFamily="49" charset="-122"/>
              </a:rPr>
              <a:t>右子树</a:t>
            </a:r>
            <a:r>
              <a:rPr lang="zh-CN" altLang="en-US" sz="2800" i="0" dirty="0" smtClean="0">
                <a:solidFill>
                  <a:srgbClr val="009900"/>
                </a:solidFill>
                <a:effectLst>
                  <a:outerShdw blurRad="38100" dist="38100" dir="2700000" algn="tl">
                    <a:srgbClr val="C0C0C0"/>
                  </a:outerShdw>
                </a:effectLst>
                <a:ea typeface="仿宋_GB2312" pitchFamily="49" charset="-122"/>
              </a:rPr>
              <a:t>为</a:t>
            </a:r>
            <a:r>
              <a:rPr lang="en-US" altLang="zh-CN" sz="2800" i="0" dirty="0" smtClean="0">
                <a:solidFill>
                  <a:srgbClr val="FF3300"/>
                </a:solidFill>
                <a:effectLst>
                  <a:outerShdw blurRad="38100" dist="38100" dir="2700000" algn="tl">
                    <a:srgbClr val="C0C0C0"/>
                  </a:outerShdw>
                </a:effectLst>
                <a:ea typeface="仿宋_GB2312" pitchFamily="49" charset="-122"/>
              </a:rPr>
              <a:t>B(T</a:t>
            </a:r>
            <a:r>
              <a:rPr lang="en-US" altLang="zh-CN" sz="2800" i="0" baseline="-25000" dirty="0" smtClean="0">
                <a:solidFill>
                  <a:srgbClr val="FF3300"/>
                </a:solidFill>
                <a:effectLst>
                  <a:outerShdw blurRad="38100" dist="38100" dir="2700000" algn="tl">
                    <a:srgbClr val="C0C0C0"/>
                  </a:outerShdw>
                </a:effectLst>
                <a:ea typeface="仿宋_GB2312" pitchFamily="49" charset="-122"/>
              </a:rPr>
              <a:t>2</a:t>
            </a:r>
            <a:r>
              <a:rPr lang="en-US" altLang="zh-CN" sz="2800" i="0" dirty="0">
                <a:solidFill>
                  <a:srgbClr val="FF3300"/>
                </a:solidFill>
                <a:effectLst>
                  <a:outerShdw blurRad="38100" dist="38100" dir="2700000" algn="tl">
                    <a:srgbClr val="C0C0C0"/>
                  </a:outerShdw>
                </a:effectLst>
                <a:ea typeface="仿宋_GB2312" pitchFamily="49" charset="-122"/>
              </a:rPr>
              <a:t>, T</a:t>
            </a:r>
            <a:r>
              <a:rPr lang="en-US" altLang="zh-CN" sz="2800" i="0" baseline="-25000" dirty="0">
                <a:solidFill>
                  <a:srgbClr val="FF3300"/>
                </a:solidFill>
                <a:effectLst>
                  <a:outerShdw blurRad="38100" dist="38100" dir="2700000" algn="tl">
                    <a:srgbClr val="C0C0C0"/>
                  </a:outerShdw>
                </a:effectLst>
                <a:ea typeface="仿宋_GB2312" pitchFamily="49" charset="-122"/>
              </a:rPr>
              <a:t>3</a:t>
            </a:r>
            <a:r>
              <a:rPr lang="en-US" altLang="zh-CN" sz="2800" i="0" dirty="0">
                <a:solidFill>
                  <a:srgbClr val="FF3300"/>
                </a:solidFill>
                <a:effectLst>
                  <a:outerShdw blurRad="38100" dist="38100" dir="2700000" algn="tl">
                    <a:srgbClr val="C0C0C0"/>
                  </a:outerShdw>
                </a:effectLst>
                <a:ea typeface="仿宋_GB2312" pitchFamily="49" charset="-122"/>
              </a:rPr>
              <a:t>, …, </a:t>
            </a:r>
            <a:r>
              <a:rPr lang="en-US" altLang="zh-CN" sz="2800" i="0" dirty="0" err="1">
                <a:solidFill>
                  <a:srgbClr val="FF3300"/>
                </a:solidFill>
                <a:effectLst>
                  <a:outerShdw blurRad="38100" dist="38100" dir="2700000" algn="tl">
                    <a:srgbClr val="C0C0C0"/>
                  </a:outerShdw>
                </a:effectLst>
                <a:ea typeface="仿宋_GB2312" pitchFamily="49" charset="-122"/>
              </a:rPr>
              <a:t>T</a:t>
            </a:r>
            <a:r>
              <a:rPr lang="en-US" altLang="zh-CN" sz="2800" i="0" baseline="-25000" dirty="0" err="1">
                <a:solidFill>
                  <a:srgbClr val="FF3300"/>
                </a:solidFill>
                <a:effectLst>
                  <a:outerShdw blurRad="38100" dist="38100" dir="2700000" algn="tl">
                    <a:srgbClr val="C0C0C0"/>
                  </a:outerShdw>
                </a:effectLst>
                <a:ea typeface="仿宋_GB2312" pitchFamily="49" charset="-122"/>
              </a:rPr>
              <a:t>n</a:t>
            </a:r>
            <a:r>
              <a:rPr lang="en-US" altLang="zh-CN" sz="2800" i="0" dirty="0">
                <a:solidFill>
                  <a:srgbClr val="FF3300"/>
                </a:solidFill>
                <a:effectLst>
                  <a:outerShdw blurRad="38100" dist="38100" dir="2700000" algn="tl">
                    <a:srgbClr val="C0C0C0"/>
                  </a:outerShdw>
                </a:effectLst>
                <a:ea typeface="仿宋_GB2312" pitchFamily="49" charset="-122"/>
              </a:rPr>
              <a:t>)</a:t>
            </a:r>
            <a:r>
              <a:rPr lang="zh-CN" altLang="en-US" sz="2800" i="0" dirty="0">
                <a:solidFill>
                  <a:srgbClr val="009900"/>
                </a:solidFill>
                <a:effectLst>
                  <a:outerShdw blurRad="38100" dist="38100" dir="2700000" algn="tl">
                    <a:srgbClr val="C0C0C0"/>
                  </a:outerShdw>
                </a:effectLst>
                <a:ea typeface="仿宋_GB2312" pitchFamily="49" charset="-122"/>
              </a:rPr>
              <a:t>，其中，</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2</a:t>
            </a:r>
            <a:r>
              <a:rPr lang="en-US" altLang="zh-CN" sz="2800" i="0" dirty="0" smtClean="0">
                <a:solidFill>
                  <a:schemeClr val="tx2"/>
                </a:solidFill>
                <a:effectLst>
                  <a:outerShdw blurRad="38100" dist="38100" dir="2700000" algn="tl">
                    <a:srgbClr val="C0C0C0"/>
                  </a:outerShdw>
                </a:effectLst>
                <a:ea typeface="仿宋_GB2312" pitchFamily="49" charset="-122"/>
              </a:rPr>
              <a:t>, T</a:t>
            </a:r>
            <a:r>
              <a:rPr lang="en-US" altLang="zh-CN" sz="2800" i="0" baseline="-25000" dirty="0" smtClean="0">
                <a:solidFill>
                  <a:schemeClr val="tx2"/>
                </a:solidFill>
                <a:effectLst>
                  <a:outerShdw blurRad="38100" dist="38100" dir="2700000" algn="tl">
                    <a:srgbClr val="C0C0C0"/>
                  </a:outerShdw>
                </a:effectLst>
                <a:ea typeface="仿宋_GB2312" pitchFamily="49" charset="-122"/>
              </a:rPr>
              <a:t>3</a:t>
            </a:r>
            <a:r>
              <a:rPr lang="en-US" altLang="zh-CN" sz="2800" i="0" dirty="0">
                <a:solidFill>
                  <a:schemeClr val="tx2"/>
                </a:solidFill>
                <a:effectLst>
                  <a:outerShdw blurRad="38100" dist="38100" dir="2700000" algn="tl">
                    <a:srgbClr val="C0C0C0"/>
                  </a:outerShdw>
                </a:effectLst>
                <a:ea typeface="仿宋_GB2312" pitchFamily="49" charset="-122"/>
              </a:rPr>
              <a:t>, …, </a:t>
            </a:r>
            <a:r>
              <a:rPr lang="en-US" altLang="zh-CN" sz="2800" i="0" dirty="0" err="1"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err="1" smtClean="0">
                <a:solidFill>
                  <a:schemeClr val="tx2"/>
                </a:solidFill>
                <a:effectLst>
                  <a:outerShdw blurRad="38100" dist="38100" dir="2700000" algn="tl">
                    <a:srgbClr val="C0C0C0"/>
                  </a:outerShdw>
                </a:effectLst>
                <a:ea typeface="仿宋_GB2312" pitchFamily="49" charset="-122"/>
              </a:rPr>
              <a:t>n</a:t>
            </a:r>
            <a:r>
              <a:rPr lang="zh-CN" altLang="en-US" sz="2800" i="0" dirty="0" smtClean="0">
                <a:solidFill>
                  <a:srgbClr val="009900"/>
                </a:solidFill>
                <a:effectLst>
                  <a:outerShdw blurRad="38100" dist="38100" dir="2700000" algn="tl">
                    <a:srgbClr val="C0C0C0"/>
                  </a:outerShdw>
                </a:effectLst>
                <a:ea typeface="仿宋_GB2312" pitchFamily="49" charset="-122"/>
              </a:rPr>
              <a:t>是除</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a:t>
            </a:r>
            <a:r>
              <a:rPr lang="zh-CN" altLang="en-US" sz="2800" i="0" dirty="0" smtClean="0">
                <a:solidFill>
                  <a:srgbClr val="009900"/>
                </a:solidFill>
                <a:effectLst>
                  <a:outerShdw blurRad="38100" dist="38100" dir="2700000" algn="tl">
                    <a:srgbClr val="C0C0C0"/>
                  </a:outerShdw>
                </a:effectLst>
                <a:ea typeface="仿宋_GB2312" pitchFamily="49" charset="-122"/>
              </a:rPr>
              <a:t>外</a:t>
            </a:r>
            <a:r>
              <a:rPr lang="zh-CN" altLang="en-US" sz="2800" i="0" dirty="0">
                <a:solidFill>
                  <a:schemeClr val="accent2"/>
                </a:solidFill>
                <a:effectLst>
                  <a:outerShdw blurRad="38100" dist="38100" dir="2700000" algn="tl">
                    <a:srgbClr val="C0C0C0"/>
                  </a:outerShdw>
                </a:effectLst>
                <a:ea typeface="仿宋_GB2312" pitchFamily="49" charset="-122"/>
              </a:rPr>
              <a:t>其它树构成的森林</a:t>
            </a:r>
            <a:r>
              <a:rPr lang="zh-CN" altLang="en-US" sz="2800" i="0" dirty="0">
                <a:solidFill>
                  <a:srgbClr val="009900"/>
                </a:solidFill>
                <a:effectLst>
                  <a:outerShdw blurRad="38100" dist="38100" dir="2700000" algn="tl">
                    <a:srgbClr val="C0C0C0"/>
                  </a:outerShdw>
                </a:effectLst>
                <a:ea typeface="仿宋_GB2312" pitchFamily="49" charset="-122"/>
              </a:rPr>
              <a:t>。</a:t>
            </a:r>
            <a:endParaRPr lang="zh-CN" altLang="en-US" sz="2800" b="0" i="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heckerboard(across)">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81</a:t>
            </a:fld>
            <a:endParaRPr lang="en-US" altLang="zh-CN"/>
          </a:p>
        </p:txBody>
      </p:sp>
      <p:sp>
        <p:nvSpPr>
          <p:cNvPr id="3" name="标题 1"/>
          <p:cNvSpPr txBox="1">
            <a:spLocks/>
          </p:cNvSpPr>
          <p:nvPr/>
        </p:nvSpPr>
        <p:spPr>
          <a:xfrm>
            <a:off x="467544" y="836712"/>
            <a:ext cx="8258175"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altLang="zh-CN"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6-8, 6-9</a:t>
            </a:r>
            <a:r>
              <a:rPr kumimoji="1" lang="zh-CN" altLang="en-US" sz="360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：森林转换为二叉树</a:t>
            </a:r>
          </a:p>
        </p:txBody>
      </p:sp>
      <p:pic>
        <p:nvPicPr>
          <p:cNvPr id="4" name="Picture 4"/>
          <p:cNvPicPr>
            <a:picLocks noChangeAspect="1" noChangeArrowheads="1"/>
          </p:cNvPicPr>
          <p:nvPr/>
        </p:nvPicPr>
        <p:blipFill>
          <a:blip r:embed="rId2" cstate="print"/>
          <a:srcRect/>
          <a:stretch>
            <a:fillRect/>
          </a:stretch>
        </p:blipFill>
        <p:spPr bwMode="auto">
          <a:xfrm>
            <a:off x="539553" y="3356994"/>
            <a:ext cx="4464495" cy="1976515"/>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4917408" y="1700808"/>
            <a:ext cx="3947315" cy="3744416"/>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A13E0FF-AC54-4E23-B7ED-CE167D266037}" type="slidenum">
              <a:rPr lang="en-US" altLang="zh-CN" smtClean="0"/>
              <a:pPr>
                <a:defRPr/>
              </a:pPr>
              <a:t>82</a:t>
            </a:fld>
            <a:endParaRPr lang="en-US" altLang="zh-CN"/>
          </a:p>
        </p:txBody>
      </p:sp>
      <p:sp>
        <p:nvSpPr>
          <p:cNvPr id="3" name="标题 1"/>
          <p:cNvSpPr txBox="1">
            <a:spLocks/>
          </p:cNvSpPr>
          <p:nvPr/>
        </p:nvSpPr>
        <p:spPr>
          <a:xfrm>
            <a:off x="685800" y="609600"/>
            <a:ext cx="7772400" cy="65916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6-4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三次树转换为二叉树的程序</a:t>
            </a:r>
            <a:endParaRPr kumimoji="1" lang="zh-CN" altLang="en-US" sz="3600" b="0"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683568" y="1268760"/>
            <a:ext cx="8064896" cy="4114800"/>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smtClean="0">
                <a:ln>
                  <a:noFill/>
                </a:ln>
                <a:solidFill>
                  <a:schemeClr val="tx2"/>
                </a:solidFill>
                <a:effectLst/>
                <a:uLnTx/>
                <a:uFillTx/>
                <a:latin typeface="+mn-lt"/>
                <a:ea typeface="+mn-ea"/>
                <a:cs typeface="+mn-cs"/>
              </a:rPr>
              <a:t>template</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&lt;class Type&gt;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chemeClr val="tx2"/>
                </a:solidFill>
                <a:effectLst/>
                <a:uLnTx/>
                <a:uFillTx/>
                <a:latin typeface="+mn-lt"/>
                <a:ea typeface="+mn-ea"/>
                <a:cs typeface="+mn-cs"/>
              </a:rPr>
              <a:t>struct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node3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Type</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data</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chemeClr val="tx2"/>
                </a:solidFill>
                <a:effectLst/>
                <a:uLnTx/>
                <a:uFillTx/>
                <a:latin typeface="+mn-lt"/>
                <a:ea typeface="+mn-ea"/>
                <a:cs typeface="+mn-cs"/>
              </a:rPr>
              <a:t>struct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node3 *child</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3</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err="1" smtClean="0">
                <a:ln>
                  <a:noFill/>
                </a:ln>
                <a:solidFill>
                  <a:schemeClr val="tx2"/>
                </a:solidFill>
                <a:effectLst/>
                <a:uLnTx/>
                <a:uFillTx/>
                <a:latin typeface="+mn-lt"/>
                <a:ea typeface="+mn-ea"/>
                <a:cs typeface="+mn-cs"/>
              </a:rPr>
              <a:t>typedef</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node3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&lt;</a:t>
            </a:r>
            <a:r>
              <a:rPr kumimoji="1" lang="en-US" altLang="zh-CN" sz="2200" i="0" u="none" strike="noStrike" kern="0" cap="none" spc="0" normalizeH="0" baseline="0" noProof="0" dirty="0" err="1" smtClean="0">
                <a:ln>
                  <a:noFill/>
                </a:ln>
                <a:solidFill>
                  <a:schemeClr val="tx2"/>
                </a:solidFill>
                <a:effectLst/>
                <a:uLnTx/>
                <a:uFillTx/>
                <a:latin typeface="+mn-lt"/>
                <a:ea typeface="+mn-ea"/>
                <a:cs typeface="+mn-cs"/>
              </a:rPr>
              <a:t>int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NODE3</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smtClean="0">
                <a:ln>
                  <a:noFill/>
                </a:ln>
                <a:solidFill>
                  <a:schemeClr val="tx2"/>
                </a:solidFill>
                <a:effectLst/>
                <a:uLnTx/>
                <a:uFillTx/>
                <a:latin typeface="+mn-lt"/>
                <a:ea typeface="+mn-ea"/>
                <a:cs typeface="+mn-cs"/>
              </a:rPr>
              <a:t>template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&lt;class Type&gt;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chemeClr val="tx2"/>
                </a:solidFill>
                <a:effectLst/>
                <a:uLnTx/>
                <a:uFillTx/>
                <a:latin typeface="+mn-lt"/>
                <a:ea typeface="+mn-ea"/>
                <a:cs typeface="+mn-cs"/>
              </a:rPr>
              <a:t>struct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node2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Type</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data</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chemeClr val="tx2"/>
                </a:solidFill>
                <a:effectLst/>
                <a:uLnTx/>
                <a:uFillTx/>
                <a:latin typeface="+mn-lt"/>
                <a:ea typeface="+mn-ea"/>
                <a:cs typeface="+mn-cs"/>
              </a:rPr>
              <a:t>struct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node2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chemeClr val="tx2"/>
                </a:solidFill>
                <a:effectLst/>
                <a:uLnTx/>
                <a:uFillTx/>
                <a:latin typeface="+mn-lt"/>
                <a:ea typeface="+mn-ea"/>
                <a:cs typeface="+mn-cs"/>
              </a:rPr>
              <a:t>struct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node2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err="1" smtClean="0">
                <a:ln>
                  <a:noFill/>
                </a:ln>
                <a:solidFill>
                  <a:schemeClr val="tx2"/>
                </a:solidFill>
                <a:effectLst/>
                <a:uLnTx/>
                <a:uFillTx/>
                <a:latin typeface="+mn-lt"/>
                <a:ea typeface="+mn-ea"/>
                <a:cs typeface="+mn-cs"/>
              </a:rPr>
              <a:t>typedef</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node2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&lt;</a:t>
            </a:r>
            <a:r>
              <a:rPr kumimoji="1" lang="en-US" altLang="zh-CN" sz="2200" i="0" u="none" strike="noStrike" kern="0" cap="none" spc="0" normalizeH="0" baseline="0" noProof="0" dirty="0" err="1" smtClean="0">
                <a:ln>
                  <a:noFill/>
                </a:ln>
                <a:solidFill>
                  <a:schemeClr val="tx2"/>
                </a:solidFill>
                <a:effectLst/>
                <a:uLnTx/>
                <a:uFillTx/>
                <a:latin typeface="+mn-lt"/>
                <a:ea typeface="+mn-ea"/>
                <a:cs typeface="+mn-cs"/>
              </a:rPr>
              <a:t>int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NODE2</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NODE2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beta</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NODE3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p</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NODE3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q</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NODE3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r</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 {</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NODE2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1" i="0" u="none" strike="noStrike" kern="0" cap="none" spc="0" normalizeH="0" baseline="0" noProof="0" dirty="0" smtClean="0">
                <a:ln>
                  <a:noFill/>
                </a:ln>
                <a:solidFill>
                  <a:schemeClr val="tx2"/>
                </a:solidFill>
                <a:effectLst/>
                <a:uLnTx/>
                <a:uFillTx/>
                <a:latin typeface="+mn-lt"/>
                <a:ea typeface="+mn-ea"/>
                <a:cs typeface="+mn-cs"/>
              </a:rPr>
              <a:t>if </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p</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NULL</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1" i="0" u="none" strike="noStrike" kern="0" cap="none" spc="0" normalizeH="0" baseline="0" noProof="0" dirty="0" smtClean="0">
                <a:ln>
                  <a:noFill/>
                </a:ln>
                <a:solidFill>
                  <a:schemeClr val="tx2"/>
                </a:solidFill>
                <a:effectLst/>
                <a:uLnTx/>
                <a:uFillTx/>
                <a:latin typeface="+mn-lt"/>
                <a:ea typeface="+mn-ea"/>
                <a:cs typeface="+mn-cs"/>
              </a:rPr>
              <a:t>return</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NULL</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=new</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NODE2</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data</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p</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data</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zh-CN" altLang="en-US"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beta</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p</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child</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0</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p</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child[1</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p</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child</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2</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zh-CN" altLang="en-US"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-&gt;</a:t>
            </a:r>
            <a:r>
              <a:rPr kumimoji="1" lang="en-US" altLang="zh-CN" sz="22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beta</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q</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zh-CN" altLang="en-US"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r</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zh-CN" altLang="en-US" sz="220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NULL</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200" b="1" i="0" u="none" strike="noStrike" kern="0" cap="none" spc="0" normalizeH="0" baseline="0" noProof="0" dirty="0" smtClean="0">
                <a:ln>
                  <a:noFill/>
                </a:ln>
                <a:solidFill>
                  <a:schemeClr val="tx2"/>
                </a:solidFill>
                <a:effectLst/>
                <a:uLnTx/>
                <a:uFillTx/>
                <a:latin typeface="+mn-lt"/>
                <a:ea typeface="+mn-ea"/>
                <a:cs typeface="+mn-cs"/>
              </a:rPr>
              <a:t>return</a:t>
            </a:r>
            <a:r>
              <a:rPr kumimoji="1" lang="en-US" altLang="zh-CN" sz="2200" b="0" i="0" u="none" strike="noStrike" kern="0" cap="none" spc="0" normalizeH="0" baseline="0" noProof="0" dirty="0" smtClean="0">
                <a:ln>
                  <a:noFill/>
                </a:ln>
                <a:solidFill>
                  <a:schemeClr val="tx2"/>
                </a:solidFill>
                <a:effectLst/>
                <a:uLnTx/>
                <a:uFillTx/>
                <a:latin typeface="+mn-lt"/>
                <a:ea typeface="+mn-ea"/>
                <a:cs typeface="+mn-cs"/>
              </a:rPr>
              <a:t> t</a:t>
            </a: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200"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200" i="0" u="none" strike="noStrike" kern="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8">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
        <p:nvSpPr>
          <p:cNvPr id="8" name="Rectangle 2"/>
          <p:cNvSpPr>
            <a:spLocks noChangeArrowheads="1"/>
          </p:cNvSpPr>
          <p:nvPr/>
        </p:nvSpPr>
        <p:spPr bwMode="auto">
          <a:xfrm>
            <a:off x="611188" y="1052513"/>
            <a:ext cx="7777162" cy="4040187"/>
          </a:xfrm>
          <a:prstGeom prst="rect">
            <a:avLst/>
          </a:prstGeom>
          <a:noFill/>
          <a:ln w="9525">
            <a:noFill/>
            <a:miter lim="800000"/>
            <a:headEnd/>
            <a:tailEnd/>
          </a:ln>
          <a:effectLst/>
        </p:spPr>
        <p:txBody>
          <a:bodyPr>
            <a:spAutoFit/>
          </a:bodyPr>
          <a:lstStyle/>
          <a:p>
            <a:pPr algn="just">
              <a:spcBef>
                <a:spcPct val="20000"/>
              </a:spcBef>
              <a:defRPr/>
            </a:pPr>
            <a:r>
              <a:rPr lang="en-US" altLang="zh-CN" sz="3200" i="0" dirty="0">
                <a:solidFill>
                  <a:srgbClr val="CC3300"/>
                </a:solidFill>
                <a:effectLst>
                  <a:outerShdw blurRad="38100" dist="38100" dir="2700000" algn="tl">
                    <a:srgbClr val="C0C0C0"/>
                  </a:outerShdw>
                </a:effectLst>
                <a:ea typeface="楷体_GB2312" pitchFamily="49" charset="-122"/>
              </a:rPr>
              <a:t>(</a:t>
            </a:r>
            <a:r>
              <a:rPr lang="en-US" altLang="zh-CN" sz="3200" i="0" dirty="0">
                <a:solidFill>
                  <a:srgbClr val="CC3300"/>
                </a:solidFill>
                <a:effectLst>
                  <a:outerShdw blurRad="38100" dist="38100" dir="2700000" algn="tl">
                    <a:srgbClr val="C0C0C0"/>
                  </a:outerShdw>
                </a:effectLst>
                <a:ea typeface="仿宋_GB2312" pitchFamily="49" charset="-122"/>
              </a:rPr>
              <a:t>2) </a:t>
            </a:r>
            <a:r>
              <a:rPr lang="zh-CN" altLang="en-US" sz="3200" i="0" u="sng" dirty="0">
                <a:solidFill>
                  <a:srgbClr val="CC3300"/>
                </a:solidFill>
                <a:effectLst>
                  <a:outerShdw blurRad="38100" dist="38100" dir="2700000" algn="tl">
                    <a:srgbClr val="C0C0C0"/>
                  </a:outerShdw>
                </a:effectLst>
                <a:ea typeface="仿宋_GB2312" pitchFamily="49" charset="-122"/>
              </a:rPr>
              <a:t>二叉树转换为森林的规则</a:t>
            </a:r>
            <a:endParaRPr lang="zh-CN" altLang="en-US" sz="3200" i="0" dirty="0">
              <a:ea typeface="仿宋_GB2312" pitchFamily="49" charset="-122"/>
            </a:endParaRPr>
          </a:p>
          <a:p>
            <a:pPr algn="just">
              <a:spcBef>
                <a:spcPct val="50000"/>
              </a:spcBef>
              <a:defRPr/>
            </a:pPr>
            <a:r>
              <a:rPr lang="zh-CN" altLang="en-US" sz="2800" i="0" dirty="0">
                <a:effectLst>
                  <a:outerShdw blurRad="38100" dist="38100" dir="2700000" algn="tl">
                    <a:srgbClr val="C0C0C0"/>
                  </a:outerShdw>
                </a:effectLst>
                <a:ea typeface="仿宋_GB2312" pitchFamily="49" charset="-122"/>
                <a:sym typeface="Wingdings" pitchFamily="2" charset="2"/>
              </a:rPr>
              <a:t></a:t>
            </a:r>
            <a:r>
              <a:rPr lang="zh-CN" altLang="en-US" sz="2800" i="0" dirty="0">
                <a:solidFill>
                  <a:schemeClr val="accent2"/>
                </a:solidFill>
                <a:effectLst>
                  <a:outerShdw blurRad="38100" dist="38100" dir="2700000" algn="tl">
                    <a:srgbClr val="C0C0C0"/>
                  </a:outerShdw>
                </a:effectLst>
                <a:ea typeface="仿宋_GB2312" pitchFamily="49" charset="-122"/>
              </a:rPr>
              <a:t> </a:t>
            </a:r>
            <a:r>
              <a:rPr lang="zh-CN" altLang="en-US" sz="2800" i="0" dirty="0" smtClean="0">
                <a:solidFill>
                  <a:schemeClr val="accent2"/>
                </a:solidFill>
                <a:effectLst>
                  <a:outerShdw blurRad="38100" dist="38100" dir="2700000" algn="tl">
                    <a:srgbClr val="C0C0C0"/>
                  </a:outerShdw>
                </a:effectLst>
                <a:ea typeface="仿宋_GB2312" pitchFamily="49" charset="-122"/>
              </a:rPr>
              <a:t>如果</a:t>
            </a:r>
            <a:r>
              <a:rPr lang="en-US" altLang="zh-CN" sz="2800" i="0" dirty="0" smtClean="0">
                <a:solidFill>
                  <a:schemeClr val="tx2"/>
                </a:solidFill>
                <a:effectLst>
                  <a:outerShdw blurRad="38100" dist="38100" dir="2700000" algn="tl">
                    <a:srgbClr val="C0C0C0"/>
                  </a:outerShdw>
                </a:effectLst>
                <a:ea typeface="仿宋_GB2312" pitchFamily="49" charset="-122"/>
              </a:rPr>
              <a:t>B</a:t>
            </a:r>
            <a:r>
              <a:rPr lang="zh-CN" altLang="en-US" sz="2800" i="0" dirty="0" smtClean="0">
                <a:solidFill>
                  <a:schemeClr val="accent2"/>
                </a:solidFill>
                <a:effectLst>
                  <a:outerShdw blurRad="38100" dist="38100" dir="2700000" algn="tl">
                    <a:srgbClr val="C0C0C0"/>
                  </a:outerShdw>
                </a:effectLst>
                <a:ea typeface="仿宋_GB2312" pitchFamily="49" charset="-122"/>
              </a:rPr>
              <a:t>为</a:t>
            </a:r>
            <a:r>
              <a:rPr lang="zh-CN" altLang="en-US" sz="2800" i="0" dirty="0">
                <a:solidFill>
                  <a:schemeClr val="accent2"/>
                </a:solidFill>
                <a:effectLst>
                  <a:outerShdw blurRad="38100" dist="38100" dir="2700000" algn="tl">
                    <a:srgbClr val="C0C0C0"/>
                  </a:outerShdw>
                </a:effectLst>
                <a:ea typeface="仿宋_GB2312" pitchFamily="49" charset="-122"/>
              </a:rPr>
              <a:t>空，则对应的</a:t>
            </a:r>
            <a:r>
              <a:rPr lang="zh-CN" altLang="en-US" sz="2800" i="0" dirty="0" smtClean="0">
                <a:solidFill>
                  <a:schemeClr val="tx2"/>
                </a:solidFill>
                <a:effectLst>
                  <a:outerShdw blurRad="38100" dist="38100" dir="2700000" algn="tl">
                    <a:srgbClr val="C0C0C0"/>
                  </a:outerShdw>
                </a:effectLst>
                <a:ea typeface="仿宋_GB2312" pitchFamily="49" charset="-122"/>
              </a:rPr>
              <a:t>森林</a:t>
            </a:r>
            <a:r>
              <a:rPr lang="en-US" altLang="zh-CN" sz="2800" i="0" dirty="0" smtClean="0">
                <a:solidFill>
                  <a:schemeClr val="tx2"/>
                </a:solidFill>
                <a:effectLst>
                  <a:outerShdw blurRad="38100" dist="38100" dir="2700000" algn="tl">
                    <a:srgbClr val="C0C0C0"/>
                  </a:outerShdw>
                </a:effectLst>
                <a:ea typeface="仿宋_GB2312" pitchFamily="49" charset="-122"/>
              </a:rPr>
              <a:t>F</a:t>
            </a:r>
            <a:r>
              <a:rPr lang="zh-CN" altLang="en-US" sz="2800" i="0" dirty="0" smtClean="0">
                <a:solidFill>
                  <a:schemeClr val="accent2"/>
                </a:solidFill>
                <a:effectLst>
                  <a:outerShdw blurRad="38100" dist="38100" dir="2700000" algn="tl">
                    <a:srgbClr val="C0C0C0"/>
                  </a:outerShdw>
                </a:effectLst>
                <a:ea typeface="仿宋_GB2312" pitchFamily="49" charset="-122"/>
              </a:rPr>
              <a:t>也</a:t>
            </a:r>
            <a:r>
              <a:rPr lang="zh-CN" altLang="en-US" sz="2800" i="0" dirty="0">
                <a:solidFill>
                  <a:schemeClr val="accent2"/>
                </a:solidFill>
                <a:effectLst>
                  <a:outerShdw blurRad="38100" dist="38100" dir="2700000" algn="tl">
                    <a:srgbClr val="C0C0C0"/>
                  </a:outerShdw>
                </a:effectLst>
                <a:ea typeface="仿宋_GB2312" pitchFamily="49" charset="-122"/>
              </a:rPr>
              <a:t>为空。</a:t>
            </a:r>
          </a:p>
          <a:p>
            <a:pPr algn="just">
              <a:spcBef>
                <a:spcPct val="20000"/>
              </a:spcBef>
              <a:defRPr/>
            </a:pPr>
            <a:r>
              <a:rPr lang="zh-CN" altLang="en-US" sz="2800" i="0" dirty="0">
                <a:effectLst>
                  <a:outerShdw blurRad="38100" dist="38100" dir="2700000" algn="tl">
                    <a:srgbClr val="C0C0C0"/>
                  </a:outerShdw>
                </a:effectLst>
                <a:ea typeface="仿宋_GB2312" pitchFamily="49" charset="-122"/>
                <a:sym typeface="Wingdings" pitchFamily="2" charset="2"/>
              </a:rPr>
              <a:t></a:t>
            </a:r>
            <a:r>
              <a:rPr lang="zh-CN" altLang="en-US" sz="2800" i="0" dirty="0">
                <a:solidFill>
                  <a:schemeClr val="accent2"/>
                </a:solidFill>
                <a:effectLst>
                  <a:outerShdw blurRad="38100" dist="38100" dir="2700000" algn="tl">
                    <a:srgbClr val="C0C0C0"/>
                  </a:outerShdw>
                </a:effectLst>
                <a:ea typeface="仿宋_GB2312" pitchFamily="49" charset="-122"/>
              </a:rPr>
              <a:t> </a:t>
            </a:r>
            <a:r>
              <a:rPr lang="zh-CN" altLang="en-US" sz="2800" i="0" dirty="0" smtClean="0">
                <a:solidFill>
                  <a:schemeClr val="accent2"/>
                </a:solidFill>
                <a:effectLst>
                  <a:outerShdw blurRad="38100" dist="38100" dir="2700000" algn="tl">
                    <a:srgbClr val="C0C0C0"/>
                  </a:outerShdw>
                </a:effectLst>
                <a:ea typeface="仿宋_GB2312" pitchFamily="49" charset="-122"/>
              </a:rPr>
              <a:t>如果</a:t>
            </a:r>
            <a:r>
              <a:rPr lang="en-US" altLang="zh-CN" sz="2800" i="0" dirty="0" smtClean="0">
                <a:solidFill>
                  <a:schemeClr val="tx2"/>
                </a:solidFill>
                <a:effectLst>
                  <a:outerShdw blurRad="38100" dist="38100" dir="2700000" algn="tl">
                    <a:srgbClr val="C0C0C0"/>
                  </a:outerShdw>
                </a:effectLst>
                <a:ea typeface="仿宋_GB2312" pitchFamily="49" charset="-122"/>
              </a:rPr>
              <a:t>B</a:t>
            </a:r>
            <a:r>
              <a:rPr lang="zh-CN" altLang="en-US" sz="2800" i="0" dirty="0" smtClean="0">
                <a:solidFill>
                  <a:schemeClr val="accent2"/>
                </a:solidFill>
                <a:effectLst>
                  <a:outerShdw blurRad="38100" dist="38100" dir="2700000" algn="tl">
                    <a:srgbClr val="C0C0C0"/>
                  </a:outerShdw>
                </a:effectLst>
                <a:ea typeface="仿宋_GB2312" pitchFamily="49" charset="-122"/>
              </a:rPr>
              <a:t>非</a:t>
            </a:r>
            <a:r>
              <a:rPr lang="zh-CN" altLang="en-US" sz="2800" i="0" dirty="0">
                <a:solidFill>
                  <a:schemeClr val="accent2"/>
                </a:solidFill>
                <a:effectLst>
                  <a:outerShdw blurRad="38100" dist="38100" dir="2700000" algn="tl">
                    <a:srgbClr val="C0C0C0"/>
                  </a:outerShdw>
                </a:effectLst>
                <a:ea typeface="仿宋_GB2312" pitchFamily="49" charset="-122"/>
              </a:rPr>
              <a:t>空，则</a:t>
            </a:r>
          </a:p>
          <a:p>
            <a:pPr algn="just">
              <a:spcBef>
                <a:spcPct val="20000"/>
              </a:spcBef>
              <a:defRPr/>
            </a:pPr>
            <a:r>
              <a:rPr lang="zh-CN" altLang="en-US" sz="2800" i="0" dirty="0">
                <a:solidFill>
                  <a:schemeClr val="accent2"/>
                </a:solidFill>
                <a:effectLst>
                  <a:outerShdw blurRad="38100" dist="38100" dir="2700000" algn="tl">
                    <a:srgbClr val="C0C0C0"/>
                  </a:outerShdw>
                </a:effectLst>
                <a:ea typeface="仿宋_GB2312" pitchFamily="49" charset="-122"/>
              </a:rPr>
              <a:t>        </a:t>
            </a:r>
            <a:r>
              <a:rPr lang="en-US" altLang="zh-CN" sz="2800" i="0" dirty="0" smtClean="0">
                <a:solidFill>
                  <a:schemeClr val="tx2"/>
                </a:solidFill>
                <a:effectLst>
                  <a:outerShdw blurRad="38100" dist="38100" dir="2700000" algn="tl">
                    <a:srgbClr val="C0C0C0"/>
                  </a:outerShdw>
                </a:effectLst>
                <a:ea typeface="仿宋_GB2312" pitchFamily="49" charset="-122"/>
              </a:rPr>
              <a:t>F</a:t>
            </a:r>
            <a:r>
              <a:rPr lang="zh-CN" altLang="en-US" sz="2800" i="0" dirty="0" smtClean="0">
                <a:solidFill>
                  <a:schemeClr val="accent2"/>
                </a:solidFill>
                <a:effectLst>
                  <a:outerShdw blurRad="38100" dist="38100" dir="2700000" algn="tl">
                    <a:srgbClr val="C0C0C0"/>
                  </a:outerShdw>
                </a:effectLst>
                <a:ea typeface="仿宋_GB2312" pitchFamily="49" charset="-122"/>
              </a:rPr>
              <a:t>中</a:t>
            </a:r>
            <a:r>
              <a:rPr lang="zh-CN" altLang="en-US" sz="2800" i="0" dirty="0">
                <a:solidFill>
                  <a:srgbClr val="009900"/>
                </a:solidFill>
                <a:effectLst>
                  <a:outerShdw blurRad="38100" dist="38100" dir="2700000" algn="tl">
                    <a:srgbClr val="C0C0C0"/>
                  </a:outerShdw>
                </a:effectLst>
                <a:ea typeface="仿宋_GB2312" pitchFamily="49" charset="-122"/>
              </a:rPr>
              <a:t>第一棵</a:t>
            </a:r>
            <a:r>
              <a:rPr lang="zh-CN" altLang="en-US" sz="2800" i="0" dirty="0" smtClean="0">
                <a:solidFill>
                  <a:srgbClr val="009900"/>
                </a:solidFill>
                <a:effectLst>
                  <a:outerShdw blurRad="38100" dist="38100" dir="2700000" algn="tl">
                    <a:srgbClr val="C0C0C0"/>
                  </a:outerShdw>
                </a:effectLst>
                <a:ea typeface="仿宋_GB2312" pitchFamily="49" charset="-122"/>
              </a:rPr>
              <a:t>树</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a:t>
            </a:r>
            <a:r>
              <a:rPr lang="zh-CN" altLang="en-US" sz="2800" i="0" dirty="0" smtClean="0">
                <a:solidFill>
                  <a:schemeClr val="accent2"/>
                </a:solidFill>
                <a:effectLst>
                  <a:outerShdw blurRad="38100" dist="38100" dir="2700000" algn="tl">
                    <a:srgbClr val="C0C0C0"/>
                  </a:outerShdw>
                </a:effectLst>
                <a:ea typeface="仿宋_GB2312" pitchFamily="49" charset="-122"/>
              </a:rPr>
              <a:t>的</a:t>
            </a:r>
            <a:r>
              <a:rPr lang="zh-CN" altLang="en-US" sz="2800" i="0" dirty="0">
                <a:solidFill>
                  <a:schemeClr val="accent2"/>
                </a:solidFill>
                <a:effectLst>
                  <a:outerShdw blurRad="38100" dist="38100" dir="2700000" algn="tl">
                    <a:srgbClr val="C0C0C0"/>
                  </a:outerShdw>
                </a:effectLst>
                <a:ea typeface="仿宋_GB2312" pitchFamily="49" charset="-122"/>
              </a:rPr>
              <a:t>根</a:t>
            </a:r>
            <a:r>
              <a:rPr lang="zh-CN" altLang="en-US" sz="2800" i="0" dirty="0" smtClean="0">
                <a:solidFill>
                  <a:schemeClr val="accent2"/>
                </a:solidFill>
                <a:effectLst>
                  <a:outerShdw blurRad="38100" dist="38100" dir="2700000" algn="tl">
                    <a:srgbClr val="C0C0C0"/>
                  </a:outerShdw>
                </a:effectLst>
                <a:ea typeface="仿宋_GB2312" pitchFamily="49" charset="-122"/>
              </a:rPr>
              <a:t>为</a:t>
            </a:r>
            <a:r>
              <a:rPr lang="en-US" altLang="zh-CN" sz="2800" i="0" dirty="0" smtClean="0">
                <a:solidFill>
                  <a:schemeClr val="tx2"/>
                </a:solidFill>
                <a:effectLst>
                  <a:outerShdw blurRad="38100" dist="38100" dir="2700000" algn="tl">
                    <a:srgbClr val="C0C0C0"/>
                  </a:outerShdw>
                </a:effectLst>
                <a:ea typeface="仿宋_GB2312" pitchFamily="49" charset="-122"/>
              </a:rPr>
              <a:t>root</a:t>
            </a:r>
            <a:r>
              <a:rPr lang="zh-CN" altLang="en-US" sz="2800" i="0" dirty="0">
                <a:solidFill>
                  <a:schemeClr val="accent2"/>
                </a:solidFill>
                <a:effectLst>
                  <a:outerShdw blurRad="38100" dist="38100" dir="2700000" algn="tl">
                    <a:srgbClr val="C0C0C0"/>
                  </a:outerShdw>
                </a:effectLst>
                <a:ea typeface="仿宋_GB2312" pitchFamily="49" charset="-122"/>
              </a:rPr>
              <a:t>；</a:t>
            </a:r>
          </a:p>
          <a:p>
            <a:pPr algn="just">
              <a:spcBef>
                <a:spcPct val="20000"/>
              </a:spcBef>
              <a:defRPr/>
            </a:pPr>
            <a:r>
              <a:rPr lang="zh-CN" altLang="en-US" sz="2800" i="0" dirty="0">
                <a:solidFill>
                  <a:schemeClr val="accent2"/>
                </a:solidFill>
                <a:effectLst>
                  <a:outerShdw blurRad="38100" dist="38100" dir="2700000" algn="tl">
                    <a:srgbClr val="C0C0C0"/>
                  </a:outerShdw>
                </a:effectLst>
                <a:ea typeface="仿宋_GB2312" pitchFamily="49" charset="-122"/>
              </a:rPr>
              <a:t>        </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a:t>
            </a:r>
            <a:r>
              <a:rPr lang="zh-CN" altLang="en-US" sz="2800" i="0" dirty="0" smtClean="0">
                <a:solidFill>
                  <a:schemeClr val="accent2"/>
                </a:solidFill>
                <a:effectLst>
                  <a:outerShdw blurRad="38100" dist="38100" dir="2700000" algn="tl">
                    <a:srgbClr val="C0C0C0"/>
                  </a:outerShdw>
                </a:effectLst>
                <a:ea typeface="仿宋_GB2312" pitchFamily="49" charset="-122"/>
              </a:rPr>
              <a:t>的</a:t>
            </a:r>
            <a:r>
              <a:rPr lang="zh-CN" altLang="en-US" sz="2800" i="0" dirty="0">
                <a:solidFill>
                  <a:schemeClr val="accent2"/>
                </a:solidFill>
                <a:effectLst>
                  <a:outerShdw blurRad="38100" dist="38100" dir="2700000" algn="tl">
                    <a:srgbClr val="C0C0C0"/>
                  </a:outerShdw>
                </a:effectLst>
                <a:ea typeface="仿宋_GB2312" pitchFamily="49" charset="-122"/>
              </a:rPr>
              <a:t>根的子树</a:t>
            </a:r>
            <a:r>
              <a:rPr lang="zh-CN" altLang="en-US" sz="2800" i="0" dirty="0" smtClean="0">
                <a:solidFill>
                  <a:schemeClr val="accent2"/>
                </a:solidFill>
                <a:effectLst>
                  <a:outerShdw blurRad="38100" dist="38100" dir="2700000" algn="tl">
                    <a:srgbClr val="C0C0C0"/>
                  </a:outerShdw>
                </a:effectLst>
                <a:ea typeface="仿宋_GB2312" pitchFamily="49" charset="-122"/>
              </a:rPr>
              <a:t>森林</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11</a:t>
            </a:r>
            <a:r>
              <a:rPr lang="en-US" altLang="zh-CN" sz="2800" i="0" dirty="0">
                <a:solidFill>
                  <a:schemeClr val="tx2"/>
                </a:solidFill>
                <a:effectLst>
                  <a:outerShdw blurRad="38100" dist="38100" dir="2700000" algn="tl">
                    <a:srgbClr val="C0C0C0"/>
                  </a:outerShdw>
                </a:effectLst>
                <a:ea typeface="仿宋_GB2312" pitchFamily="49" charset="-122"/>
              </a:rPr>
              <a:t>, T</a:t>
            </a:r>
            <a:r>
              <a:rPr lang="en-US" altLang="zh-CN" sz="2800" i="0" baseline="-25000" dirty="0">
                <a:solidFill>
                  <a:schemeClr val="tx2"/>
                </a:solidFill>
                <a:effectLst>
                  <a:outerShdw blurRad="38100" dist="38100" dir="2700000" algn="tl">
                    <a:srgbClr val="C0C0C0"/>
                  </a:outerShdw>
                </a:effectLst>
                <a:ea typeface="仿宋_GB2312" pitchFamily="49" charset="-122"/>
              </a:rPr>
              <a:t>12</a:t>
            </a:r>
            <a:r>
              <a:rPr lang="en-US" altLang="zh-CN" sz="2800" i="0" dirty="0">
                <a:solidFill>
                  <a:schemeClr val="tx2"/>
                </a:solidFill>
                <a:effectLst>
                  <a:outerShdw blurRad="38100" dist="38100" dir="2700000" algn="tl">
                    <a:srgbClr val="C0C0C0"/>
                  </a:outerShdw>
                </a:effectLst>
                <a:ea typeface="仿宋_GB2312" pitchFamily="49" charset="-122"/>
              </a:rPr>
              <a:t>, …, </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1m</a:t>
            </a:r>
            <a:r>
              <a:rPr lang="en-US" altLang="zh-CN" sz="2800" i="0" dirty="0" smtClean="0">
                <a:solidFill>
                  <a:schemeClr val="tx2"/>
                </a:solidFill>
                <a:effectLst>
                  <a:outerShdw blurRad="38100" dist="38100" dir="2700000" algn="tl">
                    <a:srgbClr val="C0C0C0"/>
                  </a:outerShdw>
                </a:effectLst>
                <a:ea typeface="仿宋_GB2312" pitchFamily="49" charset="-122"/>
              </a:rPr>
              <a:t>}</a:t>
            </a:r>
            <a:r>
              <a:rPr lang="zh-CN" altLang="en-US" sz="2800" i="0" dirty="0">
                <a:solidFill>
                  <a:schemeClr val="accent2"/>
                </a:solidFill>
                <a:effectLst>
                  <a:outerShdw blurRad="38100" dist="38100" dir="2700000" algn="tl">
                    <a:srgbClr val="C0C0C0"/>
                  </a:outerShdw>
                </a:effectLst>
                <a:ea typeface="仿宋_GB2312" pitchFamily="49" charset="-122"/>
              </a:rPr>
              <a:t>是</a:t>
            </a:r>
            <a:r>
              <a:rPr lang="zh-CN" altLang="en-US" sz="2800" i="0" dirty="0" smtClean="0">
                <a:solidFill>
                  <a:schemeClr val="accent2"/>
                </a:solidFill>
                <a:effectLst>
                  <a:outerShdw blurRad="38100" dist="38100" dir="2700000" algn="tl">
                    <a:srgbClr val="C0C0C0"/>
                  </a:outerShdw>
                </a:effectLst>
                <a:ea typeface="仿宋_GB2312" pitchFamily="49" charset="-122"/>
              </a:rPr>
              <a:t>由</a:t>
            </a:r>
            <a:r>
              <a:rPr lang="en-US" altLang="zh-CN" sz="2800" i="0" dirty="0" smtClean="0">
                <a:solidFill>
                  <a:schemeClr val="tx2"/>
                </a:solidFill>
                <a:effectLst>
                  <a:outerShdw blurRad="38100" dist="38100" dir="2700000" algn="tl">
                    <a:srgbClr val="C0C0C0"/>
                  </a:outerShdw>
                </a:effectLst>
                <a:ea typeface="仿宋_GB2312" pitchFamily="49" charset="-122"/>
              </a:rPr>
              <a:t>root</a:t>
            </a:r>
            <a:r>
              <a:rPr lang="zh-CN" altLang="en-US" sz="2800" i="0" dirty="0" smtClean="0">
                <a:solidFill>
                  <a:schemeClr val="accent2"/>
                </a:solidFill>
                <a:effectLst>
                  <a:outerShdw blurRad="38100" dist="38100" dir="2700000" algn="tl">
                    <a:srgbClr val="C0C0C0"/>
                  </a:outerShdw>
                </a:effectLst>
                <a:ea typeface="仿宋_GB2312" pitchFamily="49" charset="-122"/>
              </a:rPr>
              <a:t>的</a:t>
            </a:r>
            <a:r>
              <a:rPr lang="zh-CN" altLang="en-US" sz="2800" i="0" dirty="0" smtClean="0">
                <a:solidFill>
                  <a:srgbClr val="009900"/>
                </a:solidFill>
                <a:effectLst>
                  <a:outerShdw blurRad="38100" dist="38100" dir="2700000" algn="tl">
                    <a:srgbClr val="C0C0C0"/>
                  </a:outerShdw>
                </a:effectLst>
                <a:ea typeface="仿宋_GB2312" pitchFamily="49" charset="-122"/>
              </a:rPr>
              <a:t>左子树</a:t>
            </a:r>
            <a:r>
              <a:rPr lang="en-US" altLang="zh-CN" sz="2800" i="0" dirty="0" smtClean="0">
                <a:solidFill>
                  <a:schemeClr val="tx2"/>
                </a:solidFill>
                <a:effectLst>
                  <a:outerShdw blurRad="38100" dist="38100" dir="2700000" algn="tl">
                    <a:srgbClr val="C0C0C0"/>
                  </a:outerShdw>
                </a:effectLst>
                <a:ea typeface="仿宋_GB2312" pitchFamily="49" charset="-122"/>
              </a:rPr>
              <a:t>LB</a:t>
            </a:r>
            <a:r>
              <a:rPr lang="zh-CN" altLang="en-US" sz="2800" i="0" dirty="0" smtClean="0">
                <a:solidFill>
                  <a:schemeClr val="accent2"/>
                </a:solidFill>
                <a:effectLst>
                  <a:outerShdw blurRad="38100" dist="38100" dir="2700000" algn="tl">
                    <a:srgbClr val="C0C0C0"/>
                  </a:outerShdw>
                </a:effectLst>
                <a:ea typeface="仿宋_GB2312" pitchFamily="49" charset="-122"/>
              </a:rPr>
              <a:t>转换</a:t>
            </a:r>
            <a:r>
              <a:rPr lang="zh-CN" altLang="en-US" sz="2800" i="0" dirty="0">
                <a:solidFill>
                  <a:schemeClr val="accent2"/>
                </a:solidFill>
                <a:effectLst>
                  <a:outerShdw blurRad="38100" dist="38100" dir="2700000" algn="tl">
                    <a:srgbClr val="C0C0C0"/>
                  </a:outerShdw>
                </a:effectLst>
                <a:ea typeface="仿宋_GB2312" pitchFamily="49" charset="-122"/>
              </a:rPr>
              <a:t>而来，</a:t>
            </a:r>
            <a:r>
              <a:rPr lang="en-US" altLang="zh-CN" sz="2800" i="0" dirty="0" smtClean="0">
                <a:solidFill>
                  <a:schemeClr val="tx2"/>
                </a:solidFill>
                <a:effectLst>
                  <a:outerShdw blurRad="38100" dist="38100" dir="2700000" algn="tl">
                    <a:srgbClr val="C0C0C0"/>
                  </a:outerShdw>
                </a:effectLst>
                <a:ea typeface="仿宋_GB2312" pitchFamily="49" charset="-122"/>
              </a:rPr>
              <a:t>F</a:t>
            </a:r>
            <a:r>
              <a:rPr lang="zh-CN" altLang="en-US" sz="2800" i="0" dirty="0" smtClean="0">
                <a:solidFill>
                  <a:schemeClr val="accent2"/>
                </a:solidFill>
                <a:effectLst>
                  <a:outerShdw blurRad="38100" dist="38100" dir="2700000" algn="tl">
                    <a:srgbClr val="C0C0C0"/>
                  </a:outerShdw>
                </a:effectLst>
                <a:ea typeface="仿宋_GB2312" pitchFamily="49" charset="-122"/>
              </a:rPr>
              <a:t>中除了</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1</a:t>
            </a:r>
            <a:r>
              <a:rPr lang="zh-CN" altLang="en-US" sz="2800" i="0" dirty="0" smtClean="0">
                <a:solidFill>
                  <a:schemeClr val="accent2"/>
                </a:solidFill>
                <a:effectLst>
                  <a:outerShdw blurRad="38100" dist="38100" dir="2700000" algn="tl">
                    <a:srgbClr val="C0C0C0"/>
                  </a:outerShdw>
                </a:effectLst>
                <a:ea typeface="仿宋_GB2312" pitchFamily="49" charset="-122"/>
              </a:rPr>
              <a:t>之外</a:t>
            </a:r>
            <a:r>
              <a:rPr lang="zh-CN" altLang="en-US" sz="2800" i="0" dirty="0">
                <a:solidFill>
                  <a:srgbClr val="009900"/>
                </a:solidFill>
                <a:effectLst>
                  <a:outerShdw blurRad="38100" dist="38100" dir="2700000" algn="tl">
                    <a:srgbClr val="C0C0C0"/>
                  </a:outerShdw>
                </a:effectLst>
                <a:ea typeface="仿宋_GB2312" pitchFamily="49" charset="-122"/>
              </a:rPr>
              <a:t>其余的树组成的</a:t>
            </a:r>
            <a:r>
              <a:rPr lang="zh-CN" altLang="en-US" sz="2800" i="0" dirty="0" smtClean="0">
                <a:solidFill>
                  <a:srgbClr val="009900"/>
                </a:solidFill>
                <a:effectLst>
                  <a:outerShdw blurRad="38100" dist="38100" dir="2700000" algn="tl">
                    <a:srgbClr val="C0C0C0"/>
                  </a:outerShdw>
                </a:effectLst>
                <a:ea typeface="仿宋_GB2312" pitchFamily="49" charset="-122"/>
              </a:rPr>
              <a:t>森林</a:t>
            </a:r>
            <a:r>
              <a:rPr lang="en-US" altLang="zh-CN" sz="2800" i="0" dirty="0"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smtClean="0">
                <a:solidFill>
                  <a:schemeClr val="tx2"/>
                </a:solidFill>
                <a:effectLst>
                  <a:outerShdw blurRad="38100" dist="38100" dir="2700000" algn="tl">
                    <a:srgbClr val="C0C0C0"/>
                  </a:outerShdw>
                </a:effectLst>
                <a:ea typeface="仿宋_GB2312" pitchFamily="49" charset="-122"/>
              </a:rPr>
              <a:t>2</a:t>
            </a:r>
            <a:r>
              <a:rPr lang="en-US" altLang="zh-CN" sz="2800" i="0" dirty="0">
                <a:solidFill>
                  <a:schemeClr val="tx2"/>
                </a:solidFill>
                <a:effectLst>
                  <a:outerShdw blurRad="38100" dist="38100" dir="2700000" algn="tl">
                    <a:srgbClr val="C0C0C0"/>
                  </a:outerShdw>
                </a:effectLst>
                <a:ea typeface="仿宋_GB2312" pitchFamily="49" charset="-122"/>
              </a:rPr>
              <a:t>, T</a:t>
            </a:r>
            <a:r>
              <a:rPr lang="en-US" altLang="zh-CN" sz="2800" i="0" baseline="-25000" dirty="0">
                <a:solidFill>
                  <a:schemeClr val="tx2"/>
                </a:solidFill>
                <a:effectLst>
                  <a:outerShdw blurRad="38100" dist="38100" dir="2700000" algn="tl">
                    <a:srgbClr val="C0C0C0"/>
                  </a:outerShdw>
                </a:effectLst>
                <a:ea typeface="仿宋_GB2312" pitchFamily="49" charset="-122"/>
              </a:rPr>
              <a:t>3</a:t>
            </a:r>
            <a:r>
              <a:rPr lang="en-US" altLang="zh-CN" sz="2800" i="0" dirty="0">
                <a:solidFill>
                  <a:schemeClr val="tx2"/>
                </a:solidFill>
                <a:effectLst>
                  <a:outerShdw blurRad="38100" dist="38100" dir="2700000" algn="tl">
                    <a:srgbClr val="C0C0C0"/>
                  </a:outerShdw>
                </a:effectLst>
                <a:ea typeface="仿宋_GB2312" pitchFamily="49" charset="-122"/>
              </a:rPr>
              <a:t>, …, </a:t>
            </a:r>
            <a:r>
              <a:rPr lang="en-US" altLang="zh-CN" sz="2800" i="0" dirty="0" err="1" smtClean="0">
                <a:solidFill>
                  <a:schemeClr val="tx2"/>
                </a:solidFill>
                <a:effectLst>
                  <a:outerShdw blurRad="38100" dist="38100" dir="2700000" algn="tl">
                    <a:srgbClr val="C0C0C0"/>
                  </a:outerShdw>
                </a:effectLst>
                <a:ea typeface="仿宋_GB2312" pitchFamily="49" charset="-122"/>
              </a:rPr>
              <a:t>T</a:t>
            </a:r>
            <a:r>
              <a:rPr lang="en-US" altLang="zh-CN" sz="2800" i="0" baseline="-25000" dirty="0" err="1" smtClean="0">
                <a:solidFill>
                  <a:schemeClr val="tx2"/>
                </a:solidFill>
                <a:effectLst>
                  <a:outerShdw blurRad="38100" dist="38100" dir="2700000" algn="tl">
                    <a:srgbClr val="C0C0C0"/>
                  </a:outerShdw>
                </a:effectLst>
                <a:ea typeface="仿宋_GB2312" pitchFamily="49" charset="-122"/>
              </a:rPr>
              <a:t>n</a:t>
            </a:r>
            <a:r>
              <a:rPr lang="en-US" altLang="zh-CN" sz="2800" i="0" dirty="0" smtClean="0">
                <a:solidFill>
                  <a:schemeClr val="tx2"/>
                </a:solidFill>
                <a:effectLst>
                  <a:outerShdw blurRad="38100" dist="38100" dir="2700000" algn="tl">
                    <a:srgbClr val="C0C0C0"/>
                  </a:outerShdw>
                </a:effectLst>
                <a:ea typeface="仿宋_GB2312" pitchFamily="49" charset="-122"/>
              </a:rPr>
              <a:t>}</a:t>
            </a:r>
            <a:r>
              <a:rPr lang="zh-CN" altLang="en-US" sz="2800" i="0" dirty="0" smtClean="0">
                <a:solidFill>
                  <a:schemeClr val="accent2"/>
                </a:solidFill>
                <a:effectLst>
                  <a:outerShdw blurRad="38100" dist="38100" dir="2700000" algn="tl">
                    <a:srgbClr val="C0C0C0"/>
                  </a:outerShdw>
                </a:effectLst>
                <a:ea typeface="仿宋_GB2312" pitchFamily="49" charset="-122"/>
              </a:rPr>
              <a:t>是由</a:t>
            </a:r>
            <a:r>
              <a:rPr lang="en-US" altLang="zh-CN" sz="2800" i="0" dirty="0" smtClean="0">
                <a:solidFill>
                  <a:schemeClr val="tx2"/>
                </a:solidFill>
                <a:effectLst>
                  <a:outerShdw blurRad="38100" dist="38100" dir="2700000" algn="tl">
                    <a:srgbClr val="C0C0C0"/>
                  </a:outerShdw>
                </a:effectLst>
                <a:ea typeface="仿宋_GB2312" pitchFamily="49" charset="-122"/>
              </a:rPr>
              <a:t>root</a:t>
            </a:r>
            <a:r>
              <a:rPr lang="zh-CN" altLang="en-US" sz="2800" i="0" dirty="0" smtClean="0">
                <a:solidFill>
                  <a:schemeClr val="accent2"/>
                </a:solidFill>
                <a:effectLst>
                  <a:outerShdw blurRad="38100" dist="38100" dir="2700000" algn="tl">
                    <a:srgbClr val="C0C0C0"/>
                  </a:outerShdw>
                </a:effectLst>
                <a:ea typeface="仿宋_GB2312" pitchFamily="49" charset="-122"/>
              </a:rPr>
              <a:t>的</a:t>
            </a:r>
            <a:r>
              <a:rPr lang="zh-CN" altLang="en-US" sz="2800" i="0" dirty="0">
                <a:solidFill>
                  <a:srgbClr val="009900"/>
                </a:solidFill>
                <a:effectLst>
                  <a:outerShdw blurRad="38100" dist="38100" dir="2700000" algn="tl">
                    <a:srgbClr val="C0C0C0"/>
                  </a:outerShdw>
                </a:effectLst>
                <a:ea typeface="仿宋_GB2312" pitchFamily="49" charset="-122"/>
              </a:rPr>
              <a:t>右子</a:t>
            </a:r>
            <a:r>
              <a:rPr lang="zh-CN" altLang="en-US" sz="2800" i="0" dirty="0" smtClean="0">
                <a:solidFill>
                  <a:srgbClr val="009900"/>
                </a:solidFill>
                <a:effectLst>
                  <a:outerShdw blurRad="38100" dist="38100" dir="2700000" algn="tl">
                    <a:srgbClr val="C0C0C0"/>
                  </a:outerShdw>
                </a:effectLst>
                <a:ea typeface="仿宋_GB2312" pitchFamily="49" charset="-122"/>
              </a:rPr>
              <a:t>树</a:t>
            </a:r>
            <a:r>
              <a:rPr lang="en-US" altLang="zh-CN" sz="2800" i="0" dirty="0" smtClean="0">
                <a:solidFill>
                  <a:schemeClr val="tx2"/>
                </a:solidFill>
                <a:effectLst>
                  <a:outerShdw blurRad="38100" dist="38100" dir="2700000" algn="tl">
                    <a:srgbClr val="C0C0C0"/>
                  </a:outerShdw>
                </a:effectLst>
                <a:ea typeface="仿宋_GB2312" pitchFamily="49" charset="-122"/>
              </a:rPr>
              <a:t>RB</a:t>
            </a:r>
            <a:r>
              <a:rPr lang="zh-CN" altLang="en-US" sz="2800" i="0" dirty="0" smtClean="0">
                <a:solidFill>
                  <a:schemeClr val="accent2"/>
                </a:solidFill>
                <a:effectLst>
                  <a:outerShdw blurRad="38100" dist="38100" dir="2700000" algn="tl">
                    <a:srgbClr val="C0C0C0"/>
                  </a:outerShdw>
                </a:effectLst>
                <a:ea typeface="仿宋_GB2312" pitchFamily="49" charset="-122"/>
              </a:rPr>
              <a:t>转换</a:t>
            </a:r>
            <a:r>
              <a:rPr lang="zh-CN" altLang="en-US" sz="2800" i="0" dirty="0">
                <a:solidFill>
                  <a:schemeClr val="accent2"/>
                </a:solidFill>
                <a:effectLst>
                  <a:outerShdw blurRad="38100" dist="38100" dir="2700000" algn="tl">
                    <a:srgbClr val="C0C0C0"/>
                  </a:outerShdw>
                </a:effectLst>
                <a:ea typeface="仿宋_GB2312" pitchFamily="49" charset="-122"/>
              </a:rPr>
              <a:t>而成的森林。</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checkerboard(across)">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heckerboard(across)">
                                      <p:cBhvr>
                                        <p:cTn id="12" dur="500"/>
                                        <p:tgtEl>
                                          <p:spTgt spid="8">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checkerboard(across)">
                                      <p:cBhvr>
                                        <p:cTn id="15" dur="500"/>
                                        <p:tgtEl>
                                          <p:spTgt spid="8">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checkerboard(across)">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2916" name="Rectangle 4"/>
          <p:cNvSpPr>
            <a:spLocks noChangeArrowheads="1"/>
          </p:cNvSpPr>
          <p:nvPr/>
        </p:nvSpPr>
        <p:spPr bwMode="auto">
          <a:xfrm>
            <a:off x="468313" y="1989138"/>
            <a:ext cx="8431212" cy="3960812"/>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defRPr/>
            </a:pPr>
            <a:r>
              <a:rPr lang="zh-CN" altLang="en-US" sz="3200" i="0" u="sng" dirty="0">
                <a:solidFill>
                  <a:schemeClr val="tx2"/>
                </a:solidFill>
                <a:effectLst>
                  <a:outerShdw blurRad="38100" dist="38100" dir="2700000" algn="tl">
                    <a:srgbClr val="C0C0C0"/>
                  </a:outerShdw>
                </a:effectLst>
                <a:ea typeface="仿宋_GB2312" pitchFamily="49" charset="-122"/>
              </a:rPr>
              <a:t>数组方式</a:t>
            </a:r>
          </a:p>
          <a:p>
            <a:pPr marL="742950" lvl="1" indent="-285750">
              <a:spcBef>
                <a:spcPct val="20000"/>
              </a:spcBef>
              <a:buClr>
                <a:schemeClr val="tx2"/>
              </a:buClr>
              <a:buFontTx/>
              <a:buChar char="–"/>
              <a:defRPr/>
            </a:pPr>
            <a:r>
              <a:rPr lang="zh-CN" altLang="en-US" sz="2800" i="0" dirty="0">
                <a:solidFill>
                  <a:srgbClr val="0000FF"/>
                </a:solidFill>
                <a:effectLst>
                  <a:outerShdw blurRad="38100" dist="38100" dir="2700000" algn="tl">
                    <a:srgbClr val="C0C0C0"/>
                  </a:outerShdw>
                </a:effectLst>
                <a:ea typeface="仿宋_GB2312" pitchFamily="49" charset="-122"/>
              </a:rPr>
              <a:t>当在数据处理过程中，二叉树的大小和形态不 发生剧烈的动态变化时。</a:t>
            </a:r>
          </a:p>
          <a:p>
            <a:pPr marL="742950" lvl="1" indent="-285750">
              <a:spcBef>
                <a:spcPct val="20000"/>
              </a:spcBef>
              <a:buClr>
                <a:schemeClr val="tx2"/>
              </a:buClr>
              <a:buFontTx/>
              <a:buChar char="–"/>
              <a:defRPr/>
            </a:pPr>
            <a:r>
              <a:rPr lang="zh-CN" altLang="en-US" sz="2800" i="0" dirty="0">
                <a:solidFill>
                  <a:srgbClr val="0000FF"/>
                </a:solidFill>
                <a:effectLst>
                  <a:outerShdw blurRad="38100" dist="38100" dir="2700000" algn="tl">
                    <a:srgbClr val="C0C0C0"/>
                  </a:outerShdw>
                </a:effectLst>
                <a:ea typeface="仿宋_GB2312" pitchFamily="49" charset="-122"/>
              </a:rPr>
              <a:t>用一组连续的存储单元存储二叉树的数据元素。</a:t>
            </a:r>
          </a:p>
          <a:p>
            <a:pPr marL="742950" lvl="1" indent="-285750">
              <a:spcBef>
                <a:spcPct val="20000"/>
              </a:spcBef>
              <a:buClr>
                <a:schemeClr val="tx2"/>
              </a:buClr>
              <a:buFontTx/>
              <a:buChar char="–"/>
              <a:defRPr/>
            </a:pPr>
            <a:r>
              <a:rPr lang="zh-CN" altLang="en-US" sz="2800" i="0" dirty="0">
                <a:solidFill>
                  <a:srgbClr val="0000FF"/>
                </a:solidFill>
                <a:effectLst>
                  <a:outerShdw blurRad="38100" dist="38100" dir="2700000" algn="tl">
                    <a:srgbClr val="C0C0C0"/>
                  </a:outerShdw>
                </a:effectLst>
                <a:ea typeface="仿宋_GB2312" pitchFamily="49" charset="-122"/>
              </a:rPr>
              <a:t>用于表示完全二叉树的存储表示非常有效，表 示一般二叉树不很理想。</a:t>
            </a:r>
          </a:p>
          <a:p>
            <a:pPr marL="742950" lvl="1" indent="-285750">
              <a:spcBef>
                <a:spcPct val="20000"/>
              </a:spcBef>
              <a:buClr>
                <a:schemeClr val="tx2"/>
              </a:buClr>
              <a:buFontTx/>
              <a:buChar char="–"/>
              <a:defRPr/>
            </a:pPr>
            <a:r>
              <a:rPr lang="zh-CN" altLang="en-US" sz="2800" i="0" dirty="0">
                <a:solidFill>
                  <a:srgbClr val="0000FF"/>
                </a:solidFill>
                <a:effectLst>
                  <a:outerShdw blurRad="38100" dist="38100" dir="2700000" algn="tl">
                    <a:srgbClr val="C0C0C0"/>
                  </a:outerShdw>
                </a:effectLst>
                <a:ea typeface="仿宋_GB2312" pitchFamily="49" charset="-122"/>
              </a:rPr>
              <a:t>在树中进行插入和删除时，为反映结点层次变 动，可能需要移动许多结点，降低算法 效率。</a:t>
            </a:r>
          </a:p>
        </p:txBody>
      </p:sp>
      <p:sp>
        <p:nvSpPr>
          <p:cNvPr id="422917" name="Rectangle 5"/>
          <p:cNvSpPr>
            <a:spLocks noChangeArrowheads="1"/>
          </p:cNvSpPr>
          <p:nvPr/>
        </p:nvSpPr>
        <p:spPr bwMode="auto">
          <a:xfrm>
            <a:off x="2411413" y="1125538"/>
            <a:ext cx="3951287" cy="735012"/>
          </a:xfrm>
          <a:prstGeom prst="rect">
            <a:avLst/>
          </a:prstGeom>
          <a:noFill/>
          <a:ln w="9525">
            <a:noFill/>
            <a:miter lim="800000"/>
            <a:headEnd/>
            <a:tailEnd/>
          </a:ln>
          <a:effectLst/>
        </p:spPr>
        <p:txBody>
          <a:bodyPr/>
          <a:lstStyle/>
          <a:p>
            <a:pPr marL="342900" indent="-342900">
              <a:defRPr/>
            </a:pPr>
            <a:r>
              <a:rPr lang="zh-CN" altLang="en-US" sz="3600" i="0" u="sng">
                <a:solidFill>
                  <a:srgbClr val="993366"/>
                </a:solidFill>
                <a:effectLst>
                  <a:outerShdw blurRad="38100" dist="38100" dir="2700000" algn="tl">
                    <a:srgbClr val="C0C0C0"/>
                  </a:outerShdw>
                </a:effectLst>
                <a:ea typeface="仿宋_GB2312" pitchFamily="49" charset="-122"/>
              </a:rPr>
              <a:t>二叉树的顺序表示</a:t>
            </a:r>
          </a:p>
        </p:txBody>
      </p:sp>
      <p:sp>
        <p:nvSpPr>
          <p:cNvPr id="422918" name="Text Box 6"/>
          <p:cNvSpPr txBox="1">
            <a:spLocks noChangeArrowheads="1"/>
          </p:cNvSpPr>
          <p:nvPr/>
        </p:nvSpPr>
        <p:spPr bwMode="auto">
          <a:xfrm>
            <a:off x="1763713" y="476250"/>
            <a:ext cx="5724525" cy="701675"/>
          </a:xfrm>
          <a:prstGeom prst="rect">
            <a:avLst/>
          </a:prstGeom>
          <a:noFill/>
          <a:ln w="9525">
            <a:noFill/>
            <a:miter lim="800000"/>
            <a:headEnd/>
            <a:tailEnd/>
          </a:ln>
          <a:effectLst/>
        </p:spPr>
        <p:txBody>
          <a:bodyPr>
            <a:spAutoFit/>
          </a:bodyPr>
          <a:lstStyle/>
          <a:p>
            <a:pPr>
              <a:defRPr/>
            </a:pPr>
            <a:r>
              <a:rPr lang="en-US" altLang="zh-CN" sz="4000" i="0" dirty="0" smtClean="0">
                <a:solidFill>
                  <a:srgbClr val="CC3300"/>
                </a:solidFill>
                <a:effectLst>
                  <a:outerShdw blurRad="38100" dist="38100" dir="2700000" algn="tl">
                    <a:srgbClr val="C0C0C0"/>
                  </a:outerShdw>
                </a:effectLst>
                <a:ea typeface="仿宋_GB2312" pitchFamily="49" charset="-122"/>
              </a:rPr>
              <a:t>6.6 </a:t>
            </a:r>
            <a:r>
              <a:rPr lang="zh-CN" altLang="en-US" sz="4000" i="0" dirty="0">
                <a:solidFill>
                  <a:srgbClr val="CC3300"/>
                </a:solidFill>
                <a:effectLst>
                  <a:outerShdw blurRad="38100" dist="38100" dir="2700000" algn="tl">
                    <a:srgbClr val="C0C0C0"/>
                  </a:outerShdw>
                </a:effectLst>
                <a:ea typeface="仿宋_GB2312" pitchFamily="49" charset="-122"/>
              </a:rPr>
              <a:t>二叉树的存储表示</a:t>
            </a:r>
            <a:endParaRPr lang="zh-CN" altLang="en-US" sz="3200" b="0" i="0" dirty="0">
              <a:ea typeface="黑体" pitchFamily="2" charset="-122"/>
            </a:endParaRPr>
          </a:p>
        </p:txBody>
      </p:sp>
      <p:sp>
        <p:nvSpPr>
          <p:cNvPr id="5" name="灯片编号占位符 4"/>
          <p:cNvSpPr>
            <a:spLocks noGrp="1"/>
          </p:cNvSpPr>
          <p:nvPr>
            <p:ph type="sldNum" sz="quarter" idx="12"/>
          </p:nvPr>
        </p:nvSpPr>
        <p:spPr/>
        <p:txBody>
          <a:bodyPr/>
          <a:lstStyle/>
          <a:p>
            <a:pPr>
              <a:defRPr/>
            </a:pPr>
            <a:fld id="{FA13E0FF-AC54-4E23-B7ED-CE167D266037}" type="slidenum">
              <a:rPr lang="en-US" altLang="zh-CN" smtClean="0"/>
              <a:pPr>
                <a:defRPr/>
              </a:pPr>
              <a:t>84</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2916">
                                            <p:txEl>
                                              <p:pRg st="0" end="0"/>
                                            </p:txEl>
                                          </p:spTgt>
                                        </p:tgtEl>
                                        <p:attrNameLst>
                                          <p:attrName>style.visibility</p:attrName>
                                        </p:attrNameLst>
                                      </p:cBhvr>
                                      <p:to>
                                        <p:strVal val="visible"/>
                                      </p:to>
                                    </p:set>
                                    <p:animEffect transition="in" filter="checkerboard(across)">
                                      <p:cBhvr>
                                        <p:cTn id="7" dur="500"/>
                                        <p:tgtEl>
                                          <p:spTgt spid="42291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22916">
                                            <p:txEl>
                                              <p:pRg st="1" end="1"/>
                                            </p:txEl>
                                          </p:spTgt>
                                        </p:tgtEl>
                                        <p:attrNameLst>
                                          <p:attrName>style.visibility</p:attrName>
                                        </p:attrNameLst>
                                      </p:cBhvr>
                                      <p:to>
                                        <p:strVal val="visible"/>
                                      </p:to>
                                    </p:set>
                                    <p:animEffect transition="in" filter="checkerboard(across)">
                                      <p:cBhvr>
                                        <p:cTn id="10" dur="500"/>
                                        <p:tgtEl>
                                          <p:spTgt spid="42291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22916">
                                            <p:txEl>
                                              <p:pRg st="2" end="2"/>
                                            </p:txEl>
                                          </p:spTgt>
                                        </p:tgtEl>
                                        <p:attrNameLst>
                                          <p:attrName>style.visibility</p:attrName>
                                        </p:attrNameLst>
                                      </p:cBhvr>
                                      <p:to>
                                        <p:strVal val="visible"/>
                                      </p:to>
                                    </p:set>
                                    <p:animEffect transition="in" filter="checkerboard(across)">
                                      <p:cBhvr>
                                        <p:cTn id="13" dur="500"/>
                                        <p:tgtEl>
                                          <p:spTgt spid="42291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22916">
                                            <p:txEl>
                                              <p:pRg st="3" end="3"/>
                                            </p:txEl>
                                          </p:spTgt>
                                        </p:tgtEl>
                                        <p:attrNameLst>
                                          <p:attrName>style.visibility</p:attrName>
                                        </p:attrNameLst>
                                      </p:cBhvr>
                                      <p:to>
                                        <p:strVal val="visible"/>
                                      </p:to>
                                    </p:set>
                                    <p:animEffect transition="in" filter="box(in)">
                                      <p:cBhvr>
                                        <p:cTn id="18" dur="500"/>
                                        <p:tgtEl>
                                          <p:spTgt spid="422916">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22916">
                                            <p:txEl>
                                              <p:pRg st="4" end="4"/>
                                            </p:txEl>
                                          </p:spTgt>
                                        </p:tgtEl>
                                        <p:attrNameLst>
                                          <p:attrName>style.visibility</p:attrName>
                                        </p:attrNameLst>
                                      </p:cBhvr>
                                      <p:to>
                                        <p:strVal val="visible"/>
                                      </p:to>
                                    </p:set>
                                    <p:animEffect transition="in" filter="box(in)">
                                      <p:cBhvr>
                                        <p:cTn id="21" dur="500"/>
                                        <p:tgtEl>
                                          <p:spTgt spid="4229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602" name="Group 120"/>
          <p:cNvGrpSpPr>
            <a:grpSpLocks/>
          </p:cNvGrpSpPr>
          <p:nvPr/>
        </p:nvGrpSpPr>
        <p:grpSpPr bwMode="auto">
          <a:xfrm>
            <a:off x="250825" y="981075"/>
            <a:ext cx="4105275" cy="4906963"/>
            <a:chOff x="158" y="1035"/>
            <a:chExt cx="2586" cy="3091"/>
          </a:xfrm>
        </p:grpSpPr>
        <p:sp>
          <p:nvSpPr>
            <p:cNvPr id="25604" name="Text Box 3"/>
            <p:cNvSpPr txBox="1">
              <a:spLocks noChangeArrowheads="1"/>
            </p:cNvSpPr>
            <p:nvPr/>
          </p:nvSpPr>
          <p:spPr bwMode="auto">
            <a:xfrm>
              <a:off x="521" y="3158"/>
              <a:ext cx="1434" cy="672"/>
            </a:xfrm>
            <a:prstGeom prst="rect">
              <a:avLst/>
            </a:prstGeom>
            <a:noFill/>
            <a:ln w="9525">
              <a:noFill/>
              <a:miter lim="800000"/>
              <a:headEnd/>
              <a:tailEnd/>
            </a:ln>
          </p:spPr>
          <p:txBody>
            <a:bodyPr>
              <a:spAutoFit/>
            </a:bodyPr>
            <a:lstStyle/>
            <a:p>
              <a:r>
                <a:rPr lang="zh-CN" altLang="en-US" sz="3200" i="0" u="sng">
                  <a:solidFill>
                    <a:srgbClr val="009900"/>
                  </a:solidFill>
                  <a:latin typeface="隶书" pitchFamily="49" charset="-122"/>
                  <a:ea typeface="隶书" pitchFamily="49" charset="-122"/>
                </a:rPr>
                <a:t>完全二叉树</a:t>
              </a:r>
            </a:p>
            <a:p>
              <a:r>
                <a:rPr lang="zh-CN" altLang="en-US" sz="3200" i="0">
                  <a:solidFill>
                    <a:schemeClr val="accent2"/>
                  </a:solidFill>
                  <a:latin typeface="隶书" pitchFamily="49" charset="-122"/>
                  <a:ea typeface="隶书" pitchFamily="49" charset="-122"/>
                </a:rPr>
                <a:t> </a:t>
              </a:r>
              <a:r>
                <a:rPr lang="zh-CN" altLang="en-US" sz="3200" i="0" u="sng">
                  <a:solidFill>
                    <a:schemeClr val="accent2"/>
                  </a:solidFill>
                  <a:latin typeface="隶书" pitchFamily="49" charset="-122"/>
                  <a:ea typeface="隶书" pitchFamily="49" charset="-122"/>
                </a:rPr>
                <a:t>顺序表示</a:t>
              </a:r>
              <a:endParaRPr lang="zh-CN" altLang="en-US" sz="3200" i="0" u="sng">
                <a:solidFill>
                  <a:schemeClr val="accent2"/>
                </a:solidFill>
                <a:latin typeface="仿宋_GB2312" pitchFamily="49" charset="-122"/>
                <a:ea typeface="仿宋_GB2312" pitchFamily="49" charset="-122"/>
              </a:endParaRPr>
            </a:p>
          </p:txBody>
        </p:sp>
        <p:sp>
          <p:nvSpPr>
            <p:cNvPr id="25605" name="Line 5"/>
            <p:cNvSpPr>
              <a:spLocks noChangeShapeType="1"/>
            </p:cNvSpPr>
            <p:nvPr/>
          </p:nvSpPr>
          <p:spPr bwMode="auto">
            <a:xfrm>
              <a:off x="2280" y="1611"/>
              <a:ext cx="192" cy="240"/>
            </a:xfrm>
            <a:prstGeom prst="line">
              <a:avLst/>
            </a:prstGeom>
            <a:noFill/>
            <a:ln w="38100">
              <a:solidFill>
                <a:srgbClr val="009900"/>
              </a:solidFill>
              <a:round/>
              <a:headEnd/>
              <a:tailEnd/>
            </a:ln>
          </p:spPr>
          <p:txBody>
            <a:bodyPr wrap="none" anchor="ctr"/>
            <a:lstStyle/>
            <a:p>
              <a:endParaRPr lang="zh-CN" altLang="en-US"/>
            </a:p>
          </p:txBody>
        </p:sp>
        <p:sp>
          <p:nvSpPr>
            <p:cNvPr id="25606" name="Line 6"/>
            <p:cNvSpPr>
              <a:spLocks noChangeShapeType="1"/>
            </p:cNvSpPr>
            <p:nvPr/>
          </p:nvSpPr>
          <p:spPr bwMode="auto">
            <a:xfrm flipH="1">
              <a:off x="1992" y="1584"/>
              <a:ext cx="223" cy="267"/>
            </a:xfrm>
            <a:prstGeom prst="line">
              <a:avLst/>
            </a:prstGeom>
            <a:noFill/>
            <a:ln w="38100">
              <a:solidFill>
                <a:srgbClr val="009900"/>
              </a:solidFill>
              <a:round/>
              <a:headEnd/>
              <a:tailEnd/>
            </a:ln>
          </p:spPr>
          <p:txBody>
            <a:bodyPr wrap="none" anchor="ctr"/>
            <a:lstStyle/>
            <a:p>
              <a:endParaRPr lang="zh-CN" altLang="en-US"/>
            </a:p>
          </p:txBody>
        </p:sp>
        <p:sp>
          <p:nvSpPr>
            <p:cNvPr id="25607" name="Line 7"/>
            <p:cNvSpPr>
              <a:spLocks noChangeShapeType="1"/>
            </p:cNvSpPr>
            <p:nvPr/>
          </p:nvSpPr>
          <p:spPr bwMode="auto">
            <a:xfrm>
              <a:off x="1128" y="1563"/>
              <a:ext cx="216" cy="261"/>
            </a:xfrm>
            <a:prstGeom prst="line">
              <a:avLst/>
            </a:prstGeom>
            <a:noFill/>
            <a:ln w="38100">
              <a:solidFill>
                <a:srgbClr val="009900"/>
              </a:solidFill>
              <a:round/>
              <a:headEnd/>
              <a:tailEnd/>
            </a:ln>
          </p:spPr>
          <p:txBody>
            <a:bodyPr wrap="none" anchor="ctr"/>
            <a:lstStyle/>
            <a:p>
              <a:endParaRPr lang="zh-CN" altLang="en-US"/>
            </a:p>
          </p:txBody>
        </p:sp>
        <p:sp>
          <p:nvSpPr>
            <p:cNvPr id="25608" name="Line 8"/>
            <p:cNvSpPr>
              <a:spLocks noChangeShapeType="1"/>
            </p:cNvSpPr>
            <p:nvPr/>
          </p:nvSpPr>
          <p:spPr bwMode="auto">
            <a:xfrm flipH="1">
              <a:off x="792" y="1611"/>
              <a:ext cx="240" cy="288"/>
            </a:xfrm>
            <a:prstGeom prst="line">
              <a:avLst/>
            </a:prstGeom>
            <a:noFill/>
            <a:ln w="38100">
              <a:solidFill>
                <a:srgbClr val="009900"/>
              </a:solidFill>
              <a:round/>
              <a:headEnd/>
              <a:tailEnd/>
            </a:ln>
          </p:spPr>
          <p:txBody>
            <a:bodyPr wrap="none" anchor="ctr"/>
            <a:lstStyle/>
            <a:p>
              <a:endParaRPr lang="zh-CN" altLang="en-US"/>
            </a:p>
          </p:txBody>
        </p:sp>
        <p:sp>
          <p:nvSpPr>
            <p:cNvPr id="25609" name="Line 9"/>
            <p:cNvSpPr>
              <a:spLocks noChangeShapeType="1"/>
            </p:cNvSpPr>
            <p:nvPr/>
          </p:nvSpPr>
          <p:spPr bwMode="auto">
            <a:xfrm>
              <a:off x="1752" y="1227"/>
              <a:ext cx="456" cy="274"/>
            </a:xfrm>
            <a:prstGeom prst="line">
              <a:avLst/>
            </a:prstGeom>
            <a:noFill/>
            <a:ln w="38100">
              <a:solidFill>
                <a:srgbClr val="009900"/>
              </a:solidFill>
              <a:round/>
              <a:headEnd/>
              <a:tailEnd/>
            </a:ln>
          </p:spPr>
          <p:txBody>
            <a:bodyPr wrap="none" anchor="ctr"/>
            <a:lstStyle/>
            <a:p>
              <a:endParaRPr lang="zh-CN" altLang="en-US"/>
            </a:p>
          </p:txBody>
        </p:sp>
        <p:sp>
          <p:nvSpPr>
            <p:cNvPr id="25610" name="Line 10"/>
            <p:cNvSpPr>
              <a:spLocks noChangeShapeType="1"/>
            </p:cNvSpPr>
            <p:nvPr/>
          </p:nvSpPr>
          <p:spPr bwMode="auto">
            <a:xfrm flipH="1">
              <a:off x="1128" y="1227"/>
              <a:ext cx="480" cy="288"/>
            </a:xfrm>
            <a:prstGeom prst="line">
              <a:avLst/>
            </a:prstGeom>
            <a:noFill/>
            <a:ln w="38100">
              <a:solidFill>
                <a:srgbClr val="009900"/>
              </a:solidFill>
              <a:round/>
              <a:headEnd/>
              <a:tailEnd/>
            </a:ln>
          </p:spPr>
          <p:txBody>
            <a:bodyPr wrap="none" anchor="ctr"/>
            <a:lstStyle/>
            <a:p>
              <a:endParaRPr lang="zh-CN" altLang="en-US"/>
            </a:p>
          </p:txBody>
        </p:sp>
        <p:sp>
          <p:nvSpPr>
            <p:cNvPr id="25611" name="Oval 11"/>
            <p:cNvSpPr>
              <a:spLocks noChangeArrowheads="1"/>
            </p:cNvSpPr>
            <p:nvPr/>
          </p:nvSpPr>
          <p:spPr bwMode="auto">
            <a:xfrm>
              <a:off x="1536" y="105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12" name="Line 12"/>
            <p:cNvSpPr>
              <a:spLocks noChangeShapeType="1"/>
            </p:cNvSpPr>
            <p:nvPr/>
          </p:nvSpPr>
          <p:spPr bwMode="auto">
            <a:xfrm flipH="1">
              <a:off x="1281" y="1947"/>
              <a:ext cx="111" cy="261"/>
            </a:xfrm>
            <a:prstGeom prst="line">
              <a:avLst/>
            </a:prstGeom>
            <a:noFill/>
            <a:ln w="38100">
              <a:solidFill>
                <a:srgbClr val="009900"/>
              </a:solidFill>
              <a:round/>
              <a:headEnd/>
              <a:tailEnd/>
            </a:ln>
          </p:spPr>
          <p:txBody>
            <a:bodyPr wrap="none" anchor="ctr"/>
            <a:lstStyle/>
            <a:p>
              <a:endParaRPr lang="zh-CN" altLang="en-US"/>
            </a:p>
          </p:txBody>
        </p:sp>
        <p:sp>
          <p:nvSpPr>
            <p:cNvPr id="25613" name="Line 13"/>
            <p:cNvSpPr>
              <a:spLocks noChangeShapeType="1"/>
            </p:cNvSpPr>
            <p:nvPr/>
          </p:nvSpPr>
          <p:spPr bwMode="auto">
            <a:xfrm>
              <a:off x="840" y="1995"/>
              <a:ext cx="87" cy="261"/>
            </a:xfrm>
            <a:prstGeom prst="line">
              <a:avLst/>
            </a:prstGeom>
            <a:noFill/>
            <a:ln w="38100">
              <a:solidFill>
                <a:srgbClr val="009900"/>
              </a:solidFill>
              <a:round/>
              <a:headEnd/>
              <a:tailEnd/>
            </a:ln>
          </p:spPr>
          <p:txBody>
            <a:bodyPr wrap="none" anchor="ctr"/>
            <a:lstStyle/>
            <a:p>
              <a:endParaRPr lang="zh-CN" altLang="en-US"/>
            </a:p>
          </p:txBody>
        </p:sp>
        <p:sp>
          <p:nvSpPr>
            <p:cNvPr id="25614" name="Line 14"/>
            <p:cNvSpPr>
              <a:spLocks noChangeShapeType="1"/>
            </p:cNvSpPr>
            <p:nvPr/>
          </p:nvSpPr>
          <p:spPr bwMode="auto">
            <a:xfrm flipH="1">
              <a:off x="627" y="1947"/>
              <a:ext cx="165" cy="288"/>
            </a:xfrm>
            <a:prstGeom prst="line">
              <a:avLst/>
            </a:prstGeom>
            <a:noFill/>
            <a:ln w="38100">
              <a:solidFill>
                <a:srgbClr val="009900"/>
              </a:solidFill>
              <a:round/>
              <a:headEnd/>
              <a:tailEnd/>
            </a:ln>
          </p:spPr>
          <p:txBody>
            <a:bodyPr wrap="none" anchor="ctr"/>
            <a:lstStyle/>
            <a:p>
              <a:endParaRPr lang="zh-CN" altLang="en-US"/>
            </a:p>
          </p:txBody>
        </p:sp>
        <p:sp>
          <p:nvSpPr>
            <p:cNvPr id="25615" name="Text Box 15"/>
            <p:cNvSpPr txBox="1">
              <a:spLocks noChangeArrowheads="1"/>
            </p:cNvSpPr>
            <p:nvPr/>
          </p:nvSpPr>
          <p:spPr bwMode="auto">
            <a:xfrm>
              <a:off x="1560" y="1035"/>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0</a:t>
              </a:r>
              <a:endParaRPr lang="en-US" altLang="zh-CN" b="0" i="0" dirty="0"/>
            </a:p>
          </p:txBody>
        </p:sp>
        <p:sp>
          <p:nvSpPr>
            <p:cNvPr id="25616" name="Rectangle 16"/>
            <p:cNvSpPr>
              <a:spLocks noChangeArrowheads="1"/>
            </p:cNvSpPr>
            <p:nvPr/>
          </p:nvSpPr>
          <p:spPr bwMode="auto">
            <a:xfrm>
              <a:off x="336" y="2755"/>
              <a:ext cx="1968" cy="288"/>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5617" name="Line 17"/>
            <p:cNvSpPr>
              <a:spLocks noChangeShapeType="1"/>
            </p:cNvSpPr>
            <p:nvPr/>
          </p:nvSpPr>
          <p:spPr bwMode="auto">
            <a:xfrm>
              <a:off x="528" y="2755"/>
              <a:ext cx="0" cy="288"/>
            </a:xfrm>
            <a:prstGeom prst="line">
              <a:avLst/>
            </a:prstGeom>
            <a:noFill/>
            <a:ln w="19050">
              <a:solidFill>
                <a:schemeClr val="bg1"/>
              </a:solidFill>
              <a:round/>
              <a:headEnd/>
              <a:tailEnd/>
            </a:ln>
          </p:spPr>
          <p:txBody>
            <a:bodyPr wrap="none" anchor="ctr"/>
            <a:lstStyle/>
            <a:p>
              <a:endParaRPr lang="zh-CN" altLang="en-US"/>
            </a:p>
          </p:txBody>
        </p:sp>
        <p:sp>
          <p:nvSpPr>
            <p:cNvPr id="25618" name="Text Box 18"/>
            <p:cNvSpPr txBox="1">
              <a:spLocks noChangeArrowheads="1"/>
            </p:cNvSpPr>
            <p:nvPr/>
          </p:nvSpPr>
          <p:spPr bwMode="auto">
            <a:xfrm>
              <a:off x="332" y="2707"/>
              <a:ext cx="2055" cy="368"/>
            </a:xfrm>
            <a:prstGeom prst="rect">
              <a:avLst/>
            </a:prstGeom>
            <a:noFill/>
            <a:ln w="38100">
              <a:noFill/>
              <a:miter lim="800000"/>
              <a:headEnd/>
              <a:tailEnd/>
            </a:ln>
          </p:spPr>
          <p:txBody>
            <a:bodyPr wrap="none" anchor="ctr">
              <a:spAutoFit/>
            </a:bodyPr>
            <a:lstStyle/>
            <a:p>
              <a:r>
                <a:rPr lang="en-US" altLang="zh-CN" sz="3200" i="0" dirty="0" smtClean="0">
                  <a:solidFill>
                    <a:schemeClr val="bg1"/>
                  </a:solidFill>
                </a:rPr>
                <a:t>0 1 2 3 4 5 6 7 8 9 </a:t>
              </a:r>
              <a:endParaRPr lang="en-US" altLang="zh-CN" sz="2800" b="0" i="0" dirty="0"/>
            </a:p>
          </p:txBody>
        </p:sp>
        <p:sp>
          <p:nvSpPr>
            <p:cNvPr id="25619" name="Line 19"/>
            <p:cNvSpPr>
              <a:spLocks noChangeShapeType="1"/>
            </p:cNvSpPr>
            <p:nvPr/>
          </p:nvSpPr>
          <p:spPr bwMode="auto">
            <a:xfrm>
              <a:off x="720" y="2755"/>
              <a:ext cx="0" cy="288"/>
            </a:xfrm>
            <a:prstGeom prst="line">
              <a:avLst/>
            </a:prstGeom>
            <a:noFill/>
            <a:ln w="19050">
              <a:solidFill>
                <a:schemeClr val="bg1"/>
              </a:solidFill>
              <a:round/>
              <a:headEnd/>
              <a:tailEnd/>
            </a:ln>
          </p:spPr>
          <p:txBody>
            <a:bodyPr wrap="none" anchor="ctr"/>
            <a:lstStyle/>
            <a:p>
              <a:endParaRPr lang="zh-CN" altLang="en-US"/>
            </a:p>
          </p:txBody>
        </p:sp>
        <p:sp>
          <p:nvSpPr>
            <p:cNvPr id="25620" name="Line 20"/>
            <p:cNvSpPr>
              <a:spLocks noChangeShapeType="1"/>
            </p:cNvSpPr>
            <p:nvPr/>
          </p:nvSpPr>
          <p:spPr bwMode="auto">
            <a:xfrm>
              <a:off x="912" y="2755"/>
              <a:ext cx="0" cy="288"/>
            </a:xfrm>
            <a:prstGeom prst="line">
              <a:avLst/>
            </a:prstGeom>
            <a:noFill/>
            <a:ln w="19050">
              <a:solidFill>
                <a:schemeClr val="bg1"/>
              </a:solidFill>
              <a:round/>
              <a:headEnd/>
              <a:tailEnd/>
            </a:ln>
          </p:spPr>
          <p:txBody>
            <a:bodyPr wrap="none" anchor="ctr"/>
            <a:lstStyle/>
            <a:p>
              <a:endParaRPr lang="zh-CN" altLang="en-US"/>
            </a:p>
          </p:txBody>
        </p:sp>
        <p:sp>
          <p:nvSpPr>
            <p:cNvPr id="25621" name="Line 21"/>
            <p:cNvSpPr>
              <a:spLocks noChangeShapeType="1"/>
            </p:cNvSpPr>
            <p:nvPr/>
          </p:nvSpPr>
          <p:spPr bwMode="auto">
            <a:xfrm>
              <a:off x="1104" y="2755"/>
              <a:ext cx="0" cy="288"/>
            </a:xfrm>
            <a:prstGeom prst="line">
              <a:avLst/>
            </a:prstGeom>
            <a:noFill/>
            <a:ln w="19050">
              <a:solidFill>
                <a:schemeClr val="bg1"/>
              </a:solidFill>
              <a:round/>
              <a:headEnd/>
              <a:tailEnd/>
            </a:ln>
          </p:spPr>
          <p:txBody>
            <a:bodyPr wrap="none" anchor="ctr"/>
            <a:lstStyle/>
            <a:p>
              <a:endParaRPr lang="zh-CN" altLang="en-US"/>
            </a:p>
          </p:txBody>
        </p:sp>
        <p:sp>
          <p:nvSpPr>
            <p:cNvPr id="25622" name="Line 22"/>
            <p:cNvSpPr>
              <a:spLocks noChangeShapeType="1"/>
            </p:cNvSpPr>
            <p:nvPr/>
          </p:nvSpPr>
          <p:spPr bwMode="auto">
            <a:xfrm>
              <a:off x="1296" y="2755"/>
              <a:ext cx="0" cy="288"/>
            </a:xfrm>
            <a:prstGeom prst="line">
              <a:avLst/>
            </a:prstGeom>
            <a:noFill/>
            <a:ln w="19050">
              <a:solidFill>
                <a:schemeClr val="bg1"/>
              </a:solidFill>
              <a:round/>
              <a:headEnd/>
              <a:tailEnd/>
            </a:ln>
          </p:spPr>
          <p:txBody>
            <a:bodyPr wrap="none" anchor="ctr"/>
            <a:lstStyle/>
            <a:p>
              <a:endParaRPr lang="zh-CN" altLang="en-US"/>
            </a:p>
          </p:txBody>
        </p:sp>
        <p:sp>
          <p:nvSpPr>
            <p:cNvPr id="25623" name="Line 23"/>
            <p:cNvSpPr>
              <a:spLocks noChangeShapeType="1"/>
            </p:cNvSpPr>
            <p:nvPr/>
          </p:nvSpPr>
          <p:spPr bwMode="auto">
            <a:xfrm>
              <a:off x="1488" y="2755"/>
              <a:ext cx="0" cy="288"/>
            </a:xfrm>
            <a:prstGeom prst="line">
              <a:avLst/>
            </a:prstGeom>
            <a:noFill/>
            <a:ln w="19050">
              <a:solidFill>
                <a:schemeClr val="bg1"/>
              </a:solidFill>
              <a:round/>
              <a:headEnd/>
              <a:tailEnd/>
            </a:ln>
          </p:spPr>
          <p:txBody>
            <a:bodyPr wrap="none" anchor="ctr"/>
            <a:lstStyle/>
            <a:p>
              <a:endParaRPr lang="zh-CN" altLang="en-US"/>
            </a:p>
          </p:txBody>
        </p:sp>
        <p:sp>
          <p:nvSpPr>
            <p:cNvPr id="25624" name="Line 24"/>
            <p:cNvSpPr>
              <a:spLocks noChangeShapeType="1"/>
            </p:cNvSpPr>
            <p:nvPr/>
          </p:nvSpPr>
          <p:spPr bwMode="auto">
            <a:xfrm>
              <a:off x="1680" y="2755"/>
              <a:ext cx="0" cy="288"/>
            </a:xfrm>
            <a:prstGeom prst="line">
              <a:avLst/>
            </a:prstGeom>
            <a:noFill/>
            <a:ln w="19050">
              <a:solidFill>
                <a:schemeClr val="bg1"/>
              </a:solidFill>
              <a:round/>
              <a:headEnd/>
              <a:tailEnd/>
            </a:ln>
          </p:spPr>
          <p:txBody>
            <a:bodyPr wrap="none" anchor="ctr"/>
            <a:lstStyle/>
            <a:p>
              <a:endParaRPr lang="zh-CN" altLang="en-US"/>
            </a:p>
          </p:txBody>
        </p:sp>
        <p:sp>
          <p:nvSpPr>
            <p:cNvPr id="25625" name="Line 25"/>
            <p:cNvSpPr>
              <a:spLocks noChangeShapeType="1"/>
            </p:cNvSpPr>
            <p:nvPr/>
          </p:nvSpPr>
          <p:spPr bwMode="auto">
            <a:xfrm>
              <a:off x="1872" y="2755"/>
              <a:ext cx="0" cy="288"/>
            </a:xfrm>
            <a:prstGeom prst="line">
              <a:avLst/>
            </a:prstGeom>
            <a:noFill/>
            <a:ln w="19050">
              <a:solidFill>
                <a:schemeClr val="bg1"/>
              </a:solidFill>
              <a:round/>
              <a:headEnd/>
              <a:tailEnd/>
            </a:ln>
          </p:spPr>
          <p:txBody>
            <a:bodyPr wrap="none" anchor="ctr"/>
            <a:lstStyle/>
            <a:p>
              <a:endParaRPr lang="zh-CN" altLang="en-US"/>
            </a:p>
          </p:txBody>
        </p:sp>
        <p:sp>
          <p:nvSpPr>
            <p:cNvPr id="25626" name="Line 26"/>
            <p:cNvSpPr>
              <a:spLocks noChangeShapeType="1"/>
            </p:cNvSpPr>
            <p:nvPr/>
          </p:nvSpPr>
          <p:spPr bwMode="auto">
            <a:xfrm>
              <a:off x="2064" y="2755"/>
              <a:ext cx="0" cy="288"/>
            </a:xfrm>
            <a:prstGeom prst="line">
              <a:avLst/>
            </a:prstGeom>
            <a:noFill/>
            <a:ln w="19050">
              <a:solidFill>
                <a:schemeClr val="bg1"/>
              </a:solidFill>
              <a:round/>
              <a:headEnd/>
              <a:tailEnd/>
            </a:ln>
          </p:spPr>
          <p:txBody>
            <a:bodyPr wrap="none" anchor="ctr"/>
            <a:lstStyle/>
            <a:p>
              <a:endParaRPr lang="zh-CN" altLang="en-US"/>
            </a:p>
          </p:txBody>
        </p:sp>
        <p:sp>
          <p:nvSpPr>
            <p:cNvPr id="25627" name="Line 27"/>
            <p:cNvSpPr>
              <a:spLocks noChangeShapeType="1"/>
            </p:cNvSpPr>
            <p:nvPr/>
          </p:nvSpPr>
          <p:spPr bwMode="auto">
            <a:xfrm flipV="1">
              <a:off x="528" y="2659"/>
              <a:ext cx="96" cy="96"/>
            </a:xfrm>
            <a:prstGeom prst="line">
              <a:avLst/>
            </a:prstGeom>
            <a:noFill/>
            <a:ln w="12700">
              <a:solidFill>
                <a:schemeClr val="bg1"/>
              </a:solidFill>
              <a:round/>
              <a:headEnd/>
              <a:tailEnd/>
            </a:ln>
          </p:spPr>
          <p:txBody>
            <a:bodyPr wrap="none" anchor="ctr"/>
            <a:lstStyle/>
            <a:p>
              <a:endParaRPr lang="zh-CN" altLang="en-US"/>
            </a:p>
          </p:txBody>
        </p:sp>
        <p:sp>
          <p:nvSpPr>
            <p:cNvPr id="25628" name="Line 28"/>
            <p:cNvSpPr>
              <a:spLocks noChangeShapeType="1"/>
            </p:cNvSpPr>
            <p:nvPr/>
          </p:nvSpPr>
          <p:spPr bwMode="auto">
            <a:xfrm flipV="1">
              <a:off x="720" y="2659"/>
              <a:ext cx="96" cy="96"/>
            </a:xfrm>
            <a:prstGeom prst="line">
              <a:avLst/>
            </a:prstGeom>
            <a:noFill/>
            <a:ln w="12700">
              <a:solidFill>
                <a:schemeClr val="bg1"/>
              </a:solidFill>
              <a:round/>
              <a:headEnd/>
              <a:tailEnd/>
            </a:ln>
          </p:spPr>
          <p:txBody>
            <a:bodyPr wrap="none" anchor="ctr"/>
            <a:lstStyle/>
            <a:p>
              <a:endParaRPr lang="zh-CN" altLang="en-US"/>
            </a:p>
          </p:txBody>
        </p:sp>
        <p:sp>
          <p:nvSpPr>
            <p:cNvPr id="25629" name="Line 29"/>
            <p:cNvSpPr>
              <a:spLocks noChangeShapeType="1"/>
            </p:cNvSpPr>
            <p:nvPr/>
          </p:nvSpPr>
          <p:spPr bwMode="auto">
            <a:xfrm flipV="1">
              <a:off x="912" y="2659"/>
              <a:ext cx="96" cy="96"/>
            </a:xfrm>
            <a:prstGeom prst="line">
              <a:avLst/>
            </a:prstGeom>
            <a:noFill/>
            <a:ln w="12700">
              <a:solidFill>
                <a:schemeClr val="bg1"/>
              </a:solidFill>
              <a:round/>
              <a:headEnd/>
              <a:tailEnd/>
            </a:ln>
          </p:spPr>
          <p:txBody>
            <a:bodyPr wrap="none" anchor="ctr"/>
            <a:lstStyle/>
            <a:p>
              <a:endParaRPr lang="zh-CN" altLang="en-US"/>
            </a:p>
          </p:txBody>
        </p:sp>
        <p:sp>
          <p:nvSpPr>
            <p:cNvPr id="25630" name="Line 30"/>
            <p:cNvSpPr>
              <a:spLocks noChangeShapeType="1"/>
            </p:cNvSpPr>
            <p:nvPr/>
          </p:nvSpPr>
          <p:spPr bwMode="auto">
            <a:xfrm flipV="1">
              <a:off x="1104" y="2659"/>
              <a:ext cx="96" cy="96"/>
            </a:xfrm>
            <a:prstGeom prst="line">
              <a:avLst/>
            </a:prstGeom>
            <a:noFill/>
            <a:ln w="12700">
              <a:solidFill>
                <a:schemeClr val="bg1"/>
              </a:solidFill>
              <a:round/>
              <a:headEnd/>
              <a:tailEnd/>
            </a:ln>
          </p:spPr>
          <p:txBody>
            <a:bodyPr wrap="none" anchor="ctr"/>
            <a:lstStyle/>
            <a:p>
              <a:endParaRPr lang="zh-CN" altLang="en-US"/>
            </a:p>
          </p:txBody>
        </p:sp>
        <p:sp>
          <p:nvSpPr>
            <p:cNvPr id="25631" name="Line 31"/>
            <p:cNvSpPr>
              <a:spLocks noChangeShapeType="1"/>
            </p:cNvSpPr>
            <p:nvPr/>
          </p:nvSpPr>
          <p:spPr bwMode="auto">
            <a:xfrm flipV="1">
              <a:off x="1296" y="2659"/>
              <a:ext cx="96" cy="96"/>
            </a:xfrm>
            <a:prstGeom prst="line">
              <a:avLst/>
            </a:prstGeom>
            <a:noFill/>
            <a:ln w="12700">
              <a:solidFill>
                <a:schemeClr val="bg1"/>
              </a:solidFill>
              <a:round/>
              <a:headEnd/>
              <a:tailEnd/>
            </a:ln>
          </p:spPr>
          <p:txBody>
            <a:bodyPr wrap="none" anchor="ctr"/>
            <a:lstStyle/>
            <a:p>
              <a:endParaRPr lang="zh-CN" altLang="en-US"/>
            </a:p>
          </p:txBody>
        </p:sp>
        <p:sp>
          <p:nvSpPr>
            <p:cNvPr id="25632" name="Line 32"/>
            <p:cNvSpPr>
              <a:spLocks noChangeShapeType="1"/>
            </p:cNvSpPr>
            <p:nvPr/>
          </p:nvSpPr>
          <p:spPr bwMode="auto">
            <a:xfrm flipV="1">
              <a:off x="1488" y="2659"/>
              <a:ext cx="96" cy="96"/>
            </a:xfrm>
            <a:prstGeom prst="line">
              <a:avLst/>
            </a:prstGeom>
            <a:noFill/>
            <a:ln w="12700">
              <a:solidFill>
                <a:schemeClr val="bg1"/>
              </a:solidFill>
              <a:round/>
              <a:headEnd/>
              <a:tailEnd/>
            </a:ln>
          </p:spPr>
          <p:txBody>
            <a:bodyPr wrap="none" anchor="ctr"/>
            <a:lstStyle/>
            <a:p>
              <a:endParaRPr lang="zh-CN" altLang="en-US"/>
            </a:p>
          </p:txBody>
        </p:sp>
        <p:sp>
          <p:nvSpPr>
            <p:cNvPr id="25633" name="Line 33"/>
            <p:cNvSpPr>
              <a:spLocks noChangeShapeType="1"/>
            </p:cNvSpPr>
            <p:nvPr/>
          </p:nvSpPr>
          <p:spPr bwMode="auto">
            <a:xfrm flipV="1">
              <a:off x="1680" y="2659"/>
              <a:ext cx="96" cy="96"/>
            </a:xfrm>
            <a:prstGeom prst="line">
              <a:avLst/>
            </a:prstGeom>
            <a:noFill/>
            <a:ln w="12700">
              <a:solidFill>
                <a:schemeClr val="bg1"/>
              </a:solidFill>
              <a:round/>
              <a:headEnd/>
              <a:tailEnd/>
            </a:ln>
          </p:spPr>
          <p:txBody>
            <a:bodyPr wrap="none" anchor="ctr"/>
            <a:lstStyle/>
            <a:p>
              <a:endParaRPr lang="zh-CN" altLang="en-US"/>
            </a:p>
          </p:txBody>
        </p:sp>
        <p:sp>
          <p:nvSpPr>
            <p:cNvPr id="25634" name="Line 34"/>
            <p:cNvSpPr>
              <a:spLocks noChangeShapeType="1"/>
            </p:cNvSpPr>
            <p:nvPr/>
          </p:nvSpPr>
          <p:spPr bwMode="auto">
            <a:xfrm flipV="1">
              <a:off x="1872" y="2659"/>
              <a:ext cx="96" cy="96"/>
            </a:xfrm>
            <a:prstGeom prst="line">
              <a:avLst/>
            </a:prstGeom>
            <a:noFill/>
            <a:ln w="12700">
              <a:solidFill>
                <a:schemeClr val="bg1"/>
              </a:solidFill>
              <a:round/>
              <a:headEnd/>
              <a:tailEnd/>
            </a:ln>
          </p:spPr>
          <p:txBody>
            <a:bodyPr wrap="none" anchor="ctr"/>
            <a:lstStyle/>
            <a:p>
              <a:endParaRPr lang="zh-CN" altLang="en-US"/>
            </a:p>
          </p:txBody>
        </p:sp>
        <p:sp>
          <p:nvSpPr>
            <p:cNvPr id="25635" name="Line 35"/>
            <p:cNvSpPr>
              <a:spLocks noChangeShapeType="1"/>
            </p:cNvSpPr>
            <p:nvPr/>
          </p:nvSpPr>
          <p:spPr bwMode="auto">
            <a:xfrm flipV="1">
              <a:off x="2064" y="2659"/>
              <a:ext cx="96" cy="96"/>
            </a:xfrm>
            <a:prstGeom prst="line">
              <a:avLst/>
            </a:prstGeom>
            <a:noFill/>
            <a:ln w="12700">
              <a:solidFill>
                <a:schemeClr val="bg1"/>
              </a:solidFill>
              <a:round/>
              <a:headEnd/>
              <a:tailEnd/>
            </a:ln>
          </p:spPr>
          <p:txBody>
            <a:bodyPr wrap="none" anchor="ctr"/>
            <a:lstStyle/>
            <a:p>
              <a:endParaRPr lang="zh-CN" altLang="en-US"/>
            </a:p>
          </p:txBody>
        </p:sp>
        <p:sp>
          <p:nvSpPr>
            <p:cNvPr id="25636" name="Oval 75"/>
            <p:cNvSpPr>
              <a:spLocks noChangeArrowheads="1"/>
            </p:cNvSpPr>
            <p:nvPr/>
          </p:nvSpPr>
          <p:spPr bwMode="auto">
            <a:xfrm>
              <a:off x="960" y="1392"/>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37" name="Oval 76"/>
            <p:cNvSpPr>
              <a:spLocks noChangeArrowheads="1"/>
            </p:cNvSpPr>
            <p:nvPr/>
          </p:nvSpPr>
          <p:spPr bwMode="auto">
            <a:xfrm>
              <a:off x="672" y="177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38" name="Oval 77"/>
            <p:cNvSpPr>
              <a:spLocks noChangeArrowheads="1"/>
            </p:cNvSpPr>
            <p:nvPr/>
          </p:nvSpPr>
          <p:spPr bwMode="auto">
            <a:xfrm>
              <a:off x="432" y="2208"/>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39" name="Oval 78"/>
            <p:cNvSpPr>
              <a:spLocks noChangeArrowheads="1"/>
            </p:cNvSpPr>
            <p:nvPr/>
          </p:nvSpPr>
          <p:spPr bwMode="auto">
            <a:xfrm>
              <a:off x="768" y="2208"/>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40" name="Oval 79"/>
            <p:cNvSpPr>
              <a:spLocks noChangeArrowheads="1"/>
            </p:cNvSpPr>
            <p:nvPr/>
          </p:nvSpPr>
          <p:spPr bwMode="auto">
            <a:xfrm>
              <a:off x="1104" y="2208"/>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41" name="Oval 80"/>
            <p:cNvSpPr>
              <a:spLocks noChangeArrowheads="1"/>
            </p:cNvSpPr>
            <p:nvPr/>
          </p:nvSpPr>
          <p:spPr bwMode="auto">
            <a:xfrm>
              <a:off x="1248" y="177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42" name="Text Box 81"/>
            <p:cNvSpPr txBox="1">
              <a:spLocks noChangeArrowheads="1"/>
            </p:cNvSpPr>
            <p:nvPr/>
          </p:nvSpPr>
          <p:spPr bwMode="auto">
            <a:xfrm>
              <a:off x="972" y="1353"/>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1</a:t>
              </a:r>
              <a:endParaRPr lang="en-US" altLang="zh-CN" b="0" i="0" dirty="0"/>
            </a:p>
          </p:txBody>
        </p:sp>
        <p:sp>
          <p:nvSpPr>
            <p:cNvPr id="25643" name="Text Box 82"/>
            <p:cNvSpPr txBox="1">
              <a:spLocks noChangeArrowheads="1"/>
            </p:cNvSpPr>
            <p:nvPr/>
          </p:nvSpPr>
          <p:spPr bwMode="auto">
            <a:xfrm>
              <a:off x="684" y="1737"/>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3</a:t>
              </a:r>
              <a:endParaRPr lang="en-US" altLang="zh-CN" b="0" i="0" dirty="0"/>
            </a:p>
          </p:txBody>
        </p:sp>
        <p:sp>
          <p:nvSpPr>
            <p:cNvPr id="25644" name="Text Box 83"/>
            <p:cNvSpPr txBox="1">
              <a:spLocks noChangeArrowheads="1"/>
            </p:cNvSpPr>
            <p:nvPr/>
          </p:nvSpPr>
          <p:spPr bwMode="auto">
            <a:xfrm>
              <a:off x="480" y="2208"/>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7</a:t>
              </a:r>
              <a:endParaRPr lang="en-US" altLang="zh-CN" b="0" i="0" dirty="0"/>
            </a:p>
          </p:txBody>
        </p:sp>
        <p:sp>
          <p:nvSpPr>
            <p:cNvPr id="25645" name="Text Box 84"/>
            <p:cNvSpPr txBox="1">
              <a:spLocks noChangeArrowheads="1"/>
            </p:cNvSpPr>
            <p:nvPr/>
          </p:nvSpPr>
          <p:spPr bwMode="auto">
            <a:xfrm>
              <a:off x="780" y="2208"/>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8</a:t>
              </a:r>
              <a:endParaRPr lang="en-US" altLang="zh-CN" b="0" i="0" dirty="0"/>
            </a:p>
          </p:txBody>
        </p:sp>
        <p:sp>
          <p:nvSpPr>
            <p:cNvPr id="25646" name="Text Box 85"/>
            <p:cNvSpPr txBox="1">
              <a:spLocks noChangeArrowheads="1"/>
            </p:cNvSpPr>
            <p:nvPr/>
          </p:nvSpPr>
          <p:spPr bwMode="auto">
            <a:xfrm>
              <a:off x="1173" y="2217"/>
              <a:ext cx="213" cy="291"/>
            </a:xfrm>
            <a:prstGeom prst="rect">
              <a:avLst/>
            </a:prstGeom>
            <a:noFill/>
            <a:ln w="38100">
              <a:noFill/>
              <a:miter lim="800000"/>
              <a:headEnd/>
              <a:tailEnd/>
            </a:ln>
          </p:spPr>
          <p:txBody>
            <a:bodyPr wrap="none" anchor="ctr">
              <a:spAutoFit/>
            </a:bodyPr>
            <a:lstStyle/>
            <a:p>
              <a:pPr algn="ctr"/>
              <a:r>
                <a:rPr lang="en-US" altLang="zh-CN" i="0" dirty="0" smtClean="0">
                  <a:solidFill>
                    <a:schemeClr val="bg1"/>
                  </a:solidFill>
                </a:rPr>
                <a:t>9</a:t>
              </a:r>
              <a:endParaRPr lang="en-US" altLang="zh-CN" b="0" i="0" dirty="0"/>
            </a:p>
          </p:txBody>
        </p:sp>
        <p:sp>
          <p:nvSpPr>
            <p:cNvPr id="25647" name="Text Box 86"/>
            <p:cNvSpPr txBox="1">
              <a:spLocks noChangeArrowheads="1"/>
            </p:cNvSpPr>
            <p:nvPr/>
          </p:nvSpPr>
          <p:spPr bwMode="auto">
            <a:xfrm>
              <a:off x="1260" y="1737"/>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4</a:t>
              </a:r>
              <a:endParaRPr lang="en-US" altLang="zh-CN" b="0" i="0" dirty="0"/>
            </a:p>
          </p:txBody>
        </p:sp>
        <p:sp>
          <p:nvSpPr>
            <p:cNvPr id="25648" name="Oval 87"/>
            <p:cNvSpPr>
              <a:spLocks noChangeArrowheads="1"/>
            </p:cNvSpPr>
            <p:nvPr/>
          </p:nvSpPr>
          <p:spPr bwMode="auto">
            <a:xfrm>
              <a:off x="1824" y="177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49" name="Oval 88"/>
            <p:cNvSpPr>
              <a:spLocks noChangeArrowheads="1"/>
            </p:cNvSpPr>
            <p:nvPr/>
          </p:nvSpPr>
          <p:spPr bwMode="auto">
            <a:xfrm>
              <a:off x="2112" y="1392"/>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50" name="Oval 89"/>
            <p:cNvSpPr>
              <a:spLocks noChangeArrowheads="1"/>
            </p:cNvSpPr>
            <p:nvPr/>
          </p:nvSpPr>
          <p:spPr bwMode="auto">
            <a:xfrm>
              <a:off x="2352" y="177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651" name="Text Box 90"/>
            <p:cNvSpPr txBox="1">
              <a:spLocks noChangeArrowheads="1"/>
            </p:cNvSpPr>
            <p:nvPr/>
          </p:nvSpPr>
          <p:spPr bwMode="auto">
            <a:xfrm>
              <a:off x="1836" y="1737"/>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5</a:t>
              </a:r>
              <a:endParaRPr lang="en-US" altLang="zh-CN" b="0" i="0" dirty="0"/>
            </a:p>
          </p:txBody>
        </p:sp>
        <p:sp>
          <p:nvSpPr>
            <p:cNvPr id="25652" name="Text Box 91"/>
            <p:cNvSpPr txBox="1">
              <a:spLocks noChangeArrowheads="1"/>
            </p:cNvSpPr>
            <p:nvPr/>
          </p:nvSpPr>
          <p:spPr bwMode="auto">
            <a:xfrm>
              <a:off x="2364" y="1737"/>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6</a:t>
              </a:r>
              <a:endParaRPr lang="en-US" altLang="zh-CN" b="0" i="0" dirty="0"/>
            </a:p>
          </p:txBody>
        </p:sp>
        <p:sp>
          <p:nvSpPr>
            <p:cNvPr id="25653" name="Text Box 92"/>
            <p:cNvSpPr txBox="1">
              <a:spLocks noChangeArrowheads="1"/>
            </p:cNvSpPr>
            <p:nvPr/>
          </p:nvSpPr>
          <p:spPr bwMode="auto">
            <a:xfrm>
              <a:off x="2124" y="1353"/>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2</a:t>
              </a:r>
              <a:endParaRPr lang="en-US" altLang="zh-CN" b="0" i="0" dirty="0"/>
            </a:p>
          </p:txBody>
        </p:sp>
        <p:sp>
          <p:nvSpPr>
            <p:cNvPr id="381045" name="Rectangle 117"/>
            <p:cNvSpPr>
              <a:spLocks noChangeArrowheads="1"/>
            </p:cNvSpPr>
            <p:nvPr/>
          </p:nvSpPr>
          <p:spPr bwMode="auto">
            <a:xfrm>
              <a:off x="158" y="3838"/>
              <a:ext cx="2586" cy="288"/>
            </a:xfrm>
            <a:prstGeom prst="rect">
              <a:avLst/>
            </a:prstGeom>
            <a:noFill/>
            <a:ln w="9525">
              <a:noFill/>
              <a:miter lim="800000"/>
              <a:headEnd/>
              <a:tailEnd/>
            </a:ln>
            <a:effectLst/>
          </p:spPr>
          <p:txBody>
            <a:bodyPr lIns="90022" tIns="45011" rIns="90022" bIns="45011" anchor="b"/>
            <a:lstStyle/>
            <a:p>
              <a:pPr algn="ctr">
                <a:defRPr/>
              </a:pPr>
              <a:r>
                <a:rPr lang="zh-CN" altLang="en-US" sz="3000" i="0">
                  <a:solidFill>
                    <a:srgbClr val="CC3300"/>
                  </a:solidFill>
                  <a:effectLst>
                    <a:outerShdw blurRad="38100" dist="38100" dir="2700000" algn="tl">
                      <a:srgbClr val="C0C0C0"/>
                    </a:outerShdw>
                  </a:effectLst>
                  <a:latin typeface="Arial" charset="0"/>
                  <a:ea typeface="隶书" pitchFamily="49" charset="-122"/>
                </a:rPr>
                <a:t>（最简单、最省存储）</a:t>
              </a:r>
            </a:p>
          </p:txBody>
        </p:sp>
      </p:grpSp>
      <p:sp>
        <p:nvSpPr>
          <p:cNvPr id="381047" name="Rectangle 119"/>
          <p:cNvSpPr>
            <a:spLocks noChangeArrowheads="1"/>
          </p:cNvSpPr>
          <p:nvPr/>
        </p:nvSpPr>
        <p:spPr bwMode="auto">
          <a:xfrm>
            <a:off x="4500563" y="1052513"/>
            <a:ext cx="3959225" cy="5040312"/>
          </a:xfrm>
          <a:prstGeom prst="rect">
            <a:avLst/>
          </a:prstGeom>
          <a:noFill/>
          <a:ln w="9525">
            <a:noFill/>
            <a:miter lim="800000"/>
            <a:headEnd/>
            <a:tailEnd/>
          </a:ln>
          <a:effectLst/>
        </p:spPr>
        <p:txBody>
          <a:bodyPr lIns="92075" tIns="46038" rIns="92075" bIns="46038"/>
          <a:lstStyle/>
          <a:p>
            <a:pPr marL="342900" indent="-342900">
              <a:spcBef>
                <a:spcPct val="20000"/>
              </a:spcBef>
              <a:defRPr/>
            </a:pPr>
            <a:r>
              <a:rPr lang="en-US" altLang="zh-CN" sz="2800" i="0" dirty="0">
                <a:solidFill>
                  <a:srgbClr val="0000FF"/>
                </a:solidFill>
                <a:effectLst>
                  <a:outerShdw blurRad="38100" dist="38100" dir="2700000" algn="tl">
                    <a:srgbClr val="C0C0C0"/>
                  </a:outerShdw>
                </a:effectLst>
                <a:ea typeface="隶书" pitchFamily="49" charset="-122"/>
              </a:rPr>
              <a:t>**</a:t>
            </a:r>
            <a:r>
              <a:rPr lang="zh-CN" altLang="en-US" sz="2800" i="0" dirty="0">
                <a:solidFill>
                  <a:srgbClr val="0000FF"/>
                </a:solidFill>
                <a:effectLst>
                  <a:outerShdw blurRad="38100" dist="38100" dir="2700000" algn="tl">
                    <a:srgbClr val="C0C0C0"/>
                  </a:outerShdw>
                </a:effectLst>
                <a:ea typeface="隶书" pitchFamily="49" charset="-122"/>
              </a:rPr>
              <a:t>对完全二叉树的所有结点按照层次次序自顶向下，得到一个结点的线性序列，按该序列将二叉树放在一维向量中。</a:t>
            </a:r>
          </a:p>
          <a:p>
            <a:pPr marL="342900" indent="-342900">
              <a:spcBef>
                <a:spcPct val="20000"/>
              </a:spcBef>
              <a:defRPr/>
            </a:pPr>
            <a:r>
              <a:rPr lang="zh-CN" altLang="en-US" sz="2800" i="0" dirty="0">
                <a:solidFill>
                  <a:srgbClr val="0000FF"/>
                </a:solidFill>
                <a:effectLst>
                  <a:outerShdw blurRad="38100" dist="38100" dir="2700000" algn="tl">
                    <a:srgbClr val="C0C0C0"/>
                  </a:outerShdw>
                </a:effectLst>
                <a:ea typeface="隶书" pitchFamily="49" charset="-122"/>
              </a:rPr>
              <a:t>**利用完全二叉树的</a:t>
            </a:r>
            <a:r>
              <a:rPr lang="zh-CN" altLang="en-US" sz="2800" i="0" dirty="0">
                <a:solidFill>
                  <a:schemeClr val="tx2"/>
                </a:solidFill>
                <a:effectLst>
                  <a:outerShdw blurRad="38100" dist="38100" dir="2700000" algn="tl">
                    <a:srgbClr val="C0C0C0"/>
                  </a:outerShdw>
                </a:effectLst>
                <a:ea typeface="隶书" pitchFamily="49" charset="-122"/>
              </a:rPr>
              <a:t>性质</a:t>
            </a:r>
            <a:r>
              <a:rPr lang="en-US" altLang="zh-CN" sz="2800" i="0" dirty="0">
                <a:solidFill>
                  <a:schemeClr val="tx2"/>
                </a:solidFill>
                <a:effectLst>
                  <a:outerShdw blurRad="38100" dist="38100" dir="2700000" algn="tl">
                    <a:srgbClr val="C0C0C0"/>
                  </a:outerShdw>
                </a:effectLst>
                <a:ea typeface="隶书" pitchFamily="49" charset="-122"/>
              </a:rPr>
              <a:t>5</a:t>
            </a:r>
            <a:r>
              <a:rPr lang="zh-CN" altLang="en-US" sz="2800" i="0" dirty="0">
                <a:solidFill>
                  <a:srgbClr val="0000FF"/>
                </a:solidFill>
                <a:effectLst>
                  <a:outerShdw blurRad="38100" dist="38100" dir="2700000" algn="tl">
                    <a:srgbClr val="C0C0C0"/>
                  </a:outerShdw>
                </a:effectLst>
                <a:ea typeface="隶书" pitchFamily="49" charset="-122"/>
              </a:rPr>
              <a:t>，从一个结点的编号推算出其双亲、</a:t>
            </a:r>
            <a:r>
              <a:rPr lang="zh-CN" altLang="en-US" sz="2800" i="0" dirty="0" smtClean="0">
                <a:solidFill>
                  <a:srgbClr val="0000FF"/>
                </a:solidFill>
                <a:effectLst>
                  <a:outerShdw blurRad="38100" dist="38100" dir="2700000" algn="tl">
                    <a:srgbClr val="C0C0C0"/>
                  </a:outerShdw>
                </a:effectLst>
                <a:ea typeface="隶书" pitchFamily="49" charset="-122"/>
              </a:rPr>
              <a:t>子女、兄弟</a:t>
            </a:r>
            <a:r>
              <a:rPr lang="zh-CN" altLang="en-US" sz="2800" i="0" dirty="0">
                <a:solidFill>
                  <a:srgbClr val="0000FF"/>
                </a:solidFill>
                <a:effectLst>
                  <a:outerShdw blurRad="38100" dist="38100" dir="2700000" algn="tl">
                    <a:srgbClr val="C0C0C0"/>
                  </a:outerShdw>
                </a:effectLst>
                <a:ea typeface="隶书" pitchFamily="49" charset="-122"/>
              </a:rPr>
              <a:t>等结点的编号，找到这些结点。</a:t>
            </a:r>
            <a:endParaRPr lang="zh-CN" altLang="en-US" sz="3600" i="0" dirty="0">
              <a:solidFill>
                <a:srgbClr val="0000FF"/>
              </a:solidFill>
              <a:effectLst>
                <a:outerShdw blurRad="38100" dist="38100" dir="2700000" algn="tl">
                  <a:srgbClr val="C0C0C0"/>
                </a:outerShdw>
              </a:effectLst>
              <a:ea typeface="楷体_GB2312" pitchFamily="49" charset="-122"/>
            </a:endParaRPr>
          </a:p>
        </p:txBody>
      </p:sp>
      <p:sp>
        <p:nvSpPr>
          <p:cNvPr id="55" name="灯片编号占位符 54"/>
          <p:cNvSpPr>
            <a:spLocks noGrp="1"/>
          </p:cNvSpPr>
          <p:nvPr>
            <p:ph type="sldNum" sz="quarter" idx="12"/>
          </p:nvPr>
        </p:nvSpPr>
        <p:spPr/>
        <p:txBody>
          <a:bodyPr/>
          <a:lstStyle/>
          <a:p>
            <a:pPr>
              <a:defRPr/>
            </a:pPr>
            <a:fld id="{FA13E0FF-AC54-4E23-B7ED-CE167D266037}" type="slidenum">
              <a:rPr lang="en-US" altLang="zh-CN" smtClean="0"/>
              <a:pPr>
                <a:defRPr/>
              </a:pPr>
              <a:t>85</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1047">
                                            <p:txEl>
                                              <p:pRg st="0" end="0"/>
                                            </p:txEl>
                                          </p:spTgt>
                                        </p:tgtEl>
                                        <p:attrNameLst>
                                          <p:attrName>style.visibility</p:attrName>
                                        </p:attrNameLst>
                                      </p:cBhvr>
                                      <p:to>
                                        <p:strVal val="visible"/>
                                      </p:to>
                                    </p:set>
                                    <p:anim calcmode="lin" valueType="num">
                                      <p:cBhvr additive="base">
                                        <p:cTn id="7" dur="500" fill="hold"/>
                                        <p:tgtEl>
                                          <p:spTgt spid="3810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10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1047">
                                            <p:txEl>
                                              <p:pRg st="1" end="1"/>
                                            </p:txEl>
                                          </p:spTgt>
                                        </p:tgtEl>
                                        <p:attrNameLst>
                                          <p:attrName>style.visibility</p:attrName>
                                        </p:attrNameLst>
                                      </p:cBhvr>
                                      <p:to>
                                        <p:strVal val="visible"/>
                                      </p:to>
                                    </p:set>
                                    <p:anim calcmode="lin" valueType="num">
                                      <p:cBhvr additive="base">
                                        <p:cTn id="13" dur="500" fill="hold"/>
                                        <p:tgtEl>
                                          <p:spTgt spid="3810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10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626" name="Group 4"/>
          <p:cNvGrpSpPr>
            <a:grpSpLocks/>
          </p:cNvGrpSpPr>
          <p:nvPr/>
        </p:nvGrpSpPr>
        <p:grpSpPr bwMode="auto">
          <a:xfrm>
            <a:off x="323850" y="981075"/>
            <a:ext cx="4573588" cy="3267075"/>
            <a:chOff x="2588" y="1017"/>
            <a:chExt cx="2881" cy="2058"/>
          </a:xfrm>
        </p:grpSpPr>
        <p:sp>
          <p:nvSpPr>
            <p:cNvPr id="26629" name="Line 5"/>
            <p:cNvSpPr>
              <a:spLocks noChangeShapeType="1"/>
            </p:cNvSpPr>
            <p:nvPr/>
          </p:nvSpPr>
          <p:spPr bwMode="auto">
            <a:xfrm>
              <a:off x="3552" y="1632"/>
              <a:ext cx="144" cy="240"/>
            </a:xfrm>
            <a:prstGeom prst="line">
              <a:avLst/>
            </a:prstGeom>
            <a:noFill/>
            <a:ln w="38100" cap="rnd">
              <a:solidFill>
                <a:schemeClr val="bg2"/>
              </a:solidFill>
              <a:prstDash val="sysDot"/>
              <a:round/>
              <a:headEnd/>
              <a:tailEnd/>
            </a:ln>
          </p:spPr>
          <p:txBody>
            <a:bodyPr wrap="none" anchor="ctr"/>
            <a:lstStyle/>
            <a:p>
              <a:endParaRPr lang="zh-CN" altLang="en-US"/>
            </a:p>
          </p:txBody>
        </p:sp>
        <p:sp>
          <p:nvSpPr>
            <p:cNvPr id="26630" name="Line 6"/>
            <p:cNvSpPr>
              <a:spLocks noChangeShapeType="1"/>
            </p:cNvSpPr>
            <p:nvPr/>
          </p:nvSpPr>
          <p:spPr bwMode="auto">
            <a:xfrm>
              <a:off x="4656" y="1632"/>
              <a:ext cx="192" cy="240"/>
            </a:xfrm>
            <a:prstGeom prst="line">
              <a:avLst/>
            </a:prstGeom>
            <a:noFill/>
            <a:ln w="38100">
              <a:solidFill>
                <a:srgbClr val="009900"/>
              </a:solidFill>
              <a:round/>
              <a:headEnd/>
              <a:tailEnd/>
            </a:ln>
          </p:spPr>
          <p:txBody>
            <a:bodyPr wrap="none" anchor="ctr"/>
            <a:lstStyle/>
            <a:p>
              <a:endParaRPr lang="zh-CN" altLang="en-US"/>
            </a:p>
          </p:txBody>
        </p:sp>
        <p:sp>
          <p:nvSpPr>
            <p:cNvPr id="26631" name="Line 7"/>
            <p:cNvSpPr>
              <a:spLocks noChangeShapeType="1"/>
            </p:cNvSpPr>
            <p:nvPr/>
          </p:nvSpPr>
          <p:spPr bwMode="auto">
            <a:xfrm flipH="1">
              <a:off x="4368" y="1605"/>
              <a:ext cx="223" cy="267"/>
            </a:xfrm>
            <a:prstGeom prst="line">
              <a:avLst/>
            </a:prstGeom>
            <a:noFill/>
            <a:ln w="38100">
              <a:solidFill>
                <a:srgbClr val="009900"/>
              </a:solidFill>
              <a:round/>
              <a:headEnd/>
              <a:tailEnd/>
            </a:ln>
          </p:spPr>
          <p:txBody>
            <a:bodyPr wrap="none" anchor="ctr"/>
            <a:lstStyle/>
            <a:p>
              <a:endParaRPr lang="zh-CN" altLang="en-US"/>
            </a:p>
          </p:txBody>
        </p:sp>
        <p:sp>
          <p:nvSpPr>
            <p:cNvPr id="26632" name="Line 8"/>
            <p:cNvSpPr>
              <a:spLocks noChangeShapeType="1"/>
            </p:cNvSpPr>
            <p:nvPr/>
          </p:nvSpPr>
          <p:spPr bwMode="auto">
            <a:xfrm flipH="1">
              <a:off x="2928" y="1968"/>
              <a:ext cx="192" cy="336"/>
            </a:xfrm>
            <a:prstGeom prst="line">
              <a:avLst/>
            </a:prstGeom>
            <a:noFill/>
            <a:ln w="38100">
              <a:solidFill>
                <a:srgbClr val="009900"/>
              </a:solidFill>
              <a:round/>
              <a:headEnd/>
              <a:tailEnd/>
            </a:ln>
          </p:spPr>
          <p:txBody>
            <a:bodyPr wrap="none" anchor="ctr"/>
            <a:lstStyle/>
            <a:p>
              <a:endParaRPr lang="zh-CN" altLang="en-US"/>
            </a:p>
          </p:txBody>
        </p:sp>
        <p:sp>
          <p:nvSpPr>
            <p:cNvPr id="26633" name="Line 9"/>
            <p:cNvSpPr>
              <a:spLocks noChangeShapeType="1"/>
            </p:cNvSpPr>
            <p:nvPr/>
          </p:nvSpPr>
          <p:spPr bwMode="auto">
            <a:xfrm flipH="1">
              <a:off x="3168" y="1632"/>
              <a:ext cx="240" cy="288"/>
            </a:xfrm>
            <a:prstGeom prst="line">
              <a:avLst/>
            </a:prstGeom>
            <a:noFill/>
            <a:ln w="38100">
              <a:solidFill>
                <a:srgbClr val="009900"/>
              </a:solidFill>
              <a:round/>
              <a:headEnd/>
              <a:tailEnd/>
            </a:ln>
          </p:spPr>
          <p:txBody>
            <a:bodyPr wrap="none" anchor="ctr"/>
            <a:lstStyle/>
            <a:p>
              <a:endParaRPr lang="zh-CN" altLang="en-US"/>
            </a:p>
          </p:txBody>
        </p:sp>
        <p:sp>
          <p:nvSpPr>
            <p:cNvPr id="26634" name="Line 10"/>
            <p:cNvSpPr>
              <a:spLocks noChangeShapeType="1"/>
            </p:cNvSpPr>
            <p:nvPr/>
          </p:nvSpPr>
          <p:spPr bwMode="auto">
            <a:xfrm>
              <a:off x="4128" y="1248"/>
              <a:ext cx="456" cy="274"/>
            </a:xfrm>
            <a:prstGeom prst="line">
              <a:avLst/>
            </a:prstGeom>
            <a:noFill/>
            <a:ln w="38100">
              <a:solidFill>
                <a:srgbClr val="009900"/>
              </a:solidFill>
              <a:round/>
              <a:headEnd/>
              <a:tailEnd/>
            </a:ln>
          </p:spPr>
          <p:txBody>
            <a:bodyPr wrap="none" anchor="ctr"/>
            <a:lstStyle/>
            <a:p>
              <a:endParaRPr lang="zh-CN" altLang="en-US"/>
            </a:p>
          </p:txBody>
        </p:sp>
        <p:sp>
          <p:nvSpPr>
            <p:cNvPr id="26635" name="Line 11"/>
            <p:cNvSpPr>
              <a:spLocks noChangeShapeType="1"/>
            </p:cNvSpPr>
            <p:nvPr/>
          </p:nvSpPr>
          <p:spPr bwMode="auto">
            <a:xfrm flipH="1">
              <a:off x="3504" y="1248"/>
              <a:ext cx="480" cy="288"/>
            </a:xfrm>
            <a:prstGeom prst="line">
              <a:avLst/>
            </a:prstGeom>
            <a:noFill/>
            <a:ln w="38100">
              <a:solidFill>
                <a:srgbClr val="009900"/>
              </a:solidFill>
              <a:round/>
              <a:headEnd/>
              <a:tailEnd/>
            </a:ln>
          </p:spPr>
          <p:txBody>
            <a:bodyPr wrap="none" anchor="ctr"/>
            <a:lstStyle/>
            <a:p>
              <a:endParaRPr lang="zh-CN" altLang="en-US"/>
            </a:p>
          </p:txBody>
        </p:sp>
        <p:sp>
          <p:nvSpPr>
            <p:cNvPr id="26636" name="Line 12"/>
            <p:cNvSpPr>
              <a:spLocks noChangeShapeType="1"/>
            </p:cNvSpPr>
            <p:nvPr/>
          </p:nvSpPr>
          <p:spPr bwMode="auto">
            <a:xfrm flipH="1">
              <a:off x="4224" y="1968"/>
              <a:ext cx="96" cy="288"/>
            </a:xfrm>
            <a:prstGeom prst="line">
              <a:avLst/>
            </a:prstGeom>
            <a:noFill/>
            <a:ln w="38100">
              <a:solidFill>
                <a:srgbClr val="009900"/>
              </a:solidFill>
              <a:round/>
              <a:headEnd/>
              <a:tailEnd/>
            </a:ln>
          </p:spPr>
          <p:txBody>
            <a:bodyPr wrap="none" anchor="ctr"/>
            <a:lstStyle/>
            <a:p>
              <a:endParaRPr lang="zh-CN" altLang="en-US"/>
            </a:p>
          </p:txBody>
        </p:sp>
        <p:sp>
          <p:nvSpPr>
            <p:cNvPr id="26637" name="Line 13"/>
            <p:cNvSpPr>
              <a:spLocks noChangeShapeType="1"/>
            </p:cNvSpPr>
            <p:nvPr/>
          </p:nvSpPr>
          <p:spPr bwMode="auto">
            <a:xfrm>
              <a:off x="3216" y="2016"/>
              <a:ext cx="87" cy="261"/>
            </a:xfrm>
            <a:prstGeom prst="line">
              <a:avLst/>
            </a:prstGeom>
            <a:noFill/>
            <a:ln w="38100">
              <a:solidFill>
                <a:srgbClr val="009900"/>
              </a:solidFill>
              <a:round/>
              <a:headEnd/>
              <a:tailEnd/>
            </a:ln>
          </p:spPr>
          <p:txBody>
            <a:bodyPr wrap="none" anchor="ctr"/>
            <a:lstStyle/>
            <a:p>
              <a:endParaRPr lang="zh-CN" altLang="en-US"/>
            </a:p>
          </p:txBody>
        </p:sp>
        <p:sp>
          <p:nvSpPr>
            <p:cNvPr id="26638" name="Line 14"/>
            <p:cNvSpPr>
              <a:spLocks noChangeShapeType="1"/>
            </p:cNvSpPr>
            <p:nvPr/>
          </p:nvSpPr>
          <p:spPr bwMode="auto">
            <a:xfrm flipH="1">
              <a:off x="4752" y="2016"/>
              <a:ext cx="96" cy="288"/>
            </a:xfrm>
            <a:prstGeom prst="line">
              <a:avLst/>
            </a:prstGeom>
            <a:noFill/>
            <a:ln w="38100">
              <a:solidFill>
                <a:srgbClr val="009900"/>
              </a:solidFill>
              <a:round/>
              <a:headEnd/>
              <a:tailEnd/>
            </a:ln>
          </p:spPr>
          <p:txBody>
            <a:bodyPr wrap="none" anchor="ctr"/>
            <a:lstStyle/>
            <a:p>
              <a:endParaRPr lang="zh-CN" altLang="en-US"/>
            </a:p>
          </p:txBody>
        </p:sp>
        <p:sp>
          <p:nvSpPr>
            <p:cNvPr id="26639" name="Oval 15"/>
            <p:cNvSpPr>
              <a:spLocks noChangeArrowheads="1"/>
            </p:cNvSpPr>
            <p:nvPr/>
          </p:nvSpPr>
          <p:spPr bwMode="auto">
            <a:xfrm>
              <a:off x="4600" y="2208"/>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40" name="Text Box 16"/>
            <p:cNvSpPr txBox="1">
              <a:spLocks noChangeArrowheads="1"/>
            </p:cNvSpPr>
            <p:nvPr/>
          </p:nvSpPr>
          <p:spPr bwMode="auto">
            <a:xfrm>
              <a:off x="4556" y="2160"/>
              <a:ext cx="340"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13</a:t>
              </a:r>
              <a:endParaRPr lang="en-US" altLang="zh-CN" b="0" i="0" dirty="0"/>
            </a:p>
          </p:txBody>
        </p:sp>
        <p:sp>
          <p:nvSpPr>
            <p:cNvPr id="26641" name="Rectangle 17"/>
            <p:cNvSpPr>
              <a:spLocks noChangeArrowheads="1"/>
            </p:cNvSpPr>
            <p:nvPr/>
          </p:nvSpPr>
          <p:spPr bwMode="auto">
            <a:xfrm>
              <a:off x="2592" y="2755"/>
              <a:ext cx="2832" cy="288"/>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6642" name="Line 18"/>
            <p:cNvSpPr>
              <a:spLocks noChangeShapeType="1"/>
            </p:cNvSpPr>
            <p:nvPr/>
          </p:nvSpPr>
          <p:spPr bwMode="auto">
            <a:xfrm>
              <a:off x="2784" y="2755"/>
              <a:ext cx="0" cy="288"/>
            </a:xfrm>
            <a:prstGeom prst="line">
              <a:avLst/>
            </a:prstGeom>
            <a:noFill/>
            <a:ln w="19050">
              <a:solidFill>
                <a:schemeClr val="bg1"/>
              </a:solidFill>
              <a:round/>
              <a:headEnd/>
              <a:tailEnd/>
            </a:ln>
          </p:spPr>
          <p:txBody>
            <a:bodyPr wrap="none" anchor="ctr"/>
            <a:lstStyle/>
            <a:p>
              <a:endParaRPr lang="zh-CN" altLang="en-US"/>
            </a:p>
          </p:txBody>
        </p:sp>
        <p:sp>
          <p:nvSpPr>
            <p:cNvPr id="26643" name="Text Box 19"/>
            <p:cNvSpPr txBox="1">
              <a:spLocks noChangeArrowheads="1"/>
            </p:cNvSpPr>
            <p:nvPr/>
          </p:nvSpPr>
          <p:spPr bwMode="auto">
            <a:xfrm>
              <a:off x="2588" y="2707"/>
              <a:ext cx="2881" cy="368"/>
            </a:xfrm>
            <a:prstGeom prst="rect">
              <a:avLst/>
            </a:prstGeom>
            <a:noFill/>
            <a:ln w="38100">
              <a:noFill/>
              <a:miter lim="800000"/>
              <a:headEnd/>
              <a:tailEnd/>
            </a:ln>
          </p:spPr>
          <p:txBody>
            <a:bodyPr wrap="none" anchor="ctr">
              <a:spAutoFit/>
            </a:bodyPr>
            <a:lstStyle/>
            <a:p>
              <a:r>
                <a:rPr lang="en-US" altLang="zh-CN" sz="3200" i="0" dirty="0" smtClean="0">
                  <a:solidFill>
                    <a:schemeClr val="bg1"/>
                  </a:solidFill>
                </a:rPr>
                <a:t>0 1 2 3    5 6 7 8      11   13</a:t>
              </a:r>
              <a:endParaRPr lang="en-US" altLang="zh-CN" sz="2800" b="0" i="0" dirty="0"/>
            </a:p>
          </p:txBody>
        </p:sp>
        <p:sp>
          <p:nvSpPr>
            <p:cNvPr id="26644" name="Line 20"/>
            <p:cNvSpPr>
              <a:spLocks noChangeShapeType="1"/>
            </p:cNvSpPr>
            <p:nvPr/>
          </p:nvSpPr>
          <p:spPr bwMode="auto">
            <a:xfrm>
              <a:off x="2976" y="2755"/>
              <a:ext cx="0" cy="288"/>
            </a:xfrm>
            <a:prstGeom prst="line">
              <a:avLst/>
            </a:prstGeom>
            <a:noFill/>
            <a:ln w="19050">
              <a:solidFill>
                <a:schemeClr val="bg1"/>
              </a:solidFill>
              <a:round/>
              <a:headEnd/>
              <a:tailEnd/>
            </a:ln>
          </p:spPr>
          <p:txBody>
            <a:bodyPr wrap="none" anchor="ctr"/>
            <a:lstStyle/>
            <a:p>
              <a:endParaRPr lang="zh-CN" altLang="en-US"/>
            </a:p>
          </p:txBody>
        </p:sp>
        <p:sp>
          <p:nvSpPr>
            <p:cNvPr id="26645" name="Line 21"/>
            <p:cNvSpPr>
              <a:spLocks noChangeShapeType="1"/>
            </p:cNvSpPr>
            <p:nvPr/>
          </p:nvSpPr>
          <p:spPr bwMode="auto">
            <a:xfrm>
              <a:off x="3168" y="2755"/>
              <a:ext cx="0" cy="288"/>
            </a:xfrm>
            <a:prstGeom prst="line">
              <a:avLst/>
            </a:prstGeom>
            <a:noFill/>
            <a:ln w="19050">
              <a:solidFill>
                <a:schemeClr val="bg1"/>
              </a:solidFill>
              <a:round/>
              <a:headEnd/>
              <a:tailEnd/>
            </a:ln>
          </p:spPr>
          <p:txBody>
            <a:bodyPr wrap="none" anchor="ctr"/>
            <a:lstStyle/>
            <a:p>
              <a:endParaRPr lang="zh-CN" altLang="en-US"/>
            </a:p>
          </p:txBody>
        </p:sp>
        <p:sp>
          <p:nvSpPr>
            <p:cNvPr id="26646" name="Line 22"/>
            <p:cNvSpPr>
              <a:spLocks noChangeShapeType="1"/>
            </p:cNvSpPr>
            <p:nvPr/>
          </p:nvSpPr>
          <p:spPr bwMode="auto">
            <a:xfrm>
              <a:off x="3360" y="2755"/>
              <a:ext cx="0" cy="288"/>
            </a:xfrm>
            <a:prstGeom prst="line">
              <a:avLst/>
            </a:prstGeom>
            <a:noFill/>
            <a:ln w="19050">
              <a:solidFill>
                <a:schemeClr val="bg1"/>
              </a:solidFill>
              <a:round/>
              <a:headEnd/>
              <a:tailEnd/>
            </a:ln>
          </p:spPr>
          <p:txBody>
            <a:bodyPr wrap="none" anchor="ctr"/>
            <a:lstStyle/>
            <a:p>
              <a:endParaRPr lang="zh-CN" altLang="en-US"/>
            </a:p>
          </p:txBody>
        </p:sp>
        <p:sp>
          <p:nvSpPr>
            <p:cNvPr id="26647" name="Line 23"/>
            <p:cNvSpPr>
              <a:spLocks noChangeShapeType="1"/>
            </p:cNvSpPr>
            <p:nvPr/>
          </p:nvSpPr>
          <p:spPr bwMode="auto">
            <a:xfrm>
              <a:off x="3552" y="2755"/>
              <a:ext cx="0" cy="288"/>
            </a:xfrm>
            <a:prstGeom prst="line">
              <a:avLst/>
            </a:prstGeom>
            <a:noFill/>
            <a:ln w="19050">
              <a:solidFill>
                <a:schemeClr val="bg1"/>
              </a:solidFill>
              <a:round/>
              <a:headEnd/>
              <a:tailEnd/>
            </a:ln>
          </p:spPr>
          <p:txBody>
            <a:bodyPr wrap="none" anchor="ctr"/>
            <a:lstStyle/>
            <a:p>
              <a:endParaRPr lang="zh-CN" altLang="en-US"/>
            </a:p>
          </p:txBody>
        </p:sp>
        <p:sp>
          <p:nvSpPr>
            <p:cNvPr id="26648" name="Line 24"/>
            <p:cNvSpPr>
              <a:spLocks noChangeShapeType="1"/>
            </p:cNvSpPr>
            <p:nvPr/>
          </p:nvSpPr>
          <p:spPr bwMode="auto">
            <a:xfrm>
              <a:off x="3744" y="2755"/>
              <a:ext cx="0" cy="288"/>
            </a:xfrm>
            <a:prstGeom prst="line">
              <a:avLst/>
            </a:prstGeom>
            <a:noFill/>
            <a:ln w="19050">
              <a:solidFill>
                <a:schemeClr val="bg1"/>
              </a:solidFill>
              <a:round/>
              <a:headEnd/>
              <a:tailEnd/>
            </a:ln>
          </p:spPr>
          <p:txBody>
            <a:bodyPr wrap="none" anchor="ctr"/>
            <a:lstStyle/>
            <a:p>
              <a:endParaRPr lang="zh-CN" altLang="en-US"/>
            </a:p>
          </p:txBody>
        </p:sp>
        <p:sp>
          <p:nvSpPr>
            <p:cNvPr id="26649" name="Line 25"/>
            <p:cNvSpPr>
              <a:spLocks noChangeShapeType="1"/>
            </p:cNvSpPr>
            <p:nvPr/>
          </p:nvSpPr>
          <p:spPr bwMode="auto">
            <a:xfrm>
              <a:off x="3936" y="2755"/>
              <a:ext cx="0" cy="288"/>
            </a:xfrm>
            <a:prstGeom prst="line">
              <a:avLst/>
            </a:prstGeom>
            <a:noFill/>
            <a:ln w="19050">
              <a:solidFill>
                <a:schemeClr val="bg1"/>
              </a:solidFill>
              <a:round/>
              <a:headEnd/>
              <a:tailEnd/>
            </a:ln>
          </p:spPr>
          <p:txBody>
            <a:bodyPr wrap="none" anchor="ctr"/>
            <a:lstStyle/>
            <a:p>
              <a:endParaRPr lang="zh-CN" altLang="en-US"/>
            </a:p>
          </p:txBody>
        </p:sp>
        <p:sp>
          <p:nvSpPr>
            <p:cNvPr id="26650" name="Line 26"/>
            <p:cNvSpPr>
              <a:spLocks noChangeShapeType="1"/>
            </p:cNvSpPr>
            <p:nvPr/>
          </p:nvSpPr>
          <p:spPr bwMode="auto">
            <a:xfrm>
              <a:off x="4128" y="2755"/>
              <a:ext cx="0" cy="288"/>
            </a:xfrm>
            <a:prstGeom prst="line">
              <a:avLst/>
            </a:prstGeom>
            <a:noFill/>
            <a:ln w="19050">
              <a:solidFill>
                <a:schemeClr val="bg1"/>
              </a:solidFill>
              <a:round/>
              <a:headEnd/>
              <a:tailEnd/>
            </a:ln>
          </p:spPr>
          <p:txBody>
            <a:bodyPr wrap="none" anchor="ctr"/>
            <a:lstStyle/>
            <a:p>
              <a:endParaRPr lang="zh-CN" altLang="en-US"/>
            </a:p>
          </p:txBody>
        </p:sp>
        <p:sp>
          <p:nvSpPr>
            <p:cNvPr id="26651" name="Line 27"/>
            <p:cNvSpPr>
              <a:spLocks noChangeShapeType="1"/>
            </p:cNvSpPr>
            <p:nvPr/>
          </p:nvSpPr>
          <p:spPr bwMode="auto">
            <a:xfrm>
              <a:off x="4320" y="2755"/>
              <a:ext cx="0" cy="288"/>
            </a:xfrm>
            <a:prstGeom prst="line">
              <a:avLst/>
            </a:prstGeom>
            <a:noFill/>
            <a:ln w="19050">
              <a:solidFill>
                <a:schemeClr val="bg1"/>
              </a:solidFill>
              <a:round/>
              <a:headEnd/>
              <a:tailEnd/>
            </a:ln>
          </p:spPr>
          <p:txBody>
            <a:bodyPr wrap="none" anchor="ctr"/>
            <a:lstStyle/>
            <a:p>
              <a:endParaRPr lang="zh-CN" altLang="en-US"/>
            </a:p>
          </p:txBody>
        </p:sp>
        <p:sp>
          <p:nvSpPr>
            <p:cNvPr id="26652" name="Line 28"/>
            <p:cNvSpPr>
              <a:spLocks noChangeShapeType="1"/>
            </p:cNvSpPr>
            <p:nvPr/>
          </p:nvSpPr>
          <p:spPr bwMode="auto">
            <a:xfrm flipV="1">
              <a:off x="2784" y="2659"/>
              <a:ext cx="96" cy="96"/>
            </a:xfrm>
            <a:prstGeom prst="line">
              <a:avLst/>
            </a:prstGeom>
            <a:noFill/>
            <a:ln w="12700">
              <a:solidFill>
                <a:schemeClr val="bg1"/>
              </a:solidFill>
              <a:round/>
              <a:headEnd/>
              <a:tailEnd/>
            </a:ln>
          </p:spPr>
          <p:txBody>
            <a:bodyPr wrap="none" anchor="ctr"/>
            <a:lstStyle/>
            <a:p>
              <a:endParaRPr lang="zh-CN" altLang="en-US"/>
            </a:p>
          </p:txBody>
        </p:sp>
        <p:sp>
          <p:nvSpPr>
            <p:cNvPr id="26653" name="Line 29"/>
            <p:cNvSpPr>
              <a:spLocks noChangeShapeType="1"/>
            </p:cNvSpPr>
            <p:nvPr/>
          </p:nvSpPr>
          <p:spPr bwMode="auto">
            <a:xfrm flipV="1">
              <a:off x="2976" y="2659"/>
              <a:ext cx="96" cy="96"/>
            </a:xfrm>
            <a:prstGeom prst="line">
              <a:avLst/>
            </a:prstGeom>
            <a:noFill/>
            <a:ln w="12700">
              <a:solidFill>
                <a:schemeClr val="bg1"/>
              </a:solidFill>
              <a:round/>
              <a:headEnd/>
              <a:tailEnd/>
            </a:ln>
          </p:spPr>
          <p:txBody>
            <a:bodyPr wrap="none" anchor="ctr"/>
            <a:lstStyle/>
            <a:p>
              <a:endParaRPr lang="zh-CN" altLang="en-US"/>
            </a:p>
          </p:txBody>
        </p:sp>
        <p:sp>
          <p:nvSpPr>
            <p:cNvPr id="26654" name="Line 30"/>
            <p:cNvSpPr>
              <a:spLocks noChangeShapeType="1"/>
            </p:cNvSpPr>
            <p:nvPr/>
          </p:nvSpPr>
          <p:spPr bwMode="auto">
            <a:xfrm flipV="1">
              <a:off x="3168" y="2659"/>
              <a:ext cx="96" cy="96"/>
            </a:xfrm>
            <a:prstGeom prst="line">
              <a:avLst/>
            </a:prstGeom>
            <a:noFill/>
            <a:ln w="12700">
              <a:solidFill>
                <a:schemeClr val="bg1"/>
              </a:solidFill>
              <a:round/>
              <a:headEnd/>
              <a:tailEnd/>
            </a:ln>
          </p:spPr>
          <p:txBody>
            <a:bodyPr wrap="none" anchor="ctr"/>
            <a:lstStyle/>
            <a:p>
              <a:endParaRPr lang="zh-CN" altLang="en-US"/>
            </a:p>
          </p:txBody>
        </p:sp>
        <p:sp>
          <p:nvSpPr>
            <p:cNvPr id="26655" name="Line 31"/>
            <p:cNvSpPr>
              <a:spLocks noChangeShapeType="1"/>
            </p:cNvSpPr>
            <p:nvPr/>
          </p:nvSpPr>
          <p:spPr bwMode="auto">
            <a:xfrm flipV="1">
              <a:off x="3360" y="2659"/>
              <a:ext cx="96" cy="96"/>
            </a:xfrm>
            <a:prstGeom prst="line">
              <a:avLst/>
            </a:prstGeom>
            <a:noFill/>
            <a:ln w="12700">
              <a:solidFill>
                <a:schemeClr val="bg1"/>
              </a:solidFill>
              <a:round/>
              <a:headEnd/>
              <a:tailEnd/>
            </a:ln>
          </p:spPr>
          <p:txBody>
            <a:bodyPr wrap="none" anchor="ctr"/>
            <a:lstStyle/>
            <a:p>
              <a:endParaRPr lang="zh-CN" altLang="en-US"/>
            </a:p>
          </p:txBody>
        </p:sp>
        <p:sp>
          <p:nvSpPr>
            <p:cNvPr id="26656" name="Line 32"/>
            <p:cNvSpPr>
              <a:spLocks noChangeShapeType="1"/>
            </p:cNvSpPr>
            <p:nvPr/>
          </p:nvSpPr>
          <p:spPr bwMode="auto">
            <a:xfrm flipV="1">
              <a:off x="3552" y="2659"/>
              <a:ext cx="96" cy="96"/>
            </a:xfrm>
            <a:prstGeom prst="line">
              <a:avLst/>
            </a:prstGeom>
            <a:noFill/>
            <a:ln w="12700">
              <a:solidFill>
                <a:schemeClr val="bg1"/>
              </a:solidFill>
              <a:round/>
              <a:headEnd/>
              <a:tailEnd/>
            </a:ln>
          </p:spPr>
          <p:txBody>
            <a:bodyPr wrap="none" anchor="ctr"/>
            <a:lstStyle/>
            <a:p>
              <a:endParaRPr lang="zh-CN" altLang="en-US"/>
            </a:p>
          </p:txBody>
        </p:sp>
        <p:sp>
          <p:nvSpPr>
            <p:cNvPr id="26657" name="Line 33"/>
            <p:cNvSpPr>
              <a:spLocks noChangeShapeType="1"/>
            </p:cNvSpPr>
            <p:nvPr/>
          </p:nvSpPr>
          <p:spPr bwMode="auto">
            <a:xfrm flipV="1">
              <a:off x="3744" y="2659"/>
              <a:ext cx="96" cy="96"/>
            </a:xfrm>
            <a:prstGeom prst="line">
              <a:avLst/>
            </a:prstGeom>
            <a:noFill/>
            <a:ln w="12700">
              <a:solidFill>
                <a:schemeClr val="bg1"/>
              </a:solidFill>
              <a:round/>
              <a:headEnd/>
              <a:tailEnd/>
            </a:ln>
          </p:spPr>
          <p:txBody>
            <a:bodyPr wrap="none" anchor="ctr"/>
            <a:lstStyle/>
            <a:p>
              <a:endParaRPr lang="zh-CN" altLang="en-US"/>
            </a:p>
          </p:txBody>
        </p:sp>
        <p:sp>
          <p:nvSpPr>
            <p:cNvPr id="26658" name="Line 34"/>
            <p:cNvSpPr>
              <a:spLocks noChangeShapeType="1"/>
            </p:cNvSpPr>
            <p:nvPr/>
          </p:nvSpPr>
          <p:spPr bwMode="auto">
            <a:xfrm flipV="1">
              <a:off x="3936" y="2659"/>
              <a:ext cx="96" cy="96"/>
            </a:xfrm>
            <a:prstGeom prst="line">
              <a:avLst/>
            </a:prstGeom>
            <a:noFill/>
            <a:ln w="12700">
              <a:solidFill>
                <a:schemeClr val="bg1"/>
              </a:solidFill>
              <a:round/>
              <a:headEnd/>
              <a:tailEnd/>
            </a:ln>
          </p:spPr>
          <p:txBody>
            <a:bodyPr wrap="none" anchor="ctr"/>
            <a:lstStyle/>
            <a:p>
              <a:endParaRPr lang="zh-CN" altLang="en-US"/>
            </a:p>
          </p:txBody>
        </p:sp>
        <p:sp>
          <p:nvSpPr>
            <p:cNvPr id="26659" name="Line 35"/>
            <p:cNvSpPr>
              <a:spLocks noChangeShapeType="1"/>
            </p:cNvSpPr>
            <p:nvPr/>
          </p:nvSpPr>
          <p:spPr bwMode="auto">
            <a:xfrm flipV="1">
              <a:off x="4128" y="2659"/>
              <a:ext cx="96" cy="96"/>
            </a:xfrm>
            <a:prstGeom prst="line">
              <a:avLst/>
            </a:prstGeom>
            <a:noFill/>
            <a:ln w="12700">
              <a:solidFill>
                <a:schemeClr val="bg1"/>
              </a:solidFill>
              <a:round/>
              <a:headEnd/>
              <a:tailEnd/>
            </a:ln>
          </p:spPr>
          <p:txBody>
            <a:bodyPr wrap="none" anchor="ctr"/>
            <a:lstStyle/>
            <a:p>
              <a:endParaRPr lang="zh-CN" altLang="en-US"/>
            </a:p>
          </p:txBody>
        </p:sp>
        <p:sp>
          <p:nvSpPr>
            <p:cNvPr id="26660" name="Line 36"/>
            <p:cNvSpPr>
              <a:spLocks noChangeShapeType="1"/>
            </p:cNvSpPr>
            <p:nvPr/>
          </p:nvSpPr>
          <p:spPr bwMode="auto">
            <a:xfrm flipV="1">
              <a:off x="4320" y="2659"/>
              <a:ext cx="96" cy="96"/>
            </a:xfrm>
            <a:prstGeom prst="line">
              <a:avLst/>
            </a:prstGeom>
            <a:noFill/>
            <a:ln w="12700">
              <a:solidFill>
                <a:schemeClr val="bg1"/>
              </a:solidFill>
              <a:round/>
              <a:headEnd/>
              <a:tailEnd/>
            </a:ln>
          </p:spPr>
          <p:txBody>
            <a:bodyPr wrap="none" anchor="ctr"/>
            <a:lstStyle/>
            <a:p>
              <a:endParaRPr lang="zh-CN" altLang="en-US"/>
            </a:p>
          </p:txBody>
        </p:sp>
        <p:sp>
          <p:nvSpPr>
            <p:cNvPr id="26661" name="Line 37"/>
            <p:cNvSpPr>
              <a:spLocks noChangeShapeType="1"/>
            </p:cNvSpPr>
            <p:nvPr/>
          </p:nvSpPr>
          <p:spPr bwMode="auto">
            <a:xfrm>
              <a:off x="4512" y="2755"/>
              <a:ext cx="0" cy="288"/>
            </a:xfrm>
            <a:prstGeom prst="line">
              <a:avLst/>
            </a:prstGeom>
            <a:noFill/>
            <a:ln w="19050">
              <a:solidFill>
                <a:schemeClr val="bg1"/>
              </a:solidFill>
              <a:round/>
              <a:headEnd/>
              <a:tailEnd/>
            </a:ln>
          </p:spPr>
          <p:txBody>
            <a:bodyPr wrap="none" anchor="ctr"/>
            <a:lstStyle/>
            <a:p>
              <a:endParaRPr lang="zh-CN" altLang="en-US"/>
            </a:p>
          </p:txBody>
        </p:sp>
        <p:sp>
          <p:nvSpPr>
            <p:cNvPr id="26662" name="Line 38"/>
            <p:cNvSpPr>
              <a:spLocks noChangeShapeType="1"/>
            </p:cNvSpPr>
            <p:nvPr/>
          </p:nvSpPr>
          <p:spPr bwMode="auto">
            <a:xfrm flipV="1">
              <a:off x="4512" y="2659"/>
              <a:ext cx="96" cy="96"/>
            </a:xfrm>
            <a:prstGeom prst="line">
              <a:avLst/>
            </a:prstGeom>
            <a:noFill/>
            <a:ln w="12700">
              <a:solidFill>
                <a:schemeClr val="bg1"/>
              </a:solidFill>
              <a:round/>
              <a:headEnd/>
              <a:tailEnd/>
            </a:ln>
          </p:spPr>
          <p:txBody>
            <a:bodyPr wrap="none" anchor="ctr"/>
            <a:lstStyle/>
            <a:p>
              <a:endParaRPr lang="zh-CN" altLang="en-US"/>
            </a:p>
          </p:txBody>
        </p:sp>
        <p:sp>
          <p:nvSpPr>
            <p:cNvPr id="26663" name="Line 39"/>
            <p:cNvSpPr>
              <a:spLocks noChangeShapeType="1"/>
            </p:cNvSpPr>
            <p:nvPr/>
          </p:nvSpPr>
          <p:spPr bwMode="auto">
            <a:xfrm>
              <a:off x="4704" y="2755"/>
              <a:ext cx="0" cy="288"/>
            </a:xfrm>
            <a:prstGeom prst="line">
              <a:avLst/>
            </a:prstGeom>
            <a:noFill/>
            <a:ln w="19050">
              <a:solidFill>
                <a:schemeClr val="bg1"/>
              </a:solidFill>
              <a:round/>
              <a:headEnd/>
              <a:tailEnd/>
            </a:ln>
          </p:spPr>
          <p:txBody>
            <a:bodyPr wrap="none" anchor="ctr"/>
            <a:lstStyle/>
            <a:p>
              <a:endParaRPr lang="zh-CN" altLang="en-US"/>
            </a:p>
          </p:txBody>
        </p:sp>
        <p:sp>
          <p:nvSpPr>
            <p:cNvPr id="26664" name="Line 40"/>
            <p:cNvSpPr>
              <a:spLocks noChangeShapeType="1"/>
            </p:cNvSpPr>
            <p:nvPr/>
          </p:nvSpPr>
          <p:spPr bwMode="auto">
            <a:xfrm flipV="1">
              <a:off x="4704" y="2659"/>
              <a:ext cx="96" cy="96"/>
            </a:xfrm>
            <a:prstGeom prst="line">
              <a:avLst/>
            </a:prstGeom>
            <a:noFill/>
            <a:ln w="12700">
              <a:solidFill>
                <a:schemeClr val="bg1"/>
              </a:solidFill>
              <a:round/>
              <a:headEnd/>
              <a:tailEnd/>
            </a:ln>
          </p:spPr>
          <p:txBody>
            <a:bodyPr wrap="none" anchor="ctr"/>
            <a:lstStyle/>
            <a:p>
              <a:endParaRPr lang="zh-CN" altLang="en-US"/>
            </a:p>
          </p:txBody>
        </p:sp>
        <p:sp>
          <p:nvSpPr>
            <p:cNvPr id="26665" name="Line 41"/>
            <p:cNvSpPr>
              <a:spLocks noChangeShapeType="1"/>
            </p:cNvSpPr>
            <p:nvPr/>
          </p:nvSpPr>
          <p:spPr bwMode="auto">
            <a:xfrm>
              <a:off x="4944" y="2755"/>
              <a:ext cx="0" cy="288"/>
            </a:xfrm>
            <a:prstGeom prst="line">
              <a:avLst/>
            </a:prstGeom>
            <a:noFill/>
            <a:ln w="19050">
              <a:solidFill>
                <a:schemeClr val="bg1"/>
              </a:solidFill>
              <a:round/>
              <a:headEnd/>
              <a:tailEnd/>
            </a:ln>
          </p:spPr>
          <p:txBody>
            <a:bodyPr wrap="none" anchor="ctr"/>
            <a:lstStyle/>
            <a:p>
              <a:endParaRPr lang="zh-CN" altLang="en-US"/>
            </a:p>
          </p:txBody>
        </p:sp>
        <p:sp>
          <p:nvSpPr>
            <p:cNvPr id="26666" name="Line 42"/>
            <p:cNvSpPr>
              <a:spLocks noChangeShapeType="1"/>
            </p:cNvSpPr>
            <p:nvPr/>
          </p:nvSpPr>
          <p:spPr bwMode="auto">
            <a:xfrm flipV="1">
              <a:off x="4944" y="2659"/>
              <a:ext cx="96" cy="96"/>
            </a:xfrm>
            <a:prstGeom prst="line">
              <a:avLst/>
            </a:prstGeom>
            <a:noFill/>
            <a:ln w="12700">
              <a:solidFill>
                <a:schemeClr val="bg1"/>
              </a:solidFill>
              <a:round/>
              <a:headEnd/>
              <a:tailEnd/>
            </a:ln>
          </p:spPr>
          <p:txBody>
            <a:bodyPr wrap="none" anchor="ctr"/>
            <a:lstStyle/>
            <a:p>
              <a:endParaRPr lang="zh-CN" altLang="en-US"/>
            </a:p>
          </p:txBody>
        </p:sp>
        <p:sp>
          <p:nvSpPr>
            <p:cNvPr id="26667" name="Line 43"/>
            <p:cNvSpPr>
              <a:spLocks noChangeShapeType="1"/>
            </p:cNvSpPr>
            <p:nvPr/>
          </p:nvSpPr>
          <p:spPr bwMode="auto">
            <a:xfrm>
              <a:off x="5136" y="2755"/>
              <a:ext cx="0" cy="288"/>
            </a:xfrm>
            <a:prstGeom prst="line">
              <a:avLst/>
            </a:prstGeom>
            <a:noFill/>
            <a:ln w="19050">
              <a:solidFill>
                <a:schemeClr val="bg1"/>
              </a:solidFill>
              <a:round/>
              <a:headEnd/>
              <a:tailEnd/>
            </a:ln>
          </p:spPr>
          <p:txBody>
            <a:bodyPr wrap="none" anchor="ctr"/>
            <a:lstStyle/>
            <a:p>
              <a:endParaRPr lang="zh-CN" altLang="en-US"/>
            </a:p>
          </p:txBody>
        </p:sp>
        <p:sp>
          <p:nvSpPr>
            <p:cNvPr id="26668" name="Line 44"/>
            <p:cNvSpPr>
              <a:spLocks noChangeShapeType="1"/>
            </p:cNvSpPr>
            <p:nvPr/>
          </p:nvSpPr>
          <p:spPr bwMode="auto">
            <a:xfrm flipV="1">
              <a:off x="5136" y="2659"/>
              <a:ext cx="96" cy="96"/>
            </a:xfrm>
            <a:prstGeom prst="line">
              <a:avLst/>
            </a:prstGeom>
            <a:noFill/>
            <a:ln w="12700">
              <a:solidFill>
                <a:schemeClr val="bg1"/>
              </a:solidFill>
              <a:round/>
              <a:headEnd/>
              <a:tailEnd/>
            </a:ln>
          </p:spPr>
          <p:txBody>
            <a:bodyPr wrap="none" anchor="ctr"/>
            <a:lstStyle/>
            <a:p>
              <a:endParaRPr lang="zh-CN" altLang="en-US"/>
            </a:p>
          </p:txBody>
        </p:sp>
        <p:sp>
          <p:nvSpPr>
            <p:cNvPr id="26669" name="Oval 45"/>
            <p:cNvSpPr>
              <a:spLocks noChangeArrowheads="1"/>
            </p:cNvSpPr>
            <p:nvPr/>
          </p:nvSpPr>
          <p:spPr bwMode="auto">
            <a:xfrm>
              <a:off x="3936" y="105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70" name="Oval 46"/>
            <p:cNvSpPr>
              <a:spLocks noChangeArrowheads="1"/>
            </p:cNvSpPr>
            <p:nvPr/>
          </p:nvSpPr>
          <p:spPr bwMode="auto">
            <a:xfrm>
              <a:off x="3360" y="1392"/>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71" name="Oval 47"/>
            <p:cNvSpPr>
              <a:spLocks noChangeArrowheads="1"/>
            </p:cNvSpPr>
            <p:nvPr/>
          </p:nvSpPr>
          <p:spPr bwMode="auto">
            <a:xfrm>
              <a:off x="4464" y="1392"/>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72" name="Text Box 48"/>
            <p:cNvSpPr txBox="1">
              <a:spLocks noChangeArrowheads="1"/>
            </p:cNvSpPr>
            <p:nvPr/>
          </p:nvSpPr>
          <p:spPr bwMode="auto">
            <a:xfrm>
              <a:off x="3948" y="1017"/>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0</a:t>
              </a:r>
              <a:endParaRPr lang="en-US" altLang="zh-CN" b="0" i="0" dirty="0"/>
            </a:p>
          </p:txBody>
        </p:sp>
        <p:sp>
          <p:nvSpPr>
            <p:cNvPr id="26673" name="Text Box 49"/>
            <p:cNvSpPr txBox="1">
              <a:spLocks noChangeArrowheads="1"/>
            </p:cNvSpPr>
            <p:nvPr/>
          </p:nvSpPr>
          <p:spPr bwMode="auto">
            <a:xfrm>
              <a:off x="3372" y="1353"/>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1</a:t>
              </a:r>
              <a:endParaRPr lang="en-US" altLang="zh-CN" b="0" i="0" dirty="0"/>
            </a:p>
          </p:txBody>
        </p:sp>
        <p:sp>
          <p:nvSpPr>
            <p:cNvPr id="26674" name="Text Box 50"/>
            <p:cNvSpPr txBox="1">
              <a:spLocks noChangeArrowheads="1"/>
            </p:cNvSpPr>
            <p:nvPr/>
          </p:nvSpPr>
          <p:spPr bwMode="auto">
            <a:xfrm>
              <a:off x="4476" y="1353"/>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2</a:t>
              </a:r>
              <a:endParaRPr lang="en-US" altLang="zh-CN" b="0" i="0" dirty="0"/>
            </a:p>
          </p:txBody>
        </p:sp>
        <p:sp>
          <p:nvSpPr>
            <p:cNvPr id="26675" name="Oval 51"/>
            <p:cNvSpPr>
              <a:spLocks noChangeArrowheads="1"/>
            </p:cNvSpPr>
            <p:nvPr/>
          </p:nvSpPr>
          <p:spPr bwMode="auto">
            <a:xfrm>
              <a:off x="4224" y="177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76" name="Oval 52"/>
            <p:cNvSpPr>
              <a:spLocks noChangeArrowheads="1"/>
            </p:cNvSpPr>
            <p:nvPr/>
          </p:nvSpPr>
          <p:spPr bwMode="auto">
            <a:xfrm>
              <a:off x="4752" y="177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77" name="Text Box 53"/>
            <p:cNvSpPr txBox="1">
              <a:spLocks noChangeArrowheads="1"/>
            </p:cNvSpPr>
            <p:nvPr/>
          </p:nvSpPr>
          <p:spPr bwMode="auto">
            <a:xfrm>
              <a:off x="4800" y="1737"/>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6</a:t>
              </a:r>
              <a:endParaRPr lang="en-US" altLang="zh-CN" b="0" i="0" dirty="0"/>
            </a:p>
          </p:txBody>
        </p:sp>
        <p:sp>
          <p:nvSpPr>
            <p:cNvPr id="26678" name="Text Box 54"/>
            <p:cNvSpPr txBox="1">
              <a:spLocks noChangeArrowheads="1"/>
            </p:cNvSpPr>
            <p:nvPr/>
          </p:nvSpPr>
          <p:spPr bwMode="auto">
            <a:xfrm>
              <a:off x="4224" y="1737"/>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5</a:t>
              </a:r>
              <a:endParaRPr lang="en-US" altLang="zh-CN" b="0" i="0" dirty="0"/>
            </a:p>
          </p:txBody>
        </p:sp>
        <p:sp>
          <p:nvSpPr>
            <p:cNvPr id="26679" name="Oval 55"/>
            <p:cNvSpPr>
              <a:spLocks noChangeArrowheads="1"/>
            </p:cNvSpPr>
            <p:nvPr/>
          </p:nvSpPr>
          <p:spPr bwMode="auto">
            <a:xfrm>
              <a:off x="3024" y="1776"/>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80" name="Text Box 56"/>
            <p:cNvSpPr txBox="1">
              <a:spLocks noChangeArrowheads="1"/>
            </p:cNvSpPr>
            <p:nvPr/>
          </p:nvSpPr>
          <p:spPr bwMode="auto">
            <a:xfrm>
              <a:off x="3036" y="1737"/>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3</a:t>
              </a:r>
              <a:endParaRPr lang="en-US" altLang="zh-CN" b="0" i="0" dirty="0"/>
            </a:p>
          </p:txBody>
        </p:sp>
        <p:sp>
          <p:nvSpPr>
            <p:cNvPr id="26681" name="Oval 57"/>
            <p:cNvSpPr>
              <a:spLocks noChangeArrowheads="1"/>
            </p:cNvSpPr>
            <p:nvPr/>
          </p:nvSpPr>
          <p:spPr bwMode="auto">
            <a:xfrm>
              <a:off x="2784" y="2208"/>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82" name="Text Box 58"/>
            <p:cNvSpPr txBox="1">
              <a:spLocks noChangeArrowheads="1"/>
            </p:cNvSpPr>
            <p:nvPr/>
          </p:nvSpPr>
          <p:spPr bwMode="auto">
            <a:xfrm>
              <a:off x="2796" y="2169"/>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7</a:t>
              </a:r>
              <a:endParaRPr lang="en-US" altLang="zh-CN" b="0" i="0" dirty="0"/>
            </a:p>
          </p:txBody>
        </p:sp>
        <p:sp>
          <p:nvSpPr>
            <p:cNvPr id="26683" name="Oval 59"/>
            <p:cNvSpPr>
              <a:spLocks noChangeArrowheads="1"/>
            </p:cNvSpPr>
            <p:nvPr/>
          </p:nvSpPr>
          <p:spPr bwMode="auto">
            <a:xfrm>
              <a:off x="3168" y="2208"/>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84" name="Text Box 60"/>
            <p:cNvSpPr txBox="1">
              <a:spLocks noChangeArrowheads="1"/>
            </p:cNvSpPr>
            <p:nvPr/>
          </p:nvSpPr>
          <p:spPr bwMode="auto">
            <a:xfrm>
              <a:off x="3180" y="2160"/>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8</a:t>
              </a:r>
              <a:endParaRPr lang="en-US" altLang="zh-CN" b="0" i="0" dirty="0"/>
            </a:p>
          </p:txBody>
        </p:sp>
        <p:sp>
          <p:nvSpPr>
            <p:cNvPr id="26685" name="Oval 61"/>
            <p:cNvSpPr>
              <a:spLocks noChangeArrowheads="1"/>
            </p:cNvSpPr>
            <p:nvPr/>
          </p:nvSpPr>
          <p:spPr bwMode="auto">
            <a:xfrm>
              <a:off x="4024" y="2208"/>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6686" name="Text Box 62"/>
            <p:cNvSpPr txBox="1">
              <a:spLocks noChangeArrowheads="1"/>
            </p:cNvSpPr>
            <p:nvPr/>
          </p:nvSpPr>
          <p:spPr bwMode="auto">
            <a:xfrm>
              <a:off x="3980" y="2160"/>
              <a:ext cx="340"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rPr>
                <a:t>11</a:t>
              </a:r>
              <a:endParaRPr lang="en-US" altLang="zh-CN" b="0" i="0" dirty="0"/>
            </a:p>
          </p:txBody>
        </p:sp>
        <p:sp>
          <p:nvSpPr>
            <p:cNvPr id="26687" name="Text Box 63"/>
            <p:cNvSpPr txBox="1">
              <a:spLocks noChangeArrowheads="1"/>
            </p:cNvSpPr>
            <p:nvPr/>
          </p:nvSpPr>
          <p:spPr bwMode="auto">
            <a:xfrm>
              <a:off x="3612" y="1785"/>
              <a:ext cx="22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2"/>
                  </a:solidFill>
                </a:rPr>
                <a:t>4</a:t>
              </a:r>
              <a:endParaRPr lang="en-US" altLang="zh-CN" b="0" i="0" dirty="0">
                <a:solidFill>
                  <a:schemeClr val="bg2"/>
                </a:solidFill>
              </a:endParaRPr>
            </a:p>
          </p:txBody>
        </p:sp>
        <p:sp>
          <p:nvSpPr>
            <p:cNvPr id="26688" name="Text Box 64"/>
            <p:cNvSpPr txBox="1">
              <a:spLocks noChangeArrowheads="1"/>
            </p:cNvSpPr>
            <p:nvPr/>
          </p:nvSpPr>
          <p:spPr bwMode="auto">
            <a:xfrm>
              <a:off x="3490" y="2169"/>
              <a:ext cx="569" cy="330"/>
            </a:xfrm>
            <a:prstGeom prst="rect">
              <a:avLst/>
            </a:prstGeom>
            <a:noFill/>
            <a:ln w="38100">
              <a:noFill/>
              <a:miter lim="800000"/>
              <a:headEnd/>
              <a:tailEnd/>
            </a:ln>
          </p:spPr>
          <p:txBody>
            <a:bodyPr wrap="none" anchor="ctr">
              <a:spAutoFit/>
            </a:bodyPr>
            <a:lstStyle/>
            <a:p>
              <a:pPr algn="ctr"/>
              <a:r>
                <a:rPr lang="en-US" altLang="zh-CN" sz="2800" i="0" dirty="0" smtClean="0">
                  <a:solidFill>
                    <a:schemeClr val="bg2"/>
                  </a:solidFill>
                </a:rPr>
                <a:t>9  10</a:t>
              </a:r>
              <a:endParaRPr lang="en-US" altLang="zh-CN" sz="2800" i="0" dirty="0">
                <a:solidFill>
                  <a:schemeClr val="bg2"/>
                </a:solidFill>
              </a:endParaRPr>
            </a:p>
          </p:txBody>
        </p:sp>
        <p:sp>
          <p:nvSpPr>
            <p:cNvPr id="26689" name="Text Box 65"/>
            <p:cNvSpPr txBox="1">
              <a:spLocks noChangeArrowheads="1"/>
            </p:cNvSpPr>
            <p:nvPr/>
          </p:nvSpPr>
          <p:spPr bwMode="auto">
            <a:xfrm>
              <a:off x="4272" y="2169"/>
              <a:ext cx="340"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2"/>
                  </a:solidFill>
                </a:rPr>
                <a:t>12</a:t>
              </a:r>
              <a:endParaRPr lang="en-US" altLang="zh-CN" i="0" dirty="0"/>
            </a:p>
          </p:txBody>
        </p:sp>
        <p:sp>
          <p:nvSpPr>
            <p:cNvPr id="26690" name="Line 66"/>
            <p:cNvSpPr>
              <a:spLocks noChangeShapeType="1"/>
            </p:cNvSpPr>
            <p:nvPr/>
          </p:nvSpPr>
          <p:spPr bwMode="auto">
            <a:xfrm flipH="1">
              <a:off x="3648" y="2064"/>
              <a:ext cx="48" cy="144"/>
            </a:xfrm>
            <a:prstGeom prst="line">
              <a:avLst/>
            </a:prstGeom>
            <a:noFill/>
            <a:ln w="38100" cap="rnd">
              <a:solidFill>
                <a:schemeClr val="bg2"/>
              </a:solidFill>
              <a:prstDash val="sysDot"/>
              <a:round/>
              <a:headEnd/>
              <a:tailEnd/>
            </a:ln>
          </p:spPr>
          <p:txBody>
            <a:bodyPr wrap="none" anchor="ctr"/>
            <a:lstStyle/>
            <a:p>
              <a:endParaRPr lang="zh-CN" altLang="en-US"/>
            </a:p>
          </p:txBody>
        </p:sp>
        <p:sp>
          <p:nvSpPr>
            <p:cNvPr id="26691" name="Line 67"/>
            <p:cNvSpPr>
              <a:spLocks noChangeShapeType="1"/>
            </p:cNvSpPr>
            <p:nvPr/>
          </p:nvSpPr>
          <p:spPr bwMode="auto">
            <a:xfrm>
              <a:off x="3792" y="2064"/>
              <a:ext cx="96" cy="192"/>
            </a:xfrm>
            <a:prstGeom prst="line">
              <a:avLst/>
            </a:prstGeom>
            <a:noFill/>
            <a:ln w="38100" cap="rnd">
              <a:solidFill>
                <a:schemeClr val="bg2"/>
              </a:solidFill>
              <a:prstDash val="sysDot"/>
              <a:round/>
              <a:headEnd/>
              <a:tailEnd/>
            </a:ln>
          </p:spPr>
          <p:txBody>
            <a:bodyPr wrap="none" anchor="ctr"/>
            <a:lstStyle/>
            <a:p>
              <a:endParaRPr lang="zh-CN" altLang="en-US"/>
            </a:p>
          </p:txBody>
        </p:sp>
        <p:sp>
          <p:nvSpPr>
            <p:cNvPr id="26692" name="Line 68"/>
            <p:cNvSpPr>
              <a:spLocks noChangeShapeType="1"/>
            </p:cNvSpPr>
            <p:nvPr/>
          </p:nvSpPr>
          <p:spPr bwMode="auto">
            <a:xfrm>
              <a:off x="4416" y="2064"/>
              <a:ext cx="48" cy="192"/>
            </a:xfrm>
            <a:prstGeom prst="line">
              <a:avLst/>
            </a:prstGeom>
            <a:noFill/>
            <a:ln w="38100" cap="rnd">
              <a:solidFill>
                <a:schemeClr val="bg2"/>
              </a:solidFill>
              <a:prstDash val="sysDot"/>
              <a:round/>
              <a:headEnd/>
              <a:tailEnd/>
            </a:ln>
          </p:spPr>
          <p:txBody>
            <a:bodyPr wrap="none" anchor="ctr"/>
            <a:lstStyle/>
            <a:p>
              <a:endParaRPr lang="zh-CN" altLang="en-US"/>
            </a:p>
          </p:txBody>
        </p:sp>
      </p:grpSp>
      <p:sp>
        <p:nvSpPr>
          <p:cNvPr id="26627" name="Text Box 69"/>
          <p:cNvSpPr txBox="1">
            <a:spLocks noChangeArrowheads="1"/>
          </p:cNvSpPr>
          <p:nvPr/>
        </p:nvSpPr>
        <p:spPr bwMode="auto">
          <a:xfrm>
            <a:off x="1116013" y="4508500"/>
            <a:ext cx="2565400" cy="1066800"/>
          </a:xfrm>
          <a:prstGeom prst="rect">
            <a:avLst/>
          </a:prstGeom>
          <a:noFill/>
          <a:ln w="9525">
            <a:noFill/>
            <a:miter lim="800000"/>
            <a:headEnd/>
            <a:tailEnd/>
          </a:ln>
        </p:spPr>
        <p:txBody>
          <a:bodyPr>
            <a:spAutoFit/>
          </a:bodyPr>
          <a:lstStyle/>
          <a:p>
            <a:r>
              <a:rPr lang="zh-CN" altLang="en-US" sz="3200" i="0" u="sng">
                <a:solidFill>
                  <a:srgbClr val="009900"/>
                </a:solidFill>
                <a:latin typeface="隶书" pitchFamily="49" charset="-122"/>
                <a:ea typeface="隶书" pitchFamily="49" charset="-122"/>
              </a:rPr>
              <a:t>一般二叉树</a:t>
            </a:r>
          </a:p>
          <a:p>
            <a:r>
              <a:rPr lang="zh-CN" altLang="en-US" sz="3200" i="0">
                <a:solidFill>
                  <a:schemeClr val="accent2"/>
                </a:solidFill>
                <a:latin typeface="隶书" pitchFamily="49" charset="-122"/>
                <a:ea typeface="隶书" pitchFamily="49" charset="-122"/>
              </a:rPr>
              <a:t> </a:t>
            </a:r>
            <a:r>
              <a:rPr lang="zh-CN" altLang="en-US" sz="3200" i="0" u="sng">
                <a:solidFill>
                  <a:schemeClr val="accent2"/>
                </a:solidFill>
                <a:latin typeface="隶书" pitchFamily="49" charset="-122"/>
                <a:ea typeface="隶书" pitchFamily="49" charset="-122"/>
              </a:rPr>
              <a:t>顺序表示</a:t>
            </a:r>
            <a:endParaRPr lang="zh-CN" altLang="en-US" sz="3200" i="0" u="sng">
              <a:solidFill>
                <a:schemeClr val="accent2"/>
              </a:solidFill>
              <a:latin typeface="仿宋_GB2312" pitchFamily="49" charset="-122"/>
              <a:ea typeface="仿宋_GB2312" pitchFamily="49" charset="-122"/>
            </a:endParaRPr>
          </a:p>
        </p:txBody>
      </p:sp>
      <p:sp>
        <p:nvSpPr>
          <p:cNvPr id="424006" name="Rectangle 70"/>
          <p:cNvSpPr>
            <a:spLocks noChangeArrowheads="1"/>
          </p:cNvSpPr>
          <p:nvPr/>
        </p:nvSpPr>
        <p:spPr bwMode="auto">
          <a:xfrm>
            <a:off x="4859338" y="981075"/>
            <a:ext cx="3889375" cy="5111750"/>
          </a:xfrm>
          <a:prstGeom prst="rect">
            <a:avLst/>
          </a:prstGeom>
          <a:noFill/>
          <a:ln w="9525">
            <a:noFill/>
            <a:miter lim="800000"/>
            <a:headEnd/>
            <a:tailEnd/>
          </a:ln>
          <a:effectLst/>
        </p:spPr>
        <p:txBody>
          <a:bodyPr lIns="92075" tIns="46038" rIns="92075" bIns="46038"/>
          <a:lstStyle/>
          <a:p>
            <a:pPr marL="342900" indent="-342900">
              <a:spcBef>
                <a:spcPct val="20000"/>
              </a:spcBef>
              <a:defRPr/>
            </a:pPr>
            <a:r>
              <a:rPr lang="en-US" altLang="zh-CN" sz="2800" i="0">
                <a:solidFill>
                  <a:srgbClr val="0000FF"/>
                </a:solidFill>
                <a:effectLst>
                  <a:outerShdw blurRad="38100" dist="38100" dir="2700000" algn="tl">
                    <a:srgbClr val="C0C0C0"/>
                  </a:outerShdw>
                </a:effectLst>
                <a:ea typeface="隶书" pitchFamily="49" charset="-122"/>
              </a:rPr>
              <a:t>**</a:t>
            </a:r>
            <a:r>
              <a:rPr lang="zh-CN" altLang="en-US" sz="2800" i="0">
                <a:solidFill>
                  <a:srgbClr val="0000FF"/>
                </a:solidFill>
                <a:effectLst>
                  <a:outerShdw blurRad="38100" dist="38100" dir="2700000" algn="tl">
                    <a:srgbClr val="C0C0C0"/>
                  </a:outerShdw>
                </a:effectLst>
                <a:ea typeface="隶书" pitchFamily="49" charset="-122"/>
              </a:rPr>
              <a:t>对二叉树结点进行编号，然后按其编号将 它放到一维数组中。</a:t>
            </a:r>
          </a:p>
          <a:p>
            <a:pPr marL="342900" indent="-342900">
              <a:spcBef>
                <a:spcPct val="20000"/>
              </a:spcBef>
              <a:defRPr/>
            </a:pPr>
            <a:r>
              <a:rPr lang="zh-CN" altLang="en-US" sz="2800" i="0">
                <a:solidFill>
                  <a:srgbClr val="0000FF"/>
                </a:solidFill>
                <a:effectLst>
                  <a:outerShdw blurRad="38100" dist="38100" dir="2700000" algn="tl">
                    <a:srgbClr val="C0C0C0"/>
                  </a:outerShdw>
                </a:effectLst>
                <a:ea typeface="隶书" pitchFamily="49" charset="-122"/>
              </a:rPr>
              <a:t>**在编号时，若遇到空子树，应在编号时假 定有此子树进行编号，而在顺序存储时留出相应位置，由此找到其双亲、子女、兄弟结点的位置，但可能消耗大量空间。</a:t>
            </a:r>
            <a:endParaRPr lang="zh-CN" altLang="en-US" sz="3600" i="0">
              <a:solidFill>
                <a:srgbClr val="0000FF"/>
              </a:solidFill>
              <a:effectLst>
                <a:outerShdw blurRad="38100" dist="38100" dir="2700000" algn="tl">
                  <a:srgbClr val="C0C0C0"/>
                </a:outerShdw>
              </a:effectLst>
              <a:ea typeface="楷体_GB2312" pitchFamily="49" charset="-122"/>
            </a:endParaRPr>
          </a:p>
        </p:txBody>
      </p:sp>
      <p:sp>
        <p:nvSpPr>
          <p:cNvPr id="69" name="灯片编号占位符 68"/>
          <p:cNvSpPr>
            <a:spLocks noGrp="1"/>
          </p:cNvSpPr>
          <p:nvPr>
            <p:ph type="sldNum" sz="quarter" idx="12"/>
          </p:nvPr>
        </p:nvSpPr>
        <p:spPr/>
        <p:txBody>
          <a:bodyPr/>
          <a:lstStyle/>
          <a:p>
            <a:pPr>
              <a:defRPr/>
            </a:pPr>
            <a:fld id="{FA13E0FF-AC54-4E23-B7ED-CE167D266037}" type="slidenum">
              <a:rPr lang="en-US" altLang="zh-CN" smtClean="0"/>
              <a:pPr>
                <a:defRPr/>
              </a:pPr>
              <a:t>86</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4006">
                                            <p:txEl>
                                              <p:pRg st="0" end="0"/>
                                            </p:txEl>
                                          </p:spTgt>
                                        </p:tgtEl>
                                        <p:attrNameLst>
                                          <p:attrName>style.visibility</p:attrName>
                                        </p:attrNameLst>
                                      </p:cBhvr>
                                      <p:to>
                                        <p:strVal val="visible"/>
                                      </p:to>
                                    </p:set>
                                    <p:anim calcmode="lin" valueType="num">
                                      <p:cBhvr additive="base">
                                        <p:cTn id="7" dur="500" fill="hold"/>
                                        <p:tgtEl>
                                          <p:spTgt spid="4240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40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24006">
                                            <p:txEl>
                                              <p:pRg st="1" end="1"/>
                                            </p:txEl>
                                          </p:spTgt>
                                        </p:tgtEl>
                                        <p:attrNameLst>
                                          <p:attrName>style.visibility</p:attrName>
                                        </p:attrNameLst>
                                      </p:cBhvr>
                                      <p:to>
                                        <p:strVal val="visible"/>
                                      </p:to>
                                    </p:set>
                                    <p:anim calcmode="lin" valueType="num">
                                      <p:cBhvr additive="base">
                                        <p:cTn id="13" dur="500" fill="hold"/>
                                        <p:tgtEl>
                                          <p:spTgt spid="4240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400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87"/>
          <p:cNvGrpSpPr>
            <a:grpSpLocks/>
          </p:cNvGrpSpPr>
          <p:nvPr/>
        </p:nvGrpSpPr>
        <p:grpSpPr bwMode="auto">
          <a:xfrm>
            <a:off x="4427538" y="1125538"/>
            <a:ext cx="3036887" cy="2881312"/>
            <a:chOff x="2789" y="709"/>
            <a:chExt cx="1913" cy="1815"/>
          </a:xfrm>
        </p:grpSpPr>
        <p:sp>
          <p:nvSpPr>
            <p:cNvPr id="27724" name="Oval 6"/>
            <p:cNvSpPr>
              <a:spLocks noChangeArrowheads="1"/>
            </p:cNvSpPr>
            <p:nvPr/>
          </p:nvSpPr>
          <p:spPr bwMode="auto">
            <a:xfrm>
              <a:off x="2789" y="709"/>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grpSp>
          <p:nvGrpSpPr>
            <p:cNvPr id="27725" name="Group 86"/>
            <p:cNvGrpSpPr>
              <a:grpSpLocks/>
            </p:cNvGrpSpPr>
            <p:nvPr/>
          </p:nvGrpSpPr>
          <p:grpSpPr bwMode="auto">
            <a:xfrm>
              <a:off x="2835" y="709"/>
              <a:ext cx="1867" cy="1815"/>
              <a:chOff x="2549" y="768"/>
              <a:chExt cx="1867" cy="1815"/>
            </a:xfrm>
          </p:grpSpPr>
          <p:sp>
            <p:nvSpPr>
              <p:cNvPr id="27726" name="Line 3"/>
              <p:cNvSpPr>
                <a:spLocks noChangeShapeType="1"/>
              </p:cNvSpPr>
              <p:nvPr/>
            </p:nvSpPr>
            <p:spPr bwMode="auto">
              <a:xfrm>
                <a:off x="2736" y="1008"/>
                <a:ext cx="1536" cy="1392"/>
              </a:xfrm>
              <a:prstGeom prst="line">
                <a:avLst/>
              </a:prstGeom>
              <a:noFill/>
              <a:ln w="38100">
                <a:solidFill>
                  <a:srgbClr val="009900"/>
                </a:solidFill>
                <a:round/>
                <a:headEnd/>
                <a:tailEnd/>
              </a:ln>
            </p:spPr>
            <p:txBody>
              <a:bodyPr wrap="none" anchor="ctr"/>
              <a:lstStyle/>
              <a:p>
                <a:endParaRPr lang="zh-CN" altLang="en-US"/>
              </a:p>
            </p:txBody>
          </p:sp>
          <p:sp>
            <p:nvSpPr>
              <p:cNvPr id="27727" name="Oval 7"/>
              <p:cNvSpPr>
                <a:spLocks noChangeArrowheads="1"/>
              </p:cNvSpPr>
              <p:nvPr/>
            </p:nvSpPr>
            <p:spPr bwMode="auto">
              <a:xfrm>
                <a:off x="2928" y="1152"/>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7728" name="Text Box 8"/>
              <p:cNvSpPr txBox="1">
                <a:spLocks noChangeArrowheads="1"/>
              </p:cNvSpPr>
              <p:nvPr/>
            </p:nvSpPr>
            <p:spPr bwMode="auto">
              <a:xfrm>
                <a:off x="2549" y="768"/>
                <a:ext cx="21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latin typeface="Arial Narrow" pitchFamily="34" charset="0"/>
                  </a:rPr>
                  <a:t>0</a:t>
                </a:r>
                <a:endParaRPr lang="en-US" altLang="zh-CN" b="0" i="0" dirty="0"/>
              </a:p>
            </p:txBody>
          </p:sp>
          <p:sp>
            <p:nvSpPr>
              <p:cNvPr id="27729" name="Text Box 9"/>
              <p:cNvSpPr txBox="1">
                <a:spLocks noChangeArrowheads="1"/>
              </p:cNvSpPr>
              <p:nvPr/>
            </p:nvSpPr>
            <p:spPr bwMode="auto">
              <a:xfrm>
                <a:off x="2945" y="1113"/>
                <a:ext cx="21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latin typeface="Arial Narrow" pitchFamily="34" charset="0"/>
                  </a:rPr>
                  <a:t>2</a:t>
                </a:r>
                <a:endParaRPr lang="en-US" altLang="zh-CN" b="0" i="0" dirty="0"/>
              </a:p>
            </p:txBody>
          </p:sp>
          <p:sp>
            <p:nvSpPr>
              <p:cNvPr id="27730" name="Oval 10"/>
              <p:cNvSpPr>
                <a:spLocks noChangeArrowheads="1"/>
              </p:cNvSpPr>
              <p:nvPr/>
            </p:nvSpPr>
            <p:spPr bwMode="auto">
              <a:xfrm>
                <a:off x="3744" y="1920"/>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7731" name="Oval 11"/>
              <p:cNvSpPr>
                <a:spLocks noChangeArrowheads="1"/>
              </p:cNvSpPr>
              <p:nvPr/>
            </p:nvSpPr>
            <p:spPr bwMode="auto">
              <a:xfrm>
                <a:off x="3312" y="1527"/>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7732" name="Text Box 12"/>
              <p:cNvSpPr txBox="1">
                <a:spLocks noChangeArrowheads="1"/>
              </p:cNvSpPr>
              <p:nvPr/>
            </p:nvSpPr>
            <p:spPr bwMode="auto">
              <a:xfrm>
                <a:off x="3329" y="1488"/>
                <a:ext cx="218"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latin typeface="Arial Narrow" pitchFamily="34" charset="0"/>
                  </a:rPr>
                  <a:t>6</a:t>
                </a:r>
                <a:endParaRPr lang="en-US" altLang="zh-CN" b="0" i="0" dirty="0"/>
              </a:p>
            </p:txBody>
          </p:sp>
          <p:sp>
            <p:nvSpPr>
              <p:cNvPr id="27733" name="Text Box 13"/>
              <p:cNvSpPr txBox="1">
                <a:spLocks noChangeArrowheads="1"/>
              </p:cNvSpPr>
              <p:nvPr/>
            </p:nvSpPr>
            <p:spPr bwMode="auto">
              <a:xfrm>
                <a:off x="3712" y="1881"/>
                <a:ext cx="320"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latin typeface="Arial Narrow" pitchFamily="34" charset="0"/>
                  </a:rPr>
                  <a:t>14</a:t>
                </a:r>
                <a:endParaRPr lang="en-US" altLang="zh-CN" b="0" i="0" dirty="0"/>
              </a:p>
            </p:txBody>
          </p:sp>
          <p:sp>
            <p:nvSpPr>
              <p:cNvPr id="27734" name="Oval 67"/>
              <p:cNvSpPr>
                <a:spLocks noChangeArrowheads="1"/>
              </p:cNvSpPr>
              <p:nvPr/>
            </p:nvSpPr>
            <p:spPr bwMode="auto">
              <a:xfrm>
                <a:off x="4128" y="2295"/>
                <a:ext cx="288" cy="288"/>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7735" name="Text Box 68"/>
              <p:cNvSpPr txBox="1">
                <a:spLocks noChangeArrowheads="1"/>
              </p:cNvSpPr>
              <p:nvPr/>
            </p:nvSpPr>
            <p:spPr bwMode="auto">
              <a:xfrm>
                <a:off x="4096" y="2256"/>
                <a:ext cx="320" cy="327"/>
              </a:xfrm>
              <a:prstGeom prst="rect">
                <a:avLst/>
              </a:prstGeom>
              <a:noFill/>
              <a:ln w="38100">
                <a:noFill/>
                <a:miter lim="800000"/>
                <a:headEnd/>
                <a:tailEnd/>
              </a:ln>
            </p:spPr>
            <p:txBody>
              <a:bodyPr wrap="none" anchor="ctr">
                <a:spAutoFit/>
              </a:bodyPr>
              <a:lstStyle/>
              <a:p>
                <a:pPr algn="ctr"/>
                <a:r>
                  <a:rPr lang="en-US" altLang="zh-CN" sz="2800" i="0" dirty="0" smtClean="0">
                    <a:solidFill>
                      <a:schemeClr val="bg1"/>
                    </a:solidFill>
                    <a:latin typeface="Arial Narrow" pitchFamily="34" charset="0"/>
                  </a:rPr>
                  <a:t>30</a:t>
                </a:r>
                <a:endParaRPr lang="en-US" altLang="zh-CN" b="0" i="0" dirty="0"/>
              </a:p>
            </p:txBody>
          </p:sp>
        </p:grpSp>
      </p:grpSp>
      <p:sp>
        <p:nvSpPr>
          <p:cNvPr id="342085" name="Text Box 69"/>
          <p:cNvSpPr txBox="1">
            <a:spLocks noChangeArrowheads="1"/>
          </p:cNvSpPr>
          <p:nvPr/>
        </p:nvSpPr>
        <p:spPr bwMode="auto">
          <a:xfrm>
            <a:off x="1619250" y="476250"/>
            <a:ext cx="6048375" cy="579438"/>
          </a:xfrm>
          <a:prstGeom prst="rect">
            <a:avLst/>
          </a:prstGeom>
          <a:noFill/>
          <a:ln w="38100">
            <a:noFill/>
            <a:miter lim="800000"/>
            <a:headEnd/>
            <a:tailEnd/>
          </a:ln>
          <a:effectLst/>
        </p:spPr>
        <p:txBody>
          <a:bodyPr anchor="ctr">
            <a:spAutoFit/>
          </a:bodyPr>
          <a:lstStyle/>
          <a:p>
            <a:pPr algn="ctr">
              <a:defRPr/>
            </a:pPr>
            <a:r>
              <a:rPr lang="zh-CN" altLang="en-US" sz="3200" i="0">
                <a:solidFill>
                  <a:srgbClr val="000099"/>
                </a:solidFill>
                <a:effectLst>
                  <a:outerShdw blurRad="38100" dist="38100" dir="2700000" algn="tl">
                    <a:srgbClr val="C0C0C0"/>
                  </a:outerShdw>
                </a:effectLst>
                <a:ea typeface="仿宋_GB2312" pitchFamily="49" charset="-122"/>
              </a:rPr>
              <a:t>极端情形：只有右单支的二叉树</a:t>
            </a:r>
            <a:endParaRPr lang="zh-CN" altLang="en-US" b="0" i="0"/>
          </a:p>
        </p:txBody>
      </p:sp>
      <p:grpSp>
        <p:nvGrpSpPr>
          <p:cNvPr id="4" name="Group 84"/>
          <p:cNvGrpSpPr>
            <a:grpSpLocks/>
          </p:cNvGrpSpPr>
          <p:nvPr/>
        </p:nvGrpSpPr>
        <p:grpSpPr bwMode="auto">
          <a:xfrm>
            <a:off x="395288" y="3429000"/>
            <a:ext cx="7029450" cy="1600200"/>
            <a:chOff x="228" y="2832"/>
            <a:chExt cx="4428" cy="1008"/>
          </a:xfrm>
        </p:grpSpPr>
        <p:sp>
          <p:nvSpPr>
            <p:cNvPr id="27655" name="Rectangle 2"/>
            <p:cNvSpPr>
              <a:spLocks noChangeArrowheads="1"/>
            </p:cNvSpPr>
            <p:nvPr/>
          </p:nvSpPr>
          <p:spPr bwMode="auto">
            <a:xfrm>
              <a:off x="1488" y="3552"/>
              <a:ext cx="3168" cy="288"/>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7656" name="Rectangle 4"/>
            <p:cNvSpPr>
              <a:spLocks noChangeArrowheads="1"/>
            </p:cNvSpPr>
            <p:nvPr/>
          </p:nvSpPr>
          <p:spPr bwMode="auto">
            <a:xfrm>
              <a:off x="244" y="2928"/>
              <a:ext cx="2924" cy="288"/>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7657" name="Text Box 5"/>
            <p:cNvSpPr txBox="1">
              <a:spLocks noChangeArrowheads="1"/>
            </p:cNvSpPr>
            <p:nvPr/>
          </p:nvSpPr>
          <p:spPr bwMode="auto">
            <a:xfrm>
              <a:off x="228" y="2899"/>
              <a:ext cx="218" cy="327"/>
            </a:xfrm>
            <a:prstGeom prst="rect">
              <a:avLst/>
            </a:prstGeom>
            <a:noFill/>
            <a:ln w="38100">
              <a:noFill/>
              <a:miter lim="800000"/>
              <a:headEnd/>
              <a:tailEnd/>
            </a:ln>
          </p:spPr>
          <p:txBody>
            <a:bodyPr wrap="none" anchor="ctr">
              <a:spAutoFit/>
            </a:bodyPr>
            <a:lstStyle/>
            <a:p>
              <a:r>
                <a:rPr lang="en-US" altLang="zh-CN" sz="2800" i="0" dirty="0" smtClean="0">
                  <a:solidFill>
                    <a:schemeClr val="bg1"/>
                  </a:solidFill>
                  <a:latin typeface="Arial Narrow" pitchFamily="34" charset="0"/>
                </a:rPr>
                <a:t>0</a:t>
              </a:r>
              <a:endParaRPr lang="en-US" altLang="zh-CN" b="0" i="0" dirty="0"/>
            </a:p>
          </p:txBody>
        </p:sp>
        <p:sp>
          <p:nvSpPr>
            <p:cNvPr id="27658" name="Line 14"/>
            <p:cNvSpPr>
              <a:spLocks noChangeShapeType="1"/>
            </p:cNvSpPr>
            <p:nvPr/>
          </p:nvSpPr>
          <p:spPr bwMode="auto">
            <a:xfrm>
              <a:off x="432" y="2928"/>
              <a:ext cx="0" cy="288"/>
            </a:xfrm>
            <a:prstGeom prst="line">
              <a:avLst/>
            </a:prstGeom>
            <a:noFill/>
            <a:ln w="19050">
              <a:solidFill>
                <a:srgbClr val="FFFF00"/>
              </a:solidFill>
              <a:round/>
              <a:headEnd/>
              <a:tailEnd/>
            </a:ln>
          </p:spPr>
          <p:txBody>
            <a:bodyPr wrap="none" anchor="ctr"/>
            <a:lstStyle/>
            <a:p>
              <a:endParaRPr lang="zh-CN" altLang="en-US"/>
            </a:p>
          </p:txBody>
        </p:sp>
        <p:sp>
          <p:nvSpPr>
            <p:cNvPr id="27659" name="Line 15"/>
            <p:cNvSpPr>
              <a:spLocks noChangeShapeType="1"/>
            </p:cNvSpPr>
            <p:nvPr/>
          </p:nvSpPr>
          <p:spPr bwMode="auto">
            <a:xfrm flipV="1">
              <a:off x="432" y="2832"/>
              <a:ext cx="96" cy="96"/>
            </a:xfrm>
            <a:prstGeom prst="line">
              <a:avLst/>
            </a:prstGeom>
            <a:noFill/>
            <a:ln w="19050">
              <a:solidFill>
                <a:srgbClr val="FFFF00"/>
              </a:solidFill>
              <a:round/>
              <a:headEnd/>
              <a:tailEnd/>
            </a:ln>
          </p:spPr>
          <p:txBody>
            <a:bodyPr wrap="none" anchor="ctr"/>
            <a:lstStyle/>
            <a:p>
              <a:endParaRPr lang="zh-CN" altLang="en-US"/>
            </a:p>
          </p:txBody>
        </p:sp>
        <p:sp>
          <p:nvSpPr>
            <p:cNvPr id="27660" name="Line 16"/>
            <p:cNvSpPr>
              <a:spLocks noChangeShapeType="1"/>
            </p:cNvSpPr>
            <p:nvPr/>
          </p:nvSpPr>
          <p:spPr bwMode="auto">
            <a:xfrm>
              <a:off x="624" y="2928"/>
              <a:ext cx="0" cy="288"/>
            </a:xfrm>
            <a:prstGeom prst="line">
              <a:avLst/>
            </a:prstGeom>
            <a:noFill/>
            <a:ln w="19050">
              <a:solidFill>
                <a:srgbClr val="FFFF00"/>
              </a:solidFill>
              <a:round/>
              <a:headEnd/>
              <a:tailEnd/>
            </a:ln>
          </p:spPr>
          <p:txBody>
            <a:bodyPr wrap="none" anchor="ctr"/>
            <a:lstStyle/>
            <a:p>
              <a:endParaRPr lang="zh-CN" altLang="en-US"/>
            </a:p>
          </p:txBody>
        </p:sp>
        <p:sp>
          <p:nvSpPr>
            <p:cNvPr id="27661" name="Line 17"/>
            <p:cNvSpPr>
              <a:spLocks noChangeShapeType="1"/>
            </p:cNvSpPr>
            <p:nvPr/>
          </p:nvSpPr>
          <p:spPr bwMode="auto">
            <a:xfrm flipV="1">
              <a:off x="624" y="2832"/>
              <a:ext cx="96" cy="96"/>
            </a:xfrm>
            <a:prstGeom prst="line">
              <a:avLst/>
            </a:prstGeom>
            <a:noFill/>
            <a:ln w="19050">
              <a:solidFill>
                <a:srgbClr val="FFFF00"/>
              </a:solidFill>
              <a:round/>
              <a:headEnd/>
              <a:tailEnd/>
            </a:ln>
          </p:spPr>
          <p:txBody>
            <a:bodyPr wrap="none" anchor="ctr"/>
            <a:lstStyle/>
            <a:p>
              <a:endParaRPr lang="zh-CN" altLang="en-US"/>
            </a:p>
          </p:txBody>
        </p:sp>
        <p:sp>
          <p:nvSpPr>
            <p:cNvPr id="27662" name="Line 18"/>
            <p:cNvSpPr>
              <a:spLocks noChangeShapeType="1"/>
            </p:cNvSpPr>
            <p:nvPr/>
          </p:nvSpPr>
          <p:spPr bwMode="auto">
            <a:xfrm>
              <a:off x="816" y="2928"/>
              <a:ext cx="0" cy="288"/>
            </a:xfrm>
            <a:prstGeom prst="line">
              <a:avLst/>
            </a:prstGeom>
            <a:noFill/>
            <a:ln w="19050">
              <a:solidFill>
                <a:srgbClr val="FFFF00"/>
              </a:solidFill>
              <a:round/>
              <a:headEnd/>
              <a:tailEnd/>
            </a:ln>
          </p:spPr>
          <p:txBody>
            <a:bodyPr wrap="none" anchor="ctr"/>
            <a:lstStyle/>
            <a:p>
              <a:endParaRPr lang="zh-CN" altLang="en-US"/>
            </a:p>
          </p:txBody>
        </p:sp>
        <p:sp>
          <p:nvSpPr>
            <p:cNvPr id="27663" name="Line 19"/>
            <p:cNvSpPr>
              <a:spLocks noChangeShapeType="1"/>
            </p:cNvSpPr>
            <p:nvPr/>
          </p:nvSpPr>
          <p:spPr bwMode="auto">
            <a:xfrm flipV="1">
              <a:off x="816" y="2832"/>
              <a:ext cx="96" cy="96"/>
            </a:xfrm>
            <a:prstGeom prst="line">
              <a:avLst/>
            </a:prstGeom>
            <a:noFill/>
            <a:ln w="19050">
              <a:solidFill>
                <a:srgbClr val="FFFF00"/>
              </a:solidFill>
              <a:round/>
              <a:headEnd/>
              <a:tailEnd/>
            </a:ln>
          </p:spPr>
          <p:txBody>
            <a:bodyPr wrap="none" anchor="ctr"/>
            <a:lstStyle/>
            <a:p>
              <a:endParaRPr lang="zh-CN" altLang="en-US"/>
            </a:p>
          </p:txBody>
        </p:sp>
        <p:sp>
          <p:nvSpPr>
            <p:cNvPr id="27664" name="Line 20"/>
            <p:cNvSpPr>
              <a:spLocks noChangeShapeType="1"/>
            </p:cNvSpPr>
            <p:nvPr/>
          </p:nvSpPr>
          <p:spPr bwMode="auto">
            <a:xfrm>
              <a:off x="1008" y="2928"/>
              <a:ext cx="0" cy="288"/>
            </a:xfrm>
            <a:prstGeom prst="line">
              <a:avLst/>
            </a:prstGeom>
            <a:noFill/>
            <a:ln w="19050">
              <a:solidFill>
                <a:srgbClr val="FFFF00"/>
              </a:solidFill>
              <a:round/>
              <a:headEnd/>
              <a:tailEnd/>
            </a:ln>
          </p:spPr>
          <p:txBody>
            <a:bodyPr wrap="none" anchor="ctr"/>
            <a:lstStyle/>
            <a:p>
              <a:endParaRPr lang="zh-CN" altLang="en-US"/>
            </a:p>
          </p:txBody>
        </p:sp>
        <p:sp>
          <p:nvSpPr>
            <p:cNvPr id="27665" name="Line 21"/>
            <p:cNvSpPr>
              <a:spLocks noChangeShapeType="1"/>
            </p:cNvSpPr>
            <p:nvPr/>
          </p:nvSpPr>
          <p:spPr bwMode="auto">
            <a:xfrm flipV="1">
              <a:off x="1008" y="2832"/>
              <a:ext cx="96" cy="96"/>
            </a:xfrm>
            <a:prstGeom prst="line">
              <a:avLst/>
            </a:prstGeom>
            <a:noFill/>
            <a:ln w="19050">
              <a:solidFill>
                <a:srgbClr val="FFFF00"/>
              </a:solidFill>
              <a:round/>
              <a:headEnd/>
              <a:tailEnd/>
            </a:ln>
          </p:spPr>
          <p:txBody>
            <a:bodyPr wrap="none" anchor="ctr"/>
            <a:lstStyle/>
            <a:p>
              <a:endParaRPr lang="zh-CN" altLang="en-US"/>
            </a:p>
          </p:txBody>
        </p:sp>
        <p:sp>
          <p:nvSpPr>
            <p:cNvPr id="27666" name="Line 22"/>
            <p:cNvSpPr>
              <a:spLocks noChangeShapeType="1"/>
            </p:cNvSpPr>
            <p:nvPr/>
          </p:nvSpPr>
          <p:spPr bwMode="auto">
            <a:xfrm>
              <a:off x="1200" y="2928"/>
              <a:ext cx="0" cy="288"/>
            </a:xfrm>
            <a:prstGeom prst="line">
              <a:avLst/>
            </a:prstGeom>
            <a:noFill/>
            <a:ln w="19050">
              <a:solidFill>
                <a:srgbClr val="FFFF00"/>
              </a:solidFill>
              <a:round/>
              <a:headEnd/>
              <a:tailEnd/>
            </a:ln>
          </p:spPr>
          <p:txBody>
            <a:bodyPr wrap="none" anchor="ctr"/>
            <a:lstStyle/>
            <a:p>
              <a:endParaRPr lang="zh-CN" altLang="en-US"/>
            </a:p>
          </p:txBody>
        </p:sp>
        <p:sp>
          <p:nvSpPr>
            <p:cNvPr id="27667" name="Line 23"/>
            <p:cNvSpPr>
              <a:spLocks noChangeShapeType="1"/>
            </p:cNvSpPr>
            <p:nvPr/>
          </p:nvSpPr>
          <p:spPr bwMode="auto">
            <a:xfrm flipV="1">
              <a:off x="1200" y="2832"/>
              <a:ext cx="96" cy="96"/>
            </a:xfrm>
            <a:prstGeom prst="line">
              <a:avLst/>
            </a:prstGeom>
            <a:noFill/>
            <a:ln w="19050">
              <a:solidFill>
                <a:srgbClr val="FFFF00"/>
              </a:solidFill>
              <a:round/>
              <a:headEnd/>
              <a:tailEnd/>
            </a:ln>
          </p:spPr>
          <p:txBody>
            <a:bodyPr wrap="none" anchor="ctr"/>
            <a:lstStyle/>
            <a:p>
              <a:endParaRPr lang="zh-CN" altLang="en-US"/>
            </a:p>
          </p:txBody>
        </p:sp>
        <p:sp>
          <p:nvSpPr>
            <p:cNvPr id="27668" name="Line 24"/>
            <p:cNvSpPr>
              <a:spLocks noChangeShapeType="1"/>
            </p:cNvSpPr>
            <p:nvPr/>
          </p:nvSpPr>
          <p:spPr bwMode="auto">
            <a:xfrm>
              <a:off x="1392" y="2928"/>
              <a:ext cx="0" cy="288"/>
            </a:xfrm>
            <a:prstGeom prst="line">
              <a:avLst/>
            </a:prstGeom>
            <a:noFill/>
            <a:ln w="19050">
              <a:solidFill>
                <a:srgbClr val="FFFF00"/>
              </a:solidFill>
              <a:round/>
              <a:headEnd/>
              <a:tailEnd/>
            </a:ln>
          </p:spPr>
          <p:txBody>
            <a:bodyPr wrap="none" anchor="ctr"/>
            <a:lstStyle/>
            <a:p>
              <a:endParaRPr lang="zh-CN" altLang="en-US"/>
            </a:p>
          </p:txBody>
        </p:sp>
        <p:sp>
          <p:nvSpPr>
            <p:cNvPr id="27669" name="Line 25"/>
            <p:cNvSpPr>
              <a:spLocks noChangeShapeType="1"/>
            </p:cNvSpPr>
            <p:nvPr/>
          </p:nvSpPr>
          <p:spPr bwMode="auto">
            <a:xfrm flipV="1">
              <a:off x="1392" y="2832"/>
              <a:ext cx="96" cy="96"/>
            </a:xfrm>
            <a:prstGeom prst="line">
              <a:avLst/>
            </a:prstGeom>
            <a:noFill/>
            <a:ln w="19050">
              <a:solidFill>
                <a:srgbClr val="FFFF00"/>
              </a:solidFill>
              <a:round/>
              <a:headEnd/>
              <a:tailEnd/>
            </a:ln>
          </p:spPr>
          <p:txBody>
            <a:bodyPr wrap="none" anchor="ctr"/>
            <a:lstStyle/>
            <a:p>
              <a:endParaRPr lang="zh-CN" altLang="en-US"/>
            </a:p>
          </p:txBody>
        </p:sp>
        <p:sp>
          <p:nvSpPr>
            <p:cNvPr id="27670" name="Line 26"/>
            <p:cNvSpPr>
              <a:spLocks noChangeShapeType="1"/>
            </p:cNvSpPr>
            <p:nvPr/>
          </p:nvSpPr>
          <p:spPr bwMode="auto">
            <a:xfrm>
              <a:off x="1584" y="2928"/>
              <a:ext cx="0" cy="288"/>
            </a:xfrm>
            <a:prstGeom prst="line">
              <a:avLst/>
            </a:prstGeom>
            <a:noFill/>
            <a:ln w="19050">
              <a:solidFill>
                <a:srgbClr val="FFFF00"/>
              </a:solidFill>
              <a:round/>
              <a:headEnd/>
              <a:tailEnd/>
            </a:ln>
          </p:spPr>
          <p:txBody>
            <a:bodyPr wrap="none" anchor="ctr"/>
            <a:lstStyle/>
            <a:p>
              <a:endParaRPr lang="zh-CN" altLang="en-US"/>
            </a:p>
          </p:txBody>
        </p:sp>
        <p:sp>
          <p:nvSpPr>
            <p:cNvPr id="27671" name="Line 27"/>
            <p:cNvSpPr>
              <a:spLocks noChangeShapeType="1"/>
            </p:cNvSpPr>
            <p:nvPr/>
          </p:nvSpPr>
          <p:spPr bwMode="auto">
            <a:xfrm flipV="1">
              <a:off x="1584" y="2832"/>
              <a:ext cx="96" cy="96"/>
            </a:xfrm>
            <a:prstGeom prst="line">
              <a:avLst/>
            </a:prstGeom>
            <a:noFill/>
            <a:ln w="19050">
              <a:solidFill>
                <a:srgbClr val="FFFF00"/>
              </a:solidFill>
              <a:round/>
              <a:headEnd/>
              <a:tailEnd/>
            </a:ln>
          </p:spPr>
          <p:txBody>
            <a:bodyPr wrap="none" anchor="ctr"/>
            <a:lstStyle/>
            <a:p>
              <a:endParaRPr lang="zh-CN" altLang="en-US"/>
            </a:p>
          </p:txBody>
        </p:sp>
        <p:sp>
          <p:nvSpPr>
            <p:cNvPr id="27672" name="Line 28"/>
            <p:cNvSpPr>
              <a:spLocks noChangeShapeType="1"/>
            </p:cNvSpPr>
            <p:nvPr/>
          </p:nvSpPr>
          <p:spPr bwMode="auto">
            <a:xfrm>
              <a:off x="1776" y="2928"/>
              <a:ext cx="0" cy="288"/>
            </a:xfrm>
            <a:prstGeom prst="line">
              <a:avLst/>
            </a:prstGeom>
            <a:noFill/>
            <a:ln w="19050">
              <a:solidFill>
                <a:srgbClr val="FFFF00"/>
              </a:solidFill>
              <a:round/>
              <a:headEnd/>
              <a:tailEnd/>
            </a:ln>
          </p:spPr>
          <p:txBody>
            <a:bodyPr wrap="none" anchor="ctr"/>
            <a:lstStyle/>
            <a:p>
              <a:endParaRPr lang="zh-CN" altLang="en-US"/>
            </a:p>
          </p:txBody>
        </p:sp>
        <p:sp>
          <p:nvSpPr>
            <p:cNvPr id="27673" name="Line 29"/>
            <p:cNvSpPr>
              <a:spLocks noChangeShapeType="1"/>
            </p:cNvSpPr>
            <p:nvPr/>
          </p:nvSpPr>
          <p:spPr bwMode="auto">
            <a:xfrm flipV="1">
              <a:off x="1776" y="2832"/>
              <a:ext cx="96" cy="96"/>
            </a:xfrm>
            <a:prstGeom prst="line">
              <a:avLst/>
            </a:prstGeom>
            <a:noFill/>
            <a:ln w="19050">
              <a:solidFill>
                <a:srgbClr val="FFFF00"/>
              </a:solidFill>
              <a:round/>
              <a:headEnd/>
              <a:tailEnd/>
            </a:ln>
          </p:spPr>
          <p:txBody>
            <a:bodyPr wrap="none" anchor="ctr"/>
            <a:lstStyle/>
            <a:p>
              <a:endParaRPr lang="zh-CN" altLang="en-US"/>
            </a:p>
          </p:txBody>
        </p:sp>
        <p:sp>
          <p:nvSpPr>
            <p:cNvPr id="27674" name="Line 30"/>
            <p:cNvSpPr>
              <a:spLocks noChangeShapeType="1"/>
            </p:cNvSpPr>
            <p:nvPr/>
          </p:nvSpPr>
          <p:spPr bwMode="auto">
            <a:xfrm>
              <a:off x="1968" y="2928"/>
              <a:ext cx="0" cy="288"/>
            </a:xfrm>
            <a:prstGeom prst="line">
              <a:avLst/>
            </a:prstGeom>
            <a:noFill/>
            <a:ln w="19050">
              <a:solidFill>
                <a:srgbClr val="FFFF00"/>
              </a:solidFill>
              <a:round/>
              <a:headEnd/>
              <a:tailEnd/>
            </a:ln>
          </p:spPr>
          <p:txBody>
            <a:bodyPr wrap="none" anchor="ctr"/>
            <a:lstStyle/>
            <a:p>
              <a:endParaRPr lang="zh-CN" altLang="en-US"/>
            </a:p>
          </p:txBody>
        </p:sp>
        <p:sp>
          <p:nvSpPr>
            <p:cNvPr id="27675" name="Line 31"/>
            <p:cNvSpPr>
              <a:spLocks noChangeShapeType="1"/>
            </p:cNvSpPr>
            <p:nvPr/>
          </p:nvSpPr>
          <p:spPr bwMode="auto">
            <a:xfrm flipV="1">
              <a:off x="1968" y="2832"/>
              <a:ext cx="96" cy="96"/>
            </a:xfrm>
            <a:prstGeom prst="line">
              <a:avLst/>
            </a:prstGeom>
            <a:noFill/>
            <a:ln w="19050">
              <a:solidFill>
                <a:srgbClr val="FFFF00"/>
              </a:solidFill>
              <a:round/>
              <a:headEnd/>
              <a:tailEnd/>
            </a:ln>
          </p:spPr>
          <p:txBody>
            <a:bodyPr wrap="none" anchor="ctr"/>
            <a:lstStyle/>
            <a:p>
              <a:endParaRPr lang="zh-CN" altLang="en-US"/>
            </a:p>
          </p:txBody>
        </p:sp>
        <p:sp>
          <p:nvSpPr>
            <p:cNvPr id="27676" name="Line 32"/>
            <p:cNvSpPr>
              <a:spLocks noChangeShapeType="1"/>
            </p:cNvSpPr>
            <p:nvPr/>
          </p:nvSpPr>
          <p:spPr bwMode="auto">
            <a:xfrm>
              <a:off x="2160" y="2928"/>
              <a:ext cx="0" cy="288"/>
            </a:xfrm>
            <a:prstGeom prst="line">
              <a:avLst/>
            </a:prstGeom>
            <a:noFill/>
            <a:ln w="19050">
              <a:solidFill>
                <a:srgbClr val="FFFF00"/>
              </a:solidFill>
              <a:round/>
              <a:headEnd/>
              <a:tailEnd/>
            </a:ln>
          </p:spPr>
          <p:txBody>
            <a:bodyPr wrap="none" anchor="ctr"/>
            <a:lstStyle/>
            <a:p>
              <a:endParaRPr lang="zh-CN" altLang="en-US"/>
            </a:p>
          </p:txBody>
        </p:sp>
        <p:sp>
          <p:nvSpPr>
            <p:cNvPr id="27677" name="Line 33"/>
            <p:cNvSpPr>
              <a:spLocks noChangeShapeType="1"/>
            </p:cNvSpPr>
            <p:nvPr/>
          </p:nvSpPr>
          <p:spPr bwMode="auto">
            <a:xfrm flipV="1">
              <a:off x="2160" y="2832"/>
              <a:ext cx="96" cy="96"/>
            </a:xfrm>
            <a:prstGeom prst="line">
              <a:avLst/>
            </a:prstGeom>
            <a:noFill/>
            <a:ln w="19050">
              <a:solidFill>
                <a:srgbClr val="FFFF00"/>
              </a:solidFill>
              <a:round/>
              <a:headEnd/>
              <a:tailEnd/>
            </a:ln>
          </p:spPr>
          <p:txBody>
            <a:bodyPr wrap="none" anchor="ctr"/>
            <a:lstStyle/>
            <a:p>
              <a:endParaRPr lang="zh-CN" altLang="en-US"/>
            </a:p>
          </p:txBody>
        </p:sp>
        <p:sp>
          <p:nvSpPr>
            <p:cNvPr id="27678" name="Line 34"/>
            <p:cNvSpPr>
              <a:spLocks noChangeShapeType="1"/>
            </p:cNvSpPr>
            <p:nvPr/>
          </p:nvSpPr>
          <p:spPr bwMode="auto">
            <a:xfrm>
              <a:off x="2352" y="2928"/>
              <a:ext cx="0" cy="288"/>
            </a:xfrm>
            <a:prstGeom prst="line">
              <a:avLst/>
            </a:prstGeom>
            <a:noFill/>
            <a:ln w="19050">
              <a:solidFill>
                <a:srgbClr val="FFFF00"/>
              </a:solidFill>
              <a:round/>
              <a:headEnd/>
              <a:tailEnd/>
            </a:ln>
          </p:spPr>
          <p:txBody>
            <a:bodyPr wrap="none" anchor="ctr"/>
            <a:lstStyle/>
            <a:p>
              <a:endParaRPr lang="zh-CN" altLang="en-US"/>
            </a:p>
          </p:txBody>
        </p:sp>
        <p:sp>
          <p:nvSpPr>
            <p:cNvPr id="27679" name="Line 35"/>
            <p:cNvSpPr>
              <a:spLocks noChangeShapeType="1"/>
            </p:cNvSpPr>
            <p:nvPr/>
          </p:nvSpPr>
          <p:spPr bwMode="auto">
            <a:xfrm flipV="1">
              <a:off x="2352" y="2832"/>
              <a:ext cx="96" cy="96"/>
            </a:xfrm>
            <a:prstGeom prst="line">
              <a:avLst/>
            </a:prstGeom>
            <a:noFill/>
            <a:ln w="19050">
              <a:solidFill>
                <a:srgbClr val="FFFF00"/>
              </a:solidFill>
              <a:round/>
              <a:headEnd/>
              <a:tailEnd/>
            </a:ln>
          </p:spPr>
          <p:txBody>
            <a:bodyPr wrap="none" anchor="ctr"/>
            <a:lstStyle/>
            <a:p>
              <a:endParaRPr lang="zh-CN" altLang="en-US"/>
            </a:p>
          </p:txBody>
        </p:sp>
        <p:sp>
          <p:nvSpPr>
            <p:cNvPr id="27680" name="Line 36"/>
            <p:cNvSpPr>
              <a:spLocks noChangeShapeType="1"/>
            </p:cNvSpPr>
            <p:nvPr/>
          </p:nvSpPr>
          <p:spPr bwMode="auto">
            <a:xfrm>
              <a:off x="2544" y="2928"/>
              <a:ext cx="0" cy="288"/>
            </a:xfrm>
            <a:prstGeom prst="line">
              <a:avLst/>
            </a:prstGeom>
            <a:noFill/>
            <a:ln w="19050">
              <a:solidFill>
                <a:srgbClr val="FFFF00"/>
              </a:solidFill>
              <a:round/>
              <a:headEnd/>
              <a:tailEnd/>
            </a:ln>
          </p:spPr>
          <p:txBody>
            <a:bodyPr wrap="none" anchor="ctr"/>
            <a:lstStyle/>
            <a:p>
              <a:endParaRPr lang="zh-CN" altLang="en-US"/>
            </a:p>
          </p:txBody>
        </p:sp>
        <p:sp>
          <p:nvSpPr>
            <p:cNvPr id="27681" name="Line 37"/>
            <p:cNvSpPr>
              <a:spLocks noChangeShapeType="1"/>
            </p:cNvSpPr>
            <p:nvPr/>
          </p:nvSpPr>
          <p:spPr bwMode="auto">
            <a:xfrm flipV="1">
              <a:off x="2544" y="2832"/>
              <a:ext cx="96" cy="96"/>
            </a:xfrm>
            <a:prstGeom prst="line">
              <a:avLst/>
            </a:prstGeom>
            <a:noFill/>
            <a:ln w="19050">
              <a:solidFill>
                <a:srgbClr val="FFFF00"/>
              </a:solidFill>
              <a:round/>
              <a:headEnd/>
              <a:tailEnd/>
            </a:ln>
          </p:spPr>
          <p:txBody>
            <a:bodyPr wrap="none" anchor="ctr"/>
            <a:lstStyle/>
            <a:p>
              <a:endParaRPr lang="zh-CN" altLang="en-US"/>
            </a:p>
          </p:txBody>
        </p:sp>
        <p:sp>
          <p:nvSpPr>
            <p:cNvPr id="27682" name="Line 38"/>
            <p:cNvSpPr>
              <a:spLocks noChangeShapeType="1"/>
            </p:cNvSpPr>
            <p:nvPr/>
          </p:nvSpPr>
          <p:spPr bwMode="auto">
            <a:xfrm>
              <a:off x="2736" y="2928"/>
              <a:ext cx="0" cy="288"/>
            </a:xfrm>
            <a:prstGeom prst="line">
              <a:avLst/>
            </a:prstGeom>
            <a:noFill/>
            <a:ln w="19050">
              <a:solidFill>
                <a:srgbClr val="FFFF00"/>
              </a:solidFill>
              <a:round/>
              <a:headEnd/>
              <a:tailEnd/>
            </a:ln>
          </p:spPr>
          <p:txBody>
            <a:bodyPr wrap="none" anchor="ctr"/>
            <a:lstStyle/>
            <a:p>
              <a:endParaRPr lang="zh-CN" altLang="en-US"/>
            </a:p>
          </p:txBody>
        </p:sp>
        <p:sp>
          <p:nvSpPr>
            <p:cNvPr id="27683" name="Line 39"/>
            <p:cNvSpPr>
              <a:spLocks noChangeShapeType="1"/>
            </p:cNvSpPr>
            <p:nvPr/>
          </p:nvSpPr>
          <p:spPr bwMode="auto">
            <a:xfrm flipV="1">
              <a:off x="2736" y="2832"/>
              <a:ext cx="96" cy="96"/>
            </a:xfrm>
            <a:prstGeom prst="line">
              <a:avLst/>
            </a:prstGeom>
            <a:noFill/>
            <a:ln w="19050">
              <a:solidFill>
                <a:srgbClr val="FFFF00"/>
              </a:solidFill>
              <a:round/>
              <a:headEnd/>
              <a:tailEnd/>
            </a:ln>
          </p:spPr>
          <p:txBody>
            <a:bodyPr wrap="none" anchor="ctr"/>
            <a:lstStyle/>
            <a:p>
              <a:endParaRPr lang="zh-CN" altLang="en-US"/>
            </a:p>
          </p:txBody>
        </p:sp>
        <p:sp>
          <p:nvSpPr>
            <p:cNvPr id="27684" name="Line 40"/>
            <p:cNvSpPr>
              <a:spLocks noChangeShapeType="1"/>
            </p:cNvSpPr>
            <p:nvPr/>
          </p:nvSpPr>
          <p:spPr bwMode="auto">
            <a:xfrm>
              <a:off x="2928" y="2928"/>
              <a:ext cx="0" cy="288"/>
            </a:xfrm>
            <a:prstGeom prst="line">
              <a:avLst/>
            </a:prstGeom>
            <a:noFill/>
            <a:ln w="19050">
              <a:solidFill>
                <a:srgbClr val="FFFF00"/>
              </a:solidFill>
              <a:round/>
              <a:headEnd/>
              <a:tailEnd/>
            </a:ln>
          </p:spPr>
          <p:txBody>
            <a:bodyPr wrap="none" anchor="ctr"/>
            <a:lstStyle/>
            <a:p>
              <a:endParaRPr lang="zh-CN" altLang="en-US"/>
            </a:p>
          </p:txBody>
        </p:sp>
        <p:sp>
          <p:nvSpPr>
            <p:cNvPr id="27685" name="Line 41"/>
            <p:cNvSpPr>
              <a:spLocks noChangeShapeType="1"/>
            </p:cNvSpPr>
            <p:nvPr/>
          </p:nvSpPr>
          <p:spPr bwMode="auto">
            <a:xfrm flipV="1">
              <a:off x="2928" y="2832"/>
              <a:ext cx="96" cy="96"/>
            </a:xfrm>
            <a:prstGeom prst="line">
              <a:avLst/>
            </a:prstGeom>
            <a:noFill/>
            <a:ln w="19050">
              <a:solidFill>
                <a:srgbClr val="FFFF00"/>
              </a:solidFill>
              <a:round/>
              <a:headEnd/>
              <a:tailEnd/>
            </a:ln>
          </p:spPr>
          <p:txBody>
            <a:bodyPr wrap="none" anchor="ctr"/>
            <a:lstStyle/>
            <a:p>
              <a:endParaRPr lang="zh-CN" altLang="en-US"/>
            </a:p>
          </p:txBody>
        </p:sp>
        <p:sp>
          <p:nvSpPr>
            <p:cNvPr id="27686" name="Line 42"/>
            <p:cNvSpPr>
              <a:spLocks noChangeShapeType="1"/>
            </p:cNvSpPr>
            <p:nvPr/>
          </p:nvSpPr>
          <p:spPr bwMode="auto">
            <a:xfrm>
              <a:off x="3120" y="2928"/>
              <a:ext cx="0" cy="288"/>
            </a:xfrm>
            <a:prstGeom prst="line">
              <a:avLst/>
            </a:prstGeom>
            <a:noFill/>
            <a:ln w="19050">
              <a:solidFill>
                <a:srgbClr val="FFFF00"/>
              </a:solidFill>
              <a:round/>
              <a:headEnd/>
              <a:tailEnd/>
            </a:ln>
          </p:spPr>
          <p:txBody>
            <a:bodyPr wrap="none" anchor="ctr"/>
            <a:lstStyle/>
            <a:p>
              <a:endParaRPr lang="zh-CN" altLang="en-US"/>
            </a:p>
          </p:txBody>
        </p:sp>
        <p:sp>
          <p:nvSpPr>
            <p:cNvPr id="27687" name="Line 43"/>
            <p:cNvSpPr>
              <a:spLocks noChangeShapeType="1"/>
            </p:cNvSpPr>
            <p:nvPr/>
          </p:nvSpPr>
          <p:spPr bwMode="auto">
            <a:xfrm flipV="1">
              <a:off x="3120" y="2832"/>
              <a:ext cx="96" cy="96"/>
            </a:xfrm>
            <a:prstGeom prst="line">
              <a:avLst/>
            </a:prstGeom>
            <a:noFill/>
            <a:ln w="19050">
              <a:solidFill>
                <a:srgbClr val="FFFF00"/>
              </a:solidFill>
              <a:round/>
              <a:headEnd/>
              <a:tailEnd/>
            </a:ln>
          </p:spPr>
          <p:txBody>
            <a:bodyPr wrap="none" anchor="ctr"/>
            <a:lstStyle/>
            <a:p>
              <a:endParaRPr lang="zh-CN" altLang="en-US"/>
            </a:p>
          </p:txBody>
        </p:sp>
        <p:sp>
          <p:nvSpPr>
            <p:cNvPr id="27688" name="Text Box 44"/>
            <p:cNvSpPr txBox="1">
              <a:spLocks noChangeArrowheads="1"/>
            </p:cNvSpPr>
            <p:nvPr/>
          </p:nvSpPr>
          <p:spPr bwMode="auto">
            <a:xfrm>
              <a:off x="624" y="2899"/>
              <a:ext cx="218" cy="327"/>
            </a:xfrm>
            <a:prstGeom prst="rect">
              <a:avLst/>
            </a:prstGeom>
            <a:noFill/>
            <a:ln w="38100">
              <a:noFill/>
              <a:miter lim="800000"/>
              <a:headEnd/>
              <a:tailEnd/>
            </a:ln>
          </p:spPr>
          <p:txBody>
            <a:bodyPr wrap="none" anchor="ctr">
              <a:spAutoFit/>
            </a:bodyPr>
            <a:lstStyle/>
            <a:p>
              <a:r>
                <a:rPr lang="en-US" altLang="zh-CN" sz="2800" i="0" dirty="0" smtClean="0">
                  <a:solidFill>
                    <a:schemeClr val="bg1"/>
                  </a:solidFill>
                  <a:latin typeface="Arial Narrow" pitchFamily="34" charset="0"/>
                </a:rPr>
                <a:t>2</a:t>
              </a:r>
              <a:endParaRPr lang="en-US" altLang="zh-CN" sz="2800" b="0" i="0" dirty="0"/>
            </a:p>
          </p:txBody>
        </p:sp>
        <p:sp>
          <p:nvSpPr>
            <p:cNvPr id="27689" name="Text Box 45"/>
            <p:cNvSpPr txBox="1">
              <a:spLocks noChangeArrowheads="1"/>
            </p:cNvSpPr>
            <p:nvPr/>
          </p:nvSpPr>
          <p:spPr bwMode="auto">
            <a:xfrm>
              <a:off x="1366" y="2899"/>
              <a:ext cx="218" cy="327"/>
            </a:xfrm>
            <a:prstGeom prst="rect">
              <a:avLst/>
            </a:prstGeom>
            <a:noFill/>
            <a:ln w="38100">
              <a:noFill/>
              <a:miter lim="800000"/>
              <a:headEnd/>
              <a:tailEnd/>
            </a:ln>
          </p:spPr>
          <p:txBody>
            <a:bodyPr wrap="none" anchor="ctr">
              <a:spAutoFit/>
            </a:bodyPr>
            <a:lstStyle/>
            <a:p>
              <a:r>
                <a:rPr lang="en-US" altLang="zh-CN" sz="2800" i="0" dirty="0" smtClean="0">
                  <a:solidFill>
                    <a:schemeClr val="bg1"/>
                  </a:solidFill>
                  <a:latin typeface="Arial Narrow" pitchFamily="34" charset="0"/>
                </a:rPr>
                <a:t>6</a:t>
              </a:r>
              <a:endParaRPr lang="en-US" altLang="zh-CN" sz="2800" b="0" i="0" dirty="0"/>
            </a:p>
          </p:txBody>
        </p:sp>
        <p:sp>
          <p:nvSpPr>
            <p:cNvPr id="27690" name="Text Box 46"/>
            <p:cNvSpPr txBox="1">
              <a:spLocks noChangeArrowheads="1"/>
            </p:cNvSpPr>
            <p:nvPr/>
          </p:nvSpPr>
          <p:spPr bwMode="auto">
            <a:xfrm>
              <a:off x="2848" y="2888"/>
              <a:ext cx="322" cy="330"/>
            </a:xfrm>
            <a:prstGeom prst="rect">
              <a:avLst/>
            </a:prstGeom>
            <a:noFill/>
            <a:ln w="38100">
              <a:noFill/>
              <a:miter lim="800000"/>
              <a:headEnd/>
              <a:tailEnd/>
            </a:ln>
          </p:spPr>
          <p:txBody>
            <a:bodyPr wrap="none" anchor="ctr">
              <a:spAutoFit/>
            </a:bodyPr>
            <a:lstStyle/>
            <a:p>
              <a:r>
                <a:rPr lang="en-US" altLang="zh-CN" sz="2800" i="0" dirty="0" smtClean="0">
                  <a:solidFill>
                    <a:schemeClr val="bg1"/>
                  </a:solidFill>
                  <a:latin typeface="Arial Narrow" pitchFamily="34" charset="0"/>
                </a:rPr>
                <a:t>14</a:t>
              </a:r>
              <a:endParaRPr lang="en-US" altLang="zh-CN" sz="2800" b="0" i="0" dirty="0"/>
            </a:p>
          </p:txBody>
        </p:sp>
        <p:sp>
          <p:nvSpPr>
            <p:cNvPr id="27691" name="Line 47"/>
            <p:cNvSpPr>
              <a:spLocks noChangeShapeType="1"/>
            </p:cNvSpPr>
            <p:nvPr/>
          </p:nvSpPr>
          <p:spPr bwMode="auto">
            <a:xfrm>
              <a:off x="1680" y="3552"/>
              <a:ext cx="0" cy="288"/>
            </a:xfrm>
            <a:prstGeom prst="line">
              <a:avLst/>
            </a:prstGeom>
            <a:noFill/>
            <a:ln w="19050">
              <a:solidFill>
                <a:srgbClr val="FFFF00"/>
              </a:solidFill>
              <a:round/>
              <a:headEnd/>
              <a:tailEnd/>
            </a:ln>
          </p:spPr>
          <p:txBody>
            <a:bodyPr wrap="none" anchor="ctr"/>
            <a:lstStyle/>
            <a:p>
              <a:endParaRPr lang="zh-CN" altLang="en-US"/>
            </a:p>
          </p:txBody>
        </p:sp>
        <p:sp>
          <p:nvSpPr>
            <p:cNvPr id="27692" name="Line 48"/>
            <p:cNvSpPr>
              <a:spLocks noChangeShapeType="1"/>
            </p:cNvSpPr>
            <p:nvPr/>
          </p:nvSpPr>
          <p:spPr bwMode="auto">
            <a:xfrm flipV="1">
              <a:off x="1680" y="3456"/>
              <a:ext cx="96" cy="96"/>
            </a:xfrm>
            <a:prstGeom prst="line">
              <a:avLst/>
            </a:prstGeom>
            <a:noFill/>
            <a:ln w="19050">
              <a:solidFill>
                <a:srgbClr val="FFFF00"/>
              </a:solidFill>
              <a:round/>
              <a:headEnd/>
              <a:tailEnd/>
            </a:ln>
          </p:spPr>
          <p:txBody>
            <a:bodyPr wrap="none" anchor="ctr"/>
            <a:lstStyle/>
            <a:p>
              <a:endParaRPr lang="zh-CN" altLang="en-US"/>
            </a:p>
          </p:txBody>
        </p:sp>
        <p:sp>
          <p:nvSpPr>
            <p:cNvPr id="27693" name="Line 49"/>
            <p:cNvSpPr>
              <a:spLocks noChangeShapeType="1"/>
            </p:cNvSpPr>
            <p:nvPr/>
          </p:nvSpPr>
          <p:spPr bwMode="auto">
            <a:xfrm>
              <a:off x="1872" y="3552"/>
              <a:ext cx="0" cy="288"/>
            </a:xfrm>
            <a:prstGeom prst="line">
              <a:avLst/>
            </a:prstGeom>
            <a:noFill/>
            <a:ln w="19050">
              <a:solidFill>
                <a:srgbClr val="FFFF00"/>
              </a:solidFill>
              <a:round/>
              <a:headEnd/>
              <a:tailEnd/>
            </a:ln>
          </p:spPr>
          <p:txBody>
            <a:bodyPr wrap="none" anchor="ctr"/>
            <a:lstStyle/>
            <a:p>
              <a:endParaRPr lang="zh-CN" altLang="en-US"/>
            </a:p>
          </p:txBody>
        </p:sp>
        <p:sp>
          <p:nvSpPr>
            <p:cNvPr id="27694" name="Line 50"/>
            <p:cNvSpPr>
              <a:spLocks noChangeShapeType="1"/>
            </p:cNvSpPr>
            <p:nvPr/>
          </p:nvSpPr>
          <p:spPr bwMode="auto">
            <a:xfrm flipV="1">
              <a:off x="1872" y="3456"/>
              <a:ext cx="96" cy="96"/>
            </a:xfrm>
            <a:prstGeom prst="line">
              <a:avLst/>
            </a:prstGeom>
            <a:noFill/>
            <a:ln w="19050">
              <a:solidFill>
                <a:srgbClr val="FFFF00"/>
              </a:solidFill>
              <a:round/>
              <a:headEnd/>
              <a:tailEnd/>
            </a:ln>
          </p:spPr>
          <p:txBody>
            <a:bodyPr wrap="none" anchor="ctr"/>
            <a:lstStyle/>
            <a:p>
              <a:endParaRPr lang="zh-CN" altLang="en-US"/>
            </a:p>
          </p:txBody>
        </p:sp>
        <p:sp>
          <p:nvSpPr>
            <p:cNvPr id="27695" name="Line 51"/>
            <p:cNvSpPr>
              <a:spLocks noChangeShapeType="1"/>
            </p:cNvSpPr>
            <p:nvPr/>
          </p:nvSpPr>
          <p:spPr bwMode="auto">
            <a:xfrm>
              <a:off x="2064" y="3552"/>
              <a:ext cx="0" cy="288"/>
            </a:xfrm>
            <a:prstGeom prst="line">
              <a:avLst/>
            </a:prstGeom>
            <a:noFill/>
            <a:ln w="19050">
              <a:solidFill>
                <a:srgbClr val="FFFF00"/>
              </a:solidFill>
              <a:round/>
              <a:headEnd/>
              <a:tailEnd/>
            </a:ln>
          </p:spPr>
          <p:txBody>
            <a:bodyPr wrap="none" anchor="ctr"/>
            <a:lstStyle/>
            <a:p>
              <a:endParaRPr lang="zh-CN" altLang="en-US"/>
            </a:p>
          </p:txBody>
        </p:sp>
        <p:sp>
          <p:nvSpPr>
            <p:cNvPr id="27696" name="Line 52"/>
            <p:cNvSpPr>
              <a:spLocks noChangeShapeType="1"/>
            </p:cNvSpPr>
            <p:nvPr/>
          </p:nvSpPr>
          <p:spPr bwMode="auto">
            <a:xfrm flipV="1">
              <a:off x="2064" y="3456"/>
              <a:ext cx="96" cy="96"/>
            </a:xfrm>
            <a:prstGeom prst="line">
              <a:avLst/>
            </a:prstGeom>
            <a:noFill/>
            <a:ln w="19050">
              <a:solidFill>
                <a:srgbClr val="FFFF00"/>
              </a:solidFill>
              <a:round/>
              <a:headEnd/>
              <a:tailEnd/>
            </a:ln>
          </p:spPr>
          <p:txBody>
            <a:bodyPr wrap="none" anchor="ctr"/>
            <a:lstStyle/>
            <a:p>
              <a:endParaRPr lang="zh-CN" altLang="en-US"/>
            </a:p>
          </p:txBody>
        </p:sp>
        <p:sp>
          <p:nvSpPr>
            <p:cNvPr id="27697" name="Line 53"/>
            <p:cNvSpPr>
              <a:spLocks noChangeShapeType="1"/>
            </p:cNvSpPr>
            <p:nvPr/>
          </p:nvSpPr>
          <p:spPr bwMode="auto">
            <a:xfrm>
              <a:off x="2256" y="3552"/>
              <a:ext cx="0" cy="288"/>
            </a:xfrm>
            <a:prstGeom prst="line">
              <a:avLst/>
            </a:prstGeom>
            <a:noFill/>
            <a:ln w="19050">
              <a:solidFill>
                <a:srgbClr val="FFFF00"/>
              </a:solidFill>
              <a:round/>
              <a:headEnd/>
              <a:tailEnd/>
            </a:ln>
          </p:spPr>
          <p:txBody>
            <a:bodyPr wrap="none" anchor="ctr"/>
            <a:lstStyle/>
            <a:p>
              <a:endParaRPr lang="zh-CN" altLang="en-US"/>
            </a:p>
          </p:txBody>
        </p:sp>
        <p:sp>
          <p:nvSpPr>
            <p:cNvPr id="27698" name="Line 54"/>
            <p:cNvSpPr>
              <a:spLocks noChangeShapeType="1"/>
            </p:cNvSpPr>
            <p:nvPr/>
          </p:nvSpPr>
          <p:spPr bwMode="auto">
            <a:xfrm flipV="1">
              <a:off x="2256" y="3456"/>
              <a:ext cx="96" cy="96"/>
            </a:xfrm>
            <a:prstGeom prst="line">
              <a:avLst/>
            </a:prstGeom>
            <a:noFill/>
            <a:ln w="19050">
              <a:solidFill>
                <a:srgbClr val="FFFF00"/>
              </a:solidFill>
              <a:round/>
              <a:headEnd/>
              <a:tailEnd/>
            </a:ln>
          </p:spPr>
          <p:txBody>
            <a:bodyPr wrap="none" anchor="ctr"/>
            <a:lstStyle/>
            <a:p>
              <a:endParaRPr lang="zh-CN" altLang="en-US"/>
            </a:p>
          </p:txBody>
        </p:sp>
        <p:sp>
          <p:nvSpPr>
            <p:cNvPr id="27699" name="Line 55"/>
            <p:cNvSpPr>
              <a:spLocks noChangeShapeType="1"/>
            </p:cNvSpPr>
            <p:nvPr/>
          </p:nvSpPr>
          <p:spPr bwMode="auto">
            <a:xfrm>
              <a:off x="2448" y="3552"/>
              <a:ext cx="0" cy="288"/>
            </a:xfrm>
            <a:prstGeom prst="line">
              <a:avLst/>
            </a:prstGeom>
            <a:noFill/>
            <a:ln w="19050">
              <a:solidFill>
                <a:srgbClr val="FFFF00"/>
              </a:solidFill>
              <a:round/>
              <a:headEnd/>
              <a:tailEnd/>
            </a:ln>
          </p:spPr>
          <p:txBody>
            <a:bodyPr wrap="none" anchor="ctr"/>
            <a:lstStyle/>
            <a:p>
              <a:endParaRPr lang="zh-CN" altLang="en-US"/>
            </a:p>
          </p:txBody>
        </p:sp>
        <p:sp>
          <p:nvSpPr>
            <p:cNvPr id="27700" name="Line 56"/>
            <p:cNvSpPr>
              <a:spLocks noChangeShapeType="1"/>
            </p:cNvSpPr>
            <p:nvPr/>
          </p:nvSpPr>
          <p:spPr bwMode="auto">
            <a:xfrm flipV="1">
              <a:off x="2448" y="3456"/>
              <a:ext cx="96" cy="96"/>
            </a:xfrm>
            <a:prstGeom prst="line">
              <a:avLst/>
            </a:prstGeom>
            <a:noFill/>
            <a:ln w="19050">
              <a:solidFill>
                <a:srgbClr val="FFFF00"/>
              </a:solidFill>
              <a:round/>
              <a:headEnd/>
              <a:tailEnd/>
            </a:ln>
          </p:spPr>
          <p:txBody>
            <a:bodyPr wrap="none" anchor="ctr"/>
            <a:lstStyle/>
            <a:p>
              <a:endParaRPr lang="zh-CN" altLang="en-US"/>
            </a:p>
          </p:txBody>
        </p:sp>
        <p:sp>
          <p:nvSpPr>
            <p:cNvPr id="27701" name="Line 57"/>
            <p:cNvSpPr>
              <a:spLocks noChangeShapeType="1"/>
            </p:cNvSpPr>
            <p:nvPr/>
          </p:nvSpPr>
          <p:spPr bwMode="auto">
            <a:xfrm>
              <a:off x="2640" y="3552"/>
              <a:ext cx="0" cy="288"/>
            </a:xfrm>
            <a:prstGeom prst="line">
              <a:avLst/>
            </a:prstGeom>
            <a:noFill/>
            <a:ln w="19050">
              <a:solidFill>
                <a:srgbClr val="FFFF00"/>
              </a:solidFill>
              <a:round/>
              <a:headEnd/>
              <a:tailEnd/>
            </a:ln>
          </p:spPr>
          <p:txBody>
            <a:bodyPr wrap="none" anchor="ctr"/>
            <a:lstStyle/>
            <a:p>
              <a:endParaRPr lang="zh-CN" altLang="en-US"/>
            </a:p>
          </p:txBody>
        </p:sp>
        <p:sp>
          <p:nvSpPr>
            <p:cNvPr id="27702" name="Line 58"/>
            <p:cNvSpPr>
              <a:spLocks noChangeShapeType="1"/>
            </p:cNvSpPr>
            <p:nvPr/>
          </p:nvSpPr>
          <p:spPr bwMode="auto">
            <a:xfrm flipV="1">
              <a:off x="2640" y="3456"/>
              <a:ext cx="96" cy="96"/>
            </a:xfrm>
            <a:prstGeom prst="line">
              <a:avLst/>
            </a:prstGeom>
            <a:noFill/>
            <a:ln w="19050">
              <a:solidFill>
                <a:srgbClr val="FFFF00"/>
              </a:solidFill>
              <a:round/>
              <a:headEnd/>
              <a:tailEnd/>
            </a:ln>
          </p:spPr>
          <p:txBody>
            <a:bodyPr wrap="none" anchor="ctr"/>
            <a:lstStyle/>
            <a:p>
              <a:endParaRPr lang="zh-CN" altLang="en-US"/>
            </a:p>
          </p:txBody>
        </p:sp>
        <p:sp>
          <p:nvSpPr>
            <p:cNvPr id="27703" name="Line 59"/>
            <p:cNvSpPr>
              <a:spLocks noChangeShapeType="1"/>
            </p:cNvSpPr>
            <p:nvPr/>
          </p:nvSpPr>
          <p:spPr bwMode="auto">
            <a:xfrm flipV="1">
              <a:off x="2832" y="3456"/>
              <a:ext cx="96" cy="96"/>
            </a:xfrm>
            <a:prstGeom prst="line">
              <a:avLst/>
            </a:prstGeom>
            <a:noFill/>
            <a:ln w="19050">
              <a:solidFill>
                <a:srgbClr val="FFFF00"/>
              </a:solidFill>
              <a:round/>
              <a:headEnd/>
              <a:tailEnd/>
            </a:ln>
          </p:spPr>
          <p:txBody>
            <a:bodyPr wrap="none" anchor="ctr"/>
            <a:lstStyle/>
            <a:p>
              <a:endParaRPr lang="zh-CN" altLang="en-US"/>
            </a:p>
          </p:txBody>
        </p:sp>
        <p:sp>
          <p:nvSpPr>
            <p:cNvPr id="27704" name="Line 60"/>
            <p:cNvSpPr>
              <a:spLocks noChangeShapeType="1"/>
            </p:cNvSpPr>
            <p:nvPr/>
          </p:nvSpPr>
          <p:spPr bwMode="auto">
            <a:xfrm>
              <a:off x="3024" y="3552"/>
              <a:ext cx="0" cy="288"/>
            </a:xfrm>
            <a:prstGeom prst="line">
              <a:avLst/>
            </a:prstGeom>
            <a:noFill/>
            <a:ln w="19050">
              <a:solidFill>
                <a:srgbClr val="FFFF00"/>
              </a:solidFill>
              <a:round/>
              <a:headEnd/>
              <a:tailEnd/>
            </a:ln>
          </p:spPr>
          <p:txBody>
            <a:bodyPr wrap="none" anchor="ctr"/>
            <a:lstStyle/>
            <a:p>
              <a:endParaRPr lang="zh-CN" altLang="en-US"/>
            </a:p>
          </p:txBody>
        </p:sp>
        <p:sp>
          <p:nvSpPr>
            <p:cNvPr id="27705" name="Line 61"/>
            <p:cNvSpPr>
              <a:spLocks noChangeShapeType="1"/>
            </p:cNvSpPr>
            <p:nvPr/>
          </p:nvSpPr>
          <p:spPr bwMode="auto">
            <a:xfrm flipV="1">
              <a:off x="3024" y="3456"/>
              <a:ext cx="96" cy="96"/>
            </a:xfrm>
            <a:prstGeom prst="line">
              <a:avLst/>
            </a:prstGeom>
            <a:noFill/>
            <a:ln w="19050">
              <a:solidFill>
                <a:srgbClr val="FFFF00"/>
              </a:solidFill>
              <a:round/>
              <a:headEnd/>
              <a:tailEnd/>
            </a:ln>
          </p:spPr>
          <p:txBody>
            <a:bodyPr wrap="none" anchor="ctr"/>
            <a:lstStyle/>
            <a:p>
              <a:endParaRPr lang="zh-CN" altLang="en-US"/>
            </a:p>
          </p:txBody>
        </p:sp>
        <p:sp>
          <p:nvSpPr>
            <p:cNvPr id="27706" name="Line 62"/>
            <p:cNvSpPr>
              <a:spLocks noChangeShapeType="1"/>
            </p:cNvSpPr>
            <p:nvPr/>
          </p:nvSpPr>
          <p:spPr bwMode="auto">
            <a:xfrm>
              <a:off x="3216" y="3552"/>
              <a:ext cx="0" cy="288"/>
            </a:xfrm>
            <a:prstGeom prst="line">
              <a:avLst/>
            </a:prstGeom>
            <a:noFill/>
            <a:ln w="19050">
              <a:solidFill>
                <a:srgbClr val="FFFF00"/>
              </a:solidFill>
              <a:round/>
              <a:headEnd/>
              <a:tailEnd/>
            </a:ln>
          </p:spPr>
          <p:txBody>
            <a:bodyPr wrap="none" anchor="ctr"/>
            <a:lstStyle/>
            <a:p>
              <a:endParaRPr lang="zh-CN" altLang="en-US"/>
            </a:p>
          </p:txBody>
        </p:sp>
        <p:sp>
          <p:nvSpPr>
            <p:cNvPr id="27707" name="Line 63"/>
            <p:cNvSpPr>
              <a:spLocks noChangeShapeType="1"/>
            </p:cNvSpPr>
            <p:nvPr/>
          </p:nvSpPr>
          <p:spPr bwMode="auto">
            <a:xfrm flipV="1">
              <a:off x="3216" y="3456"/>
              <a:ext cx="96" cy="96"/>
            </a:xfrm>
            <a:prstGeom prst="line">
              <a:avLst/>
            </a:prstGeom>
            <a:noFill/>
            <a:ln w="19050">
              <a:solidFill>
                <a:srgbClr val="FFFF00"/>
              </a:solidFill>
              <a:round/>
              <a:headEnd/>
              <a:tailEnd/>
            </a:ln>
          </p:spPr>
          <p:txBody>
            <a:bodyPr wrap="none" anchor="ctr"/>
            <a:lstStyle/>
            <a:p>
              <a:endParaRPr lang="zh-CN" altLang="en-US"/>
            </a:p>
          </p:txBody>
        </p:sp>
        <p:sp>
          <p:nvSpPr>
            <p:cNvPr id="27708" name="Line 64"/>
            <p:cNvSpPr>
              <a:spLocks noChangeShapeType="1"/>
            </p:cNvSpPr>
            <p:nvPr/>
          </p:nvSpPr>
          <p:spPr bwMode="auto">
            <a:xfrm>
              <a:off x="3408" y="3552"/>
              <a:ext cx="0" cy="288"/>
            </a:xfrm>
            <a:prstGeom prst="line">
              <a:avLst/>
            </a:prstGeom>
            <a:noFill/>
            <a:ln w="19050">
              <a:solidFill>
                <a:srgbClr val="FFFF00"/>
              </a:solidFill>
              <a:round/>
              <a:headEnd/>
              <a:tailEnd/>
            </a:ln>
          </p:spPr>
          <p:txBody>
            <a:bodyPr wrap="none" anchor="ctr"/>
            <a:lstStyle/>
            <a:p>
              <a:endParaRPr lang="zh-CN" altLang="en-US"/>
            </a:p>
          </p:txBody>
        </p:sp>
        <p:sp>
          <p:nvSpPr>
            <p:cNvPr id="27709" name="Line 65"/>
            <p:cNvSpPr>
              <a:spLocks noChangeShapeType="1"/>
            </p:cNvSpPr>
            <p:nvPr/>
          </p:nvSpPr>
          <p:spPr bwMode="auto">
            <a:xfrm flipV="1">
              <a:off x="3408" y="3456"/>
              <a:ext cx="96" cy="96"/>
            </a:xfrm>
            <a:prstGeom prst="line">
              <a:avLst/>
            </a:prstGeom>
            <a:noFill/>
            <a:ln w="19050">
              <a:solidFill>
                <a:srgbClr val="FFFF00"/>
              </a:solidFill>
              <a:round/>
              <a:headEnd/>
              <a:tailEnd/>
            </a:ln>
          </p:spPr>
          <p:txBody>
            <a:bodyPr wrap="none" anchor="ctr"/>
            <a:lstStyle/>
            <a:p>
              <a:endParaRPr lang="zh-CN" altLang="en-US"/>
            </a:p>
          </p:txBody>
        </p:sp>
        <p:sp>
          <p:nvSpPr>
            <p:cNvPr id="27710" name="Line 66"/>
            <p:cNvSpPr>
              <a:spLocks noChangeShapeType="1"/>
            </p:cNvSpPr>
            <p:nvPr/>
          </p:nvSpPr>
          <p:spPr bwMode="auto">
            <a:xfrm>
              <a:off x="2832" y="3552"/>
              <a:ext cx="0" cy="288"/>
            </a:xfrm>
            <a:prstGeom prst="line">
              <a:avLst/>
            </a:prstGeom>
            <a:noFill/>
            <a:ln w="19050">
              <a:solidFill>
                <a:srgbClr val="FFFF00"/>
              </a:solidFill>
              <a:round/>
              <a:headEnd/>
              <a:tailEnd/>
            </a:ln>
          </p:spPr>
          <p:txBody>
            <a:bodyPr wrap="none" anchor="ctr"/>
            <a:lstStyle/>
            <a:p>
              <a:endParaRPr lang="zh-CN" altLang="en-US"/>
            </a:p>
          </p:txBody>
        </p:sp>
        <p:sp>
          <p:nvSpPr>
            <p:cNvPr id="27711" name="Line 70"/>
            <p:cNvSpPr>
              <a:spLocks noChangeShapeType="1"/>
            </p:cNvSpPr>
            <p:nvPr/>
          </p:nvSpPr>
          <p:spPr bwMode="auto">
            <a:xfrm>
              <a:off x="3600" y="3552"/>
              <a:ext cx="0" cy="288"/>
            </a:xfrm>
            <a:prstGeom prst="line">
              <a:avLst/>
            </a:prstGeom>
            <a:noFill/>
            <a:ln w="19050">
              <a:solidFill>
                <a:srgbClr val="FFFF00"/>
              </a:solidFill>
              <a:round/>
              <a:headEnd/>
              <a:tailEnd/>
            </a:ln>
          </p:spPr>
          <p:txBody>
            <a:bodyPr wrap="none" anchor="ctr"/>
            <a:lstStyle/>
            <a:p>
              <a:endParaRPr lang="zh-CN" altLang="en-US"/>
            </a:p>
          </p:txBody>
        </p:sp>
        <p:sp>
          <p:nvSpPr>
            <p:cNvPr id="27712" name="Line 71"/>
            <p:cNvSpPr>
              <a:spLocks noChangeShapeType="1"/>
            </p:cNvSpPr>
            <p:nvPr/>
          </p:nvSpPr>
          <p:spPr bwMode="auto">
            <a:xfrm flipV="1">
              <a:off x="3600" y="3456"/>
              <a:ext cx="96" cy="96"/>
            </a:xfrm>
            <a:prstGeom prst="line">
              <a:avLst/>
            </a:prstGeom>
            <a:noFill/>
            <a:ln w="19050">
              <a:solidFill>
                <a:srgbClr val="FFFF00"/>
              </a:solidFill>
              <a:round/>
              <a:headEnd/>
              <a:tailEnd/>
            </a:ln>
          </p:spPr>
          <p:txBody>
            <a:bodyPr wrap="none" anchor="ctr"/>
            <a:lstStyle/>
            <a:p>
              <a:endParaRPr lang="zh-CN" altLang="en-US"/>
            </a:p>
          </p:txBody>
        </p:sp>
        <p:sp>
          <p:nvSpPr>
            <p:cNvPr id="27713" name="Line 72"/>
            <p:cNvSpPr>
              <a:spLocks noChangeShapeType="1"/>
            </p:cNvSpPr>
            <p:nvPr/>
          </p:nvSpPr>
          <p:spPr bwMode="auto">
            <a:xfrm>
              <a:off x="3792" y="3552"/>
              <a:ext cx="0" cy="288"/>
            </a:xfrm>
            <a:prstGeom prst="line">
              <a:avLst/>
            </a:prstGeom>
            <a:noFill/>
            <a:ln w="19050">
              <a:solidFill>
                <a:srgbClr val="FFFF00"/>
              </a:solidFill>
              <a:round/>
              <a:headEnd/>
              <a:tailEnd/>
            </a:ln>
          </p:spPr>
          <p:txBody>
            <a:bodyPr wrap="none" anchor="ctr"/>
            <a:lstStyle/>
            <a:p>
              <a:endParaRPr lang="zh-CN" altLang="en-US"/>
            </a:p>
          </p:txBody>
        </p:sp>
        <p:sp>
          <p:nvSpPr>
            <p:cNvPr id="27714" name="Line 73"/>
            <p:cNvSpPr>
              <a:spLocks noChangeShapeType="1"/>
            </p:cNvSpPr>
            <p:nvPr/>
          </p:nvSpPr>
          <p:spPr bwMode="auto">
            <a:xfrm flipV="1">
              <a:off x="3792" y="3456"/>
              <a:ext cx="96" cy="96"/>
            </a:xfrm>
            <a:prstGeom prst="line">
              <a:avLst/>
            </a:prstGeom>
            <a:noFill/>
            <a:ln w="19050">
              <a:solidFill>
                <a:srgbClr val="FFFF00"/>
              </a:solidFill>
              <a:round/>
              <a:headEnd/>
              <a:tailEnd/>
            </a:ln>
          </p:spPr>
          <p:txBody>
            <a:bodyPr wrap="none" anchor="ctr"/>
            <a:lstStyle/>
            <a:p>
              <a:endParaRPr lang="zh-CN" altLang="en-US"/>
            </a:p>
          </p:txBody>
        </p:sp>
        <p:sp>
          <p:nvSpPr>
            <p:cNvPr id="27715" name="Line 74"/>
            <p:cNvSpPr>
              <a:spLocks noChangeShapeType="1"/>
            </p:cNvSpPr>
            <p:nvPr/>
          </p:nvSpPr>
          <p:spPr bwMode="auto">
            <a:xfrm>
              <a:off x="3984" y="3552"/>
              <a:ext cx="0" cy="288"/>
            </a:xfrm>
            <a:prstGeom prst="line">
              <a:avLst/>
            </a:prstGeom>
            <a:noFill/>
            <a:ln w="19050">
              <a:solidFill>
                <a:srgbClr val="FFFF00"/>
              </a:solidFill>
              <a:round/>
              <a:headEnd/>
              <a:tailEnd/>
            </a:ln>
          </p:spPr>
          <p:txBody>
            <a:bodyPr wrap="none" anchor="ctr"/>
            <a:lstStyle/>
            <a:p>
              <a:endParaRPr lang="zh-CN" altLang="en-US"/>
            </a:p>
          </p:txBody>
        </p:sp>
        <p:sp>
          <p:nvSpPr>
            <p:cNvPr id="27716" name="Line 75"/>
            <p:cNvSpPr>
              <a:spLocks noChangeShapeType="1"/>
            </p:cNvSpPr>
            <p:nvPr/>
          </p:nvSpPr>
          <p:spPr bwMode="auto">
            <a:xfrm flipV="1">
              <a:off x="3984" y="3456"/>
              <a:ext cx="96" cy="96"/>
            </a:xfrm>
            <a:prstGeom prst="line">
              <a:avLst/>
            </a:prstGeom>
            <a:noFill/>
            <a:ln w="19050">
              <a:solidFill>
                <a:srgbClr val="FFFF00"/>
              </a:solidFill>
              <a:round/>
              <a:headEnd/>
              <a:tailEnd/>
            </a:ln>
          </p:spPr>
          <p:txBody>
            <a:bodyPr wrap="none" anchor="ctr"/>
            <a:lstStyle/>
            <a:p>
              <a:endParaRPr lang="zh-CN" altLang="en-US"/>
            </a:p>
          </p:txBody>
        </p:sp>
        <p:sp>
          <p:nvSpPr>
            <p:cNvPr id="27717" name="Line 76"/>
            <p:cNvSpPr>
              <a:spLocks noChangeShapeType="1"/>
            </p:cNvSpPr>
            <p:nvPr/>
          </p:nvSpPr>
          <p:spPr bwMode="auto">
            <a:xfrm>
              <a:off x="4176" y="3552"/>
              <a:ext cx="0" cy="288"/>
            </a:xfrm>
            <a:prstGeom prst="line">
              <a:avLst/>
            </a:prstGeom>
            <a:noFill/>
            <a:ln w="19050">
              <a:solidFill>
                <a:srgbClr val="FFFF00"/>
              </a:solidFill>
              <a:round/>
              <a:headEnd/>
              <a:tailEnd/>
            </a:ln>
          </p:spPr>
          <p:txBody>
            <a:bodyPr wrap="none" anchor="ctr"/>
            <a:lstStyle/>
            <a:p>
              <a:endParaRPr lang="zh-CN" altLang="en-US"/>
            </a:p>
          </p:txBody>
        </p:sp>
        <p:sp>
          <p:nvSpPr>
            <p:cNvPr id="27718" name="Line 77"/>
            <p:cNvSpPr>
              <a:spLocks noChangeShapeType="1"/>
            </p:cNvSpPr>
            <p:nvPr/>
          </p:nvSpPr>
          <p:spPr bwMode="auto">
            <a:xfrm flipV="1">
              <a:off x="4176" y="3456"/>
              <a:ext cx="96" cy="96"/>
            </a:xfrm>
            <a:prstGeom prst="line">
              <a:avLst/>
            </a:prstGeom>
            <a:noFill/>
            <a:ln w="19050">
              <a:solidFill>
                <a:srgbClr val="FFFF00"/>
              </a:solidFill>
              <a:round/>
              <a:headEnd/>
              <a:tailEnd/>
            </a:ln>
          </p:spPr>
          <p:txBody>
            <a:bodyPr wrap="none" anchor="ctr"/>
            <a:lstStyle/>
            <a:p>
              <a:endParaRPr lang="zh-CN" altLang="en-US"/>
            </a:p>
          </p:txBody>
        </p:sp>
        <p:sp>
          <p:nvSpPr>
            <p:cNvPr id="27719" name="Line 78"/>
            <p:cNvSpPr>
              <a:spLocks noChangeShapeType="1"/>
            </p:cNvSpPr>
            <p:nvPr/>
          </p:nvSpPr>
          <p:spPr bwMode="auto">
            <a:xfrm>
              <a:off x="4368" y="3552"/>
              <a:ext cx="0" cy="288"/>
            </a:xfrm>
            <a:prstGeom prst="line">
              <a:avLst/>
            </a:prstGeom>
            <a:noFill/>
            <a:ln w="19050">
              <a:solidFill>
                <a:srgbClr val="FFFF00"/>
              </a:solidFill>
              <a:round/>
              <a:headEnd/>
              <a:tailEnd/>
            </a:ln>
          </p:spPr>
          <p:txBody>
            <a:bodyPr wrap="none" anchor="ctr"/>
            <a:lstStyle/>
            <a:p>
              <a:endParaRPr lang="zh-CN" altLang="en-US"/>
            </a:p>
          </p:txBody>
        </p:sp>
        <p:sp>
          <p:nvSpPr>
            <p:cNvPr id="27720" name="Line 79"/>
            <p:cNvSpPr>
              <a:spLocks noChangeShapeType="1"/>
            </p:cNvSpPr>
            <p:nvPr/>
          </p:nvSpPr>
          <p:spPr bwMode="auto">
            <a:xfrm flipV="1">
              <a:off x="4368" y="3456"/>
              <a:ext cx="96" cy="96"/>
            </a:xfrm>
            <a:prstGeom prst="line">
              <a:avLst/>
            </a:prstGeom>
            <a:noFill/>
            <a:ln w="19050">
              <a:solidFill>
                <a:srgbClr val="FFFF00"/>
              </a:solidFill>
              <a:round/>
              <a:headEnd/>
              <a:tailEnd/>
            </a:ln>
          </p:spPr>
          <p:txBody>
            <a:bodyPr wrap="none" anchor="ctr"/>
            <a:lstStyle/>
            <a:p>
              <a:endParaRPr lang="zh-CN" altLang="en-US"/>
            </a:p>
          </p:txBody>
        </p:sp>
        <p:sp>
          <p:nvSpPr>
            <p:cNvPr id="27721" name="Line 80"/>
            <p:cNvSpPr>
              <a:spLocks noChangeShapeType="1"/>
            </p:cNvSpPr>
            <p:nvPr/>
          </p:nvSpPr>
          <p:spPr bwMode="auto">
            <a:xfrm>
              <a:off x="4560" y="3552"/>
              <a:ext cx="0" cy="288"/>
            </a:xfrm>
            <a:prstGeom prst="line">
              <a:avLst/>
            </a:prstGeom>
            <a:noFill/>
            <a:ln w="19050">
              <a:solidFill>
                <a:srgbClr val="FFFF00"/>
              </a:solidFill>
              <a:round/>
              <a:headEnd/>
              <a:tailEnd/>
            </a:ln>
          </p:spPr>
          <p:txBody>
            <a:bodyPr wrap="none" anchor="ctr"/>
            <a:lstStyle/>
            <a:p>
              <a:endParaRPr lang="zh-CN" altLang="en-US"/>
            </a:p>
          </p:txBody>
        </p:sp>
        <p:sp>
          <p:nvSpPr>
            <p:cNvPr id="27722" name="Line 81"/>
            <p:cNvSpPr>
              <a:spLocks noChangeShapeType="1"/>
            </p:cNvSpPr>
            <p:nvPr/>
          </p:nvSpPr>
          <p:spPr bwMode="auto">
            <a:xfrm flipV="1">
              <a:off x="4560" y="3456"/>
              <a:ext cx="96" cy="96"/>
            </a:xfrm>
            <a:prstGeom prst="line">
              <a:avLst/>
            </a:prstGeom>
            <a:noFill/>
            <a:ln w="19050">
              <a:solidFill>
                <a:srgbClr val="FFFF00"/>
              </a:solidFill>
              <a:round/>
              <a:headEnd/>
              <a:tailEnd/>
            </a:ln>
          </p:spPr>
          <p:txBody>
            <a:bodyPr wrap="none" anchor="ctr"/>
            <a:lstStyle/>
            <a:p>
              <a:endParaRPr lang="zh-CN" altLang="en-US"/>
            </a:p>
          </p:txBody>
        </p:sp>
        <p:sp>
          <p:nvSpPr>
            <p:cNvPr id="27723" name="Text Box 82"/>
            <p:cNvSpPr txBox="1">
              <a:spLocks noChangeArrowheads="1"/>
            </p:cNvSpPr>
            <p:nvPr/>
          </p:nvSpPr>
          <p:spPr bwMode="auto">
            <a:xfrm>
              <a:off x="4288" y="3513"/>
              <a:ext cx="320" cy="327"/>
            </a:xfrm>
            <a:prstGeom prst="rect">
              <a:avLst/>
            </a:prstGeom>
            <a:noFill/>
            <a:ln w="38100">
              <a:noFill/>
              <a:miter lim="800000"/>
              <a:headEnd/>
              <a:tailEnd/>
            </a:ln>
          </p:spPr>
          <p:txBody>
            <a:bodyPr wrap="none" anchor="ctr">
              <a:spAutoFit/>
            </a:bodyPr>
            <a:lstStyle/>
            <a:p>
              <a:r>
                <a:rPr lang="en-US" altLang="zh-CN" sz="2800" i="0" dirty="0" smtClean="0">
                  <a:solidFill>
                    <a:schemeClr val="bg1"/>
                  </a:solidFill>
                  <a:latin typeface="Arial Narrow" pitchFamily="34" charset="0"/>
                </a:rPr>
                <a:t>30</a:t>
              </a:r>
              <a:endParaRPr lang="en-US" altLang="zh-CN" sz="2800" b="0" i="0" dirty="0"/>
            </a:p>
          </p:txBody>
        </p:sp>
      </p:grpSp>
      <p:sp>
        <p:nvSpPr>
          <p:cNvPr id="342099" name="Text Box 83"/>
          <p:cNvSpPr txBox="1">
            <a:spLocks noChangeArrowheads="1"/>
          </p:cNvSpPr>
          <p:nvPr/>
        </p:nvSpPr>
        <p:spPr bwMode="auto">
          <a:xfrm>
            <a:off x="250825" y="1125538"/>
            <a:ext cx="3733800" cy="2224087"/>
          </a:xfrm>
          <a:prstGeom prst="rect">
            <a:avLst/>
          </a:prstGeom>
          <a:noFill/>
          <a:ln w="9525">
            <a:noFill/>
            <a:miter lim="800000"/>
            <a:headEnd/>
            <a:tailEnd/>
          </a:ln>
          <a:effectLst/>
        </p:spPr>
        <p:txBody>
          <a:bodyPr lIns="89401" tIns="44700" rIns="89401" bIns="44700">
            <a:spAutoFit/>
          </a:bodyPr>
          <a:lstStyle/>
          <a:p>
            <a:pPr defTabSz="893763">
              <a:spcBef>
                <a:spcPct val="20000"/>
              </a:spcBef>
              <a:defRPr/>
            </a:pPr>
            <a:r>
              <a:rPr lang="zh-CN" altLang="en-US" sz="2800" i="0">
                <a:solidFill>
                  <a:srgbClr val="3366FF"/>
                </a:solidFill>
                <a:effectLst>
                  <a:outerShdw blurRad="38100" dist="38100" dir="2700000" algn="tl">
                    <a:srgbClr val="C0C0C0"/>
                  </a:outerShdw>
                </a:effectLst>
                <a:ea typeface="隶书" pitchFamily="49" charset="-122"/>
              </a:rPr>
              <a:t>由于一般二叉树必须仿照完全二叉树那样存储，可能会浪费很多存储空间，单支树就是一个极端情况。</a:t>
            </a:r>
          </a:p>
        </p:txBody>
      </p:sp>
      <p:sp>
        <p:nvSpPr>
          <p:cNvPr id="342101" name="Rectangle 85"/>
          <p:cNvSpPr>
            <a:spLocks noChangeArrowheads="1"/>
          </p:cNvSpPr>
          <p:nvPr/>
        </p:nvSpPr>
        <p:spPr bwMode="auto">
          <a:xfrm>
            <a:off x="323850" y="5157788"/>
            <a:ext cx="8610600" cy="1219200"/>
          </a:xfrm>
          <a:prstGeom prst="rect">
            <a:avLst/>
          </a:prstGeom>
          <a:noFill/>
          <a:ln w="9525">
            <a:noFill/>
            <a:miter lim="800000"/>
            <a:headEnd/>
            <a:tailEnd/>
          </a:ln>
          <a:effectLst/>
        </p:spPr>
        <p:txBody>
          <a:bodyPr lIns="92075" tIns="46038" rIns="92075" bIns="46038"/>
          <a:lstStyle/>
          <a:p>
            <a:pPr marL="342900" indent="-342900">
              <a:spcBef>
                <a:spcPct val="20000"/>
              </a:spcBef>
              <a:defRPr/>
            </a:pPr>
            <a:r>
              <a:rPr lang="en-US" altLang="zh-CN" sz="2800" i="0">
                <a:solidFill>
                  <a:srgbClr val="0000FF"/>
                </a:solidFill>
                <a:effectLst>
                  <a:outerShdw blurRad="38100" dist="38100" dir="2700000" algn="tl">
                    <a:srgbClr val="C0C0C0"/>
                  </a:outerShdw>
                </a:effectLst>
                <a:ea typeface="隶书" pitchFamily="49" charset="-122"/>
              </a:rPr>
              <a:t>**</a:t>
            </a:r>
            <a:r>
              <a:rPr lang="zh-CN" altLang="en-US" sz="2800" i="0">
                <a:solidFill>
                  <a:srgbClr val="0000FF"/>
                </a:solidFill>
                <a:effectLst>
                  <a:outerShdw blurRad="38100" dist="38100" dir="2700000" algn="tl">
                    <a:srgbClr val="C0C0C0"/>
                  </a:outerShdw>
                </a:effectLst>
                <a:ea typeface="隶书" pitchFamily="49" charset="-122"/>
              </a:rPr>
              <a:t>要求一个可存储</a:t>
            </a:r>
            <a:r>
              <a:rPr lang="en-US" altLang="zh-CN" sz="2800" i="0">
                <a:solidFill>
                  <a:schemeClr val="tx2"/>
                </a:solidFill>
                <a:effectLst>
                  <a:outerShdw blurRad="38100" dist="38100" dir="2700000" algn="tl">
                    <a:srgbClr val="C0C0C0"/>
                  </a:outerShdw>
                </a:effectLst>
                <a:ea typeface="隶书" pitchFamily="49" charset="-122"/>
              </a:rPr>
              <a:t>31</a:t>
            </a:r>
            <a:r>
              <a:rPr lang="zh-CN" altLang="en-US" sz="2800" i="0">
                <a:solidFill>
                  <a:srgbClr val="0000FF"/>
                </a:solidFill>
                <a:effectLst>
                  <a:outerShdw blurRad="38100" dist="38100" dir="2700000" algn="tl">
                    <a:srgbClr val="C0C0C0"/>
                  </a:outerShdw>
                </a:effectLst>
                <a:ea typeface="隶书" pitchFamily="49" charset="-122"/>
              </a:rPr>
              <a:t>个结点的一维数组，但只在其中几个位置放有结点数据，其它大多数结点空间都未利用，又不能压缩到一起，造成很大空间浪费。</a:t>
            </a:r>
            <a:endParaRPr lang="zh-CN" altLang="en-US" sz="2800" i="0">
              <a:solidFill>
                <a:srgbClr val="0000FF"/>
              </a:solidFill>
              <a:effectLst>
                <a:outerShdw blurRad="38100" dist="38100" dir="2700000" algn="tl">
                  <a:srgbClr val="C0C0C0"/>
                </a:outerShdw>
              </a:effectLst>
              <a:ea typeface="楷体_GB2312" pitchFamily="49" charset="-122"/>
            </a:endParaRPr>
          </a:p>
        </p:txBody>
      </p:sp>
      <p:sp>
        <p:nvSpPr>
          <p:cNvPr id="88" name="灯片编号占位符 87"/>
          <p:cNvSpPr>
            <a:spLocks noGrp="1"/>
          </p:cNvSpPr>
          <p:nvPr>
            <p:ph type="sldNum" sz="quarter" idx="12"/>
          </p:nvPr>
        </p:nvSpPr>
        <p:spPr/>
        <p:txBody>
          <a:bodyPr/>
          <a:lstStyle/>
          <a:p>
            <a:pPr>
              <a:defRPr/>
            </a:pPr>
            <a:fld id="{FA13E0FF-AC54-4E23-B7ED-CE167D266037}" type="slidenum">
              <a:rPr lang="en-US" altLang="zh-CN" smtClean="0"/>
              <a:pPr>
                <a:defRPr/>
              </a:pPr>
              <a:t>87</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2099"/>
                                        </p:tgtEl>
                                        <p:attrNameLst>
                                          <p:attrName>style.visibility</p:attrName>
                                        </p:attrNameLst>
                                      </p:cBhvr>
                                      <p:to>
                                        <p:strVal val="visible"/>
                                      </p:to>
                                    </p:set>
                                    <p:animEffect transition="in" filter="checkerboard(across)">
                                      <p:cBhvr>
                                        <p:cTn id="7" dur="500"/>
                                        <p:tgtEl>
                                          <p:spTgt spid="34209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42101"/>
                                        </p:tgtEl>
                                        <p:attrNameLst>
                                          <p:attrName>style.visibility</p:attrName>
                                        </p:attrNameLst>
                                      </p:cBhvr>
                                      <p:to>
                                        <p:strVal val="visible"/>
                                      </p:to>
                                    </p:set>
                                    <p:animEffect transition="in" filter="checkerboard(across)">
                                      <p:cBhvr>
                                        <p:cTn id="24" dur="500"/>
                                        <p:tgtEl>
                                          <p:spTgt spid="34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99" grpId="0"/>
      <p:bldP spid="342101"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4964" name="Text Box 4"/>
          <p:cNvSpPr txBox="1">
            <a:spLocks noChangeArrowheads="1"/>
          </p:cNvSpPr>
          <p:nvPr/>
        </p:nvSpPr>
        <p:spPr bwMode="auto">
          <a:xfrm>
            <a:off x="2339975" y="765175"/>
            <a:ext cx="3960813" cy="641350"/>
          </a:xfrm>
          <a:prstGeom prst="rect">
            <a:avLst/>
          </a:prstGeom>
          <a:noFill/>
          <a:ln w="9525">
            <a:noFill/>
            <a:miter lim="800000"/>
            <a:headEnd/>
            <a:tailEnd/>
          </a:ln>
          <a:effectLst/>
        </p:spPr>
        <p:txBody>
          <a:bodyPr>
            <a:spAutoFit/>
          </a:bodyPr>
          <a:lstStyle/>
          <a:p>
            <a:pPr>
              <a:defRPr/>
            </a:pPr>
            <a:r>
              <a:rPr lang="zh-CN" altLang="en-US" sz="3600" i="0" u="sng">
                <a:solidFill>
                  <a:srgbClr val="CC3300"/>
                </a:solidFill>
                <a:effectLst>
                  <a:outerShdw blurRad="38100" dist="38100" dir="2700000" algn="tl">
                    <a:srgbClr val="C0C0C0"/>
                  </a:outerShdw>
                </a:effectLst>
                <a:latin typeface="Arial" charset="0"/>
                <a:ea typeface="仿宋_GB2312" pitchFamily="49" charset="-122"/>
              </a:rPr>
              <a:t>二叉树的链表表示</a:t>
            </a:r>
          </a:p>
        </p:txBody>
      </p:sp>
      <p:sp>
        <p:nvSpPr>
          <p:cNvPr id="424965" name="Rectangle 5"/>
          <p:cNvSpPr>
            <a:spLocks noChangeArrowheads="1"/>
          </p:cNvSpPr>
          <p:nvPr/>
        </p:nvSpPr>
        <p:spPr bwMode="auto">
          <a:xfrm>
            <a:off x="684213" y="1773238"/>
            <a:ext cx="7086600" cy="3048000"/>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defRPr/>
            </a:pPr>
            <a:r>
              <a:rPr lang="zh-CN" altLang="en-US" sz="3200" i="0" u="sng" dirty="0">
                <a:solidFill>
                  <a:schemeClr val="tx2"/>
                </a:solidFill>
                <a:effectLst>
                  <a:outerShdw blurRad="38100" dist="38100" dir="2700000" algn="tl">
                    <a:srgbClr val="C0C0C0"/>
                  </a:outerShdw>
                </a:effectLst>
                <a:ea typeface="仿宋_GB2312" pitchFamily="49" charset="-122"/>
              </a:rPr>
              <a:t>链表方式</a:t>
            </a:r>
          </a:p>
          <a:p>
            <a:pPr marL="742950" lvl="1" indent="-285750">
              <a:spcBef>
                <a:spcPct val="50000"/>
              </a:spcBef>
              <a:buClr>
                <a:schemeClr val="tx2"/>
              </a:buClr>
              <a:buFontTx/>
              <a:buChar char="–"/>
              <a:defRPr/>
            </a:pPr>
            <a:r>
              <a:rPr lang="zh-CN" altLang="en-US" sz="2800" i="0" dirty="0">
                <a:solidFill>
                  <a:srgbClr val="0000FF"/>
                </a:solidFill>
                <a:effectLst>
                  <a:outerShdw blurRad="38100" dist="38100" dir="2700000" algn="tl">
                    <a:srgbClr val="C0C0C0"/>
                  </a:outerShdw>
                </a:effectLst>
                <a:ea typeface="仿宋_GB2312" pitchFamily="49" charset="-122"/>
              </a:rPr>
              <a:t>便于插入、删除和修改；</a:t>
            </a:r>
          </a:p>
          <a:p>
            <a:pPr marL="742950" lvl="1" indent="-285750">
              <a:spcBef>
                <a:spcPct val="20000"/>
              </a:spcBef>
              <a:buClr>
                <a:schemeClr val="tx2"/>
              </a:buClr>
              <a:buFontTx/>
              <a:buChar char="–"/>
              <a:defRPr/>
            </a:pPr>
            <a:r>
              <a:rPr lang="zh-CN" altLang="en-US" sz="2800" i="0" dirty="0">
                <a:solidFill>
                  <a:srgbClr val="0000FF"/>
                </a:solidFill>
                <a:effectLst>
                  <a:outerShdw blurRad="38100" dist="38100" dir="2700000" algn="tl">
                    <a:srgbClr val="C0C0C0"/>
                  </a:outerShdw>
                </a:effectLst>
                <a:ea typeface="仿宋_GB2312" pitchFamily="49" charset="-122"/>
              </a:rPr>
              <a:t>数据不需移动；</a:t>
            </a:r>
          </a:p>
          <a:p>
            <a:pPr marL="742950" lvl="1" indent="-285750">
              <a:spcBef>
                <a:spcPct val="20000"/>
              </a:spcBef>
              <a:buClr>
                <a:schemeClr val="tx2"/>
              </a:buClr>
              <a:buFontTx/>
              <a:buChar char="–"/>
              <a:defRPr/>
            </a:pPr>
            <a:r>
              <a:rPr lang="zh-CN" altLang="en-US" sz="2800" i="0" dirty="0">
                <a:solidFill>
                  <a:srgbClr val="0000FF"/>
                </a:solidFill>
                <a:effectLst>
                  <a:outerShdw blurRad="38100" dist="38100" dir="2700000" algn="tl">
                    <a:srgbClr val="C0C0C0"/>
                  </a:outerShdw>
                </a:effectLst>
                <a:ea typeface="仿宋_GB2312" pitchFamily="49" charset="-122"/>
              </a:rPr>
              <a:t>只需修改指针；</a:t>
            </a:r>
          </a:p>
          <a:p>
            <a:pPr marL="742950" lvl="1" indent="-285750">
              <a:spcBef>
                <a:spcPct val="20000"/>
              </a:spcBef>
              <a:buClr>
                <a:schemeClr val="tx2"/>
              </a:buClr>
              <a:buFontTx/>
              <a:buChar char="–"/>
              <a:defRPr/>
            </a:pPr>
            <a:r>
              <a:rPr lang="zh-CN" altLang="en-US" sz="2800" i="0" dirty="0">
                <a:solidFill>
                  <a:srgbClr val="0000FF"/>
                </a:solidFill>
                <a:effectLst>
                  <a:outerShdw blurRad="38100" dist="38100" dir="2700000" algn="tl">
                    <a:srgbClr val="C0C0C0"/>
                  </a:outerShdw>
                </a:effectLst>
                <a:ea typeface="仿宋_GB2312" pitchFamily="49" charset="-122"/>
              </a:rPr>
              <a:t>可提高效率。</a:t>
            </a: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88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checkerboard(across)">
                                      <p:cBhvr>
                                        <p:cTn id="7" dur="500"/>
                                        <p:tgtEl>
                                          <p:spTgt spid="424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7"/>
          <p:cNvSpPr>
            <a:spLocks noChangeArrowheads="1"/>
          </p:cNvSpPr>
          <p:nvPr/>
        </p:nvSpPr>
        <p:spPr bwMode="auto">
          <a:xfrm>
            <a:off x="2057400" y="1828800"/>
            <a:ext cx="4419600" cy="5334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29699" name="Text Box 8"/>
          <p:cNvSpPr txBox="1">
            <a:spLocks noChangeArrowheads="1"/>
          </p:cNvSpPr>
          <p:nvPr/>
        </p:nvSpPr>
        <p:spPr bwMode="auto">
          <a:xfrm>
            <a:off x="2100263" y="1828800"/>
            <a:ext cx="4337050"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leftChild   data   rightChild</a:t>
            </a:r>
            <a:endParaRPr lang="en-US" altLang="zh-CN" b="0" i="0"/>
          </a:p>
        </p:txBody>
      </p:sp>
      <p:sp>
        <p:nvSpPr>
          <p:cNvPr id="29700" name="Line 9"/>
          <p:cNvSpPr>
            <a:spLocks noChangeShapeType="1"/>
          </p:cNvSpPr>
          <p:nvPr/>
        </p:nvSpPr>
        <p:spPr bwMode="auto">
          <a:xfrm flipV="1">
            <a:off x="3657600" y="1828800"/>
            <a:ext cx="0" cy="533400"/>
          </a:xfrm>
          <a:prstGeom prst="line">
            <a:avLst/>
          </a:prstGeom>
          <a:noFill/>
          <a:ln w="19050">
            <a:solidFill>
              <a:srgbClr val="FFFFCC"/>
            </a:solidFill>
            <a:round/>
            <a:headEnd/>
            <a:tailEnd/>
          </a:ln>
        </p:spPr>
        <p:txBody>
          <a:bodyPr wrap="none" anchor="ctr"/>
          <a:lstStyle/>
          <a:p>
            <a:endParaRPr lang="zh-CN" altLang="en-US"/>
          </a:p>
        </p:txBody>
      </p:sp>
      <p:sp>
        <p:nvSpPr>
          <p:cNvPr id="29701" name="Line 10"/>
          <p:cNvSpPr>
            <a:spLocks noChangeShapeType="1"/>
          </p:cNvSpPr>
          <p:nvPr/>
        </p:nvSpPr>
        <p:spPr bwMode="auto">
          <a:xfrm flipV="1">
            <a:off x="4572000" y="1828800"/>
            <a:ext cx="0" cy="533400"/>
          </a:xfrm>
          <a:prstGeom prst="line">
            <a:avLst/>
          </a:prstGeom>
          <a:noFill/>
          <a:ln w="19050">
            <a:solidFill>
              <a:srgbClr val="FFFFCC"/>
            </a:solidFill>
            <a:round/>
            <a:headEnd/>
            <a:tailEnd/>
          </a:ln>
        </p:spPr>
        <p:txBody>
          <a:bodyPr wrap="none" anchor="ctr"/>
          <a:lstStyle/>
          <a:p>
            <a:endParaRPr lang="zh-CN" altLang="en-US"/>
          </a:p>
        </p:txBody>
      </p:sp>
      <p:sp>
        <p:nvSpPr>
          <p:cNvPr id="29702" name="Line 11"/>
          <p:cNvSpPr>
            <a:spLocks noChangeShapeType="1"/>
          </p:cNvSpPr>
          <p:nvPr/>
        </p:nvSpPr>
        <p:spPr bwMode="auto">
          <a:xfrm flipV="1">
            <a:off x="3657600" y="16764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29703" name="Line 12"/>
          <p:cNvSpPr>
            <a:spLocks noChangeShapeType="1"/>
          </p:cNvSpPr>
          <p:nvPr/>
        </p:nvSpPr>
        <p:spPr bwMode="auto">
          <a:xfrm flipV="1">
            <a:off x="4572000" y="16764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29704" name="AutoShape 13"/>
          <p:cNvSpPr>
            <a:spLocks noChangeArrowheads="1"/>
          </p:cNvSpPr>
          <p:nvPr/>
        </p:nvSpPr>
        <p:spPr bwMode="auto">
          <a:xfrm>
            <a:off x="3124200" y="3124200"/>
            <a:ext cx="2514600" cy="457200"/>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29705" name="AutoShape 14"/>
          <p:cNvSpPr>
            <a:spLocks noChangeArrowheads="1"/>
          </p:cNvSpPr>
          <p:nvPr/>
        </p:nvSpPr>
        <p:spPr bwMode="auto">
          <a:xfrm>
            <a:off x="5181600" y="4038600"/>
            <a:ext cx="1828800" cy="457200"/>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29706" name="AutoShape 15"/>
          <p:cNvSpPr>
            <a:spLocks noChangeArrowheads="1"/>
          </p:cNvSpPr>
          <p:nvPr/>
        </p:nvSpPr>
        <p:spPr bwMode="auto">
          <a:xfrm>
            <a:off x="1905000" y="4038600"/>
            <a:ext cx="1524000" cy="457200"/>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29707" name="Text Box 16"/>
          <p:cNvSpPr txBox="1">
            <a:spLocks noChangeArrowheads="1"/>
          </p:cNvSpPr>
          <p:nvPr/>
        </p:nvSpPr>
        <p:spPr bwMode="auto">
          <a:xfrm>
            <a:off x="3943350" y="3062288"/>
            <a:ext cx="85725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data</a:t>
            </a:r>
            <a:endParaRPr lang="en-US" altLang="zh-CN" b="0" i="0"/>
          </a:p>
        </p:txBody>
      </p:sp>
      <p:sp>
        <p:nvSpPr>
          <p:cNvPr id="29708" name="Text Box 17"/>
          <p:cNvSpPr txBox="1">
            <a:spLocks noChangeArrowheads="1"/>
          </p:cNvSpPr>
          <p:nvPr/>
        </p:nvSpPr>
        <p:spPr bwMode="auto">
          <a:xfrm>
            <a:off x="1905000" y="3976688"/>
            <a:ext cx="1528763"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leftChild</a:t>
            </a:r>
            <a:endParaRPr lang="en-US" altLang="zh-CN" b="0" i="0"/>
          </a:p>
        </p:txBody>
      </p:sp>
      <p:sp>
        <p:nvSpPr>
          <p:cNvPr id="29709" name="Line 18"/>
          <p:cNvSpPr>
            <a:spLocks noChangeShapeType="1"/>
          </p:cNvSpPr>
          <p:nvPr/>
        </p:nvSpPr>
        <p:spPr bwMode="auto">
          <a:xfrm flipV="1">
            <a:off x="4876800" y="3124200"/>
            <a:ext cx="0" cy="457200"/>
          </a:xfrm>
          <a:prstGeom prst="line">
            <a:avLst/>
          </a:prstGeom>
          <a:noFill/>
          <a:ln w="19050">
            <a:solidFill>
              <a:srgbClr val="FFFFCC"/>
            </a:solidFill>
            <a:round/>
            <a:headEnd/>
            <a:tailEnd/>
          </a:ln>
        </p:spPr>
        <p:txBody>
          <a:bodyPr wrap="none" anchor="ctr"/>
          <a:lstStyle/>
          <a:p>
            <a:endParaRPr lang="zh-CN" altLang="en-US"/>
          </a:p>
        </p:txBody>
      </p:sp>
      <p:sp>
        <p:nvSpPr>
          <p:cNvPr id="29710" name="Line 19"/>
          <p:cNvSpPr>
            <a:spLocks noChangeShapeType="1"/>
          </p:cNvSpPr>
          <p:nvPr/>
        </p:nvSpPr>
        <p:spPr bwMode="auto">
          <a:xfrm flipV="1">
            <a:off x="4876800" y="29718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29711" name="Line 20"/>
          <p:cNvSpPr>
            <a:spLocks noChangeShapeType="1"/>
          </p:cNvSpPr>
          <p:nvPr/>
        </p:nvSpPr>
        <p:spPr bwMode="auto">
          <a:xfrm flipV="1">
            <a:off x="3886200" y="3124200"/>
            <a:ext cx="0" cy="457200"/>
          </a:xfrm>
          <a:prstGeom prst="line">
            <a:avLst/>
          </a:prstGeom>
          <a:noFill/>
          <a:ln w="19050">
            <a:solidFill>
              <a:srgbClr val="FFFFCC"/>
            </a:solidFill>
            <a:round/>
            <a:headEnd/>
            <a:tailEnd/>
          </a:ln>
        </p:spPr>
        <p:txBody>
          <a:bodyPr wrap="none" anchor="ctr"/>
          <a:lstStyle/>
          <a:p>
            <a:endParaRPr lang="zh-CN" altLang="en-US"/>
          </a:p>
        </p:txBody>
      </p:sp>
      <p:sp>
        <p:nvSpPr>
          <p:cNvPr id="29712" name="Line 21"/>
          <p:cNvSpPr>
            <a:spLocks noChangeShapeType="1"/>
          </p:cNvSpPr>
          <p:nvPr/>
        </p:nvSpPr>
        <p:spPr bwMode="auto">
          <a:xfrm flipV="1">
            <a:off x="3886200" y="29718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29713" name="Text Box 24"/>
          <p:cNvSpPr txBox="1">
            <a:spLocks noChangeArrowheads="1"/>
          </p:cNvSpPr>
          <p:nvPr/>
        </p:nvSpPr>
        <p:spPr bwMode="auto">
          <a:xfrm>
            <a:off x="5181600" y="3962400"/>
            <a:ext cx="1785938"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rightChild</a:t>
            </a:r>
            <a:endParaRPr lang="en-US" altLang="zh-CN" b="0" i="0"/>
          </a:p>
        </p:txBody>
      </p:sp>
      <p:sp>
        <p:nvSpPr>
          <p:cNvPr id="29714" name="Line 25"/>
          <p:cNvSpPr>
            <a:spLocks noChangeShapeType="1"/>
          </p:cNvSpPr>
          <p:nvPr/>
        </p:nvSpPr>
        <p:spPr bwMode="auto">
          <a:xfrm flipH="1">
            <a:off x="2971800" y="3581400"/>
            <a:ext cx="304800" cy="304800"/>
          </a:xfrm>
          <a:prstGeom prst="line">
            <a:avLst/>
          </a:prstGeom>
          <a:noFill/>
          <a:ln w="38100">
            <a:solidFill>
              <a:schemeClr val="tx2"/>
            </a:solidFill>
            <a:round/>
            <a:headEnd/>
            <a:tailEnd type="triangle" w="sm" len="lg"/>
          </a:ln>
        </p:spPr>
        <p:txBody>
          <a:bodyPr wrap="none" anchor="ctr"/>
          <a:lstStyle/>
          <a:p>
            <a:endParaRPr lang="zh-CN" altLang="en-US"/>
          </a:p>
        </p:txBody>
      </p:sp>
      <p:sp>
        <p:nvSpPr>
          <p:cNvPr id="29715" name="Line 26"/>
          <p:cNvSpPr>
            <a:spLocks noChangeShapeType="1"/>
          </p:cNvSpPr>
          <p:nvPr/>
        </p:nvSpPr>
        <p:spPr bwMode="auto">
          <a:xfrm flipV="1">
            <a:off x="3276600" y="3352800"/>
            <a:ext cx="228600" cy="2286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29716" name="Line 27"/>
          <p:cNvSpPr>
            <a:spLocks noChangeShapeType="1"/>
          </p:cNvSpPr>
          <p:nvPr/>
        </p:nvSpPr>
        <p:spPr bwMode="auto">
          <a:xfrm flipH="1" flipV="1">
            <a:off x="5562600" y="3581400"/>
            <a:ext cx="304800" cy="304800"/>
          </a:xfrm>
          <a:prstGeom prst="line">
            <a:avLst/>
          </a:prstGeom>
          <a:noFill/>
          <a:ln w="38100">
            <a:solidFill>
              <a:schemeClr val="tx2"/>
            </a:solidFill>
            <a:round/>
            <a:headEnd type="triangle" w="sm" len="lg"/>
            <a:tailEnd type="none" w="sm" len="lg"/>
          </a:ln>
        </p:spPr>
        <p:txBody>
          <a:bodyPr wrap="none" anchor="ctr"/>
          <a:lstStyle/>
          <a:p>
            <a:endParaRPr lang="zh-CN" altLang="en-US"/>
          </a:p>
        </p:txBody>
      </p:sp>
      <p:sp>
        <p:nvSpPr>
          <p:cNvPr id="29717" name="Line 28"/>
          <p:cNvSpPr>
            <a:spLocks noChangeShapeType="1"/>
          </p:cNvSpPr>
          <p:nvPr/>
        </p:nvSpPr>
        <p:spPr bwMode="auto">
          <a:xfrm>
            <a:off x="5334000" y="3352800"/>
            <a:ext cx="228600" cy="2286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129053" name="Text Box 29"/>
          <p:cNvSpPr txBox="1">
            <a:spLocks noChangeArrowheads="1"/>
          </p:cNvSpPr>
          <p:nvPr/>
        </p:nvSpPr>
        <p:spPr bwMode="auto">
          <a:xfrm>
            <a:off x="3349625" y="4616450"/>
            <a:ext cx="2159000" cy="641350"/>
          </a:xfrm>
          <a:prstGeom prst="rect">
            <a:avLst/>
          </a:prstGeom>
          <a:noFill/>
          <a:ln w="38100">
            <a:noFill/>
            <a:miter lim="800000"/>
            <a:headEnd/>
            <a:tailEnd/>
          </a:ln>
          <a:effectLst/>
        </p:spPr>
        <p:txBody>
          <a:bodyPr anchor="ctr">
            <a:spAutoFit/>
          </a:bodyPr>
          <a:lstStyle/>
          <a:p>
            <a:pPr algn="ctr">
              <a:defRPr/>
            </a:pPr>
            <a:r>
              <a:rPr lang="zh-CN" altLang="en-US" sz="3600" i="0" u="sng">
                <a:solidFill>
                  <a:schemeClr val="accent2"/>
                </a:solidFill>
                <a:effectLst>
                  <a:outerShdw blurRad="38100" dist="38100" dir="2700000" algn="tl">
                    <a:srgbClr val="C0C0C0"/>
                  </a:outerShdw>
                </a:effectLst>
                <a:ea typeface="隶书" pitchFamily="49" charset="-122"/>
              </a:rPr>
              <a:t>二叉链表</a:t>
            </a:r>
            <a:endParaRPr lang="zh-CN" altLang="en-US" i="0" u="sng">
              <a:effectLst>
                <a:outerShdw blurRad="38100" dist="38100" dir="2700000" algn="tl">
                  <a:srgbClr val="C0C0C0"/>
                </a:outerShdw>
              </a:effectLst>
            </a:endParaRPr>
          </a:p>
        </p:txBody>
      </p:sp>
      <p:sp>
        <p:nvSpPr>
          <p:cNvPr id="23" name="灯片编号占位符 22"/>
          <p:cNvSpPr>
            <a:spLocks noGrp="1"/>
          </p:cNvSpPr>
          <p:nvPr>
            <p:ph type="sldNum" sz="quarter" idx="12"/>
          </p:nvPr>
        </p:nvSpPr>
        <p:spPr/>
        <p:txBody>
          <a:bodyPr/>
          <a:lstStyle/>
          <a:p>
            <a:pPr>
              <a:defRPr/>
            </a:pPr>
            <a:fld id="{FA13E0FF-AC54-4E23-B7ED-CE167D266037}" type="slidenum">
              <a:rPr lang="en-US" altLang="zh-CN" smtClean="0"/>
              <a:pPr>
                <a:defRPr/>
              </a:pPr>
              <a:t>89</a:t>
            </a:fld>
            <a:endParaRPr lang="en-US" altLang="zh-CN"/>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Line 4"/>
          <p:cNvSpPr>
            <a:spLocks noChangeShapeType="1"/>
          </p:cNvSpPr>
          <p:nvPr/>
        </p:nvSpPr>
        <p:spPr bwMode="auto">
          <a:xfrm>
            <a:off x="5029200" y="3886200"/>
            <a:ext cx="457200" cy="533400"/>
          </a:xfrm>
          <a:prstGeom prst="line">
            <a:avLst/>
          </a:prstGeom>
          <a:noFill/>
          <a:ln w="38100">
            <a:solidFill>
              <a:srgbClr val="009900"/>
            </a:solidFill>
            <a:round/>
            <a:headEnd/>
            <a:tailEnd/>
          </a:ln>
        </p:spPr>
        <p:txBody>
          <a:bodyPr wrap="none" anchor="ctr"/>
          <a:lstStyle/>
          <a:p>
            <a:endParaRPr lang="zh-CN" altLang="en-US"/>
          </a:p>
        </p:txBody>
      </p:sp>
      <p:sp>
        <p:nvSpPr>
          <p:cNvPr id="12291" name="Line 5"/>
          <p:cNvSpPr>
            <a:spLocks noChangeShapeType="1"/>
          </p:cNvSpPr>
          <p:nvPr/>
        </p:nvSpPr>
        <p:spPr bwMode="auto">
          <a:xfrm flipH="1">
            <a:off x="4191000" y="3886200"/>
            <a:ext cx="457200" cy="457200"/>
          </a:xfrm>
          <a:prstGeom prst="line">
            <a:avLst/>
          </a:prstGeom>
          <a:noFill/>
          <a:ln w="38100">
            <a:solidFill>
              <a:srgbClr val="009900"/>
            </a:solidFill>
            <a:round/>
            <a:headEnd/>
            <a:tailEnd/>
          </a:ln>
        </p:spPr>
        <p:txBody>
          <a:bodyPr wrap="none" anchor="ctr"/>
          <a:lstStyle/>
          <a:p>
            <a:endParaRPr lang="zh-CN" altLang="en-US"/>
          </a:p>
        </p:txBody>
      </p:sp>
      <p:sp>
        <p:nvSpPr>
          <p:cNvPr id="12292" name="Line 6"/>
          <p:cNvSpPr>
            <a:spLocks noChangeShapeType="1"/>
          </p:cNvSpPr>
          <p:nvPr/>
        </p:nvSpPr>
        <p:spPr bwMode="auto">
          <a:xfrm>
            <a:off x="4800600" y="3962400"/>
            <a:ext cx="0" cy="381000"/>
          </a:xfrm>
          <a:prstGeom prst="line">
            <a:avLst/>
          </a:prstGeom>
          <a:noFill/>
          <a:ln w="38100">
            <a:solidFill>
              <a:srgbClr val="009900"/>
            </a:solidFill>
            <a:round/>
            <a:headEnd/>
            <a:tailEnd/>
          </a:ln>
        </p:spPr>
        <p:txBody>
          <a:bodyPr wrap="none" anchor="ctr"/>
          <a:lstStyle/>
          <a:p>
            <a:endParaRPr lang="zh-CN" altLang="en-US"/>
          </a:p>
        </p:txBody>
      </p:sp>
      <p:sp>
        <p:nvSpPr>
          <p:cNvPr id="12293" name="Line 7"/>
          <p:cNvSpPr>
            <a:spLocks noChangeShapeType="1"/>
          </p:cNvSpPr>
          <p:nvPr/>
        </p:nvSpPr>
        <p:spPr bwMode="auto">
          <a:xfrm>
            <a:off x="4191000" y="4800600"/>
            <a:ext cx="0" cy="457200"/>
          </a:xfrm>
          <a:prstGeom prst="line">
            <a:avLst/>
          </a:prstGeom>
          <a:noFill/>
          <a:ln w="38100">
            <a:solidFill>
              <a:srgbClr val="009900"/>
            </a:solidFill>
            <a:round/>
            <a:headEnd/>
            <a:tailEnd/>
          </a:ln>
        </p:spPr>
        <p:txBody>
          <a:bodyPr wrap="none" anchor="ctr"/>
          <a:lstStyle/>
          <a:p>
            <a:endParaRPr lang="zh-CN" altLang="en-US"/>
          </a:p>
        </p:txBody>
      </p:sp>
      <p:sp>
        <p:nvSpPr>
          <p:cNvPr id="12294" name="Line 8"/>
          <p:cNvSpPr>
            <a:spLocks noChangeShapeType="1"/>
          </p:cNvSpPr>
          <p:nvPr/>
        </p:nvSpPr>
        <p:spPr bwMode="auto">
          <a:xfrm>
            <a:off x="3657600" y="2971800"/>
            <a:ext cx="1066800" cy="609600"/>
          </a:xfrm>
          <a:prstGeom prst="line">
            <a:avLst/>
          </a:prstGeom>
          <a:noFill/>
          <a:ln w="38100">
            <a:solidFill>
              <a:srgbClr val="009900"/>
            </a:solidFill>
            <a:round/>
            <a:headEnd/>
            <a:tailEnd/>
          </a:ln>
        </p:spPr>
        <p:txBody>
          <a:bodyPr wrap="none" anchor="ctr"/>
          <a:lstStyle/>
          <a:p>
            <a:endParaRPr lang="zh-CN" altLang="en-US"/>
          </a:p>
        </p:txBody>
      </p:sp>
      <p:sp>
        <p:nvSpPr>
          <p:cNvPr id="12295" name="Line 9"/>
          <p:cNvSpPr>
            <a:spLocks noChangeShapeType="1"/>
          </p:cNvSpPr>
          <p:nvPr/>
        </p:nvSpPr>
        <p:spPr bwMode="auto">
          <a:xfrm flipH="1">
            <a:off x="2362200" y="2971800"/>
            <a:ext cx="914400" cy="609600"/>
          </a:xfrm>
          <a:prstGeom prst="line">
            <a:avLst/>
          </a:prstGeom>
          <a:noFill/>
          <a:ln w="38100">
            <a:solidFill>
              <a:srgbClr val="009900"/>
            </a:solidFill>
            <a:round/>
            <a:headEnd/>
            <a:tailEnd/>
          </a:ln>
        </p:spPr>
        <p:txBody>
          <a:bodyPr wrap="none" anchor="ctr"/>
          <a:lstStyle/>
          <a:p>
            <a:endParaRPr lang="zh-CN" altLang="en-US"/>
          </a:p>
        </p:txBody>
      </p:sp>
      <p:sp>
        <p:nvSpPr>
          <p:cNvPr id="12296" name="Line 10"/>
          <p:cNvSpPr>
            <a:spLocks noChangeShapeType="1"/>
          </p:cNvSpPr>
          <p:nvPr/>
        </p:nvSpPr>
        <p:spPr bwMode="auto">
          <a:xfrm>
            <a:off x="3505200" y="3048000"/>
            <a:ext cx="0" cy="1752600"/>
          </a:xfrm>
          <a:prstGeom prst="line">
            <a:avLst/>
          </a:prstGeom>
          <a:noFill/>
          <a:ln w="38100">
            <a:solidFill>
              <a:srgbClr val="009900"/>
            </a:solidFill>
            <a:round/>
            <a:headEnd/>
            <a:tailEnd/>
          </a:ln>
        </p:spPr>
        <p:txBody>
          <a:bodyPr wrap="none" anchor="ctr"/>
          <a:lstStyle/>
          <a:p>
            <a:endParaRPr lang="zh-CN" altLang="en-US"/>
          </a:p>
        </p:txBody>
      </p:sp>
      <p:sp>
        <p:nvSpPr>
          <p:cNvPr id="12297" name="Line 11"/>
          <p:cNvSpPr>
            <a:spLocks noChangeShapeType="1"/>
          </p:cNvSpPr>
          <p:nvPr/>
        </p:nvSpPr>
        <p:spPr bwMode="auto">
          <a:xfrm>
            <a:off x="2438400" y="3886200"/>
            <a:ext cx="228600" cy="533400"/>
          </a:xfrm>
          <a:prstGeom prst="line">
            <a:avLst/>
          </a:prstGeom>
          <a:noFill/>
          <a:ln w="38100">
            <a:solidFill>
              <a:srgbClr val="009900"/>
            </a:solidFill>
            <a:round/>
            <a:headEnd/>
            <a:tailEnd/>
          </a:ln>
        </p:spPr>
        <p:txBody>
          <a:bodyPr wrap="none" anchor="ctr"/>
          <a:lstStyle/>
          <a:p>
            <a:endParaRPr lang="zh-CN" altLang="en-US"/>
          </a:p>
        </p:txBody>
      </p:sp>
      <p:sp>
        <p:nvSpPr>
          <p:cNvPr id="12298" name="Line 12"/>
          <p:cNvSpPr>
            <a:spLocks noChangeShapeType="1"/>
          </p:cNvSpPr>
          <p:nvPr/>
        </p:nvSpPr>
        <p:spPr bwMode="auto">
          <a:xfrm>
            <a:off x="2057400" y="4724400"/>
            <a:ext cx="228600" cy="457200"/>
          </a:xfrm>
          <a:prstGeom prst="line">
            <a:avLst/>
          </a:prstGeom>
          <a:noFill/>
          <a:ln w="38100">
            <a:solidFill>
              <a:srgbClr val="009900"/>
            </a:solidFill>
            <a:round/>
            <a:headEnd/>
            <a:tailEnd/>
          </a:ln>
        </p:spPr>
        <p:txBody>
          <a:bodyPr wrap="none" anchor="ctr"/>
          <a:lstStyle/>
          <a:p>
            <a:endParaRPr lang="zh-CN" altLang="en-US"/>
          </a:p>
        </p:txBody>
      </p:sp>
      <p:sp>
        <p:nvSpPr>
          <p:cNvPr id="12299" name="Line 13"/>
          <p:cNvSpPr>
            <a:spLocks noChangeShapeType="1"/>
          </p:cNvSpPr>
          <p:nvPr/>
        </p:nvSpPr>
        <p:spPr bwMode="auto">
          <a:xfrm flipH="1">
            <a:off x="1524000" y="3886200"/>
            <a:ext cx="685800" cy="1524000"/>
          </a:xfrm>
          <a:prstGeom prst="line">
            <a:avLst/>
          </a:prstGeom>
          <a:noFill/>
          <a:ln w="38100">
            <a:solidFill>
              <a:srgbClr val="009900"/>
            </a:solidFill>
            <a:round/>
            <a:headEnd/>
            <a:tailEnd/>
          </a:ln>
        </p:spPr>
        <p:txBody>
          <a:bodyPr wrap="none" anchor="ctr"/>
          <a:lstStyle/>
          <a:p>
            <a:endParaRPr lang="zh-CN" altLang="en-US"/>
          </a:p>
        </p:txBody>
      </p:sp>
      <p:sp>
        <p:nvSpPr>
          <p:cNvPr id="12300" name="Oval 14"/>
          <p:cNvSpPr>
            <a:spLocks noChangeArrowheads="1"/>
          </p:cNvSpPr>
          <p:nvPr/>
        </p:nvSpPr>
        <p:spPr bwMode="auto">
          <a:xfrm>
            <a:off x="3200400" y="25908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01" name="Line 15"/>
          <p:cNvSpPr>
            <a:spLocks noChangeShapeType="1"/>
          </p:cNvSpPr>
          <p:nvPr/>
        </p:nvSpPr>
        <p:spPr bwMode="auto">
          <a:xfrm>
            <a:off x="4343400" y="2819400"/>
            <a:ext cx="2133600" cy="0"/>
          </a:xfrm>
          <a:prstGeom prst="line">
            <a:avLst/>
          </a:prstGeom>
          <a:noFill/>
          <a:ln w="28575">
            <a:solidFill>
              <a:schemeClr val="accent2"/>
            </a:solidFill>
            <a:prstDash val="dash"/>
            <a:round/>
            <a:headEnd/>
            <a:tailEnd/>
          </a:ln>
        </p:spPr>
        <p:txBody>
          <a:bodyPr wrap="none" anchor="ctr"/>
          <a:lstStyle/>
          <a:p>
            <a:endParaRPr lang="zh-CN" altLang="en-US"/>
          </a:p>
        </p:txBody>
      </p:sp>
      <p:sp>
        <p:nvSpPr>
          <p:cNvPr id="12302" name="Oval 16"/>
          <p:cNvSpPr>
            <a:spLocks noChangeArrowheads="1"/>
          </p:cNvSpPr>
          <p:nvPr/>
        </p:nvSpPr>
        <p:spPr bwMode="auto">
          <a:xfrm>
            <a:off x="2057400" y="34290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03" name="Oval 17"/>
          <p:cNvSpPr>
            <a:spLocks noChangeArrowheads="1"/>
          </p:cNvSpPr>
          <p:nvPr/>
        </p:nvSpPr>
        <p:spPr bwMode="auto">
          <a:xfrm>
            <a:off x="3200400" y="34290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04" name="Oval 18"/>
          <p:cNvSpPr>
            <a:spLocks noChangeArrowheads="1"/>
          </p:cNvSpPr>
          <p:nvPr/>
        </p:nvSpPr>
        <p:spPr bwMode="auto">
          <a:xfrm>
            <a:off x="4572000" y="34290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05" name="Oval 19"/>
          <p:cNvSpPr>
            <a:spLocks noChangeArrowheads="1"/>
          </p:cNvSpPr>
          <p:nvPr/>
        </p:nvSpPr>
        <p:spPr bwMode="auto">
          <a:xfrm>
            <a:off x="16764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06" name="Oval 20"/>
          <p:cNvSpPr>
            <a:spLocks noChangeArrowheads="1"/>
          </p:cNvSpPr>
          <p:nvPr/>
        </p:nvSpPr>
        <p:spPr bwMode="auto">
          <a:xfrm>
            <a:off x="23622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07" name="Oval 21"/>
          <p:cNvSpPr>
            <a:spLocks noChangeArrowheads="1"/>
          </p:cNvSpPr>
          <p:nvPr/>
        </p:nvSpPr>
        <p:spPr bwMode="auto">
          <a:xfrm>
            <a:off x="32004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08" name="Oval 22"/>
          <p:cNvSpPr>
            <a:spLocks noChangeArrowheads="1"/>
          </p:cNvSpPr>
          <p:nvPr/>
        </p:nvSpPr>
        <p:spPr bwMode="auto">
          <a:xfrm>
            <a:off x="38862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09" name="Oval 23"/>
          <p:cNvSpPr>
            <a:spLocks noChangeArrowheads="1"/>
          </p:cNvSpPr>
          <p:nvPr/>
        </p:nvSpPr>
        <p:spPr bwMode="auto">
          <a:xfrm>
            <a:off x="45720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10" name="Oval 24"/>
          <p:cNvSpPr>
            <a:spLocks noChangeArrowheads="1"/>
          </p:cNvSpPr>
          <p:nvPr/>
        </p:nvSpPr>
        <p:spPr bwMode="auto">
          <a:xfrm>
            <a:off x="5257800" y="42672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11" name="Oval 25"/>
          <p:cNvSpPr>
            <a:spLocks noChangeArrowheads="1"/>
          </p:cNvSpPr>
          <p:nvPr/>
        </p:nvSpPr>
        <p:spPr bwMode="auto">
          <a:xfrm>
            <a:off x="1295400" y="51054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12" name="Oval 26"/>
          <p:cNvSpPr>
            <a:spLocks noChangeArrowheads="1"/>
          </p:cNvSpPr>
          <p:nvPr/>
        </p:nvSpPr>
        <p:spPr bwMode="auto">
          <a:xfrm>
            <a:off x="2057400" y="51054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13" name="Oval 27"/>
          <p:cNvSpPr>
            <a:spLocks noChangeArrowheads="1"/>
          </p:cNvSpPr>
          <p:nvPr/>
        </p:nvSpPr>
        <p:spPr bwMode="auto">
          <a:xfrm>
            <a:off x="3886200" y="5105400"/>
            <a:ext cx="533400" cy="533400"/>
          </a:xfrm>
          <a:prstGeom prst="ellipse">
            <a:avLst/>
          </a:prstGeom>
          <a:gradFill rotWithShape="0">
            <a:gsLst>
              <a:gs pos="0">
                <a:srgbClr val="FF7C80"/>
              </a:gs>
              <a:gs pos="100000">
                <a:srgbClr val="76393B"/>
              </a:gs>
            </a:gsLst>
            <a:path path="shape">
              <a:fillToRect l="50000" t="50000" r="50000" b="50000"/>
            </a:path>
          </a:gradFill>
          <a:ln w="9525">
            <a:noFill/>
            <a:round/>
            <a:headEnd/>
            <a:tailEnd/>
          </a:ln>
        </p:spPr>
        <p:txBody>
          <a:bodyPr wrap="none" anchor="ctr"/>
          <a:lstStyle/>
          <a:p>
            <a:endParaRPr lang="zh-CN" altLang="en-US"/>
          </a:p>
        </p:txBody>
      </p:sp>
      <p:sp>
        <p:nvSpPr>
          <p:cNvPr id="12314" name="Line 28"/>
          <p:cNvSpPr>
            <a:spLocks noChangeShapeType="1"/>
          </p:cNvSpPr>
          <p:nvPr/>
        </p:nvSpPr>
        <p:spPr bwMode="auto">
          <a:xfrm>
            <a:off x="5334000" y="3657600"/>
            <a:ext cx="1143000" cy="0"/>
          </a:xfrm>
          <a:prstGeom prst="line">
            <a:avLst/>
          </a:prstGeom>
          <a:noFill/>
          <a:ln w="28575">
            <a:solidFill>
              <a:schemeClr val="accent2"/>
            </a:solidFill>
            <a:prstDash val="dash"/>
            <a:round/>
            <a:headEnd/>
            <a:tailEnd/>
          </a:ln>
        </p:spPr>
        <p:txBody>
          <a:bodyPr wrap="none" anchor="ctr"/>
          <a:lstStyle/>
          <a:p>
            <a:endParaRPr lang="zh-CN" altLang="en-US"/>
          </a:p>
        </p:txBody>
      </p:sp>
      <p:sp>
        <p:nvSpPr>
          <p:cNvPr id="12315" name="Line 29"/>
          <p:cNvSpPr>
            <a:spLocks noChangeShapeType="1"/>
          </p:cNvSpPr>
          <p:nvPr/>
        </p:nvSpPr>
        <p:spPr bwMode="auto">
          <a:xfrm>
            <a:off x="5867400" y="4495800"/>
            <a:ext cx="685800" cy="0"/>
          </a:xfrm>
          <a:prstGeom prst="line">
            <a:avLst/>
          </a:prstGeom>
          <a:noFill/>
          <a:ln w="28575">
            <a:solidFill>
              <a:schemeClr val="accent2"/>
            </a:solidFill>
            <a:prstDash val="dash"/>
            <a:round/>
            <a:headEnd/>
            <a:tailEnd/>
          </a:ln>
        </p:spPr>
        <p:txBody>
          <a:bodyPr wrap="none" anchor="ctr"/>
          <a:lstStyle/>
          <a:p>
            <a:endParaRPr lang="zh-CN" altLang="en-US"/>
          </a:p>
        </p:txBody>
      </p:sp>
      <p:sp>
        <p:nvSpPr>
          <p:cNvPr id="12316" name="Line 30"/>
          <p:cNvSpPr>
            <a:spLocks noChangeShapeType="1"/>
          </p:cNvSpPr>
          <p:nvPr/>
        </p:nvSpPr>
        <p:spPr bwMode="auto">
          <a:xfrm>
            <a:off x="4648200" y="5334000"/>
            <a:ext cx="1828800" cy="0"/>
          </a:xfrm>
          <a:prstGeom prst="line">
            <a:avLst/>
          </a:prstGeom>
          <a:noFill/>
          <a:ln w="28575">
            <a:solidFill>
              <a:schemeClr val="accent2"/>
            </a:solidFill>
            <a:prstDash val="dash"/>
            <a:round/>
            <a:headEnd/>
            <a:tailEnd/>
          </a:ln>
        </p:spPr>
        <p:txBody>
          <a:bodyPr wrap="none" anchor="ctr"/>
          <a:lstStyle/>
          <a:p>
            <a:endParaRPr lang="zh-CN" altLang="en-US"/>
          </a:p>
        </p:txBody>
      </p:sp>
      <p:sp>
        <p:nvSpPr>
          <p:cNvPr id="480287" name="Text Box 31"/>
          <p:cNvSpPr txBox="1">
            <a:spLocks noChangeArrowheads="1"/>
          </p:cNvSpPr>
          <p:nvPr/>
        </p:nvSpPr>
        <p:spPr bwMode="auto">
          <a:xfrm>
            <a:off x="6515100" y="2560638"/>
            <a:ext cx="725488" cy="523875"/>
          </a:xfrm>
          <a:prstGeom prst="rect">
            <a:avLst/>
          </a:prstGeom>
          <a:noFill/>
          <a:ln w="38100">
            <a:noFill/>
            <a:miter lim="800000"/>
            <a:headEnd/>
            <a:tailEnd/>
          </a:ln>
          <a:effectLst/>
        </p:spPr>
        <p:txBody>
          <a:bodyPr wrap="none" anchor="ctr">
            <a:spAutoFit/>
          </a:bodyPr>
          <a:lstStyle/>
          <a:p>
            <a:pPr algn="ctr">
              <a:spcBef>
                <a:spcPct val="20000"/>
              </a:spcBef>
              <a:defRPr/>
            </a:pPr>
            <a:r>
              <a:rPr lang="en-US" altLang="zh-CN" sz="2800" i="0" dirty="0">
                <a:solidFill>
                  <a:schemeClr val="tx2"/>
                </a:solidFill>
                <a:effectLst>
                  <a:outerShdw blurRad="38100" dist="38100" dir="2700000" algn="tl">
                    <a:srgbClr val="C0C0C0"/>
                  </a:outerShdw>
                </a:effectLst>
              </a:rPr>
              <a:t>1</a:t>
            </a:r>
            <a:r>
              <a:rPr lang="zh-CN" altLang="en-US" sz="2800" i="0" dirty="0">
                <a:solidFill>
                  <a:schemeClr val="tx2"/>
                </a:solidFill>
                <a:effectLst>
                  <a:outerShdw blurRad="38100" dist="38100" dir="2700000" algn="tl">
                    <a:srgbClr val="C0C0C0"/>
                  </a:outerShdw>
                </a:effectLst>
                <a:ea typeface="隶书" pitchFamily="49" charset="-122"/>
              </a:rPr>
              <a:t>层</a:t>
            </a:r>
            <a:endParaRPr lang="zh-CN" altLang="en-US" sz="2800" i="0" dirty="0">
              <a:effectLst>
                <a:outerShdw blurRad="38100" dist="38100" dir="2700000" algn="tl">
                  <a:srgbClr val="C0C0C0"/>
                </a:outerShdw>
              </a:effectLst>
            </a:endParaRPr>
          </a:p>
        </p:txBody>
      </p:sp>
      <p:sp>
        <p:nvSpPr>
          <p:cNvPr id="480288" name="Text Box 32"/>
          <p:cNvSpPr txBox="1">
            <a:spLocks noChangeArrowheads="1"/>
          </p:cNvSpPr>
          <p:nvPr/>
        </p:nvSpPr>
        <p:spPr bwMode="auto">
          <a:xfrm>
            <a:off x="6515100" y="3382963"/>
            <a:ext cx="725488" cy="523875"/>
          </a:xfrm>
          <a:prstGeom prst="rect">
            <a:avLst/>
          </a:prstGeom>
          <a:noFill/>
          <a:ln w="38100">
            <a:noFill/>
            <a:miter lim="800000"/>
            <a:headEnd/>
            <a:tailEnd/>
          </a:ln>
          <a:effectLst/>
        </p:spPr>
        <p:txBody>
          <a:bodyPr wrap="none" anchor="ctr">
            <a:spAutoFit/>
          </a:bodyPr>
          <a:lstStyle/>
          <a:p>
            <a:pPr algn="ctr">
              <a:defRPr/>
            </a:pPr>
            <a:r>
              <a:rPr lang="en-US" altLang="zh-CN" sz="2800" i="0" dirty="0">
                <a:solidFill>
                  <a:schemeClr val="tx2"/>
                </a:solidFill>
                <a:effectLst>
                  <a:outerShdw blurRad="38100" dist="38100" dir="2700000" algn="tl">
                    <a:srgbClr val="C0C0C0"/>
                  </a:outerShdw>
                </a:effectLst>
              </a:rPr>
              <a:t>2</a:t>
            </a:r>
            <a:r>
              <a:rPr lang="zh-CN" altLang="en-US" sz="2800" i="0" dirty="0">
                <a:solidFill>
                  <a:schemeClr val="tx2"/>
                </a:solidFill>
                <a:effectLst>
                  <a:outerShdw blurRad="38100" dist="38100" dir="2700000" algn="tl">
                    <a:srgbClr val="C0C0C0"/>
                  </a:outerShdw>
                </a:effectLst>
                <a:ea typeface="隶书" pitchFamily="49" charset="-122"/>
              </a:rPr>
              <a:t>层</a:t>
            </a:r>
            <a:endParaRPr lang="zh-CN" altLang="en-US" sz="2800" i="0" dirty="0">
              <a:effectLst>
                <a:outerShdw blurRad="38100" dist="38100" dir="2700000" algn="tl">
                  <a:srgbClr val="C0C0C0"/>
                </a:outerShdw>
              </a:effectLst>
            </a:endParaRPr>
          </a:p>
        </p:txBody>
      </p:sp>
      <p:sp>
        <p:nvSpPr>
          <p:cNvPr id="480289" name="Text Box 33"/>
          <p:cNvSpPr txBox="1">
            <a:spLocks noChangeArrowheads="1"/>
          </p:cNvSpPr>
          <p:nvPr/>
        </p:nvSpPr>
        <p:spPr bwMode="auto">
          <a:xfrm>
            <a:off x="6483350" y="5059363"/>
            <a:ext cx="725488" cy="523875"/>
          </a:xfrm>
          <a:prstGeom prst="rect">
            <a:avLst/>
          </a:prstGeom>
          <a:noFill/>
          <a:ln w="38100">
            <a:noFill/>
            <a:miter lim="800000"/>
            <a:headEnd/>
            <a:tailEnd/>
          </a:ln>
          <a:effectLst/>
        </p:spPr>
        <p:txBody>
          <a:bodyPr wrap="none" anchor="ctr">
            <a:spAutoFit/>
          </a:bodyPr>
          <a:lstStyle/>
          <a:p>
            <a:pPr algn="ctr">
              <a:defRPr/>
            </a:pPr>
            <a:r>
              <a:rPr lang="en-US" altLang="zh-CN" sz="2800" i="0" dirty="0">
                <a:solidFill>
                  <a:schemeClr val="tx2"/>
                </a:solidFill>
                <a:effectLst>
                  <a:outerShdw blurRad="38100" dist="38100" dir="2700000" algn="tl">
                    <a:srgbClr val="C0C0C0"/>
                  </a:outerShdw>
                </a:effectLst>
              </a:rPr>
              <a:t>4</a:t>
            </a:r>
            <a:r>
              <a:rPr lang="zh-CN" altLang="en-US" sz="2800" i="0" dirty="0">
                <a:solidFill>
                  <a:schemeClr val="tx2"/>
                </a:solidFill>
                <a:effectLst>
                  <a:outerShdw blurRad="38100" dist="38100" dir="2700000" algn="tl">
                    <a:srgbClr val="C0C0C0"/>
                  </a:outerShdw>
                </a:effectLst>
                <a:ea typeface="隶书" pitchFamily="49" charset="-122"/>
              </a:rPr>
              <a:t>层</a:t>
            </a:r>
            <a:endParaRPr lang="zh-CN" altLang="en-US" sz="2800" i="0" dirty="0">
              <a:effectLst>
                <a:outerShdw blurRad="38100" dist="38100" dir="2700000" algn="tl">
                  <a:srgbClr val="C0C0C0"/>
                </a:outerShdw>
              </a:effectLst>
            </a:endParaRPr>
          </a:p>
        </p:txBody>
      </p:sp>
      <p:sp>
        <p:nvSpPr>
          <p:cNvPr id="480290" name="Text Box 34"/>
          <p:cNvSpPr txBox="1">
            <a:spLocks noChangeArrowheads="1"/>
          </p:cNvSpPr>
          <p:nvPr/>
        </p:nvSpPr>
        <p:spPr bwMode="auto">
          <a:xfrm>
            <a:off x="6515100" y="4221163"/>
            <a:ext cx="725488" cy="523875"/>
          </a:xfrm>
          <a:prstGeom prst="rect">
            <a:avLst/>
          </a:prstGeom>
          <a:noFill/>
          <a:ln w="38100">
            <a:noFill/>
            <a:miter lim="800000"/>
            <a:headEnd/>
            <a:tailEnd/>
          </a:ln>
          <a:effectLst/>
        </p:spPr>
        <p:txBody>
          <a:bodyPr wrap="none" anchor="ctr">
            <a:spAutoFit/>
          </a:bodyPr>
          <a:lstStyle/>
          <a:p>
            <a:pPr algn="ctr">
              <a:defRPr/>
            </a:pPr>
            <a:r>
              <a:rPr lang="en-US" altLang="zh-CN" sz="2800" i="0" dirty="0">
                <a:solidFill>
                  <a:schemeClr val="tx2"/>
                </a:solidFill>
                <a:effectLst>
                  <a:outerShdw blurRad="38100" dist="38100" dir="2700000" algn="tl">
                    <a:srgbClr val="C0C0C0"/>
                  </a:outerShdw>
                </a:effectLst>
              </a:rPr>
              <a:t>3</a:t>
            </a:r>
            <a:r>
              <a:rPr lang="zh-CN" altLang="en-US" sz="2800" i="0" dirty="0">
                <a:solidFill>
                  <a:schemeClr val="tx2"/>
                </a:solidFill>
                <a:effectLst>
                  <a:outerShdw blurRad="38100" dist="38100" dir="2700000" algn="tl">
                    <a:srgbClr val="C0C0C0"/>
                  </a:outerShdw>
                </a:effectLst>
                <a:ea typeface="隶书" pitchFamily="49" charset="-122"/>
              </a:rPr>
              <a:t>层</a:t>
            </a:r>
            <a:endParaRPr lang="zh-CN" altLang="en-US" sz="2800" i="0" dirty="0">
              <a:effectLst>
                <a:outerShdw blurRad="38100" dist="38100" dir="2700000" algn="tl">
                  <a:srgbClr val="C0C0C0"/>
                </a:outerShdw>
              </a:effectLst>
            </a:endParaRPr>
          </a:p>
        </p:txBody>
      </p:sp>
      <p:sp>
        <p:nvSpPr>
          <p:cNvPr id="480291" name="Text Box 35"/>
          <p:cNvSpPr txBox="1">
            <a:spLocks noChangeArrowheads="1"/>
          </p:cNvSpPr>
          <p:nvPr/>
        </p:nvSpPr>
        <p:spPr bwMode="auto">
          <a:xfrm>
            <a:off x="7250113" y="3787775"/>
            <a:ext cx="1112837" cy="774700"/>
          </a:xfrm>
          <a:prstGeom prst="rect">
            <a:avLst/>
          </a:prstGeom>
          <a:noFill/>
          <a:ln w="38100">
            <a:noFill/>
            <a:miter lim="800000"/>
            <a:headEnd/>
            <a:tailEnd/>
          </a:ln>
          <a:effectLst/>
        </p:spPr>
        <p:txBody>
          <a:bodyPr wrap="none" anchor="ctr">
            <a:spAutoFit/>
          </a:bodyPr>
          <a:lstStyle/>
          <a:p>
            <a:pPr algn="ctr">
              <a:lnSpc>
                <a:spcPct val="80000"/>
              </a:lnSpc>
              <a:defRPr/>
            </a:pPr>
            <a:r>
              <a:rPr lang="en-US" altLang="zh-CN" sz="2800" dirty="0">
                <a:solidFill>
                  <a:schemeClr val="accent2"/>
                </a:solidFill>
                <a:effectLst>
                  <a:outerShdw blurRad="38100" dist="38100" dir="2700000" algn="tl">
                    <a:srgbClr val="C0C0C0"/>
                  </a:outerShdw>
                </a:effectLst>
              </a:rPr>
              <a:t>height</a:t>
            </a:r>
            <a:endParaRPr lang="en-US" altLang="zh-CN" sz="2800" i="0" dirty="0">
              <a:solidFill>
                <a:schemeClr val="accent2"/>
              </a:solidFill>
              <a:effectLst>
                <a:outerShdw blurRad="38100" dist="38100" dir="2700000" algn="tl">
                  <a:srgbClr val="C0C0C0"/>
                </a:outerShdw>
              </a:effectLst>
            </a:endParaRPr>
          </a:p>
          <a:p>
            <a:pPr algn="ctr">
              <a:lnSpc>
                <a:spcPct val="80000"/>
              </a:lnSpc>
              <a:defRPr/>
            </a:pPr>
            <a:r>
              <a:rPr lang="en-US" altLang="zh-CN" sz="2800" i="0" dirty="0">
                <a:solidFill>
                  <a:schemeClr val="accent2"/>
                </a:solidFill>
                <a:effectLst>
                  <a:outerShdw blurRad="38100" dist="38100" dir="2700000" algn="tl">
                    <a:srgbClr val="C0C0C0"/>
                  </a:outerShdw>
                </a:effectLst>
              </a:rPr>
              <a:t>= 4</a:t>
            </a:r>
            <a:endParaRPr lang="en-US" altLang="zh-CN" sz="2800" i="0" dirty="0">
              <a:effectLst>
                <a:outerShdw blurRad="38100" dist="38100" dir="2700000" algn="tl">
                  <a:srgbClr val="C0C0C0"/>
                </a:outerShdw>
              </a:effectLst>
            </a:endParaRPr>
          </a:p>
        </p:txBody>
      </p:sp>
      <p:sp>
        <p:nvSpPr>
          <p:cNvPr id="12322" name="Line 36"/>
          <p:cNvSpPr>
            <a:spLocks noChangeShapeType="1"/>
          </p:cNvSpPr>
          <p:nvPr/>
        </p:nvSpPr>
        <p:spPr bwMode="auto">
          <a:xfrm>
            <a:off x="7620000" y="2667000"/>
            <a:ext cx="304800" cy="0"/>
          </a:xfrm>
          <a:prstGeom prst="line">
            <a:avLst/>
          </a:prstGeom>
          <a:noFill/>
          <a:ln w="38100">
            <a:solidFill>
              <a:srgbClr val="009900"/>
            </a:solidFill>
            <a:round/>
            <a:headEnd/>
            <a:tailEnd/>
          </a:ln>
        </p:spPr>
        <p:txBody>
          <a:bodyPr wrap="none" anchor="ctr"/>
          <a:lstStyle/>
          <a:p>
            <a:endParaRPr lang="zh-CN" altLang="en-US"/>
          </a:p>
        </p:txBody>
      </p:sp>
      <p:sp>
        <p:nvSpPr>
          <p:cNvPr id="12323" name="Line 37"/>
          <p:cNvSpPr>
            <a:spLocks noChangeShapeType="1"/>
          </p:cNvSpPr>
          <p:nvPr/>
        </p:nvSpPr>
        <p:spPr bwMode="auto">
          <a:xfrm flipV="1">
            <a:off x="7772400" y="2667000"/>
            <a:ext cx="0" cy="10668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2324" name="Line 38"/>
          <p:cNvSpPr>
            <a:spLocks noChangeShapeType="1"/>
          </p:cNvSpPr>
          <p:nvPr/>
        </p:nvSpPr>
        <p:spPr bwMode="auto">
          <a:xfrm>
            <a:off x="7620000" y="5562600"/>
            <a:ext cx="304800" cy="0"/>
          </a:xfrm>
          <a:prstGeom prst="line">
            <a:avLst/>
          </a:prstGeom>
          <a:noFill/>
          <a:ln w="38100">
            <a:solidFill>
              <a:srgbClr val="009900"/>
            </a:solidFill>
            <a:round/>
            <a:headEnd/>
            <a:tailEnd/>
          </a:ln>
        </p:spPr>
        <p:txBody>
          <a:bodyPr wrap="none" anchor="ctr"/>
          <a:lstStyle/>
          <a:p>
            <a:endParaRPr lang="zh-CN" altLang="en-US"/>
          </a:p>
        </p:txBody>
      </p:sp>
      <p:sp>
        <p:nvSpPr>
          <p:cNvPr id="12325" name="Line 39"/>
          <p:cNvSpPr>
            <a:spLocks noChangeShapeType="1"/>
          </p:cNvSpPr>
          <p:nvPr/>
        </p:nvSpPr>
        <p:spPr bwMode="auto">
          <a:xfrm flipV="1">
            <a:off x="7772400" y="4495800"/>
            <a:ext cx="0" cy="1066800"/>
          </a:xfrm>
          <a:prstGeom prst="line">
            <a:avLst/>
          </a:prstGeom>
          <a:noFill/>
          <a:ln w="38100">
            <a:solidFill>
              <a:srgbClr val="009900"/>
            </a:solidFill>
            <a:round/>
            <a:headEnd type="triangle" w="sm" len="lg"/>
            <a:tailEnd type="none" w="sm" len="lg"/>
          </a:ln>
        </p:spPr>
        <p:txBody>
          <a:bodyPr wrap="none" anchor="ctr"/>
          <a:lstStyle/>
          <a:p>
            <a:endParaRPr lang="zh-CN" altLang="en-US"/>
          </a:p>
        </p:txBody>
      </p:sp>
      <p:sp>
        <p:nvSpPr>
          <p:cNvPr id="12326" name="Text Box 40"/>
          <p:cNvSpPr txBox="1">
            <a:spLocks noChangeArrowheads="1"/>
          </p:cNvSpPr>
          <p:nvPr/>
        </p:nvSpPr>
        <p:spPr bwMode="auto">
          <a:xfrm>
            <a:off x="3276600" y="2590800"/>
            <a:ext cx="441325" cy="519113"/>
          </a:xfrm>
          <a:prstGeom prst="rect">
            <a:avLst/>
          </a:prstGeom>
          <a:noFill/>
          <a:ln w="38100">
            <a:noFill/>
            <a:miter lim="800000"/>
            <a:headEnd/>
            <a:tailEnd/>
          </a:ln>
        </p:spPr>
        <p:txBody>
          <a:bodyPr wrap="none" anchor="ctr">
            <a:spAutoFit/>
          </a:bodyPr>
          <a:lstStyle/>
          <a:p>
            <a:pPr algn="ctr">
              <a:spcBef>
                <a:spcPct val="20000"/>
              </a:spcBef>
            </a:pPr>
            <a:r>
              <a:rPr lang="en-US" altLang="zh-CN" sz="2800" i="0">
                <a:solidFill>
                  <a:srgbClr val="FFFFCC"/>
                </a:solidFill>
                <a:latin typeface="Arial" charset="0"/>
              </a:rPr>
              <a:t>A</a:t>
            </a:r>
            <a:endParaRPr lang="en-US" altLang="zh-CN" b="0" i="0"/>
          </a:p>
        </p:txBody>
      </p:sp>
      <p:sp>
        <p:nvSpPr>
          <p:cNvPr id="12327" name="Text Box 41"/>
          <p:cNvSpPr txBox="1">
            <a:spLocks noChangeArrowheads="1"/>
          </p:cNvSpPr>
          <p:nvPr/>
        </p:nvSpPr>
        <p:spPr bwMode="auto">
          <a:xfrm>
            <a:off x="3276600" y="34290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C</a:t>
            </a:r>
            <a:endParaRPr lang="en-US" altLang="zh-CN" b="0" i="0"/>
          </a:p>
        </p:txBody>
      </p:sp>
      <p:sp>
        <p:nvSpPr>
          <p:cNvPr id="12328" name="Text Box 42"/>
          <p:cNvSpPr txBox="1">
            <a:spLocks noChangeArrowheads="1"/>
          </p:cNvSpPr>
          <p:nvPr/>
        </p:nvSpPr>
        <p:spPr bwMode="auto">
          <a:xfrm>
            <a:off x="3267075" y="4281488"/>
            <a:ext cx="46037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G</a:t>
            </a:r>
            <a:endParaRPr lang="en-US" altLang="zh-CN" b="0" i="0"/>
          </a:p>
        </p:txBody>
      </p:sp>
      <p:sp>
        <p:nvSpPr>
          <p:cNvPr id="12329" name="Text Box 43"/>
          <p:cNvSpPr txBox="1">
            <a:spLocks noChangeArrowheads="1"/>
          </p:cNvSpPr>
          <p:nvPr/>
        </p:nvSpPr>
        <p:spPr bwMode="auto">
          <a:xfrm>
            <a:off x="2133600" y="3429000"/>
            <a:ext cx="441325"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B</a:t>
            </a:r>
            <a:endParaRPr lang="en-US" altLang="zh-CN" b="0" i="0"/>
          </a:p>
        </p:txBody>
      </p:sp>
      <p:sp>
        <p:nvSpPr>
          <p:cNvPr id="12330" name="Text Box 44"/>
          <p:cNvSpPr txBox="1">
            <a:spLocks noChangeArrowheads="1"/>
          </p:cNvSpPr>
          <p:nvPr/>
        </p:nvSpPr>
        <p:spPr bwMode="auto">
          <a:xfrm>
            <a:off x="4648200" y="34432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D</a:t>
            </a:r>
            <a:endParaRPr lang="en-US" altLang="zh-CN" b="0" i="0"/>
          </a:p>
        </p:txBody>
      </p:sp>
      <p:sp>
        <p:nvSpPr>
          <p:cNvPr id="12331" name="Text Box 45"/>
          <p:cNvSpPr txBox="1">
            <a:spLocks noChangeArrowheads="1"/>
          </p:cNvSpPr>
          <p:nvPr/>
        </p:nvSpPr>
        <p:spPr bwMode="auto">
          <a:xfrm>
            <a:off x="1762125" y="4281488"/>
            <a:ext cx="420688"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E</a:t>
            </a:r>
            <a:endParaRPr lang="en-US" altLang="zh-CN" b="0" i="0"/>
          </a:p>
        </p:txBody>
      </p:sp>
      <p:sp>
        <p:nvSpPr>
          <p:cNvPr id="12332" name="Text Box 46"/>
          <p:cNvSpPr txBox="1">
            <a:spLocks noChangeArrowheads="1"/>
          </p:cNvSpPr>
          <p:nvPr/>
        </p:nvSpPr>
        <p:spPr bwMode="auto">
          <a:xfrm>
            <a:off x="2447925" y="4281488"/>
            <a:ext cx="401638"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F</a:t>
            </a:r>
            <a:endParaRPr lang="en-US" altLang="zh-CN" b="0" i="0"/>
          </a:p>
        </p:txBody>
      </p:sp>
      <p:sp>
        <p:nvSpPr>
          <p:cNvPr id="12333" name="Text Box 47"/>
          <p:cNvSpPr txBox="1">
            <a:spLocks noChangeArrowheads="1"/>
          </p:cNvSpPr>
          <p:nvPr/>
        </p:nvSpPr>
        <p:spPr bwMode="auto">
          <a:xfrm>
            <a:off x="1387475" y="51196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K</a:t>
            </a:r>
            <a:endParaRPr lang="en-US" altLang="zh-CN" b="0" i="0"/>
          </a:p>
        </p:txBody>
      </p:sp>
      <p:sp>
        <p:nvSpPr>
          <p:cNvPr id="12334" name="Text Box 48"/>
          <p:cNvSpPr txBox="1">
            <a:spLocks noChangeArrowheads="1"/>
          </p:cNvSpPr>
          <p:nvPr/>
        </p:nvSpPr>
        <p:spPr bwMode="auto">
          <a:xfrm>
            <a:off x="2133600" y="5119688"/>
            <a:ext cx="401638"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L</a:t>
            </a:r>
            <a:endParaRPr lang="en-US" altLang="zh-CN" b="0" i="0"/>
          </a:p>
        </p:txBody>
      </p:sp>
      <p:sp>
        <p:nvSpPr>
          <p:cNvPr id="12335" name="Text Box 49"/>
          <p:cNvSpPr txBox="1">
            <a:spLocks noChangeArrowheads="1"/>
          </p:cNvSpPr>
          <p:nvPr/>
        </p:nvSpPr>
        <p:spPr bwMode="auto">
          <a:xfrm>
            <a:off x="3952875" y="4281488"/>
            <a:ext cx="44132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H</a:t>
            </a:r>
            <a:endParaRPr lang="en-US" altLang="zh-CN" b="0" i="0"/>
          </a:p>
        </p:txBody>
      </p:sp>
      <p:sp>
        <p:nvSpPr>
          <p:cNvPr id="12336" name="Text Box 50"/>
          <p:cNvSpPr txBox="1">
            <a:spLocks noChangeArrowheads="1"/>
          </p:cNvSpPr>
          <p:nvPr/>
        </p:nvSpPr>
        <p:spPr bwMode="auto">
          <a:xfrm>
            <a:off x="3892550" y="5119688"/>
            <a:ext cx="481013"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M</a:t>
            </a:r>
            <a:endParaRPr lang="en-US" altLang="zh-CN" b="0" i="0"/>
          </a:p>
        </p:txBody>
      </p:sp>
      <p:sp>
        <p:nvSpPr>
          <p:cNvPr id="12337" name="Text Box 51"/>
          <p:cNvSpPr txBox="1">
            <a:spLocks noChangeArrowheads="1"/>
          </p:cNvSpPr>
          <p:nvPr/>
        </p:nvSpPr>
        <p:spPr bwMode="auto">
          <a:xfrm>
            <a:off x="4676775" y="4281488"/>
            <a:ext cx="282575"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I</a:t>
            </a:r>
            <a:endParaRPr lang="en-US" altLang="zh-CN" b="0" i="0"/>
          </a:p>
        </p:txBody>
      </p:sp>
      <p:sp>
        <p:nvSpPr>
          <p:cNvPr id="12338" name="Text Box 52"/>
          <p:cNvSpPr txBox="1">
            <a:spLocks noChangeArrowheads="1"/>
          </p:cNvSpPr>
          <p:nvPr/>
        </p:nvSpPr>
        <p:spPr bwMode="auto">
          <a:xfrm>
            <a:off x="5353050" y="4281488"/>
            <a:ext cx="382588"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latin typeface="Arial" charset="0"/>
              </a:rPr>
              <a:t>J</a:t>
            </a:r>
            <a:endParaRPr lang="en-US" altLang="zh-CN" b="0" i="0"/>
          </a:p>
        </p:txBody>
      </p:sp>
      <p:sp>
        <p:nvSpPr>
          <p:cNvPr id="480309" name="Rectangle 53"/>
          <p:cNvSpPr>
            <a:spLocks noChangeArrowheads="1"/>
          </p:cNvSpPr>
          <p:nvPr/>
        </p:nvSpPr>
        <p:spPr bwMode="auto">
          <a:xfrm>
            <a:off x="762000" y="533400"/>
            <a:ext cx="2009775" cy="2103438"/>
          </a:xfrm>
          <a:prstGeom prst="rect">
            <a:avLst/>
          </a:prstGeom>
          <a:noFill/>
          <a:ln w="9525">
            <a:noFill/>
            <a:miter lim="800000"/>
            <a:headEnd/>
            <a:tailEnd/>
          </a:ln>
          <a:effectLst/>
        </p:spPr>
        <p:txBody>
          <a:bodyPr/>
          <a:lstStyle/>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结点</a:t>
            </a:r>
          </a:p>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结点的度</a:t>
            </a:r>
          </a:p>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分支结点</a:t>
            </a:r>
          </a:p>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叶结点</a:t>
            </a:r>
          </a:p>
        </p:txBody>
      </p:sp>
      <p:sp>
        <p:nvSpPr>
          <p:cNvPr id="480310" name="Rectangle 54"/>
          <p:cNvSpPr>
            <a:spLocks noChangeArrowheads="1"/>
          </p:cNvSpPr>
          <p:nvPr/>
        </p:nvSpPr>
        <p:spPr bwMode="auto">
          <a:xfrm>
            <a:off x="2971800" y="533400"/>
            <a:ext cx="1384300" cy="1676400"/>
          </a:xfrm>
          <a:prstGeom prst="rect">
            <a:avLst/>
          </a:prstGeom>
          <a:noFill/>
          <a:ln w="9525">
            <a:noFill/>
            <a:miter lim="800000"/>
            <a:headEnd/>
            <a:tailEnd/>
          </a:ln>
          <a:effectLst/>
        </p:spPr>
        <p:txBody>
          <a:bodyPr/>
          <a:lstStyle/>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子女</a:t>
            </a:r>
          </a:p>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双亲</a:t>
            </a:r>
          </a:p>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兄弟</a:t>
            </a:r>
          </a:p>
        </p:txBody>
      </p:sp>
      <p:sp>
        <p:nvSpPr>
          <p:cNvPr id="480311" name="Rectangle 55"/>
          <p:cNvSpPr>
            <a:spLocks noChangeArrowheads="1"/>
          </p:cNvSpPr>
          <p:nvPr/>
        </p:nvSpPr>
        <p:spPr bwMode="auto">
          <a:xfrm>
            <a:off x="4419600" y="533400"/>
            <a:ext cx="2024063" cy="1600200"/>
          </a:xfrm>
          <a:prstGeom prst="rect">
            <a:avLst/>
          </a:prstGeom>
          <a:noFill/>
          <a:ln w="9525">
            <a:noFill/>
            <a:miter lim="800000"/>
            <a:headEnd/>
            <a:tailEnd/>
          </a:ln>
          <a:effectLst/>
        </p:spPr>
        <p:txBody>
          <a:bodyPr/>
          <a:lstStyle/>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祖先</a:t>
            </a:r>
          </a:p>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子孙</a:t>
            </a:r>
          </a:p>
          <a:p>
            <a:pPr marL="342900" indent="-342900">
              <a:spcBef>
                <a:spcPct val="20000"/>
              </a:spcBef>
              <a:buClr>
                <a:srgbClr val="990099"/>
              </a:buClr>
              <a:buSzPct val="75000"/>
              <a:buFont typeface="Wingdings" pitchFamily="2" charset="2"/>
              <a:buChar char="¯"/>
              <a:defRPr/>
            </a:pPr>
            <a:r>
              <a:rPr lang="zh-CN" altLang="en-US" sz="2800" i="0">
                <a:effectLst>
                  <a:outerShdw blurRad="38100" dist="38100" dir="2700000" algn="tl">
                    <a:srgbClr val="C0C0C0"/>
                  </a:outerShdw>
                </a:effectLst>
                <a:ea typeface="仿宋_GB2312" pitchFamily="49" charset="-122"/>
              </a:rPr>
              <a:t>结点层次</a:t>
            </a:r>
          </a:p>
        </p:txBody>
      </p:sp>
      <p:sp>
        <p:nvSpPr>
          <p:cNvPr id="480312" name="Rectangle 56"/>
          <p:cNvSpPr>
            <a:spLocks noChangeArrowheads="1"/>
          </p:cNvSpPr>
          <p:nvPr/>
        </p:nvSpPr>
        <p:spPr bwMode="auto">
          <a:xfrm>
            <a:off x="6715125" y="500063"/>
            <a:ext cx="2152650" cy="1600200"/>
          </a:xfrm>
          <a:prstGeom prst="rect">
            <a:avLst/>
          </a:prstGeom>
          <a:noFill/>
          <a:ln w="9525">
            <a:noFill/>
            <a:miter lim="800000"/>
            <a:headEnd/>
            <a:tailEnd/>
          </a:ln>
          <a:effectLst/>
        </p:spPr>
        <p:txBody>
          <a:bodyPr/>
          <a:lstStyle/>
          <a:p>
            <a:pPr marL="342900" indent="-342900">
              <a:spcBef>
                <a:spcPct val="20000"/>
              </a:spcBef>
              <a:buClr>
                <a:srgbClr val="990099"/>
              </a:buClr>
              <a:buSzPct val="75000"/>
              <a:buFont typeface="Wingdings" pitchFamily="2" charset="2"/>
              <a:buChar char="¯"/>
              <a:defRPr/>
            </a:pPr>
            <a:r>
              <a:rPr lang="zh-CN" altLang="en-US" sz="2800" i="0" dirty="0">
                <a:effectLst>
                  <a:outerShdw blurRad="38100" dist="38100" dir="2700000" algn="tl">
                    <a:srgbClr val="C0C0C0"/>
                  </a:outerShdw>
                </a:effectLst>
                <a:ea typeface="仿宋_GB2312" pitchFamily="49" charset="-122"/>
              </a:rPr>
              <a:t>树的度</a:t>
            </a:r>
          </a:p>
          <a:p>
            <a:pPr marL="342900" indent="-342900">
              <a:spcBef>
                <a:spcPct val="20000"/>
              </a:spcBef>
              <a:buClr>
                <a:srgbClr val="990099"/>
              </a:buClr>
              <a:buSzPct val="75000"/>
              <a:buFont typeface="Wingdings" pitchFamily="2" charset="2"/>
              <a:buChar char="¯"/>
              <a:defRPr/>
            </a:pPr>
            <a:r>
              <a:rPr lang="zh-CN" altLang="en-US" sz="2800" i="0" dirty="0">
                <a:effectLst>
                  <a:outerShdw blurRad="38100" dist="38100" dir="2700000" algn="tl">
                    <a:srgbClr val="C0C0C0"/>
                  </a:outerShdw>
                </a:effectLst>
                <a:latin typeface="仿宋_GB2312" pitchFamily="49" charset="-122"/>
                <a:ea typeface="仿宋_GB2312" pitchFamily="49" charset="-122"/>
              </a:rPr>
              <a:t>树的深度</a:t>
            </a:r>
            <a:endParaRPr lang="en-US" altLang="zh-CN" sz="2800" i="0" dirty="0">
              <a:effectLst>
                <a:outerShdw blurRad="38100" dist="38100" dir="2700000" algn="tl">
                  <a:srgbClr val="C0C0C0"/>
                </a:outerShdw>
              </a:effectLst>
              <a:latin typeface="仿宋_GB2312" pitchFamily="49" charset="-122"/>
              <a:ea typeface="仿宋_GB2312" pitchFamily="49" charset="-122"/>
            </a:endParaRPr>
          </a:p>
          <a:p>
            <a:pPr marL="342900" indent="-342900">
              <a:spcBef>
                <a:spcPct val="20000"/>
              </a:spcBef>
              <a:buClr>
                <a:srgbClr val="990099"/>
              </a:buClr>
              <a:buSzPct val="75000"/>
              <a:buFont typeface="Wingdings" pitchFamily="2" charset="2"/>
              <a:buChar char="¯"/>
              <a:defRPr/>
            </a:pPr>
            <a:r>
              <a:rPr lang="zh-CN" altLang="en-US" sz="2800" i="0" dirty="0">
                <a:effectLst>
                  <a:outerShdw blurRad="38100" dist="38100" dir="2700000" algn="tl">
                    <a:srgbClr val="C0C0C0"/>
                  </a:outerShdw>
                </a:effectLst>
                <a:latin typeface="仿宋_GB2312" pitchFamily="49" charset="-122"/>
                <a:ea typeface="仿宋_GB2312" pitchFamily="49" charset="-122"/>
              </a:rPr>
              <a:t>树</a:t>
            </a:r>
            <a:r>
              <a:rPr lang="zh-CN" altLang="en-US" sz="2800" i="0" dirty="0">
                <a:effectLst>
                  <a:outerShdw blurRad="38100" dist="38100" dir="2700000" algn="tl">
                    <a:srgbClr val="C0C0C0"/>
                  </a:outerShdw>
                </a:effectLst>
                <a:ea typeface="仿宋_GB2312" pitchFamily="49" charset="-122"/>
              </a:rPr>
              <a:t>高度</a:t>
            </a:r>
            <a:endParaRPr lang="zh-CN" altLang="en-US" sz="2800" i="0" dirty="0">
              <a:effectLst>
                <a:outerShdw blurRad="38100" dist="38100" dir="2700000" algn="tl">
                  <a:srgbClr val="C0C0C0"/>
                </a:outerShdw>
              </a:effectLst>
              <a:latin typeface="仿宋_GB2312" pitchFamily="49" charset="-122"/>
              <a:ea typeface="仿宋_GB2312" pitchFamily="49" charset="-122"/>
            </a:endParaRPr>
          </a:p>
          <a:p>
            <a:pPr marL="342900" indent="-342900">
              <a:spcBef>
                <a:spcPct val="20000"/>
              </a:spcBef>
              <a:buClr>
                <a:srgbClr val="990099"/>
              </a:buClr>
              <a:buSzPct val="75000"/>
              <a:buFont typeface="Wingdings" pitchFamily="2" charset="2"/>
              <a:buChar char="¯"/>
              <a:defRPr/>
            </a:pPr>
            <a:r>
              <a:rPr lang="zh-CN" altLang="en-US" sz="2800" i="0" dirty="0">
                <a:effectLst>
                  <a:outerShdw blurRad="38100" dist="38100" dir="2700000" algn="tl">
                    <a:srgbClr val="C0C0C0"/>
                  </a:outerShdw>
                </a:effectLst>
                <a:latin typeface="仿宋_GB2312" pitchFamily="49" charset="-122"/>
                <a:ea typeface="仿宋_GB2312" pitchFamily="49" charset="-122"/>
              </a:rPr>
              <a:t>森林</a:t>
            </a:r>
            <a:endParaRPr lang="zh-CN" altLang="en-US" sz="2800" i="0" dirty="0">
              <a:effectLst>
                <a:outerShdw blurRad="38100" dist="38100" dir="2700000" algn="tl">
                  <a:srgbClr val="C0C0C0"/>
                </a:outerShdw>
              </a:effectLst>
              <a:ea typeface="仿宋_GB2312" pitchFamily="49" charset="-122"/>
            </a:endParaRPr>
          </a:p>
        </p:txBody>
      </p:sp>
      <p:sp>
        <p:nvSpPr>
          <p:cNvPr id="55" name="灯片编号占位符 54"/>
          <p:cNvSpPr>
            <a:spLocks noGrp="1"/>
          </p:cNvSpPr>
          <p:nvPr>
            <p:ph type="sldNum" sz="quarter" idx="12"/>
          </p:nvPr>
        </p:nvSpPr>
        <p:spPr/>
        <p:txBody>
          <a:bodyPr/>
          <a:lstStyle/>
          <a:p>
            <a:pPr>
              <a:defRPr/>
            </a:pPr>
            <a:fld id="{FA13E0FF-AC54-4E23-B7ED-CE167D266037}" type="slidenum">
              <a:rPr lang="en-US" altLang="zh-CN" smtClean="0"/>
              <a:pPr>
                <a:defRPr/>
              </a:pPr>
              <a:t>9</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0309"/>
                                        </p:tgtEl>
                                        <p:attrNameLst>
                                          <p:attrName>style.visibility</p:attrName>
                                        </p:attrNameLst>
                                      </p:cBhvr>
                                      <p:to>
                                        <p:strVal val="visible"/>
                                      </p:to>
                                    </p:set>
                                    <p:animEffect transition="in" filter="checkerboard(across)">
                                      <p:cBhvr>
                                        <p:cTn id="7" dur="500"/>
                                        <p:tgtEl>
                                          <p:spTgt spid="48030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80310"/>
                                        </p:tgtEl>
                                        <p:attrNameLst>
                                          <p:attrName>style.visibility</p:attrName>
                                        </p:attrNameLst>
                                      </p:cBhvr>
                                      <p:to>
                                        <p:strVal val="visible"/>
                                      </p:to>
                                    </p:set>
                                    <p:animEffect transition="in" filter="checkerboard(across)">
                                      <p:cBhvr>
                                        <p:cTn id="10" dur="500"/>
                                        <p:tgtEl>
                                          <p:spTgt spid="4803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80311"/>
                                        </p:tgtEl>
                                        <p:attrNameLst>
                                          <p:attrName>style.visibility</p:attrName>
                                        </p:attrNameLst>
                                      </p:cBhvr>
                                      <p:to>
                                        <p:strVal val="visible"/>
                                      </p:to>
                                    </p:set>
                                    <p:animEffect transition="in" filter="checkerboard(across)">
                                      <p:cBhvr>
                                        <p:cTn id="13" dur="500"/>
                                        <p:tgtEl>
                                          <p:spTgt spid="4803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80312"/>
                                        </p:tgtEl>
                                        <p:attrNameLst>
                                          <p:attrName>style.visibility</p:attrName>
                                        </p:attrNameLst>
                                      </p:cBhvr>
                                      <p:to>
                                        <p:strVal val="visible"/>
                                      </p:to>
                                    </p:set>
                                    <p:animEffect transition="in" filter="checkerboard(across)">
                                      <p:cBhvr>
                                        <p:cTn id="16" dur="500"/>
                                        <p:tgtEl>
                                          <p:spTgt spid="480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309" grpId="0"/>
      <p:bldP spid="480310" grpId="0"/>
      <p:bldP spid="480311" grpId="0"/>
      <p:bldP spid="480312"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1524000" y="1828800"/>
            <a:ext cx="5638800" cy="5334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30723" name="Text Box 5"/>
          <p:cNvSpPr txBox="1">
            <a:spLocks noChangeArrowheads="1"/>
          </p:cNvSpPr>
          <p:nvPr/>
        </p:nvSpPr>
        <p:spPr bwMode="auto">
          <a:xfrm>
            <a:off x="1550988" y="1828800"/>
            <a:ext cx="5611812"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leftChild   data   parent   rightChild</a:t>
            </a:r>
            <a:endParaRPr lang="en-US" altLang="zh-CN" b="0" i="0"/>
          </a:p>
        </p:txBody>
      </p:sp>
      <p:sp>
        <p:nvSpPr>
          <p:cNvPr id="30724" name="Line 6"/>
          <p:cNvSpPr>
            <a:spLocks noChangeShapeType="1"/>
          </p:cNvSpPr>
          <p:nvPr/>
        </p:nvSpPr>
        <p:spPr bwMode="auto">
          <a:xfrm flipV="1">
            <a:off x="3124200" y="1828800"/>
            <a:ext cx="0" cy="533400"/>
          </a:xfrm>
          <a:prstGeom prst="line">
            <a:avLst/>
          </a:prstGeom>
          <a:noFill/>
          <a:ln w="19050">
            <a:solidFill>
              <a:srgbClr val="FFFFCC"/>
            </a:solidFill>
            <a:round/>
            <a:headEnd/>
            <a:tailEnd/>
          </a:ln>
        </p:spPr>
        <p:txBody>
          <a:bodyPr wrap="none" anchor="ctr"/>
          <a:lstStyle/>
          <a:p>
            <a:endParaRPr lang="zh-CN" altLang="en-US"/>
          </a:p>
        </p:txBody>
      </p:sp>
      <p:sp>
        <p:nvSpPr>
          <p:cNvPr id="30725" name="Line 7"/>
          <p:cNvSpPr>
            <a:spLocks noChangeShapeType="1"/>
          </p:cNvSpPr>
          <p:nvPr/>
        </p:nvSpPr>
        <p:spPr bwMode="auto">
          <a:xfrm flipV="1">
            <a:off x="4038600" y="1828800"/>
            <a:ext cx="0" cy="533400"/>
          </a:xfrm>
          <a:prstGeom prst="line">
            <a:avLst/>
          </a:prstGeom>
          <a:noFill/>
          <a:ln w="19050">
            <a:solidFill>
              <a:srgbClr val="FFFFCC"/>
            </a:solidFill>
            <a:round/>
            <a:headEnd/>
            <a:tailEnd/>
          </a:ln>
        </p:spPr>
        <p:txBody>
          <a:bodyPr wrap="none" anchor="ctr"/>
          <a:lstStyle/>
          <a:p>
            <a:endParaRPr lang="zh-CN" altLang="en-US"/>
          </a:p>
        </p:txBody>
      </p:sp>
      <p:sp>
        <p:nvSpPr>
          <p:cNvPr id="30726" name="Line 8"/>
          <p:cNvSpPr>
            <a:spLocks noChangeShapeType="1"/>
          </p:cNvSpPr>
          <p:nvPr/>
        </p:nvSpPr>
        <p:spPr bwMode="auto">
          <a:xfrm flipV="1">
            <a:off x="3124200" y="16764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30727" name="Line 9"/>
          <p:cNvSpPr>
            <a:spLocks noChangeShapeType="1"/>
          </p:cNvSpPr>
          <p:nvPr/>
        </p:nvSpPr>
        <p:spPr bwMode="auto">
          <a:xfrm flipV="1">
            <a:off x="4038600" y="16764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30728" name="Line 10"/>
          <p:cNvSpPr>
            <a:spLocks noChangeShapeType="1"/>
          </p:cNvSpPr>
          <p:nvPr/>
        </p:nvSpPr>
        <p:spPr bwMode="auto">
          <a:xfrm flipV="1">
            <a:off x="5334000" y="1828800"/>
            <a:ext cx="0" cy="533400"/>
          </a:xfrm>
          <a:prstGeom prst="line">
            <a:avLst/>
          </a:prstGeom>
          <a:noFill/>
          <a:ln w="19050">
            <a:solidFill>
              <a:srgbClr val="FFFFCC"/>
            </a:solidFill>
            <a:round/>
            <a:headEnd/>
            <a:tailEnd/>
          </a:ln>
        </p:spPr>
        <p:txBody>
          <a:bodyPr wrap="none" anchor="ctr"/>
          <a:lstStyle/>
          <a:p>
            <a:endParaRPr lang="zh-CN" altLang="en-US"/>
          </a:p>
        </p:txBody>
      </p:sp>
      <p:sp>
        <p:nvSpPr>
          <p:cNvPr id="30729" name="Line 11"/>
          <p:cNvSpPr>
            <a:spLocks noChangeShapeType="1"/>
          </p:cNvSpPr>
          <p:nvPr/>
        </p:nvSpPr>
        <p:spPr bwMode="auto">
          <a:xfrm flipV="1">
            <a:off x="5334000" y="16764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30730" name="AutoShape 12"/>
          <p:cNvSpPr>
            <a:spLocks noChangeArrowheads="1"/>
          </p:cNvSpPr>
          <p:nvPr/>
        </p:nvSpPr>
        <p:spPr bwMode="auto">
          <a:xfrm>
            <a:off x="4419600" y="2971800"/>
            <a:ext cx="1371600" cy="457200"/>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30731" name="AutoShape 13"/>
          <p:cNvSpPr>
            <a:spLocks noChangeArrowheads="1"/>
          </p:cNvSpPr>
          <p:nvPr/>
        </p:nvSpPr>
        <p:spPr bwMode="auto">
          <a:xfrm>
            <a:off x="3048000" y="3886200"/>
            <a:ext cx="3048000" cy="457200"/>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30732" name="AutoShape 14"/>
          <p:cNvSpPr>
            <a:spLocks noChangeArrowheads="1"/>
          </p:cNvSpPr>
          <p:nvPr/>
        </p:nvSpPr>
        <p:spPr bwMode="auto">
          <a:xfrm>
            <a:off x="5638800" y="4800600"/>
            <a:ext cx="1828800" cy="457200"/>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30733" name="AutoShape 15"/>
          <p:cNvSpPr>
            <a:spLocks noChangeArrowheads="1"/>
          </p:cNvSpPr>
          <p:nvPr/>
        </p:nvSpPr>
        <p:spPr bwMode="auto">
          <a:xfrm>
            <a:off x="1828800" y="4800600"/>
            <a:ext cx="1524000" cy="457200"/>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30734" name="Text Box 17"/>
          <p:cNvSpPr txBox="1">
            <a:spLocks noChangeArrowheads="1"/>
          </p:cNvSpPr>
          <p:nvPr/>
        </p:nvSpPr>
        <p:spPr bwMode="auto">
          <a:xfrm>
            <a:off x="4522788" y="2895600"/>
            <a:ext cx="1192212"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parent</a:t>
            </a:r>
            <a:endParaRPr lang="en-US" altLang="zh-CN" b="0" i="0"/>
          </a:p>
        </p:txBody>
      </p:sp>
      <p:sp>
        <p:nvSpPr>
          <p:cNvPr id="30735" name="Text Box 18"/>
          <p:cNvSpPr txBox="1">
            <a:spLocks noChangeArrowheads="1"/>
          </p:cNvSpPr>
          <p:nvPr/>
        </p:nvSpPr>
        <p:spPr bwMode="auto">
          <a:xfrm>
            <a:off x="3790950" y="3824288"/>
            <a:ext cx="857250"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data</a:t>
            </a:r>
            <a:endParaRPr lang="en-US" altLang="zh-CN" b="0" i="0"/>
          </a:p>
        </p:txBody>
      </p:sp>
      <p:sp>
        <p:nvSpPr>
          <p:cNvPr id="30736" name="Text Box 19"/>
          <p:cNvSpPr txBox="1">
            <a:spLocks noChangeArrowheads="1"/>
          </p:cNvSpPr>
          <p:nvPr/>
        </p:nvSpPr>
        <p:spPr bwMode="auto">
          <a:xfrm>
            <a:off x="1828800" y="4738688"/>
            <a:ext cx="1528763" cy="519112"/>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leftChild</a:t>
            </a:r>
            <a:endParaRPr lang="en-US" altLang="zh-CN" b="0" i="0"/>
          </a:p>
        </p:txBody>
      </p:sp>
      <p:sp>
        <p:nvSpPr>
          <p:cNvPr id="30737" name="Line 20"/>
          <p:cNvSpPr>
            <a:spLocks noChangeShapeType="1"/>
          </p:cNvSpPr>
          <p:nvPr/>
        </p:nvSpPr>
        <p:spPr bwMode="auto">
          <a:xfrm flipV="1">
            <a:off x="4648200" y="3886200"/>
            <a:ext cx="0" cy="457200"/>
          </a:xfrm>
          <a:prstGeom prst="line">
            <a:avLst/>
          </a:prstGeom>
          <a:noFill/>
          <a:ln w="19050">
            <a:solidFill>
              <a:srgbClr val="FFFFCC"/>
            </a:solidFill>
            <a:round/>
            <a:headEnd/>
            <a:tailEnd/>
          </a:ln>
        </p:spPr>
        <p:txBody>
          <a:bodyPr wrap="none" anchor="ctr"/>
          <a:lstStyle/>
          <a:p>
            <a:endParaRPr lang="zh-CN" altLang="en-US"/>
          </a:p>
        </p:txBody>
      </p:sp>
      <p:sp>
        <p:nvSpPr>
          <p:cNvPr id="30738" name="Line 21"/>
          <p:cNvSpPr>
            <a:spLocks noChangeShapeType="1"/>
          </p:cNvSpPr>
          <p:nvPr/>
        </p:nvSpPr>
        <p:spPr bwMode="auto">
          <a:xfrm flipV="1">
            <a:off x="4648200" y="37338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30739" name="Line 22"/>
          <p:cNvSpPr>
            <a:spLocks noChangeShapeType="1"/>
          </p:cNvSpPr>
          <p:nvPr/>
        </p:nvSpPr>
        <p:spPr bwMode="auto">
          <a:xfrm flipV="1">
            <a:off x="3733800" y="3886200"/>
            <a:ext cx="0" cy="457200"/>
          </a:xfrm>
          <a:prstGeom prst="line">
            <a:avLst/>
          </a:prstGeom>
          <a:noFill/>
          <a:ln w="19050">
            <a:solidFill>
              <a:srgbClr val="FFFFCC"/>
            </a:solidFill>
            <a:round/>
            <a:headEnd/>
            <a:tailEnd/>
          </a:ln>
        </p:spPr>
        <p:txBody>
          <a:bodyPr wrap="none" anchor="ctr"/>
          <a:lstStyle/>
          <a:p>
            <a:endParaRPr lang="zh-CN" altLang="en-US"/>
          </a:p>
        </p:txBody>
      </p:sp>
      <p:sp>
        <p:nvSpPr>
          <p:cNvPr id="30740" name="Line 23"/>
          <p:cNvSpPr>
            <a:spLocks noChangeShapeType="1"/>
          </p:cNvSpPr>
          <p:nvPr/>
        </p:nvSpPr>
        <p:spPr bwMode="auto">
          <a:xfrm flipV="1">
            <a:off x="3733800" y="37338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30741" name="Line 24"/>
          <p:cNvSpPr>
            <a:spLocks noChangeShapeType="1"/>
          </p:cNvSpPr>
          <p:nvPr/>
        </p:nvSpPr>
        <p:spPr bwMode="auto">
          <a:xfrm flipV="1">
            <a:off x="5410200" y="3886200"/>
            <a:ext cx="0" cy="457200"/>
          </a:xfrm>
          <a:prstGeom prst="line">
            <a:avLst/>
          </a:prstGeom>
          <a:noFill/>
          <a:ln w="19050">
            <a:solidFill>
              <a:srgbClr val="FFFFCC"/>
            </a:solidFill>
            <a:round/>
            <a:headEnd/>
            <a:tailEnd/>
          </a:ln>
        </p:spPr>
        <p:txBody>
          <a:bodyPr wrap="none" anchor="ctr"/>
          <a:lstStyle/>
          <a:p>
            <a:endParaRPr lang="zh-CN" altLang="en-US"/>
          </a:p>
        </p:txBody>
      </p:sp>
      <p:sp>
        <p:nvSpPr>
          <p:cNvPr id="30742" name="Line 25"/>
          <p:cNvSpPr>
            <a:spLocks noChangeShapeType="1"/>
          </p:cNvSpPr>
          <p:nvPr/>
        </p:nvSpPr>
        <p:spPr bwMode="auto">
          <a:xfrm flipV="1">
            <a:off x="5410200" y="3733800"/>
            <a:ext cx="152400" cy="152400"/>
          </a:xfrm>
          <a:prstGeom prst="line">
            <a:avLst/>
          </a:prstGeom>
          <a:noFill/>
          <a:ln w="19050">
            <a:solidFill>
              <a:srgbClr val="FFFFCC"/>
            </a:solidFill>
            <a:round/>
            <a:headEnd/>
            <a:tailEnd/>
          </a:ln>
        </p:spPr>
        <p:txBody>
          <a:bodyPr wrap="none" anchor="ctr"/>
          <a:lstStyle/>
          <a:p>
            <a:endParaRPr lang="zh-CN" altLang="en-US"/>
          </a:p>
        </p:txBody>
      </p:sp>
      <p:sp>
        <p:nvSpPr>
          <p:cNvPr id="30743" name="Text Box 26"/>
          <p:cNvSpPr txBox="1">
            <a:spLocks noChangeArrowheads="1"/>
          </p:cNvSpPr>
          <p:nvPr/>
        </p:nvSpPr>
        <p:spPr bwMode="auto">
          <a:xfrm>
            <a:off x="5638800" y="4724400"/>
            <a:ext cx="1785938" cy="519113"/>
          </a:xfrm>
          <a:prstGeom prst="rect">
            <a:avLst/>
          </a:prstGeom>
          <a:noFill/>
          <a:ln w="38100">
            <a:noFill/>
            <a:miter lim="800000"/>
            <a:headEnd/>
            <a:tailEnd/>
          </a:ln>
        </p:spPr>
        <p:txBody>
          <a:bodyPr wrap="none" anchor="ctr">
            <a:spAutoFit/>
          </a:bodyPr>
          <a:lstStyle/>
          <a:p>
            <a:pPr algn="ctr"/>
            <a:r>
              <a:rPr lang="en-US" altLang="zh-CN" sz="2800" i="0">
                <a:solidFill>
                  <a:srgbClr val="FFFFCC"/>
                </a:solidFill>
              </a:rPr>
              <a:t>rightChild</a:t>
            </a:r>
            <a:endParaRPr lang="en-US" altLang="zh-CN" b="0" i="0"/>
          </a:p>
        </p:txBody>
      </p:sp>
      <p:sp>
        <p:nvSpPr>
          <p:cNvPr id="30744" name="Line 27"/>
          <p:cNvSpPr>
            <a:spLocks noChangeShapeType="1"/>
          </p:cNvSpPr>
          <p:nvPr/>
        </p:nvSpPr>
        <p:spPr bwMode="auto">
          <a:xfrm flipV="1">
            <a:off x="5029200" y="3429000"/>
            <a:ext cx="0" cy="381000"/>
          </a:xfrm>
          <a:prstGeom prst="line">
            <a:avLst/>
          </a:prstGeom>
          <a:noFill/>
          <a:ln w="38100">
            <a:solidFill>
              <a:schemeClr val="tx2"/>
            </a:solidFill>
            <a:round/>
            <a:headEnd/>
            <a:tailEnd type="triangle" w="sm" len="lg"/>
          </a:ln>
        </p:spPr>
        <p:txBody>
          <a:bodyPr wrap="none" anchor="ctr"/>
          <a:lstStyle/>
          <a:p>
            <a:endParaRPr lang="zh-CN" altLang="en-US"/>
          </a:p>
        </p:txBody>
      </p:sp>
      <p:sp>
        <p:nvSpPr>
          <p:cNvPr id="30745" name="Line 28"/>
          <p:cNvSpPr>
            <a:spLocks noChangeShapeType="1"/>
          </p:cNvSpPr>
          <p:nvPr/>
        </p:nvSpPr>
        <p:spPr bwMode="auto">
          <a:xfrm>
            <a:off x="5029200" y="3810000"/>
            <a:ext cx="0" cy="3048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30746" name="Line 29"/>
          <p:cNvSpPr>
            <a:spLocks noChangeShapeType="1"/>
          </p:cNvSpPr>
          <p:nvPr/>
        </p:nvSpPr>
        <p:spPr bwMode="auto">
          <a:xfrm flipH="1">
            <a:off x="2895600" y="4343400"/>
            <a:ext cx="304800" cy="304800"/>
          </a:xfrm>
          <a:prstGeom prst="line">
            <a:avLst/>
          </a:prstGeom>
          <a:noFill/>
          <a:ln w="38100">
            <a:solidFill>
              <a:schemeClr val="tx2"/>
            </a:solidFill>
            <a:round/>
            <a:headEnd/>
            <a:tailEnd type="triangle" w="sm" len="lg"/>
          </a:ln>
        </p:spPr>
        <p:txBody>
          <a:bodyPr wrap="none" anchor="ctr"/>
          <a:lstStyle/>
          <a:p>
            <a:endParaRPr lang="zh-CN" altLang="en-US"/>
          </a:p>
        </p:txBody>
      </p:sp>
      <p:sp>
        <p:nvSpPr>
          <p:cNvPr id="30747" name="Line 30"/>
          <p:cNvSpPr>
            <a:spLocks noChangeShapeType="1"/>
          </p:cNvSpPr>
          <p:nvPr/>
        </p:nvSpPr>
        <p:spPr bwMode="auto">
          <a:xfrm flipV="1">
            <a:off x="3200400" y="4114800"/>
            <a:ext cx="228600" cy="2286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30748" name="Line 31"/>
          <p:cNvSpPr>
            <a:spLocks noChangeShapeType="1"/>
          </p:cNvSpPr>
          <p:nvPr/>
        </p:nvSpPr>
        <p:spPr bwMode="auto">
          <a:xfrm flipH="1" flipV="1">
            <a:off x="5867400" y="4343400"/>
            <a:ext cx="304800" cy="304800"/>
          </a:xfrm>
          <a:prstGeom prst="line">
            <a:avLst/>
          </a:prstGeom>
          <a:noFill/>
          <a:ln w="38100">
            <a:solidFill>
              <a:schemeClr val="tx2"/>
            </a:solidFill>
            <a:round/>
            <a:headEnd type="triangle" w="sm" len="lg"/>
            <a:tailEnd type="none" w="sm" len="lg"/>
          </a:ln>
        </p:spPr>
        <p:txBody>
          <a:bodyPr wrap="none" anchor="ctr"/>
          <a:lstStyle/>
          <a:p>
            <a:endParaRPr lang="zh-CN" altLang="en-US"/>
          </a:p>
        </p:txBody>
      </p:sp>
      <p:sp>
        <p:nvSpPr>
          <p:cNvPr id="30749" name="Line 32"/>
          <p:cNvSpPr>
            <a:spLocks noChangeShapeType="1"/>
          </p:cNvSpPr>
          <p:nvPr/>
        </p:nvSpPr>
        <p:spPr bwMode="auto">
          <a:xfrm>
            <a:off x="5638800" y="4114800"/>
            <a:ext cx="228600" cy="22860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276513" name="Text Box 33"/>
          <p:cNvSpPr txBox="1">
            <a:spLocks noChangeArrowheads="1"/>
          </p:cNvSpPr>
          <p:nvPr/>
        </p:nvSpPr>
        <p:spPr bwMode="auto">
          <a:xfrm>
            <a:off x="3546475" y="5334000"/>
            <a:ext cx="2178050" cy="641350"/>
          </a:xfrm>
          <a:prstGeom prst="rect">
            <a:avLst/>
          </a:prstGeom>
          <a:noFill/>
          <a:ln w="38100">
            <a:noFill/>
            <a:miter lim="800000"/>
            <a:headEnd/>
            <a:tailEnd/>
          </a:ln>
          <a:effectLst/>
        </p:spPr>
        <p:txBody>
          <a:bodyPr anchor="ctr">
            <a:spAutoFit/>
          </a:bodyPr>
          <a:lstStyle/>
          <a:p>
            <a:pPr algn="ctr">
              <a:defRPr/>
            </a:pPr>
            <a:r>
              <a:rPr lang="zh-CN" altLang="en-US" sz="3600" i="0" u="sng">
                <a:solidFill>
                  <a:schemeClr val="accent2"/>
                </a:solidFill>
                <a:effectLst>
                  <a:outerShdw blurRad="38100" dist="38100" dir="2700000" algn="tl">
                    <a:srgbClr val="C0C0C0"/>
                  </a:outerShdw>
                </a:effectLst>
                <a:ea typeface="隶书" pitchFamily="49" charset="-122"/>
              </a:rPr>
              <a:t>三叉链表</a:t>
            </a:r>
            <a:endParaRPr lang="zh-CN" altLang="en-US" i="0" u="sng">
              <a:effectLst>
                <a:outerShdw blurRad="38100" dist="38100" dir="2700000" algn="tl">
                  <a:srgbClr val="C0C0C0"/>
                </a:outerShdw>
              </a:effectLst>
            </a:endParaRPr>
          </a:p>
        </p:txBody>
      </p:sp>
      <p:sp>
        <p:nvSpPr>
          <p:cNvPr id="31" name="灯片编号占位符 30"/>
          <p:cNvSpPr>
            <a:spLocks noGrp="1"/>
          </p:cNvSpPr>
          <p:nvPr>
            <p:ph type="sldNum" sz="quarter" idx="12"/>
          </p:nvPr>
        </p:nvSpPr>
        <p:spPr/>
        <p:txBody>
          <a:bodyPr/>
          <a:lstStyle/>
          <a:p>
            <a:pPr>
              <a:defRPr/>
            </a:pPr>
            <a:fld id="{FA13E0FF-AC54-4E23-B7ED-CE167D266037}" type="slidenum">
              <a:rPr lang="en-US" altLang="zh-CN" smtClean="0"/>
              <a:pPr>
                <a:defRPr/>
              </a:pPr>
              <a:t>90</a:t>
            </a:fld>
            <a:endParaRPr lang="en-US" altLang="zh-CN"/>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61" name="Line 13"/>
          <p:cNvSpPr>
            <a:spLocks noChangeShapeType="1"/>
          </p:cNvSpPr>
          <p:nvPr/>
        </p:nvSpPr>
        <p:spPr bwMode="auto">
          <a:xfrm flipH="1">
            <a:off x="1265238" y="3557588"/>
            <a:ext cx="304800" cy="762000"/>
          </a:xfrm>
          <a:prstGeom prst="line">
            <a:avLst/>
          </a:prstGeom>
          <a:noFill/>
          <a:ln w="38100">
            <a:solidFill>
              <a:srgbClr val="009900"/>
            </a:solidFill>
            <a:round/>
            <a:headEnd/>
            <a:tailEnd/>
          </a:ln>
        </p:spPr>
        <p:txBody>
          <a:bodyPr wrap="none" anchor="ctr"/>
          <a:lstStyle/>
          <a:p>
            <a:endParaRPr lang="zh-CN" altLang="en-US"/>
          </a:p>
        </p:txBody>
      </p:sp>
      <p:sp>
        <p:nvSpPr>
          <p:cNvPr id="130060" name="Line 12"/>
          <p:cNvSpPr>
            <a:spLocks noChangeShapeType="1"/>
          </p:cNvSpPr>
          <p:nvPr/>
        </p:nvSpPr>
        <p:spPr bwMode="auto">
          <a:xfrm>
            <a:off x="1341438" y="2795588"/>
            <a:ext cx="609600" cy="1371600"/>
          </a:xfrm>
          <a:prstGeom prst="line">
            <a:avLst/>
          </a:prstGeom>
          <a:noFill/>
          <a:ln w="38100">
            <a:solidFill>
              <a:srgbClr val="009900"/>
            </a:solidFill>
            <a:round/>
            <a:headEnd/>
            <a:tailEnd/>
          </a:ln>
        </p:spPr>
        <p:txBody>
          <a:bodyPr wrap="none" anchor="ctr"/>
          <a:lstStyle/>
          <a:p>
            <a:endParaRPr lang="zh-CN" altLang="en-US"/>
          </a:p>
        </p:txBody>
      </p:sp>
      <p:sp>
        <p:nvSpPr>
          <p:cNvPr id="130059" name="Line 11"/>
          <p:cNvSpPr>
            <a:spLocks noChangeShapeType="1"/>
          </p:cNvSpPr>
          <p:nvPr/>
        </p:nvSpPr>
        <p:spPr bwMode="auto">
          <a:xfrm flipH="1">
            <a:off x="960438" y="2033588"/>
            <a:ext cx="533400" cy="1295400"/>
          </a:xfrm>
          <a:prstGeom prst="line">
            <a:avLst/>
          </a:prstGeom>
          <a:noFill/>
          <a:ln w="38100">
            <a:solidFill>
              <a:srgbClr val="009900"/>
            </a:solidFill>
            <a:round/>
            <a:headEnd/>
            <a:tailEnd/>
          </a:ln>
        </p:spPr>
        <p:txBody>
          <a:bodyPr wrap="none" anchor="ctr"/>
          <a:lstStyle/>
          <a:p>
            <a:endParaRPr lang="zh-CN" altLang="en-US"/>
          </a:p>
        </p:txBody>
      </p:sp>
      <p:sp>
        <p:nvSpPr>
          <p:cNvPr id="130051" name="Text Box 3"/>
          <p:cNvSpPr txBox="1">
            <a:spLocks noChangeArrowheads="1"/>
          </p:cNvSpPr>
          <p:nvPr/>
        </p:nvSpPr>
        <p:spPr bwMode="auto">
          <a:xfrm>
            <a:off x="2411413" y="5516563"/>
            <a:ext cx="4321175" cy="579437"/>
          </a:xfrm>
          <a:prstGeom prst="rect">
            <a:avLst/>
          </a:prstGeom>
          <a:noFill/>
          <a:ln w="9525">
            <a:noFill/>
            <a:miter lim="800000"/>
            <a:headEnd/>
            <a:tailEnd/>
          </a:ln>
          <a:effectLst/>
        </p:spPr>
        <p:txBody>
          <a:bodyPr>
            <a:spAutoFit/>
          </a:bodyPr>
          <a:lstStyle/>
          <a:p>
            <a:pPr>
              <a:defRPr/>
            </a:pPr>
            <a:r>
              <a:rPr lang="zh-CN" altLang="en-US" sz="3200" i="0" u="sng">
                <a:solidFill>
                  <a:schemeClr val="hlink"/>
                </a:solidFill>
                <a:effectLst>
                  <a:outerShdw blurRad="38100" dist="38100" dir="2700000" algn="tl">
                    <a:srgbClr val="C0C0C0"/>
                  </a:outerShdw>
                </a:effectLst>
                <a:ea typeface="隶书" pitchFamily="49" charset="-122"/>
              </a:rPr>
              <a:t>二叉树链表表示的示例</a:t>
            </a:r>
            <a:endParaRPr lang="zh-CN" altLang="en-US" sz="3200" i="0" u="sng">
              <a:effectLst>
                <a:outerShdw blurRad="38100" dist="38100" dir="2700000" algn="tl">
                  <a:srgbClr val="C0C0C0"/>
                </a:outerShdw>
              </a:effectLst>
              <a:ea typeface="隶书" pitchFamily="49" charset="-122"/>
            </a:endParaRPr>
          </a:p>
        </p:txBody>
      </p:sp>
      <p:sp>
        <p:nvSpPr>
          <p:cNvPr id="130052" name="Oval 4" descr="羊皮纸"/>
          <p:cNvSpPr>
            <a:spLocks noChangeArrowheads="1"/>
          </p:cNvSpPr>
          <p:nvPr/>
        </p:nvSpPr>
        <p:spPr bwMode="auto">
          <a:xfrm>
            <a:off x="1341438" y="1652588"/>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130053" name="Oval 5" descr="羊皮纸"/>
          <p:cNvSpPr>
            <a:spLocks noChangeArrowheads="1"/>
          </p:cNvSpPr>
          <p:nvPr/>
        </p:nvSpPr>
        <p:spPr bwMode="auto">
          <a:xfrm>
            <a:off x="1036638" y="2414588"/>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130054" name="Oval 6" descr="羊皮纸"/>
          <p:cNvSpPr>
            <a:spLocks noChangeArrowheads="1"/>
          </p:cNvSpPr>
          <p:nvPr/>
        </p:nvSpPr>
        <p:spPr bwMode="auto">
          <a:xfrm>
            <a:off x="655638" y="3252788"/>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130055" name="Oval 7" descr="羊皮纸"/>
          <p:cNvSpPr>
            <a:spLocks noChangeArrowheads="1"/>
          </p:cNvSpPr>
          <p:nvPr/>
        </p:nvSpPr>
        <p:spPr bwMode="auto">
          <a:xfrm>
            <a:off x="1417638" y="3252788"/>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130056" name="Oval 8" descr="羊皮纸"/>
          <p:cNvSpPr>
            <a:spLocks noChangeArrowheads="1"/>
          </p:cNvSpPr>
          <p:nvPr/>
        </p:nvSpPr>
        <p:spPr bwMode="auto">
          <a:xfrm>
            <a:off x="1798638" y="4090988"/>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130058" name="Oval 10" descr="羊皮纸"/>
          <p:cNvSpPr>
            <a:spLocks noChangeArrowheads="1"/>
          </p:cNvSpPr>
          <p:nvPr/>
        </p:nvSpPr>
        <p:spPr bwMode="auto">
          <a:xfrm>
            <a:off x="1036638" y="4090988"/>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130062" name="Rectangle 14" descr="羊皮纸"/>
          <p:cNvSpPr>
            <a:spLocks noChangeArrowheads="1"/>
          </p:cNvSpPr>
          <p:nvPr/>
        </p:nvSpPr>
        <p:spPr bwMode="auto">
          <a:xfrm>
            <a:off x="3551238" y="1576388"/>
            <a:ext cx="9906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63" name="Line 15"/>
          <p:cNvSpPr>
            <a:spLocks noChangeShapeType="1"/>
          </p:cNvSpPr>
          <p:nvPr/>
        </p:nvSpPr>
        <p:spPr bwMode="auto">
          <a:xfrm>
            <a:off x="3856038" y="1576388"/>
            <a:ext cx="0" cy="457200"/>
          </a:xfrm>
          <a:prstGeom prst="line">
            <a:avLst/>
          </a:prstGeom>
          <a:noFill/>
          <a:ln w="38100">
            <a:solidFill>
              <a:schemeClr val="tx2"/>
            </a:solidFill>
            <a:round/>
            <a:headEnd/>
            <a:tailEnd/>
          </a:ln>
        </p:spPr>
        <p:txBody>
          <a:bodyPr wrap="none" anchor="ctr"/>
          <a:lstStyle/>
          <a:p>
            <a:endParaRPr lang="zh-CN" altLang="en-US"/>
          </a:p>
        </p:txBody>
      </p:sp>
      <p:sp>
        <p:nvSpPr>
          <p:cNvPr id="130064" name="Line 16"/>
          <p:cNvSpPr>
            <a:spLocks noChangeShapeType="1"/>
          </p:cNvSpPr>
          <p:nvPr/>
        </p:nvSpPr>
        <p:spPr bwMode="auto">
          <a:xfrm>
            <a:off x="4237038" y="1576388"/>
            <a:ext cx="0" cy="457200"/>
          </a:xfrm>
          <a:prstGeom prst="line">
            <a:avLst/>
          </a:prstGeom>
          <a:noFill/>
          <a:ln w="38100">
            <a:solidFill>
              <a:schemeClr val="tx2"/>
            </a:solidFill>
            <a:round/>
            <a:headEnd/>
            <a:tailEnd/>
          </a:ln>
        </p:spPr>
        <p:txBody>
          <a:bodyPr wrap="none" anchor="ctr"/>
          <a:lstStyle/>
          <a:p>
            <a:endParaRPr lang="zh-CN" altLang="en-US"/>
          </a:p>
        </p:txBody>
      </p:sp>
      <p:sp>
        <p:nvSpPr>
          <p:cNvPr id="130065" name="Rectangle 17" descr="羊皮纸"/>
          <p:cNvSpPr>
            <a:spLocks noChangeArrowheads="1"/>
          </p:cNvSpPr>
          <p:nvPr/>
        </p:nvSpPr>
        <p:spPr bwMode="auto">
          <a:xfrm>
            <a:off x="3017838" y="2414588"/>
            <a:ext cx="9906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66" name="Line 18"/>
          <p:cNvSpPr>
            <a:spLocks noChangeShapeType="1"/>
          </p:cNvSpPr>
          <p:nvPr/>
        </p:nvSpPr>
        <p:spPr bwMode="auto">
          <a:xfrm>
            <a:off x="3322638" y="2414588"/>
            <a:ext cx="0" cy="457200"/>
          </a:xfrm>
          <a:prstGeom prst="line">
            <a:avLst/>
          </a:prstGeom>
          <a:noFill/>
          <a:ln w="38100">
            <a:solidFill>
              <a:schemeClr val="tx2"/>
            </a:solidFill>
            <a:round/>
            <a:headEnd/>
            <a:tailEnd/>
          </a:ln>
        </p:spPr>
        <p:txBody>
          <a:bodyPr wrap="none" anchor="ctr"/>
          <a:lstStyle/>
          <a:p>
            <a:endParaRPr lang="zh-CN" altLang="en-US"/>
          </a:p>
        </p:txBody>
      </p:sp>
      <p:sp>
        <p:nvSpPr>
          <p:cNvPr id="130067" name="Line 19"/>
          <p:cNvSpPr>
            <a:spLocks noChangeShapeType="1"/>
          </p:cNvSpPr>
          <p:nvPr/>
        </p:nvSpPr>
        <p:spPr bwMode="auto">
          <a:xfrm>
            <a:off x="3703638" y="2414588"/>
            <a:ext cx="0" cy="457200"/>
          </a:xfrm>
          <a:prstGeom prst="line">
            <a:avLst/>
          </a:prstGeom>
          <a:noFill/>
          <a:ln w="38100">
            <a:solidFill>
              <a:schemeClr val="tx2"/>
            </a:solidFill>
            <a:round/>
            <a:headEnd/>
            <a:tailEnd/>
          </a:ln>
        </p:spPr>
        <p:txBody>
          <a:bodyPr wrap="none" anchor="ctr"/>
          <a:lstStyle/>
          <a:p>
            <a:endParaRPr lang="zh-CN" altLang="en-US"/>
          </a:p>
        </p:txBody>
      </p:sp>
      <p:sp>
        <p:nvSpPr>
          <p:cNvPr id="130068" name="Rectangle 20" descr="羊皮纸"/>
          <p:cNvSpPr>
            <a:spLocks noChangeArrowheads="1"/>
          </p:cNvSpPr>
          <p:nvPr/>
        </p:nvSpPr>
        <p:spPr bwMode="auto">
          <a:xfrm>
            <a:off x="2941638" y="4090988"/>
            <a:ext cx="9906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69" name="Line 21"/>
          <p:cNvSpPr>
            <a:spLocks noChangeShapeType="1"/>
          </p:cNvSpPr>
          <p:nvPr/>
        </p:nvSpPr>
        <p:spPr bwMode="auto">
          <a:xfrm>
            <a:off x="3246438" y="4090988"/>
            <a:ext cx="0" cy="457200"/>
          </a:xfrm>
          <a:prstGeom prst="line">
            <a:avLst/>
          </a:prstGeom>
          <a:noFill/>
          <a:ln w="38100">
            <a:solidFill>
              <a:schemeClr val="tx2"/>
            </a:solidFill>
            <a:round/>
            <a:headEnd/>
            <a:tailEnd/>
          </a:ln>
        </p:spPr>
        <p:txBody>
          <a:bodyPr wrap="none" anchor="ctr"/>
          <a:lstStyle/>
          <a:p>
            <a:endParaRPr lang="zh-CN" altLang="en-US"/>
          </a:p>
        </p:txBody>
      </p:sp>
      <p:sp>
        <p:nvSpPr>
          <p:cNvPr id="130070" name="Line 22"/>
          <p:cNvSpPr>
            <a:spLocks noChangeShapeType="1"/>
          </p:cNvSpPr>
          <p:nvPr/>
        </p:nvSpPr>
        <p:spPr bwMode="auto">
          <a:xfrm>
            <a:off x="3627438" y="4090988"/>
            <a:ext cx="0" cy="457200"/>
          </a:xfrm>
          <a:prstGeom prst="line">
            <a:avLst/>
          </a:prstGeom>
          <a:noFill/>
          <a:ln w="38100">
            <a:solidFill>
              <a:schemeClr val="tx2"/>
            </a:solidFill>
            <a:round/>
            <a:headEnd/>
            <a:tailEnd/>
          </a:ln>
        </p:spPr>
        <p:txBody>
          <a:bodyPr wrap="none" anchor="ctr"/>
          <a:lstStyle/>
          <a:p>
            <a:endParaRPr lang="zh-CN" altLang="en-US"/>
          </a:p>
        </p:txBody>
      </p:sp>
      <p:sp>
        <p:nvSpPr>
          <p:cNvPr id="130071" name="Rectangle 23" descr="羊皮纸"/>
          <p:cNvSpPr>
            <a:spLocks noChangeArrowheads="1"/>
          </p:cNvSpPr>
          <p:nvPr/>
        </p:nvSpPr>
        <p:spPr bwMode="auto">
          <a:xfrm>
            <a:off x="4084638" y="4090988"/>
            <a:ext cx="9906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72" name="Line 24"/>
          <p:cNvSpPr>
            <a:spLocks noChangeShapeType="1"/>
          </p:cNvSpPr>
          <p:nvPr/>
        </p:nvSpPr>
        <p:spPr bwMode="auto">
          <a:xfrm>
            <a:off x="4389438" y="4090988"/>
            <a:ext cx="0" cy="457200"/>
          </a:xfrm>
          <a:prstGeom prst="line">
            <a:avLst/>
          </a:prstGeom>
          <a:noFill/>
          <a:ln w="38100">
            <a:solidFill>
              <a:schemeClr val="tx2"/>
            </a:solidFill>
            <a:round/>
            <a:headEnd/>
            <a:tailEnd/>
          </a:ln>
        </p:spPr>
        <p:txBody>
          <a:bodyPr wrap="none" anchor="ctr"/>
          <a:lstStyle/>
          <a:p>
            <a:endParaRPr lang="zh-CN" altLang="en-US"/>
          </a:p>
        </p:txBody>
      </p:sp>
      <p:sp>
        <p:nvSpPr>
          <p:cNvPr id="130073" name="Line 25"/>
          <p:cNvSpPr>
            <a:spLocks noChangeShapeType="1"/>
          </p:cNvSpPr>
          <p:nvPr/>
        </p:nvSpPr>
        <p:spPr bwMode="auto">
          <a:xfrm>
            <a:off x="4770438" y="4090988"/>
            <a:ext cx="0" cy="457200"/>
          </a:xfrm>
          <a:prstGeom prst="line">
            <a:avLst/>
          </a:prstGeom>
          <a:noFill/>
          <a:ln w="38100">
            <a:solidFill>
              <a:schemeClr val="tx2"/>
            </a:solidFill>
            <a:round/>
            <a:headEnd/>
            <a:tailEnd/>
          </a:ln>
        </p:spPr>
        <p:txBody>
          <a:bodyPr wrap="none" anchor="ctr"/>
          <a:lstStyle/>
          <a:p>
            <a:endParaRPr lang="zh-CN" altLang="en-US"/>
          </a:p>
        </p:txBody>
      </p:sp>
      <p:sp>
        <p:nvSpPr>
          <p:cNvPr id="130074" name="Rectangle 26" descr="羊皮纸"/>
          <p:cNvSpPr>
            <a:spLocks noChangeArrowheads="1"/>
          </p:cNvSpPr>
          <p:nvPr/>
        </p:nvSpPr>
        <p:spPr bwMode="auto">
          <a:xfrm>
            <a:off x="3551238" y="3252788"/>
            <a:ext cx="9906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75" name="Line 27"/>
          <p:cNvSpPr>
            <a:spLocks noChangeShapeType="1"/>
          </p:cNvSpPr>
          <p:nvPr/>
        </p:nvSpPr>
        <p:spPr bwMode="auto">
          <a:xfrm>
            <a:off x="3856038" y="3252788"/>
            <a:ext cx="0" cy="457200"/>
          </a:xfrm>
          <a:prstGeom prst="line">
            <a:avLst/>
          </a:prstGeom>
          <a:noFill/>
          <a:ln w="38100">
            <a:solidFill>
              <a:schemeClr val="tx2"/>
            </a:solidFill>
            <a:round/>
            <a:headEnd/>
            <a:tailEnd/>
          </a:ln>
        </p:spPr>
        <p:txBody>
          <a:bodyPr wrap="none" anchor="ctr"/>
          <a:lstStyle/>
          <a:p>
            <a:endParaRPr lang="zh-CN" altLang="en-US"/>
          </a:p>
        </p:txBody>
      </p:sp>
      <p:sp>
        <p:nvSpPr>
          <p:cNvPr id="130076" name="Line 28"/>
          <p:cNvSpPr>
            <a:spLocks noChangeShapeType="1"/>
          </p:cNvSpPr>
          <p:nvPr/>
        </p:nvSpPr>
        <p:spPr bwMode="auto">
          <a:xfrm>
            <a:off x="4237038" y="3252788"/>
            <a:ext cx="0" cy="457200"/>
          </a:xfrm>
          <a:prstGeom prst="line">
            <a:avLst/>
          </a:prstGeom>
          <a:noFill/>
          <a:ln w="38100">
            <a:solidFill>
              <a:schemeClr val="tx2"/>
            </a:solidFill>
            <a:round/>
            <a:headEnd/>
            <a:tailEnd/>
          </a:ln>
        </p:spPr>
        <p:txBody>
          <a:bodyPr wrap="none" anchor="ctr"/>
          <a:lstStyle/>
          <a:p>
            <a:endParaRPr lang="zh-CN" altLang="en-US"/>
          </a:p>
        </p:txBody>
      </p:sp>
      <p:sp>
        <p:nvSpPr>
          <p:cNvPr id="130077" name="Rectangle 29" descr="羊皮纸"/>
          <p:cNvSpPr>
            <a:spLocks noChangeArrowheads="1"/>
          </p:cNvSpPr>
          <p:nvPr/>
        </p:nvSpPr>
        <p:spPr bwMode="auto">
          <a:xfrm>
            <a:off x="2408238" y="3252788"/>
            <a:ext cx="9906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78" name="Line 30"/>
          <p:cNvSpPr>
            <a:spLocks noChangeShapeType="1"/>
          </p:cNvSpPr>
          <p:nvPr/>
        </p:nvSpPr>
        <p:spPr bwMode="auto">
          <a:xfrm flipH="1">
            <a:off x="2713038" y="3252788"/>
            <a:ext cx="0" cy="457200"/>
          </a:xfrm>
          <a:prstGeom prst="line">
            <a:avLst/>
          </a:prstGeom>
          <a:noFill/>
          <a:ln w="38100">
            <a:solidFill>
              <a:schemeClr val="tx2"/>
            </a:solidFill>
            <a:round/>
            <a:headEnd/>
            <a:tailEnd/>
          </a:ln>
        </p:spPr>
        <p:txBody>
          <a:bodyPr wrap="none" anchor="ctr"/>
          <a:lstStyle/>
          <a:p>
            <a:endParaRPr lang="zh-CN" altLang="en-US"/>
          </a:p>
        </p:txBody>
      </p:sp>
      <p:sp>
        <p:nvSpPr>
          <p:cNvPr id="130079" name="Line 31"/>
          <p:cNvSpPr>
            <a:spLocks noChangeShapeType="1"/>
          </p:cNvSpPr>
          <p:nvPr/>
        </p:nvSpPr>
        <p:spPr bwMode="auto">
          <a:xfrm>
            <a:off x="3094038" y="3252788"/>
            <a:ext cx="0" cy="457200"/>
          </a:xfrm>
          <a:prstGeom prst="line">
            <a:avLst/>
          </a:prstGeom>
          <a:noFill/>
          <a:ln w="38100">
            <a:solidFill>
              <a:schemeClr val="tx2"/>
            </a:solidFill>
            <a:round/>
            <a:headEnd/>
            <a:tailEnd/>
          </a:ln>
        </p:spPr>
        <p:txBody>
          <a:bodyPr wrap="none" anchor="ctr"/>
          <a:lstStyle/>
          <a:p>
            <a:endParaRPr lang="zh-CN" altLang="en-US"/>
          </a:p>
        </p:txBody>
      </p:sp>
      <p:sp>
        <p:nvSpPr>
          <p:cNvPr id="130080" name="Rectangle 32" descr="羊皮纸"/>
          <p:cNvSpPr>
            <a:spLocks noChangeArrowheads="1"/>
          </p:cNvSpPr>
          <p:nvPr/>
        </p:nvSpPr>
        <p:spPr bwMode="auto">
          <a:xfrm>
            <a:off x="6980238" y="4090988"/>
            <a:ext cx="12954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81" name="Line 33"/>
          <p:cNvSpPr>
            <a:spLocks noChangeShapeType="1"/>
          </p:cNvSpPr>
          <p:nvPr/>
        </p:nvSpPr>
        <p:spPr bwMode="auto">
          <a:xfrm>
            <a:off x="7664450" y="40909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082" name="Line 34"/>
          <p:cNvSpPr>
            <a:spLocks noChangeShapeType="1"/>
          </p:cNvSpPr>
          <p:nvPr/>
        </p:nvSpPr>
        <p:spPr bwMode="auto">
          <a:xfrm>
            <a:off x="7970838" y="4090988"/>
            <a:ext cx="1587" cy="457200"/>
          </a:xfrm>
          <a:prstGeom prst="line">
            <a:avLst/>
          </a:prstGeom>
          <a:noFill/>
          <a:ln w="38100">
            <a:solidFill>
              <a:schemeClr val="tx2"/>
            </a:solidFill>
            <a:round/>
            <a:headEnd/>
            <a:tailEnd/>
          </a:ln>
        </p:spPr>
        <p:txBody>
          <a:bodyPr wrap="none" anchor="ctr"/>
          <a:lstStyle/>
          <a:p>
            <a:endParaRPr lang="zh-CN" altLang="en-US"/>
          </a:p>
        </p:txBody>
      </p:sp>
      <p:sp>
        <p:nvSpPr>
          <p:cNvPr id="130083" name="Line 35"/>
          <p:cNvSpPr>
            <a:spLocks noChangeShapeType="1"/>
          </p:cNvSpPr>
          <p:nvPr/>
        </p:nvSpPr>
        <p:spPr bwMode="auto">
          <a:xfrm>
            <a:off x="7285038" y="4090988"/>
            <a:ext cx="1587" cy="457200"/>
          </a:xfrm>
          <a:prstGeom prst="line">
            <a:avLst/>
          </a:prstGeom>
          <a:noFill/>
          <a:ln w="38100">
            <a:solidFill>
              <a:schemeClr val="tx2"/>
            </a:solidFill>
            <a:round/>
            <a:headEnd/>
            <a:tailEnd/>
          </a:ln>
        </p:spPr>
        <p:txBody>
          <a:bodyPr wrap="none" anchor="ctr"/>
          <a:lstStyle/>
          <a:p>
            <a:endParaRPr lang="zh-CN" altLang="en-US"/>
          </a:p>
        </p:txBody>
      </p:sp>
      <p:sp>
        <p:nvSpPr>
          <p:cNvPr id="130084" name="Rectangle 36" descr="羊皮纸"/>
          <p:cNvSpPr>
            <a:spLocks noChangeArrowheads="1"/>
          </p:cNvSpPr>
          <p:nvPr/>
        </p:nvSpPr>
        <p:spPr bwMode="auto">
          <a:xfrm>
            <a:off x="5532438" y="4090988"/>
            <a:ext cx="12954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85" name="Line 37"/>
          <p:cNvSpPr>
            <a:spLocks noChangeShapeType="1"/>
          </p:cNvSpPr>
          <p:nvPr/>
        </p:nvSpPr>
        <p:spPr bwMode="auto">
          <a:xfrm>
            <a:off x="6216650" y="40909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086" name="Line 38"/>
          <p:cNvSpPr>
            <a:spLocks noChangeShapeType="1"/>
          </p:cNvSpPr>
          <p:nvPr/>
        </p:nvSpPr>
        <p:spPr bwMode="auto">
          <a:xfrm>
            <a:off x="6521450" y="40909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087" name="Line 39"/>
          <p:cNvSpPr>
            <a:spLocks noChangeShapeType="1"/>
          </p:cNvSpPr>
          <p:nvPr/>
        </p:nvSpPr>
        <p:spPr bwMode="auto">
          <a:xfrm>
            <a:off x="5837238" y="4090988"/>
            <a:ext cx="1587" cy="457200"/>
          </a:xfrm>
          <a:prstGeom prst="line">
            <a:avLst/>
          </a:prstGeom>
          <a:noFill/>
          <a:ln w="38100">
            <a:solidFill>
              <a:schemeClr val="tx2"/>
            </a:solidFill>
            <a:round/>
            <a:headEnd/>
            <a:tailEnd/>
          </a:ln>
        </p:spPr>
        <p:txBody>
          <a:bodyPr wrap="none" anchor="ctr"/>
          <a:lstStyle/>
          <a:p>
            <a:endParaRPr lang="zh-CN" altLang="en-US"/>
          </a:p>
        </p:txBody>
      </p:sp>
      <p:sp>
        <p:nvSpPr>
          <p:cNvPr id="130088" name="Rectangle 40" descr="羊皮纸"/>
          <p:cNvSpPr>
            <a:spLocks noChangeArrowheads="1"/>
          </p:cNvSpPr>
          <p:nvPr/>
        </p:nvSpPr>
        <p:spPr bwMode="auto">
          <a:xfrm>
            <a:off x="6446838" y="3252788"/>
            <a:ext cx="12954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89" name="Line 41"/>
          <p:cNvSpPr>
            <a:spLocks noChangeShapeType="1"/>
          </p:cNvSpPr>
          <p:nvPr/>
        </p:nvSpPr>
        <p:spPr bwMode="auto">
          <a:xfrm>
            <a:off x="7131050" y="32527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090" name="Line 42"/>
          <p:cNvSpPr>
            <a:spLocks noChangeShapeType="1"/>
          </p:cNvSpPr>
          <p:nvPr/>
        </p:nvSpPr>
        <p:spPr bwMode="auto">
          <a:xfrm>
            <a:off x="7437438" y="3252788"/>
            <a:ext cx="1587" cy="457200"/>
          </a:xfrm>
          <a:prstGeom prst="line">
            <a:avLst/>
          </a:prstGeom>
          <a:noFill/>
          <a:ln w="38100">
            <a:solidFill>
              <a:schemeClr val="tx2"/>
            </a:solidFill>
            <a:round/>
            <a:headEnd/>
            <a:tailEnd/>
          </a:ln>
        </p:spPr>
        <p:txBody>
          <a:bodyPr wrap="none" anchor="ctr"/>
          <a:lstStyle/>
          <a:p>
            <a:endParaRPr lang="zh-CN" altLang="en-US"/>
          </a:p>
        </p:txBody>
      </p:sp>
      <p:sp>
        <p:nvSpPr>
          <p:cNvPr id="130091" name="Line 43"/>
          <p:cNvSpPr>
            <a:spLocks noChangeShapeType="1"/>
          </p:cNvSpPr>
          <p:nvPr/>
        </p:nvSpPr>
        <p:spPr bwMode="auto">
          <a:xfrm>
            <a:off x="6750050" y="32527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092" name="Rectangle 44" descr="羊皮纸"/>
          <p:cNvSpPr>
            <a:spLocks noChangeArrowheads="1"/>
          </p:cNvSpPr>
          <p:nvPr/>
        </p:nvSpPr>
        <p:spPr bwMode="auto">
          <a:xfrm>
            <a:off x="4999038" y="3252788"/>
            <a:ext cx="12954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93" name="Line 45"/>
          <p:cNvSpPr>
            <a:spLocks noChangeShapeType="1"/>
          </p:cNvSpPr>
          <p:nvPr/>
        </p:nvSpPr>
        <p:spPr bwMode="auto">
          <a:xfrm>
            <a:off x="5683250" y="32527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094" name="Line 46"/>
          <p:cNvSpPr>
            <a:spLocks noChangeShapeType="1"/>
          </p:cNvSpPr>
          <p:nvPr/>
        </p:nvSpPr>
        <p:spPr bwMode="auto">
          <a:xfrm>
            <a:off x="5988050" y="32527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095" name="Line 47"/>
          <p:cNvSpPr>
            <a:spLocks noChangeShapeType="1"/>
          </p:cNvSpPr>
          <p:nvPr/>
        </p:nvSpPr>
        <p:spPr bwMode="auto">
          <a:xfrm>
            <a:off x="5303838" y="3252788"/>
            <a:ext cx="1587" cy="457200"/>
          </a:xfrm>
          <a:prstGeom prst="line">
            <a:avLst/>
          </a:prstGeom>
          <a:noFill/>
          <a:ln w="38100">
            <a:solidFill>
              <a:schemeClr val="tx2"/>
            </a:solidFill>
            <a:round/>
            <a:headEnd/>
            <a:tailEnd/>
          </a:ln>
        </p:spPr>
        <p:txBody>
          <a:bodyPr wrap="none" anchor="ctr"/>
          <a:lstStyle/>
          <a:p>
            <a:endParaRPr lang="zh-CN" altLang="en-US"/>
          </a:p>
        </p:txBody>
      </p:sp>
      <p:sp>
        <p:nvSpPr>
          <p:cNvPr id="130096" name="Rectangle 48" descr="羊皮纸"/>
          <p:cNvSpPr>
            <a:spLocks noChangeArrowheads="1"/>
          </p:cNvSpPr>
          <p:nvPr/>
        </p:nvSpPr>
        <p:spPr bwMode="auto">
          <a:xfrm>
            <a:off x="5684838" y="2414588"/>
            <a:ext cx="12954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097" name="Line 49"/>
          <p:cNvSpPr>
            <a:spLocks noChangeShapeType="1"/>
          </p:cNvSpPr>
          <p:nvPr/>
        </p:nvSpPr>
        <p:spPr bwMode="auto">
          <a:xfrm>
            <a:off x="6369050" y="24145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098" name="Line 50"/>
          <p:cNvSpPr>
            <a:spLocks noChangeShapeType="1"/>
          </p:cNvSpPr>
          <p:nvPr/>
        </p:nvSpPr>
        <p:spPr bwMode="auto">
          <a:xfrm>
            <a:off x="6675438" y="2414588"/>
            <a:ext cx="1587" cy="457200"/>
          </a:xfrm>
          <a:prstGeom prst="line">
            <a:avLst/>
          </a:prstGeom>
          <a:noFill/>
          <a:ln w="38100">
            <a:solidFill>
              <a:schemeClr val="tx2"/>
            </a:solidFill>
            <a:round/>
            <a:headEnd/>
            <a:tailEnd/>
          </a:ln>
        </p:spPr>
        <p:txBody>
          <a:bodyPr wrap="none" anchor="ctr"/>
          <a:lstStyle/>
          <a:p>
            <a:endParaRPr lang="zh-CN" altLang="en-US"/>
          </a:p>
        </p:txBody>
      </p:sp>
      <p:sp>
        <p:nvSpPr>
          <p:cNvPr id="130099" name="Line 51"/>
          <p:cNvSpPr>
            <a:spLocks noChangeShapeType="1"/>
          </p:cNvSpPr>
          <p:nvPr/>
        </p:nvSpPr>
        <p:spPr bwMode="auto">
          <a:xfrm>
            <a:off x="5988050" y="24145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100" name="Rectangle 52" descr="羊皮纸"/>
          <p:cNvSpPr>
            <a:spLocks noChangeArrowheads="1"/>
          </p:cNvSpPr>
          <p:nvPr/>
        </p:nvSpPr>
        <p:spPr bwMode="auto">
          <a:xfrm>
            <a:off x="6142038" y="1576388"/>
            <a:ext cx="1295400" cy="457200"/>
          </a:xfrm>
          <a:prstGeom prst="rect">
            <a:avLst/>
          </a:prstGeom>
          <a:blipFill dpi="0" rotWithShape="0">
            <a:blip r:embed="rId2" cstate="print"/>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130101" name="Line 53"/>
          <p:cNvSpPr>
            <a:spLocks noChangeShapeType="1"/>
          </p:cNvSpPr>
          <p:nvPr/>
        </p:nvSpPr>
        <p:spPr bwMode="auto">
          <a:xfrm>
            <a:off x="6826250" y="15763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102" name="Line 54"/>
          <p:cNvSpPr>
            <a:spLocks noChangeShapeType="1"/>
          </p:cNvSpPr>
          <p:nvPr/>
        </p:nvSpPr>
        <p:spPr bwMode="auto">
          <a:xfrm>
            <a:off x="7132638" y="1576388"/>
            <a:ext cx="1587" cy="457200"/>
          </a:xfrm>
          <a:prstGeom prst="line">
            <a:avLst/>
          </a:prstGeom>
          <a:noFill/>
          <a:ln w="38100">
            <a:solidFill>
              <a:schemeClr val="tx2"/>
            </a:solidFill>
            <a:round/>
            <a:headEnd/>
            <a:tailEnd/>
          </a:ln>
        </p:spPr>
        <p:txBody>
          <a:bodyPr wrap="none" anchor="ctr"/>
          <a:lstStyle/>
          <a:p>
            <a:endParaRPr lang="zh-CN" altLang="en-US"/>
          </a:p>
        </p:txBody>
      </p:sp>
      <p:sp>
        <p:nvSpPr>
          <p:cNvPr id="130103" name="Line 55"/>
          <p:cNvSpPr>
            <a:spLocks noChangeShapeType="1"/>
          </p:cNvSpPr>
          <p:nvPr/>
        </p:nvSpPr>
        <p:spPr bwMode="auto">
          <a:xfrm>
            <a:off x="6445250" y="1576388"/>
            <a:ext cx="1588" cy="457200"/>
          </a:xfrm>
          <a:prstGeom prst="line">
            <a:avLst/>
          </a:prstGeom>
          <a:noFill/>
          <a:ln w="38100">
            <a:solidFill>
              <a:schemeClr val="tx2"/>
            </a:solidFill>
            <a:round/>
            <a:headEnd/>
            <a:tailEnd/>
          </a:ln>
        </p:spPr>
        <p:txBody>
          <a:bodyPr wrap="none" anchor="ctr"/>
          <a:lstStyle/>
          <a:p>
            <a:endParaRPr lang="zh-CN" altLang="en-US"/>
          </a:p>
        </p:txBody>
      </p:sp>
      <p:sp>
        <p:nvSpPr>
          <p:cNvPr id="130104" name="Line 56"/>
          <p:cNvSpPr>
            <a:spLocks noChangeShapeType="1"/>
          </p:cNvSpPr>
          <p:nvPr/>
        </p:nvSpPr>
        <p:spPr bwMode="auto">
          <a:xfrm flipH="1">
            <a:off x="3398838" y="1804988"/>
            <a:ext cx="3048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05" name="Line 57"/>
          <p:cNvSpPr>
            <a:spLocks noChangeShapeType="1"/>
          </p:cNvSpPr>
          <p:nvPr/>
        </p:nvSpPr>
        <p:spPr bwMode="auto">
          <a:xfrm flipH="1">
            <a:off x="2865438" y="2643188"/>
            <a:ext cx="3048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06" name="Line 58"/>
          <p:cNvSpPr>
            <a:spLocks noChangeShapeType="1"/>
          </p:cNvSpPr>
          <p:nvPr/>
        </p:nvSpPr>
        <p:spPr bwMode="auto">
          <a:xfrm flipH="1">
            <a:off x="3398838" y="3481388"/>
            <a:ext cx="3048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07" name="Line 59"/>
          <p:cNvSpPr>
            <a:spLocks noChangeShapeType="1"/>
          </p:cNvSpPr>
          <p:nvPr/>
        </p:nvSpPr>
        <p:spPr bwMode="auto">
          <a:xfrm flipH="1">
            <a:off x="5989638" y="1804988"/>
            <a:ext cx="3048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08" name="Line 60"/>
          <p:cNvSpPr>
            <a:spLocks noChangeShapeType="1"/>
          </p:cNvSpPr>
          <p:nvPr/>
        </p:nvSpPr>
        <p:spPr bwMode="auto">
          <a:xfrm flipH="1">
            <a:off x="5532438" y="2643188"/>
            <a:ext cx="3048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09" name="Line 61"/>
          <p:cNvSpPr>
            <a:spLocks noChangeShapeType="1"/>
          </p:cNvSpPr>
          <p:nvPr/>
        </p:nvSpPr>
        <p:spPr bwMode="auto">
          <a:xfrm flipH="1">
            <a:off x="6294438" y="3481388"/>
            <a:ext cx="3048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10" name="Line 62"/>
          <p:cNvSpPr>
            <a:spLocks noChangeShapeType="1"/>
          </p:cNvSpPr>
          <p:nvPr/>
        </p:nvSpPr>
        <p:spPr bwMode="auto">
          <a:xfrm>
            <a:off x="6827838" y="2643188"/>
            <a:ext cx="6096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11" name="Line 63"/>
          <p:cNvSpPr>
            <a:spLocks noChangeShapeType="1"/>
          </p:cNvSpPr>
          <p:nvPr/>
        </p:nvSpPr>
        <p:spPr bwMode="auto">
          <a:xfrm>
            <a:off x="7589838" y="3481388"/>
            <a:ext cx="4572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12" name="Line 64"/>
          <p:cNvSpPr>
            <a:spLocks noChangeShapeType="1"/>
          </p:cNvSpPr>
          <p:nvPr/>
        </p:nvSpPr>
        <p:spPr bwMode="auto">
          <a:xfrm>
            <a:off x="3856038" y="2643188"/>
            <a:ext cx="2286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13" name="Line 65"/>
          <p:cNvSpPr>
            <a:spLocks noChangeShapeType="1"/>
          </p:cNvSpPr>
          <p:nvPr/>
        </p:nvSpPr>
        <p:spPr bwMode="auto">
          <a:xfrm>
            <a:off x="4389438" y="3481388"/>
            <a:ext cx="2286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30114" name="Line 66"/>
          <p:cNvSpPr>
            <a:spLocks noChangeShapeType="1"/>
          </p:cNvSpPr>
          <p:nvPr/>
        </p:nvSpPr>
        <p:spPr bwMode="auto">
          <a:xfrm>
            <a:off x="6675438" y="2871788"/>
            <a:ext cx="609600" cy="609600"/>
          </a:xfrm>
          <a:prstGeom prst="line">
            <a:avLst/>
          </a:prstGeom>
          <a:noFill/>
          <a:ln w="38100">
            <a:solidFill>
              <a:srgbClr val="009900"/>
            </a:solidFill>
            <a:round/>
            <a:headEnd type="triangle" w="sm" len="lg"/>
            <a:tailEnd type="none" w="sm" len="lg"/>
          </a:ln>
        </p:spPr>
        <p:txBody>
          <a:bodyPr wrap="none" anchor="ctr"/>
          <a:lstStyle/>
          <a:p>
            <a:endParaRPr lang="zh-CN" altLang="en-US"/>
          </a:p>
        </p:txBody>
      </p:sp>
      <p:sp>
        <p:nvSpPr>
          <p:cNvPr id="130115" name="Line 67"/>
          <p:cNvSpPr>
            <a:spLocks noChangeShapeType="1"/>
          </p:cNvSpPr>
          <p:nvPr/>
        </p:nvSpPr>
        <p:spPr bwMode="auto">
          <a:xfrm>
            <a:off x="7285038" y="3709988"/>
            <a:ext cx="533400" cy="609600"/>
          </a:xfrm>
          <a:prstGeom prst="line">
            <a:avLst/>
          </a:prstGeom>
          <a:noFill/>
          <a:ln w="38100">
            <a:solidFill>
              <a:srgbClr val="009900"/>
            </a:solidFill>
            <a:round/>
            <a:headEnd type="triangle" w="sm" len="lg"/>
            <a:tailEnd type="none" w="sm" len="lg"/>
          </a:ln>
        </p:spPr>
        <p:txBody>
          <a:bodyPr wrap="none" anchor="ctr"/>
          <a:lstStyle/>
          <a:p>
            <a:endParaRPr lang="zh-CN" altLang="en-US"/>
          </a:p>
        </p:txBody>
      </p:sp>
      <p:sp>
        <p:nvSpPr>
          <p:cNvPr id="130116" name="Line 68"/>
          <p:cNvSpPr>
            <a:spLocks noChangeShapeType="1"/>
          </p:cNvSpPr>
          <p:nvPr/>
        </p:nvSpPr>
        <p:spPr bwMode="auto">
          <a:xfrm flipH="1">
            <a:off x="6523038" y="2033588"/>
            <a:ext cx="304800" cy="609600"/>
          </a:xfrm>
          <a:prstGeom prst="line">
            <a:avLst/>
          </a:prstGeom>
          <a:noFill/>
          <a:ln w="38100">
            <a:solidFill>
              <a:srgbClr val="009900"/>
            </a:solidFill>
            <a:round/>
            <a:headEnd type="triangle" w="sm" len="lg"/>
            <a:tailEnd type="none" w="sm" len="lg"/>
          </a:ln>
        </p:spPr>
        <p:txBody>
          <a:bodyPr wrap="none" anchor="ctr"/>
          <a:lstStyle/>
          <a:p>
            <a:endParaRPr lang="zh-CN" altLang="en-US"/>
          </a:p>
        </p:txBody>
      </p:sp>
      <p:sp>
        <p:nvSpPr>
          <p:cNvPr id="130117" name="Line 69"/>
          <p:cNvSpPr>
            <a:spLocks noChangeShapeType="1"/>
          </p:cNvSpPr>
          <p:nvPr/>
        </p:nvSpPr>
        <p:spPr bwMode="auto">
          <a:xfrm flipH="1">
            <a:off x="6370638" y="3709988"/>
            <a:ext cx="304800" cy="609600"/>
          </a:xfrm>
          <a:prstGeom prst="line">
            <a:avLst/>
          </a:prstGeom>
          <a:noFill/>
          <a:ln w="38100">
            <a:solidFill>
              <a:srgbClr val="009900"/>
            </a:solidFill>
            <a:round/>
            <a:headEnd type="triangle" w="sm" len="lg"/>
            <a:tailEnd type="none" w="sm" len="lg"/>
          </a:ln>
        </p:spPr>
        <p:txBody>
          <a:bodyPr wrap="none" anchor="ctr"/>
          <a:lstStyle/>
          <a:p>
            <a:endParaRPr lang="zh-CN" altLang="en-US"/>
          </a:p>
        </p:txBody>
      </p:sp>
      <p:sp>
        <p:nvSpPr>
          <p:cNvPr id="130118" name="Line 70"/>
          <p:cNvSpPr>
            <a:spLocks noChangeShapeType="1"/>
          </p:cNvSpPr>
          <p:nvPr/>
        </p:nvSpPr>
        <p:spPr bwMode="auto">
          <a:xfrm flipH="1">
            <a:off x="5837238" y="2871788"/>
            <a:ext cx="381000" cy="609600"/>
          </a:xfrm>
          <a:prstGeom prst="line">
            <a:avLst/>
          </a:prstGeom>
          <a:noFill/>
          <a:ln w="38100">
            <a:solidFill>
              <a:srgbClr val="009900"/>
            </a:solidFill>
            <a:round/>
            <a:headEnd type="triangle" w="sm" len="lg"/>
            <a:tailEnd type="none" w="sm" len="lg"/>
          </a:ln>
        </p:spPr>
        <p:txBody>
          <a:bodyPr wrap="none" anchor="ctr"/>
          <a:lstStyle/>
          <a:p>
            <a:endParaRPr lang="zh-CN" altLang="en-US"/>
          </a:p>
        </p:txBody>
      </p:sp>
      <p:sp>
        <p:nvSpPr>
          <p:cNvPr id="130119" name="Text Box 71"/>
          <p:cNvSpPr txBox="1">
            <a:spLocks noChangeArrowheads="1"/>
          </p:cNvSpPr>
          <p:nvPr/>
        </p:nvSpPr>
        <p:spPr bwMode="auto">
          <a:xfrm>
            <a:off x="4160838" y="1500188"/>
            <a:ext cx="398462"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0" name="Text Box 72"/>
          <p:cNvSpPr txBox="1">
            <a:spLocks noChangeArrowheads="1"/>
          </p:cNvSpPr>
          <p:nvPr/>
        </p:nvSpPr>
        <p:spPr bwMode="auto">
          <a:xfrm>
            <a:off x="2332038" y="31908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1" name="Text Box 73"/>
          <p:cNvSpPr txBox="1">
            <a:spLocks noChangeArrowheads="1"/>
          </p:cNvSpPr>
          <p:nvPr/>
        </p:nvSpPr>
        <p:spPr bwMode="auto">
          <a:xfrm>
            <a:off x="3017838" y="3176588"/>
            <a:ext cx="398462"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2" name="Text Box 74"/>
          <p:cNvSpPr txBox="1">
            <a:spLocks noChangeArrowheads="1"/>
          </p:cNvSpPr>
          <p:nvPr/>
        </p:nvSpPr>
        <p:spPr bwMode="auto">
          <a:xfrm>
            <a:off x="2865438" y="40290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3" name="Text Box 75"/>
          <p:cNvSpPr txBox="1">
            <a:spLocks noChangeArrowheads="1"/>
          </p:cNvSpPr>
          <p:nvPr/>
        </p:nvSpPr>
        <p:spPr bwMode="auto">
          <a:xfrm>
            <a:off x="3551238" y="40290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4" name="Text Box 76"/>
          <p:cNvSpPr txBox="1">
            <a:spLocks noChangeArrowheads="1"/>
          </p:cNvSpPr>
          <p:nvPr/>
        </p:nvSpPr>
        <p:spPr bwMode="auto">
          <a:xfrm>
            <a:off x="4008438" y="40290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5" name="Text Box 77"/>
          <p:cNvSpPr txBox="1">
            <a:spLocks noChangeArrowheads="1"/>
          </p:cNvSpPr>
          <p:nvPr/>
        </p:nvSpPr>
        <p:spPr bwMode="auto">
          <a:xfrm>
            <a:off x="4694238" y="40290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6" name="Text Box 78"/>
          <p:cNvSpPr txBox="1">
            <a:spLocks noChangeArrowheads="1"/>
          </p:cNvSpPr>
          <p:nvPr/>
        </p:nvSpPr>
        <p:spPr bwMode="auto">
          <a:xfrm>
            <a:off x="5456238" y="40290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7" name="Text Box 79"/>
          <p:cNvSpPr txBox="1">
            <a:spLocks noChangeArrowheads="1"/>
          </p:cNvSpPr>
          <p:nvPr/>
        </p:nvSpPr>
        <p:spPr bwMode="auto">
          <a:xfrm>
            <a:off x="6446838" y="40290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8" name="Text Box 80"/>
          <p:cNvSpPr txBox="1">
            <a:spLocks noChangeArrowheads="1"/>
          </p:cNvSpPr>
          <p:nvPr/>
        </p:nvSpPr>
        <p:spPr bwMode="auto">
          <a:xfrm>
            <a:off x="6904038" y="40290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29" name="Text Box 81"/>
          <p:cNvSpPr txBox="1">
            <a:spLocks noChangeArrowheads="1"/>
          </p:cNvSpPr>
          <p:nvPr/>
        </p:nvSpPr>
        <p:spPr bwMode="auto">
          <a:xfrm>
            <a:off x="7894638" y="4029075"/>
            <a:ext cx="398462" cy="519113"/>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30" name="Text Box 82"/>
          <p:cNvSpPr txBox="1">
            <a:spLocks noChangeArrowheads="1"/>
          </p:cNvSpPr>
          <p:nvPr/>
        </p:nvSpPr>
        <p:spPr bwMode="auto">
          <a:xfrm>
            <a:off x="5913438" y="3176588"/>
            <a:ext cx="398462"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31" name="Text Box 83"/>
          <p:cNvSpPr txBox="1">
            <a:spLocks noChangeArrowheads="1"/>
          </p:cNvSpPr>
          <p:nvPr/>
        </p:nvSpPr>
        <p:spPr bwMode="auto">
          <a:xfrm>
            <a:off x="4922838" y="3176588"/>
            <a:ext cx="398462"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32" name="Text Box 84"/>
          <p:cNvSpPr txBox="1">
            <a:spLocks noChangeArrowheads="1"/>
          </p:cNvSpPr>
          <p:nvPr/>
        </p:nvSpPr>
        <p:spPr bwMode="auto">
          <a:xfrm>
            <a:off x="6751638" y="1500188"/>
            <a:ext cx="398462"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33" name="Text Box 85"/>
          <p:cNvSpPr txBox="1">
            <a:spLocks noChangeArrowheads="1"/>
          </p:cNvSpPr>
          <p:nvPr/>
        </p:nvSpPr>
        <p:spPr bwMode="auto">
          <a:xfrm>
            <a:off x="7056438" y="1500188"/>
            <a:ext cx="398462" cy="519112"/>
          </a:xfrm>
          <a:prstGeom prst="rect">
            <a:avLst/>
          </a:prstGeom>
          <a:noFill/>
          <a:ln w="38100">
            <a:noFill/>
            <a:miter lim="800000"/>
            <a:headEnd/>
            <a:tailEnd/>
          </a:ln>
        </p:spPr>
        <p:txBody>
          <a:bodyPr wrap="none" anchor="ctr">
            <a:spAutoFit/>
          </a:bodyPr>
          <a:lstStyle/>
          <a:p>
            <a:pPr algn="ctr"/>
            <a:r>
              <a:rPr lang="en-US" altLang="zh-CN" sz="2800" i="0">
                <a:solidFill>
                  <a:srgbClr val="009900"/>
                </a:solidFill>
                <a:sym typeface="Symbol" pitchFamily="18" charset="2"/>
              </a:rPr>
              <a:t></a:t>
            </a:r>
            <a:endParaRPr lang="en-US" altLang="zh-CN" b="0" i="0">
              <a:solidFill>
                <a:srgbClr val="009900"/>
              </a:solidFill>
            </a:endParaRPr>
          </a:p>
        </p:txBody>
      </p:sp>
      <p:sp>
        <p:nvSpPr>
          <p:cNvPr id="130134" name="Text Box 86"/>
          <p:cNvSpPr txBox="1">
            <a:spLocks noChangeArrowheads="1"/>
          </p:cNvSpPr>
          <p:nvPr/>
        </p:nvSpPr>
        <p:spPr bwMode="auto">
          <a:xfrm>
            <a:off x="1339850" y="1560513"/>
            <a:ext cx="477838"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A</a:t>
            </a:r>
            <a:endParaRPr lang="en-US" altLang="zh-CN" b="0" i="0"/>
          </a:p>
        </p:txBody>
      </p:sp>
      <p:sp>
        <p:nvSpPr>
          <p:cNvPr id="130135" name="Text Box 87"/>
          <p:cNvSpPr txBox="1">
            <a:spLocks noChangeArrowheads="1"/>
          </p:cNvSpPr>
          <p:nvPr/>
        </p:nvSpPr>
        <p:spPr bwMode="auto">
          <a:xfrm>
            <a:off x="3779838" y="1484313"/>
            <a:ext cx="477837"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A</a:t>
            </a:r>
            <a:endParaRPr lang="en-US" altLang="zh-CN" b="0" i="0"/>
          </a:p>
        </p:txBody>
      </p:sp>
      <p:sp>
        <p:nvSpPr>
          <p:cNvPr id="130136" name="Text Box 88"/>
          <p:cNvSpPr txBox="1">
            <a:spLocks noChangeArrowheads="1"/>
          </p:cNvSpPr>
          <p:nvPr/>
        </p:nvSpPr>
        <p:spPr bwMode="auto">
          <a:xfrm>
            <a:off x="6370638" y="1500188"/>
            <a:ext cx="477837"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A</a:t>
            </a:r>
            <a:endParaRPr lang="en-US" altLang="zh-CN" b="0" i="0"/>
          </a:p>
        </p:txBody>
      </p:sp>
      <p:sp>
        <p:nvSpPr>
          <p:cNvPr id="130137" name="Text Box 89"/>
          <p:cNvSpPr txBox="1">
            <a:spLocks noChangeArrowheads="1"/>
          </p:cNvSpPr>
          <p:nvPr/>
        </p:nvSpPr>
        <p:spPr bwMode="auto">
          <a:xfrm>
            <a:off x="1027113" y="2338388"/>
            <a:ext cx="455612"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B</a:t>
            </a:r>
            <a:endParaRPr lang="en-US" altLang="zh-CN" b="0" i="0"/>
          </a:p>
        </p:txBody>
      </p:sp>
      <p:sp>
        <p:nvSpPr>
          <p:cNvPr id="130138" name="Text Box 90"/>
          <p:cNvSpPr txBox="1">
            <a:spLocks noChangeArrowheads="1"/>
          </p:cNvSpPr>
          <p:nvPr/>
        </p:nvSpPr>
        <p:spPr bwMode="auto">
          <a:xfrm>
            <a:off x="3248025" y="2338388"/>
            <a:ext cx="455613"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B</a:t>
            </a:r>
            <a:endParaRPr lang="en-US" altLang="zh-CN" b="0" i="0"/>
          </a:p>
        </p:txBody>
      </p:sp>
      <p:sp>
        <p:nvSpPr>
          <p:cNvPr id="130139" name="Text Box 91"/>
          <p:cNvSpPr txBox="1">
            <a:spLocks noChangeArrowheads="1"/>
          </p:cNvSpPr>
          <p:nvPr/>
        </p:nvSpPr>
        <p:spPr bwMode="auto">
          <a:xfrm>
            <a:off x="5913438" y="2338388"/>
            <a:ext cx="455612"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B</a:t>
            </a:r>
            <a:endParaRPr lang="en-US" altLang="zh-CN" b="0" i="0"/>
          </a:p>
        </p:txBody>
      </p:sp>
      <p:sp>
        <p:nvSpPr>
          <p:cNvPr id="130140" name="Text Box 92"/>
          <p:cNvSpPr txBox="1">
            <a:spLocks noChangeArrowheads="1"/>
          </p:cNvSpPr>
          <p:nvPr/>
        </p:nvSpPr>
        <p:spPr bwMode="auto">
          <a:xfrm>
            <a:off x="5216525" y="3206750"/>
            <a:ext cx="477838"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C</a:t>
            </a:r>
            <a:endParaRPr lang="en-US" altLang="zh-CN" b="0" i="0"/>
          </a:p>
        </p:txBody>
      </p:sp>
      <p:sp>
        <p:nvSpPr>
          <p:cNvPr id="130141" name="Text Box 93"/>
          <p:cNvSpPr txBox="1">
            <a:spLocks noChangeArrowheads="1"/>
          </p:cNvSpPr>
          <p:nvPr/>
        </p:nvSpPr>
        <p:spPr bwMode="auto">
          <a:xfrm>
            <a:off x="2636838" y="3206750"/>
            <a:ext cx="477837"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C</a:t>
            </a:r>
            <a:endParaRPr lang="en-US" altLang="zh-CN" b="0" i="0"/>
          </a:p>
        </p:txBody>
      </p:sp>
      <p:sp>
        <p:nvSpPr>
          <p:cNvPr id="130142" name="Text Box 94"/>
          <p:cNvSpPr txBox="1">
            <a:spLocks noChangeArrowheads="1"/>
          </p:cNvSpPr>
          <p:nvPr/>
        </p:nvSpPr>
        <p:spPr bwMode="auto">
          <a:xfrm>
            <a:off x="655638" y="3206750"/>
            <a:ext cx="477837"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C</a:t>
            </a:r>
            <a:endParaRPr lang="en-US" altLang="zh-CN" b="0" i="0"/>
          </a:p>
        </p:txBody>
      </p:sp>
      <p:sp>
        <p:nvSpPr>
          <p:cNvPr id="130143" name="Text Box 95"/>
          <p:cNvSpPr txBox="1">
            <a:spLocks noChangeArrowheads="1"/>
          </p:cNvSpPr>
          <p:nvPr/>
        </p:nvSpPr>
        <p:spPr bwMode="auto">
          <a:xfrm>
            <a:off x="1397000" y="3206750"/>
            <a:ext cx="477838"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D</a:t>
            </a:r>
            <a:endParaRPr lang="en-US" altLang="zh-CN" b="0" i="0"/>
          </a:p>
        </p:txBody>
      </p:sp>
      <p:sp>
        <p:nvSpPr>
          <p:cNvPr id="130144" name="Text Box 96"/>
          <p:cNvSpPr txBox="1">
            <a:spLocks noChangeArrowheads="1"/>
          </p:cNvSpPr>
          <p:nvPr/>
        </p:nvSpPr>
        <p:spPr bwMode="auto">
          <a:xfrm>
            <a:off x="3779838" y="3176588"/>
            <a:ext cx="477837"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D</a:t>
            </a:r>
            <a:endParaRPr lang="en-US" altLang="zh-CN" b="0" i="0"/>
          </a:p>
        </p:txBody>
      </p:sp>
      <p:sp>
        <p:nvSpPr>
          <p:cNvPr id="130145" name="Text Box 97"/>
          <p:cNvSpPr txBox="1">
            <a:spLocks noChangeArrowheads="1"/>
          </p:cNvSpPr>
          <p:nvPr/>
        </p:nvSpPr>
        <p:spPr bwMode="auto">
          <a:xfrm>
            <a:off x="6675438" y="3176588"/>
            <a:ext cx="477837"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D</a:t>
            </a:r>
            <a:endParaRPr lang="en-US" altLang="zh-CN" b="0" i="0"/>
          </a:p>
        </p:txBody>
      </p:sp>
      <p:sp>
        <p:nvSpPr>
          <p:cNvPr id="130146" name="Text Box 98"/>
          <p:cNvSpPr txBox="1">
            <a:spLocks noChangeArrowheads="1"/>
          </p:cNvSpPr>
          <p:nvPr/>
        </p:nvSpPr>
        <p:spPr bwMode="auto">
          <a:xfrm>
            <a:off x="7231063" y="4044950"/>
            <a:ext cx="431800"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F</a:t>
            </a:r>
            <a:endParaRPr lang="en-US" altLang="zh-CN" b="0" i="0"/>
          </a:p>
        </p:txBody>
      </p:sp>
      <p:sp>
        <p:nvSpPr>
          <p:cNvPr id="130147" name="Text Box 99"/>
          <p:cNvSpPr txBox="1">
            <a:spLocks noChangeArrowheads="1"/>
          </p:cNvSpPr>
          <p:nvPr/>
        </p:nvSpPr>
        <p:spPr bwMode="auto">
          <a:xfrm>
            <a:off x="4338638" y="4044950"/>
            <a:ext cx="431800"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F</a:t>
            </a:r>
            <a:endParaRPr lang="en-US" altLang="zh-CN" b="0" i="0"/>
          </a:p>
        </p:txBody>
      </p:sp>
      <p:sp>
        <p:nvSpPr>
          <p:cNvPr id="130148" name="Text Box 100"/>
          <p:cNvSpPr txBox="1">
            <a:spLocks noChangeArrowheads="1"/>
          </p:cNvSpPr>
          <p:nvPr/>
        </p:nvSpPr>
        <p:spPr bwMode="auto">
          <a:xfrm>
            <a:off x="1824038" y="4044950"/>
            <a:ext cx="431800"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F</a:t>
            </a:r>
            <a:endParaRPr lang="en-US" altLang="zh-CN" b="0" i="0"/>
          </a:p>
        </p:txBody>
      </p:sp>
      <p:sp>
        <p:nvSpPr>
          <p:cNvPr id="130149" name="Text Box 101"/>
          <p:cNvSpPr txBox="1">
            <a:spLocks noChangeArrowheads="1"/>
          </p:cNvSpPr>
          <p:nvPr/>
        </p:nvSpPr>
        <p:spPr bwMode="auto">
          <a:xfrm>
            <a:off x="1050925" y="4044950"/>
            <a:ext cx="455613"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E</a:t>
            </a:r>
            <a:endParaRPr lang="en-US" altLang="zh-CN" b="0" i="0"/>
          </a:p>
        </p:txBody>
      </p:sp>
      <p:sp>
        <p:nvSpPr>
          <p:cNvPr id="130150" name="Text Box 102"/>
          <p:cNvSpPr txBox="1">
            <a:spLocks noChangeArrowheads="1"/>
          </p:cNvSpPr>
          <p:nvPr/>
        </p:nvSpPr>
        <p:spPr bwMode="auto">
          <a:xfrm>
            <a:off x="3170238" y="4044950"/>
            <a:ext cx="455612"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E</a:t>
            </a:r>
            <a:endParaRPr lang="en-US" altLang="zh-CN" b="0" i="0"/>
          </a:p>
        </p:txBody>
      </p:sp>
      <p:sp>
        <p:nvSpPr>
          <p:cNvPr id="130151" name="Text Box 103"/>
          <p:cNvSpPr txBox="1">
            <a:spLocks noChangeArrowheads="1"/>
          </p:cNvSpPr>
          <p:nvPr/>
        </p:nvSpPr>
        <p:spPr bwMode="auto">
          <a:xfrm>
            <a:off x="5761038" y="4044950"/>
            <a:ext cx="455612"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E</a:t>
            </a:r>
            <a:endParaRPr lang="en-US" altLang="zh-CN" b="0" i="0"/>
          </a:p>
        </p:txBody>
      </p:sp>
      <p:sp>
        <p:nvSpPr>
          <p:cNvPr id="130152" name="Line 104"/>
          <p:cNvSpPr>
            <a:spLocks noChangeShapeType="1"/>
          </p:cNvSpPr>
          <p:nvPr/>
        </p:nvSpPr>
        <p:spPr bwMode="auto">
          <a:xfrm flipH="1">
            <a:off x="1646238" y="1347788"/>
            <a:ext cx="228600" cy="30480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130153" name="Text Box 105"/>
          <p:cNvSpPr txBox="1">
            <a:spLocks noChangeArrowheads="1"/>
          </p:cNvSpPr>
          <p:nvPr/>
        </p:nvSpPr>
        <p:spPr bwMode="auto">
          <a:xfrm>
            <a:off x="1601788" y="814388"/>
            <a:ext cx="906462" cy="579437"/>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130154" name="Line 106"/>
          <p:cNvSpPr>
            <a:spLocks noChangeShapeType="1"/>
          </p:cNvSpPr>
          <p:nvPr/>
        </p:nvSpPr>
        <p:spPr bwMode="auto">
          <a:xfrm flipH="1">
            <a:off x="3984625" y="1271588"/>
            <a:ext cx="228600" cy="30480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130155" name="Text Box 107"/>
          <p:cNvSpPr txBox="1">
            <a:spLocks noChangeArrowheads="1"/>
          </p:cNvSpPr>
          <p:nvPr/>
        </p:nvSpPr>
        <p:spPr bwMode="auto">
          <a:xfrm>
            <a:off x="3940175" y="768350"/>
            <a:ext cx="906463"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130156" name="Line 108"/>
          <p:cNvSpPr>
            <a:spLocks noChangeShapeType="1"/>
          </p:cNvSpPr>
          <p:nvPr/>
        </p:nvSpPr>
        <p:spPr bwMode="auto">
          <a:xfrm flipH="1">
            <a:off x="6575425" y="1271588"/>
            <a:ext cx="228600" cy="30480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130157" name="Text Box 109"/>
          <p:cNvSpPr txBox="1">
            <a:spLocks noChangeArrowheads="1"/>
          </p:cNvSpPr>
          <p:nvPr/>
        </p:nvSpPr>
        <p:spPr bwMode="auto">
          <a:xfrm>
            <a:off x="6530975" y="768350"/>
            <a:ext cx="906463"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130158" name="Text Box 110"/>
          <p:cNvSpPr txBox="1">
            <a:spLocks noChangeArrowheads="1"/>
          </p:cNvSpPr>
          <p:nvPr/>
        </p:nvSpPr>
        <p:spPr bwMode="auto">
          <a:xfrm>
            <a:off x="971550" y="4724400"/>
            <a:ext cx="1439863" cy="579438"/>
          </a:xfrm>
          <a:prstGeom prst="rect">
            <a:avLst/>
          </a:prstGeom>
          <a:noFill/>
          <a:ln w="38100">
            <a:noFill/>
            <a:miter lim="800000"/>
            <a:headEnd/>
            <a:tailEnd/>
          </a:ln>
        </p:spPr>
        <p:txBody>
          <a:bodyPr anchor="ctr">
            <a:spAutoFit/>
          </a:bodyPr>
          <a:lstStyle/>
          <a:p>
            <a:r>
              <a:rPr lang="zh-CN" altLang="en-US" sz="3200" i="0">
                <a:solidFill>
                  <a:srgbClr val="CC3300"/>
                </a:solidFill>
                <a:latin typeface="隶书" pitchFamily="49" charset="-122"/>
                <a:ea typeface="隶书" pitchFamily="49" charset="-122"/>
              </a:rPr>
              <a:t>二叉树</a:t>
            </a:r>
          </a:p>
        </p:txBody>
      </p:sp>
      <p:sp>
        <p:nvSpPr>
          <p:cNvPr id="130159" name="Text Box 111"/>
          <p:cNvSpPr txBox="1">
            <a:spLocks noChangeArrowheads="1"/>
          </p:cNvSpPr>
          <p:nvPr/>
        </p:nvSpPr>
        <p:spPr bwMode="auto">
          <a:xfrm>
            <a:off x="3071813" y="4714875"/>
            <a:ext cx="1944687" cy="579438"/>
          </a:xfrm>
          <a:prstGeom prst="rect">
            <a:avLst/>
          </a:prstGeom>
          <a:noFill/>
          <a:ln w="38100">
            <a:noFill/>
            <a:miter lim="800000"/>
            <a:headEnd/>
            <a:tailEnd/>
          </a:ln>
        </p:spPr>
        <p:txBody>
          <a:bodyPr anchor="ctr">
            <a:spAutoFit/>
          </a:bodyPr>
          <a:lstStyle/>
          <a:p>
            <a:r>
              <a:rPr lang="zh-CN" altLang="en-US" sz="3200" i="0">
                <a:solidFill>
                  <a:srgbClr val="CC3300"/>
                </a:solidFill>
                <a:latin typeface="隶书" pitchFamily="49" charset="-122"/>
                <a:ea typeface="隶书" pitchFamily="49" charset="-122"/>
              </a:rPr>
              <a:t>二叉链表</a:t>
            </a:r>
          </a:p>
        </p:txBody>
      </p:sp>
      <p:sp>
        <p:nvSpPr>
          <p:cNvPr id="130160" name="Text Box 112"/>
          <p:cNvSpPr txBox="1">
            <a:spLocks noChangeArrowheads="1"/>
          </p:cNvSpPr>
          <p:nvPr/>
        </p:nvSpPr>
        <p:spPr bwMode="auto">
          <a:xfrm>
            <a:off x="6084888" y="4724400"/>
            <a:ext cx="1943100" cy="579438"/>
          </a:xfrm>
          <a:prstGeom prst="rect">
            <a:avLst/>
          </a:prstGeom>
          <a:noFill/>
          <a:ln w="38100">
            <a:noFill/>
            <a:miter lim="800000"/>
            <a:headEnd/>
            <a:tailEnd/>
          </a:ln>
        </p:spPr>
        <p:txBody>
          <a:bodyPr anchor="ctr">
            <a:spAutoFit/>
          </a:bodyPr>
          <a:lstStyle/>
          <a:p>
            <a:r>
              <a:rPr lang="zh-CN" altLang="en-US" sz="3200" i="0">
                <a:solidFill>
                  <a:srgbClr val="CC3300"/>
                </a:solidFill>
                <a:latin typeface="隶书" pitchFamily="49" charset="-122"/>
                <a:ea typeface="隶书" pitchFamily="49" charset="-122"/>
              </a:rPr>
              <a:t>三叉链表</a:t>
            </a:r>
          </a:p>
        </p:txBody>
      </p:sp>
      <p:sp>
        <p:nvSpPr>
          <p:cNvPr id="111" name="灯片编号占位符 110"/>
          <p:cNvSpPr>
            <a:spLocks noGrp="1"/>
          </p:cNvSpPr>
          <p:nvPr>
            <p:ph type="sldNum" sz="quarter" idx="12"/>
          </p:nvPr>
        </p:nvSpPr>
        <p:spPr/>
        <p:txBody>
          <a:bodyPr/>
          <a:lstStyle/>
          <a:p>
            <a:pPr>
              <a:defRPr/>
            </a:pPr>
            <a:fld id="{FA13E0FF-AC54-4E23-B7ED-CE167D266037}" type="slidenum">
              <a:rPr lang="en-US" altLang="zh-CN" smtClean="0"/>
              <a:pPr>
                <a:defRPr/>
              </a:pPr>
              <a:t>91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61"/>
                                        </p:tgtEl>
                                        <p:attrNameLst>
                                          <p:attrName>style.visibility</p:attrName>
                                        </p:attrNameLst>
                                      </p:cBhvr>
                                      <p:to>
                                        <p:strVal val="visible"/>
                                      </p:to>
                                    </p:set>
                                    <p:anim calcmode="lin" valueType="num">
                                      <p:cBhvr additive="base">
                                        <p:cTn id="7" dur="500" fill="hold"/>
                                        <p:tgtEl>
                                          <p:spTgt spid="130061"/>
                                        </p:tgtEl>
                                        <p:attrNameLst>
                                          <p:attrName>ppt_x</p:attrName>
                                        </p:attrNameLst>
                                      </p:cBhvr>
                                      <p:tavLst>
                                        <p:tav tm="0">
                                          <p:val>
                                            <p:strVal val="#ppt_x"/>
                                          </p:val>
                                        </p:tav>
                                        <p:tav tm="100000">
                                          <p:val>
                                            <p:strVal val="#ppt_x"/>
                                          </p:val>
                                        </p:tav>
                                      </p:tavLst>
                                    </p:anim>
                                    <p:anim calcmode="lin" valueType="num">
                                      <p:cBhvr additive="base">
                                        <p:cTn id="8" dur="500" fill="hold"/>
                                        <p:tgtEl>
                                          <p:spTgt spid="1300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0060"/>
                                        </p:tgtEl>
                                        <p:attrNameLst>
                                          <p:attrName>style.visibility</p:attrName>
                                        </p:attrNameLst>
                                      </p:cBhvr>
                                      <p:to>
                                        <p:strVal val="visible"/>
                                      </p:to>
                                    </p:set>
                                    <p:anim calcmode="lin" valueType="num">
                                      <p:cBhvr additive="base">
                                        <p:cTn id="11" dur="500" fill="hold"/>
                                        <p:tgtEl>
                                          <p:spTgt spid="130060"/>
                                        </p:tgtEl>
                                        <p:attrNameLst>
                                          <p:attrName>ppt_x</p:attrName>
                                        </p:attrNameLst>
                                      </p:cBhvr>
                                      <p:tavLst>
                                        <p:tav tm="0">
                                          <p:val>
                                            <p:strVal val="#ppt_x"/>
                                          </p:val>
                                        </p:tav>
                                        <p:tav tm="100000">
                                          <p:val>
                                            <p:strVal val="#ppt_x"/>
                                          </p:val>
                                        </p:tav>
                                      </p:tavLst>
                                    </p:anim>
                                    <p:anim calcmode="lin" valueType="num">
                                      <p:cBhvr additive="base">
                                        <p:cTn id="12" dur="500" fill="hold"/>
                                        <p:tgtEl>
                                          <p:spTgt spid="1300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0059"/>
                                        </p:tgtEl>
                                        <p:attrNameLst>
                                          <p:attrName>style.visibility</p:attrName>
                                        </p:attrNameLst>
                                      </p:cBhvr>
                                      <p:to>
                                        <p:strVal val="visible"/>
                                      </p:to>
                                    </p:set>
                                    <p:anim calcmode="lin" valueType="num">
                                      <p:cBhvr additive="base">
                                        <p:cTn id="15" dur="500" fill="hold"/>
                                        <p:tgtEl>
                                          <p:spTgt spid="130059"/>
                                        </p:tgtEl>
                                        <p:attrNameLst>
                                          <p:attrName>ppt_x</p:attrName>
                                        </p:attrNameLst>
                                      </p:cBhvr>
                                      <p:tavLst>
                                        <p:tav tm="0">
                                          <p:val>
                                            <p:strVal val="#ppt_x"/>
                                          </p:val>
                                        </p:tav>
                                        <p:tav tm="100000">
                                          <p:val>
                                            <p:strVal val="#ppt_x"/>
                                          </p:val>
                                        </p:tav>
                                      </p:tavLst>
                                    </p:anim>
                                    <p:anim calcmode="lin" valueType="num">
                                      <p:cBhvr additive="base">
                                        <p:cTn id="16" dur="500" fill="hold"/>
                                        <p:tgtEl>
                                          <p:spTgt spid="1300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0052"/>
                                        </p:tgtEl>
                                        <p:attrNameLst>
                                          <p:attrName>style.visibility</p:attrName>
                                        </p:attrNameLst>
                                      </p:cBhvr>
                                      <p:to>
                                        <p:strVal val="visible"/>
                                      </p:to>
                                    </p:set>
                                    <p:anim calcmode="lin" valueType="num">
                                      <p:cBhvr additive="base">
                                        <p:cTn id="19" dur="500" fill="hold"/>
                                        <p:tgtEl>
                                          <p:spTgt spid="130052"/>
                                        </p:tgtEl>
                                        <p:attrNameLst>
                                          <p:attrName>ppt_x</p:attrName>
                                        </p:attrNameLst>
                                      </p:cBhvr>
                                      <p:tavLst>
                                        <p:tav tm="0">
                                          <p:val>
                                            <p:strVal val="#ppt_x"/>
                                          </p:val>
                                        </p:tav>
                                        <p:tav tm="100000">
                                          <p:val>
                                            <p:strVal val="#ppt_x"/>
                                          </p:val>
                                        </p:tav>
                                      </p:tavLst>
                                    </p:anim>
                                    <p:anim calcmode="lin" valueType="num">
                                      <p:cBhvr additive="base">
                                        <p:cTn id="20" dur="500" fill="hold"/>
                                        <p:tgtEl>
                                          <p:spTgt spid="1300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0053"/>
                                        </p:tgtEl>
                                        <p:attrNameLst>
                                          <p:attrName>style.visibility</p:attrName>
                                        </p:attrNameLst>
                                      </p:cBhvr>
                                      <p:to>
                                        <p:strVal val="visible"/>
                                      </p:to>
                                    </p:set>
                                    <p:anim calcmode="lin" valueType="num">
                                      <p:cBhvr additive="base">
                                        <p:cTn id="23" dur="500" fill="hold"/>
                                        <p:tgtEl>
                                          <p:spTgt spid="130053"/>
                                        </p:tgtEl>
                                        <p:attrNameLst>
                                          <p:attrName>ppt_x</p:attrName>
                                        </p:attrNameLst>
                                      </p:cBhvr>
                                      <p:tavLst>
                                        <p:tav tm="0">
                                          <p:val>
                                            <p:strVal val="#ppt_x"/>
                                          </p:val>
                                        </p:tav>
                                        <p:tav tm="100000">
                                          <p:val>
                                            <p:strVal val="#ppt_x"/>
                                          </p:val>
                                        </p:tav>
                                      </p:tavLst>
                                    </p:anim>
                                    <p:anim calcmode="lin" valueType="num">
                                      <p:cBhvr additive="base">
                                        <p:cTn id="24" dur="500" fill="hold"/>
                                        <p:tgtEl>
                                          <p:spTgt spid="1300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0054"/>
                                        </p:tgtEl>
                                        <p:attrNameLst>
                                          <p:attrName>style.visibility</p:attrName>
                                        </p:attrNameLst>
                                      </p:cBhvr>
                                      <p:to>
                                        <p:strVal val="visible"/>
                                      </p:to>
                                    </p:set>
                                    <p:anim calcmode="lin" valueType="num">
                                      <p:cBhvr additive="base">
                                        <p:cTn id="27" dur="500" fill="hold"/>
                                        <p:tgtEl>
                                          <p:spTgt spid="130054"/>
                                        </p:tgtEl>
                                        <p:attrNameLst>
                                          <p:attrName>ppt_x</p:attrName>
                                        </p:attrNameLst>
                                      </p:cBhvr>
                                      <p:tavLst>
                                        <p:tav tm="0">
                                          <p:val>
                                            <p:strVal val="#ppt_x"/>
                                          </p:val>
                                        </p:tav>
                                        <p:tav tm="100000">
                                          <p:val>
                                            <p:strVal val="#ppt_x"/>
                                          </p:val>
                                        </p:tav>
                                      </p:tavLst>
                                    </p:anim>
                                    <p:anim calcmode="lin" valueType="num">
                                      <p:cBhvr additive="base">
                                        <p:cTn id="28" dur="500" fill="hold"/>
                                        <p:tgtEl>
                                          <p:spTgt spid="13005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0055"/>
                                        </p:tgtEl>
                                        <p:attrNameLst>
                                          <p:attrName>style.visibility</p:attrName>
                                        </p:attrNameLst>
                                      </p:cBhvr>
                                      <p:to>
                                        <p:strVal val="visible"/>
                                      </p:to>
                                    </p:set>
                                    <p:anim calcmode="lin" valueType="num">
                                      <p:cBhvr additive="base">
                                        <p:cTn id="31" dur="500" fill="hold"/>
                                        <p:tgtEl>
                                          <p:spTgt spid="130055"/>
                                        </p:tgtEl>
                                        <p:attrNameLst>
                                          <p:attrName>ppt_x</p:attrName>
                                        </p:attrNameLst>
                                      </p:cBhvr>
                                      <p:tavLst>
                                        <p:tav tm="0">
                                          <p:val>
                                            <p:strVal val="#ppt_x"/>
                                          </p:val>
                                        </p:tav>
                                        <p:tav tm="100000">
                                          <p:val>
                                            <p:strVal val="#ppt_x"/>
                                          </p:val>
                                        </p:tav>
                                      </p:tavLst>
                                    </p:anim>
                                    <p:anim calcmode="lin" valueType="num">
                                      <p:cBhvr additive="base">
                                        <p:cTn id="32" dur="500" fill="hold"/>
                                        <p:tgtEl>
                                          <p:spTgt spid="13005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0056"/>
                                        </p:tgtEl>
                                        <p:attrNameLst>
                                          <p:attrName>style.visibility</p:attrName>
                                        </p:attrNameLst>
                                      </p:cBhvr>
                                      <p:to>
                                        <p:strVal val="visible"/>
                                      </p:to>
                                    </p:set>
                                    <p:anim calcmode="lin" valueType="num">
                                      <p:cBhvr additive="base">
                                        <p:cTn id="35" dur="500" fill="hold"/>
                                        <p:tgtEl>
                                          <p:spTgt spid="130056"/>
                                        </p:tgtEl>
                                        <p:attrNameLst>
                                          <p:attrName>ppt_x</p:attrName>
                                        </p:attrNameLst>
                                      </p:cBhvr>
                                      <p:tavLst>
                                        <p:tav tm="0">
                                          <p:val>
                                            <p:strVal val="#ppt_x"/>
                                          </p:val>
                                        </p:tav>
                                        <p:tav tm="100000">
                                          <p:val>
                                            <p:strVal val="#ppt_x"/>
                                          </p:val>
                                        </p:tav>
                                      </p:tavLst>
                                    </p:anim>
                                    <p:anim calcmode="lin" valueType="num">
                                      <p:cBhvr additive="base">
                                        <p:cTn id="36" dur="500" fill="hold"/>
                                        <p:tgtEl>
                                          <p:spTgt spid="13005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0058"/>
                                        </p:tgtEl>
                                        <p:attrNameLst>
                                          <p:attrName>style.visibility</p:attrName>
                                        </p:attrNameLst>
                                      </p:cBhvr>
                                      <p:to>
                                        <p:strVal val="visible"/>
                                      </p:to>
                                    </p:set>
                                    <p:anim calcmode="lin" valueType="num">
                                      <p:cBhvr additive="base">
                                        <p:cTn id="39" dur="500" fill="hold"/>
                                        <p:tgtEl>
                                          <p:spTgt spid="130058"/>
                                        </p:tgtEl>
                                        <p:attrNameLst>
                                          <p:attrName>ppt_x</p:attrName>
                                        </p:attrNameLst>
                                      </p:cBhvr>
                                      <p:tavLst>
                                        <p:tav tm="0">
                                          <p:val>
                                            <p:strVal val="#ppt_x"/>
                                          </p:val>
                                        </p:tav>
                                        <p:tav tm="100000">
                                          <p:val>
                                            <p:strVal val="#ppt_x"/>
                                          </p:val>
                                        </p:tav>
                                      </p:tavLst>
                                    </p:anim>
                                    <p:anim calcmode="lin" valueType="num">
                                      <p:cBhvr additive="base">
                                        <p:cTn id="40" dur="500" fill="hold"/>
                                        <p:tgtEl>
                                          <p:spTgt spid="13005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0134"/>
                                        </p:tgtEl>
                                        <p:attrNameLst>
                                          <p:attrName>style.visibility</p:attrName>
                                        </p:attrNameLst>
                                      </p:cBhvr>
                                      <p:to>
                                        <p:strVal val="visible"/>
                                      </p:to>
                                    </p:set>
                                    <p:anim calcmode="lin" valueType="num">
                                      <p:cBhvr additive="base">
                                        <p:cTn id="43" dur="500" fill="hold"/>
                                        <p:tgtEl>
                                          <p:spTgt spid="130134"/>
                                        </p:tgtEl>
                                        <p:attrNameLst>
                                          <p:attrName>ppt_x</p:attrName>
                                        </p:attrNameLst>
                                      </p:cBhvr>
                                      <p:tavLst>
                                        <p:tav tm="0">
                                          <p:val>
                                            <p:strVal val="#ppt_x"/>
                                          </p:val>
                                        </p:tav>
                                        <p:tav tm="100000">
                                          <p:val>
                                            <p:strVal val="#ppt_x"/>
                                          </p:val>
                                        </p:tav>
                                      </p:tavLst>
                                    </p:anim>
                                    <p:anim calcmode="lin" valueType="num">
                                      <p:cBhvr additive="base">
                                        <p:cTn id="44" dur="500" fill="hold"/>
                                        <p:tgtEl>
                                          <p:spTgt spid="13013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0137"/>
                                        </p:tgtEl>
                                        <p:attrNameLst>
                                          <p:attrName>style.visibility</p:attrName>
                                        </p:attrNameLst>
                                      </p:cBhvr>
                                      <p:to>
                                        <p:strVal val="visible"/>
                                      </p:to>
                                    </p:set>
                                    <p:anim calcmode="lin" valueType="num">
                                      <p:cBhvr additive="base">
                                        <p:cTn id="47" dur="500" fill="hold"/>
                                        <p:tgtEl>
                                          <p:spTgt spid="130137"/>
                                        </p:tgtEl>
                                        <p:attrNameLst>
                                          <p:attrName>ppt_x</p:attrName>
                                        </p:attrNameLst>
                                      </p:cBhvr>
                                      <p:tavLst>
                                        <p:tav tm="0">
                                          <p:val>
                                            <p:strVal val="#ppt_x"/>
                                          </p:val>
                                        </p:tav>
                                        <p:tav tm="100000">
                                          <p:val>
                                            <p:strVal val="#ppt_x"/>
                                          </p:val>
                                        </p:tav>
                                      </p:tavLst>
                                    </p:anim>
                                    <p:anim calcmode="lin" valueType="num">
                                      <p:cBhvr additive="base">
                                        <p:cTn id="48" dur="500" fill="hold"/>
                                        <p:tgtEl>
                                          <p:spTgt spid="13013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0142"/>
                                        </p:tgtEl>
                                        <p:attrNameLst>
                                          <p:attrName>style.visibility</p:attrName>
                                        </p:attrNameLst>
                                      </p:cBhvr>
                                      <p:to>
                                        <p:strVal val="visible"/>
                                      </p:to>
                                    </p:set>
                                    <p:anim calcmode="lin" valueType="num">
                                      <p:cBhvr additive="base">
                                        <p:cTn id="51" dur="500" fill="hold"/>
                                        <p:tgtEl>
                                          <p:spTgt spid="130142"/>
                                        </p:tgtEl>
                                        <p:attrNameLst>
                                          <p:attrName>ppt_x</p:attrName>
                                        </p:attrNameLst>
                                      </p:cBhvr>
                                      <p:tavLst>
                                        <p:tav tm="0">
                                          <p:val>
                                            <p:strVal val="#ppt_x"/>
                                          </p:val>
                                        </p:tav>
                                        <p:tav tm="100000">
                                          <p:val>
                                            <p:strVal val="#ppt_x"/>
                                          </p:val>
                                        </p:tav>
                                      </p:tavLst>
                                    </p:anim>
                                    <p:anim calcmode="lin" valueType="num">
                                      <p:cBhvr additive="base">
                                        <p:cTn id="52" dur="500" fill="hold"/>
                                        <p:tgtEl>
                                          <p:spTgt spid="1301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0143"/>
                                        </p:tgtEl>
                                        <p:attrNameLst>
                                          <p:attrName>style.visibility</p:attrName>
                                        </p:attrNameLst>
                                      </p:cBhvr>
                                      <p:to>
                                        <p:strVal val="visible"/>
                                      </p:to>
                                    </p:set>
                                    <p:anim calcmode="lin" valueType="num">
                                      <p:cBhvr additive="base">
                                        <p:cTn id="55" dur="500" fill="hold"/>
                                        <p:tgtEl>
                                          <p:spTgt spid="130143"/>
                                        </p:tgtEl>
                                        <p:attrNameLst>
                                          <p:attrName>ppt_x</p:attrName>
                                        </p:attrNameLst>
                                      </p:cBhvr>
                                      <p:tavLst>
                                        <p:tav tm="0">
                                          <p:val>
                                            <p:strVal val="#ppt_x"/>
                                          </p:val>
                                        </p:tav>
                                        <p:tav tm="100000">
                                          <p:val>
                                            <p:strVal val="#ppt_x"/>
                                          </p:val>
                                        </p:tav>
                                      </p:tavLst>
                                    </p:anim>
                                    <p:anim calcmode="lin" valueType="num">
                                      <p:cBhvr additive="base">
                                        <p:cTn id="56" dur="500" fill="hold"/>
                                        <p:tgtEl>
                                          <p:spTgt spid="1301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0148"/>
                                        </p:tgtEl>
                                        <p:attrNameLst>
                                          <p:attrName>style.visibility</p:attrName>
                                        </p:attrNameLst>
                                      </p:cBhvr>
                                      <p:to>
                                        <p:strVal val="visible"/>
                                      </p:to>
                                    </p:set>
                                    <p:anim calcmode="lin" valueType="num">
                                      <p:cBhvr additive="base">
                                        <p:cTn id="59" dur="500" fill="hold"/>
                                        <p:tgtEl>
                                          <p:spTgt spid="130148"/>
                                        </p:tgtEl>
                                        <p:attrNameLst>
                                          <p:attrName>ppt_x</p:attrName>
                                        </p:attrNameLst>
                                      </p:cBhvr>
                                      <p:tavLst>
                                        <p:tav tm="0">
                                          <p:val>
                                            <p:strVal val="#ppt_x"/>
                                          </p:val>
                                        </p:tav>
                                        <p:tav tm="100000">
                                          <p:val>
                                            <p:strVal val="#ppt_x"/>
                                          </p:val>
                                        </p:tav>
                                      </p:tavLst>
                                    </p:anim>
                                    <p:anim calcmode="lin" valueType="num">
                                      <p:cBhvr additive="base">
                                        <p:cTn id="60" dur="500" fill="hold"/>
                                        <p:tgtEl>
                                          <p:spTgt spid="13014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0149"/>
                                        </p:tgtEl>
                                        <p:attrNameLst>
                                          <p:attrName>style.visibility</p:attrName>
                                        </p:attrNameLst>
                                      </p:cBhvr>
                                      <p:to>
                                        <p:strVal val="visible"/>
                                      </p:to>
                                    </p:set>
                                    <p:anim calcmode="lin" valueType="num">
                                      <p:cBhvr additive="base">
                                        <p:cTn id="63" dur="500" fill="hold"/>
                                        <p:tgtEl>
                                          <p:spTgt spid="130149"/>
                                        </p:tgtEl>
                                        <p:attrNameLst>
                                          <p:attrName>ppt_x</p:attrName>
                                        </p:attrNameLst>
                                      </p:cBhvr>
                                      <p:tavLst>
                                        <p:tav tm="0">
                                          <p:val>
                                            <p:strVal val="#ppt_x"/>
                                          </p:val>
                                        </p:tav>
                                        <p:tav tm="100000">
                                          <p:val>
                                            <p:strVal val="#ppt_x"/>
                                          </p:val>
                                        </p:tav>
                                      </p:tavLst>
                                    </p:anim>
                                    <p:anim calcmode="lin" valueType="num">
                                      <p:cBhvr additive="base">
                                        <p:cTn id="64" dur="500" fill="hold"/>
                                        <p:tgtEl>
                                          <p:spTgt spid="1301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0152"/>
                                        </p:tgtEl>
                                        <p:attrNameLst>
                                          <p:attrName>style.visibility</p:attrName>
                                        </p:attrNameLst>
                                      </p:cBhvr>
                                      <p:to>
                                        <p:strVal val="visible"/>
                                      </p:to>
                                    </p:set>
                                    <p:anim calcmode="lin" valueType="num">
                                      <p:cBhvr additive="base">
                                        <p:cTn id="67" dur="500" fill="hold"/>
                                        <p:tgtEl>
                                          <p:spTgt spid="130152"/>
                                        </p:tgtEl>
                                        <p:attrNameLst>
                                          <p:attrName>ppt_x</p:attrName>
                                        </p:attrNameLst>
                                      </p:cBhvr>
                                      <p:tavLst>
                                        <p:tav tm="0">
                                          <p:val>
                                            <p:strVal val="#ppt_x"/>
                                          </p:val>
                                        </p:tav>
                                        <p:tav tm="100000">
                                          <p:val>
                                            <p:strVal val="#ppt_x"/>
                                          </p:val>
                                        </p:tav>
                                      </p:tavLst>
                                    </p:anim>
                                    <p:anim calcmode="lin" valueType="num">
                                      <p:cBhvr additive="base">
                                        <p:cTn id="68" dur="500" fill="hold"/>
                                        <p:tgtEl>
                                          <p:spTgt spid="13015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0153"/>
                                        </p:tgtEl>
                                        <p:attrNameLst>
                                          <p:attrName>style.visibility</p:attrName>
                                        </p:attrNameLst>
                                      </p:cBhvr>
                                      <p:to>
                                        <p:strVal val="visible"/>
                                      </p:to>
                                    </p:set>
                                    <p:anim calcmode="lin" valueType="num">
                                      <p:cBhvr additive="base">
                                        <p:cTn id="71" dur="500" fill="hold"/>
                                        <p:tgtEl>
                                          <p:spTgt spid="130153"/>
                                        </p:tgtEl>
                                        <p:attrNameLst>
                                          <p:attrName>ppt_x</p:attrName>
                                        </p:attrNameLst>
                                      </p:cBhvr>
                                      <p:tavLst>
                                        <p:tav tm="0">
                                          <p:val>
                                            <p:strVal val="#ppt_x"/>
                                          </p:val>
                                        </p:tav>
                                        <p:tav tm="100000">
                                          <p:val>
                                            <p:strVal val="#ppt_x"/>
                                          </p:val>
                                        </p:tav>
                                      </p:tavLst>
                                    </p:anim>
                                    <p:anim calcmode="lin" valueType="num">
                                      <p:cBhvr additive="base">
                                        <p:cTn id="72" dur="500" fill="hold"/>
                                        <p:tgtEl>
                                          <p:spTgt spid="13015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30158"/>
                                        </p:tgtEl>
                                        <p:attrNameLst>
                                          <p:attrName>style.visibility</p:attrName>
                                        </p:attrNameLst>
                                      </p:cBhvr>
                                      <p:to>
                                        <p:strVal val="visible"/>
                                      </p:to>
                                    </p:set>
                                    <p:anim calcmode="lin" valueType="num">
                                      <p:cBhvr additive="base">
                                        <p:cTn id="75" dur="500" fill="hold"/>
                                        <p:tgtEl>
                                          <p:spTgt spid="130158"/>
                                        </p:tgtEl>
                                        <p:attrNameLst>
                                          <p:attrName>ppt_x</p:attrName>
                                        </p:attrNameLst>
                                      </p:cBhvr>
                                      <p:tavLst>
                                        <p:tav tm="0">
                                          <p:val>
                                            <p:strVal val="#ppt_x"/>
                                          </p:val>
                                        </p:tav>
                                        <p:tav tm="100000">
                                          <p:val>
                                            <p:strVal val="#ppt_x"/>
                                          </p:val>
                                        </p:tav>
                                      </p:tavLst>
                                    </p:anim>
                                    <p:anim calcmode="lin" valueType="num">
                                      <p:cBhvr additive="base">
                                        <p:cTn id="76" dur="500" fill="hold"/>
                                        <p:tgtEl>
                                          <p:spTgt spid="13015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30062"/>
                                        </p:tgtEl>
                                        <p:attrNameLst>
                                          <p:attrName>style.visibility</p:attrName>
                                        </p:attrNameLst>
                                      </p:cBhvr>
                                      <p:to>
                                        <p:strVal val="visible"/>
                                      </p:to>
                                    </p:set>
                                    <p:anim calcmode="lin" valueType="num">
                                      <p:cBhvr additive="base">
                                        <p:cTn id="81" dur="500" fill="hold"/>
                                        <p:tgtEl>
                                          <p:spTgt spid="130062"/>
                                        </p:tgtEl>
                                        <p:attrNameLst>
                                          <p:attrName>ppt_x</p:attrName>
                                        </p:attrNameLst>
                                      </p:cBhvr>
                                      <p:tavLst>
                                        <p:tav tm="0">
                                          <p:val>
                                            <p:strVal val="#ppt_x"/>
                                          </p:val>
                                        </p:tav>
                                        <p:tav tm="100000">
                                          <p:val>
                                            <p:strVal val="#ppt_x"/>
                                          </p:val>
                                        </p:tav>
                                      </p:tavLst>
                                    </p:anim>
                                    <p:anim calcmode="lin" valueType="num">
                                      <p:cBhvr additive="base">
                                        <p:cTn id="82" dur="500" fill="hold"/>
                                        <p:tgtEl>
                                          <p:spTgt spid="13006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30063"/>
                                        </p:tgtEl>
                                        <p:attrNameLst>
                                          <p:attrName>style.visibility</p:attrName>
                                        </p:attrNameLst>
                                      </p:cBhvr>
                                      <p:to>
                                        <p:strVal val="visible"/>
                                      </p:to>
                                    </p:set>
                                    <p:anim calcmode="lin" valueType="num">
                                      <p:cBhvr additive="base">
                                        <p:cTn id="85" dur="500" fill="hold"/>
                                        <p:tgtEl>
                                          <p:spTgt spid="130063"/>
                                        </p:tgtEl>
                                        <p:attrNameLst>
                                          <p:attrName>ppt_x</p:attrName>
                                        </p:attrNameLst>
                                      </p:cBhvr>
                                      <p:tavLst>
                                        <p:tav tm="0">
                                          <p:val>
                                            <p:strVal val="#ppt_x"/>
                                          </p:val>
                                        </p:tav>
                                        <p:tav tm="100000">
                                          <p:val>
                                            <p:strVal val="#ppt_x"/>
                                          </p:val>
                                        </p:tav>
                                      </p:tavLst>
                                    </p:anim>
                                    <p:anim calcmode="lin" valueType="num">
                                      <p:cBhvr additive="base">
                                        <p:cTn id="86" dur="500" fill="hold"/>
                                        <p:tgtEl>
                                          <p:spTgt spid="13006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30064"/>
                                        </p:tgtEl>
                                        <p:attrNameLst>
                                          <p:attrName>style.visibility</p:attrName>
                                        </p:attrNameLst>
                                      </p:cBhvr>
                                      <p:to>
                                        <p:strVal val="visible"/>
                                      </p:to>
                                    </p:set>
                                    <p:anim calcmode="lin" valueType="num">
                                      <p:cBhvr additive="base">
                                        <p:cTn id="89" dur="500" fill="hold"/>
                                        <p:tgtEl>
                                          <p:spTgt spid="130064"/>
                                        </p:tgtEl>
                                        <p:attrNameLst>
                                          <p:attrName>ppt_x</p:attrName>
                                        </p:attrNameLst>
                                      </p:cBhvr>
                                      <p:tavLst>
                                        <p:tav tm="0">
                                          <p:val>
                                            <p:strVal val="#ppt_x"/>
                                          </p:val>
                                        </p:tav>
                                        <p:tav tm="100000">
                                          <p:val>
                                            <p:strVal val="#ppt_x"/>
                                          </p:val>
                                        </p:tav>
                                      </p:tavLst>
                                    </p:anim>
                                    <p:anim calcmode="lin" valueType="num">
                                      <p:cBhvr additive="base">
                                        <p:cTn id="90" dur="500" fill="hold"/>
                                        <p:tgtEl>
                                          <p:spTgt spid="13006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30065"/>
                                        </p:tgtEl>
                                        <p:attrNameLst>
                                          <p:attrName>style.visibility</p:attrName>
                                        </p:attrNameLst>
                                      </p:cBhvr>
                                      <p:to>
                                        <p:strVal val="visible"/>
                                      </p:to>
                                    </p:set>
                                    <p:anim calcmode="lin" valueType="num">
                                      <p:cBhvr additive="base">
                                        <p:cTn id="93" dur="500" fill="hold"/>
                                        <p:tgtEl>
                                          <p:spTgt spid="130065"/>
                                        </p:tgtEl>
                                        <p:attrNameLst>
                                          <p:attrName>ppt_x</p:attrName>
                                        </p:attrNameLst>
                                      </p:cBhvr>
                                      <p:tavLst>
                                        <p:tav tm="0">
                                          <p:val>
                                            <p:strVal val="#ppt_x"/>
                                          </p:val>
                                        </p:tav>
                                        <p:tav tm="100000">
                                          <p:val>
                                            <p:strVal val="#ppt_x"/>
                                          </p:val>
                                        </p:tav>
                                      </p:tavLst>
                                    </p:anim>
                                    <p:anim calcmode="lin" valueType="num">
                                      <p:cBhvr additive="base">
                                        <p:cTn id="94" dur="500" fill="hold"/>
                                        <p:tgtEl>
                                          <p:spTgt spid="13006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30066"/>
                                        </p:tgtEl>
                                        <p:attrNameLst>
                                          <p:attrName>style.visibility</p:attrName>
                                        </p:attrNameLst>
                                      </p:cBhvr>
                                      <p:to>
                                        <p:strVal val="visible"/>
                                      </p:to>
                                    </p:set>
                                    <p:anim calcmode="lin" valueType="num">
                                      <p:cBhvr additive="base">
                                        <p:cTn id="97" dur="500" fill="hold"/>
                                        <p:tgtEl>
                                          <p:spTgt spid="130066"/>
                                        </p:tgtEl>
                                        <p:attrNameLst>
                                          <p:attrName>ppt_x</p:attrName>
                                        </p:attrNameLst>
                                      </p:cBhvr>
                                      <p:tavLst>
                                        <p:tav tm="0">
                                          <p:val>
                                            <p:strVal val="#ppt_x"/>
                                          </p:val>
                                        </p:tav>
                                        <p:tav tm="100000">
                                          <p:val>
                                            <p:strVal val="#ppt_x"/>
                                          </p:val>
                                        </p:tav>
                                      </p:tavLst>
                                    </p:anim>
                                    <p:anim calcmode="lin" valueType="num">
                                      <p:cBhvr additive="base">
                                        <p:cTn id="98" dur="500" fill="hold"/>
                                        <p:tgtEl>
                                          <p:spTgt spid="13006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30067"/>
                                        </p:tgtEl>
                                        <p:attrNameLst>
                                          <p:attrName>style.visibility</p:attrName>
                                        </p:attrNameLst>
                                      </p:cBhvr>
                                      <p:to>
                                        <p:strVal val="visible"/>
                                      </p:to>
                                    </p:set>
                                    <p:anim calcmode="lin" valueType="num">
                                      <p:cBhvr additive="base">
                                        <p:cTn id="101" dur="500" fill="hold"/>
                                        <p:tgtEl>
                                          <p:spTgt spid="130067"/>
                                        </p:tgtEl>
                                        <p:attrNameLst>
                                          <p:attrName>ppt_x</p:attrName>
                                        </p:attrNameLst>
                                      </p:cBhvr>
                                      <p:tavLst>
                                        <p:tav tm="0">
                                          <p:val>
                                            <p:strVal val="#ppt_x"/>
                                          </p:val>
                                        </p:tav>
                                        <p:tav tm="100000">
                                          <p:val>
                                            <p:strVal val="#ppt_x"/>
                                          </p:val>
                                        </p:tav>
                                      </p:tavLst>
                                    </p:anim>
                                    <p:anim calcmode="lin" valueType="num">
                                      <p:cBhvr additive="base">
                                        <p:cTn id="102" dur="500" fill="hold"/>
                                        <p:tgtEl>
                                          <p:spTgt spid="13006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30068"/>
                                        </p:tgtEl>
                                        <p:attrNameLst>
                                          <p:attrName>style.visibility</p:attrName>
                                        </p:attrNameLst>
                                      </p:cBhvr>
                                      <p:to>
                                        <p:strVal val="visible"/>
                                      </p:to>
                                    </p:set>
                                    <p:anim calcmode="lin" valueType="num">
                                      <p:cBhvr additive="base">
                                        <p:cTn id="105" dur="500" fill="hold"/>
                                        <p:tgtEl>
                                          <p:spTgt spid="130068"/>
                                        </p:tgtEl>
                                        <p:attrNameLst>
                                          <p:attrName>ppt_x</p:attrName>
                                        </p:attrNameLst>
                                      </p:cBhvr>
                                      <p:tavLst>
                                        <p:tav tm="0">
                                          <p:val>
                                            <p:strVal val="#ppt_x"/>
                                          </p:val>
                                        </p:tav>
                                        <p:tav tm="100000">
                                          <p:val>
                                            <p:strVal val="#ppt_x"/>
                                          </p:val>
                                        </p:tav>
                                      </p:tavLst>
                                    </p:anim>
                                    <p:anim calcmode="lin" valueType="num">
                                      <p:cBhvr additive="base">
                                        <p:cTn id="106" dur="500" fill="hold"/>
                                        <p:tgtEl>
                                          <p:spTgt spid="13006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30069"/>
                                        </p:tgtEl>
                                        <p:attrNameLst>
                                          <p:attrName>style.visibility</p:attrName>
                                        </p:attrNameLst>
                                      </p:cBhvr>
                                      <p:to>
                                        <p:strVal val="visible"/>
                                      </p:to>
                                    </p:set>
                                    <p:anim calcmode="lin" valueType="num">
                                      <p:cBhvr additive="base">
                                        <p:cTn id="109" dur="500" fill="hold"/>
                                        <p:tgtEl>
                                          <p:spTgt spid="130069"/>
                                        </p:tgtEl>
                                        <p:attrNameLst>
                                          <p:attrName>ppt_x</p:attrName>
                                        </p:attrNameLst>
                                      </p:cBhvr>
                                      <p:tavLst>
                                        <p:tav tm="0">
                                          <p:val>
                                            <p:strVal val="#ppt_x"/>
                                          </p:val>
                                        </p:tav>
                                        <p:tav tm="100000">
                                          <p:val>
                                            <p:strVal val="#ppt_x"/>
                                          </p:val>
                                        </p:tav>
                                      </p:tavLst>
                                    </p:anim>
                                    <p:anim calcmode="lin" valueType="num">
                                      <p:cBhvr additive="base">
                                        <p:cTn id="110" dur="500" fill="hold"/>
                                        <p:tgtEl>
                                          <p:spTgt spid="13006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30070"/>
                                        </p:tgtEl>
                                        <p:attrNameLst>
                                          <p:attrName>style.visibility</p:attrName>
                                        </p:attrNameLst>
                                      </p:cBhvr>
                                      <p:to>
                                        <p:strVal val="visible"/>
                                      </p:to>
                                    </p:set>
                                    <p:anim calcmode="lin" valueType="num">
                                      <p:cBhvr additive="base">
                                        <p:cTn id="113" dur="500" fill="hold"/>
                                        <p:tgtEl>
                                          <p:spTgt spid="130070"/>
                                        </p:tgtEl>
                                        <p:attrNameLst>
                                          <p:attrName>ppt_x</p:attrName>
                                        </p:attrNameLst>
                                      </p:cBhvr>
                                      <p:tavLst>
                                        <p:tav tm="0">
                                          <p:val>
                                            <p:strVal val="#ppt_x"/>
                                          </p:val>
                                        </p:tav>
                                        <p:tav tm="100000">
                                          <p:val>
                                            <p:strVal val="#ppt_x"/>
                                          </p:val>
                                        </p:tav>
                                      </p:tavLst>
                                    </p:anim>
                                    <p:anim calcmode="lin" valueType="num">
                                      <p:cBhvr additive="base">
                                        <p:cTn id="114" dur="500" fill="hold"/>
                                        <p:tgtEl>
                                          <p:spTgt spid="13007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30071"/>
                                        </p:tgtEl>
                                        <p:attrNameLst>
                                          <p:attrName>style.visibility</p:attrName>
                                        </p:attrNameLst>
                                      </p:cBhvr>
                                      <p:to>
                                        <p:strVal val="visible"/>
                                      </p:to>
                                    </p:set>
                                    <p:anim calcmode="lin" valueType="num">
                                      <p:cBhvr additive="base">
                                        <p:cTn id="117" dur="500" fill="hold"/>
                                        <p:tgtEl>
                                          <p:spTgt spid="130071"/>
                                        </p:tgtEl>
                                        <p:attrNameLst>
                                          <p:attrName>ppt_x</p:attrName>
                                        </p:attrNameLst>
                                      </p:cBhvr>
                                      <p:tavLst>
                                        <p:tav tm="0">
                                          <p:val>
                                            <p:strVal val="#ppt_x"/>
                                          </p:val>
                                        </p:tav>
                                        <p:tav tm="100000">
                                          <p:val>
                                            <p:strVal val="#ppt_x"/>
                                          </p:val>
                                        </p:tav>
                                      </p:tavLst>
                                    </p:anim>
                                    <p:anim calcmode="lin" valueType="num">
                                      <p:cBhvr additive="base">
                                        <p:cTn id="118" dur="500" fill="hold"/>
                                        <p:tgtEl>
                                          <p:spTgt spid="13007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30072"/>
                                        </p:tgtEl>
                                        <p:attrNameLst>
                                          <p:attrName>style.visibility</p:attrName>
                                        </p:attrNameLst>
                                      </p:cBhvr>
                                      <p:to>
                                        <p:strVal val="visible"/>
                                      </p:to>
                                    </p:set>
                                    <p:anim calcmode="lin" valueType="num">
                                      <p:cBhvr additive="base">
                                        <p:cTn id="121" dur="500" fill="hold"/>
                                        <p:tgtEl>
                                          <p:spTgt spid="130072"/>
                                        </p:tgtEl>
                                        <p:attrNameLst>
                                          <p:attrName>ppt_x</p:attrName>
                                        </p:attrNameLst>
                                      </p:cBhvr>
                                      <p:tavLst>
                                        <p:tav tm="0">
                                          <p:val>
                                            <p:strVal val="#ppt_x"/>
                                          </p:val>
                                        </p:tav>
                                        <p:tav tm="100000">
                                          <p:val>
                                            <p:strVal val="#ppt_x"/>
                                          </p:val>
                                        </p:tav>
                                      </p:tavLst>
                                    </p:anim>
                                    <p:anim calcmode="lin" valueType="num">
                                      <p:cBhvr additive="base">
                                        <p:cTn id="122" dur="500" fill="hold"/>
                                        <p:tgtEl>
                                          <p:spTgt spid="13007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30073"/>
                                        </p:tgtEl>
                                        <p:attrNameLst>
                                          <p:attrName>style.visibility</p:attrName>
                                        </p:attrNameLst>
                                      </p:cBhvr>
                                      <p:to>
                                        <p:strVal val="visible"/>
                                      </p:to>
                                    </p:set>
                                    <p:anim calcmode="lin" valueType="num">
                                      <p:cBhvr additive="base">
                                        <p:cTn id="125" dur="500" fill="hold"/>
                                        <p:tgtEl>
                                          <p:spTgt spid="130073"/>
                                        </p:tgtEl>
                                        <p:attrNameLst>
                                          <p:attrName>ppt_x</p:attrName>
                                        </p:attrNameLst>
                                      </p:cBhvr>
                                      <p:tavLst>
                                        <p:tav tm="0">
                                          <p:val>
                                            <p:strVal val="#ppt_x"/>
                                          </p:val>
                                        </p:tav>
                                        <p:tav tm="100000">
                                          <p:val>
                                            <p:strVal val="#ppt_x"/>
                                          </p:val>
                                        </p:tav>
                                      </p:tavLst>
                                    </p:anim>
                                    <p:anim calcmode="lin" valueType="num">
                                      <p:cBhvr additive="base">
                                        <p:cTn id="126" dur="500" fill="hold"/>
                                        <p:tgtEl>
                                          <p:spTgt spid="13007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30074"/>
                                        </p:tgtEl>
                                        <p:attrNameLst>
                                          <p:attrName>style.visibility</p:attrName>
                                        </p:attrNameLst>
                                      </p:cBhvr>
                                      <p:to>
                                        <p:strVal val="visible"/>
                                      </p:to>
                                    </p:set>
                                    <p:anim calcmode="lin" valueType="num">
                                      <p:cBhvr additive="base">
                                        <p:cTn id="129" dur="500" fill="hold"/>
                                        <p:tgtEl>
                                          <p:spTgt spid="130074"/>
                                        </p:tgtEl>
                                        <p:attrNameLst>
                                          <p:attrName>ppt_x</p:attrName>
                                        </p:attrNameLst>
                                      </p:cBhvr>
                                      <p:tavLst>
                                        <p:tav tm="0">
                                          <p:val>
                                            <p:strVal val="#ppt_x"/>
                                          </p:val>
                                        </p:tav>
                                        <p:tav tm="100000">
                                          <p:val>
                                            <p:strVal val="#ppt_x"/>
                                          </p:val>
                                        </p:tav>
                                      </p:tavLst>
                                    </p:anim>
                                    <p:anim calcmode="lin" valueType="num">
                                      <p:cBhvr additive="base">
                                        <p:cTn id="130" dur="500" fill="hold"/>
                                        <p:tgtEl>
                                          <p:spTgt spid="130074"/>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30075"/>
                                        </p:tgtEl>
                                        <p:attrNameLst>
                                          <p:attrName>style.visibility</p:attrName>
                                        </p:attrNameLst>
                                      </p:cBhvr>
                                      <p:to>
                                        <p:strVal val="visible"/>
                                      </p:to>
                                    </p:set>
                                    <p:anim calcmode="lin" valueType="num">
                                      <p:cBhvr additive="base">
                                        <p:cTn id="133" dur="500" fill="hold"/>
                                        <p:tgtEl>
                                          <p:spTgt spid="130075"/>
                                        </p:tgtEl>
                                        <p:attrNameLst>
                                          <p:attrName>ppt_x</p:attrName>
                                        </p:attrNameLst>
                                      </p:cBhvr>
                                      <p:tavLst>
                                        <p:tav tm="0">
                                          <p:val>
                                            <p:strVal val="#ppt_x"/>
                                          </p:val>
                                        </p:tav>
                                        <p:tav tm="100000">
                                          <p:val>
                                            <p:strVal val="#ppt_x"/>
                                          </p:val>
                                        </p:tav>
                                      </p:tavLst>
                                    </p:anim>
                                    <p:anim calcmode="lin" valueType="num">
                                      <p:cBhvr additive="base">
                                        <p:cTn id="134" dur="500" fill="hold"/>
                                        <p:tgtEl>
                                          <p:spTgt spid="13007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30076"/>
                                        </p:tgtEl>
                                        <p:attrNameLst>
                                          <p:attrName>style.visibility</p:attrName>
                                        </p:attrNameLst>
                                      </p:cBhvr>
                                      <p:to>
                                        <p:strVal val="visible"/>
                                      </p:to>
                                    </p:set>
                                    <p:anim calcmode="lin" valueType="num">
                                      <p:cBhvr additive="base">
                                        <p:cTn id="137" dur="500" fill="hold"/>
                                        <p:tgtEl>
                                          <p:spTgt spid="130076"/>
                                        </p:tgtEl>
                                        <p:attrNameLst>
                                          <p:attrName>ppt_x</p:attrName>
                                        </p:attrNameLst>
                                      </p:cBhvr>
                                      <p:tavLst>
                                        <p:tav tm="0">
                                          <p:val>
                                            <p:strVal val="#ppt_x"/>
                                          </p:val>
                                        </p:tav>
                                        <p:tav tm="100000">
                                          <p:val>
                                            <p:strVal val="#ppt_x"/>
                                          </p:val>
                                        </p:tav>
                                      </p:tavLst>
                                    </p:anim>
                                    <p:anim calcmode="lin" valueType="num">
                                      <p:cBhvr additive="base">
                                        <p:cTn id="138" dur="500" fill="hold"/>
                                        <p:tgtEl>
                                          <p:spTgt spid="13007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30077"/>
                                        </p:tgtEl>
                                        <p:attrNameLst>
                                          <p:attrName>style.visibility</p:attrName>
                                        </p:attrNameLst>
                                      </p:cBhvr>
                                      <p:to>
                                        <p:strVal val="visible"/>
                                      </p:to>
                                    </p:set>
                                    <p:anim calcmode="lin" valueType="num">
                                      <p:cBhvr additive="base">
                                        <p:cTn id="141" dur="500" fill="hold"/>
                                        <p:tgtEl>
                                          <p:spTgt spid="130077"/>
                                        </p:tgtEl>
                                        <p:attrNameLst>
                                          <p:attrName>ppt_x</p:attrName>
                                        </p:attrNameLst>
                                      </p:cBhvr>
                                      <p:tavLst>
                                        <p:tav tm="0">
                                          <p:val>
                                            <p:strVal val="#ppt_x"/>
                                          </p:val>
                                        </p:tav>
                                        <p:tav tm="100000">
                                          <p:val>
                                            <p:strVal val="#ppt_x"/>
                                          </p:val>
                                        </p:tav>
                                      </p:tavLst>
                                    </p:anim>
                                    <p:anim calcmode="lin" valueType="num">
                                      <p:cBhvr additive="base">
                                        <p:cTn id="142" dur="500" fill="hold"/>
                                        <p:tgtEl>
                                          <p:spTgt spid="130077"/>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30078"/>
                                        </p:tgtEl>
                                        <p:attrNameLst>
                                          <p:attrName>style.visibility</p:attrName>
                                        </p:attrNameLst>
                                      </p:cBhvr>
                                      <p:to>
                                        <p:strVal val="visible"/>
                                      </p:to>
                                    </p:set>
                                    <p:anim calcmode="lin" valueType="num">
                                      <p:cBhvr additive="base">
                                        <p:cTn id="145" dur="500" fill="hold"/>
                                        <p:tgtEl>
                                          <p:spTgt spid="130078"/>
                                        </p:tgtEl>
                                        <p:attrNameLst>
                                          <p:attrName>ppt_x</p:attrName>
                                        </p:attrNameLst>
                                      </p:cBhvr>
                                      <p:tavLst>
                                        <p:tav tm="0">
                                          <p:val>
                                            <p:strVal val="#ppt_x"/>
                                          </p:val>
                                        </p:tav>
                                        <p:tav tm="100000">
                                          <p:val>
                                            <p:strVal val="#ppt_x"/>
                                          </p:val>
                                        </p:tav>
                                      </p:tavLst>
                                    </p:anim>
                                    <p:anim calcmode="lin" valueType="num">
                                      <p:cBhvr additive="base">
                                        <p:cTn id="146" dur="500" fill="hold"/>
                                        <p:tgtEl>
                                          <p:spTgt spid="130078"/>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30079"/>
                                        </p:tgtEl>
                                        <p:attrNameLst>
                                          <p:attrName>style.visibility</p:attrName>
                                        </p:attrNameLst>
                                      </p:cBhvr>
                                      <p:to>
                                        <p:strVal val="visible"/>
                                      </p:to>
                                    </p:set>
                                    <p:anim calcmode="lin" valueType="num">
                                      <p:cBhvr additive="base">
                                        <p:cTn id="149" dur="500" fill="hold"/>
                                        <p:tgtEl>
                                          <p:spTgt spid="130079"/>
                                        </p:tgtEl>
                                        <p:attrNameLst>
                                          <p:attrName>ppt_x</p:attrName>
                                        </p:attrNameLst>
                                      </p:cBhvr>
                                      <p:tavLst>
                                        <p:tav tm="0">
                                          <p:val>
                                            <p:strVal val="#ppt_x"/>
                                          </p:val>
                                        </p:tav>
                                        <p:tav tm="100000">
                                          <p:val>
                                            <p:strVal val="#ppt_x"/>
                                          </p:val>
                                        </p:tav>
                                      </p:tavLst>
                                    </p:anim>
                                    <p:anim calcmode="lin" valueType="num">
                                      <p:cBhvr additive="base">
                                        <p:cTn id="150" dur="500" fill="hold"/>
                                        <p:tgtEl>
                                          <p:spTgt spid="130079"/>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30104"/>
                                        </p:tgtEl>
                                        <p:attrNameLst>
                                          <p:attrName>style.visibility</p:attrName>
                                        </p:attrNameLst>
                                      </p:cBhvr>
                                      <p:to>
                                        <p:strVal val="visible"/>
                                      </p:to>
                                    </p:set>
                                    <p:anim calcmode="lin" valueType="num">
                                      <p:cBhvr additive="base">
                                        <p:cTn id="153" dur="500" fill="hold"/>
                                        <p:tgtEl>
                                          <p:spTgt spid="130104"/>
                                        </p:tgtEl>
                                        <p:attrNameLst>
                                          <p:attrName>ppt_x</p:attrName>
                                        </p:attrNameLst>
                                      </p:cBhvr>
                                      <p:tavLst>
                                        <p:tav tm="0">
                                          <p:val>
                                            <p:strVal val="#ppt_x"/>
                                          </p:val>
                                        </p:tav>
                                        <p:tav tm="100000">
                                          <p:val>
                                            <p:strVal val="#ppt_x"/>
                                          </p:val>
                                        </p:tav>
                                      </p:tavLst>
                                    </p:anim>
                                    <p:anim calcmode="lin" valueType="num">
                                      <p:cBhvr additive="base">
                                        <p:cTn id="154" dur="500" fill="hold"/>
                                        <p:tgtEl>
                                          <p:spTgt spid="130104"/>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30105"/>
                                        </p:tgtEl>
                                        <p:attrNameLst>
                                          <p:attrName>style.visibility</p:attrName>
                                        </p:attrNameLst>
                                      </p:cBhvr>
                                      <p:to>
                                        <p:strVal val="visible"/>
                                      </p:to>
                                    </p:set>
                                    <p:anim calcmode="lin" valueType="num">
                                      <p:cBhvr additive="base">
                                        <p:cTn id="157" dur="500" fill="hold"/>
                                        <p:tgtEl>
                                          <p:spTgt spid="130105"/>
                                        </p:tgtEl>
                                        <p:attrNameLst>
                                          <p:attrName>ppt_x</p:attrName>
                                        </p:attrNameLst>
                                      </p:cBhvr>
                                      <p:tavLst>
                                        <p:tav tm="0">
                                          <p:val>
                                            <p:strVal val="#ppt_x"/>
                                          </p:val>
                                        </p:tav>
                                        <p:tav tm="100000">
                                          <p:val>
                                            <p:strVal val="#ppt_x"/>
                                          </p:val>
                                        </p:tav>
                                      </p:tavLst>
                                    </p:anim>
                                    <p:anim calcmode="lin" valueType="num">
                                      <p:cBhvr additive="base">
                                        <p:cTn id="158" dur="500" fill="hold"/>
                                        <p:tgtEl>
                                          <p:spTgt spid="130105"/>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30106"/>
                                        </p:tgtEl>
                                        <p:attrNameLst>
                                          <p:attrName>style.visibility</p:attrName>
                                        </p:attrNameLst>
                                      </p:cBhvr>
                                      <p:to>
                                        <p:strVal val="visible"/>
                                      </p:to>
                                    </p:set>
                                    <p:anim calcmode="lin" valueType="num">
                                      <p:cBhvr additive="base">
                                        <p:cTn id="161" dur="500" fill="hold"/>
                                        <p:tgtEl>
                                          <p:spTgt spid="130106"/>
                                        </p:tgtEl>
                                        <p:attrNameLst>
                                          <p:attrName>ppt_x</p:attrName>
                                        </p:attrNameLst>
                                      </p:cBhvr>
                                      <p:tavLst>
                                        <p:tav tm="0">
                                          <p:val>
                                            <p:strVal val="#ppt_x"/>
                                          </p:val>
                                        </p:tav>
                                        <p:tav tm="100000">
                                          <p:val>
                                            <p:strVal val="#ppt_x"/>
                                          </p:val>
                                        </p:tav>
                                      </p:tavLst>
                                    </p:anim>
                                    <p:anim calcmode="lin" valueType="num">
                                      <p:cBhvr additive="base">
                                        <p:cTn id="162" dur="500" fill="hold"/>
                                        <p:tgtEl>
                                          <p:spTgt spid="130106"/>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30112"/>
                                        </p:tgtEl>
                                        <p:attrNameLst>
                                          <p:attrName>style.visibility</p:attrName>
                                        </p:attrNameLst>
                                      </p:cBhvr>
                                      <p:to>
                                        <p:strVal val="visible"/>
                                      </p:to>
                                    </p:set>
                                    <p:anim calcmode="lin" valueType="num">
                                      <p:cBhvr additive="base">
                                        <p:cTn id="165" dur="500" fill="hold"/>
                                        <p:tgtEl>
                                          <p:spTgt spid="130112"/>
                                        </p:tgtEl>
                                        <p:attrNameLst>
                                          <p:attrName>ppt_x</p:attrName>
                                        </p:attrNameLst>
                                      </p:cBhvr>
                                      <p:tavLst>
                                        <p:tav tm="0">
                                          <p:val>
                                            <p:strVal val="#ppt_x"/>
                                          </p:val>
                                        </p:tav>
                                        <p:tav tm="100000">
                                          <p:val>
                                            <p:strVal val="#ppt_x"/>
                                          </p:val>
                                        </p:tav>
                                      </p:tavLst>
                                    </p:anim>
                                    <p:anim calcmode="lin" valueType="num">
                                      <p:cBhvr additive="base">
                                        <p:cTn id="166" dur="500" fill="hold"/>
                                        <p:tgtEl>
                                          <p:spTgt spid="13011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30113"/>
                                        </p:tgtEl>
                                        <p:attrNameLst>
                                          <p:attrName>style.visibility</p:attrName>
                                        </p:attrNameLst>
                                      </p:cBhvr>
                                      <p:to>
                                        <p:strVal val="visible"/>
                                      </p:to>
                                    </p:set>
                                    <p:anim calcmode="lin" valueType="num">
                                      <p:cBhvr additive="base">
                                        <p:cTn id="169" dur="500" fill="hold"/>
                                        <p:tgtEl>
                                          <p:spTgt spid="130113"/>
                                        </p:tgtEl>
                                        <p:attrNameLst>
                                          <p:attrName>ppt_x</p:attrName>
                                        </p:attrNameLst>
                                      </p:cBhvr>
                                      <p:tavLst>
                                        <p:tav tm="0">
                                          <p:val>
                                            <p:strVal val="#ppt_x"/>
                                          </p:val>
                                        </p:tav>
                                        <p:tav tm="100000">
                                          <p:val>
                                            <p:strVal val="#ppt_x"/>
                                          </p:val>
                                        </p:tav>
                                      </p:tavLst>
                                    </p:anim>
                                    <p:anim calcmode="lin" valueType="num">
                                      <p:cBhvr additive="base">
                                        <p:cTn id="170" dur="500" fill="hold"/>
                                        <p:tgtEl>
                                          <p:spTgt spid="13011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30119"/>
                                        </p:tgtEl>
                                        <p:attrNameLst>
                                          <p:attrName>style.visibility</p:attrName>
                                        </p:attrNameLst>
                                      </p:cBhvr>
                                      <p:to>
                                        <p:strVal val="visible"/>
                                      </p:to>
                                    </p:set>
                                    <p:anim calcmode="lin" valueType="num">
                                      <p:cBhvr additive="base">
                                        <p:cTn id="173" dur="500" fill="hold"/>
                                        <p:tgtEl>
                                          <p:spTgt spid="130119"/>
                                        </p:tgtEl>
                                        <p:attrNameLst>
                                          <p:attrName>ppt_x</p:attrName>
                                        </p:attrNameLst>
                                      </p:cBhvr>
                                      <p:tavLst>
                                        <p:tav tm="0">
                                          <p:val>
                                            <p:strVal val="#ppt_x"/>
                                          </p:val>
                                        </p:tav>
                                        <p:tav tm="100000">
                                          <p:val>
                                            <p:strVal val="#ppt_x"/>
                                          </p:val>
                                        </p:tav>
                                      </p:tavLst>
                                    </p:anim>
                                    <p:anim calcmode="lin" valueType="num">
                                      <p:cBhvr additive="base">
                                        <p:cTn id="174" dur="500" fill="hold"/>
                                        <p:tgtEl>
                                          <p:spTgt spid="130119"/>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30120"/>
                                        </p:tgtEl>
                                        <p:attrNameLst>
                                          <p:attrName>style.visibility</p:attrName>
                                        </p:attrNameLst>
                                      </p:cBhvr>
                                      <p:to>
                                        <p:strVal val="visible"/>
                                      </p:to>
                                    </p:set>
                                    <p:anim calcmode="lin" valueType="num">
                                      <p:cBhvr additive="base">
                                        <p:cTn id="177" dur="500" fill="hold"/>
                                        <p:tgtEl>
                                          <p:spTgt spid="130120"/>
                                        </p:tgtEl>
                                        <p:attrNameLst>
                                          <p:attrName>ppt_x</p:attrName>
                                        </p:attrNameLst>
                                      </p:cBhvr>
                                      <p:tavLst>
                                        <p:tav tm="0">
                                          <p:val>
                                            <p:strVal val="#ppt_x"/>
                                          </p:val>
                                        </p:tav>
                                        <p:tav tm="100000">
                                          <p:val>
                                            <p:strVal val="#ppt_x"/>
                                          </p:val>
                                        </p:tav>
                                      </p:tavLst>
                                    </p:anim>
                                    <p:anim calcmode="lin" valueType="num">
                                      <p:cBhvr additive="base">
                                        <p:cTn id="178" dur="500" fill="hold"/>
                                        <p:tgtEl>
                                          <p:spTgt spid="130120"/>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30121"/>
                                        </p:tgtEl>
                                        <p:attrNameLst>
                                          <p:attrName>style.visibility</p:attrName>
                                        </p:attrNameLst>
                                      </p:cBhvr>
                                      <p:to>
                                        <p:strVal val="visible"/>
                                      </p:to>
                                    </p:set>
                                    <p:anim calcmode="lin" valueType="num">
                                      <p:cBhvr additive="base">
                                        <p:cTn id="181" dur="500" fill="hold"/>
                                        <p:tgtEl>
                                          <p:spTgt spid="130121"/>
                                        </p:tgtEl>
                                        <p:attrNameLst>
                                          <p:attrName>ppt_x</p:attrName>
                                        </p:attrNameLst>
                                      </p:cBhvr>
                                      <p:tavLst>
                                        <p:tav tm="0">
                                          <p:val>
                                            <p:strVal val="#ppt_x"/>
                                          </p:val>
                                        </p:tav>
                                        <p:tav tm="100000">
                                          <p:val>
                                            <p:strVal val="#ppt_x"/>
                                          </p:val>
                                        </p:tav>
                                      </p:tavLst>
                                    </p:anim>
                                    <p:anim calcmode="lin" valueType="num">
                                      <p:cBhvr additive="base">
                                        <p:cTn id="182" dur="500" fill="hold"/>
                                        <p:tgtEl>
                                          <p:spTgt spid="130121"/>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30122"/>
                                        </p:tgtEl>
                                        <p:attrNameLst>
                                          <p:attrName>style.visibility</p:attrName>
                                        </p:attrNameLst>
                                      </p:cBhvr>
                                      <p:to>
                                        <p:strVal val="visible"/>
                                      </p:to>
                                    </p:set>
                                    <p:anim calcmode="lin" valueType="num">
                                      <p:cBhvr additive="base">
                                        <p:cTn id="185" dur="500" fill="hold"/>
                                        <p:tgtEl>
                                          <p:spTgt spid="130122"/>
                                        </p:tgtEl>
                                        <p:attrNameLst>
                                          <p:attrName>ppt_x</p:attrName>
                                        </p:attrNameLst>
                                      </p:cBhvr>
                                      <p:tavLst>
                                        <p:tav tm="0">
                                          <p:val>
                                            <p:strVal val="#ppt_x"/>
                                          </p:val>
                                        </p:tav>
                                        <p:tav tm="100000">
                                          <p:val>
                                            <p:strVal val="#ppt_x"/>
                                          </p:val>
                                        </p:tav>
                                      </p:tavLst>
                                    </p:anim>
                                    <p:anim calcmode="lin" valueType="num">
                                      <p:cBhvr additive="base">
                                        <p:cTn id="186" dur="500" fill="hold"/>
                                        <p:tgtEl>
                                          <p:spTgt spid="130122"/>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30123"/>
                                        </p:tgtEl>
                                        <p:attrNameLst>
                                          <p:attrName>style.visibility</p:attrName>
                                        </p:attrNameLst>
                                      </p:cBhvr>
                                      <p:to>
                                        <p:strVal val="visible"/>
                                      </p:to>
                                    </p:set>
                                    <p:anim calcmode="lin" valueType="num">
                                      <p:cBhvr additive="base">
                                        <p:cTn id="189" dur="500" fill="hold"/>
                                        <p:tgtEl>
                                          <p:spTgt spid="130123"/>
                                        </p:tgtEl>
                                        <p:attrNameLst>
                                          <p:attrName>ppt_x</p:attrName>
                                        </p:attrNameLst>
                                      </p:cBhvr>
                                      <p:tavLst>
                                        <p:tav tm="0">
                                          <p:val>
                                            <p:strVal val="#ppt_x"/>
                                          </p:val>
                                        </p:tav>
                                        <p:tav tm="100000">
                                          <p:val>
                                            <p:strVal val="#ppt_x"/>
                                          </p:val>
                                        </p:tav>
                                      </p:tavLst>
                                    </p:anim>
                                    <p:anim calcmode="lin" valueType="num">
                                      <p:cBhvr additive="base">
                                        <p:cTn id="190" dur="500" fill="hold"/>
                                        <p:tgtEl>
                                          <p:spTgt spid="130123"/>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30124"/>
                                        </p:tgtEl>
                                        <p:attrNameLst>
                                          <p:attrName>style.visibility</p:attrName>
                                        </p:attrNameLst>
                                      </p:cBhvr>
                                      <p:to>
                                        <p:strVal val="visible"/>
                                      </p:to>
                                    </p:set>
                                    <p:anim calcmode="lin" valueType="num">
                                      <p:cBhvr additive="base">
                                        <p:cTn id="193" dur="500" fill="hold"/>
                                        <p:tgtEl>
                                          <p:spTgt spid="130124"/>
                                        </p:tgtEl>
                                        <p:attrNameLst>
                                          <p:attrName>ppt_x</p:attrName>
                                        </p:attrNameLst>
                                      </p:cBhvr>
                                      <p:tavLst>
                                        <p:tav tm="0">
                                          <p:val>
                                            <p:strVal val="#ppt_x"/>
                                          </p:val>
                                        </p:tav>
                                        <p:tav tm="100000">
                                          <p:val>
                                            <p:strVal val="#ppt_x"/>
                                          </p:val>
                                        </p:tav>
                                      </p:tavLst>
                                    </p:anim>
                                    <p:anim calcmode="lin" valueType="num">
                                      <p:cBhvr additive="base">
                                        <p:cTn id="194" dur="500" fill="hold"/>
                                        <p:tgtEl>
                                          <p:spTgt spid="130124"/>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30125"/>
                                        </p:tgtEl>
                                        <p:attrNameLst>
                                          <p:attrName>style.visibility</p:attrName>
                                        </p:attrNameLst>
                                      </p:cBhvr>
                                      <p:to>
                                        <p:strVal val="visible"/>
                                      </p:to>
                                    </p:set>
                                    <p:anim calcmode="lin" valueType="num">
                                      <p:cBhvr additive="base">
                                        <p:cTn id="197" dur="500" fill="hold"/>
                                        <p:tgtEl>
                                          <p:spTgt spid="130125"/>
                                        </p:tgtEl>
                                        <p:attrNameLst>
                                          <p:attrName>ppt_x</p:attrName>
                                        </p:attrNameLst>
                                      </p:cBhvr>
                                      <p:tavLst>
                                        <p:tav tm="0">
                                          <p:val>
                                            <p:strVal val="#ppt_x"/>
                                          </p:val>
                                        </p:tav>
                                        <p:tav tm="100000">
                                          <p:val>
                                            <p:strVal val="#ppt_x"/>
                                          </p:val>
                                        </p:tav>
                                      </p:tavLst>
                                    </p:anim>
                                    <p:anim calcmode="lin" valueType="num">
                                      <p:cBhvr additive="base">
                                        <p:cTn id="198" dur="500" fill="hold"/>
                                        <p:tgtEl>
                                          <p:spTgt spid="130125"/>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30135"/>
                                        </p:tgtEl>
                                        <p:attrNameLst>
                                          <p:attrName>style.visibility</p:attrName>
                                        </p:attrNameLst>
                                      </p:cBhvr>
                                      <p:to>
                                        <p:strVal val="visible"/>
                                      </p:to>
                                    </p:set>
                                    <p:anim calcmode="lin" valueType="num">
                                      <p:cBhvr additive="base">
                                        <p:cTn id="201" dur="500" fill="hold"/>
                                        <p:tgtEl>
                                          <p:spTgt spid="130135"/>
                                        </p:tgtEl>
                                        <p:attrNameLst>
                                          <p:attrName>ppt_x</p:attrName>
                                        </p:attrNameLst>
                                      </p:cBhvr>
                                      <p:tavLst>
                                        <p:tav tm="0">
                                          <p:val>
                                            <p:strVal val="#ppt_x"/>
                                          </p:val>
                                        </p:tav>
                                        <p:tav tm="100000">
                                          <p:val>
                                            <p:strVal val="#ppt_x"/>
                                          </p:val>
                                        </p:tav>
                                      </p:tavLst>
                                    </p:anim>
                                    <p:anim calcmode="lin" valueType="num">
                                      <p:cBhvr additive="base">
                                        <p:cTn id="202" dur="500" fill="hold"/>
                                        <p:tgtEl>
                                          <p:spTgt spid="130135"/>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30138"/>
                                        </p:tgtEl>
                                        <p:attrNameLst>
                                          <p:attrName>style.visibility</p:attrName>
                                        </p:attrNameLst>
                                      </p:cBhvr>
                                      <p:to>
                                        <p:strVal val="visible"/>
                                      </p:to>
                                    </p:set>
                                    <p:anim calcmode="lin" valueType="num">
                                      <p:cBhvr additive="base">
                                        <p:cTn id="205" dur="500" fill="hold"/>
                                        <p:tgtEl>
                                          <p:spTgt spid="130138"/>
                                        </p:tgtEl>
                                        <p:attrNameLst>
                                          <p:attrName>ppt_x</p:attrName>
                                        </p:attrNameLst>
                                      </p:cBhvr>
                                      <p:tavLst>
                                        <p:tav tm="0">
                                          <p:val>
                                            <p:strVal val="#ppt_x"/>
                                          </p:val>
                                        </p:tav>
                                        <p:tav tm="100000">
                                          <p:val>
                                            <p:strVal val="#ppt_x"/>
                                          </p:val>
                                        </p:tav>
                                      </p:tavLst>
                                    </p:anim>
                                    <p:anim calcmode="lin" valueType="num">
                                      <p:cBhvr additive="base">
                                        <p:cTn id="206" dur="500" fill="hold"/>
                                        <p:tgtEl>
                                          <p:spTgt spid="130138"/>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30141"/>
                                        </p:tgtEl>
                                        <p:attrNameLst>
                                          <p:attrName>style.visibility</p:attrName>
                                        </p:attrNameLst>
                                      </p:cBhvr>
                                      <p:to>
                                        <p:strVal val="visible"/>
                                      </p:to>
                                    </p:set>
                                    <p:anim calcmode="lin" valueType="num">
                                      <p:cBhvr additive="base">
                                        <p:cTn id="209" dur="500" fill="hold"/>
                                        <p:tgtEl>
                                          <p:spTgt spid="130141"/>
                                        </p:tgtEl>
                                        <p:attrNameLst>
                                          <p:attrName>ppt_x</p:attrName>
                                        </p:attrNameLst>
                                      </p:cBhvr>
                                      <p:tavLst>
                                        <p:tav tm="0">
                                          <p:val>
                                            <p:strVal val="#ppt_x"/>
                                          </p:val>
                                        </p:tav>
                                        <p:tav tm="100000">
                                          <p:val>
                                            <p:strVal val="#ppt_x"/>
                                          </p:val>
                                        </p:tav>
                                      </p:tavLst>
                                    </p:anim>
                                    <p:anim calcmode="lin" valueType="num">
                                      <p:cBhvr additive="base">
                                        <p:cTn id="210" dur="500" fill="hold"/>
                                        <p:tgtEl>
                                          <p:spTgt spid="130141"/>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30144"/>
                                        </p:tgtEl>
                                        <p:attrNameLst>
                                          <p:attrName>style.visibility</p:attrName>
                                        </p:attrNameLst>
                                      </p:cBhvr>
                                      <p:to>
                                        <p:strVal val="visible"/>
                                      </p:to>
                                    </p:set>
                                    <p:anim calcmode="lin" valueType="num">
                                      <p:cBhvr additive="base">
                                        <p:cTn id="213" dur="500" fill="hold"/>
                                        <p:tgtEl>
                                          <p:spTgt spid="130144"/>
                                        </p:tgtEl>
                                        <p:attrNameLst>
                                          <p:attrName>ppt_x</p:attrName>
                                        </p:attrNameLst>
                                      </p:cBhvr>
                                      <p:tavLst>
                                        <p:tav tm="0">
                                          <p:val>
                                            <p:strVal val="#ppt_x"/>
                                          </p:val>
                                        </p:tav>
                                        <p:tav tm="100000">
                                          <p:val>
                                            <p:strVal val="#ppt_x"/>
                                          </p:val>
                                        </p:tav>
                                      </p:tavLst>
                                    </p:anim>
                                    <p:anim calcmode="lin" valueType="num">
                                      <p:cBhvr additive="base">
                                        <p:cTn id="214" dur="500" fill="hold"/>
                                        <p:tgtEl>
                                          <p:spTgt spid="130144"/>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30147"/>
                                        </p:tgtEl>
                                        <p:attrNameLst>
                                          <p:attrName>style.visibility</p:attrName>
                                        </p:attrNameLst>
                                      </p:cBhvr>
                                      <p:to>
                                        <p:strVal val="visible"/>
                                      </p:to>
                                    </p:set>
                                    <p:anim calcmode="lin" valueType="num">
                                      <p:cBhvr additive="base">
                                        <p:cTn id="217" dur="500" fill="hold"/>
                                        <p:tgtEl>
                                          <p:spTgt spid="130147"/>
                                        </p:tgtEl>
                                        <p:attrNameLst>
                                          <p:attrName>ppt_x</p:attrName>
                                        </p:attrNameLst>
                                      </p:cBhvr>
                                      <p:tavLst>
                                        <p:tav tm="0">
                                          <p:val>
                                            <p:strVal val="#ppt_x"/>
                                          </p:val>
                                        </p:tav>
                                        <p:tav tm="100000">
                                          <p:val>
                                            <p:strVal val="#ppt_x"/>
                                          </p:val>
                                        </p:tav>
                                      </p:tavLst>
                                    </p:anim>
                                    <p:anim calcmode="lin" valueType="num">
                                      <p:cBhvr additive="base">
                                        <p:cTn id="218" dur="500" fill="hold"/>
                                        <p:tgtEl>
                                          <p:spTgt spid="130147"/>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30150"/>
                                        </p:tgtEl>
                                        <p:attrNameLst>
                                          <p:attrName>style.visibility</p:attrName>
                                        </p:attrNameLst>
                                      </p:cBhvr>
                                      <p:to>
                                        <p:strVal val="visible"/>
                                      </p:to>
                                    </p:set>
                                    <p:anim calcmode="lin" valueType="num">
                                      <p:cBhvr additive="base">
                                        <p:cTn id="221" dur="500" fill="hold"/>
                                        <p:tgtEl>
                                          <p:spTgt spid="130150"/>
                                        </p:tgtEl>
                                        <p:attrNameLst>
                                          <p:attrName>ppt_x</p:attrName>
                                        </p:attrNameLst>
                                      </p:cBhvr>
                                      <p:tavLst>
                                        <p:tav tm="0">
                                          <p:val>
                                            <p:strVal val="#ppt_x"/>
                                          </p:val>
                                        </p:tav>
                                        <p:tav tm="100000">
                                          <p:val>
                                            <p:strVal val="#ppt_x"/>
                                          </p:val>
                                        </p:tav>
                                      </p:tavLst>
                                    </p:anim>
                                    <p:anim calcmode="lin" valueType="num">
                                      <p:cBhvr additive="base">
                                        <p:cTn id="222" dur="500" fill="hold"/>
                                        <p:tgtEl>
                                          <p:spTgt spid="130150"/>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30154"/>
                                        </p:tgtEl>
                                        <p:attrNameLst>
                                          <p:attrName>style.visibility</p:attrName>
                                        </p:attrNameLst>
                                      </p:cBhvr>
                                      <p:to>
                                        <p:strVal val="visible"/>
                                      </p:to>
                                    </p:set>
                                    <p:anim calcmode="lin" valueType="num">
                                      <p:cBhvr additive="base">
                                        <p:cTn id="225" dur="500" fill="hold"/>
                                        <p:tgtEl>
                                          <p:spTgt spid="130154"/>
                                        </p:tgtEl>
                                        <p:attrNameLst>
                                          <p:attrName>ppt_x</p:attrName>
                                        </p:attrNameLst>
                                      </p:cBhvr>
                                      <p:tavLst>
                                        <p:tav tm="0">
                                          <p:val>
                                            <p:strVal val="#ppt_x"/>
                                          </p:val>
                                        </p:tav>
                                        <p:tav tm="100000">
                                          <p:val>
                                            <p:strVal val="#ppt_x"/>
                                          </p:val>
                                        </p:tav>
                                      </p:tavLst>
                                    </p:anim>
                                    <p:anim calcmode="lin" valueType="num">
                                      <p:cBhvr additive="base">
                                        <p:cTn id="226" dur="500" fill="hold"/>
                                        <p:tgtEl>
                                          <p:spTgt spid="130154"/>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30155"/>
                                        </p:tgtEl>
                                        <p:attrNameLst>
                                          <p:attrName>style.visibility</p:attrName>
                                        </p:attrNameLst>
                                      </p:cBhvr>
                                      <p:to>
                                        <p:strVal val="visible"/>
                                      </p:to>
                                    </p:set>
                                    <p:anim calcmode="lin" valueType="num">
                                      <p:cBhvr additive="base">
                                        <p:cTn id="229" dur="500" fill="hold"/>
                                        <p:tgtEl>
                                          <p:spTgt spid="130155"/>
                                        </p:tgtEl>
                                        <p:attrNameLst>
                                          <p:attrName>ppt_x</p:attrName>
                                        </p:attrNameLst>
                                      </p:cBhvr>
                                      <p:tavLst>
                                        <p:tav tm="0">
                                          <p:val>
                                            <p:strVal val="#ppt_x"/>
                                          </p:val>
                                        </p:tav>
                                        <p:tav tm="100000">
                                          <p:val>
                                            <p:strVal val="#ppt_x"/>
                                          </p:val>
                                        </p:tav>
                                      </p:tavLst>
                                    </p:anim>
                                    <p:anim calcmode="lin" valueType="num">
                                      <p:cBhvr additive="base">
                                        <p:cTn id="230" dur="500" fill="hold"/>
                                        <p:tgtEl>
                                          <p:spTgt spid="130155"/>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30159"/>
                                        </p:tgtEl>
                                        <p:attrNameLst>
                                          <p:attrName>style.visibility</p:attrName>
                                        </p:attrNameLst>
                                      </p:cBhvr>
                                      <p:to>
                                        <p:strVal val="visible"/>
                                      </p:to>
                                    </p:set>
                                    <p:anim calcmode="lin" valueType="num">
                                      <p:cBhvr additive="base">
                                        <p:cTn id="233" dur="500" fill="hold"/>
                                        <p:tgtEl>
                                          <p:spTgt spid="130159"/>
                                        </p:tgtEl>
                                        <p:attrNameLst>
                                          <p:attrName>ppt_x</p:attrName>
                                        </p:attrNameLst>
                                      </p:cBhvr>
                                      <p:tavLst>
                                        <p:tav tm="0">
                                          <p:val>
                                            <p:strVal val="#ppt_x"/>
                                          </p:val>
                                        </p:tav>
                                        <p:tav tm="100000">
                                          <p:val>
                                            <p:strVal val="#ppt_x"/>
                                          </p:val>
                                        </p:tav>
                                      </p:tavLst>
                                    </p:anim>
                                    <p:anim calcmode="lin" valueType="num">
                                      <p:cBhvr additive="base">
                                        <p:cTn id="234" dur="500" fill="hold"/>
                                        <p:tgtEl>
                                          <p:spTgt spid="130159"/>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130080"/>
                                        </p:tgtEl>
                                        <p:attrNameLst>
                                          <p:attrName>style.visibility</p:attrName>
                                        </p:attrNameLst>
                                      </p:cBhvr>
                                      <p:to>
                                        <p:strVal val="visible"/>
                                      </p:to>
                                    </p:set>
                                    <p:anim calcmode="lin" valueType="num">
                                      <p:cBhvr additive="base">
                                        <p:cTn id="239" dur="500" fill="hold"/>
                                        <p:tgtEl>
                                          <p:spTgt spid="130080"/>
                                        </p:tgtEl>
                                        <p:attrNameLst>
                                          <p:attrName>ppt_x</p:attrName>
                                        </p:attrNameLst>
                                      </p:cBhvr>
                                      <p:tavLst>
                                        <p:tav tm="0">
                                          <p:val>
                                            <p:strVal val="#ppt_x"/>
                                          </p:val>
                                        </p:tav>
                                        <p:tav tm="100000">
                                          <p:val>
                                            <p:strVal val="#ppt_x"/>
                                          </p:val>
                                        </p:tav>
                                      </p:tavLst>
                                    </p:anim>
                                    <p:anim calcmode="lin" valueType="num">
                                      <p:cBhvr additive="base">
                                        <p:cTn id="240" dur="500" fill="hold"/>
                                        <p:tgtEl>
                                          <p:spTgt spid="13008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30081"/>
                                        </p:tgtEl>
                                        <p:attrNameLst>
                                          <p:attrName>style.visibility</p:attrName>
                                        </p:attrNameLst>
                                      </p:cBhvr>
                                      <p:to>
                                        <p:strVal val="visible"/>
                                      </p:to>
                                    </p:set>
                                    <p:anim calcmode="lin" valueType="num">
                                      <p:cBhvr additive="base">
                                        <p:cTn id="243" dur="500" fill="hold"/>
                                        <p:tgtEl>
                                          <p:spTgt spid="130081"/>
                                        </p:tgtEl>
                                        <p:attrNameLst>
                                          <p:attrName>ppt_x</p:attrName>
                                        </p:attrNameLst>
                                      </p:cBhvr>
                                      <p:tavLst>
                                        <p:tav tm="0">
                                          <p:val>
                                            <p:strVal val="#ppt_x"/>
                                          </p:val>
                                        </p:tav>
                                        <p:tav tm="100000">
                                          <p:val>
                                            <p:strVal val="#ppt_x"/>
                                          </p:val>
                                        </p:tav>
                                      </p:tavLst>
                                    </p:anim>
                                    <p:anim calcmode="lin" valueType="num">
                                      <p:cBhvr additive="base">
                                        <p:cTn id="244" dur="500" fill="hold"/>
                                        <p:tgtEl>
                                          <p:spTgt spid="13008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130082"/>
                                        </p:tgtEl>
                                        <p:attrNameLst>
                                          <p:attrName>style.visibility</p:attrName>
                                        </p:attrNameLst>
                                      </p:cBhvr>
                                      <p:to>
                                        <p:strVal val="visible"/>
                                      </p:to>
                                    </p:set>
                                    <p:anim calcmode="lin" valueType="num">
                                      <p:cBhvr additive="base">
                                        <p:cTn id="247" dur="500" fill="hold"/>
                                        <p:tgtEl>
                                          <p:spTgt spid="130082"/>
                                        </p:tgtEl>
                                        <p:attrNameLst>
                                          <p:attrName>ppt_x</p:attrName>
                                        </p:attrNameLst>
                                      </p:cBhvr>
                                      <p:tavLst>
                                        <p:tav tm="0">
                                          <p:val>
                                            <p:strVal val="#ppt_x"/>
                                          </p:val>
                                        </p:tav>
                                        <p:tav tm="100000">
                                          <p:val>
                                            <p:strVal val="#ppt_x"/>
                                          </p:val>
                                        </p:tav>
                                      </p:tavLst>
                                    </p:anim>
                                    <p:anim calcmode="lin" valueType="num">
                                      <p:cBhvr additive="base">
                                        <p:cTn id="248" dur="500" fill="hold"/>
                                        <p:tgtEl>
                                          <p:spTgt spid="130082"/>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130083"/>
                                        </p:tgtEl>
                                        <p:attrNameLst>
                                          <p:attrName>style.visibility</p:attrName>
                                        </p:attrNameLst>
                                      </p:cBhvr>
                                      <p:to>
                                        <p:strVal val="visible"/>
                                      </p:to>
                                    </p:set>
                                    <p:anim calcmode="lin" valueType="num">
                                      <p:cBhvr additive="base">
                                        <p:cTn id="251" dur="500" fill="hold"/>
                                        <p:tgtEl>
                                          <p:spTgt spid="130083"/>
                                        </p:tgtEl>
                                        <p:attrNameLst>
                                          <p:attrName>ppt_x</p:attrName>
                                        </p:attrNameLst>
                                      </p:cBhvr>
                                      <p:tavLst>
                                        <p:tav tm="0">
                                          <p:val>
                                            <p:strVal val="#ppt_x"/>
                                          </p:val>
                                        </p:tav>
                                        <p:tav tm="100000">
                                          <p:val>
                                            <p:strVal val="#ppt_x"/>
                                          </p:val>
                                        </p:tav>
                                      </p:tavLst>
                                    </p:anim>
                                    <p:anim calcmode="lin" valueType="num">
                                      <p:cBhvr additive="base">
                                        <p:cTn id="252" dur="500" fill="hold"/>
                                        <p:tgtEl>
                                          <p:spTgt spid="130083"/>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130084"/>
                                        </p:tgtEl>
                                        <p:attrNameLst>
                                          <p:attrName>style.visibility</p:attrName>
                                        </p:attrNameLst>
                                      </p:cBhvr>
                                      <p:to>
                                        <p:strVal val="visible"/>
                                      </p:to>
                                    </p:set>
                                    <p:anim calcmode="lin" valueType="num">
                                      <p:cBhvr additive="base">
                                        <p:cTn id="255" dur="500" fill="hold"/>
                                        <p:tgtEl>
                                          <p:spTgt spid="130084"/>
                                        </p:tgtEl>
                                        <p:attrNameLst>
                                          <p:attrName>ppt_x</p:attrName>
                                        </p:attrNameLst>
                                      </p:cBhvr>
                                      <p:tavLst>
                                        <p:tav tm="0">
                                          <p:val>
                                            <p:strVal val="#ppt_x"/>
                                          </p:val>
                                        </p:tav>
                                        <p:tav tm="100000">
                                          <p:val>
                                            <p:strVal val="#ppt_x"/>
                                          </p:val>
                                        </p:tav>
                                      </p:tavLst>
                                    </p:anim>
                                    <p:anim calcmode="lin" valueType="num">
                                      <p:cBhvr additive="base">
                                        <p:cTn id="256" dur="500" fill="hold"/>
                                        <p:tgtEl>
                                          <p:spTgt spid="13008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130085"/>
                                        </p:tgtEl>
                                        <p:attrNameLst>
                                          <p:attrName>style.visibility</p:attrName>
                                        </p:attrNameLst>
                                      </p:cBhvr>
                                      <p:to>
                                        <p:strVal val="visible"/>
                                      </p:to>
                                    </p:set>
                                    <p:anim calcmode="lin" valueType="num">
                                      <p:cBhvr additive="base">
                                        <p:cTn id="259" dur="500" fill="hold"/>
                                        <p:tgtEl>
                                          <p:spTgt spid="130085"/>
                                        </p:tgtEl>
                                        <p:attrNameLst>
                                          <p:attrName>ppt_x</p:attrName>
                                        </p:attrNameLst>
                                      </p:cBhvr>
                                      <p:tavLst>
                                        <p:tav tm="0">
                                          <p:val>
                                            <p:strVal val="#ppt_x"/>
                                          </p:val>
                                        </p:tav>
                                        <p:tav tm="100000">
                                          <p:val>
                                            <p:strVal val="#ppt_x"/>
                                          </p:val>
                                        </p:tav>
                                      </p:tavLst>
                                    </p:anim>
                                    <p:anim calcmode="lin" valueType="num">
                                      <p:cBhvr additive="base">
                                        <p:cTn id="260" dur="500" fill="hold"/>
                                        <p:tgtEl>
                                          <p:spTgt spid="130085"/>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130086"/>
                                        </p:tgtEl>
                                        <p:attrNameLst>
                                          <p:attrName>style.visibility</p:attrName>
                                        </p:attrNameLst>
                                      </p:cBhvr>
                                      <p:to>
                                        <p:strVal val="visible"/>
                                      </p:to>
                                    </p:set>
                                    <p:anim calcmode="lin" valueType="num">
                                      <p:cBhvr additive="base">
                                        <p:cTn id="263" dur="500" fill="hold"/>
                                        <p:tgtEl>
                                          <p:spTgt spid="130086"/>
                                        </p:tgtEl>
                                        <p:attrNameLst>
                                          <p:attrName>ppt_x</p:attrName>
                                        </p:attrNameLst>
                                      </p:cBhvr>
                                      <p:tavLst>
                                        <p:tav tm="0">
                                          <p:val>
                                            <p:strVal val="#ppt_x"/>
                                          </p:val>
                                        </p:tav>
                                        <p:tav tm="100000">
                                          <p:val>
                                            <p:strVal val="#ppt_x"/>
                                          </p:val>
                                        </p:tav>
                                      </p:tavLst>
                                    </p:anim>
                                    <p:anim calcmode="lin" valueType="num">
                                      <p:cBhvr additive="base">
                                        <p:cTn id="264" dur="500" fill="hold"/>
                                        <p:tgtEl>
                                          <p:spTgt spid="130086"/>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130087"/>
                                        </p:tgtEl>
                                        <p:attrNameLst>
                                          <p:attrName>style.visibility</p:attrName>
                                        </p:attrNameLst>
                                      </p:cBhvr>
                                      <p:to>
                                        <p:strVal val="visible"/>
                                      </p:to>
                                    </p:set>
                                    <p:anim calcmode="lin" valueType="num">
                                      <p:cBhvr additive="base">
                                        <p:cTn id="267" dur="500" fill="hold"/>
                                        <p:tgtEl>
                                          <p:spTgt spid="130087"/>
                                        </p:tgtEl>
                                        <p:attrNameLst>
                                          <p:attrName>ppt_x</p:attrName>
                                        </p:attrNameLst>
                                      </p:cBhvr>
                                      <p:tavLst>
                                        <p:tav tm="0">
                                          <p:val>
                                            <p:strVal val="#ppt_x"/>
                                          </p:val>
                                        </p:tav>
                                        <p:tav tm="100000">
                                          <p:val>
                                            <p:strVal val="#ppt_x"/>
                                          </p:val>
                                        </p:tav>
                                      </p:tavLst>
                                    </p:anim>
                                    <p:anim calcmode="lin" valueType="num">
                                      <p:cBhvr additive="base">
                                        <p:cTn id="268" dur="500" fill="hold"/>
                                        <p:tgtEl>
                                          <p:spTgt spid="130087"/>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130088"/>
                                        </p:tgtEl>
                                        <p:attrNameLst>
                                          <p:attrName>style.visibility</p:attrName>
                                        </p:attrNameLst>
                                      </p:cBhvr>
                                      <p:to>
                                        <p:strVal val="visible"/>
                                      </p:to>
                                    </p:set>
                                    <p:anim calcmode="lin" valueType="num">
                                      <p:cBhvr additive="base">
                                        <p:cTn id="271" dur="500" fill="hold"/>
                                        <p:tgtEl>
                                          <p:spTgt spid="130088"/>
                                        </p:tgtEl>
                                        <p:attrNameLst>
                                          <p:attrName>ppt_x</p:attrName>
                                        </p:attrNameLst>
                                      </p:cBhvr>
                                      <p:tavLst>
                                        <p:tav tm="0">
                                          <p:val>
                                            <p:strVal val="#ppt_x"/>
                                          </p:val>
                                        </p:tav>
                                        <p:tav tm="100000">
                                          <p:val>
                                            <p:strVal val="#ppt_x"/>
                                          </p:val>
                                        </p:tav>
                                      </p:tavLst>
                                    </p:anim>
                                    <p:anim calcmode="lin" valueType="num">
                                      <p:cBhvr additive="base">
                                        <p:cTn id="272" dur="500" fill="hold"/>
                                        <p:tgtEl>
                                          <p:spTgt spid="13008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130089"/>
                                        </p:tgtEl>
                                        <p:attrNameLst>
                                          <p:attrName>style.visibility</p:attrName>
                                        </p:attrNameLst>
                                      </p:cBhvr>
                                      <p:to>
                                        <p:strVal val="visible"/>
                                      </p:to>
                                    </p:set>
                                    <p:anim calcmode="lin" valueType="num">
                                      <p:cBhvr additive="base">
                                        <p:cTn id="275" dur="500" fill="hold"/>
                                        <p:tgtEl>
                                          <p:spTgt spid="130089"/>
                                        </p:tgtEl>
                                        <p:attrNameLst>
                                          <p:attrName>ppt_x</p:attrName>
                                        </p:attrNameLst>
                                      </p:cBhvr>
                                      <p:tavLst>
                                        <p:tav tm="0">
                                          <p:val>
                                            <p:strVal val="#ppt_x"/>
                                          </p:val>
                                        </p:tav>
                                        <p:tav tm="100000">
                                          <p:val>
                                            <p:strVal val="#ppt_x"/>
                                          </p:val>
                                        </p:tav>
                                      </p:tavLst>
                                    </p:anim>
                                    <p:anim calcmode="lin" valueType="num">
                                      <p:cBhvr additive="base">
                                        <p:cTn id="276" dur="500" fill="hold"/>
                                        <p:tgtEl>
                                          <p:spTgt spid="13008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30090"/>
                                        </p:tgtEl>
                                        <p:attrNameLst>
                                          <p:attrName>style.visibility</p:attrName>
                                        </p:attrNameLst>
                                      </p:cBhvr>
                                      <p:to>
                                        <p:strVal val="visible"/>
                                      </p:to>
                                    </p:set>
                                    <p:anim calcmode="lin" valueType="num">
                                      <p:cBhvr additive="base">
                                        <p:cTn id="279" dur="500" fill="hold"/>
                                        <p:tgtEl>
                                          <p:spTgt spid="130090"/>
                                        </p:tgtEl>
                                        <p:attrNameLst>
                                          <p:attrName>ppt_x</p:attrName>
                                        </p:attrNameLst>
                                      </p:cBhvr>
                                      <p:tavLst>
                                        <p:tav tm="0">
                                          <p:val>
                                            <p:strVal val="#ppt_x"/>
                                          </p:val>
                                        </p:tav>
                                        <p:tav tm="100000">
                                          <p:val>
                                            <p:strVal val="#ppt_x"/>
                                          </p:val>
                                        </p:tav>
                                      </p:tavLst>
                                    </p:anim>
                                    <p:anim calcmode="lin" valueType="num">
                                      <p:cBhvr additive="base">
                                        <p:cTn id="280" dur="500" fill="hold"/>
                                        <p:tgtEl>
                                          <p:spTgt spid="13009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30091"/>
                                        </p:tgtEl>
                                        <p:attrNameLst>
                                          <p:attrName>style.visibility</p:attrName>
                                        </p:attrNameLst>
                                      </p:cBhvr>
                                      <p:to>
                                        <p:strVal val="visible"/>
                                      </p:to>
                                    </p:set>
                                    <p:anim calcmode="lin" valueType="num">
                                      <p:cBhvr additive="base">
                                        <p:cTn id="283" dur="500" fill="hold"/>
                                        <p:tgtEl>
                                          <p:spTgt spid="130091"/>
                                        </p:tgtEl>
                                        <p:attrNameLst>
                                          <p:attrName>ppt_x</p:attrName>
                                        </p:attrNameLst>
                                      </p:cBhvr>
                                      <p:tavLst>
                                        <p:tav tm="0">
                                          <p:val>
                                            <p:strVal val="#ppt_x"/>
                                          </p:val>
                                        </p:tav>
                                        <p:tav tm="100000">
                                          <p:val>
                                            <p:strVal val="#ppt_x"/>
                                          </p:val>
                                        </p:tav>
                                      </p:tavLst>
                                    </p:anim>
                                    <p:anim calcmode="lin" valueType="num">
                                      <p:cBhvr additive="base">
                                        <p:cTn id="284" dur="500" fill="hold"/>
                                        <p:tgtEl>
                                          <p:spTgt spid="130091"/>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130092"/>
                                        </p:tgtEl>
                                        <p:attrNameLst>
                                          <p:attrName>style.visibility</p:attrName>
                                        </p:attrNameLst>
                                      </p:cBhvr>
                                      <p:to>
                                        <p:strVal val="visible"/>
                                      </p:to>
                                    </p:set>
                                    <p:anim calcmode="lin" valueType="num">
                                      <p:cBhvr additive="base">
                                        <p:cTn id="287" dur="500" fill="hold"/>
                                        <p:tgtEl>
                                          <p:spTgt spid="130092"/>
                                        </p:tgtEl>
                                        <p:attrNameLst>
                                          <p:attrName>ppt_x</p:attrName>
                                        </p:attrNameLst>
                                      </p:cBhvr>
                                      <p:tavLst>
                                        <p:tav tm="0">
                                          <p:val>
                                            <p:strVal val="#ppt_x"/>
                                          </p:val>
                                        </p:tav>
                                        <p:tav tm="100000">
                                          <p:val>
                                            <p:strVal val="#ppt_x"/>
                                          </p:val>
                                        </p:tav>
                                      </p:tavLst>
                                    </p:anim>
                                    <p:anim calcmode="lin" valueType="num">
                                      <p:cBhvr additive="base">
                                        <p:cTn id="288" dur="500" fill="hold"/>
                                        <p:tgtEl>
                                          <p:spTgt spid="130092"/>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30093"/>
                                        </p:tgtEl>
                                        <p:attrNameLst>
                                          <p:attrName>style.visibility</p:attrName>
                                        </p:attrNameLst>
                                      </p:cBhvr>
                                      <p:to>
                                        <p:strVal val="visible"/>
                                      </p:to>
                                    </p:set>
                                    <p:anim calcmode="lin" valueType="num">
                                      <p:cBhvr additive="base">
                                        <p:cTn id="291" dur="500" fill="hold"/>
                                        <p:tgtEl>
                                          <p:spTgt spid="130093"/>
                                        </p:tgtEl>
                                        <p:attrNameLst>
                                          <p:attrName>ppt_x</p:attrName>
                                        </p:attrNameLst>
                                      </p:cBhvr>
                                      <p:tavLst>
                                        <p:tav tm="0">
                                          <p:val>
                                            <p:strVal val="#ppt_x"/>
                                          </p:val>
                                        </p:tav>
                                        <p:tav tm="100000">
                                          <p:val>
                                            <p:strVal val="#ppt_x"/>
                                          </p:val>
                                        </p:tav>
                                      </p:tavLst>
                                    </p:anim>
                                    <p:anim calcmode="lin" valueType="num">
                                      <p:cBhvr additive="base">
                                        <p:cTn id="292" dur="500" fill="hold"/>
                                        <p:tgtEl>
                                          <p:spTgt spid="13009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30094"/>
                                        </p:tgtEl>
                                        <p:attrNameLst>
                                          <p:attrName>style.visibility</p:attrName>
                                        </p:attrNameLst>
                                      </p:cBhvr>
                                      <p:to>
                                        <p:strVal val="visible"/>
                                      </p:to>
                                    </p:set>
                                    <p:anim calcmode="lin" valueType="num">
                                      <p:cBhvr additive="base">
                                        <p:cTn id="295" dur="500" fill="hold"/>
                                        <p:tgtEl>
                                          <p:spTgt spid="130094"/>
                                        </p:tgtEl>
                                        <p:attrNameLst>
                                          <p:attrName>ppt_x</p:attrName>
                                        </p:attrNameLst>
                                      </p:cBhvr>
                                      <p:tavLst>
                                        <p:tav tm="0">
                                          <p:val>
                                            <p:strVal val="#ppt_x"/>
                                          </p:val>
                                        </p:tav>
                                        <p:tav tm="100000">
                                          <p:val>
                                            <p:strVal val="#ppt_x"/>
                                          </p:val>
                                        </p:tav>
                                      </p:tavLst>
                                    </p:anim>
                                    <p:anim calcmode="lin" valueType="num">
                                      <p:cBhvr additive="base">
                                        <p:cTn id="296" dur="500" fill="hold"/>
                                        <p:tgtEl>
                                          <p:spTgt spid="13009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30095"/>
                                        </p:tgtEl>
                                        <p:attrNameLst>
                                          <p:attrName>style.visibility</p:attrName>
                                        </p:attrNameLst>
                                      </p:cBhvr>
                                      <p:to>
                                        <p:strVal val="visible"/>
                                      </p:to>
                                    </p:set>
                                    <p:anim calcmode="lin" valueType="num">
                                      <p:cBhvr additive="base">
                                        <p:cTn id="299" dur="500" fill="hold"/>
                                        <p:tgtEl>
                                          <p:spTgt spid="130095"/>
                                        </p:tgtEl>
                                        <p:attrNameLst>
                                          <p:attrName>ppt_x</p:attrName>
                                        </p:attrNameLst>
                                      </p:cBhvr>
                                      <p:tavLst>
                                        <p:tav tm="0">
                                          <p:val>
                                            <p:strVal val="#ppt_x"/>
                                          </p:val>
                                        </p:tav>
                                        <p:tav tm="100000">
                                          <p:val>
                                            <p:strVal val="#ppt_x"/>
                                          </p:val>
                                        </p:tav>
                                      </p:tavLst>
                                    </p:anim>
                                    <p:anim calcmode="lin" valueType="num">
                                      <p:cBhvr additive="base">
                                        <p:cTn id="300" dur="500" fill="hold"/>
                                        <p:tgtEl>
                                          <p:spTgt spid="13009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30096"/>
                                        </p:tgtEl>
                                        <p:attrNameLst>
                                          <p:attrName>style.visibility</p:attrName>
                                        </p:attrNameLst>
                                      </p:cBhvr>
                                      <p:to>
                                        <p:strVal val="visible"/>
                                      </p:to>
                                    </p:set>
                                    <p:anim calcmode="lin" valueType="num">
                                      <p:cBhvr additive="base">
                                        <p:cTn id="303" dur="500" fill="hold"/>
                                        <p:tgtEl>
                                          <p:spTgt spid="130096"/>
                                        </p:tgtEl>
                                        <p:attrNameLst>
                                          <p:attrName>ppt_x</p:attrName>
                                        </p:attrNameLst>
                                      </p:cBhvr>
                                      <p:tavLst>
                                        <p:tav tm="0">
                                          <p:val>
                                            <p:strVal val="#ppt_x"/>
                                          </p:val>
                                        </p:tav>
                                        <p:tav tm="100000">
                                          <p:val>
                                            <p:strVal val="#ppt_x"/>
                                          </p:val>
                                        </p:tav>
                                      </p:tavLst>
                                    </p:anim>
                                    <p:anim calcmode="lin" valueType="num">
                                      <p:cBhvr additive="base">
                                        <p:cTn id="304" dur="500" fill="hold"/>
                                        <p:tgtEl>
                                          <p:spTgt spid="13009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30097"/>
                                        </p:tgtEl>
                                        <p:attrNameLst>
                                          <p:attrName>style.visibility</p:attrName>
                                        </p:attrNameLst>
                                      </p:cBhvr>
                                      <p:to>
                                        <p:strVal val="visible"/>
                                      </p:to>
                                    </p:set>
                                    <p:anim calcmode="lin" valueType="num">
                                      <p:cBhvr additive="base">
                                        <p:cTn id="307" dur="500" fill="hold"/>
                                        <p:tgtEl>
                                          <p:spTgt spid="130097"/>
                                        </p:tgtEl>
                                        <p:attrNameLst>
                                          <p:attrName>ppt_x</p:attrName>
                                        </p:attrNameLst>
                                      </p:cBhvr>
                                      <p:tavLst>
                                        <p:tav tm="0">
                                          <p:val>
                                            <p:strVal val="#ppt_x"/>
                                          </p:val>
                                        </p:tav>
                                        <p:tav tm="100000">
                                          <p:val>
                                            <p:strVal val="#ppt_x"/>
                                          </p:val>
                                        </p:tav>
                                      </p:tavLst>
                                    </p:anim>
                                    <p:anim calcmode="lin" valueType="num">
                                      <p:cBhvr additive="base">
                                        <p:cTn id="308" dur="500" fill="hold"/>
                                        <p:tgtEl>
                                          <p:spTgt spid="13009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30098"/>
                                        </p:tgtEl>
                                        <p:attrNameLst>
                                          <p:attrName>style.visibility</p:attrName>
                                        </p:attrNameLst>
                                      </p:cBhvr>
                                      <p:to>
                                        <p:strVal val="visible"/>
                                      </p:to>
                                    </p:set>
                                    <p:anim calcmode="lin" valueType="num">
                                      <p:cBhvr additive="base">
                                        <p:cTn id="311" dur="500" fill="hold"/>
                                        <p:tgtEl>
                                          <p:spTgt spid="130098"/>
                                        </p:tgtEl>
                                        <p:attrNameLst>
                                          <p:attrName>ppt_x</p:attrName>
                                        </p:attrNameLst>
                                      </p:cBhvr>
                                      <p:tavLst>
                                        <p:tav tm="0">
                                          <p:val>
                                            <p:strVal val="#ppt_x"/>
                                          </p:val>
                                        </p:tav>
                                        <p:tav tm="100000">
                                          <p:val>
                                            <p:strVal val="#ppt_x"/>
                                          </p:val>
                                        </p:tav>
                                      </p:tavLst>
                                    </p:anim>
                                    <p:anim calcmode="lin" valueType="num">
                                      <p:cBhvr additive="base">
                                        <p:cTn id="312" dur="500" fill="hold"/>
                                        <p:tgtEl>
                                          <p:spTgt spid="13009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30099"/>
                                        </p:tgtEl>
                                        <p:attrNameLst>
                                          <p:attrName>style.visibility</p:attrName>
                                        </p:attrNameLst>
                                      </p:cBhvr>
                                      <p:to>
                                        <p:strVal val="visible"/>
                                      </p:to>
                                    </p:set>
                                    <p:anim calcmode="lin" valueType="num">
                                      <p:cBhvr additive="base">
                                        <p:cTn id="315" dur="500" fill="hold"/>
                                        <p:tgtEl>
                                          <p:spTgt spid="130099"/>
                                        </p:tgtEl>
                                        <p:attrNameLst>
                                          <p:attrName>ppt_x</p:attrName>
                                        </p:attrNameLst>
                                      </p:cBhvr>
                                      <p:tavLst>
                                        <p:tav tm="0">
                                          <p:val>
                                            <p:strVal val="#ppt_x"/>
                                          </p:val>
                                        </p:tav>
                                        <p:tav tm="100000">
                                          <p:val>
                                            <p:strVal val="#ppt_x"/>
                                          </p:val>
                                        </p:tav>
                                      </p:tavLst>
                                    </p:anim>
                                    <p:anim calcmode="lin" valueType="num">
                                      <p:cBhvr additive="base">
                                        <p:cTn id="316" dur="500" fill="hold"/>
                                        <p:tgtEl>
                                          <p:spTgt spid="13009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30100"/>
                                        </p:tgtEl>
                                        <p:attrNameLst>
                                          <p:attrName>style.visibility</p:attrName>
                                        </p:attrNameLst>
                                      </p:cBhvr>
                                      <p:to>
                                        <p:strVal val="visible"/>
                                      </p:to>
                                    </p:set>
                                    <p:anim calcmode="lin" valueType="num">
                                      <p:cBhvr additive="base">
                                        <p:cTn id="319" dur="500" fill="hold"/>
                                        <p:tgtEl>
                                          <p:spTgt spid="130100"/>
                                        </p:tgtEl>
                                        <p:attrNameLst>
                                          <p:attrName>ppt_x</p:attrName>
                                        </p:attrNameLst>
                                      </p:cBhvr>
                                      <p:tavLst>
                                        <p:tav tm="0">
                                          <p:val>
                                            <p:strVal val="#ppt_x"/>
                                          </p:val>
                                        </p:tav>
                                        <p:tav tm="100000">
                                          <p:val>
                                            <p:strVal val="#ppt_x"/>
                                          </p:val>
                                        </p:tav>
                                      </p:tavLst>
                                    </p:anim>
                                    <p:anim calcmode="lin" valueType="num">
                                      <p:cBhvr additive="base">
                                        <p:cTn id="320" dur="500" fill="hold"/>
                                        <p:tgtEl>
                                          <p:spTgt spid="13010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30101"/>
                                        </p:tgtEl>
                                        <p:attrNameLst>
                                          <p:attrName>style.visibility</p:attrName>
                                        </p:attrNameLst>
                                      </p:cBhvr>
                                      <p:to>
                                        <p:strVal val="visible"/>
                                      </p:to>
                                    </p:set>
                                    <p:anim calcmode="lin" valueType="num">
                                      <p:cBhvr additive="base">
                                        <p:cTn id="323" dur="500" fill="hold"/>
                                        <p:tgtEl>
                                          <p:spTgt spid="130101"/>
                                        </p:tgtEl>
                                        <p:attrNameLst>
                                          <p:attrName>ppt_x</p:attrName>
                                        </p:attrNameLst>
                                      </p:cBhvr>
                                      <p:tavLst>
                                        <p:tav tm="0">
                                          <p:val>
                                            <p:strVal val="#ppt_x"/>
                                          </p:val>
                                        </p:tav>
                                        <p:tav tm="100000">
                                          <p:val>
                                            <p:strVal val="#ppt_x"/>
                                          </p:val>
                                        </p:tav>
                                      </p:tavLst>
                                    </p:anim>
                                    <p:anim calcmode="lin" valueType="num">
                                      <p:cBhvr additive="base">
                                        <p:cTn id="324" dur="500" fill="hold"/>
                                        <p:tgtEl>
                                          <p:spTgt spid="13010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30102"/>
                                        </p:tgtEl>
                                        <p:attrNameLst>
                                          <p:attrName>style.visibility</p:attrName>
                                        </p:attrNameLst>
                                      </p:cBhvr>
                                      <p:to>
                                        <p:strVal val="visible"/>
                                      </p:to>
                                    </p:set>
                                    <p:anim calcmode="lin" valueType="num">
                                      <p:cBhvr additive="base">
                                        <p:cTn id="327" dur="500" fill="hold"/>
                                        <p:tgtEl>
                                          <p:spTgt spid="130102"/>
                                        </p:tgtEl>
                                        <p:attrNameLst>
                                          <p:attrName>ppt_x</p:attrName>
                                        </p:attrNameLst>
                                      </p:cBhvr>
                                      <p:tavLst>
                                        <p:tav tm="0">
                                          <p:val>
                                            <p:strVal val="#ppt_x"/>
                                          </p:val>
                                        </p:tav>
                                        <p:tav tm="100000">
                                          <p:val>
                                            <p:strVal val="#ppt_x"/>
                                          </p:val>
                                        </p:tav>
                                      </p:tavLst>
                                    </p:anim>
                                    <p:anim calcmode="lin" valueType="num">
                                      <p:cBhvr additive="base">
                                        <p:cTn id="328" dur="500" fill="hold"/>
                                        <p:tgtEl>
                                          <p:spTgt spid="13010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30103"/>
                                        </p:tgtEl>
                                        <p:attrNameLst>
                                          <p:attrName>style.visibility</p:attrName>
                                        </p:attrNameLst>
                                      </p:cBhvr>
                                      <p:to>
                                        <p:strVal val="visible"/>
                                      </p:to>
                                    </p:set>
                                    <p:anim calcmode="lin" valueType="num">
                                      <p:cBhvr additive="base">
                                        <p:cTn id="331" dur="500" fill="hold"/>
                                        <p:tgtEl>
                                          <p:spTgt spid="130103"/>
                                        </p:tgtEl>
                                        <p:attrNameLst>
                                          <p:attrName>ppt_x</p:attrName>
                                        </p:attrNameLst>
                                      </p:cBhvr>
                                      <p:tavLst>
                                        <p:tav tm="0">
                                          <p:val>
                                            <p:strVal val="#ppt_x"/>
                                          </p:val>
                                        </p:tav>
                                        <p:tav tm="100000">
                                          <p:val>
                                            <p:strVal val="#ppt_x"/>
                                          </p:val>
                                        </p:tav>
                                      </p:tavLst>
                                    </p:anim>
                                    <p:anim calcmode="lin" valueType="num">
                                      <p:cBhvr additive="base">
                                        <p:cTn id="332" dur="500" fill="hold"/>
                                        <p:tgtEl>
                                          <p:spTgt spid="13010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30107"/>
                                        </p:tgtEl>
                                        <p:attrNameLst>
                                          <p:attrName>style.visibility</p:attrName>
                                        </p:attrNameLst>
                                      </p:cBhvr>
                                      <p:to>
                                        <p:strVal val="visible"/>
                                      </p:to>
                                    </p:set>
                                    <p:anim calcmode="lin" valueType="num">
                                      <p:cBhvr additive="base">
                                        <p:cTn id="335" dur="500" fill="hold"/>
                                        <p:tgtEl>
                                          <p:spTgt spid="130107"/>
                                        </p:tgtEl>
                                        <p:attrNameLst>
                                          <p:attrName>ppt_x</p:attrName>
                                        </p:attrNameLst>
                                      </p:cBhvr>
                                      <p:tavLst>
                                        <p:tav tm="0">
                                          <p:val>
                                            <p:strVal val="#ppt_x"/>
                                          </p:val>
                                        </p:tav>
                                        <p:tav tm="100000">
                                          <p:val>
                                            <p:strVal val="#ppt_x"/>
                                          </p:val>
                                        </p:tav>
                                      </p:tavLst>
                                    </p:anim>
                                    <p:anim calcmode="lin" valueType="num">
                                      <p:cBhvr additive="base">
                                        <p:cTn id="336" dur="500" fill="hold"/>
                                        <p:tgtEl>
                                          <p:spTgt spid="130107"/>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30108"/>
                                        </p:tgtEl>
                                        <p:attrNameLst>
                                          <p:attrName>style.visibility</p:attrName>
                                        </p:attrNameLst>
                                      </p:cBhvr>
                                      <p:to>
                                        <p:strVal val="visible"/>
                                      </p:to>
                                    </p:set>
                                    <p:anim calcmode="lin" valueType="num">
                                      <p:cBhvr additive="base">
                                        <p:cTn id="339" dur="500" fill="hold"/>
                                        <p:tgtEl>
                                          <p:spTgt spid="130108"/>
                                        </p:tgtEl>
                                        <p:attrNameLst>
                                          <p:attrName>ppt_x</p:attrName>
                                        </p:attrNameLst>
                                      </p:cBhvr>
                                      <p:tavLst>
                                        <p:tav tm="0">
                                          <p:val>
                                            <p:strVal val="#ppt_x"/>
                                          </p:val>
                                        </p:tav>
                                        <p:tav tm="100000">
                                          <p:val>
                                            <p:strVal val="#ppt_x"/>
                                          </p:val>
                                        </p:tav>
                                      </p:tavLst>
                                    </p:anim>
                                    <p:anim calcmode="lin" valueType="num">
                                      <p:cBhvr additive="base">
                                        <p:cTn id="340" dur="500" fill="hold"/>
                                        <p:tgtEl>
                                          <p:spTgt spid="130108"/>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30109"/>
                                        </p:tgtEl>
                                        <p:attrNameLst>
                                          <p:attrName>style.visibility</p:attrName>
                                        </p:attrNameLst>
                                      </p:cBhvr>
                                      <p:to>
                                        <p:strVal val="visible"/>
                                      </p:to>
                                    </p:set>
                                    <p:anim calcmode="lin" valueType="num">
                                      <p:cBhvr additive="base">
                                        <p:cTn id="343" dur="500" fill="hold"/>
                                        <p:tgtEl>
                                          <p:spTgt spid="130109"/>
                                        </p:tgtEl>
                                        <p:attrNameLst>
                                          <p:attrName>ppt_x</p:attrName>
                                        </p:attrNameLst>
                                      </p:cBhvr>
                                      <p:tavLst>
                                        <p:tav tm="0">
                                          <p:val>
                                            <p:strVal val="#ppt_x"/>
                                          </p:val>
                                        </p:tav>
                                        <p:tav tm="100000">
                                          <p:val>
                                            <p:strVal val="#ppt_x"/>
                                          </p:val>
                                        </p:tav>
                                      </p:tavLst>
                                    </p:anim>
                                    <p:anim calcmode="lin" valueType="num">
                                      <p:cBhvr additive="base">
                                        <p:cTn id="344" dur="500" fill="hold"/>
                                        <p:tgtEl>
                                          <p:spTgt spid="130109"/>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30110"/>
                                        </p:tgtEl>
                                        <p:attrNameLst>
                                          <p:attrName>style.visibility</p:attrName>
                                        </p:attrNameLst>
                                      </p:cBhvr>
                                      <p:to>
                                        <p:strVal val="visible"/>
                                      </p:to>
                                    </p:set>
                                    <p:anim calcmode="lin" valueType="num">
                                      <p:cBhvr additive="base">
                                        <p:cTn id="347" dur="500" fill="hold"/>
                                        <p:tgtEl>
                                          <p:spTgt spid="130110"/>
                                        </p:tgtEl>
                                        <p:attrNameLst>
                                          <p:attrName>ppt_x</p:attrName>
                                        </p:attrNameLst>
                                      </p:cBhvr>
                                      <p:tavLst>
                                        <p:tav tm="0">
                                          <p:val>
                                            <p:strVal val="#ppt_x"/>
                                          </p:val>
                                        </p:tav>
                                        <p:tav tm="100000">
                                          <p:val>
                                            <p:strVal val="#ppt_x"/>
                                          </p:val>
                                        </p:tav>
                                      </p:tavLst>
                                    </p:anim>
                                    <p:anim calcmode="lin" valueType="num">
                                      <p:cBhvr additive="base">
                                        <p:cTn id="348" dur="500" fill="hold"/>
                                        <p:tgtEl>
                                          <p:spTgt spid="130110"/>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30111"/>
                                        </p:tgtEl>
                                        <p:attrNameLst>
                                          <p:attrName>style.visibility</p:attrName>
                                        </p:attrNameLst>
                                      </p:cBhvr>
                                      <p:to>
                                        <p:strVal val="visible"/>
                                      </p:to>
                                    </p:set>
                                    <p:anim calcmode="lin" valueType="num">
                                      <p:cBhvr additive="base">
                                        <p:cTn id="351" dur="500" fill="hold"/>
                                        <p:tgtEl>
                                          <p:spTgt spid="130111"/>
                                        </p:tgtEl>
                                        <p:attrNameLst>
                                          <p:attrName>ppt_x</p:attrName>
                                        </p:attrNameLst>
                                      </p:cBhvr>
                                      <p:tavLst>
                                        <p:tav tm="0">
                                          <p:val>
                                            <p:strVal val="#ppt_x"/>
                                          </p:val>
                                        </p:tav>
                                        <p:tav tm="100000">
                                          <p:val>
                                            <p:strVal val="#ppt_x"/>
                                          </p:val>
                                        </p:tav>
                                      </p:tavLst>
                                    </p:anim>
                                    <p:anim calcmode="lin" valueType="num">
                                      <p:cBhvr additive="base">
                                        <p:cTn id="352" dur="500" fill="hold"/>
                                        <p:tgtEl>
                                          <p:spTgt spid="130111"/>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30114"/>
                                        </p:tgtEl>
                                        <p:attrNameLst>
                                          <p:attrName>style.visibility</p:attrName>
                                        </p:attrNameLst>
                                      </p:cBhvr>
                                      <p:to>
                                        <p:strVal val="visible"/>
                                      </p:to>
                                    </p:set>
                                    <p:anim calcmode="lin" valueType="num">
                                      <p:cBhvr additive="base">
                                        <p:cTn id="355" dur="500" fill="hold"/>
                                        <p:tgtEl>
                                          <p:spTgt spid="130114"/>
                                        </p:tgtEl>
                                        <p:attrNameLst>
                                          <p:attrName>ppt_x</p:attrName>
                                        </p:attrNameLst>
                                      </p:cBhvr>
                                      <p:tavLst>
                                        <p:tav tm="0">
                                          <p:val>
                                            <p:strVal val="#ppt_x"/>
                                          </p:val>
                                        </p:tav>
                                        <p:tav tm="100000">
                                          <p:val>
                                            <p:strVal val="#ppt_x"/>
                                          </p:val>
                                        </p:tav>
                                      </p:tavLst>
                                    </p:anim>
                                    <p:anim calcmode="lin" valueType="num">
                                      <p:cBhvr additive="base">
                                        <p:cTn id="356" dur="500" fill="hold"/>
                                        <p:tgtEl>
                                          <p:spTgt spid="130114"/>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130115"/>
                                        </p:tgtEl>
                                        <p:attrNameLst>
                                          <p:attrName>style.visibility</p:attrName>
                                        </p:attrNameLst>
                                      </p:cBhvr>
                                      <p:to>
                                        <p:strVal val="visible"/>
                                      </p:to>
                                    </p:set>
                                    <p:anim calcmode="lin" valueType="num">
                                      <p:cBhvr additive="base">
                                        <p:cTn id="359" dur="500" fill="hold"/>
                                        <p:tgtEl>
                                          <p:spTgt spid="130115"/>
                                        </p:tgtEl>
                                        <p:attrNameLst>
                                          <p:attrName>ppt_x</p:attrName>
                                        </p:attrNameLst>
                                      </p:cBhvr>
                                      <p:tavLst>
                                        <p:tav tm="0">
                                          <p:val>
                                            <p:strVal val="#ppt_x"/>
                                          </p:val>
                                        </p:tav>
                                        <p:tav tm="100000">
                                          <p:val>
                                            <p:strVal val="#ppt_x"/>
                                          </p:val>
                                        </p:tav>
                                      </p:tavLst>
                                    </p:anim>
                                    <p:anim calcmode="lin" valueType="num">
                                      <p:cBhvr additive="base">
                                        <p:cTn id="360" dur="500" fill="hold"/>
                                        <p:tgtEl>
                                          <p:spTgt spid="130115"/>
                                        </p:tgtEl>
                                        <p:attrNameLst>
                                          <p:attrName>ppt_y</p:attrName>
                                        </p:attrNameLst>
                                      </p:cBhvr>
                                      <p:tavLst>
                                        <p:tav tm="0">
                                          <p:val>
                                            <p:strVal val="1+#ppt_h/2"/>
                                          </p:val>
                                        </p:tav>
                                        <p:tav tm="100000">
                                          <p:val>
                                            <p:strVal val="#ppt_y"/>
                                          </p:val>
                                        </p:tav>
                                      </p:tavLst>
                                    </p:anim>
                                  </p:childTnLst>
                                </p:cTn>
                              </p:par>
                              <p:par>
                                <p:cTn id="361" presetID="2" presetClass="entr" presetSubtype="4" fill="hold" grpId="0" nodeType="withEffect">
                                  <p:stCondLst>
                                    <p:cond delay="0"/>
                                  </p:stCondLst>
                                  <p:childTnLst>
                                    <p:set>
                                      <p:cBhvr>
                                        <p:cTn id="362" dur="1" fill="hold">
                                          <p:stCondLst>
                                            <p:cond delay="0"/>
                                          </p:stCondLst>
                                        </p:cTn>
                                        <p:tgtEl>
                                          <p:spTgt spid="130116"/>
                                        </p:tgtEl>
                                        <p:attrNameLst>
                                          <p:attrName>style.visibility</p:attrName>
                                        </p:attrNameLst>
                                      </p:cBhvr>
                                      <p:to>
                                        <p:strVal val="visible"/>
                                      </p:to>
                                    </p:set>
                                    <p:anim calcmode="lin" valueType="num">
                                      <p:cBhvr additive="base">
                                        <p:cTn id="363" dur="500" fill="hold"/>
                                        <p:tgtEl>
                                          <p:spTgt spid="130116"/>
                                        </p:tgtEl>
                                        <p:attrNameLst>
                                          <p:attrName>ppt_x</p:attrName>
                                        </p:attrNameLst>
                                      </p:cBhvr>
                                      <p:tavLst>
                                        <p:tav tm="0">
                                          <p:val>
                                            <p:strVal val="#ppt_x"/>
                                          </p:val>
                                        </p:tav>
                                        <p:tav tm="100000">
                                          <p:val>
                                            <p:strVal val="#ppt_x"/>
                                          </p:val>
                                        </p:tav>
                                      </p:tavLst>
                                    </p:anim>
                                    <p:anim calcmode="lin" valueType="num">
                                      <p:cBhvr additive="base">
                                        <p:cTn id="364" dur="500" fill="hold"/>
                                        <p:tgtEl>
                                          <p:spTgt spid="130116"/>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130117"/>
                                        </p:tgtEl>
                                        <p:attrNameLst>
                                          <p:attrName>style.visibility</p:attrName>
                                        </p:attrNameLst>
                                      </p:cBhvr>
                                      <p:to>
                                        <p:strVal val="visible"/>
                                      </p:to>
                                    </p:set>
                                    <p:anim calcmode="lin" valueType="num">
                                      <p:cBhvr additive="base">
                                        <p:cTn id="367" dur="500" fill="hold"/>
                                        <p:tgtEl>
                                          <p:spTgt spid="130117"/>
                                        </p:tgtEl>
                                        <p:attrNameLst>
                                          <p:attrName>ppt_x</p:attrName>
                                        </p:attrNameLst>
                                      </p:cBhvr>
                                      <p:tavLst>
                                        <p:tav tm="0">
                                          <p:val>
                                            <p:strVal val="#ppt_x"/>
                                          </p:val>
                                        </p:tav>
                                        <p:tav tm="100000">
                                          <p:val>
                                            <p:strVal val="#ppt_x"/>
                                          </p:val>
                                        </p:tav>
                                      </p:tavLst>
                                    </p:anim>
                                    <p:anim calcmode="lin" valueType="num">
                                      <p:cBhvr additive="base">
                                        <p:cTn id="368" dur="500" fill="hold"/>
                                        <p:tgtEl>
                                          <p:spTgt spid="130117"/>
                                        </p:tgtEl>
                                        <p:attrNameLst>
                                          <p:attrName>ppt_y</p:attrName>
                                        </p:attrNameLst>
                                      </p:cBhvr>
                                      <p:tavLst>
                                        <p:tav tm="0">
                                          <p:val>
                                            <p:strVal val="1+#ppt_h/2"/>
                                          </p:val>
                                        </p:tav>
                                        <p:tav tm="100000">
                                          <p:val>
                                            <p:strVal val="#ppt_y"/>
                                          </p:val>
                                        </p:tav>
                                      </p:tavLst>
                                    </p:anim>
                                  </p:childTnLst>
                                </p:cTn>
                              </p:par>
                              <p:par>
                                <p:cTn id="369" presetID="2" presetClass="entr" presetSubtype="4" fill="hold" grpId="0" nodeType="withEffect">
                                  <p:stCondLst>
                                    <p:cond delay="0"/>
                                  </p:stCondLst>
                                  <p:childTnLst>
                                    <p:set>
                                      <p:cBhvr>
                                        <p:cTn id="370" dur="1" fill="hold">
                                          <p:stCondLst>
                                            <p:cond delay="0"/>
                                          </p:stCondLst>
                                        </p:cTn>
                                        <p:tgtEl>
                                          <p:spTgt spid="130118"/>
                                        </p:tgtEl>
                                        <p:attrNameLst>
                                          <p:attrName>style.visibility</p:attrName>
                                        </p:attrNameLst>
                                      </p:cBhvr>
                                      <p:to>
                                        <p:strVal val="visible"/>
                                      </p:to>
                                    </p:set>
                                    <p:anim calcmode="lin" valueType="num">
                                      <p:cBhvr additive="base">
                                        <p:cTn id="371" dur="500" fill="hold"/>
                                        <p:tgtEl>
                                          <p:spTgt spid="130118"/>
                                        </p:tgtEl>
                                        <p:attrNameLst>
                                          <p:attrName>ppt_x</p:attrName>
                                        </p:attrNameLst>
                                      </p:cBhvr>
                                      <p:tavLst>
                                        <p:tav tm="0">
                                          <p:val>
                                            <p:strVal val="#ppt_x"/>
                                          </p:val>
                                        </p:tav>
                                        <p:tav tm="100000">
                                          <p:val>
                                            <p:strVal val="#ppt_x"/>
                                          </p:val>
                                        </p:tav>
                                      </p:tavLst>
                                    </p:anim>
                                    <p:anim calcmode="lin" valueType="num">
                                      <p:cBhvr additive="base">
                                        <p:cTn id="372" dur="500" fill="hold"/>
                                        <p:tgtEl>
                                          <p:spTgt spid="130118"/>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130126"/>
                                        </p:tgtEl>
                                        <p:attrNameLst>
                                          <p:attrName>style.visibility</p:attrName>
                                        </p:attrNameLst>
                                      </p:cBhvr>
                                      <p:to>
                                        <p:strVal val="visible"/>
                                      </p:to>
                                    </p:set>
                                    <p:anim calcmode="lin" valueType="num">
                                      <p:cBhvr additive="base">
                                        <p:cTn id="375" dur="500" fill="hold"/>
                                        <p:tgtEl>
                                          <p:spTgt spid="130126"/>
                                        </p:tgtEl>
                                        <p:attrNameLst>
                                          <p:attrName>ppt_x</p:attrName>
                                        </p:attrNameLst>
                                      </p:cBhvr>
                                      <p:tavLst>
                                        <p:tav tm="0">
                                          <p:val>
                                            <p:strVal val="#ppt_x"/>
                                          </p:val>
                                        </p:tav>
                                        <p:tav tm="100000">
                                          <p:val>
                                            <p:strVal val="#ppt_x"/>
                                          </p:val>
                                        </p:tav>
                                      </p:tavLst>
                                    </p:anim>
                                    <p:anim calcmode="lin" valueType="num">
                                      <p:cBhvr additive="base">
                                        <p:cTn id="376" dur="500" fill="hold"/>
                                        <p:tgtEl>
                                          <p:spTgt spid="130126"/>
                                        </p:tgtEl>
                                        <p:attrNameLst>
                                          <p:attrName>ppt_y</p:attrName>
                                        </p:attrNameLst>
                                      </p:cBhvr>
                                      <p:tavLst>
                                        <p:tav tm="0">
                                          <p:val>
                                            <p:strVal val="1+#ppt_h/2"/>
                                          </p:val>
                                        </p:tav>
                                        <p:tav tm="100000">
                                          <p:val>
                                            <p:strVal val="#ppt_y"/>
                                          </p:val>
                                        </p:tav>
                                      </p:tavLst>
                                    </p:anim>
                                  </p:childTnLst>
                                </p:cTn>
                              </p:par>
                              <p:par>
                                <p:cTn id="377" presetID="2" presetClass="entr" presetSubtype="4" fill="hold" grpId="0" nodeType="withEffect">
                                  <p:stCondLst>
                                    <p:cond delay="0"/>
                                  </p:stCondLst>
                                  <p:childTnLst>
                                    <p:set>
                                      <p:cBhvr>
                                        <p:cTn id="378" dur="1" fill="hold">
                                          <p:stCondLst>
                                            <p:cond delay="0"/>
                                          </p:stCondLst>
                                        </p:cTn>
                                        <p:tgtEl>
                                          <p:spTgt spid="130127"/>
                                        </p:tgtEl>
                                        <p:attrNameLst>
                                          <p:attrName>style.visibility</p:attrName>
                                        </p:attrNameLst>
                                      </p:cBhvr>
                                      <p:to>
                                        <p:strVal val="visible"/>
                                      </p:to>
                                    </p:set>
                                    <p:anim calcmode="lin" valueType="num">
                                      <p:cBhvr additive="base">
                                        <p:cTn id="379" dur="500" fill="hold"/>
                                        <p:tgtEl>
                                          <p:spTgt spid="130127"/>
                                        </p:tgtEl>
                                        <p:attrNameLst>
                                          <p:attrName>ppt_x</p:attrName>
                                        </p:attrNameLst>
                                      </p:cBhvr>
                                      <p:tavLst>
                                        <p:tav tm="0">
                                          <p:val>
                                            <p:strVal val="#ppt_x"/>
                                          </p:val>
                                        </p:tav>
                                        <p:tav tm="100000">
                                          <p:val>
                                            <p:strVal val="#ppt_x"/>
                                          </p:val>
                                        </p:tav>
                                      </p:tavLst>
                                    </p:anim>
                                    <p:anim calcmode="lin" valueType="num">
                                      <p:cBhvr additive="base">
                                        <p:cTn id="380" dur="500" fill="hold"/>
                                        <p:tgtEl>
                                          <p:spTgt spid="130127"/>
                                        </p:tgtEl>
                                        <p:attrNameLst>
                                          <p:attrName>ppt_y</p:attrName>
                                        </p:attrNameLst>
                                      </p:cBhvr>
                                      <p:tavLst>
                                        <p:tav tm="0">
                                          <p:val>
                                            <p:strVal val="1+#ppt_h/2"/>
                                          </p:val>
                                        </p:tav>
                                        <p:tav tm="100000">
                                          <p:val>
                                            <p:strVal val="#ppt_y"/>
                                          </p:val>
                                        </p:tav>
                                      </p:tavLst>
                                    </p:anim>
                                  </p:childTnLst>
                                </p:cTn>
                              </p:par>
                              <p:par>
                                <p:cTn id="381" presetID="2" presetClass="entr" presetSubtype="4" fill="hold" grpId="0" nodeType="withEffect">
                                  <p:stCondLst>
                                    <p:cond delay="0"/>
                                  </p:stCondLst>
                                  <p:childTnLst>
                                    <p:set>
                                      <p:cBhvr>
                                        <p:cTn id="382" dur="1" fill="hold">
                                          <p:stCondLst>
                                            <p:cond delay="0"/>
                                          </p:stCondLst>
                                        </p:cTn>
                                        <p:tgtEl>
                                          <p:spTgt spid="130128"/>
                                        </p:tgtEl>
                                        <p:attrNameLst>
                                          <p:attrName>style.visibility</p:attrName>
                                        </p:attrNameLst>
                                      </p:cBhvr>
                                      <p:to>
                                        <p:strVal val="visible"/>
                                      </p:to>
                                    </p:set>
                                    <p:anim calcmode="lin" valueType="num">
                                      <p:cBhvr additive="base">
                                        <p:cTn id="383" dur="500" fill="hold"/>
                                        <p:tgtEl>
                                          <p:spTgt spid="130128"/>
                                        </p:tgtEl>
                                        <p:attrNameLst>
                                          <p:attrName>ppt_x</p:attrName>
                                        </p:attrNameLst>
                                      </p:cBhvr>
                                      <p:tavLst>
                                        <p:tav tm="0">
                                          <p:val>
                                            <p:strVal val="#ppt_x"/>
                                          </p:val>
                                        </p:tav>
                                        <p:tav tm="100000">
                                          <p:val>
                                            <p:strVal val="#ppt_x"/>
                                          </p:val>
                                        </p:tav>
                                      </p:tavLst>
                                    </p:anim>
                                    <p:anim calcmode="lin" valueType="num">
                                      <p:cBhvr additive="base">
                                        <p:cTn id="384" dur="500" fill="hold"/>
                                        <p:tgtEl>
                                          <p:spTgt spid="130128"/>
                                        </p:tgtEl>
                                        <p:attrNameLst>
                                          <p:attrName>ppt_y</p:attrName>
                                        </p:attrNameLst>
                                      </p:cBhvr>
                                      <p:tavLst>
                                        <p:tav tm="0">
                                          <p:val>
                                            <p:strVal val="1+#ppt_h/2"/>
                                          </p:val>
                                        </p:tav>
                                        <p:tav tm="100000">
                                          <p:val>
                                            <p:strVal val="#ppt_y"/>
                                          </p:val>
                                        </p:tav>
                                      </p:tavLst>
                                    </p:anim>
                                  </p:childTnLst>
                                </p:cTn>
                              </p:par>
                              <p:par>
                                <p:cTn id="385" presetID="2" presetClass="entr" presetSubtype="4" fill="hold" grpId="0" nodeType="withEffect">
                                  <p:stCondLst>
                                    <p:cond delay="0"/>
                                  </p:stCondLst>
                                  <p:childTnLst>
                                    <p:set>
                                      <p:cBhvr>
                                        <p:cTn id="386" dur="1" fill="hold">
                                          <p:stCondLst>
                                            <p:cond delay="0"/>
                                          </p:stCondLst>
                                        </p:cTn>
                                        <p:tgtEl>
                                          <p:spTgt spid="130129"/>
                                        </p:tgtEl>
                                        <p:attrNameLst>
                                          <p:attrName>style.visibility</p:attrName>
                                        </p:attrNameLst>
                                      </p:cBhvr>
                                      <p:to>
                                        <p:strVal val="visible"/>
                                      </p:to>
                                    </p:set>
                                    <p:anim calcmode="lin" valueType="num">
                                      <p:cBhvr additive="base">
                                        <p:cTn id="387" dur="500" fill="hold"/>
                                        <p:tgtEl>
                                          <p:spTgt spid="130129"/>
                                        </p:tgtEl>
                                        <p:attrNameLst>
                                          <p:attrName>ppt_x</p:attrName>
                                        </p:attrNameLst>
                                      </p:cBhvr>
                                      <p:tavLst>
                                        <p:tav tm="0">
                                          <p:val>
                                            <p:strVal val="#ppt_x"/>
                                          </p:val>
                                        </p:tav>
                                        <p:tav tm="100000">
                                          <p:val>
                                            <p:strVal val="#ppt_x"/>
                                          </p:val>
                                        </p:tav>
                                      </p:tavLst>
                                    </p:anim>
                                    <p:anim calcmode="lin" valueType="num">
                                      <p:cBhvr additive="base">
                                        <p:cTn id="388" dur="500" fill="hold"/>
                                        <p:tgtEl>
                                          <p:spTgt spid="130129"/>
                                        </p:tgtEl>
                                        <p:attrNameLst>
                                          <p:attrName>ppt_y</p:attrName>
                                        </p:attrNameLst>
                                      </p:cBhvr>
                                      <p:tavLst>
                                        <p:tav tm="0">
                                          <p:val>
                                            <p:strVal val="1+#ppt_h/2"/>
                                          </p:val>
                                        </p:tav>
                                        <p:tav tm="100000">
                                          <p:val>
                                            <p:strVal val="#ppt_y"/>
                                          </p:val>
                                        </p:tav>
                                      </p:tavLst>
                                    </p:anim>
                                  </p:childTnLst>
                                </p:cTn>
                              </p:par>
                              <p:par>
                                <p:cTn id="389" presetID="2" presetClass="entr" presetSubtype="4" fill="hold" grpId="0" nodeType="withEffect">
                                  <p:stCondLst>
                                    <p:cond delay="0"/>
                                  </p:stCondLst>
                                  <p:childTnLst>
                                    <p:set>
                                      <p:cBhvr>
                                        <p:cTn id="390" dur="1" fill="hold">
                                          <p:stCondLst>
                                            <p:cond delay="0"/>
                                          </p:stCondLst>
                                        </p:cTn>
                                        <p:tgtEl>
                                          <p:spTgt spid="130130"/>
                                        </p:tgtEl>
                                        <p:attrNameLst>
                                          <p:attrName>style.visibility</p:attrName>
                                        </p:attrNameLst>
                                      </p:cBhvr>
                                      <p:to>
                                        <p:strVal val="visible"/>
                                      </p:to>
                                    </p:set>
                                    <p:anim calcmode="lin" valueType="num">
                                      <p:cBhvr additive="base">
                                        <p:cTn id="391" dur="500" fill="hold"/>
                                        <p:tgtEl>
                                          <p:spTgt spid="130130"/>
                                        </p:tgtEl>
                                        <p:attrNameLst>
                                          <p:attrName>ppt_x</p:attrName>
                                        </p:attrNameLst>
                                      </p:cBhvr>
                                      <p:tavLst>
                                        <p:tav tm="0">
                                          <p:val>
                                            <p:strVal val="#ppt_x"/>
                                          </p:val>
                                        </p:tav>
                                        <p:tav tm="100000">
                                          <p:val>
                                            <p:strVal val="#ppt_x"/>
                                          </p:val>
                                        </p:tav>
                                      </p:tavLst>
                                    </p:anim>
                                    <p:anim calcmode="lin" valueType="num">
                                      <p:cBhvr additive="base">
                                        <p:cTn id="392" dur="500" fill="hold"/>
                                        <p:tgtEl>
                                          <p:spTgt spid="130130"/>
                                        </p:tgtEl>
                                        <p:attrNameLst>
                                          <p:attrName>ppt_y</p:attrName>
                                        </p:attrNameLst>
                                      </p:cBhvr>
                                      <p:tavLst>
                                        <p:tav tm="0">
                                          <p:val>
                                            <p:strVal val="1+#ppt_h/2"/>
                                          </p:val>
                                        </p:tav>
                                        <p:tav tm="100000">
                                          <p:val>
                                            <p:strVal val="#ppt_y"/>
                                          </p:val>
                                        </p:tav>
                                      </p:tavLst>
                                    </p:anim>
                                  </p:childTnLst>
                                </p:cTn>
                              </p:par>
                              <p:par>
                                <p:cTn id="393" presetID="2" presetClass="entr" presetSubtype="4" fill="hold" grpId="0" nodeType="withEffect">
                                  <p:stCondLst>
                                    <p:cond delay="0"/>
                                  </p:stCondLst>
                                  <p:childTnLst>
                                    <p:set>
                                      <p:cBhvr>
                                        <p:cTn id="394" dur="1" fill="hold">
                                          <p:stCondLst>
                                            <p:cond delay="0"/>
                                          </p:stCondLst>
                                        </p:cTn>
                                        <p:tgtEl>
                                          <p:spTgt spid="130132"/>
                                        </p:tgtEl>
                                        <p:attrNameLst>
                                          <p:attrName>style.visibility</p:attrName>
                                        </p:attrNameLst>
                                      </p:cBhvr>
                                      <p:to>
                                        <p:strVal val="visible"/>
                                      </p:to>
                                    </p:set>
                                    <p:anim calcmode="lin" valueType="num">
                                      <p:cBhvr additive="base">
                                        <p:cTn id="395" dur="500" fill="hold"/>
                                        <p:tgtEl>
                                          <p:spTgt spid="130132"/>
                                        </p:tgtEl>
                                        <p:attrNameLst>
                                          <p:attrName>ppt_x</p:attrName>
                                        </p:attrNameLst>
                                      </p:cBhvr>
                                      <p:tavLst>
                                        <p:tav tm="0">
                                          <p:val>
                                            <p:strVal val="#ppt_x"/>
                                          </p:val>
                                        </p:tav>
                                        <p:tav tm="100000">
                                          <p:val>
                                            <p:strVal val="#ppt_x"/>
                                          </p:val>
                                        </p:tav>
                                      </p:tavLst>
                                    </p:anim>
                                    <p:anim calcmode="lin" valueType="num">
                                      <p:cBhvr additive="base">
                                        <p:cTn id="396" dur="500" fill="hold"/>
                                        <p:tgtEl>
                                          <p:spTgt spid="130132"/>
                                        </p:tgtEl>
                                        <p:attrNameLst>
                                          <p:attrName>ppt_y</p:attrName>
                                        </p:attrNameLst>
                                      </p:cBhvr>
                                      <p:tavLst>
                                        <p:tav tm="0">
                                          <p:val>
                                            <p:strVal val="1+#ppt_h/2"/>
                                          </p:val>
                                        </p:tav>
                                        <p:tav tm="100000">
                                          <p:val>
                                            <p:strVal val="#ppt_y"/>
                                          </p:val>
                                        </p:tav>
                                      </p:tavLst>
                                    </p:anim>
                                  </p:childTnLst>
                                </p:cTn>
                              </p:par>
                              <p:par>
                                <p:cTn id="397" presetID="2" presetClass="entr" presetSubtype="4" fill="hold" grpId="0" nodeType="withEffect">
                                  <p:stCondLst>
                                    <p:cond delay="0"/>
                                  </p:stCondLst>
                                  <p:childTnLst>
                                    <p:set>
                                      <p:cBhvr>
                                        <p:cTn id="398" dur="1" fill="hold">
                                          <p:stCondLst>
                                            <p:cond delay="0"/>
                                          </p:stCondLst>
                                        </p:cTn>
                                        <p:tgtEl>
                                          <p:spTgt spid="130133"/>
                                        </p:tgtEl>
                                        <p:attrNameLst>
                                          <p:attrName>style.visibility</p:attrName>
                                        </p:attrNameLst>
                                      </p:cBhvr>
                                      <p:to>
                                        <p:strVal val="visible"/>
                                      </p:to>
                                    </p:set>
                                    <p:anim calcmode="lin" valueType="num">
                                      <p:cBhvr additive="base">
                                        <p:cTn id="399" dur="500" fill="hold"/>
                                        <p:tgtEl>
                                          <p:spTgt spid="130133"/>
                                        </p:tgtEl>
                                        <p:attrNameLst>
                                          <p:attrName>ppt_x</p:attrName>
                                        </p:attrNameLst>
                                      </p:cBhvr>
                                      <p:tavLst>
                                        <p:tav tm="0">
                                          <p:val>
                                            <p:strVal val="#ppt_x"/>
                                          </p:val>
                                        </p:tav>
                                        <p:tav tm="100000">
                                          <p:val>
                                            <p:strVal val="#ppt_x"/>
                                          </p:val>
                                        </p:tav>
                                      </p:tavLst>
                                    </p:anim>
                                    <p:anim calcmode="lin" valueType="num">
                                      <p:cBhvr additive="base">
                                        <p:cTn id="400" dur="500" fill="hold"/>
                                        <p:tgtEl>
                                          <p:spTgt spid="130133"/>
                                        </p:tgtEl>
                                        <p:attrNameLst>
                                          <p:attrName>ppt_y</p:attrName>
                                        </p:attrNameLst>
                                      </p:cBhvr>
                                      <p:tavLst>
                                        <p:tav tm="0">
                                          <p:val>
                                            <p:strVal val="1+#ppt_h/2"/>
                                          </p:val>
                                        </p:tav>
                                        <p:tav tm="100000">
                                          <p:val>
                                            <p:strVal val="#ppt_y"/>
                                          </p:val>
                                        </p:tav>
                                      </p:tavLst>
                                    </p:anim>
                                  </p:childTnLst>
                                </p:cTn>
                              </p:par>
                              <p:par>
                                <p:cTn id="401" presetID="2" presetClass="entr" presetSubtype="4" fill="hold" grpId="0" nodeType="withEffect">
                                  <p:stCondLst>
                                    <p:cond delay="0"/>
                                  </p:stCondLst>
                                  <p:childTnLst>
                                    <p:set>
                                      <p:cBhvr>
                                        <p:cTn id="402" dur="1" fill="hold">
                                          <p:stCondLst>
                                            <p:cond delay="0"/>
                                          </p:stCondLst>
                                        </p:cTn>
                                        <p:tgtEl>
                                          <p:spTgt spid="130136"/>
                                        </p:tgtEl>
                                        <p:attrNameLst>
                                          <p:attrName>style.visibility</p:attrName>
                                        </p:attrNameLst>
                                      </p:cBhvr>
                                      <p:to>
                                        <p:strVal val="visible"/>
                                      </p:to>
                                    </p:set>
                                    <p:anim calcmode="lin" valueType="num">
                                      <p:cBhvr additive="base">
                                        <p:cTn id="403" dur="500" fill="hold"/>
                                        <p:tgtEl>
                                          <p:spTgt spid="130136"/>
                                        </p:tgtEl>
                                        <p:attrNameLst>
                                          <p:attrName>ppt_x</p:attrName>
                                        </p:attrNameLst>
                                      </p:cBhvr>
                                      <p:tavLst>
                                        <p:tav tm="0">
                                          <p:val>
                                            <p:strVal val="#ppt_x"/>
                                          </p:val>
                                        </p:tav>
                                        <p:tav tm="100000">
                                          <p:val>
                                            <p:strVal val="#ppt_x"/>
                                          </p:val>
                                        </p:tav>
                                      </p:tavLst>
                                    </p:anim>
                                    <p:anim calcmode="lin" valueType="num">
                                      <p:cBhvr additive="base">
                                        <p:cTn id="404" dur="500" fill="hold"/>
                                        <p:tgtEl>
                                          <p:spTgt spid="130136"/>
                                        </p:tgtEl>
                                        <p:attrNameLst>
                                          <p:attrName>ppt_y</p:attrName>
                                        </p:attrNameLst>
                                      </p:cBhvr>
                                      <p:tavLst>
                                        <p:tav tm="0">
                                          <p:val>
                                            <p:strVal val="1+#ppt_h/2"/>
                                          </p:val>
                                        </p:tav>
                                        <p:tav tm="100000">
                                          <p:val>
                                            <p:strVal val="#ppt_y"/>
                                          </p:val>
                                        </p:tav>
                                      </p:tavLst>
                                    </p:anim>
                                  </p:childTnLst>
                                </p:cTn>
                              </p:par>
                              <p:par>
                                <p:cTn id="405" presetID="2" presetClass="entr" presetSubtype="4" fill="hold" grpId="0" nodeType="withEffect">
                                  <p:stCondLst>
                                    <p:cond delay="0"/>
                                  </p:stCondLst>
                                  <p:childTnLst>
                                    <p:set>
                                      <p:cBhvr>
                                        <p:cTn id="406" dur="1" fill="hold">
                                          <p:stCondLst>
                                            <p:cond delay="0"/>
                                          </p:stCondLst>
                                        </p:cTn>
                                        <p:tgtEl>
                                          <p:spTgt spid="130139"/>
                                        </p:tgtEl>
                                        <p:attrNameLst>
                                          <p:attrName>style.visibility</p:attrName>
                                        </p:attrNameLst>
                                      </p:cBhvr>
                                      <p:to>
                                        <p:strVal val="visible"/>
                                      </p:to>
                                    </p:set>
                                    <p:anim calcmode="lin" valueType="num">
                                      <p:cBhvr additive="base">
                                        <p:cTn id="407" dur="500" fill="hold"/>
                                        <p:tgtEl>
                                          <p:spTgt spid="130139"/>
                                        </p:tgtEl>
                                        <p:attrNameLst>
                                          <p:attrName>ppt_x</p:attrName>
                                        </p:attrNameLst>
                                      </p:cBhvr>
                                      <p:tavLst>
                                        <p:tav tm="0">
                                          <p:val>
                                            <p:strVal val="#ppt_x"/>
                                          </p:val>
                                        </p:tav>
                                        <p:tav tm="100000">
                                          <p:val>
                                            <p:strVal val="#ppt_x"/>
                                          </p:val>
                                        </p:tav>
                                      </p:tavLst>
                                    </p:anim>
                                    <p:anim calcmode="lin" valueType="num">
                                      <p:cBhvr additive="base">
                                        <p:cTn id="408" dur="500" fill="hold"/>
                                        <p:tgtEl>
                                          <p:spTgt spid="130139"/>
                                        </p:tgtEl>
                                        <p:attrNameLst>
                                          <p:attrName>ppt_y</p:attrName>
                                        </p:attrNameLst>
                                      </p:cBhvr>
                                      <p:tavLst>
                                        <p:tav tm="0">
                                          <p:val>
                                            <p:strVal val="1+#ppt_h/2"/>
                                          </p:val>
                                        </p:tav>
                                        <p:tav tm="100000">
                                          <p:val>
                                            <p:strVal val="#ppt_y"/>
                                          </p:val>
                                        </p:tav>
                                      </p:tavLst>
                                    </p:anim>
                                  </p:childTnLst>
                                </p:cTn>
                              </p:par>
                              <p:par>
                                <p:cTn id="409" presetID="2" presetClass="entr" presetSubtype="4" fill="hold" grpId="0" nodeType="withEffect">
                                  <p:stCondLst>
                                    <p:cond delay="0"/>
                                  </p:stCondLst>
                                  <p:childTnLst>
                                    <p:set>
                                      <p:cBhvr>
                                        <p:cTn id="410" dur="1" fill="hold">
                                          <p:stCondLst>
                                            <p:cond delay="0"/>
                                          </p:stCondLst>
                                        </p:cTn>
                                        <p:tgtEl>
                                          <p:spTgt spid="130140"/>
                                        </p:tgtEl>
                                        <p:attrNameLst>
                                          <p:attrName>style.visibility</p:attrName>
                                        </p:attrNameLst>
                                      </p:cBhvr>
                                      <p:to>
                                        <p:strVal val="visible"/>
                                      </p:to>
                                    </p:set>
                                    <p:anim calcmode="lin" valueType="num">
                                      <p:cBhvr additive="base">
                                        <p:cTn id="411" dur="500" fill="hold"/>
                                        <p:tgtEl>
                                          <p:spTgt spid="130140"/>
                                        </p:tgtEl>
                                        <p:attrNameLst>
                                          <p:attrName>ppt_x</p:attrName>
                                        </p:attrNameLst>
                                      </p:cBhvr>
                                      <p:tavLst>
                                        <p:tav tm="0">
                                          <p:val>
                                            <p:strVal val="#ppt_x"/>
                                          </p:val>
                                        </p:tav>
                                        <p:tav tm="100000">
                                          <p:val>
                                            <p:strVal val="#ppt_x"/>
                                          </p:val>
                                        </p:tav>
                                      </p:tavLst>
                                    </p:anim>
                                    <p:anim calcmode="lin" valueType="num">
                                      <p:cBhvr additive="base">
                                        <p:cTn id="412" dur="500" fill="hold"/>
                                        <p:tgtEl>
                                          <p:spTgt spid="130140"/>
                                        </p:tgtEl>
                                        <p:attrNameLst>
                                          <p:attrName>ppt_y</p:attrName>
                                        </p:attrNameLst>
                                      </p:cBhvr>
                                      <p:tavLst>
                                        <p:tav tm="0">
                                          <p:val>
                                            <p:strVal val="1+#ppt_h/2"/>
                                          </p:val>
                                        </p:tav>
                                        <p:tav tm="100000">
                                          <p:val>
                                            <p:strVal val="#ppt_y"/>
                                          </p:val>
                                        </p:tav>
                                      </p:tavLst>
                                    </p:anim>
                                  </p:childTnLst>
                                </p:cTn>
                              </p:par>
                              <p:par>
                                <p:cTn id="413" presetID="2" presetClass="entr" presetSubtype="4" fill="hold" grpId="0" nodeType="withEffect">
                                  <p:stCondLst>
                                    <p:cond delay="0"/>
                                  </p:stCondLst>
                                  <p:childTnLst>
                                    <p:set>
                                      <p:cBhvr>
                                        <p:cTn id="414" dur="1" fill="hold">
                                          <p:stCondLst>
                                            <p:cond delay="0"/>
                                          </p:stCondLst>
                                        </p:cTn>
                                        <p:tgtEl>
                                          <p:spTgt spid="130145"/>
                                        </p:tgtEl>
                                        <p:attrNameLst>
                                          <p:attrName>style.visibility</p:attrName>
                                        </p:attrNameLst>
                                      </p:cBhvr>
                                      <p:to>
                                        <p:strVal val="visible"/>
                                      </p:to>
                                    </p:set>
                                    <p:anim calcmode="lin" valueType="num">
                                      <p:cBhvr additive="base">
                                        <p:cTn id="415" dur="500" fill="hold"/>
                                        <p:tgtEl>
                                          <p:spTgt spid="130145"/>
                                        </p:tgtEl>
                                        <p:attrNameLst>
                                          <p:attrName>ppt_x</p:attrName>
                                        </p:attrNameLst>
                                      </p:cBhvr>
                                      <p:tavLst>
                                        <p:tav tm="0">
                                          <p:val>
                                            <p:strVal val="#ppt_x"/>
                                          </p:val>
                                        </p:tav>
                                        <p:tav tm="100000">
                                          <p:val>
                                            <p:strVal val="#ppt_x"/>
                                          </p:val>
                                        </p:tav>
                                      </p:tavLst>
                                    </p:anim>
                                    <p:anim calcmode="lin" valueType="num">
                                      <p:cBhvr additive="base">
                                        <p:cTn id="416" dur="500" fill="hold"/>
                                        <p:tgtEl>
                                          <p:spTgt spid="130145"/>
                                        </p:tgtEl>
                                        <p:attrNameLst>
                                          <p:attrName>ppt_y</p:attrName>
                                        </p:attrNameLst>
                                      </p:cBhvr>
                                      <p:tavLst>
                                        <p:tav tm="0">
                                          <p:val>
                                            <p:strVal val="1+#ppt_h/2"/>
                                          </p:val>
                                        </p:tav>
                                        <p:tav tm="100000">
                                          <p:val>
                                            <p:strVal val="#ppt_y"/>
                                          </p:val>
                                        </p:tav>
                                      </p:tavLst>
                                    </p:anim>
                                  </p:childTnLst>
                                </p:cTn>
                              </p:par>
                              <p:par>
                                <p:cTn id="417" presetID="2" presetClass="entr" presetSubtype="4" fill="hold" grpId="0" nodeType="withEffect">
                                  <p:stCondLst>
                                    <p:cond delay="0"/>
                                  </p:stCondLst>
                                  <p:childTnLst>
                                    <p:set>
                                      <p:cBhvr>
                                        <p:cTn id="418" dur="1" fill="hold">
                                          <p:stCondLst>
                                            <p:cond delay="0"/>
                                          </p:stCondLst>
                                        </p:cTn>
                                        <p:tgtEl>
                                          <p:spTgt spid="130146"/>
                                        </p:tgtEl>
                                        <p:attrNameLst>
                                          <p:attrName>style.visibility</p:attrName>
                                        </p:attrNameLst>
                                      </p:cBhvr>
                                      <p:to>
                                        <p:strVal val="visible"/>
                                      </p:to>
                                    </p:set>
                                    <p:anim calcmode="lin" valueType="num">
                                      <p:cBhvr additive="base">
                                        <p:cTn id="419" dur="500" fill="hold"/>
                                        <p:tgtEl>
                                          <p:spTgt spid="130146"/>
                                        </p:tgtEl>
                                        <p:attrNameLst>
                                          <p:attrName>ppt_x</p:attrName>
                                        </p:attrNameLst>
                                      </p:cBhvr>
                                      <p:tavLst>
                                        <p:tav tm="0">
                                          <p:val>
                                            <p:strVal val="#ppt_x"/>
                                          </p:val>
                                        </p:tav>
                                        <p:tav tm="100000">
                                          <p:val>
                                            <p:strVal val="#ppt_x"/>
                                          </p:val>
                                        </p:tav>
                                      </p:tavLst>
                                    </p:anim>
                                    <p:anim calcmode="lin" valueType="num">
                                      <p:cBhvr additive="base">
                                        <p:cTn id="420" dur="500" fill="hold"/>
                                        <p:tgtEl>
                                          <p:spTgt spid="130146"/>
                                        </p:tgtEl>
                                        <p:attrNameLst>
                                          <p:attrName>ppt_y</p:attrName>
                                        </p:attrNameLst>
                                      </p:cBhvr>
                                      <p:tavLst>
                                        <p:tav tm="0">
                                          <p:val>
                                            <p:strVal val="1+#ppt_h/2"/>
                                          </p:val>
                                        </p:tav>
                                        <p:tav tm="100000">
                                          <p:val>
                                            <p:strVal val="#ppt_y"/>
                                          </p:val>
                                        </p:tav>
                                      </p:tavLst>
                                    </p:anim>
                                  </p:childTnLst>
                                </p:cTn>
                              </p:par>
                              <p:par>
                                <p:cTn id="421" presetID="2" presetClass="entr" presetSubtype="4" fill="hold" grpId="0" nodeType="withEffect">
                                  <p:stCondLst>
                                    <p:cond delay="0"/>
                                  </p:stCondLst>
                                  <p:childTnLst>
                                    <p:set>
                                      <p:cBhvr>
                                        <p:cTn id="422" dur="1" fill="hold">
                                          <p:stCondLst>
                                            <p:cond delay="0"/>
                                          </p:stCondLst>
                                        </p:cTn>
                                        <p:tgtEl>
                                          <p:spTgt spid="130151"/>
                                        </p:tgtEl>
                                        <p:attrNameLst>
                                          <p:attrName>style.visibility</p:attrName>
                                        </p:attrNameLst>
                                      </p:cBhvr>
                                      <p:to>
                                        <p:strVal val="visible"/>
                                      </p:to>
                                    </p:set>
                                    <p:anim calcmode="lin" valueType="num">
                                      <p:cBhvr additive="base">
                                        <p:cTn id="423" dur="500" fill="hold"/>
                                        <p:tgtEl>
                                          <p:spTgt spid="130151"/>
                                        </p:tgtEl>
                                        <p:attrNameLst>
                                          <p:attrName>ppt_x</p:attrName>
                                        </p:attrNameLst>
                                      </p:cBhvr>
                                      <p:tavLst>
                                        <p:tav tm="0">
                                          <p:val>
                                            <p:strVal val="#ppt_x"/>
                                          </p:val>
                                        </p:tav>
                                        <p:tav tm="100000">
                                          <p:val>
                                            <p:strVal val="#ppt_x"/>
                                          </p:val>
                                        </p:tav>
                                      </p:tavLst>
                                    </p:anim>
                                    <p:anim calcmode="lin" valueType="num">
                                      <p:cBhvr additive="base">
                                        <p:cTn id="424" dur="500" fill="hold"/>
                                        <p:tgtEl>
                                          <p:spTgt spid="130151"/>
                                        </p:tgtEl>
                                        <p:attrNameLst>
                                          <p:attrName>ppt_y</p:attrName>
                                        </p:attrNameLst>
                                      </p:cBhvr>
                                      <p:tavLst>
                                        <p:tav tm="0">
                                          <p:val>
                                            <p:strVal val="1+#ppt_h/2"/>
                                          </p:val>
                                        </p:tav>
                                        <p:tav tm="100000">
                                          <p:val>
                                            <p:strVal val="#ppt_y"/>
                                          </p:val>
                                        </p:tav>
                                      </p:tavLst>
                                    </p:anim>
                                  </p:childTnLst>
                                </p:cTn>
                              </p:par>
                              <p:par>
                                <p:cTn id="425" presetID="2" presetClass="entr" presetSubtype="4" fill="hold" grpId="0" nodeType="withEffect">
                                  <p:stCondLst>
                                    <p:cond delay="0"/>
                                  </p:stCondLst>
                                  <p:childTnLst>
                                    <p:set>
                                      <p:cBhvr>
                                        <p:cTn id="426" dur="1" fill="hold">
                                          <p:stCondLst>
                                            <p:cond delay="0"/>
                                          </p:stCondLst>
                                        </p:cTn>
                                        <p:tgtEl>
                                          <p:spTgt spid="130156"/>
                                        </p:tgtEl>
                                        <p:attrNameLst>
                                          <p:attrName>style.visibility</p:attrName>
                                        </p:attrNameLst>
                                      </p:cBhvr>
                                      <p:to>
                                        <p:strVal val="visible"/>
                                      </p:to>
                                    </p:set>
                                    <p:anim calcmode="lin" valueType="num">
                                      <p:cBhvr additive="base">
                                        <p:cTn id="427" dur="500" fill="hold"/>
                                        <p:tgtEl>
                                          <p:spTgt spid="130156"/>
                                        </p:tgtEl>
                                        <p:attrNameLst>
                                          <p:attrName>ppt_x</p:attrName>
                                        </p:attrNameLst>
                                      </p:cBhvr>
                                      <p:tavLst>
                                        <p:tav tm="0">
                                          <p:val>
                                            <p:strVal val="#ppt_x"/>
                                          </p:val>
                                        </p:tav>
                                        <p:tav tm="100000">
                                          <p:val>
                                            <p:strVal val="#ppt_x"/>
                                          </p:val>
                                        </p:tav>
                                      </p:tavLst>
                                    </p:anim>
                                    <p:anim calcmode="lin" valueType="num">
                                      <p:cBhvr additive="base">
                                        <p:cTn id="428" dur="500" fill="hold"/>
                                        <p:tgtEl>
                                          <p:spTgt spid="130156"/>
                                        </p:tgtEl>
                                        <p:attrNameLst>
                                          <p:attrName>ppt_y</p:attrName>
                                        </p:attrNameLst>
                                      </p:cBhvr>
                                      <p:tavLst>
                                        <p:tav tm="0">
                                          <p:val>
                                            <p:strVal val="1+#ppt_h/2"/>
                                          </p:val>
                                        </p:tav>
                                        <p:tav tm="100000">
                                          <p:val>
                                            <p:strVal val="#ppt_y"/>
                                          </p:val>
                                        </p:tav>
                                      </p:tavLst>
                                    </p:anim>
                                  </p:childTnLst>
                                </p:cTn>
                              </p:par>
                              <p:par>
                                <p:cTn id="429" presetID="2" presetClass="entr" presetSubtype="4" fill="hold" grpId="0" nodeType="withEffect">
                                  <p:stCondLst>
                                    <p:cond delay="0"/>
                                  </p:stCondLst>
                                  <p:childTnLst>
                                    <p:set>
                                      <p:cBhvr>
                                        <p:cTn id="430" dur="1" fill="hold">
                                          <p:stCondLst>
                                            <p:cond delay="0"/>
                                          </p:stCondLst>
                                        </p:cTn>
                                        <p:tgtEl>
                                          <p:spTgt spid="130157"/>
                                        </p:tgtEl>
                                        <p:attrNameLst>
                                          <p:attrName>style.visibility</p:attrName>
                                        </p:attrNameLst>
                                      </p:cBhvr>
                                      <p:to>
                                        <p:strVal val="visible"/>
                                      </p:to>
                                    </p:set>
                                    <p:anim calcmode="lin" valueType="num">
                                      <p:cBhvr additive="base">
                                        <p:cTn id="431" dur="500" fill="hold"/>
                                        <p:tgtEl>
                                          <p:spTgt spid="130157"/>
                                        </p:tgtEl>
                                        <p:attrNameLst>
                                          <p:attrName>ppt_x</p:attrName>
                                        </p:attrNameLst>
                                      </p:cBhvr>
                                      <p:tavLst>
                                        <p:tav tm="0">
                                          <p:val>
                                            <p:strVal val="#ppt_x"/>
                                          </p:val>
                                        </p:tav>
                                        <p:tav tm="100000">
                                          <p:val>
                                            <p:strVal val="#ppt_x"/>
                                          </p:val>
                                        </p:tav>
                                      </p:tavLst>
                                    </p:anim>
                                    <p:anim calcmode="lin" valueType="num">
                                      <p:cBhvr additive="base">
                                        <p:cTn id="432" dur="500" fill="hold"/>
                                        <p:tgtEl>
                                          <p:spTgt spid="130157"/>
                                        </p:tgtEl>
                                        <p:attrNameLst>
                                          <p:attrName>ppt_y</p:attrName>
                                        </p:attrNameLst>
                                      </p:cBhvr>
                                      <p:tavLst>
                                        <p:tav tm="0">
                                          <p:val>
                                            <p:strVal val="1+#ppt_h/2"/>
                                          </p:val>
                                        </p:tav>
                                        <p:tav tm="100000">
                                          <p:val>
                                            <p:strVal val="#ppt_y"/>
                                          </p:val>
                                        </p:tav>
                                      </p:tavLst>
                                    </p:anim>
                                  </p:childTnLst>
                                </p:cTn>
                              </p:par>
                              <p:par>
                                <p:cTn id="433" presetID="2" presetClass="entr" presetSubtype="4" fill="hold" grpId="0" nodeType="withEffect">
                                  <p:stCondLst>
                                    <p:cond delay="0"/>
                                  </p:stCondLst>
                                  <p:childTnLst>
                                    <p:set>
                                      <p:cBhvr>
                                        <p:cTn id="434" dur="1" fill="hold">
                                          <p:stCondLst>
                                            <p:cond delay="0"/>
                                          </p:stCondLst>
                                        </p:cTn>
                                        <p:tgtEl>
                                          <p:spTgt spid="130160"/>
                                        </p:tgtEl>
                                        <p:attrNameLst>
                                          <p:attrName>style.visibility</p:attrName>
                                        </p:attrNameLst>
                                      </p:cBhvr>
                                      <p:to>
                                        <p:strVal val="visible"/>
                                      </p:to>
                                    </p:set>
                                    <p:anim calcmode="lin" valueType="num">
                                      <p:cBhvr additive="base">
                                        <p:cTn id="435" dur="500" fill="hold"/>
                                        <p:tgtEl>
                                          <p:spTgt spid="130160"/>
                                        </p:tgtEl>
                                        <p:attrNameLst>
                                          <p:attrName>ppt_x</p:attrName>
                                        </p:attrNameLst>
                                      </p:cBhvr>
                                      <p:tavLst>
                                        <p:tav tm="0">
                                          <p:val>
                                            <p:strVal val="#ppt_x"/>
                                          </p:val>
                                        </p:tav>
                                        <p:tav tm="100000">
                                          <p:val>
                                            <p:strVal val="#ppt_x"/>
                                          </p:val>
                                        </p:tav>
                                      </p:tavLst>
                                    </p:anim>
                                    <p:anim calcmode="lin" valueType="num">
                                      <p:cBhvr additive="base">
                                        <p:cTn id="436" dur="500" fill="hold"/>
                                        <p:tgtEl>
                                          <p:spTgt spid="130160"/>
                                        </p:tgtEl>
                                        <p:attrNameLst>
                                          <p:attrName>ppt_y</p:attrName>
                                        </p:attrNameLst>
                                      </p:cBhvr>
                                      <p:tavLst>
                                        <p:tav tm="0">
                                          <p:val>
                                            <p:strVal val="1+#ppt_h/2"/>
                                          </p:val>
                                        </p:tav>
                                        <p:tav tm="100000">
                                          <p:val>
                                            <p:strVal val="#ppt_y"/>
                                          </p:val>
                                        </p:tav>
                                      </p:tavLst>
                                    </p:anim>
                                  </p:childTnLst>
                                </p:cTn>
                              </p:par>
                              <p:par>
                                <p:cTn id="437" presetID="2" presetClass="entr" presetSubtype="4" fill="hold" grpId="0" nodeType="withEffect">
                                  <p:stCondLst>
                                    <p:cond delay="0"/>
                                  </p:stCondLst>
                                  <p:childTnLst>
                                    <p:set>
                                      <p:cBhvr>
                                        <p:cTn id="438" dur="1" fill="hold">
                                          <p:stCondLst>
                                            <p:cond delay="0"/>
                                          </p:stCondLst>
                                        </p:cTn>
                                        <p:tgtEl>
                                          <p:spTgt spid="130131"/>
                                        </p:tgtEl>
                                        <p:attrNameLst>
                                          <p:attrName>style.visibility</p:attrName>
                                        </p:attrNameLst>
                                      </p:cBhvr>
                                      <p:to>
                                        <p:strVal val="visible"/>
                                      </p:to>
                                    </p:set>
                                    <p:anim calcmode="lin" valueType="num">
                                      <p:cBhvr additive="base">
                                        <p:cTn id="439" dur="500" fill="hold"/>
                                        <p:tgtEl>
                                          <p:spTgt spid="130131"/>
                                        </p:tgtEl>
                                        <p:attrNameLst>
                                          <p:attrName>ppt_x</p:attrName>
                                        </p:attrNameLst>
                                      </p:cBhvr>
                                      <p:tavLst>
                                        <p:tav tm="0">
                                          <p:val>
                                            <p:strVal val="#ppt_x"/>
                                          </p:val>
                                        </p:tav>
                                        <p:tav tm="100000">
                                          <p:val>
                                            <p:strVal val="#ppt_x"/>
                                          </p:val>
                                        </p:tav>
                                      </p:tavLst>
                                    </p:anim>
                                    <p:anim calcmode="lin" valueType="num">
                                      <p:cBhvr additive="base">
                                        <p:cTn id="440" dur="500" fill="hold"/>
                                        <p:tgtEl>
                                          <p:spTgt spid="130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1" grpId="0" animBg="1"/>
      <p:bldP spid="130060" grpId="0" animBg="1"/>
      <p:bldP spid="130059" grpId="0" animBg="1"/>
      <p:bldP spid="130052" grpId="0" animBg="1"/>
      <p:bldP spid="130053" grpId="0" animBg="1"/>
      <p:bldP spid="130054" grpId="0" animBg="1"/>
      <p:bldP spid="130055" grpId="0" animBg="1"/>
      <p:bldP spid="130056" grpId="0" animBg="1"/>
      <p:bldP spid="130058" grpId="0" animBg="1"/>
      <p:bldP spid="130062" grpId="0" animBg="1"/>
      <p:bldP spid="130063" grpId="0" animBg="1"/>
      <p:bldP spid="130064" grpId="0" animBg="1"/>
      <p:bldP spid="130065" grpId="0" animBg="1"/>
      <p:bldP spid="130066" grpId="0" animBg="1"/>
      <p:bldP spid="130067" grpId="0" animBg="1"/>
      <p:bldP spid="130068" grpId="0" animBg="1"/>
      <p:bldP spid="130069" grpId="0" animBg="1"/>
      <p:bldP spid="130070" grpId="0" animBg="1"/>
      <p:bldP spid="130071" grpId="0" animBg="1"/>
      <p:bldP spid="130072" grpId="0" animBg="1"/>
      <p:bldP spid="130073" grpId="0" animBg="1"/>
      <p:bldP spid="130074" grpId="0" animBg="1"/>
      <p:bldP spid="130075" grpId="0" animBg="1"/>
      <p:bldP spid="130076" grpId="0" animBg="1"/>
      <p:bldP spid="130077" grpId="0" animBg="1"/>
      <p:bldP spid="130078" grpId="0" animBg="1"/>
      <p:bldP spid="130079" grpId="0" animBg="1"/>
      <p:bldP spid="130080" grpId="0" animBg="1"/>
      <p:bldP spid="130081" grpId="0" animBg="1"/>
      <p:bldP spid="130082" grpId="0" animBg="1"/>
      <p:bldP spid="130083" grpId="0" animBg="1"/>
      <p:bldP spid="130084" grpId="0" animBg="1"/>
      <p:bldP spid="130085" grpId="0" animBg="1"/>
      <p:bldP spid="130086" grpId="0" animBg="1"/>
      <p:bldP spid="130087" grpId="0" animBg="1"/>
      <p:bldP spid="130088" grpId="0" animBg="1"/>
      <p:bldP spid="130089" grpId="0" animBg="1"/>
      <p:bldP spid="130090" grpId="0" animBg="1"/>
      <p:bldP spid="130091" grpId="0" animBg="1"/>
      <p:bldP spid="130092" grpId="0" animBg="1"/>
      <p:bldP spid="130093" grpId="0" animBg="1"/>
      <p:bldP spid="130094" grpId="0" animBg="1"/>
      <p:bldP spid="130095" grpId="0" animBg="1"/>
      <p:bldP spid="130096" grpId="0" animBg="1"/>
      <p:bldP spid="130097" grpId="0" animBg="1"/>
      <p:bldP spid="130098" grpId="0" animBg="1"/>
      <p:bldP spid="130099" grpId="0" animBg="1"/>
      <p:bldP spid="130100" grpId="0" animBg="1"/>
      <p:bldP spid="130101" grpId="0" animBg="1"/>
      <p:bldP spid="130102" grpId="0" animBg="1"/>
      <p:bldP spid="130103" grpId="0" animBg="1"/>
      <p:bldP spid="130104" grpId="0" animBg="1"/>
      <p:bldP spid="130105" grpId="0" animBg="1"/>
      <p:bldP spid="130106" grpId="0" animBg="1"/>
      <p:bldP spid="130107" grpId="0" animBg="1"/>
      <p:bldP spid="130108" grpId="0" animBg="1"/>
      <p:bldP spid="130109" grpId="0" animBg="1"/>
      <p:bldP spid="130110" grpId="0" animBg="1"/>
      <p:bldP spid="130111" grpId="0" animBg="1"/>
      <p:bldP spid="130112" grpId="0" animBg="1"/>
      <p:bldP spid="130113" grpId="0" animBg="1"/>
      <p:bldP spid="130114" grpId="0" animBg="1"/>
      <p:bldP spid="130115" grpId="0" animBg="1"/>
      <p:bldP spid="130116" grpId="0" animBg="1"/>
      <p:bldP spid="130117" grpId="0" animBg="1"/>
      <p:bldP spid="130118" grpId="0" animBg="1"/>
      <p:bldP spid="130119" grpId="0"/>
      <p:bldP spid="130120" grpId="0"/>
      <p:bldP spid="130121" grpId="0"/>
      <p:bldP spid="130122" grpId="0"/>
      <p:bldP spid="130123" grpId="0"/>
      <p:bldP spid="130124" grpId="0"/>
      <p:bldP spid="130125" grpId="0"/>
      <p:bldP spid="130126" grpId="0"/>
      <p:bldP spid="130127" grpId="0"/>
      <p:bldP spid="130128" grpId="0"/>
      <p:bldP spid="130129" grpId="0"/>
      <p:bldP spid="130130" grpId="0"/>
      <p:bldP spid="130131" grpId="0"/>
      <p:bldP spid="130132" grpId="0"/>
      <p:bldP spid="130133" grpId="0"/>
      <p:bldP spid="130134" grpId="0"/>
      <p:bldP spid="130135" grpId="0"/>
      <p:bldP spid="130136" grpId="0"/>
      <p:bldP spid="130137" grpId="0"/>
      <p:bldP spid="130138" grpId="0"/>
      <p:bldP spid="130139" grpId="0"/>
      <p:bldP spid="130140" grpId="0"/>
      <p:bldP spid="130141" grpId="0"/>
      <p:bldP spid="130142" grpId="0"/>
      <p:bldP spid="130143" grpId="0"/>
      <p:bldP spid="130144" grpId="0"/>
      <p:bldP spid="130145" grpId="0"/>
      <p:bldP spid="130146" grpId="0"/>
      <p:bldP spid="130147" grpId="0"/>
      <p:bldP spid="130148" grpId="0"/>
      <p:bldP spid="130149" grpId="0"/>
      <p:bldP spid="130150" grpId="0"/>
      <p:bldP spid="130151" grpId="0"/>
      <p:bldP spid="130152" grpId="0" animBg="1"/>
      <p:bldP spid="130153" grpId="0"/>
      <p:bldP spid="130154" grpId="0" animBg="1"/>
      <p:bldP spid="130155" grpId="0"/>
      <p:bldP spid="130156" grpId="0" animBg="1"/>
      <p:bldP spid="130157" grpId="0"/>
      <p:bldP spid="130158" grpId="0"/>
      <p:bldP spid="130159" grpId="0"/>
      <p:bldP spid="130160"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Line 2"/>
          <p:cNvSpPr>
            <a:spLocks noChangeShapeType="1"/>
          </p:cNvSpPr>
          <p:nvPr/>
        </p:nvSpPr>
        <p:spPr bwMode="auto">
          <a:xfrm flipH="1">
            <a:off x="1271588" y="3851275"/>
            <a:ext cx="304800" cy="762000"/>
          </a:xfrm>
          <a:prstGeom prst="line">
            <a:avLst/>
          </a:prstGeom>
          <a:noFill/>
          <a:ln w="38100">
            <a:solidFill>
              <a:srgbClr val="009900"/>
            </a:solidFill>
            <a:round/>
            <a:headEnd/>
            <a:tailEnd/>
          </a:ln>
        </p:spPr>
        <p:txBody>
          <a:bodyPr wrap="none" anchor="ctr"/>
          <a:lstStyle/>
          <a:p>
            <a:endParaRPr lang="zh-CN" altLang="en-US"/>
          </a:p>
        </p:txBody>
      </p:sp>
      <p:sp>
        <p:nvSpPr>
          <p:cNvPr id="278531" name="Line 3"/>
          <p:cNvSpPr>
            <a:spLocks noChangeShapeType="1"/>
          </p:cNvSpPr>
          <p:nvPr/>
        </p:nvSpPr>
        <p:spPr bwMode="auto">
          <a:xfrm>
            <a:off x="1347788" y="3089275"/>
            <a:ext cx="609600" cy="1371600"/>
          </a:xfrm>
          <a:prstGeom prst="line">
            <a:avLst/>
          </a:prstGeom>
          <a:noFill/>
          <a:ln w="38100">
            <a:solidFill>
              <a:srgbClr val="009900"/>
            </a:solidFill>
            <a:round/>
            <a:headEnd/>
            <a:tailEnd/>
          </a:ln>
        </p:spPr>
        <p:txBody>
          <a:bodyPr wrap="none" anchor="ctr"/>
          <a:lstStyle/>
          <a:p>
            <a:endParaRPr lang="zh-CN" altLang="en-US"/>
          </a:p>
        </p:txBody>
      </p:sp>
      <p:sp>
        <p:nvSpPr>
          <p:cNvPr id="278532" name="Line 4"/>
          <p:cNvSpPr>
            <a:spLocks noChangeShapeType="1"/>
          </p:cNvSpPr>
          <p:nvPr/>
        </p:nvSpPr>
        <p:spPr bwMode="auto">
          <a:xfrm flipH="1">
            <a:off x="966788" y="2327275"/>
            <a:ext cx="533400" cy="1295400"/>
          </a:xfrm>
          <a:prstGeom prst="line">
            <a:avLst/>
          </a:prstGeom>
          <a:noFill/>
          <a:ln w="38100">
            <a:solidFill>
              <a:srgbClr val="009900"/>
            </a:solidFill>
            <a:round/>
            <a:headEnd/>
            <a:tailEnd/>
          </a:ln>
        </p:spPr>
        <p:txBody>
          <a:bodyPr wrap="none" anchor="ctr"/>
          <a:lstStyle/>
          <a:p>
            <a:endParaRPr lang="zh-CN" altLang="en-US"/>
          </a:p>
        </p:txBody>
      </p:sp>
      <p:sp>
        <p:nvSpPr>
          <p:cNvPr id="278533" name="Text Box 5"/>
          <p:cNvSpPr txBox="1">
            <a:spLocks noChangeArrowheads="1"/>
          </p:cNvSpPr>
          <p:nvPr/>
        </p:nvSpPr>
        <p:spPr bwMode="auto">
          <a:xfrm>
            <a:off x="2484438" y="5157788"/>
            <a:ext cx="4802187" cy="584200"/>
          </a:xfrm>
          <a:prstGeom prst="rect">
            <a:avLst/>
          </a:prstGeom>
          <a:noFill/>
          <a:ln w="9525">
            <a:noFill/>
            <a:miter lim="800000"/>
            <a:headEnd/>
            <a:tailEnd/>
          </a:ln>
          <a:effectLst/>
        </p:spPr>
        <p:txBody>
          <a:bodyPr>
            <a:spAutoFit/>
          </a:bodyPr>
          <a:lstStyle/>
          <a:p>
            <a:pPr>
              <a:defRPr/>
            </a:pPr>
            <a:r>
              <a:rPr lang="zh-CN" altLang="en-US" sz="3200" i="0" u="sng" dirty="0">
                <a:solidFill>
                  <a:schemeClr val="hlink"/>
                </a:solidFill>
                <a:effectLst>
                  <a:outerShdw blurRad="38100" dist="38100" dir="2700000" algn="tl">
                    <a:srgbClr val="C0C0C0"/>
                  </a:outerShdw>
                </a:effectLst>
                <a:ea typeface="隶书" pitchFamily="49" charset="-122"/>
              </a:rPr>
              <a:t>二叉树的的静态链表结构</a:t>
            </a:r>
            <a:endParaRPr lang="zh-CN" altLang="en-US" sz="3200" i="0" u="sng" dirty="0">
              <a:effectLst>
                <a:outerShdw blurRad="38100" dist="38100" dir="2700000" algn="tl">
                  <a:srgbClr val="C0C0C0"/>
                </a:outerShdw>
              </a:effectLst>
              <a:ea typeface="隶书" pitchFamily="49" charset="-122"/>
            </a:endParaRPr>
          </a:p>
        </p:txBody>
      </p:sp>
      <p:sp>
        <p:nvSpPr>
          <p:cNvPr id="278534" name="Oval 6" descr="羊皮纸"/>
          <p:cNvSpPr>
            <a:spLocks noChangeArrowheads="1"/>
          </p:cNvSpPr>
          <p:nvPr/>
        </p:nvSpPr>
        <p:spPr bwMode="auto">
          <a:xfrm>
            <a:off x="1347788" y="1946275"/>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278535" name="Oval 7" descr="羊皮纸"/>
          <p:cNvSpPr>
            <a:spLocks noChangeArrowheads="1"/>
          </p:cNvSpPr>
          <p:nvPr/>
        </p:nvSpPr>
        <p:spPr bwMode="auto">
          <a:xfrm>
            <a:off x="1042988" y="2708275"/>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278536" name="Oval 8" descr="羊皮纸"/>
          <p:cNvSpPr>
            <a:spLocks noChangeArrowheads="1"/>
          </p:cNvSpPr>
          <p:nvPr/>
        </p:nvSpPr>
        <p:spPr bwMode="auto">
          <a:xfrm>
            <a:off x="661988" y="3546475"/>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278537" name="Oval 9" descr="羊皮纸"/>
          <p:cNvSpPr>
            <a:spLocks noChangeArrowheads="1"/>
          </p:cNvSpPr>
          <p:nvPr/>
        </p:nvSpPr>
        <p:spPr bwMode="auto">
          <a:xfrm>
            <a:off x="1423988" y="3546475"/>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278538" name="Oval 10" descr="羊皮纸"/>
          <p:cNvSpPr>
            <a:spLocks noChangeArrowheads="1"/>
          </p:cNvSpPr>
          <p:nvPr/>
        </p:nvSpPr>
        <p:spPr bwMode="auto">
          <a:xfrm>
            <a:off x="1804988" y="4384675"/>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278539" name="Oval 11" descr="羊皮纸"/>
          <p:cNvSpPr>
            <a:spLocks noChangeArrowheads="1"/>
          </p:cNvSpPr>
          <p:nvPr/>
        </p:nvSpPr>
        <p:spPr bwMode="auto">
          <a:xfrm>
            <a:off x="1042988" y="4384675"/>
            <a:ext cx="457200" cy="457200"/>
          </a:xfrm>
          <a:prstGeom prst="ellipse">
            <a:avLst/>
          </a:prstGeom>
          <a:blipFill dpi="0" rotWithShape="0">
            <a:blip r:embed="rId2" cstate="print"/>
            <a:srcRect/>
            <a:tile tx="0" ty="0" sx="100000" sy="100000" flip="none" algn="tl"/>
          </a:blipFill>
          <a:ln w="38100">
            <a:solidFill>
              <a:schemeClr val="tx2"/>
            </a:solidFill>
            <a:round/>
            <a:headEnd/>
            <a:tailEnd/>
          </a:ln>
        </p:spPr>
        <p:txBody>
          <a:bodyPr wrap="none" anchor="ctr"/>
          <a:lstStyle/>
          <a:p>
            <a:endParaRPr lang="zh-CN" altLang="en-US"/>
          </a:p>
        </p:txBody>
      </p:sp>
      <p:sp>
        <p:nvSpPr>
          <p:cNvPr id="278540" name="Text Box 12"/>
          <p:cNvSpPr txBox="1">
            <a:spLocks noChangeArrowheads="1"/>
          </p:cNvSpPr>
          <p:nvPr/>
        </p:nvSpPr>
        <p:spPr bwMode="auto">
          <a:xfrm>
            <a:off x="1346200" y="1854200"/>
            <a:ext cx="477838"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A</a:t>
            </a:r>
            <a:endParaRPr lang="en-US" altLang="zh-CN" b="0" i="0"/>
          </a:p>
        </p:txBody>
      </p:sp>
      <p:sp>
        <p:nvSpPr>
          <p:cNvPr id="278541" name="Text Box 13"/>
          <p:cNvSpPr txBox="1">
            <a:spLocks noChangeArrowheads="1"/>
          </p:cNvSpPr>
          <p:nvPr/>
        </p:nvSpPr>
        <p:spPr bwMode="auto">
          <a:xfrm>
            <a:off x="1033463" y="2632075"/>
            <a:ext cx="455612" cy="579438"/>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B</a:t>
            </a:r>
            <a:endParaRPr lang="en-US" altLang="zh-CN" b="0" i="0"/>
          </a:p>
        </p:txBody>
      </p:sp>
      <p:sp>
        <p:nvSpPr>
          <p:cNvPr id="278542" name="Text Box 14"/>
          <p:cNvSpPr txBox="1">
            <a:spLocks noChangeArrowheads="1"/>
          </p:cNvSpPr>
          <p:nvPr/>
        </p:nvSpPr>
        <p:spPr bwMode="auto">
          <a:xfrm>
            <a:off x="661988" y="3500438"/>
            <a:ext cx="477837"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C</a:t>
            </a:r>
            <a:endParaRPr lang="en-US" altLang="zh-CN" b="0" i="0"/>
          </a:p>
        </p:txBody>
      </p:sp>
      <p:sp>
        <p:nvSpPr>
          <p:cNvPr id="278543" name="Text Box 15"/>
          <p:cNvSpPr txBox="1">
            <a:spLocks noChangeArrowheads="1"/>
          </p:cNvSpPr>
          <p:nvPr/>
        </p:nvSpPr>
        <p:spPr bwMode="auto">
          <a:xfrm>
            <a:off x="1403350" y="3500438"/>
            <a:ext cx="477838"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D</a:t>
            </a:r>
            <a:endParaRPr lang="en-US" altLang="zh-CN" b="0" i="0"/>
          </a:p>
        </p:txBody>
      </p:sp>
      <p:sp>
        <p:nvSpPr>
          <p:cNvPr id="278544" name="Text Box 16"/>
          <p:cNvSpPr txBox="1">
            <a:spLocks noChangeArrowheads="1"/>
          </p:cNvSpPr>
          <p:nvPr/>
        </p:nvSpPr>
        <p:spPr bwMode="auto">
          <a:xfrm>
            <a:off x="1830388" y="4338638"/>
            <a:ext cx="431800"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F</a:t>
            </a:r>
            <a:endParaRPr lang="en-US" altLang="zh-CN" b="0" i="0"/>
          </a:p>
        </p:txBody>
      </p:sp>
      <p:sp>
        <p:nvSpPr>
          <p:cNvPr id="278545" name="Text Box 17"/>
          <p:cNvSpPr txBox="1">
            <a:spLocks noChangeArrowheads="1"/>
          </p:cNvSpPr>
          <p:nvPr/>
        </p:nvSpPr>
        <p:spPr bwMode="auto">
          <a:xfrm>
            <a:off x="1057275" y="4338638"/>
            <a:ext cx="455613" cy="579437"/>
          </a:xfrm>
          <a:prstGeom prst="rect">
            <a:avLst/>
          </a:prstGeom>
          <a:noFill/>
          <a:ln w="38100">
            <a:noFill/>
            <a:miter lim="800000"/>
            <a:headEnd/>
            <a:tailEnd/>
          </a:ln>
        </p:spPr>
        <p:txBody>
          <a:bodyPr wrap="none" anchor="ctr">
            <a:spAutoFit/>
          </a:bodyPr>
          <a:lstStyle/>
          <a:p>
            <a:pPr algn="ctr"/>
            <a:r>
              <a:rPr lang="en-US" altLang="zh-CN" sz="3200" i="0">
                <a:solidFill>
                  <a:schemeClr val="accent2"/>
                </a:solidFill>
              </a:rPr>
              <a:t>E</a:t>
            </a:r>
            <a:endParaRPr lang="en-US" altLang="zh-CN" b="0" i="0"/>
          </a:p>
        </p:txBody>
      </p:sp>
      <p:sp>
        <p:nvSpPr>
          <p:cNvPr id="278546" name="Line 18"/>
          <p:cNvSpPr>
            <a:spLocks noChangeShapeType="1"/>
          </p:cNvSpPr>
          <p:nvPr/>
        </p:nvSpPr>
        <p:spPr bwMode="auto">
          <a:xfrm flipH="1">
            <a:off x="1652588" y="1641475"/>
            <a:ext cx="228600" cy="30480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278547" name="Text Box 19"/>
          <p:cNvSpPr txBox="1">
            <a:spLocks noChangeArrowheads="1"/>
          </p:cNvSpPr>
          <p:nvPr/>
        </p:nvSpPr>
        <p:spPr bwMode="auto">
          <a:xfrm>
            <a:off x="1608138" y="1108075"/>
            <a:ext cx="906462" cy="579438"/>
          </a:xfrm>
          <a:prstGeom prst="rect">
            <a:avLst/>
          </a:prstGeom>
          <a:noFill/>
          <a:ln w="38100">
            <a:noFill/>
            <a:miter lim="800000"/>
            <a:headEnd/>
            <a:tailEnd/>
          </a:ln>
        </p:spPr>
        <p:txBody>
          <a:bodyPr wrap="none" anchor="ctr">
            <a:spAutoFit/>
          </a:bodyPr>
          <a:lstStyle/>
          <a:p>
            <a:pPr algn="ctr"/>
            <a:r>
              <a:rPr lang="en-US" altLang="zh-CN" sz="3200" i="0">
                <a:solidFill>
                  <a:schemeClr val="tx2"/>
                </a:solidFill>
              </a:rPr>
              <a:t>root</a:t>
            </a:r>
            <a:endParaRPr lang="en-US" altLang="zh-CN" b="0" i="0"/>
          </a:p>
        </p:txBody>
      </p:sp>
      <p:sp>
        <p:nvSpPr>
          <p:cNvPr id="278549" name="Text Box 21"/>
          <p:cNvSpPr txBox="1">
            <a:spLocks noChangeArrowheads="1"/>
          </p:cNvSpPr>
          <p:nvPr/>
        </p:nvSpPr>
        <p:spPr bwMode="auto">
          <a:xfrm>
            <a:off x="3492500" y="981075"/>
            <a:ext cx="4756150" cy="457200"/>
          </a:xfrm>
          <a:prstGeom prst="rect">
            <a:avLst/>
          </a:prstGeom>
          <a:noFill/>
          <a:ln w="38100">
            <a:noFill/>
            <a:miter lim="800000"/>
            <a:headEnd/>
            <a:tailEnd/>
          </a:ln>
          <a:effectLst/>
        </p:spPr>
        <p:txBody>
          <a:bodyPr wrap="none" anchor="ctr">
            <a:spAutoFit/>
          </a:bodyPr>
          <a:lstStyle/>
          <a:p>
            <a:pPr>
              <a:defRPr/>
            </a:pPr>
            <a:r>
              <a:rPr lang="en-US" altLang="zh-CN" i="0">
                <a:solidFill>
                  <a:srgbClr val="990099"/>
                </a:solidFill>
                <a:effectLst>
                  <a:outerShdw blurRad="38100" dist="38100" dir="2700000" algn="tl">
                    <a:srgbClr val="C0C0C0"/>
                  </a:outerShdw>
                </a:effectLst>
              </a:rPr>
              <a:t>data    parent   leftChild rightChild</a:t>
            </a:r>
            <a:endParaRPr lang="en-US" altLang="zh-CN" i="0">
              <a:effectLst>
                <a:outerShdw blurRad="38100" dist="38100" dir="2700000" algn="tl">
                  <a:srgbClr val="C0C0C0"/>
                </a:outerShdw>
              </a:effectLst>
            </a:endParaRPr>
          </a:p>
        </p:txBody>
      </p:sp>
      <p:sp>
        <p:nvSpPr>
          <p:cNvPr id="278550" name="Rectangle 22" descr="新闻纸"/>
          <p:cNvSpPr>
            <a:spLocks noChangeArrowheads="1"/>
          </p:cNvSpPr>
          <p:nvPr/>
        </p:nvSpPr>
        <p:spPr bwMode="auto">
          <a:xfrm>
            <a:off x="3429000" y="1524000"/>
            <a:ext cx="4800600" cy="3276600"/>
          </a:xfrm>
          <a:prstGeom prst="rect">
            <a:avLst/>
          </a:prstGeom>
          <a:blipFill dpi="0" rotWithShape="0">
            <a:blip r:embed="rId3" cstate="print"/>
            <a:srcRect/>
            <a:tile tx="0" ty="0" sx="100000" sy="100000" flip="none" algn="tl"/>
          </a:blipFill>
          <a:ln w="38100">
            <a:solidFill>
              <a:srgbClr val="009900"/>
            </a:solidFill>
            <a:miter lim="800000"/>
            <a:headEnd/>
            <a:tailEnd/>
          </a:ln>
          <a:effectLst>
            <a:outerShdw dist="107763" dir="2700000" algn="ctr" rotWithShape="0">
              <a:schemeClr val="bg2"/>
            </a:outerShdw>
          </a:effectLst>
        </p:spPr>
        <p:txBody>
          <a:bodyPr wrap="none" anchor="ctr"/>
          <a:lstStyle/>
          <a:p>
            <a:pPr algn="ctr">
              <a:defRPr/>
            </a:pPr>
            <a:endParaRPr lang="zh-CN" altLang="zh-CN" b="0" i="0"/>
          </a:p>
        </p:txBody>
      </p:sp>
      <p:sp>
        <p:nvSpPr>
          <p:cNvPr id="278551" name="Line 23"/>
          <p:cNvSpPr>
            <a:spLocks noChangeShapeType="1"/>
          </p:cNvSpPr>
          <p:nvPr/>
        </p:nvSpPr>
        <p:spPr bwMode="auto">
          <a:xfrm>
            <a:off x="3429000" y="2057400"/>
            <a:ext cx="4800600" cy="0"/>
          </a:xfrm>
          <a:prstGeom prst="line">
            <a:avLst/>
          </a:prstGeom>
          <a:noFill/>
          <a:ln w="19050">
            <a:solidFill>
              <a:srgbClr val="009900"/>
            </a:solidFill>
            <a:round/>
            <a:headEnd/>
            <a:tailEnd/>
          </a:ln>
        </p:spPr>
        <p:txBody>
          <a:bodyPr wrap="none" anchor="ctr"/>
          <a:lstStyle/>
          <a:p>
            <a:endParaRPr lang="zh-CN" altLang="en-US"/>
          </a:p>
        </p:txBody>
      </p:sp>
      <p:sp>
        <p:nvSpPr>
          <p:cNvPr id="278552" name="Text Box 24"/>
          <p:cNvSpPr txBox="1">
            <a:spLocks noChangeArrowheads="1"/>
          </p:cNvSpPr>
          <p:nvPr/>
        </p:nvSpPr>
        <p:spPr bwMode="auto">
          <a:xfrm>
            <a:off x="2987675" y="1484313"/>
            <a:ext cx="387350" cy="3311525"/>
          </a:xfrm>
          <a:prstGeom prst="rect">
            <a:avLst/>
          </a:prstGeom>
          <a:noFill/>
          <a:ln w="38100">
            <a:noFill/>
            <a:miter lim="800000"/>
            <a:headEnd/>
            <a:tailEnd/>
          </a:ln>
          <a:effectLst/>
        </p:spPr>
        <p:txBody>
          <a:bodyPr wrap="none" anchor="ctr">
            <a:spAutoFit/>
          </a:bodyPr>
          <a:lstStyle/>
          <a:p>
            <a:pPr algn="ctr">
              <a:lnSpc>
                <a:spcPct val="110000"/>
              </a:lnSpc>
              <a:defRPr/>
            </a:pPr>
            <a:r>
              <a:rPr lang="en-US" altLang="zh-CN" sz="3200" i="0">
                <a:solidFill>
                  <a:srgbClr val="990099"/>
                </a:solidFill>
                <a:effectLst>
                  <a:outerShdw blurRad="38100" dist="38100" dir="2700000" algn="tl">
                    <a:srgbClr val="C0C0C0"/>
                  </a:outerShdw>
                </a:effectLst>
              </a:rPr>
              <a:t>0</a:t>
            </a:r>
          </a:p>
          <a:p>
            <a:pPr algn="ctr">
              <a:lnSpc>
                <a:spcPct val="110000"/>
              </a:lnSpc>
              <a:defRPr/>
            </a:pPr>
            <a:r>
              <a:rPr lang="en-US" altLang="zh-CN" sz="3200" i="0">
                <a:solidFill>
                  <a:srgbClr val="990099"/>
                </a:solidFill>
                <a:effectLst>
                  <a:outerShdw blurRad="38100" dist="38100" dir="2700000" algn="tl">
                    <a:srgbClr val="C0C0C0"/>
                  </a:outerShdw>
                </a:effectLst>
              </a:rPr>
              <a:t>1</a:t>
            </a:r>
          </a:p>
          <a:p>
            <a:pPr algn="ctr">
              <a:lnSpc>
                <a:spcPct val="110000"/>
              </a:lnSpc>
              <a:defRPr/>
            </a:pPr>
            <a:r>
              <a:rPr lang="en-US" altLang="zh-CN" sz="3200" i="0">
                <a:solidFill>
                  <a:srgbClr val="990099"/>
                </a:solidFill>
                <a:effectLst>
                  <a:outerShdw blurRad="38100" dist="38100" dir="2700000" algn="tl">
                    <a:srgbClr val="C0C0C0"/>
                  </a:outerShdw>
                </a:effectLst>
              </a:rPr>
              <a:t>2</a:t>
            </a:r>
          </a:p>
          <a:p>
            <a:pPr algn="ctr">
              <a:lnSpc>
                <a:spcPct val="110000"/>
              </a:lnSpc>
              <a:defRPr/>
            </a:pPr>
            <a:r>
              <a:rPr lang="en-US" altLang="zh-CN" sz="3200" i="0">
                <a:solidFill>
                  <a:srgbClr val="990099"/>
                </a:solidFill>
                <a:effectLst>
                  <a:outerShdw blurRad="38100" dist="38100" dir="2700000" algn="tl">
                    <a:srgbClr val="C0C0C0"/>
                  </a:outerShdw>
                </a:effectLst>
              </a:rPr>
              <a:t>3</a:t>
            </a:r>
          </a:p>
          <a:p>
            <a:pPr algn="ctr">
              <a:lnSpc>
                <a:spcPct val="110000"/>
              </a:lnSpc>
              <a:defRPr/>
            </a:pPr>
            <a:r>
              <a:rPr lang="en-US" altLang="zh-CN" sz="3200" i="0">
                <a:solidFill>
                  <a:srgbClr val="990099"/>
                </a:solidFill>
                <a:effectLst>
                  <a:outerShdw blurRad="38100" dist="38100" dir="2700000" algn="tl">
                    <a:srgbClr val="C0C0C0"/>
                  </a:outerShdw>
                </a:effectLst>
              </a:rPr>
              <a:t>4</a:t>
            </a:r>
          </a:p>
          <a:p>
            <a:pPr algn="ctr">
              <a:lnSpc>
                <a:spcPct val="110000"/>
              </a:lnSpc>
              <a:defRPr/>
            </a:pPr>
            <a:r>
              <a:rPr lang="en-US" altLang="zh-CN" sz="3200" i="0">
                <a:solidFill>
                  <a:srgbClr val="990099"/>
                </a:solidFill>
                <a:effectLst>
                  <a:outerShdw blurRad="38100" dist="38100" dir="2700000" algn="tl">
                    <a:srgbClr val="C0C0C0"/>
                  </a:outerShdw>
                </a:effectLst>
              </a:rPr>
              <a:t>5</a:t>
            </a:r>
            <a:endParaRPr lang="en-US" altLang="zh-CN" i="0">
              <a:effectLst>
                <a:outerShdw blurRad="38100" dist="38100" dir="2700000" algn="tl">
                  <a:srgbClr val="C0C0C0"/>
                </a:outerShdw>
              </a:effectLst>
            </a:endParaRPr>
          </a:p>
        </p:txBody>
      </p:sp>
      <p:sp>
        <p:nvSpPr>
          <p:cNvPr id="278553" name="Line 25"/>
          <p:cNvSpPr>
            <a:spLocks noChangeShapeType="1"/>
          </p:cNvSpPr>
          <p:nvPr/>
        </p:nvSpPr>
        <p:spPr bwMode="auto">
          <a:xfrm>
            <a:off x="3429000" y="2590800"/>
            <a:ext cx="4800600" cy="0"/>
          </a:xfrm>
          <a:prstGeom prst="line">
            <a:avLst/>
          </a:prstGeom>
          <a:noFill/>
          <a:ln w="19050">
            <a:solidFill>
              <a:srgbClr val="009900"/>
            </a:solidFill>
            <a:round/>
            <a:headEnd/>
            <a:tailEnd/>
          </a:ln>
        </p:spPr>
        <p:txBody>
          <a:bodyPr wrap="none" anchor="ctr"/>
          <a:lstStyle/>
          <a:p>
            <a:endParaRPr lang="zh-CN" altLang="en-US"/>
          </a:p>
        </p:txBody>
      </p:sp>
      <p:sp>
        <p:nvSpPr>
          <p:cNvPr id="278554" name="Line 26"/>
          <p:cNvSpPr>
            <a:spLocks noChangeShapeType="1"/>
          </p:cNvSpPr>
          <p:nvPr/>
        </p:nvSpPr>
        <p:spPr bwMode="auto">
          <a:xfrm>
            <a:off x="3429000" y="3124200"/>
            <a:ext cx="4800600" cy="0"/>
          </a:xfrm>
          <a:prstGeom prst="line">
            <a:avLst/>
          </a:prstGeom>
          <a:noFill/>
          <a:ln w="19050">
            <a:solidFill>
              <a:srgbClr val="009900"/>
            </a:solidFill>
            <a:round/>
            <a:headEnd/>
            <a:tailEnd/>
          </a:ln>
        </p:spPr>
        <p:txBody>
          <a:bodyPr wrap="none" anchor="ctr"/>
          <a:lstStyle/>
          <a:p>
            <a:endParaRPr lang="zh-CN" altLang="en-US"/>
          </a:p>
        </p:txBody>
      </p:sp>
      <p:sp>
        <p:nvSpPr>
          <p:cNvPr id="278555" name="Line 27"/>
          <p:cNvSpPr>
            <a:spLocks noChangeShapeType="1"/>
          </p:cNvSpPr>
          <p:nvPr/>
        </p:nvSpPr>
        <p:spPr bwMode="auto">
          <a:xfrm>
            <a:off x="3429000" y="3657600"/>
            <a:ext cx="4800600" cy="0"/>
          </a:xfrm>
          <a:prstGeom prst="line">
            <a:avLst/>
          </a:prstGeom>
          <a:noFill/>
          <a:ln w="19050">
            <a:solidFill>
              <a:srgbClr val="009900"/>
            </a:solidFill>
            <a:round/>
            <a:headEnd/>
            <a:tailEnd/>
          </a:ln>
        </p:spPr>
        <p:txBody>
          <a:bodyPr wrap="none" anchor="ctr"/>
          <a:lstStyle/>
          <a:p>
            <a:endParaRPr lang="zh-CN" altLang="en-US"/>
          </a:p>
        </p:txBody>
      </p:sp>
      <p:sp>
        <p:nvSpPr>
          <p:cNvPr id="278556" name="Line 28"/>
          <p:cNvSpPr>
            <a:spLocks noChangeShapeType="1"/>
          </p:cNvSpPr>
          <p:nvPr/>
        </p:nvSpPr>
        <p:spPr bwMode="auto">
          <a:xfrm>
            <a:off x="3429000" y="4191000"/>
            <a:ext cx="4800600" cy="0"/>
          </a:xfrm>
          <a:prstGeom prst="line">
            <a:avLst/>
          </a:prstGeom>
          <a:noFill/>
          <a:ln w="19050">
            <a:solidFill>
              <a:srgbClr val="009900"/>
            </a:solidFill>
            <a:round/>
            <a:headEnd/>
            <a:tailEnd/>
          </a:ln>
        </p:spPr>
        <p:txBody>
          <a:bodyPr wrap="none" anchor="ctr"/>
          <a:lstStyle/>
          <a:p>
            <a:endParaRPr lang="zh-CN" altLang="en-US"/>
          </a:p>
        </p:txBody>
      </p:sp>
      <p:sp>
        <p:nvSpPr>
          <p:cNvPr id="278557" name="Line 29"/>
          <p:cNvSpPr>
            <a:spLocks noChangeShapeType="1"/>
          </p:cNvSpPr>
          <p:nvPr/>
        </p:nvSpPr>
        <p:spPr bwMode="auto">
          <a:xfrm>
            <a:off x="4267200" y="1524000"/>
            <a:ext cx="0" cy="3276600"/>
          </a:xfrm>
          <a:prstGeom prst="line">
            <a:avLst/>
          </a:prstGeom>
          <a:noFill/>
          <a:ln w="19050">
            <a:solidFill>
              <a:srgbClr val="009900"/>
            </a:solidFill>
            <a:round/>
            <a:headEnd/>
            <a:tailEnd/>
          </a:ln>
        </p:spPr>
        <p:txBody>
          <a:bodyPr wrap="none" anchor="ctr"/>
          <a:lstStyle/>
          <a:p>
            <a:endParaRPr lang="zh-CN" altLang="en-US"/>
          </a:p>
        </p:txBody>
      </p:sp>
      <p:sp>
        <p:nvSpPr>
          <p:cNvPr id="278558" name="Line 30"/>
          <p:cNvSpPr>
            <a:spLocks noChangeShapeType="1"/>
          </p:cNvSpPr>
          <p:nvPr/>
        </p:nvSpPr>
        <p:spPr bwMode="auto">
          <a:xfrm>
            <a:off x="5486400" y="1524000"/>
            <a:ext cx="0" cy="3276600"/>
          </a:xfrm>
          <a:prstGeom prst="line">
            <a:avLst/>
          </a:prstGeom>
          <a:noFill/>
          <a:ln w="19050">
            <a:solidFill>
              <a:srgbClr val="009900"/>
            </a:solidFill>
            <a:round/>
            <a:headEnd/>
            <a:tailEnd/>
          </a:ln>
        </p:spPr>
        <p:txBody>
          <a:bodyPr wrap="none" anchor="ctr"/>
          <a:lstStyle/>
          <a:p>
            <a:endParaRPr lang="zh-CN" altLang="en-US"/>
          </a:p>
        </p:txBody>
      </p:sp>
      <p:sp>
        <p:nvSpPr>
          <p:cNvPr id="278559" name="Line 31"/>
          <p:cNvSpPr>
            <a:spLocks noChangeShapeType="1"/>
          </p:cNvSpPr>
          <p:nvPr/>
        </p:nvSpPr>
        <p:spPr bwMode="auto">
          <a:xfrm>
            <a:off x="6781800" y="1524000"/>
            <a:ext cx="0" cy="3276600"/>
          </a:xfrm>
          <a:prstGeom prst="line">
            <a:avLst/>
          </a:prstGeom>
          <a:noFill/>
          <a:ln w="19050">
            <a:solidFill>
              <a:srgbClr val="009900"/>
            </a:solidFill>
            <a:round/>
            <a:headEnd/>
            <a:tailEnd/>
          </a:ln>
        </p:spPr>
        <p:txBody>
          <a:bodyPr wrap="none" anchor="ctr"/>
          <a:lstStyle/>
          <a:p>
            <a:endParaRPr lang="zh-CN" altLang="en-US"/>
          </a:p>
        </p:txBody>
      </p:sp>
      <p:sp>
        <p:nvSpPr>
          <p:cNvPr id="278561" name="Text Box 33"/>
          <p:cNvSpPr txBox="1">
            <a:spLocks noChangeArrowheads="1"/>
          </p:cNvSpPr>
          <p:nvPr/>
        </p:nvSpPr>
        <p:spPr bwMode="auto">
          <a:xfrm>
            <a:off x="3611563" y="1489075"/>
            <a:ext cx="4344987" cy="3311525"/>
          </a:xfrm>
          <a:prstGeom prst="rect">
            <a:avLst/>
          </a:prstGeom>
          <a:noFill/>
          <a:ln w="38100">
            <a:noFill/>
            <a:miter lim="800000"/>
            <a:headEnd/>
            <a:tailEnd/>
          </a:ln>
          <a:effectLst/>
        </p:spPr>
        <p:txBody>
          <a:bodyPr anchor="ctr">
            <a:spAutoFit/>
          </a:bodyPr>
          <a:lstStyle/>
          <a:p>
            <a:pPr>
              <a:lnSpc>
                <a:spcPct val="110000"/>
              </a:lnSpc>
              <a:defRPr/>
            </a:pPr>
            <a:r>
              <a:rPr lang="en-US" altLang="zh-CN" sz="3200" i="0" dirty="0">
                <a:solidFill>
                  <a:schemeClr val="tx2"/>
                </a:solidFill>
                <a:effectLst>
                  <a:outerShdw blurRad="38100" dist="38100" dir="2700000" algn="tl">
                    <a:srgbClr val="C0C0C0"/>
                  </a:outerShdw>
                </a:effectLst>
                <a:latin typeface="+mn-lt"/>
              </a:rPr>
              <a:t>A</a:t>
            </a:r>
            <a:r>
              <a:rPr lang="en-US" altLang="zh-CN" sz="3200" i="0" dirty="0">
                <a:solidFill>
                  <a:srgbClr val="009900"/>
                </a:solidFill>
                <a:effectLst>
                  <a:outerShdw blurRad="38100" dist="38100" dir="2700000" algn="tl">
                    <a:srgbClr val="C0C0C0"/>
                  </a:outerShdw>
                </a:effectLst>
                <a:latin typeface="+mn-lt"/>
              </a:rPr>
              <a:t>       </a:t>
            </a:r>
            <a:r>
              <a:rPr lang="en-US" altLang="zh-CN" sz="3200" i="0" dirty="0">
                <a:solidFill>
                  <a:schemeClr val="accent2"/>
                </a:solidFill>
                <a:effectLst>
                  <a:outerShdw blurRad="38100" dist="38100" dir="2700000" algn="tl">
                    <a:srgbClr val="C0C0C0"/>
                  </a:outerShdw>
                </a:effectLst>
                <a:latin typeface="+mn-lt"/>
                <a:ea typeface="仿宋_GB2312" pitchFamily="49" charset="-122"/>
              </a:rPr>
              <a:t>-</a:t>
            </a:r>
            <a:r>
              <a:rPr lang="en-US" altLang="zh-CN" sz="3200" i="0" dirty="0">
                <a:solidFill>
                  <a:schemeClr val="accent2"/>
                </a:solidFill>
                <a:effectLst>
                  <a:outerShdw blurRad="38100" dist="38100" dir="2700000" algn="tl">
                    <a:srgbClr val="C0C0C0"/>
                  </a:outerShdw>
                </a:effectLst>
                <a:latin typeface="+mn-lt"/>
              </a:rPr>
              <a:t>1         1          </a:t>
            </a:r>
            <a:r>
              <a:rPr lang="en-US" altLang="zh-CN" sz="3200" i="0" dirty="0">
                <a:solidFill>
                  <a:schemeClr val="accent2"/>
                </a:solidFill>
                <a:effectLst>
                  <a:outerShdw blurRad="38100" dist="38100" dir="2700000" algn="tl">
                    <a:srgbClr val="C0C0C0"/>
                  </a:outerShdw>
                </a:effectLst>
                <a:latin typeface="+mn-lt"/>
                <a:ea typeface="仿宋_GB2312" pitchFamily="49" charset="-122"/>
              </a:rPr>
              <a:t>-</a:t>
            </a:r>
            <a:r>
              <a:rPr lang="en-US" altLang="zh-CN" sz="3200" i="0" dirty="0">
                <a:solidFill>
                  <a:schemeClr val="accent2"/>
                </a:solidFill>
                <a:effectLst>
                  <a:outerShdw blurRad="38100" dist="38100" dir="2700000" algn="tl">
                    <a:srgbClr val="C0C0C0"/>
                  </a:outerShdw>
                </a:effectLst>
                <a:latin typeface="+mn-lt"/>
              </a:rPr>
              <a:t>1</a:t>
            </a:r>
          </a:p>
          <a:p>
            <a:pPr>
              <a:lnSpc>
                <a:spcPct val="110000"/>
              </a:lnSpc>
              <a:defRPr/>
            </a:pPr>
            <a:r>
              <a:rPr lang="en-US" altLang="zh-CN" sz="3200" i="0" dirty="0">
                <a:solidFill>
                  <a:schemeClr val="tx2"/>
                </a:solidFill>
                <a:effectLst>
                  <a:outerShdw blurRad="38100" dist="38100" dir="2700000" algn="tl">
                    <a:srgbClr val="C0C0C0"/>
                  </a:outerShdw>
                </a:effectLst>
                <a:latin typeface="+mn-lt"/>
              </a:rPr>
              <a:t>B</a:t>
            </a:r>
            <a:r>
              <a:rPr lang="en-US" altLang="zh-CN" sz="3200" i="0" dirty="0">
                <a:solidFill>
                  <a:schemeClr val="accent2"/>
                </a:solidFill>
                <a:effectLst>
                  <a:outerShdw blurRad="38100" dist="38100" dir="2700000" algn="tl">
                    <a:srgbClr val="C0C0C0"/>
                  </a:outerShdw>
                </a:effectLst>
                <a:latin typeface="+mn-lt"/>
              </a:rPr>
              <a:t>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a:solidFill>
                  <a:schemeClr val="accent2"/>
                </a:solidFill>
                <a:effectLst>
                  <a:outerShdw blurRad="38100" dist="38100" dir="2700000" algn="tl">
                    <a:srgbClr val="C0C0C0"/>
                  </a:outerShdw>
                </a:effectLst>
                <a:latin typeface="+mn-lt"/>
              </a:rPr>
              <a:t>0         2          </a:t>
            </a:r>
            <a:r>
              <a:rPr lang="en-US" altLang="zh-CN" sz="3200" i="0" dirty="0" smtClean="0">
                <a:solidFill>
                  <a:schemeClr val="accent2"/>
                </a:solidFill>
                <a:effectLst>
                  <a:outerShdw blurRad="38100" dist="38100" dir="2700000" algn="tl">
                    <a:srgbClr val="C0C0C0"/>
                  </a:outerShdw>
                </a:effectLst>
                <a:latin typeface="+mn-lt"/>
              </a:rPr>
              <a:t> 3</a:t>
            </a:r>
            <a:endParaRPr lang="en-US" altLang="zh-CN" sz="3200" i="0" dirty="0">
              <a:solidFill>
                <a:schemeClr val="accent2"/>
              </a:solidFill>
              <a:effectLst>
                <a:outerShdw blurRad="38100" dist="38100" dir="2700000" algn="tl">
                  <a:srgbClr val="C0C0C0"/>
                </a:outerShdw>
              </a:effectLst>
              <a:latin typeface="+mn-lt"/>
            </a:endParaRPr>
          </a:p>
          <a:p>
            <a:pPr>
              <a:lnSpc>
                <a:spcPct val="110000"/>
              </a:lnSpc>
              <a:defRPr/>
            </a:pPr>
            <a:r>
              <a:rPr lang="en-US" altLang="zh-CN" sz="3200" i="0" dirty="0">
                <a:solidFill>
                  <a:schemeClr val="tx2"/>
                </a:solidFill>
                <a:effectLst>
                  <a:outerShdw blurRad="38100" dist="38100" dir="2700000" algn="tl">
                    <a:srgbClr val="C0C0C0"/>
                  </a:outerShdw>
                </a:effectLst>
                <a:latin typeface="+mn-lt"/>
              </a:rPr>
              <a:t>C</a:t>
            </a:r>
            <a:r>
              <a:rPr lang="en-US" altLang="zh-CN" sz="3200" i="0" dirty="0">
                <a:solidFill>
                  <a:schemeClr val="accent2"/>
                </a:solidFill>
                <a:effectLst>
                  <a:outerShdw blurRad="38100" dist="38100" dir="2700000" algn="tl">
                    <a:srgbClr val="C0C0C0"/>
                  </a:outerShdw>
                </a:effectLst>
                <a:latin typeface="+mn-lt"/>
              </a:rPr>
              <a:t>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a:solidFill>
                  <a:schemeClr val="accent2"/>
                </a:solidFill>
                <a:effectLst>
                  <a:outerShdw blurRad="38100" dist="38100" dir="2700000" algn="tl">
                    <a:srgbClr val="C0C0C0"/>
                  </a:outerShdw>
                </a:effectLst>
                <a:latin typeface="+mn-lt"/>
              </a:rPr>
              <a:t>1</a:t>
            </a:r>
            <a:r>
              <a:rPr lang="en-US" altLang="zh-CN" b="0" i="0" dirty="0">
                <a:latin typeface="+mn-lt"/>
              </a:rPr>
              <a:t>        </a:t>
            </a:r>
            <a:r>
              <a:rPr lang="en-US" altLang="zh-CN" b="0" i="0" dirty="0" smtClean="0">
                <a:latin typeface="+mn-lt"/>
              </a:rPr>
              <a:t>  </a:t>
            </a:r>
            <a:r>
              <a:rPr lang="en-US" altLang="zh-CN" b="0" i="0" dirty="0" smtClean="0">
                <a:latin typeface="+mn-lt"/>
                <a:ea typeface="仿宋_GB2312" pitchFamily="49" charset="-122"/>
              </a:rPr>
              <a:t> </a:t>
            </a:r>
            <a:r>
              <a:rPr lang="en-US" altLang="zh-CN" sz="3200" i="0" dirty="0">
                <a:solidFill>
                  <a:schemeClr val="accent2"/>
                </a:solidFill>
                <a:effectLst>
                  <a:outerShdw blurRad="38100" dist="38100" dir="2700000" algn="tl">
                    <a:srgbClr val="C0C0C0"/>
                  </a:outerShdw>
                </a:effectLst>
                <a:latin typeface="+mn-lt"/>
                <a:ea typeface="仿宋_GB2312" pitchFamily="49" charset="-122"/>
              </a:rPr>
              <a:t>-</a:t>
            </a:r>
            <a:r>
              <a:rPr lang="en-US" altLang="zh-CN" sz="3200" i="0" dirty="0">
                <a:solidFill>
                  <a:schemeClr val="accent2"/>
                </a:solidFill>
                <a:effectLst>
                  <a:outerShdw blurRad="38100" dist="38100" dir="2700000" algn="tl">
                    <a:srgbClr val="C0C0C0"/>
                  </a:outerShdw>
                </a:effectLst>
                <a:latin typeface="+mn-lt"/>
              </a:rPr>
              <a:t>1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smtClean="0">
                <a:solidFill>
                  <a:schemeClr val="accent2"/>
                </a:solidFill>
                <a:effectLst>
                  <a:outerShdw blurRad="38100" dist="38100" dir="2700000" algn="tl">
                    <a:srgbClr val="C0C0C0"/>
                  </a:outerShdw>
                </a:effectLst>
                <a:latin typeface="+mn-lt"/>
                <a:ea typeface="仿宋_GB2312" pitchFamily="49" charset="-122"/>
              </a:rPr>
              <a:t>-</a:t>
            </a:r>
            <a:r>
              <a:rPr lang="en-US" altLang="zh-CN" sz="3200" i="0" dirty="0">
                <a:solidFill>
                  <a:schemeClr val="accent2"/>
                </a:solidFill>
                <a:effectLst>
                  <a:outerShdw blurRad="38100" dist="38100" dir="2700000" algn="tl">
                    <a:srgbClr val="C0C0C0"/>
                  </a:outerShdw>
                </a:effectLst>
                <a:latin typeface="+mn-lt"/>
              </a:rPr>
              <a:t>1</a:t>
            </a:r>
          </a:p>
          <a:p>
            <a:pPr>
              <a:lnSpc>
                <a:spcPct val="110000"/>
              </a:lnSpc>
              <a:defRPr/>
            </a:pPr>
            <a:r>
              <a:rPr lang="en-US" altLang="zh-CN" sz="3200" i="0" dirty="0">
                <a:solidFill>
                  <a:schemeClr val="tx2"/>
                </a:solidFill>
                <a:effectLst>
                  <a:outerShdw blurRad="38100" dist="38100" dir="2700000" algn="tl">
                    <a:srgbClr val="C0C0C0"/>
                  </a:outerShdw>
                </a:effectLst>
                <a:latin typeface="+mn-lt"/>
              </a:rPr>
              <a:t>D</a:t>
            </a:r>
            <a:r>
              <a:rPr lang="en-US" altLang="zh-CN" sz="3200" i="0" dirty="0">
                <a:solidFill>
                  <a:schemeClr val="accent2"/>
                </a:solidFill>
                <a:effectLst>
                  <a:outerShdw blurRad="38100" dist="38100" dir="2700000" algn="tl">
                    <a:srgbClr val="C0C0C0"/>
                  </a:outerShdw>
                </a:effectLst>
                <a:latin typeface="+mn-lt"/>
              </a:rPr>
              <a:t>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a:solidFill>
                  <a:schemeClr val="accent2"/>
                </a:solidFill>
                <a:effectLst>
                  <a:outerShdw blurRad="38100" dist="38100" dir="2700000" algn="tl">
                    <a:srgbClr val="C0C0C0"/>
                  </a:outerShdw>
                </a:effectLst>
                <a:latin typeface="+mn-lt"/>
              </a:rPr>
              <a:t>1         4           5</a:t>
            </a:r>
          </a:p>
          <a:p>
            <a:pPr>
              <a:lnSpc>
                <a:spcPct val="110000"/>
              </a:lnSpc>
              <a:defRPr/>
            </a:pPr>
            <a:r>
              <a:rPr lang="en-US" altLang="zh-CN" sz="3200" i="0" dirty="0">
                <a:solidFill>
                  <a:schemeClr val="tx2"/>
                </a:solidFill>
                <a:effectLst>
                  <a:outerShdw blurRad="38100" dist="38100" dir="2700000" algn="tl">
                    <a:srgbClr val="C0C0C0"/>
                  </a:outerShdw>
                </a:effectLst>
                <a:latin typeface="+mn-lt"/>
              </a:rPr>
              <a:t>E</a:t>
            </a:r>
            <a:r>
              <a:rPr lang="en-US" altLang="zh-CN" sz="3200" i="0" dirty="0">
                <a:solidFill>
                  <a:schemeClr val="accent2"/>
                </a:solidFill>
                <a:effectLst>
                  <a:outerShdw blurRad="38100" dist="38100" dir="2700000" algn="tl">
                    <a:srgbClr val="C0C0C0"/>
                  </a:outerShdw>
                </a:effectLst>
                <a:latin typeface="+mn-lt"/>
              </a:rPr>
              <a:t>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a:solidFill>
                  <a:schemeClr val="accent2"/>
                </a:solidFill>
                <a:effectLst>
                  <a:outerShdw blurRad="38100" dist="38100" dir="2700000" algn="tl">
                    <a:srgbClr val="C0C0C0"/>
                  </a:outerShdw>
                </a:effectLst>
                <a:latin typeface="+mn-lt"/>
              </a:rPr>
              <a:t>3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smtClean="0">
                <a:solidFill>
                  <a:schemeClr val="accent2"/>
                </a:solidFill>
                <a:effectLst>
                  <a:outerShdw blurRad="38100" dist="38100" dir="2700000" algn="tl">
                    <a:srgbClr val="C0C0C0"/>
                  </a:outerShdw>
                </a:effectLst>
                <a:latin typeface="+mn-lt"/>
                <a:ea typeface="仿宋_GB2312" pitchFamily="49" charset="-122"/>
              </a:rPr>
              <a:t>-</a:t>
            </a:r>
            <a:r>
              <a:rPr lang="en-US" altLang="zh-CN" sz="3200" i="0" dirty="0">
                <a:solidFill>
                  <a:schemeClr val="accent2"/>
                </a:solidFill>
                <a:effectLst>
                  <a:outerShdw blurRad="38100" dist="38100" dir="2700000" algn="tl">
                    <a:srgbClr val="C0C0C0"/>
                  </a:outerShdw>
                </a:effectLst>
                <a:latin typeface="+mn-lt"/>
              </a:rPr>
              <a:t>1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smtClean="0">
                <a:solidFill>
                  <a:schemeClr val="accent2"/>
                </a:solidFill>
                <a:effectLst>
                  <a:outerShdw blurRad="38100" dist="38100" dir="2700000" algn="tl">
                    <a:srgbClr val="C0C0C0"/>
                  </a:outerShdw>
                </a:effectLst>
                <a:latin typeface="+mn-lt"/>
                <a:ea typeface="仿宋_GB2312" pitchFamily="49" charset="-122"/>
              </a:rPr>
              <a:t>-</a:t>
            </a:r>
            <a:r>
              <a:rPr lang="en-US" altLang="zh-CN" sz="3200" i="0" dirty="0">
                <a:solidFill>
                  <a:schemeClr val="accent2"/>
                </a:solidFill>
                <a:effectLst>
                  <a:outerShdw blurRad="38100" dist="38100" dir="2700000" algn="tl">
                    <a:srgbClr val="C0C0C0"/>
                  </a:outerShdw>
                </a:effectLst>
                <a:latin typeface="+mn-lt"/>
              </a:rPr>
              <a:t>1</a:t>
            </a:r>
          </a:p>
          <a:p>
            <a:pPr>
              <a:lnSpc>
                <a:spcPct val="110000"/>
              </a:lnSpc>
              <a:defRPr/>
            </a:pPr>
            <a:r>
              <a:rPr lang="en-US" altLang="zh-CN" sz="3200" i="0" dirty="0">
                <a:solidFill>
                  <a:schemeClr val="tx2"/>
                </a:solidFill>
                <a:effectLst>
                  <a:outerShdw blurRad="38100" dist="38100" dir="2700000" algn="tl">
                    <a:srgbClr val="C0C0C0"/>
                  </a:outerShdw>
                </a:effectLst>
                <a:latin typeface="+mn-lt"/>
              </a:rPr>
              <a:t>F</a:t>
            </a:r>
            <a:r>
              <a:rPr lang="en-US" altLang="zh-CN" sz="3200" i="0" dirty="0">
                <a:solidFill>
                  <a:schemeClr val="accent2"/>
                </a:solidFill>
                <a:effectLst>
                  <a:outerShdw blurRad="38100" dist="38100" dir="2700000" algn="tl">
                    <a:srgbClr val="C0C0C0"/>
                  </a:outerShdw>
                </a:effectLst>
                <a:latin typeface="+mn-lt"/>
              </a:rPr>
              <a:t>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a:solidFill>
                  <a:schemeClr val="accent2"/>
                </a:solidFill>
                <a:effectLst>
                  <a:outerShdw blurRad="38100" dist="38100" dir="2700000" algn="tl">
                    <a:srgbClr val="C0C0C0"/>
                  </a:outerShdw>
                </a:effectLst>
                <a:latin typeface="+mn-lt"/>
              </a:rPr>
              <a:t>3       </a:t>
            </a:r>
            <a:r>
              <a:rPr lang="en-US" altLang="zh-CN" sz="3200" i="0" dirty="0" smtClean="0">
                <a:solidFill>
                  <a:schemeClr val="accent2"/>
                </a:solidFill>
                <a:effectLst>
                  <a:outerShdw blurRad="38100" dist="38100" dir="2700000" algn="tl">
                    <a:srgbClr val="C0C0C0"/>
                  </a:outerShdw>
                </a:effectLst>
                <a:latin typeface="+mn-lt"/>
              </a:rPr>
              <a:t>  </a:t>
            </a:r>
            <a:r>
              <a:rPr lang="en-US" altLang="zh-CN" sz="3200" i="0" dirty="0">
                <a:solidFill>
                  <a:schemeClr val="accent2"/>
                </a:solidFill>
                <a:effectLst>
                  <a:outerShdw blurRad="38100" dist="38100" dir="2700000" algn="tl">
                    <a:srgbClr val="C0C0C0"/>
                  </a:outerShdw>
                </a:effectLst>
                <a:latin typeface="+mn-lt"/>
                <a:ea typeface="仿宋_GB2312" pitchFamily="49" charset="-122"/>
              </a:rPr>
              <a:t>-</a:t>
            </a:r>
            <a:r>
              <a:rPr lang="en-US" altLang="zh-CN" sz="3200" i="0" dirty="0">
                <a:solidFill>
                  <a:schemeClr val="accent2"/>
                </a:solidFill>
                <a:effectLst>
                  <a:outerShdw blurRad="38100" dist="38100" dir="2700000" algn="tl">
                    <a:srgbClr val="C0C0C0"/>
                  </a:outerShdw>
                </a:effectLst>
                <a:latin typeface="+mn-lt"/>
              </a:rPr>
              <a:t>1         </a:t>
            </a:r>
            <a:r>
              <a:rPr lang="en-US" altLang="zh-CN" sz="3200" i="0" dirty="0">
                <a:solidFill>
                  <a:schemeClr val="accent2"/>
                </a:solidFill>
                <a:effectLst>
                  <a:outerShdw blurRad="38100" dist="38100" dir="2700000" algn="tl">
                    <a:srgbClr val="C0C0C0"/>
                  </a:outerShdw>
                </a:effectLst>
                <a:latin typeface="+mn-lt"/>
                <a:ea typeface="仿宋_GB2312" pitchFamily="49" charset="-122"/>
              </a:rPr>
              <a:t>-</a:t>
            </a:r>
            <a:r>
              <a:rPr lang="en-US" altLang="zh-CN" sz="3200" i="0" dirty="0">
                <a:solidFill>
                  <a:schemeClr val="accent2"/>
                </a:solidFill>
                <a:effectLst>
                  <a:outerShdw blurRad="38100" dist="38100" dir="2700000" algn="tl">
                    <a:srgbClr val="C0C0C0"/>
                  </a:outerShdw>
                </a:effectLst>
                <a:latin typeface="+mn-lt"/>
              </a:rPr>
              <a:t>1</a:t>
            </a:r>
            <a:endParaRPr lang="en-US" altLang="zh-CN" b="0" i="0" dirty="0">
              <a:latin typeface="+mn-lt"/>
            </a:endParaRPr>
          </a:p>
        </p:txBody>
      </p:sp>
      <p:sp>
        <p:nvSpPr>
          <p:cNvPr id="32" name="灯片编号占位符 31"/>
          <p:cNvSpPr>
            <a:spLocks noGrp="1"/>
          </p:cNvSpPr>
          <p:nvPr>
            <p:ph type="sldNum" sz="quarter" idx="12"/>
          </p:nvPr>
        </p:nvSpPr>
        <p:spPr/>
        <p:txBody>
          <a:bodyPr/>
          <a:lstStyle/>
          <a:p>
            <a:pPr>
              <a:defRPr/>
            </a:pPr>
            <a:fld id="{FA13E0FF-AC54-4E23-B7ED-CE167D266037}" type="slidenum">
              <a:rPr lang="en-US" altLang="zh-CN" smtClean="0"/>
              <a:pPr>
                <a:defRPr/>
              </a:pPr>
              <a:t>92</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 calcmode="lin" valueType="num">
                                      <p:cBhvr additive="base">
                                        <p:cTn id="7" dur="500" fill="hold"/>
                                        <p:tgtEl>
                                          <p:spTgt spid="278530"/>
                                        </p:tgtEl>
                                        <p:attrNameLst>
                                          <p:attrName>ppt_x</p:attrName>
                                        </p:attrNameLst>
                                      </p:cBhvr>
                                      <p:tavLst>
                                        <p:tav tm="0">
                                          <p:val>
                                            <p:strVal val="#ppt_x"/>
                                          </p:val>
                                        </p:tav>
                                        <p:tav tm="100000">
                                          <p:val>
                                            <p:strVal val="#ppt_x"/>
                                          </p:val>
                                        </p:tav>
                                      </p:tavLst>
                                    </p:anim>
                                    <p:anim calcmode="lin" valueType="num">
                                      <p:cBhvr additive="base">
                                        <p:cTn id="8" dur="500" fill="hold"/>
                                        <p:tgtEl>
                                          <p:spTgt spid="2785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8531"/>
                                        </p:tgtEl>
                                        <p:attrNameLst>
                                          <p:attrName>style.visibility</p:attrName>
                                        </p:attrNameLst>
                                      </p:cBhvr>
                                      <p:to>
                                        <p:strVal val="visible"/>
                                      </p:to>
                                    </p:set>
                                    <p:anim calcmode="lin" valueType="num">
                                      <p:cBhvr additive="base">
                                        <p:cTn id="11" dur="500" fill="hold"/>
                                        <p:tgtEl>
                                          <p:spTgt spid="278531"/>
                                        </p:tgtEl>
                                        <p:attrNameLst>
                                          <p:attrName>ppt_x</p:attrName>
                                        </p:attrNameLst>
                                      </p:cBhvr>
                                      <p:tavLst>
                                        <p:tav tm="0">
                                          <p:val>
                                            <p:strVal val="#ppt_x"/>
                                          </p:val>
                                        </p:tav>
                                        <p:tav tm="100000">
                                          <p:val>
                                            <p:strVal val="#ppt_x"/>
                                          </p:val>
                                        </p:tav>
                                      </p:tavLst>
                                    </p:anim>
                                    <p:anim calcmode="lin" valueType="num">
                                      <p:cBhvr additive="base">
                                        <p:cTn id="12" dur="500" fill="hold"/>
                                        <p:tgtEl>
                                          <p:spTgt spid="2785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8532"/>
                                        </p:tgtEl>
                                        <p:attrNameLst>
                                          <p:attrName>style.visibility</p:attrName>
                                        </p:attrNameLst>
                                      </p:cBhvr>
                                      <p:to>
                                        <p:strVal val="visible"/>
                                      </p:to>
                                    </p:set>
                                    <p:anim calcmode="lin" valueType="num">
                                      <p:cBhvr additive="base">
                                        <p:cTn id="15" dur="500" fill="hold"/>
                                        <p:tgtEl>
                                          <p:spTgt spid="278532"/>
                                        </p:tgtEl>
                                        <p:attrNameLst>
                                          <p:attrName>ppt_x</p:attrName>
                                        </p:attrNameLst>
                                      </p:cBhvr>
                                      <p:tavLst>
                                        <p:tav tm="0">
                                          <p:val>
                                            <p:strVal val="#ppt_x"/>
                                          </p:val>
                                        </p:tav>
                                        <p:tav tm="100000">
                                          <p:val>
                                            <p:strVal val="#ppt_x"/>
                                          </p:val>
                                        </p:tav>
                                      </p:tavLst>
                                    </p:anim>
                                    <p:anim calcmode="lin" valueType="num">
                                      <p:cBhvr additive="base">
                                        <p:cTn id="16" dur="500" fill="hold"/>
                                        <p:tgtEl>
                                          <p:spTgt spid="2785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8534"/>
                                        </p:tgtEl>
                                        <p:attrNameLst>
                                          <p:attrName>style.visibility</p:attrName>
                                        </p:attrNameLst>
                                      </p:cBhvr>
                                      <p:to>
                                        <p:strVal val="visible"/>
                                      </p:to>
                                    </p:set>
                                    <p:anim calcmode="lin" valueType="num">
                                      <p:cBhvr additive="base">
                                        <p:cTn id="19" dur="500" fill="hold"/>
                                        <p:tgtEl>
                                          <p:spTgt spid="278534"/>
                                        </p:tgtEl>
                                        <p:attrNameLst>
                                          <p:attrName>ppt_x</p:attrName>
                                        </p:attrNameLst>
                                      </p:cBhvr>
                                      <p:tavLst>
                                        <p:tav tm="0">
                                          <p:val>
                                            <p:strVal val="#ppt_x"/>
                                          </p:val>
                                        </p:tav>
                                        <p:tav tm="100000">
                                          <p:val>
                                            <p:strVal val="#ppt_x"/>
                                          </p:val>
                                        </p:tav>
                                      </p:tavLst>
                                    </p:anim>
                                    <p:anim calcmode="lin" valueType="num">
                                      <p:cBhvr additive="base">
                                        <p:cTn id="20" dur="500" fill="hold"/>
                                        <p:tgtEl>
                                          <p:spTgt spid="2785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8535"/>
                                        </p:tgtEl>
                                        <p:attrNameLst>
                                          <p:attrName>style.visibility</p:attrName>
                                        </p:attrNameLst>
                                      </p:cBhvr>
                                      <p:to>
                                        <p:strVal val="visible"/>
                                      </p:to>
                                    </p:set>
                                    <p:anim calcmode="lin" valueType="num">
                                      <p:cBhvr additive="base">
                                        <p:cTn id="23" dur="500" fill="hold"/>
                                        <p:tgtEl>
                                          <p:spTgt spid="278535"/>
                                        </p:tgtEl>
                                        <p:attrNameLst>
                                          <p:attrName>ppt_x</p:attrName>
                                        </p:attrNameLst>
                                      </p:cBhvr>
                                      <p:tavLst>
                                        <p:tav tm="0">
                                          <p:val>
                                            <p:strVal val="#ppt_x"/>
                                          </p:val>
                                        </p:tav>
                                        <p:tav tm="100000">
                                          <p:val>
                                            <p:strVal val="#ppt_x"/>
                                          </p:val>
                                        </p:tav>
                                      </p:tavLst>
                                    </p:anim>
                                    <p:anim calcmode="lin" valueType="num">
                                      <p:cBhvr additive="base">
                                        <p:cTn id="24" dur="500" fill="hold"/>
                                        <p:tgtEl>
                                          <p:spTgt spid="2785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8536"/>
                                        </p:tgtEl>
                                        <p:attrNameLst>
                                          <p:attrName>style.visibility</p:attrName>
                                        </p:attrNameLst>
                                      </p:cBhvr>
                                      <p:to>
                                        <p:strVal val="visible"/>
                                      </p:to>
                                    </p:set>
                                    <p:anim calcmode="lin" valueType="num">
                                      <p:cBhvr additive="base">
                                        <p:cTn id="27" dur="500" fill="hold"/>
                                        <p:tgtEl>
                                          <p:spTgt spid="278536"/>
                                        </p:tgtEl>
                                        <p:attrNameLst>
                                          <p:attrName>ppt_x</p:attrName>
                                        </p:attrNameLst>
                                      </p:cBhvr>
                                      <p:tavLst>
                                        <p:tav tm="0">
                                          <p:val>
                                            <p:strVal val="#ppt_x"/>
                                          </p:val>
                                        </p:tav>
                                        <p:tav tm="100000">
                                          <p:val>
                                            <p:strVal val="#ppt_x"/>
                                          </p:val>
                                        </p:tav>
                                      </p:tavLst>
                                    </p:anim>
                                    <p:anim calcmode="lin" valueType="num">
                                      <p:cBhvr additive="base">
                                        <p:cTn id="28" dur="500" fill="hold"/>
                                        <p:tgtEl>
                                          <p:spTgt spid="2785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8537"/>
                                        </p:tgtEl>
                                        <p:attrNameLst>
                                          <p:attrName>style.visibility</p:attrName>
                                        </p:attrNameLst>
                                      </p:cBhvr>
                                      <p:to>
                                        <p:strVal val="visible"/>
                                      </p:to>
                                    </p:set>
                                    <p:anim calcmode="lin" valueType="num">
                                      <p:cBhvr additive="base">
                                        <p:cTn id="31" dur="500" fill="hold"/>
                                        <p:tgtEl>
                                          <p:spTgt spid="278537"/>
                                        </p:tgtEl>
                                        <p:attrNameLst>
                                          <p:attrName>ppt_x</p:attrName>
                                        </p:attrNameLst>
                                      </p:cBhvr>
                                      <p:tavLst>
                                        <p:tav tm="0">
                                          <p:val>
                                            <p:strVal val="#ppt_x"/>
                                          </p:val>
                                        </p:tav>
                                        <p:tav tm="100000">
                                          <p:val>
                                            <p:strVal val="#ppt_x"/>
                                          </p:val>
                                        </p:tav>
                                      </p:tavLst>
                                    </p:anim>
                                    <p:anim calcmode="lin" valueType="num">
                                      <p:cBhvr additive="base">
                                        <p:cTn id="32" dur="500" fill="hold"/>
                                        <p:tgtEl>
                                          <p:spTgt spid="27853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8538"/>
                                        </p:tgtEl>
                                        <p:attrNameLst>
                                          <p:attrName>style.visibility</p:attrName>
                                        </p:attrNameLst>
                                      </p:cBhvr>
                                      <p:to>
                                        <p:strVal val="visible"/>
                                      </p:to>
                                    </p:set>
                                    <p:anim calcmode="lin" valueType="num">
                                      <p:cBhvr additive="base">
                                        <p:cTn id="35" dur="500" fill="hold"/>
                                        <p:tgtEl>
                                          <p:spTgt spid="278538"/>
                                        </p:tgtEl>
                                        <p:attrNameLst>
                                          <p:attrName>ppt_x</p:attrName>
                                        </p:attrNameLst>
                                      </p:cBhvr>
                                      <p:tavLst>
                                        <p:tav tm="0">
                                          <p:val>
                                            <p:strVal val="#ppt_x"/>
                                          </p:val>
                                        </p:tav>
                                        <p:tav tm="100000">
                                          <p:val>
                                            <p:strVal val="#ppt_x"/>
                                          </p:val>
                                        </p:tav>
                                      </p:tavLst>
                                    </p:anim>
                                    <p:anim calcmode="lin" valueType="num">
                                      <p:cBhvr additive="base">
                                        <p:cTn id="36" dur="500" fill="hold"/>
                                        <p:tgtEl>
                                          <p:spTgt spid="27853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8539"/>
                                        </p:tgtEl>
                                        <p:attrNameLst>
                                          <p:attrName>style.visibility</p:attrName>
                                        </p:attrNameLst>
                                      </p:cBhvr>
                                      <p:to>
                                        <p:strVal val="visible"/>
                                      </p:to>
                                    </p:set>
                                    <p:anim calcmode="lin" valueType="num">
                                      <p:cBhvr additive="base">
                                        <p:cTn id="39" dur="500" fill="hold"/>
                                        <p:tgtEl>
                                          <p:spTgt spid="278539"/>
                                        </p:tgtEl>
                                        <p:attrNameLst>
                                          <p:attrName>ppt_x</p:attrName>
                                        </p:attrNameLst>
                                      </p:cBhvr>
                                      <p:tavLst>
                                        <p:tav tm="0">
                                          <p:val>
                                            <p:strVal val="#ppt_x"/>
                                          </p:val>
                                        </p:tav>
                                        <p:tav tm="100000">
                                          <p:val>
                                            <p:strVal val="#ppt_x"/>
                                          </p:val>
                                        </p:tav>
                                      </p:tavLst>
                                    </p:anim>
                                    <p:anim calcmode="lin" valueType="num">
                                      <p:cBhvr additive="base">
                                        <p:cTn id="40" dur="500" fill="hold"/>
                                        <p:tgtEl>
                                          <p:spTgt spid="27853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8540"/>
                                        </p:tgtEl>
                                        <p:attrNameLst>
                                          <p:attrName>style.visibility</p:attrName>
                                        </p:attrNameLst>
                                      </p:cBhvr>
                                      <p:to>
                                        <p:strVal val="visible"/>
                                      </p:to>
                                    </p:set>
                                    <p:anim calcmode="lin" valueType="num">
                                      <p:cBhvr additive="base">
                                        <p:cTn id="43" dur="500" fill="hold"/>
                                        <p:tgtEl>
                                          <p:spTgt spid="278540"/>
                                        </p:tgtEl>
                                        <p:attrNameLst>
                                          <p:attrName>ppt_x</p:attrName>
                                        </p:attrNameLst>
                                      </p:cBhvr>
                                      <p:tavLst>
                                        <p:tav tm="0">
                                          <p:val>
                                            <p:strVal val="#ppt_x"/>
                                          </p:val>
                                        </p:tav>
                                        <p:tav tm="100000">
                                          <p:val>
                                            <p:strVal val="#ppt_x"/>
                                          </p:val>
                                        </p:tav>
                                      </p:tavLst>
                                    </p:anim>
                                    <p:anim calcmode="lin" valueType="num">
                                      <p:cBhvr additive="base">
                                        <p:cTn id="44" dur="500" fill="hold"/>
                                        <p:tgtEl>
                                          <p:spTgt spid="27854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8541"/>
                                        </p:tgtEl>
                                        <p:attrNameLst>
                                          <p:attrName>style.visibility</p:attrName>
                                        </p:attrNameLst>
                                      </p:cBhvr>
                                      <p:to>
                                        <p:strVal val="visible"/>
                                      </p:to>
                                    </p:set>
                                    <p:anim calcmode="lin" valueType="num">
                                      <p:cBhvr additive="base">
                                        <p:cTn id="47" dur="500" fill="hold"/>
                                        <p:tgtEl>
                                          <p:spTgt spid="278541"/>
                                        </p:tgtEl>
                                        <p:attrNameLst>
                                          <p:attrName>ppt_x</p:attrName>
                                        </p:attrNameLst>
                                      </p:cBhvr>
                                      <p:tavLst>
                                        <p:tav tm="0">
                                          <p:val>
                                            <p:strVal val="#ppt_x"/>
                                          </p:val>
                                        </p:tav>
                                        <p:tav tm="100000">
                                          <p:val>
                                            <p:strVal val="#ppt_x"/>
                                          </p:val>
                                        </p:tav>
                                      </p:tavLst>
                                    </p:anim>
                                    <p:anim calcmode="lin" valueType="num">
                                      <p:cBhvr additive="base">
                                        <p:cTn id="48" dur="500" fill="hold"/>
                                        <p:tgtEl>
                                          <p:spTgt spid="27854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8542"/>
                                        </p:tgtEl>
                                        <p:attrNameLst>
                                          <p:attrName>style.visibility</p:attrName>
                                        </p:attrNameLst>
                                      </p:cBhvr>
                                      <p:to>
                                        <p:strVal val="visible"/>
                                      </p:to>
                                    </p:set>
                                    <p:anim calcmode="lin" valueType="num">
                                      <p:cBhvr additive="base">
                                        <p:cTn id="51" dur="500" fill="hold"/>
                                        <p:tgtEl>
                                          <p:spTgt spid="278542"/>
                                        </p:tgtEl>
                                        <p:attrNameLst>
                                          <p:attrName>ppt_x</p:attrName>
                                        </p:attrNameLst>
                                      </p:cBhvr>
                                      <p:tavLst>
                                        <p:tav tm="0">
                                          <p:val>
                                            <p:strVal val="#ppt_x"/>
                                          </p:val>
                                        </p:tav>
                                        <p:tav tm="100000">
                                          <p:val>
                                            <p:strVal val="#ppt_x"/>
                                          </p:val>
                                        </p:tav>
                                      </p:tavLst>
                                    </p:anim>
                                    <p:anim calcmode="lin" valueType="num">
                                      <p:cBhvr additive="base">
                                        <p:cTn id="52" dur="500" fill="hold"/>
                                        <p:tgtEl>
                                          <p:spTgt spid="2785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78543"/>
                                        </p:tgtEl>
                                        <p:attrNameLst>
                                          <p:attrName>style.visibility</p:attrName>
                                        </p:attrNameLst>
                                      </p:cBhvr>
                                      <p:to>
                                        <p:strVal val="visible"/>
                                      </p:to>
                                    </p:set>
                                    <p:anim calcmode="lin" valueType="num">
                                      <p:cBhvr additive="base">
                                        <p:cTn id="55" dur="500" fill="hold"/>
                                        <p:tgtEl>
                                          <p:spTgt spid="278543"/>
                                        </p:tgtEl>
                                        <p:attrNameLst>
                                          <p:attrName>ppt_x</p:attrName>
                                        </p:attrNameLst>
                                      </p:cBhvr>
                                      <p:tavLst>
                                        <p:tav tm="0">
                                          <p:val>
                                            <p:strVal val="#ppt_x"/>
                                          </p:val>
                                        </p:tav>
                                        <p:tav tm="100000">
                                          <p:val>
                                            <p:strVal val="#ppt_x"/>
                                          </p:val>
                                        </p:tav>
                                      </p:tavLst>
                                    </p:anim>
                                    <p:anim calcmode="lin" valueType="num">
                                      <p:cBhvr additive="base">
                                        <p:cTn id="56" dur="500" fill="hold"/>
                                        <p:tgtEl>
                                          <p:spTgt spid="2785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78544"/>
                                        </p:tgtEl>
                                        <p:attrNameLst>
                                          <p:attrName>style.visibility</p:attrName>
                                        </p:attrNameLst>
                                      </p:cBhvr>
                                      <p:to>
                                        <p:strVal val="visible"/>
                                      </p:to>
                                    </p:set>
                                    <p:anim calcmode="lin" valueType="num">
                                      <p:cBhvr additive="base">
                                        <p:cTn id="59" dur="500" fill="hold"/>
                                        <p:tgtEl>
                                          <p:spTgt spid="278544"/>
                                        </p:tgtEl>
                                        <p:attrNameLst>
                                          <p:attrName>ppt_x</p:attrName>
                                        </p:attrNameLst>
                                      </p:cBhvr>
                                      <p:tavLst>
                                        <p:tav tm="0">
                                          <p:val>
                                            <p:strVal val="#ppt_x"/>
                                          </p:val>
                                        </p:tav>
                                        <p:tav tm="100000">
                                          <p:val>
                                            <p:strVal val="#ppt_x"/>
                                          </p:val>
                                        </p:tav>
                                      </p:tavLst>
                                    </p:anim>
                                    <p:anim calcmode="lin" valueType="num">
                                      <p:cBhvr additive="base">
                                        <p:cTn id="60" dur="500" fill="hold"/>
                                        <p:tgtEl>
                                          <p:spTgt spid="27854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78545"/>
                                        </p:tgtEl>
                                        <p:attrNameLst>
                                          <p:attrName>style.visibility</p:attrName>
                                        </p:attrNameLst>
                                      </p:cBhvr>
                                      <p:to>
                                        <p:strVal val="visible"/>
                                      </p:to>
                                    </p:set>
                                    <p:anim calcmode="lin" valueType="num">
                                      <p:cBhvr additive="base">
                                        <p:cTn id="63" dur="500" fill="hold"/>
                                        <p:tgtEl>
                                          <p:spTgt spid="278545"/>
                                        </p:tgtEl>
                                        <p:attrNameLst>
                                          <p:attrName>ppt_x</p:attrName>
                                        </p:attrNameLst>
                                      </p:cBhvr>
                                      <p:tavLst>
                                        <p:tav tm="0">
                                          <p:val>
                                            <p:strVal val="#ppt_x"/>
                                          </p:val>
                                        </p:tav>
                                        <p:tav tm="100000">
                                          <p:val>
                                            <p:strVal val="#ppt_x"/>
                                          </p:val>
                                        </p:tav>
                                      </p:tavLst>
                                    </p:anim>
                                    <p:anim calcmode="lin" valueType="num">
                                      <p:cBhvr additive="base">
                                        <p:cTn id="64" dur="500" fill="hold"/>
                                        <p:tgtEl>
                                          <p:spTgt spid="27854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8546"/>
                                        </p:tgtEl>
                                        <p:attrNameLst>
                                          <p:attrName>style.visibility</p:attrName>
                                        </p:attrNameLst>
                                      </p:cBhvr>
                                      <p:to>
                                        <p:strVal val="visible"/>
                                      </p:to>
                                    </p:set>
                                    <p:anim calcmode="lin" valueType="num">
                                      <p:cBhvr additive="base">
                                        <p:cTn id="67" dur="500" fill="hold"/>
                                        <p:tgtEl>
                                          <p:spTgt spid="278546"/>
                                        </p:tgtEl>
                                        <p:attrNameLst>
                                          <p:attrName>ppt_x</p:attrName>
                                        </p:attrNameLst>
                                      </p:cBhvr>
                                      <p:tavLst>
                                        <p:tav tm="0">
                                          <p:val>
                                            <p:strVal val="#ppt_x"/>
                                          </p:val>
                                        </p:tav>
                                        <p:tav tm="100000">
                                          <p:val>
                                            <p:strVal val="#ppt_x"/>
                                          </p:val>
                                        </p:tav>
                                      </p:tavLst>
                                    </p:anim>
                                    <p:anim calcmode="lin" valueType="num">
                                      <p:cBhvr additive="base">
                                        <p:cTn id="68" dur="500" fill="hold"/>
                                        <p:tgtEl>
                                          <p:spTgt spid="27854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8547"/>
                                        </p:tgtEl>
                                        <p:attrNameLst>
                                          <p:attrName>style.visibility</p:attrName>
                                        </p:attrNameLst>
                                      </p:cBhvr>
                                      <p:to>
                                        <p:strVal val="visible"/>
                                      </p:to>
                                    </p:set>
                                    <p:anim calcmode="lin" valueType="num">
                                      <p:cBhvr additive="base">
                                        <p:cTn id="71" dur="500" fill="hold"/>
                                        <p:tgtEl>
                                          <p:spTgt spid="278547"/>
                                        </p:tgtEl>
                                        <p:attrNameLst>
                                          <p:attrName>ppt_x</p:attrName>
                                        </p:attrNameLst>
                                      </p:cBhvr>
                                      <p:tavLst>
                                        <p:tav tm="0">
                                          <p:val>
                                            <p:strVal val="#ppt_x"/>
                                          </p:val>
                                        </p:tav>
                                        <p:tav tm="100000">
                                          <p:val>
                                            <p:strVal val="#ppt_x"/>
                                          </p:val>
                                        </p:tav>
                                      </p:tavLst>
                                    </p:anim>
                                    <p:anim calcmode="lin" valueType="num">
                                      <p:cBhvr additive="base">
                                        <p:cTn id="72" dur="500" fill="hold"/>
                                        <p:tgtEl>
                                          <p:spTgt spid="27854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78549"/>
                                        </p:tgtEl>
                                        <p:attrNameLst>
                                          <p:attrName>style.visibility</p:attrName>
                                        </p:attrNameLst>
                                      </p:cBhvr>
                                      <p:to>
                                        <p:strVal val="visible"/>
                                      </p:to>
                                    </p:set>
                                    <p:anim calcmode="lin" valueType="num">
                                      <p:cBhvr additive="base">
                                        <p:cTn id="77" dur="500" fill="hold"/>
                                        <p:tgtEl>
                                          <p:spTgt spid="278549"/>
                                        </p:tgtEl>
                                        <p:attrNameLst>
                                          <p:attrName>ppt_x</p:attrName>
                                        </p:attrNameLst>
                                      </p:cBhvr>
                                      <p:tavLst>
                                        <p:tav tm="0">
                                          <p:val>
                                            <p:strVal val="#ppt_x"/>
                                          </p:val>
                                        </p:tav>
                                        <p:tav tm="100000">
                                          <p:val>
                                            <p:strVal val="#ppt_x"/>
                                          </p:val>
                                        </p:tav>
                                      </p:tavLst>
                                    </p:anim>
                                    <p:anim calcmode="lin" valueType="num">
                                      <p:cBhvr additive="base">
                                        <p:cTn id="78" dur="500" fill="hold"/>
                                        <p:tgtEl>
                                          <p:spTgt spid="27854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78550"/>
                                        </p:tgtEl>
                                        <p:attrNameLst>
                                          <p:attrName>style.visibility</p:attrName>
                                        </p:attrNameLst>
                                      </p:cBhvr>
                                      <p:to>
                                        <p:strVal val="visible"/>
                                      </p:to>
                                    </p:set>
                                    <p:anim calcmode="lin" valueType="num">
                                      <p:cBhvr additive="base">
                                        <p:cTn id="81" dur="500" fill="hold"/>
                                        <p:tgtEl>
                                          <p:spTgt spid="278550"/>
                                        </p:tgtEl>
                                        <p:attrNameLst>
                                          <p:attrName>ppt_x</p:attrName>
                                        </p:attrNameLst>
                                      </p:cBhvr>
                                      <p:tavLst>
                                        <p:tav tm="0">
                                          <p:val>
                                            <p:strVal val="#ppt_x"/>
                                          </p:val>
                                        </p:tav>
                                        <p:tav tm="100000">
                                          <p:val>
                                            <p:strVal val="#ppt_x"/>
                                          </p:val>
                                        </p:tav>
                                      </p:tavLst>
                                    </p:anim>
                                    <p:anim calcmode="lin" valueType="num">
                                      <p:cBhvr additive="base">
                                        <p:cTn id="82" dur="500" fill="hold"/>
                                        <p:tgtEl>
                                          <p:spTgt spid="27855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8551"/>
                                        </p:tgtEl>
                                        <p:attrNameLst>
                                          <p:attrName>style.visibility</p:attrName>
                                        </p:attrNameLst>
                                      </p:cBhvr>
                                      <p:to>
                                        <p:strVal val="visible"/>
                                      </p:to>
                                    </p:set>
                                    <p:anim calcmode="lin" valueType="num">
                                      <p:cBhvr additive="base">
                                        <p:cTn id="85" dur="500" fill="hold"/>
                                        <p:tgtEl>
                                          <p:spTgt spid="278551"/>
                                        </p:tgtEl>
                                        <p:attrNameLst>
                                          <p:attrName>ppt_x</p:attrName>
                                        </p:attrNameLst>
                                      </p:cBhvr>
                                      <p:tavLst>
                                        <p:tav tm="0">
                                          <p:val>
                                            <p:strVal val="#ppt_x"/>
                                          </p:val>
                                        </p:tav>
                                        <p:tav tm="100000">
                                          <p:val>
                                            <p:strVal val="#ppt_x"/>
                                          </p:val>
                                        </p:tav>
                                      </p:tavLst>
                                    </p:anim>
                                    <p:anim calcmode="lin" valueType="num">
                                      <p:cBhvr additive="base">
                                        <p:cTn id="86" dur="500" fill="hold"/>
                                        <p:tgtEl>
                                          <p:spTgt spid="27855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78552"/>
                                        </p:tgtEl>
                                        <p:attrNameLst>
                                          <p:attrName>style.visibility</p:attrName>
                                        </p:attrNameLst>
                                      </p:cBhvr>
                                      <p:to>
                                        <p:strVal val="visible"/>
                                      </p:to>
                                    </p:set>
                                    <p:anim calcmode="lin" valueType="num">
                                      <p:cBhvr additive="base">
                                        <p:cTn id="89" dur="500" fill="hold"/>
                                        <p:tgtEl>
                                          <p:spTgt spid="278552"/>
                                        </p:tgtEl>
                                        <p:attrNameLst>
                                          <p:attrName>ppt_x</p:attrName>
                                        </p:attrNameLst>
                                      </p:cBhvr>
                                      <p:tavLst>
                                        <p:tav tm="0">
                                          <p:val>
                                            <p:strVal val="#ppt_x"/>
                                          </p:val>
                                        </p:tav>
                                        <p:tav tm="100000">
                                          <p:val>
                                            <p:strVal val="#ppt_x"/>
                                          </p:val>
                                        </p:tav>
                                      </p:tavLst>
                                    </p:anim>
                                    <p:anim calcmode="lin" valueType="num">
                                      <p:cBhvr additive="base">
                                        <p:cTn id="90" dur="500" fill="hold"/>
                                        <p:tgtEl>
                                          <p:spTgt spid="27855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78553"/>
                                        </p:tgtEl>
                                        <p:attrNameLst>
                                          <p:attrName>style.visibility</p:attrName>
                                        </p:attrNameLst>
                                      </p:cBhvr>
                                      <p:to>
                                        <p:strVal val="visible"/>
                                      </p:to>
                                    </p:set>
                                    <p:anim calcmode="lin" valueType="num">
                                      <p:cBhvr additive="base">
                                        <p:cTn id="93" dur="500" fill="hold"/>
                                        <p:tgtEl>
                                          <p:spTgt spid="278553"/>
                                        </p:tgtEl>
                                        <p:attrNameLst>
                                          <p:attrName>ppt_x</p:attrName>
                                        </p:attrNameLst>
                                      </p:cBhvr>
                                      <p:tavLst>
                                        <p:tav tm="0">
                                          <p:val>
                                            <p:strVal val="#ppt_x"/>
                                          </p:val>
                                        </p:tav>
                                        <p:tav tm="100000">
                                          <p:val>
                                            <p:strVal val="#ppt_x"/>
                                          </p:val>
                                        </p:tav>
                                      </p:tavLst>
                                    </p:anim>
                                    <p:anim calcmode="lin" valueType="num">
                                      <p:cBhvr additive="base">
                                        <p:cTn id="94" dur="500" fill="hold"/>
                                        <p:tgtEl>
                                          <p:spTgt spid="27855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78554"/>
                                        </p:tgtEl>
                                        <p:attrNameLst>
                                          <p:attrName>style.visibility</p:attrName>
                                        </p:attrNameLst>
                                      </p:cBhvr>
                                      <p:to>
                                        <p:strVal val="visible"/>
                                      </p:to>
                                    </p:set>
                                    <p:anim calcmode="lin" valueType="num">
                                      <p:cBhvr additive="base">
                                        <p:cTn id="97" dur="500" fill="hold"/>
                                        <p:tgtEl>
                                          <p:spTgt spid="278554"/>
                                        </p:tgtEl>
                                        <p:attrNameLst>
                                          <p:attrName>ppt_x</p:attrName>
                                        </p:attrNameLst>
                                      </p:cBhvr>
                                      <p:tavLst>
                                        <p:tav tm="0">
                                          <p:val>
                                            <p:strVal val="#ppt_x"/>
                                          </p:val>
                                        </p:tav>
                                        <p:tav tm="100000">
                                          <p:val>
                                            <p:strVal val="#ppt_x"/>
                                          </p:val>
                                        </p:tav>
                                      </p:tavLst>
                                    </p:anim>
                                    <p:anim calcmode="lin" valueType="num">
                                      <p:cBhvr additive="base">
                                        <p:cTn id="98" dur="500" fill="hold"/>
                                        <p:tgtEl>
                                          <p:spTgt spid="27855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78555"/>
                                        </p:tgtEl>
                                        <p:attrNameLst>
                                          <p:attrName>style.visibility</p:attrName>
                                        </p:attrNameLst>
                                      </p:cBhvr>
                                      <p:to>
                                        <p:strVal val="visible"/>
                                      </p:to>
                                    </p:set>
                                    <p:anim calcmode="lin" valueType="num">
                                      <p:cBhvr additive="base">
                                        <p:cTn id="101" dur="500" fill="hold"/>
                                        <p:tgtEl>
                                          <p:spTgt spid="278555"/>
                                        </p:tgtEl>
                                        <p:attrNameLst>
                                          <p:attrName>ppt_x</p:attrName>
                                        </p:attrNameLst>
                                      </p:cBhvr>
                                      <p:tavLst>
                                        <p:tav tm="0">
                                          <p:val>
                                            <p:strVal val="#ppt_x"/>
                                          </p:val>
                                        </p:tav>
                                        <p:tav tm="100000">
                                          <p:val>
                                            <p:strVal val="#ppt_x"/>
                                          </p:val>
                                        </p:tav>
                                      </p:tavLst>
                                    </p:anim>
                                    <p:anim calcmode="lin" valueType="num">
                                      <p:cBhvr additive="base">
                                        <p:cTn id="102" dur="500" fill="hold"/>
                                        <p:tgtEl>
                                          <p:spTgt spid="27855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78556"/>
                                        </p:tgtEl>
                                        <p:attrNameLst>
                                          <p:attrName>style.visibility</p:attrName>
                                        </p:attrNameLst>
                                      </p:cBhvr>
                                      <p:to>
                                        <p:strVal val="visible"/>
                                      </p:to>
                                    </p:set>
                                    <p:anim calcmode="lin" valueType="num">
                                      <p:cBhvr additive="base">
                                        <p:cTn id="105" dur="500" fill="hold"/>
                                        <p:tgtEl>
                                          <p:spTgt spid="278556"/>
                                        </p:tgtEl>
                                        <p:attrNameLst>
                                          <p:attrName>ppt_x</p:attrName>
                                        </p:attrNameLst>
                                      </p:cBhvr>
                                      <p:tavLst>
                                        <p:tav tm="0">
                                          <p:val>
                                            <p:strVal val="#ppt_x"/>
                                          </p:val>
                                        </p:tav>
                                        <p:tav tm="100000">
                                          <p:val>
                                            <p:strVal val="#ppt_x"/>
                                          </p:val>
                                        </p:tav>
                                      </p:tavLst>
                                    </p:anim>
                                    <p:anim calcmode="lin" valueType="num">
                                      <p:cBhvr additive="base">
                                        <p:cTn id="106" dur="500" fill="hold"/>
                                        <p:tgtEl>
                                          <p:spTgt spid="27855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78557"/>
                                        </p:tgtEl>
                                        <p:attrNameLst>
                                          <p:attrName>style.visibility</p:attrName>
                                        </p:attrNameLst>
                                      </p:cBhvr>
                                      <p:to>
                                        <p:strVal val="visible"/>
                                      </p:to>
                                    </p:set>
                                    <p:anim calcmode="lin" valueType="num">
                                      <p:cBhvr additive="base">
                                        <p:cTn id="109" dur="500" fill="hold"/>
                                        <p:tgtEl>
                                          <p:spTgt spid="278557"/>
                                        </p:tgtEl>
                                        <p:attrNameLst>
                                          <p:attrName>ppt_x</p:attrName>
                                        </p:attrNameLst>
                                      </p:cBhvr>
                                      <p:tavLst>
                                        <p:tav tm="0">
                                          <p:val>
                                            <p:strVal val="#ppt_x"/>
                                          </p:val>
                                        </p:tav>
                                        <p:tav tm="100000">
                                          <p:val>
                                            <p:strVal val="#ppt_x"/>
                                          </p:val>
                                        </p:tav>
                                      </p:tavLst>
                                    </p:anim>
                                    <p:anim calcmode="lin" valueType="num">
                                      <p:cBhvr additive="base">
                                        <p:cTn id="110" dur="500" fill="hold"/>
                                        <p:tgtEl>
                                          <p:spTgt spid="27855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78558"/>
                                        </p:tgtEl>
                                        <p:attrNameLst>
                                          <p:attrName>style.visibility</p:attrName>
                                        </p:attrNameLst>
                                      </p:cBhvr>
                                      <p:to>
                                        <p:strVal val="visible"/>
                                      </p:to>
                                    </p:set>
                                    <p:anim calcmode="lin" valueType="num">
                                      <p:cBhvr additive="base">
                                        <p:cTn id="113" dur="500" fill="hold"/>
                                        <p:tgtEl>
                                          <p:spTgt spid="278558"/>
                                        </p:tgtEl>
                                        <p:attrNameLst>
                                          <p:attrName>ppt_x</p:attrName>
                                        </p:attrNameLst>
                                      </p:cBhvr>
                                      <p:tavLst>
                                        <p:tav tm="0">
                                          <p:val>
                                            <p:strVal val="#ppt_x"/>
                                          </p:val>
                                        </p:tav>
                                        <p:tav tm="100000">
                                          <p:val>
                                            <p:strVal val="#ppt_x"/>
                                          </p:val>
                                        </p:tav>
                                      </p:tavLst>
                                    </p:anim>
                                    <p:anim calcmode="lin" valueType="num">
                                      <p:cBhvr additive="base">
                                        <p:cTn id="114" dur="500" fill="hold"/>
                                        <p:tgtEl>
                                          <p:spTgt spid="27855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78559"/>
                                        </p:tgtEl>
                                        <p:attrNameLst>
                                          <p:attrName>style.visibility</p:attrName>
                                        </p:attrNameLst>
                                      </p:cBhvr>
                                      <p:to>
                                        <p:strVal val="visible"/>
                                      </p:to>
                                    </p:set>
                                    <p:anim calcmode="lin" valueType="num">
                                      <p:cBhvr additive="base">
                                        <p:cTn id="117" dur="500" fill="hold"/>
                                        <p:tgtEl>
                                          <p:spTgt spid="278559"/>
                                        </p:tgtEl>
                                        <p:attrNameLst>
                                          <p:attrName>ppt_x</p:attrName>
                                        </p:attrNameLst>
                                      </p:cBhvr>
                                      <p:tavLst>
                                        <p:tav tm="0">
                                          <p:val>
                                            <p:strVal val="#ppt_x"/>
                                          </p:val>
                                        </p:tav>
                                        <p:tav tm="100000">
                                          <p:val>
                                            <p:strVal val="#ppt_x"/>
                                          </p:val>
                                        </p:tav>
                                      </p:tavLst>
                                    </p:anim>
                                    <p:anim calcmode="lin" valueType="num">
                                      <p:cBhvr additive="base">
                                        <p:cTn id="118" dur="500" fill="hold"/>
                                        <p:tgtEl>
                                          <p:spTgt spid="27855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78561"/>
                                        </p:tgtEl>
                                        <p:attrNameLst>
                                          <p:attrName>style.visibility</p:attrName>
                                        </p:attrNameLst>
                                      </p:cBhvr>
                                      <p:to>
                                        <p:strVal val="visible"/>
                                      </p:to>
                                    </p:set>
                                    <p:anim calcmode="lin" valueType="num">
                                      <p:cBhvr additive="base">
                                        <p:cTn id="121" dur="500" fill="hold"/>
                                        <p:tgtEl>
                                          <p:spTgt spid="278561"/>
                                        </p:tgtEl>
                                        <p:attrNameLst>
                                          <p:attrName>ppt_x</p:attrName>
                                        </p:attrNameLst>
                                      </p:cBhvr>
                                      <p:tavLst>
                                        <p:tav tm="0">
                                          <p:val>
                                            <p:strVal val="#ppt_x"/>
                                          </p:val>
                                        </p:tav>
                                        <p:tav tm="100000">
                                          <p:val>
                                            <p:strVal val="#ppt_x"/>
                                          </p:val>
                                        </p:tav>
                                      </p:tavLst>
                                    </p:anim>
                                    <p:anim calcmode="lin" valueType="num">
                                      <p:cBhvr additive="base">
                                        <p:cTn id="122" dur="500" fill="hold"/>
                                        <p:tgtEl>
                                          <p:spTgt spid="278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p:bldP spid="278531" grpId="0" animBg="1"/>
      <p:bldP spid="278532" grpId="0" animBg="1"/>
      <p:bldP spid="278534" grpId="0" animBg="1"/>
      <p:bldP spid="278535" grpId="0" animBg="1"/>
      <p:bldP spid="278536" grpId="0" animBg="1"/>
      <p:bldP spid="278537" grpId="0" animBg="1"/>
      <p:bldP spid="278538" grpId="0" animBg="1"/>
      <p:bldP spid="278539" grpId="0" animBg="1"/>
      <p:bldP spid="278540" grpId="0"/>
      <p:bldP spid="278541" grpId="0"/>
      <p:bldP spid="278542" grpId="0"/>
      <p:bldP spid="278543" grpId="0"/>
      <p:bldP spid="278544" grpId="0"/>
      <p:bldP spid="278545" grpId="0"/>
      <p:bldP spid="278546" grpId="0" animBg="1"/>
      <p:bldP spid="278547" grpId="0"/>
      <p:bldP spid="278549" grpId="0"/>
      <p:bldP spid="278550" grpId="0" animBg="1"/>
      <p:bldP spid="278551" grpId="0" animBg="1"/>
      <p:bldP spid="278552" grpId="0"/>
      <p:bldP spid="278553" grpId="0" animBg="1"/>
      <p:bldP spid="278554" grpId="0" animBg="1"/>
      <p:bldP spid="278555" grpId="0" animBg="1"/>
      <p:bldP spid="278556" grpId="0" animBg="1"/>
      <p:bldP spid="278557" grpId="0" animBg="1"/>
      <p:bldP spid="278558" grpId="0" animBg="1"/>
      <p:bldP spid="278559" grpId="0" animBg="1"/>
      <p:bldP spid="278561"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611188" y="1412875"/>
            <a:ext cx="7848600" cy="5003800"/>
          </a:xfrm>
          <a:prstGeom prst="rect">
            <a:avLst/>
          </a:prstGeom>
          <a:noFill/>
          <a:ln w="9525">
            <a:noFill/>
            <a:miter lim="800000"/>
            <a:headEnd/>
            <a:tailEnd/>
          </a:ln>
        </p:spPr>
        <p:txBody>
          <a:bodyPr>
            <a:spAutoFit/>
          </a:bodyPr>
          <a:lstStyle/>
          <a:p>
            <a:r>
              <a:rPr lang="en-US" altLang="zh-CN" i="0" dirty="0">
                <a:solidFill>
                  <a:schemeClr val="tx2"/>
                </a:solidFill>
              </a:rPr>
              <a:t>template &lt;class Type&gt; class</a:t>
            </a:r>
            <a:r>
              <a:rPr lang="en-US" altLang="zh-CN" b="0" i="0" dirty="0">
                <a:solidFill>
                  <a:schemeClr val="tx2"/>
                </a:solidFill>
              </a:rPr>
              <a:t> </a:t>
            </a:r>
            <a:r>
              <a:rPr lang="en-US" altLang="zh-CN" b="0" i="0" dirty="0" err="1">
                <a:solidFill>
                  <a:schemeClr val="tx2"/>
                </a:solidFill>
              </a:rPr>
              <a:t>BinaryTree</a:t>
            </a:r>
            <a:r>
              <a:rPr lang="en-US" altLang="zh-CN" i="0" dirty="0">
                <a:solidFill>
                  <a:schemeClr val="tx2"/>
                </a:solidFill>
              </a:rPr>
              <a:t>;</a:t>
            </a:r>
            <a:r>
              <a:rPr lang="en-US" altLang="zh-CN" b="0" i="0" dirty="0">
                <a:solidFill>
                  <a:schemeClr val="tx2"/>
                </a:solidFill>
              </a:rPr>
              <a:t>	</a:t>
            </a:r>
          </a:p>
          <a:p>
            <a:pPr>
              <a:spcBef>
                <a:spcPct val="30000"/>
              </a:spcBef>
            </a:pPr>
            <a:r>
              <a:rPr lang="en-US" altLang="zh-CN" i="0" dirty="0">
                <a:solidFill>
                  <a:schemeClr val="tx2"/>
                </a:solidFill>
              </a:rPr>
              <a:t>template &lt;class Type&gt; class</a:t>
            </a:r>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a:t>
            </a:r>
          </a:p>
          <a:p>
            <a:r>
              <a:rPr lang="zh-CN" altLang="en-US" i="0" dirty="0" smtClean="0">
                <a:solidFill>
                  <a:schemeClr val="tx2"/>
                </a:solidFill>
              </a:rPr>
              <a:t>  </a:t>
            </a:r>
            <a:r>
              <a:rPr lang="en-US" altLang="zh-CN" i="0" dirty="0" smtClean="0">
                <a:solidFill>
                  <a:schemeClr val="tx2"/>
                </a:solidFill>
              </a:rPr>
              <a:t>friend </a:t>
            </a:r>
            <a:r>
              <a:rPr lang="en-US" altLang="zh-CN" i="0" dirty="0">
                <a:solidFill>
                  <a:schemeClr val="tx2"/>
                </a:solidFill>
              </a:rPr>
              <a:t>class</a:t>
            </a:r>
            <a:r>
              <a:rPr lang="en-US" altLang="zh-CN" b="0" i="0" dirty="0">
                <a:solidFill>
                  <a:schemeClr val="tx2"/>
                </a:solidFill>
              </a:rPr>
              <a:t> </a:t>
            </a:r>
            <a:r>
              <a:rPr lang="en-US" altLang="zh-CN" b="0" i="0" dirty="0" err="1">
                <a:solidFill>
                  <a:schemeClr val="tx2"/>
                </a:solidFill>
              </a:rPr>
              <a:t>BinaryTree</a:t>
            </a:r>
            <a:r>
              <a:rPr lang="en-US" altLang="zh-CN" b="0" i="0" dirty="0">
                <a:solidFill>
                  <a:schemeClr val="tx2"/>
                </a:solidFill>
              </a:rPr>
              <a:t> </a:t>
            </a:r>
            <a:r>
              <a:rPr lang="en-US" altLang="zh-CN" i="0" dirty="0">
                <a:solidFill>
                  <a:schemeClr val="tx2"/>
                </a:solidFill>
              </a:rPr>
              <a:t>&lt;Type&gt;;</a:t>
            </a:r>
            <a:endParaRPr lang="en-US" altLang="zh-CN" b="0" i="0" dirty="0">
              <a:solidFill>
                <a:schemeClr val="tx2"/>
              </a:solidFill>
            </a:endParaRPr>
          </a:p>
          <a:p>
            <a:r>
              <a:rPr lang="zh-CN" altLang="en-US" i="0" dirty="0" smtClean="0">
                <a:solidFill>
                  <a:schemeClr val="tx2"/>
                </a:solidFill>
              </a:rPr>
              <a:t>  </a:t>
            </a:r>
            <a:r>
              <a:rPr lang="en-US" altLang="zh-CN" i="0" dirty="0" smtClean="0">
                <a:solidFill>
                  <a:schemeClr val="tx2"/>
                </a:solidFill>
              </a:rPr>
              <a:t>private</a:t>
            </a:r>
            <a:r>
              <a:rPr lang="en-US" altLang="zh-CN" i="0" dirty="0">
                <a:solidFill>
                  <a:schemeClr val="tx2"/>
                </a:solidFill>
              </a:rPr>
              <a:t>:</a:t>
            </a:r>
          </a:p>
          <a:p>
            <a:r>
              <a:rPr lang="en-US" altLang="zh-CN" i="0" dirty="0">
                <a:solidFill>
                  <a:schemeClr val="tx2"/>
                </a:solidFill>
              </a:rPr>
              <a:t>    Type </a:t>
            </a:r>
            <a:r>
              <a:rPr lang="en-US" altLang="zh-CN" b="0" i="0" dirty="0">
                <a:solidFill>
                  <a:schemeClr val="tx2"/>
                </a:solidFill>
              </a:rPr>
              <a:t>data</a:t>
            </a:r>
            <a:r>
              <a:rPr lang="en-US" altLang="zh-CN" i="0" dirty="0">
                <a:solidFill>
                  <a:schemeClr val="tx2"/>
                </a:solidFill>
              </a:rPr>
              <a:t>;</a:t>
            </a:r>
          </a:p>
          <a:p>
            <a:r>
              <a:rPr lang="en-US" altLang="zh-CN"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err="1">
                <a:solidFill>
                  <a:schemeClr val="tx2"/>
                </a:solidFill>
              </a:rPr>
              <a:t>leftChild</a:t>
            </a:r>
            <a:r>
              <a:rPr lang="en-US" altLang="zh-CN" i="0" dirty="0">
                <a:solidFill>
                  <a:schemeClr val="tx2"/>
                </a:solidFill>
              </a:rPr>
              <a:t>;</a:t>
            </a:r>
          </a:p>
          <a:p>
            <a:r>
              <a:rPr lang="en-US" altLang="zh-CN"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err="1">
                <a:solidFill>
                  <a:schemeClr val="tx2"/>
                </a:solidFill>
              </a:rPr>
              <a:t>rightChild</a:t>
            </a:r>
            <a:r>
              <a:rPr lang="en-US" altLang="zh-CN" i="0" dirty="0">
                <a:solidFill>
                  <a:schemeClr val="tx2"/>
                </a:solidFill>
              </a:rPr>
              <a:t>;</a:t>
            </a:r>
            <a:r>
              <a:rPr lang="en-US" altLang="zh-CN" b="0" i="0" dirty="0">
                <a:solidFill>
                  <a:schemeClr val="tx2"/>
                </a:solidFill>
              </a:rPr>
              <a:t>      </a:t>
            </a:r>
          </a:p>
          <a:p>
            <a:r>
              <a:rPr lang="zh-CN" altLang="en-US" i="0" dirty="0" smtClean="0">
                <a:solidFill>
                  <a:schemeClr val="tx2"/>
                </a:solidFill>
              </a:rPr>
              <a:t>  </a:t>
            </a:r>
            <a:r>
              <a:rPr lang="en-US" altLang="zh-CN" i="0" dirty="0" smtClean="0">
                <a:solidFill>
                  <a:schemeClr val="tx2"/>
                </a:solidFill>
              </a:rPr>
              <a:t>public</a:t>
            </a:r>
            <a:r>
              <a:rPr lang="en-US" altLang="zh-CN" i="0" dirty="0">
                <a:solidFill>
                  <a:schemeClr val="tx2"/>
                </a:solidFill>
              </a:rPr>
              <a:t>:</a:t>
            </a:r>
          </a:p>
          <a:p>
            <a:r>
              <a:rPr lang="en-US" altLang="zh-CN" b="0" i="0" dirty="0">
                <a:solidFill>
                  <a:schemeClr val="tx2"/>
                </a:solidFill>
              </a:rPr>
              <a:t>    </a:t>
            </a:r>
            <a:r>
              <a:rPr lang="en-US" altLang="zh-CN" b="0" i="0" dirty="0" err="1" smtClean="0">
                <a:solidFill>
                  <a:schemeClr val="tx2"/>
                </a:solidFill>
              </a:rPr>
              <a:t>BinTreeNode</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leftChild</a:t>
            </a:r>
            <a:r>
              <a:rPr lang="en-US" altLang="zh-CN" i="0" dirty="0" smtClean="0">
                <a:solidFill>
                  <a:schemeClr val="tx2"/>
                </a:solidFill>
              </a:rPr>
              <a:t>(</a:t>
            </a:r>
            <a:r>
              <a:rPr lang="en-US" altLang="zh-CN" b="0" i="0" dirty="0" smtClean="0">
                <a:solidFill>
                  <a:schemeClr val="tx2"/>
                </a:solidFill>
              </a:rPr>
              <a:t>NULL</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rightChild</a:t>
            </a:r>
            <a:r>
              <a:rPr lang="en-US" altLang="zh-CN" i="0" dirty="0" smtClean="0">
                <a:solidFill>
                  <a:schemeClr val="tx2"/>
                </a:solidFill>
              </a:rPr>
              <a:t>(</a:t>
            </a:r>
            <a:r>
              <a:rPr lang="en-US" altLang="zh-CN" b="0" i="0" dirty="0" smtClean="0">
                <a:solidFill>
                  <a:schemeClr val="tx2"/>
                </a:solidFill>
              </a:rPr>
              <a:t>NULL</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 }</a:t>
            </a:r>
          </a:p>
          <a:p>
            <a:r>
              <a:rPr lang="en-US" altLang="zh-CN" b="0" i="0" dirty="0">
                <a:solidFill>
                  <a:schemeClr val="tx2"/>
                </a:solidFill>
              </a:rPr>
              <a:t>    </a:t>
            </a:r>
            <a:r>
              <a:rPr lang="en-US" altLang="zh-CN" b="0" i="0" dirty="0" err="1" smtClean="0">
                <a:solidFill>
                  <a:schemeClr val="tx2"/>
                </a:solidFill>
              </a:rPr>
              <a:t>BinTreeNode</a:t>
            </a:r>
            <a:r>
              <a:rPr lang="en-US" altLang="zh-CN" i="0" dirty="0" smtClean="0">
                <a:solidFill>
                  <a:schemeClr val="tx2"/>
                </a:solidFill>
              </a:rPr>
              <a:t>(Type </a:t>
            </a:r>
            <a:r>
              <a:rPr lang="en-US" altLang="zh-CN" b="0" i="0" dirty="0">
                <a:solidFill>
                  <a:schemeClr val="tx2"/>
                </a:solidFill>
              </a:rPr>
              <a:t>item</a:t>
            </a:r>
            <a:r>
              <a:rPr lang="en-US" altLang="zh-CN" i="0" dirty="0">
                <a:solidFill>
                  <a:schemeClr val="tx2"/>
                </a:solidFill>
              </a:rPr>
              <a:t>,</a:t>
            </a:r>
            <a:r>
              <a:rPr lang="en-US" altLang="zh-CN" b="0" i="0" dirty="0">
                <a:solidFill>
                  <a:schemeClr val="tx2"/>
                </a:solidFill>
              </a:rPr>
              <a:t> </a:t>
            </a: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left</a:t>
            </a:r>
            <a:r>
              <a:rPr lang="en-US" altLang="zh-CN" i="0" dirty="0" smtClean="0">
                <a:solidFill>
                  <a:schemeClr val="tx2"/>
                </a:solidFill>
              </a:rPr>
              <a:t>=</a:t>
            </a:r>
            <a:r>
              <a:rPr lang="en-US" altLang="zh-CN" b="0" i="0" dirty="0" smtClean="0">
                <a:solidFill>
                  <a:schemeClr val="tx2"/>
                </a:solidFill>
              </a:rPr>
              <a:t>NULL</a:t>
            </a:r>
            <a:r>
              <a:rPr lang="en-US" altLang="zh-CN" i="0" dirty="0">
                <a:solidFill>
                  <a:schemeClr val="tx2"/>
                </a:solidFill>
              </a:rPr>
              <a:t>,</a:t>
            </a:r>
            <a:endParaRPr lang="en-US" altLang="zh-CN" b="0" i="0" dirty="0">
              <a:solidFill>
                <a:schemeClr val="tx2"/>
              </a:solidFill>
            </a:endParaRP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right</a:t>
            </a:r>
            <a:r>
              <a:rPr lang="en-US" altLang="zh-CN" i="0" dirty="0" smtClean="0">
                <a:solidFill>
                  <a:schemeClr val="tx2"/>
                </a:solidFill>
              </a:rPr>
              <a:t>=</a:t>
            </a:r>
            <a:r>
              <a:rPr lang="en-US" altLang="zh-CN" b="0" i="0" dirty="0" smtClean="0">
                <a:solidFill>
                  <a:schemeClr val="tx2"/>
                </a:solidFill>
              </a:rPr>
              <a:t>NULL</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a:t>
            </a:r>
          </a:p>
          <a:p>
            <a:r>
              <a:rPr lang="en-US" altLang="zh-CN" b="0" i="0" dirty="0">
                <a:solidFill>
                  <a:schemeClr val="tx2"/>
                </a:solidFill>
              </a:rPr>
              <a:t>                    </a:t>
            </a:r>
            <a:r>
              <a:rPr lang="en-US" altLang="zh-CN" b="0" i="0" dirty="0" smtClean="0">
                <a:solidFill>
                  <a:schemeClr val="tx2"/>
                </a:solidFill>
              </a:rPr>
              <a:t>data</a:t>
            </a:r>
            <a:r>
              <a:rPr lang="en-US" altLang="zh-CN" i="0" dirty="0" smtClean="0">
                <a:solidFill>
                  <a:schemeClr val="tx2"/>
                </a:solidFill>
              </a:rPr>
              <a:t>(</a:t>
            </a:r>
            <a:r>
              <a:rPr lang="en-US" altLang="zh-CN" b="0" i="0" dirty="0" smtClean="0">
                <a:solidFill>
                  <a:schemeClr val="tx2"/>
                </a:solidFill>
              </a:rPr>
              <a:t>item</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leftChild</a:t>
            </a:r>
            <a:r>
              <a:rPr lang="en-US" altLang="zh-CN" i="0" dirty="0" smtClean="0">
                <a:solidFill>
                  <a:schemeClr val="tx2"/>
                </a:solidFill>
              </a:rPr>
              <a:t>(</a:t>
            </a:r>
            <a:r>
              <a:rPr lang="en-US" altLang="zh-CN" b="0" i="0" dirty="0" smtClean="0">
                <a:solidFill>
                  <a:schemeClr val="tx2"/>
                </a:solidFill>
              </a:rPr>
              <a:t>left</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rightChild</a:t>
            </a:r>
            <a:r>
              <a:rPr lang="en-US" altLang="zh-CN" i="0" dirty="0" smtClean="0">
                <a:solidFill>
                  <a:schemeClr val="tx2"/>
                </a:solidFill>
              </a:rPr>
              <a:t>(</a:t>
            </a:r>
            <a:r>
              <a:rPr lang="en-US" altLang="zh-CN" b="0" i="0" dirty="0" smtClean="0">
                <a:solidFill>
                  <a:schemeClr val="tx2"/>
                </a:solidFill>
              </a:rPr>
              <a:t>right</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 }</a:t>
            </a:r>
          </a:p>
        </p:txBody>
      </p:sp>
      <p:sp>
        <p:nvSpPr>
          <p:cNvPr id="132099" name="Text Box 3"/>
          <p:cNvSpPr txBox="1">
            <a:spLocks noChangeArrowheads="1"/>
          </p:cNvSpPr>
          <p:nvPr/>
        </p:nvSpPr>
        <p:spPr bwMode="auto">
          <a:xfrm>
            <a:off x="2484438" y="692150"/>
            <a:ext cx="3657600" cy="641350"/>
          </a:xfrm>
          <a:prstGeom prst="rect">
            <a:avLst/>
          </a:prstGeom>
          <a:noFill/>
          <a:ln w="9525">
            <a:noFill/>
            <a:miter lim="800000"/>
            <a:headEnd/>
            <a:tailEnd/>
          </a:ln>
          <a:effectLst/>
        </p:spPr>
        <p:txBody>
          <a:bodyPr>
            <a:spAutoFit/>
          </a:bodyPr>
          <a:lstStyle/>
          <a:p>
            <a:pPr>
              <a:defRPr/>
            </a:pPr>
            <a:r>
              <a:rPr lang="zh-CN" altLang="en-US" sz="3600" i="0" u="sng" dirty="0">
                <a:solidFill>
                  <a:schemeClr val="accent2"/>
                </a:solidFill>
                <a:effectLst>
                  <a:outerShdw blurRad="38100" dist="38100" dir="2700000" algn="tl">
                    <a:srgbClr val="C0C0C0"/>
                  </a:outerShdw>
                </a:effectLst>
                <a:latin typeface="Arial" charset="0"/>
                <a:ea typeface="仿宋_GB2312" pitchFamily="49" charset="-122"/>
              </a:rPr>
              <a:t>二叉树类定义</a:t>
            </a:r>
            <a:endParaRPr lang="zh-CN" altLang="en-US" b="0" i="0" dirty="0">
              <a:latin typeface="Arial" charset="0"/>
              <a:ea typeface="黑体" pitchFamily="2" charset="-122"/>
            </a:endParaRP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93</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checkerboard(across)">
                                      <p:cBhvr>
                                        <p:cTn id="7" dur="500"/>
                                        <p:tgtEl>
                                          <p:spTgt spid="132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39750" y="908050"/>
            <a:ext cx="8261350" cy="4524315"/>
          </a:xfrm>
          <a:prstGeom prst="rect">
            <a:avLst/>
          </a:prstGeom>
          <a:noFill/>
          <a:ln w="9525">
            <a:noFill/>
            <a:miter lim="800000"/>
            <a:headEnd/>
            <a:tailEnd/>
          </a:ln>
        </p:spPr>
        <p:txBody>
          <a:bodyPr>
            <a:spAutoFit/>
          </a:bodyPr>
          <a:lstStyle/>
          <a:p>
            <a:r>
              <a:rPr lang="en-US" altLang="zh-CN" i="0" dirty="0">
                <a:solidFill>
                  <a:schemeClr val="tx2"/>
                </a:solidFill>
              </a:rPr>
              <a:t>    Type</a:t>
            </a:r>
            <a:r>
              <a:rPr lang="en-US" altLang="zh-CN" b="0" i="0" dirty="0">
                <a:solidFill>
                  <a:schemeClr val="tx2"/>
                </a:solidFill>
              </a:rPr>
              <a:t> </a:t>
            </a:r>
            <a:r>
              <a:rPr lang="en-US" altLang="zh-CN" b="0" i="0" dirty="0" err="1" smtClean="0">
                <a:solidFill>
                  <a:schemeClr val="tx2"/>
                </a:solidFill>
              </a:rPr>
              <a:t>GetData</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const { return</a:t>
            </a:r>
            <a:r>
              <a:rPr lang="en-US" altLang="zh-CN" b="0" i="0" dirty="0">
                <a:solidFill>
                  <a:schemeClr val="tx2"/>
                </a:solidFill>
              </a:rPr>
              <a:t> data</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 </a:t>
            </a: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GetLeft</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const </a:t>
            </a:r>
          </a:p>
          <a:p>
            <a:r>
              <a:rPr lang="en-US" altLang="zh-CN" i="0" dirty="0">
                <a:solidFill>
                  <a:schemeClr val="tx2"/>
                </a:solidFill>
              </a:rPr>
              <a:t>                     { return</a:t>
            </a:r>
            <a:r>
              <a:rPr lang="en-US" altLang="zh-CN" b="0" i="0" dirty="0">
                <a:solidFill>
                  <a:schemeClr val="tx2"/>
                </a:solidFill>
              </a:rPr>
              <a:t> </a:t>
            </a:r>
            <a:r>
              <a:rPr lang="en-US" altLang="zh-CN" b="0" i="0" dirty="0" err="1">
                <a:solidFill>
                  <a:schemeClr val="tx2"/>
                </a:solidFill>
              </a:rPr>
              <a:t>leftChild</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GetRight</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const</a:t>
            </a:r>
          </a:p>
          <a:p>
            <a:r>
              <a:rPr lang="en-US" altLang="zh-CN" i="0" dirty="0">
                <a:solidFill>
                  <a:schemeClr val="tx2"/>
                </a:solidFill>
              </a:rPr>
              <a:t>                     { return</a:t>
            </a:r>
            <a:r>
              <a:rPr lang="en-US" altLang="zh-CN" b="0" i="0" dirty="0">
                <a:solidFill>
                  <a:schemeClr val="tx2"/>
                </a:solidFill>
              </a:rPr>
              <a:t> </a:t>
            </a:r>
            <a:r>
              <a:rPr lang="en-US" altLang="zh-CN" b="0" i="0" dirty="0" err="1">
                <a:solidFill>
                  <a:schemeClr val="tx2"/>
                </a:solidFill>
              </a:rPr>
              <a:t>rightChild</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p>
          <a:p>
            <a:r>
              <a:rPr lang="en-US" altLang="zh-CN" b="0" i="0" dirty="0">
                <a:solidFill>
                  <a:schemeClr val="tx2"/>
                </a:solidFill>
              </a:rPr>
              <a:t>    </a:t>
            </a:r>
            <a:r>
              <a:rPr lang="en-US" altLang="zh-CN" i="0" dirty="0">
                <a:solidFill>
                  <a:schemeClr val="tx2"/>
                </a:solidFill>
              </a:rPr>
              <a:t>void</a:t>
            </a:r>
            <a:r>
              <a:rPr lang="en-US" altLang="zh-CN" b="0" i="0" dirty="0">
                <a:solidFill>
                  <a:schemeClr val="tx2"/>
                </a:solidFill>
              </a:rPr>
              <a:t> </a:t>
            </a:r>
            <a:r>
              <a:rPr lang="en-US" altLang="zh-CN" b="0" i="0" dirty="0" err="1">
                <a:solidFill>
                  <a:schemeClr val="tx2"/>
                </a:solidFill>
              </a:rPr>
              <a:t>SetData</a:t>
            </a:r>
            <a:r>
              <a:rPr lang="en-US" altLang="zh-CN" b="0" i="0" dirty="0">
                <a:solidFill>
                  <a:schemeClr val="tx2"/>
                </a:solidFill>
              </a:rPr>
              <a:t> </a:t>
            </a:r>
            <a:r>
              <a:rPr lang="en-US" altLang="zh-CN" i="0" dirty="0" smtClean="0">
                <a:solidFill>
                  <a:schemeClr val="tx2"/>
                </a:solidFill>
              </a:rPr>
              <a:t>(const </a:t>
            </a:r>
            <a:r>
              <a:rPr lang="en-US" altLang="zh-CN" i="0" dirty="0">
                <a:solidFill>
                  <a:schemeClr val="tx2"/>
                </a:solidFill>
              </a:rPr>
              <a:t>Type &amp;</a:t>
            </a:r>
            <a:r>
              <a:rPr lang="en-US" altLang="zh-CN" b="0" i="0" dirty="0" smtClean="0">
                <a:solidFill>
                  <a:schemeClr val="tx2"/>
                </a:solidFill>
              </a:rPr>
              <a:t>item</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i="0" dirty="0">
                <a:solidFill>
                  <a:schemeClr val="tx2"/>
                </a:solidFill>
              </a:rPr>
              <a:t>{ </a:t>
            </a:r>
            <a:r>
              <a:rPr lang="en-US" altLang="zh-CN" b="0" i="0" dirty="0" smtClean="0">
                <a:solidFill>
                  <a:schemeClr val="tx2"/>
                </a:solidFill>
              </a:rPr>
              <a:t>data</a:t>
            </a:r>
            <a:r>
              <a:rPr lang="en-US" altLang="zh-CN" i="0" dirty="0" smtClean="0">
                <a:solidFill>
                  <a:schemeClr val="tx2"/>
                </a:solidFill>
              </a:rPr>
              <a:t>=</a:t>
            </a:r>
            <a:r>
              <a:rPr lang="en-US" altLang="zh-CN" b="0" i="0" dirty="0" smtClean="0">
                <a:solidFill>
                  <a:schemeClr val="tx2"/>
                </a:solidFill>
              </a:rPr>
              <a:t>item</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SetLeft</a:t>
            </a:r>
            <a:r>
              <a:rPr lang="en-US" altLang="zh-CN" i="0" dirty="0" smtClean="0">
                <a:solidFill>
                  <a:schemeClr val="tx2"/>
                </a:solidFill>
              </a:rPr>
              <a:t>(</a:t>
            </a:r>
            <a:r>
              <a:rPr lang="en-US" altLang="zh-CN" b="0" i="0" dirty="0" err="1" smtClean="0">
                <a:solidFill>
                  <a:schemeClr val="tx2"/>
                </a:solidFill>
              </a:rPr>
              <a:t>BinTreeNode</a:t>
            </a:r>
            <a:r>
              <a:rPr lang="en-US" altLang="zh-CN"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L</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leftChild</a:t>
            </a:r>
            <a:r>
              <a:rPr lang="en-US" altLang="zh-CN" i="0" dirty="0" smtClean="0">
                <a:solidFill>
                  <a:schemeClr val="tx2"/>
                </a:solidFill>
              </a:rPr>
              <a:t>=</a:t>
            </a:r>
            <a:r>
              <a:rPr lang="en-US" altLang="zh-CN" b="0" i="0" dirty="0" smtClean="0">
                <a:solidFill>
                  <a:schemeClr val="tx2"/>
                </a:solidFill>
              </a:rPr>
              <a:t>L</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 </a:t>
            </a: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SetRight</a:t>
            </a:r>
            <a:r>
              <a:rPr lang="en-US" altLang="zh-CN" i="0" dirty="0" smtClean="0">
                <a:solidFill>
                  <a:schemeClr val="tx2"/>
                </a:solidFill>
              </a:rPr>
              <a:t>(</a:t>
            </a:r>
            <a:r>
              <a:rPr lang="en-US" altLang="zh-CN" b="0" i="0" dirty="0" err="1" smtClean="0">
                <a:solidFill>
                  <a:schemeClr val="tx2"/>
                </a:solidFill>
              </a:rPr>
              <a:t>BinTreeNode</a:t>
            </a:r>
            <a:r>
              <a:rPr lang="en-US" altLang="zh-CN"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R</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rightChild</a:t>
            </a:r>
            <a:r>
              <a:rPr lang="en-US" altLang="zh-CN" i="0" dirty="0" smtClean="0">
                <a:solidFill>
                  <a:schemeClr val="tx2"/>
                </a:solidFill>
              </a:rPr>
              <a:t>=</a:t>
            </a:r>
            <a:r>
              <a:rPr lang="en-US" altLang="zh-CN" b="0" i="0" dirty="0" smtClean="0">
                <a:solidFill>
                  <a:schemeClr val="tx2"/>
                </a:solidFill>
              </a:rPr>
              <a:t>R</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p>
          <a:p>
            <a:r>
              <a:rPr lang="en-US" altLang="zh-CN" i="0" dirty="0">
                <a:solidFill>
                  <a:schemeClr val="tx2"/>
                </a:solidFill>
              </a:rPr>
              <a:t>};</a:t>
            </a:r>
            <a:r>
              <a:rPr lang="en-US" altLang="zh-CN" b="0" i="0" dirty="0">
                <a:solidFill>
                  <a:srgbClr val="CC3300"/>
                </a:solidFill>
              </a:rPr>
              <a:t>    </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94</a:t>
            </a:fld>
            <a:endParaRPr lang="en-US" altLang="zh-CN"/>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850" y="558800"/>
            <a:ext cx="8820150" cy="6370638"/>
          </a:xfrm>
          <a:prstGeom prst="rect">
            <a:avLst/>
          </a:prstGeom>
          <a:noFill/>
          <a:ln w="9525">
            <a:noFill/>
            <a:miter lim="800000"/>
            <a:headEnd/>
            <a:tailEnd/>
          </a:ln>
        </p:spPr>
        <p:txBody>
          <a:bodyPr>
            <a:spAutoFit/>
          </a:bodyPr>
          <a:lstStyle/>
          <a:p>
            <a:r>
              <a:rPr lang="en-US" altLang="zh-CN" i="0" dirty="0">
                <a:solidFill>
                  <a:schemeClr val="tx2"/>
                </a:solidFill>
              </a:rPr>
              <a:t>template &lt;class Type&gt; class</a:t>
            </a:r>
            <a:r>
              <a:rPr lang="en-US" altLang="zh-CN" b="0" i="0" dirty="0">
                <a:solidFill>
                  <a:schemeClr val="tx2"/>
                </a:solidFill>
              </a:rPr>
              <a:t> </a:t>
            </a:r>
            <a:r>
              <a:rPr lang="en-US" altLang="zh-CN" b="0" i="0" dirty="0" err="1">
                <a:solidFill>
                  <a:schemeClr val="tx2"/>
                </a:solidFill>
              </a:rPr>
              <a:t>BinaryTree</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endParaRPr lang="en-US" altLang="zh-CN" i="0" dirty="0">
              <a:solidFill>
                <a:schemeClr val="tx2"/>
              </a:solidFill>
            </a:endParaRPr>
          </a:p>
          <a:p>
            <a:r>
              <a:rPr lang="zh-CN" altLang="en-US" i="0" dirty="0" smtClean="0">
                <a:solidFill>
                  <a:schemeClr val="tx2"/>
                </a:solidFill>
              </a:rPr>
              <a:t>  </a:t>
            </a:r>
            <a:r>
              <a:rPr lang="en-US" altLang="zh-CN" i="0" dirty="0" smtClean="0">
                <a:solidFill>
                  <a:schemeClr val="tx2"/>
                </a:solidFill>
              </a:rPr>
              <a:t>protected</a:t>
            </a:r>
            <a:r>
              <a:rPr lang="en-US" altLang="zh-CN" i="0" dirty="0">
                <a:solidFill>
                  <a:schemeClr val="tx2"/>
                </a:solidFill>
              </a:rPr>
              <a:t>:</a:t>
            </a:r>
          </a:p>
          <a:p>
            <a:r>
              <a:rPr lang="en-US" altLang="zh-CN" b="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root</a:t>
            </a:r>
            <a:r>
              <a:rPr lang="en-US" altLang="zh-CN" i="0" dirty="0">
                <a:solidFill>
                  <a:schemeClr val="tx2"/>
                </a:solidFill>
              </a:rPr>
              <a:t>;</a:t>
            </a:r>
          </a:p>
          <a:p>
            <a:r>
              <a:rPr lang="en-US" altLang="zh-CN" b="0" i="0" dirty="0">
                <a:solidFill>
                  <a:schemeClr val="tx2"/>
                </a:solidFill>
              </a:rPr>
              <a:t>    </a:t>
            </a:r>
            <a:r>
              <a:rPr lang="en-US" altLang="zh-CN" i="0" dirty="0">
                <a:solidFill>
                  <a:schemeClr val="tx2"/>
                </a:solidFill>
              </a:rPr>
              <a:t>Type</a:t>
            </a:r>
            <a:r>
              <a:rPr lang="en-US" altLang="zh-CN" b="0" i="0" dirty="0">
                <a:solidFill>
                  <a:schemeClr val="tx2"/>
                </a:solidFill>
              </a:rPr>
              <a:t> </a:t>
            </a:r>
            <a:r>
              <a:rPr lang="en-US" altLang="zh-CN" b="0" i="0" dirty="0" err="1">
                <a:solidFill>
                  <a:schemeClr val="tx2"/>
                </a:solidFill>
              </a:rPr>
              <a:t>RefValue</a:t>
            </a:r>
            <a:r>
              <a:rPr lang="en-US" altLang="zh-CN" i="0" dirty="0">
                <a:solidFill>
                  <a:schemeClr val="tx2"/>
                </a:solidFill>
              </a:rPr>
              <a:t>;</a:t>
            </a:r>
            <a:r>
              <a:rPr lang="en-US" altLang="zh-CN" b="0" i="0" dirty="0">
                <a:solidFill>
                  <a:schemeClr val="tx2"/>
                </a:solidFill>
              </a:rPr>
              <a:t> </a:t>
            </a: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CreateBinTree</a:t>
            </a:r>
            <a:r>
              <a:rPr lang="en-US" altLang="zh-CN" i="0" dirty="0" smtClean="0">
                <a:solidFill>
                  <a:schemeClr val="tx2"/>
                </a:solidFill>
              </a:rPr>
              <a:t>(</a:t>
            </a:r>
            <a:r>
              <a:rPr lang="en-US" altLang="zh-CN" i="0" dirty="0" err="1" smtClean="0">
                <a:solidFill>
                  <a:schemeClr val="tx2"/>
                </a:solidFill>
              </a:rPr>
              <a:t>istream</a:t>
            </a:r>
            <a:r>
              <a:rPr lang="en-US" altLang="zh-CN" i="0" dirty="0" smtClean="0">
                <a:solidFill>
                  <a:schemeClr val="tx2"/>
                </a:solidFill>
              </a:rPr>
              <a:t> </a:t>
            </a:r>
            <a:r>
              <a:rPr lang="en-US" altLang="zh-CN" i="0" dirty="0">
                <a:solidFill>
                  <a:schemeClr val="tx2"/>
                </a:solidFill>
              </a:rPr>
              <a:t>&amp;</a:t>
            </a:r>
            <a:r>
              <a:rPr lang="en-US" altLang="zh-CN" b="0" i="0" dirty="0">
                <a:solidFill>
                  <a:schemeClr val="tx2"/>
                </a:solidFill>
              </a:rPr>
              <a:t>in</a:t>
            </a:r>
            <a:r>
              <a:rPr lang="en-US" altLang="zh-CN" i="0" dirty="0">
                <a:solidFill>
                  <a:schemeClr val="tx2"/>
                </a:solidFill>
              </a:rPr>
              <a:t>,</a:t>
            </a:r>
          </a:p>
          <a:p>
            <a:r>
              <a:rPr lang="en-US" altLang="zh-CN" b="0" i="0" dirty="0">
                <a:solidFill>
                  <a:schemeClr val="tx2"/>
                </a:solidFill>
              </a:rPr>
              <a:t>            </a:t>
            </a:r>
            <a:r>
              <a:rPr lang="en-US" altLang="zh-CN"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i="0" dirty="0" err="1" smtClean="0">
                <a:solidFill>
                  <a:schemeClr val="tx2"/>
                </a:solidFill>
              </a:rPr>
              <a:t>s</a:t>
            </a:r>
            <a:r>
              <a:rPr lang="en-US" altLang="zh-CN" b="0" i="0" dirty="0" err="1" smtClean="0">
                <a:solidFill>
                  <a:schemeClr val="tx2"/>
                </a:solidFill>
              </a:rPr>
              <a:t>ubtree</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a:t>
            </a:r>
            <a:r>
              <a:rPr lang="en-US" altLang="zh-CN" i="0" dirty="0" err="1">
                <a:solidFill>
                  <a:schemeClr val="tx2"/>
                </a:solidFill>
              </a:rPr>
              <a:t>bool</a:t>
            </a:r>
            <a:r>
              <a:rPr lang="en-US" altLang="zh-CN" b="0" i="0" dirty="0">
                <a:solidFill>
                  <a:schemeClr val="tx2"/>
                </a:solidFill>
              </a:rPr>
              <a:t> </a:t>
            </a:r>
            <a:r>
              <a:rPr lang="en-US" altLang="zh-CN" b="0" i="0" dirty="0" smtClean="0">
                <a:solidFill>
                  <a:schemeClr val="tx2"/>
                </a:solidFill>
              </a:rPr>
              <a:t>Insert</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i="0" dirty="0" err="1">
                <a:solidFill>
                  <a:schemeClr val="tx2"/>
                </a:solidFill>
              </a:rPr>
              <a:t>s</a:t>
            </a:r>
            <a:r>
              <a:rPr lang="en-US" altLang="zh-CN" b="0" i="0" dirty="0" err="1">
                <a:solidFill>
                  <a:schemeClr val="tx2"/>
                </a:solidFill>
              </a:rPr>
              <a:t>ubtree</a:t>
            </a:r>
            <a:r>
              <a:rPr lang="en-US" altLang="zh-CN" i="0" dirty="0">
                <a:solidFill>
                  <a:schemeClr val="tx2"/>
                </a:solidFill>
                <a:ea typeface="隶书" pitchFamily="49" charset="-122"/>
              </a:rPr>
              <a:t>, const</a:t>
            </a:r>
            <a:r>
              <a:rPr lang="en-US" altLang="zh-CN" b="0" i="0" dirty="0">
                <a:solidFill>
                  <a:schemeClr val="tx2"/>
                </a:solidFill>
                <a:ea typeface="隶书" pitchFamily="49" charset="-122"/>
              </a:rPr>
              <a:t> </a:t>
            </a:r>
            <a:r>
              <a:rPr lang="en-US" altLang="zh-CN" i="0" dirty="0">
                <a:solidFill>
                  <a:schemeClr val="tx2"/>
                </a:solidFill>
                <a:ea typeface="隶书" pitchFamily="49" charset="-122"/>
              </a:rPr>
              <a:t>Type</a:t>
            </a:r>
            <a:r>
              <a:rPr lang="en-US" altLang="zh-CN" b="0" i="0" dirty="0">
                <a:solidFill>
                  <a:schemeClr val="tx2"/>
                </a:solidFill>
                <a:ea typeface="隶书" pitchFamily="49" charset="-122"/>
              </a:rPr>
              <a:t> </a:t>
            </a:r>
            <a:r>
              <a:rPr lang="en-US" altLang="zh-CN" i="0" dirty="0">
                <a:solidFill>
                  <a:schemeClr val="tx2"/>
                </a:solidFill>
                <a:ea typeface="隶书" pitchFamily="49" charset="-122"/>
              </a:rPr>
              <a:t>&amp;</a:t>
            </a:r>
            <a:r>
              <a:rPr lang="en-US" altLang="zh-CN" b="0" i="0" dirty="0" smtClean="0">
                <a:solidFill>
                  <a:schemeClr val="tx2"/>
                </a:solidFill>
                <a:ea typeface="隶书" pitchFamily="49" charset="-122"/>
              </a:rPr>
              <a:t>x</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void</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Destroy</a:t>
            </a:r>
            <a:r>
              <a:rPr lang="en-US" altLang="zh-CN" i="0" dirty="0" smtClean="0">
                <a:solidFill>
                  <a:schemeClr val="tx2"/>
                </a:solidFill>
                <a:ea typeface="隶书" pitchFamily="49" charset="-122"/>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i="0" dirty="0" err="1" smtClean="0">
                <a:solidFill>
                  <a:schemeClr val="tx2"/>
                </a:solidFill>
              </a:rPr>
              <a:t>s</a:t>
            </a:r>
            <a:r>
              <a:rPr lang="en-US" altLang="zh-CN" b="0" i="0" dirty="0" err="1" smtClean="0">
                <a:solidFill>
                  <a:schemeClr val="tx2"/>
                </a:solidFill>
              </a:rPr>
              <a:t>ubtree</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a:t>
            </a:r>
            <a:r>
              <a:rPr lang="en-US" altLang="zh-CN" i="0" dirty="0" err="1">
                <a:solidFill>
                  <a:schemeClr val="tx2"/>
                </a:solidFill>
              </a:rPr>
              <a:t>bool</a:t>
            </a:r>
            <a:r>
              <a:rPr lang="en-US" altLang="zh-CN" b="0" i="0" dirty="0">
                <a:solidFill>
                  <a:schemeClr val="tx2"/>
                </a:solidFill>
              </a:rPr>
              <a:t> </a:t>
            </a:r>
            <a:r>
              <a:rPr lang="en-US" altLang="zh-CN" b="0" i="0" dirty="0" smtClean="0">
                <a:solidFill>
                  <a:schemeClr val="tx2"/>
                </a:solidFill>
              </a:rPr>
              <a:t>Find</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b="0" i="0" dirty="0" err="1">
                <a:solidFill>
                  <a:schemeClr val="tx2"/>
                </a:solidFill>
              </a:rPr>
              <a:t>SubTree</a:t>
            </a:r>
            <a:r>
              <a:rPr lang="en-US" altLang="zh-CN" i="0" dirty="0">
                <a:solidFill>
                  <a:schemeClr val="tx2"/>
                </a:solidFill>
              </a:rPr>
              <a:t>,</a:t>
            </a:r>
          </a:p>
          <a:p>
            <a:r>
              <a:rPr lang="en-US" altLang="zh-CN" i="0" dirty="0">
                <a:solidFill>
                  <a:schemeClr val="tx2"/>
                </a:solidFill>
              </a:rPr>
              <a:t>                           const</a:t>
            </a:r>
            <a:r>
              <a:rPr lang="en-US" altLang="zh-CN" b="0" i="0" dirty="0">
                <a:solidFill>
                  <a:schemeClr val="tx2"/>
                </a:solidFill>
              </a:rPr>
              <a:t> </a:t>
            </a:r>
            <a:r>
              <a:rPr lang="en-US" altLang="zh-CN" i="0" dirty="0">
                <a:solidFill>
                  <a:schemeClr val="tx2"/>
                </a:solidFill>
              </a:rPr>
              <a:t>Type</a:t>
            </a:r>
            <a:r>
              <a:rPr lang="en-US" altLang="zh-CN" b="0" i="0" dirty="0">
                <a:solidFill>
                  <a:schemeClr val="tx2"/>
                </a:solidFill>
              </a:rPr>
              <a:t> </a:t>
            </a:r>
            <a:r>
              <a:rPr lang="en-US" altLang="zh-CN" i="0" dirty="0">
                <a:solidFill>
                  <a:schemeClr val="tx2"/>
                </a:solidFill>
              </a:rPr>
              <a:t>&amp;</a:t>
            </a:r>
            <a:r>
              <a:rPr lang="en-US" altLang="zh-CN" b="0" i="0" dirty="0" smtClean="0">
                <a:solidFill>
                  <a:schemeClr val="tx2"/>
                </a:solidFill>
              </a:rPr>
              <a:t>x</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const;</a:t>
            </a:r>
          </a:p>
          <a:p>
            <a:r>
              <a:rPr lang="en-US" altLang="zh-CN"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Copy</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err="1" smtClean="0">
                <a:solidFill>
                  <a:schemeClr val="tx2"/>
                </a:solidFill>
              </a:rPr>
              <a:t>orignode</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a:t>
            </a:r>
            <a:r>
              <a:rPr lang="en-US" altLang="zh-CN" i="0" dirty="0" err="1">
                <a:solidFill>
                  <a:schemeClr val="tx2"/>
                </a:solidFill>
              </a:rPr>
              <a:t>int</a:t>
            </a:r>
            <a:r>
              <a:rPr lang="en-US" altLang="zh-CN" b="0" i="0" dirty="0">
                <a:solidFill>
                  <a:schemeClr val="tx2"/>
                </a:solidFill>
              </a:rPr>
              <a:t> </a:t>
            </a:r>
            <a:r>
              <a:rPr lang="en-US" altLang="zh-CN" b="0" i="0" dirty="0" smtClean="0">
                <a:solidFill>
                  <a:schemeClr val="tx2"/>
                </a:solidFill>
              </a:rPr>
              <a:t>Height</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err="1" smtClean="0">
                <a:solidFill>
                  <a:schemeClr val="tx2"/>
                </a:solidFill>
              </a:rPr>
              <a:t>subtree</a:t>
            </a:r>
            <a:r>
              <a:rPr lang="en-US" altLang="zh-CN" i="0" dirty="0" smtClean="0">
                <a:solidFill>
                  <a:schemeClr val="tx2"/>
                </a:solidFill>
              </a:rPr>
              <a:t>);</a:t>
            </a:r>
            <a:endParaRPr lang="en-US" altLang="zh-CN" i="0" dirty="0">
              <a:solidFill>
                <a:schemeClr val="tx2"/>
              </a:solidFill>
            </a:endParaRPr>
          </a:p>
          <a:p>
            <a:r>
              <a:rPr lang="en-US" altLang="zh-CN" dirty="0"/>
              <a:t>    </a:t>
            </a:r>
            <a:r>
              <a:rPr lang="en-US" altLang="zh-CN" i="0" dirty="0" err="1">
                <a:solidFill>
                  <a:schemeClr val="tx2"/>
                </a:solidFill>
              </a:rPr>
              <a:t>int</a:t>
            </a:r>
            <a:r>
              <a:rPr lang="en-US" altLang="zh-CN" b="0" i="0" dirty="0">
                <a:solidFill>
                  <a:schemeClr val="tx2"/>
                </a:solidFill>
              </a:rPr>
              <a:t> </a:t>
            </a:r>
            <a:r>
              <a:rPr lang="en-US" altLang="zh-CN" b="0" i="0" dirty="0" smtClean="0">
                <a:solidFill>
                  <a:schemeClr val="tx2"/>
                </a:solidFill>
              </a:rPr>
              <a:t>Size</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err="1" smtClean="0">
                <a:solidFill>
                  <a:schemeClr val="tx2"/>
                </a:solidFill>
              </a:rPr>
              <a:t>subtree</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Parent</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err="1">
                <a:solidFill>
                  <a:schemeClr val="tx2"/>
                </a:solidFill>
              </a:rPr>
              <a:t>subtree</a:t>
            </a:r>
            <a:r>
              <a:rPr lang="en-US" altLang="zh-CN" b="0" i="0" dirty="0">
                <a:solidFill>
                  <a:schemeClr val="tx2"/>
                </a:solidFill>
              </a:rPr>
              <a:t>,</a:t>
            </a: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Parent</a:t>
            </a:r>
            <a:r>
              <a:rPr lang="en-US" altLang="zh-CN" i="0" dirty="0" smtClean="0">
                <a:solidFill>
                  <a:schemeClr val="tx2"/>
                </a:solidFill>
              </a:rPr>
              <a:t>);</a:t>
            </a:r>
            <a:endParaRPr lang="en-US" altLang="zh-CN" i="0" dirty="0">
              <a:solidFill>
                <a:schemeClr val="tx2"/>
              </a:solidFill>
            </a:endParaRPr>
          </a:p>
          <a:p>
            <a:endParaRPr lang="en-US" altLang="zh-CN" i="0" dirty="0">
              <a:solidFill>
                <a:schemeClr val="tx2"/>
              </a:solidFill>
            </a:endParaRPr>
          </a:p>
          <a:p>
            <a:endParaRPr lang="en-US" altLang="zh-CN" i="0" dirty="0">
              <a:solidFill>
                <a:schemeClr val="tx2"/>
              </a:solidFill>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95</a:t>
            </a:fld>
            <a:endParaRPr lang="en-US" altLang="zh-CN"/>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323850" y="692150"/>
            <a:ext cx="8820150" cy="5262563"/>
          </a:xfrm>
          <a:prstGeom prst="rect">
            <a:avLst/>
          </a:prstGeom>
          <a:noFill/>
          <a:ln w="9525">
            <a:noFill/>
            <a:miter lim="800000"/>
            <a:headEnd/>
            <a:tailEnd/>
          </a:ln>
        </p:spPr>
        <p:txBody>
          <a:bodyPr>
            <a:spAutoFit/>
          </a:bodyPr>
          <a:lstStyle/>
          <a:p>
            <a:r>
              <a:rPr lang="en-US" altLang="zh-CN"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Find</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i="0" dirty="0" err="1">
                <a:solidFill>
                  <a:schemeClr val="tx2"/>
                </a:solidFill>
              </a:rPr>
              <a:t>s</a:t>
            </a:r>
            <a:r>
              <a:rPr lang="en-US" altLang="zh-CN" b="0" i="0" dirty="0" err="1">
                <a:solidFill>
                  <a:schemeClr val="tx2"/>
                </a:solidFill>
              </a:rPr>
              <a:t>ubtree</a:t>
            </a:r>
            <a:r>
              <a:rPr lang="en-US" altLang="zh-CN" i="0" dirty="0">
                <a:solidFill>
                  <a:schemeClr val="tx2"/>
                </a:solidFill>
                <a:ea typeface="隶书" pitchFamily="49" charset="-122"/>
              </a:rPr>
              <a:t>,</a:t>
            </a:r>
          </a:p>
          <a:p>
            <a:r>
              <a:rPr lang="en-US" altLang="zh-CN" i="0" dirty="0">
                <a:solidFill>
                  <a:schemeClr val="tx2"/>
                </a:solidFill>
                <a:ea typeface="隶书" pitchFamily="49" charset="-122"/>
              </a:rPr>
              <a:t>                                              const</a:t>
            </a:r>
            <a:r>
              <a:rPr lang="en-US" altLang="zh-CN" b="0" i="0" dirty="0">
                <a:solidFill>
                  <a:schemeClr val="tx2"/>
                </a:solidFill>
                <a:ea typeface="隶书" pitchFamily="49" charset="-122"/>
              </a:rPr>
              <a:t> </a:t>
            </a:r>
            <a:r>
              <a:rPr lang="en-US" altLang="zh-CN" i="0" dirty="0">
                <a:solidFill>
                  <a:schemeClr val="tx2"/>
                </a:solidFill>
                <a:ea typeface="隶书" pitchFamily="49" charset="-122"/>
              </a:rPr>
              <a:t>Type</a:t>
            </a:r>
            <a:r>
              <a:rPr lang="en-US" altLang="zh-CN" b="0" i="0" dirty="0">
                <a:solidFill>
                  <a:schemeClr val="tx2"/>
                </a:solidFill>
                <a:ea typeface="隶书" pitchFamily="49" charset="-122"/>
              </a:rPr>
              <a:t> </a:t>
            </a:r>
            <a:r>
              <a:rPr lang="en-US" altLang="zh-CN" i="0" dirty="0">
                <a:solidFill>
                  <a:schemeClr val="tx2"/>
                </a:solidFill>
                <a:ea typeface="隶书" pitchFamily="49" charset="-122"/>
              </a:rPr>
              <a:t>&amp;</a:t>
            </a:r>
            <a:r>
              <a:rPr lang="en-US" altLang="zh-CN" b="0" i="0" dirty="0" smtClean="0">
                <a:solidFill>
                  <a:schemeClr val="tx2"/>
                </a:solidFill>
                <a:ea typeface="隶书" pitchFamily="49" charset="-122"/>
              </a:rPr>
              <a:t>x</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const;</a:t>
            </a:r>
          </a:p>
          <a:p>
            <a:r>
              <a:rPr lang="en-US" altLang="zh-CN" i="0" dirty="0">
                <a:solidFill>
                  <a:schemeClr val="tx2"/>
                </a:solidFill>
                <a:ea typeface="隶书" pitchFamily="49" charset="-122"/>
              </a:rPr>
              <a:t>    void</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Traverse</a:t>
            </a:r>
            <a:r>
              <a:rPr lang="en-US" altLang="zh-CN" i="0" dirty="0" smtClean="0">
                <a:solidFill>
                  <a:schemeClr val="tx2"/>
                </a:solidFill>
                <a:ea typeface="隶书" pitchFamily="49" charset="-122"/>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i="0" dirty="0" err="1">
                <a:solidFill>
                  <a:schemeClr val="tx2"/>
                </a:solidFill>
              </a:rPr>
              <a:t>s</a:t>
            </a:r>
            <a:r>
              <a:rPr lang="en-US" altLang="zh-CN" b="0" i="0" dirty="0" err="1">
                <a:solidFill>
                  <a:schemeClr val="tx2"/>
                </a:solidFill>
              </a:rPr>
              <a:t>ubtree</a:t>
            </a:r>
            <a:r>
              <a:rPr lang="en-US" altLang="zh-CN" b="0" i="0" dirty="0">
                <a:solidFill>
                  <a:schemeClr val="tx2"/>
                </a:solidFill>
              </a:rPr>
              <a:t>,</a:t>
            </a:r>
          </a:p>
          <a:p>
            <a:r>
              <a:rPr lang="en-US" altLang="zh-CN" b="0" i="0" dirty="0">
                <a:solidFill>
                  <a:schemeClr val="tx2"/>
                </a:solidFill>
              </a:rPr>
              <a:t>                                              </a:t>
            </a:r>
            <a:r>
              <a:rPr lang="en-US" altLang="zh-CN" i="0" dirty="0" err="1">
                <a:solidFill>
                  <a:schemeClr val="tx2"/>
                </a:solidFill>
              </a:rPr>
              <a:t>ostream</a:t>
            </a:r>
            <a:r>
              <a:rPr lang="en-US" altLang="zh-CN" b="0" i="0" dirty="0">
                <a:solidFill>
                  <a:schemeClr val="tx2"/>
                </a:solidFill>
              </a:rPr>
              <a:t> </a:t>
            </a:r>
            <a:r>
              <a:rPr lang="en-US" altLang="zh-CN" i="0" dirty="0">
                <a:solidFill>
                  <a:schemeClr val="tx2"/>
                </a:solidFill>
              </a:rPr>
              <a:t>&amp;</a:t>
            </a:r>
            <a:r>
              <a:rPr lang="en-US" altLang="zh-CN" b="0" i="0" dirty="0" smtClean="0">
                <a:solidFill>
                  <a:schemeClr val="tx2"/>
                </a:solidFill>
              </a:rPr>
              <a:t>out</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PreOrder</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b="0" i="0" dirty="0" err="1">
                <a:solidFill>
                  <a:schemeClr val="tx2"/>
                </a:solidFill>
              </a:rPr>
              <a:t>SubTree</a:t>
            </a:r>
            <a:r>
              <a:rPr lang="en-US" altLang="zh-CN" i="0" dirty="0">
                <a:solidFill>
                  <a:schemeClr val="tx2"/>
                </a:solidFill>
              </a:rPr>
              <a:t>,</a:t>
            </a:r>
          </a:p>
          <a:p>
            <a:r>
              <a:rPr lang="en-US" altLang="zh-CN" i="0" dirty="0">
                <a:solidFill>
                  <a:schemeClr val="tx2"/>
                </a:solidFill>
              </a:rPr>
              <a:t>                               void</a:t>
            </a:r>
            <a:r>
              <a:rPr lang="en-US" altLang="zh-CN" b="0" i="0" dirty="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 (</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InOrder</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b="0" i="0" dirty="0" err="1">
                <a:solidFill>
                  <a:schemeClr val="tx2"/>
                </a:solidFill>
              </a:rPr>
              <a:t>SubTree</a:t>
            </a:r>
            <a:r>
              <a:rPr lang="en-US" altLang="zh-CN" i="0" dirty="0">
                <a:solidFill>
                  <a:schemeClr val="tx2"/>
                </a:solidFill>
              </a:rPr>
              <a:t>,</a:t>
            </a:r>
          </a:p>
          <a:p>
            <a:r>
              <a:rPr lang="en-US" altLang="zh-CN" i="0" dirty="0">
                <a:solidFill>
                  <a:schemeClr val="tx2"/>
                </a:solidFill>
              </a:rPr>
              <a:t>                               void</a:t>
            </a:r>
            <a:r>
              <a:rPr lang="en-US" altLang="zh-CN" b="0" i="0" dirty="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a:t>
            </a:r>
            <a:r>
              <a:rPr lang="en-US" altLang="zh-CN" b="0" i="0" dirty="0" smtClean="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PostOrder</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b="0" i="0" dirty="0" err="1">
                <a:solidFill>
                  <a:schemeClr val="tx2"/>
                </a:solidFill>
              </a:rPr>
              <a:t>SubTree</a:t>
            </a:r>
            <a:r>
              <a:rPr lang="en-US" altLang="zh-CN" i="0" dirty="0">
                <a:solidFill>
                  <a:schemeClr val="tx2"/>
                </a:solidFill>
              </a:rPr>
              <a:t>,</a:t>
            </a:r>
          </a:p>
          <a:p>
            <a:r>
              <a:rPr lang="en-US" altLang="zh-CN" i="0" dirty="0">
                <a:solidFill>
                  <a:schemeClr val="tx2"/>
                </a:solidFill>
              </a:rPr>
              <a:t>                                  void</a:t>
            </a:r>
            <a:r>
              <a:rPr lang="en-US" altLang="zh-CN" b="0" i="0" dirty="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a:t>
            </a:r>
            <a:r>
              <a:rPr lang="en-US" altLang="zh-CN" b="0" i="0" dirty="0" smtClean="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friend</a:t>
            </a:r>
            <a:r>
              <a:rPr lang="en-US" altLang="zh-CN" b="0" i="0" dirty="0">
                <a:solidFill>
                  <a:schemeClr val="tx2"/>
                </a:solidFill>
              </a:rPr>
              <a:t> </a:t>
            </a:r>
            <a:r>
              <a:rPr lang="en-US" altLang="zh-CN" i="0" dirty="0" err="1">
                <a:solidFill>
                  <a:schemeClr val="tx2"/>
                </a:solidFill>
              </a:rPr>
              <a:t>istream</a:t>
            </a:r>
            <a:r>
              <a:rPr lang="en-US" altLang="zh-CN" b="0" i="0" dirty="0">
                <a:solidFill>
                  <a:schemeClr val="tx2"/>
                </a:solidFill>
              </a:rPr>
              <a:t> </a:t>
            </a:r>
            <a:r>
              <a:rPr lang="en-US" altLang="zh-CN" i="0" dirty="0">
                <a:solidFill>
                  <a:schemeClr val="tx2"/>
                </a:solidFill>
              </a:rPr>
              <a:t>&amp;</a:t>
            </a:r>
            <a:r>
              <a:rPr lang="en-US" altLang="zh-CN" b="0" i="0" dirty="0">
                <a:solidFill>
                  <a:schemeClr val="tx2"/>
                </a:solidFill>
              </a:rPr>
              <a:t> </a:t>
            </a:r>
            <a:r>
              <a:rPr lang="en-US" altLang="zh-CN" i="0" dirty="0">
                <a:solidFill>
                  <a:schemeClr val="tx2"/>
                </a:solidFill>
              </a:rPr>
              <a:t>operator</a:t>
            </a:r>
            <a:r>
              <a:rPr lang="en-US" altLang="zh-CN" b="0" i="0" dirty="0">
                <a:solidFill>
                  <a:schemeClr val="tx2"/>
                </a:solidFill>
              </a:rPr>
              <a:t> &gt;&gt; </a:t>
            </a:r>
            <a:r>
              <a:rPr lang="en-US" altLang="zh-CN" i="0" dirty="0" smtClean="0">
                <a:solidFill>
                  <a:schemeClr val="tx2"/>
                </a:solidFill>
              </a:rPr>
              <a:t>(</a:t>
            </a:r>
            <a:r>
              <a:rPr lang="en-US" altLang="zh-CN" i="0" dirty="0" err="1" smtClean="0">
                <a:solidFill>
                  <a:schemeClr val="tx2"/>
                </a:solidFill>
              </a:rPr>
              <a:t>istream</a:t>
            </a:r>
            <a:r>
              <a:rPr lang="en-US" altLang="zh-CN" b="0" i="0" dirty="0" smtClean="0">
                <a:solidFill>
                  <a:schemeClr val="tx2"/>
                </a:solidFill>
              </a:rPr>
              <a:t> </a:t>
            </a:r>
            <a:r>
              <a:rPr lang="en-US" altLang="zh-CN" i="0" dirty="0">
                <a:solidFill>
                  <a:schemeClr val="tx2"/>
                </a:solidFill>
              </a:rPr>
              <a:t>&amp;</a:t>
            </a:r>
            <a:r>
              <a:rPr lang="en-US" altLang="zh-CN" b="0" i="0" dirty="0">
                <a:solidFill>
                  <a:schemeClr val="tx2"/>
                </a:solidFill>
              </a:rPr>
              <a:t>in</a:t>
            </a:r>
            <a:r>
              <a:rPr lang="en-US" altLang="zh-CN" i="0" dirty="0">
                <a:solidFill>
                  <a:schemeClr val="tx2"/>
                </a:solidFill>
              </a:rPr>
              <a:t>,</a:t>
            </a:r>
          </a:p>
          <a:p>
            <a:r>
              <a:rPr lang="en-US" altLang="zh-CN" b="0" i="0" dirty="0">
                <a:solidFill>
                  <a:schemeClr val="tx2"/>
                </a:solidFill>
              </a:rPr>
              <a:t>                                               </a:t>
            </a:r>
            <a:r>
              <a:rPr lang="en-US" altLang="zh-CN" b="0" i="0" dirty="0" err="1">
                <a:solidFill>
                  <a:schemeClr val="tx2"/>
                </a:solidFill>
              </a:rPr>
              <a:t>BinaryTree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b="0" i="0" dirty="0" smtClean="0">
                <a:solidFill>
                  <a:schemeClr val="tx2"/>
                </a:solidFill>
              </a:rPr>
              <a:t>Tree</a:t>
            </a:r>
            <a:r>
              <a:rPr lang="en-US" altLang="zh-CN" i="0" dirty="0" smtClean="0">
                <a:solidFill>
                  <a:schemeClr val="tx2"/>
                </a:solidFill>
              </a:rPr>
              <a:t>);</a:t>
            </a:r>
            <a:endParaRPr lang="en-US" altLang="zh-CN" i="0" dirty="0">
              <a:solidFill>
                <a:schemeClr val="tx2"/>
              </a:solidFill>
            </a:endParaRPr>
          </a:p>
          <a:p>
            <a:r>
              <a:rPr lang="en-US" altLang="zh-CN" dirty="0"/>
              <a:t>    </a:t>
            </a:r>
            <a:r>
              <a:rPr lang="en-US" altLang="zh-CN" i="0" dirty="0">
                <a:solidFill>
                  <a:schemeClr val="tx2"/>
                </a:solidFill>
              </a:rPr>
              <a:t>friend</a:t>
            </a:r>
            <a:r>
              <a:rPr lang="en-US" altLang="zh-CN" b="0" i="0" dirty="0">
                <a:solidFill>
                  <a:schemeClr val="tx2"/>
                </a:solidFill>
              </a:rPr>
              <a:t> </a:t>
            </a:r>
            <a:r>
              <a:rPr lang="en-US" altLang="zh-CN" i="0" dirty="0" err="1">
                <a:solidFill>
                  <a:schemeClr val="tx2"/>
                </a:solidFill>
              </a:rPr>
              <a:t>ostream</a:t>
            </a:r>
            <a:r>
              <a:rPr lang="en-US" altLang="zh-CN" b="0" i="0" dirty="0">
                <a:solidFill>
                  <a:schemeClr val="tx2"/>
                </a:solidFill>
              </a:rPr>
              <a:t> </a:t>
            </a:r>
            <a:r>
              <a:rPr lang="en-US" altLang="zh-CN" i="0" dirty="0">
                <a:solidFill>
                  <a:schemeClr val="tx2"/>
                </a:solidFill>
              </a:rPr>
              <a:t>&amp;</a:t>
            </a:r>
            <a:r>
              <a:rPr lang="en-US" altLang="zh-CN" b="0" i="0" dirty="0">
                <a:solidFill>
                  <a:schemeClr val="tx2"/>
                </a:solidFill>
              </a:rPr>
              <a:t> </a:t>
            </a:r>
            <a:r>
              <a:rPr lang="en-US" altLang="zh-CN" i="0" dirty="0">
                <a:solidFill>
                  <a:schemeClr val="tx2"/>
                </a:solidFill>
              </a:rPr>
              <a:t>operator</a:t>
            </a:r>
            <a:r>
              <a:rPr lang="en-US" altLang="zh-CN" b="0" i="0" dirty="0">
                <a:solidFill>
                  <a:schemeClr val="tx2"/>
                </a:solidFill>
              </a:rPr>
              <a:t> &lt;&lt; </a:t>
            </a:r>
            <a:r>
              <a:rPr lang="en-US" altLang="zh-CN" i="0" dirty="0" smtClean="0">
                <a:solidFill>
                  <a:schemeClr val="tx2"/>
                </a:solidFill>
              </a:rPr>
              <a:t>(</a:t>
            </a:r>
            <a:r>
              <a:rPr lang="en-US" altLang="zh-CN" i="0" dirty="0" err="1" smtClean="0">
                <a:solidFill>
                  <a:schemeClr val="tx2"/>
                </a:solidFill>
              </a:rPr>
              <a:t>ostream</a:t>
            </a:r>
            <a:r>
              <a:rPr lang="en-US" altLang="zh-CN" b="0" i="0" dirty="0" smtClean="0">
                <a:solidFill>
                  <a:schemeClr val="tx2"/>
                </a:solidFill>
              </a:rPr>
              <a:t> </a:t>
            </a:r>
            <a:r>
              <a:rPr lang="en-US" altLang="zh-CN" i="0" dirty="0">
                <a:solidFill>
                  <a:schemeClr val="tx2"/>
                </a:solidFill>
              </a:rPr>
              <a:t>&amp;out,</a:t>
            </a:r>
          </a:p>
          <a:p>
            <a:r>
              <a:rPr lang="en-US" altLang="zh-CN" b="0" i="0" dirty="0">
                <a:solidFill>
                  <a:schemeClr val="tx2"/>
                </a:solidFill>
              </a:rPr>
              <a:t>                                               </a:t>
            </a:r>
            <a:r>
              <a:rPr lang="en-US" altLang="zh-CN" b="0" i="0" dirty="0" err="1">
                <a:solidFill>
                  <a:schemeClr val="tx2"/>
                </a:solidFill>
              </a:rPr>
              <a:t>BinaryTree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&amp;</a:t>
            </a:r>
            <a:r>
              <a:rPr lang="en-US" altLang="zh-CN" b="0" i="0" dirty="0" smtClean="0">
                <a:solidFill>
                  <a:schemeClr val="tx2"/>
                </a:solidFill>
              </a:rPr>
              <a:t>Tree</a:t>
            </a:r>
            <a:r>
              <a:rPr lang="en-US" altLang="zh-CN" i="0" dirty="0" smtClean="0">
                <a:solidFill>
                  <a:schemeClr val="tx2"/>
                </a:solidFill>
              </a:rPr>
              <a:t>);</a:t>
            </a:r>
            <a:r>
              <a:rPr lang="en-US" altLang="zh-CN" b="0" i="0" dirty="0" smtClean="0">
                <a:solidFill>
                  <a:schemeClr val="tx2"/>
                </a:solidFill>
              </a:rPr>
              <a:t> </a:t>
            </a:r>
            <a:endParaRPr lang="en-US" altLang="zh-CN" i="0" dirty="0">
              <a:solidFill>
                <a:schemeClr val="tx2"/>
              </a:solidFill>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96</a:t>
            </a:fld>
            <a:endParaRPr lang="en-US" altLang="zh-CN" dirty="0"/>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23850" y="692150"/>
            <a:ext cx="8820150" cy="5632450"/>
          </a:xfrm>
          <a:prstGeom prst="rect">
            <a:avLst/>
          </a:prstGeom>
          <a:noFill/>
          <a:ln w="9525">
            <a:noFill/>
            <a:miter lim="800000"/>
            <a:headEnd/>
            <a:tailEnd/>
          </a:ln>
        </p:spPr>
        <p:txBody>
          <a:bodyPr>
            <a:spAutoFit/>
          </a:bodyPr>
          <a:lstStyle/>
          <a:p>
            <a:r>
              <a:rPr lang="zh-CN" altLang="en-US" i="0" dirty="0" smtClean="0">
                <a:solidFill>
                  <a:schemeClr val="tx2"/>
                </a:solidFill>
              </a:rPr>
              <a:t>  </a:t>
            </a:r>
            <a:r>
              <a:rPr lang="en-US" altLang="zh-CN" i="0" dirty="0" smtClean="0">
                <a:solidFill>
                  <a:schemeClr val="tx2"/>
                </a:solidFill>
              </a:rPr>
              <a:t>public</a:t>
            </a:r>
            <a:r>
              <a:rPr lang="en-US" altLang="zh-CN" i="0" dirty="0">
                <a:solidFill>
                  <a:schemeClr val="tx2"/>
                </a:solidFill>
              </a:rPr>
              <a:t>:</a:t>
            </a:r>
          </a:p>
          <a:p>
            <a:r>
              <a:rPr lang="en-US" altLang="zh-CN" i="0" dirty="0">
                <a:solidFill>
                  <a:schemeClr val="tx2"/>
                </a:solidFill>
              </a:rPr>
              <a:t>    </a:t>
            </a:r>
            <a:r>
              <a:rPr lang="en-US" altLang="zh-CN" b="0" i="0" dirty="0" err="1" smtClean="0">
                <a:solidFill>
                  <a:schemeClr val="tx2"/>
                </a:solidFill>
              </a:rPr>
              <a:t>BinayTree</a:t>
            </a:r>
            <a:r>
              <a:rPr lang="en-US" altLang="zh-CN" i="0" dirty="0" smtClean="0">
                <a:solidFill>
                  <a:schemeClr val="tx2"/>
                </a:solidFill>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root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endParaRPr lang="en-US" altLang="zh-CN" i="0" dirty="0">
              <a:solidFill>
                <a:schemeClr val="tx2"/>
              </a:solidFill>
              <a:ea typeface="隶书" pitchFamily="49" charset="-122"/>
            </a:endParaRPr>
          </a:p>
          <a:p>
            <a:r>
              <a:rPr lang="en-US" altLang="zh-CN" i="0" dirty="0">
                <a:solidFill>
                  <a:schemeClr val="tx2"/>
                </a:solidFill>
                <a:ea typeface="隶书" pitchFamily="49" charset="-122"/>
              </a:rPr>
              <a:t>    </a:t>
            </a:r>
            <a:r>
              <a:rPr lang="en-US" altLang="zh-CN" b="0" i="0" dirty="0" err="1" smtClean="0">
                <a:solidFill>
                  <a:schemeClr val="tx2"/>
                </a:solidFill>
                <a:ea typeface="隶书" pitchFamily="49" charset="-122"/>
              </a:rPr>
              <a:t>BinayTree</a:t>
            </a:r>
            <a:r>
              <a:rPr lang="en-US" altLang="zh-CN" i="0" dirty="0" smtClean="0">
                <a:solidFill>
                  <a:schemeClr val="tx2"/>
                </a:solidFill>
                <a:ea typeface="隶书" pitchFamily="49" charset="-122"/>
              </a:rPr>
              <a:t>(Type</a:t>
            </a:r>
            <a:r>
              <a:rPr lang="en-US" altLang="zh-CN" b="0" i="0" dirty="0" smtClean="0">
                <a:solidFill>
                  <a:schemeClr val="tx2"/>
                </a:solidFill>
                <a:ea typeface="隶书" pitchFamily="49" charset="-122"/>
              </a:rPr>
              <a:t> value</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b="0" i="0" dirty="0" err="1">
                <a:solidFill>
                  <a:schemeClr val="tx2"/>
                </a:solidFill>
                <a:ea typeface="隶书" pitchFamily="49" charset="-122"/>
              </a:rPr>
              <a:t>RefValue</a:t>
            </a:r>
            <a:r>
              <a:rPr lang="en-US" altLang="zh-CN" i="0" dirty="0">
                <a:solidFill>
                  <a:schemeClr val="tx2"/>
                </a:solidFill>
                <a:ea typeface="隶书" pitchFamily="49" charset="-122"/>
              </a:rPr>
              <a:t>(</a:t>
            </a:r>
            <a:r>
              <a:rPr lang="en-US" altLang="zh-CN" b="0" i="0" dirty="0">
                <a:solidFill>
                  <a:schemeClr val="tx2"/>
                </a:solidFill>
                <a:ea typeface="隶书" pitchFamily="49" charset="-122"/>
              </a:rPr>
              <a:t>value</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smtClean="0">
                <a:solidFill>
                  <a:schemeClr val="tx2"/>
                </a:solidFill>
                <a:ea typeface="隶书" pitchFamily="49" charset="-122"/>
              </a:rPr>
              <a:t>root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p>
          <a:p>
            <a:r>
              <a:rPr lang="en-US" altLang="zh-CN" i="0" dirty="0">
                <a:solidFill>
                  <a:schemeClr val="tx2"/>
                </a:solidFill>
                <a:ea typeface="隶书" pitchFamily="49" charset="-122"/>
              </a:rPr>
              <a:t>    </a:t>
            </a:r>
            <a:r>
              <a:rPr lang="en-US" altLang="zh-CN" b="0" i="0" dirty="0" err="1" smtClean="0">
                <a:solidFill>
                  <a:schemeClr val="tx2"/>
                </a:solidFill>
                <a:ea typeface="隶书" pitchFamily="49" charset="-122"/>
              </a:rPr>
              <a:t>BinaryTree</a:t>
            </a:r>
            <a:r>
              <a:rPr lang="en-US" altLang="zh-CN" i="0" dirty="0" smtClean="0">
                <a:solidFill>
                  <a:schemeClr val="tx2"/>
                </a:solidFill>
                <a:ea typeface="隶书" pitchFamily="49" charset="-122"/>
              </a:rPr>
              <a:t>(</a:t>
            </a:r>
            <a:r>
              <a:rPr lang="en-US" altLang="zh-CN" b="0" i="0" dirty="0" err="1" smtClean="0">
                <a:solidFill>
                  <a:schemeClr val="tx2"/>
                </a:solidFill>
                <a:ea typeface="隶书" pitchFamily="49" charset="-122"/>
              </a:rPr>
              <a:t>BinaryTree</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&lt;Type&gt;</a:t>
            </a:r>
            <a:r>
              <a:rPr lang="en-US" altLang="zh-CN" b="0" i="0" dirty="0">
                <a:solidFill>
                  <a:schemeClr val="tx2"/>
                </a:solidFill>
                <a:ea typeface="隶书" pitchFamily="49" charset="-122"/>
              </a:rPr>
              <a:t> </a:t>
            </a:r>
            <a:r>
              <a:rPr lang="en-US" altLang="zh-CN" i="0" dirty="0">
                <a:solidFill>
                  <a:schemeClr val="tx2"/>
                </a:solidFill>
                <a:ea typeface="隶书" pitchFamily="49" charset="-122"/>
              </a:rPr>
              <a:t>&amp;</a:t>
            </a:r>
            <a:r>
              <a:rPr lang="en-US" altLang="zh-CN" b="0" i="0" dirty="0">
                <a:solidFill>
                  <a:schemeClr val="tx2"/>
                </a:solidFill>
                <a:ea typeface="隶书" pitchFamily="49" charset="-122"/>
              </a:rPr>
              <a:t>s</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err="1" smtClean="0">
                <a:solidFill>
                  <a:schemeClr val="tx2"/>
                </a:solidFill>
                <a:ea typeface="隶书" pitchFamily="49" charset="-122"/>
              </a:rPr>
              <a:t>BinaryTree</a:t>
            </a:r>
            <a:r>
              <a:rPr lang="en-US" altLang="zh-CN" i="0" dirty="0" smtClean="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b="0" i="0" dirty="0" err="1">
                <a:solidFill>
                  <a:schemeClr val="tx2"/>
                </a:solidFill>
                <a:ea typeface="隶书" pitchFamily="49" charset="-122"/>
              </a:rPr>
              <a:t>Dstroy</a:t>
            </a:r>
            <a:r>
              <a:rPr lang="en-US" altLang="zh-CN" i="0" dirty="0">
                <a:solidFill>
                  <a:schemeClr val="tx2"/>
                </a:solidFill>
                <a:ea typeface="隶书" pitchFamily="49" charset="-122"/>
              </a:rPr>
              <a:t>(</a:t>
            </a:r>
            <a:r>
              <a:rPr lang="en-US" altLang="zh-CN" b="0" i="0" dirty="0">
                <a:solidFill>
                  <a:schemeClr val="tx2"/>
                </a:solidFill>
                <a:ea typeface="隶书" pitchFamily="49" charset="-122"/>
              </a:rPr>
              <a:t>root</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p>
          <a:p>
            <a:r>
              <a:rPr lang="en-US" altLang="zh-CN" b="0" i="0" dirty="0">
                <a:solidFill>
                  <a:schemeClr val="tx2"/>
                </a:solidFill>
                <a:ea typeface="隶书" pitchFamily="49" charset="-122"/>
              </a:rPr>
              <a:t>    </a:t>
            </a:r>
            <a:r>
              <a:rPr lang="en-US" altLang="zh-CN" i="0" dirty="0" err="1">
                <a:solidFill>
                  <a:schemeClr val="tx2"/>
                </a:solidFill>
                <a:ea typeface="隶书" pitchFamily="49" charset="-122"/>
              </a:rPr>
              <a:t>bool</a:t>
            </a:r>
            <a:r>
              <a:rPr lang="en-US" altLang="zh-CN" b="0" i="0" dirty="0">
                <a:solidFill>
                  <a:schemeClr val="tx2"/>
                </a:solidFill>
                <a:ea typeface="隶书" pitchFamily="49" charset="-122"/>
              </a:rPr>
              <a:t> </a:t>
            </a:r>
            <a:r>
              <a:rPr lang="en-US" altLang="zh-CN" b="0" i="0" dirty="0" err="1" smtClean="0">
                <a:solidFill>
                  <a:schemeClr val="tx2"/>
                </a:solidFill>
                <a:ea typeface="隶书" pitchFamily="49" charset="-122"/>
              </a:rPr>
              <a:t>IsEmpty</a:t>
            </a:r>
            <a:r>
              <a:rPr lang="en-US" altLang="zh-CN" i="0" dirty="0" smtClean="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a:solidFill>
                  <a:schemeClr val="tx2"/>
                </a:solidFill>
                <a:ea typeface="隶书" pitchFamily="49" charset="-122"/>
              </a:rPr>
              <a:t>return</a:t>
            </a:r>
            <a:r>
              <a:rPr lang="en-US" altLang="zh-CN" b="0" i="0" dirty="0">
                <a:solidFill>
                  <a:schemeClr val="tx2"/>
                </a:solidFill>
                <a:ea typeface="隶书" pitchFamily="49" charset="-122"/>
              </a:rPr>
              <a:t> </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root</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NULL</a:t>
            </a:r>
            <a:r>
              <a:rPr lang="en-US" altLang="zh-CN" i="0" dirty="0" smtClean="0">
                <a:solidFill>
                  <a:schemeClr val="tx2"/>
                </a:solidFill>
                <a:ea typeface="隶书" pitchFamily="49" charset="-122"/>
              </a:rPr>
              <a:t>)</a:t>
            </a:r>
            <a:r>
              <a:rPr lang="en-US" altLang="zh-CN" b="0" i="0" dirty="0" smtClean="0">
                <a:solidFill>
                  <a:schemeClr val="tx2"/>
                </a:solidFill>
                <a:ea typeface="隶书" pitchFamily="49" charset="-122"/>
              </a:rPr>
              <a:t> </a:t>
            </a:r>
            <a:r>
              <a:rPr lang="en-US" altLang="zh-CN" i="0" dirty="0">
                <a:solidFill>
                  <a:schemeClr val="tx2"/>
                </a:solidFill>
                <a:ea typeface="隶书" pitchFamily="49" charset="-122"/>
              </a:rPr>
              <a:t>?</a:t>
            </a:r>
            <a:r>
              <a:rPr lang="en-US" altLang="zh-CN" b="0" i="0" dirty="0">
                <a:solidFill>
                  <a:schemeClr val="tx2"/>
                </a:solidFill>
                <a:ea typeface="隶书" pitchFamily="49" charset="-122"/>
              </a:rPr>
              <a:t> true </a:t>
            </a:r>
            <a:r>
              <a:rPr lang="en-US" altLang="zh-CN" i="0" dirty="0">
                <a:solidFill>
                  <a:schemeClr val="tx2"/>
                </a:solidFill>
                <a:ea typeface="隶书" pitchFamily="49" charset="-122"/>
              </a:rPr>
              <a:t>:</a:t>
            </a:r>
            <a:r>
              <a:rPr lang="en-US" altLang="zh-CN" b="0" i="0" dirty="0">
                <a:solidFill>
                  <a:schemeClr val="tx2"/>
                </a:solidFill>
                <a:ea typeface="隶书" pitchFamily="49" charset="-122"/>
              </a:rPr>
              <a:t> false</a:t>
            </a:r>
            <a:r>
              <a:rPr lang="en-US" altLang="zh-CN" i="0" dirty="0">
                <a:solidFill>
                  <a:schemeClr val="tx2"/>
                </a:solidFill>
                <a:ea typeface="隶书" pitchFamily="49" charset="-122"/>
              </a:rPr>
              <a:t>;</a:t>
            </a:r>
            <a:r>
              <a:rPr lang="en-US" altLang="zh-CN" b="0" i="0" dirty="0">
                <a:solidFill>
                  <a:schemeClr val="tx2"/>
                </a:solidFill>
                <a:ea typeface="隶书" pitchFamily="49" charset="-122"/>
              </a:rPr>
              <a:t> </a:t>
            </a:r>
            <a:r>
              <a:rPr lang="en-US" altLang="zh-CN" i="0" dirty="0">
                <a:solidFill>
                  <a:schemeClr val="tx2"/>
                </a:solidFill>
                <a:ea typeface="隶书" pitchFamily="49" charset="-122"/>
              </a:rPr>
              <a:t>}</a:t>
            </a: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Parent</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current</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return</a:t>
            </a:r>
            <a:r>
              <a:rPr lang="en-US" altLang="zh-CN" b="0" i="0" dirty="0">
                <a:solidFill>
                  <a:schemeClr val="tx2"/>
                </a:solidFill>
              </a:rPr>
              <a:t> </a:t>
            </a:r>
            <a:r>
              <a:rPr lang="en-US" altLang="zh-CN" i="0" dirty="0" smtClean="0">
                <a:solidFill>
                  <a:schemeClr val="tx2"/>
                </a:solidFill>
              </a:rPr>
              <a:t>(</a:t>
            </a:r>
            <a:r>
              <a:rPr lang="en-US" altLang="zh-CN" b="0" i="0" dirty="0" smtClean="0">
                <a:solidFill>
                  <a:schemeClr val="tx2"/>
                </a:solidFill>
              </a:rPr>
              <a:t>root</a:t>
            </a:r>
            <a:r>
              <a:rPr lang="en-US" altLang="zh-CN" i="0" dirty="0" smtClean="0">
                <a:solidFill>
                  <a:schemeClr val="tx2"/>
                </a:solidFill>
              </a:rPr>
              <a:t>==</a:t>
            </a:r>
            <a:r>
              <a:rPr lang="en-US" altLang="zh-CN" b="0" i="0" dirty="0" smtClean="0">
                <a:solidFill>
                  <a:schemeClr val="tx2"/>
                </a:solidFill>
              </a:rPr>
              <a:t>NULL </a:t>
            </a:r>
            <a:r>
              <a:rPr lang="en-US" altLang="zh-CN" b="0" i="0" dirty="0">
                <a:solidFill>
                  <a:schemeClr val="tx2"/>
                </a:solidFill>
              </a:rPr>
              <a:t>|| </a:t>
            </a:r>
            <a:r>
              <a:rPr lang="en-US" altLang="zh-CN" b="0" i="0" dirty="0" smtClean="0">
                <a:solidFill>
                  <a:schemeClr val="tx2"/>
                </a:solidFill>
              </a:rPr>
              <a:t>root</a:t>
            </a:r>
            <a:r>
              <a:rPr lang="en-US" altLang="zh-CN" i="0" dirty="0" smtClean="0">
                <a:solidFill>
                  <a:schemeClr val="tx2"/>
                </a:solidFill>
              </a:rPr>
              <a:t>==</a:t>
            </a:r>
            <a:r>
              <a:rPr lang="en-US" altLang="zh-CN" b="0" i="0" dirty="0" smtClean="0">
                <a:solidFill>
                  <a:schemeClr val="tx2"/>
                </a:solidFill>
              </a:rPr>
              <a:t>current</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a:t>
            </a:r>
            <a:r>
              <a:rPr lang="en-US" altLang="zh-CN" b="0" i="0" dirty="0">
                <a:solidFill>
                  <a:schemeClr val="tx2"/>
                </a:solidFill>
              </a:rPr>
              <a:t> </a:t>
            </a:r>
          </a:p>
          <a:p>
            <a:r>
              <a:rPr lang="en-US" altLang="zh-CN" b="0" i="0" dirty="0">
                <a:solidFill>
                  <a:schemeClr val="tx2"/>
                </a:solidFill>
              </a:rPr>
              <a:t>                                         NULL </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Parent</a:t>
            </a:r>
            <a:r>
              <a:rPr lang="en-US" altLang="zh-CN" i="0" dirty="0" smtClean="0">
                <a:solidFill>
                  <a:schemeClr val="tx2"/>
                </a:solidFill>
              </a:rPr>
              <a:t>(</a:t>
            </a:r>
            <a:r>
              <a:rPr lang="en-US" altLang="zh-CN" b="0" i="0" dirty="0" smtClean="0">
                <a:solidFill>
                  <a:schemeClr val="tx2"/>
                </a:solidFill>
              </a:rPr>
              <a:t>root</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current</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a:t>
            </a: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a:solidFill>
                  <a:schemeClr val="tx2"/>
                </a:solidFill>
              </a:rPr>
              <a:t>LeftChild</a:t>
            </a:r>
            <a:r>
              <a:rPr lang="en-US" altLang="zh-CN" b="0" i="0" dirty="0">
                <a:solidFill>
                  <a:schemeClr val="tx2"/>
                </a:solidFill>
              </a:rPr>
              <a:t> </a:t>
            </a:r>
          </a:p>
          <a:p>
            <a:r>
              <a:rPr lang="en-US" altLang="zh-CN" b="0" i="0" dirty="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current</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return</a:t>
            </a:r>
            <a:r>
              <a:rPr lang="en-US" altLang="zh-CN" b="0" i="0" dirty="0">
                <a:solidFill>
                  <a:schemeClr val="tx2"/>
                </a:solidFill>
              </a:rPr>
              <a:t> </a:t>
            </a:r>
            <a:r>
              <a:rPr lang="en-US" altLang="zh-CN" i="0" dirty="0" smtClean="0">
                <a:solidFill>
                  <a:schemeClr val="tx2"/>
                </a:solidFill>
              </a:rPr>
              <a:t>(</a:t>
            </a:r>
            <a:r>
              <a:rPr lang="en-US" altLang="zh-CN" b="0" i="0" dirty="0" smtClean="0">
                <a:solidFill>
                  <a:schemeClr val="tx2"/>
                </a:solidFill>
              </a:rPr>
              <a:t>current</a:t>
            </a:r>
            <a:r>
              <a:rPr lang="en-US" altLang="zh-CN" i="0" dirty="0" smtClean="0">
                <a:solidFill>
                  <a:schemeClr val="tx2"/>
                </a:solidFill>
              </a:rPr>
              <a:t>!=</a:t>
            </a:r>
            <a:r>
              <a:rPr lang="en-US" altLang="zh-CN" b="0" i="0" dirty="0" smtClean="0">
                <a:solidFill>
                  <a:schemeClr val="tx2"/>
                </a:solidFill>
              </a:rPr>
              <a:t>NULL</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current</a:t>
            </a:r>
            <a:r>
              <a:rPr lang="en-US" altLang="zh-CN" i="0" dirty="0">
                <a:solidFill>
                  <a:schemeClr val="tx2"/>
                </a:solidFill>
              </a:rPr>
              <a:t>-&gt;</a:t>
            </a:r>
            <a:r>
              <a:rPr lang="en-US" altLang="zh-CN" b="0" i="0" dirty="0" err="1">
                <a:solidFill>
                  <a:schemeClr val="tx2"/>
                </a:solidFill>
              </a:rPr>
              <a:t>leftChild</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NULL</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p>
          <a:p>
            <a:r>
              <a:rPr lang="en-US" altLang="zh-CN"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a:solidFill>
                  <a:schemeClr val="tx2"/>
                </a:solidFill>
              </a:rPr>
              <a:t>RightChild</a:t>
            </a:r>
            <a:r>
              <a:rPr lang="en-US" altLang="zh-CN" b="0" i="0" dirty="0">
                <a:solidFill>
                  <a:schemeClr val="tx2"/>
                </a:solidFill>
              </a:rPr>
              <a:t> </a:t>
            </a:r>
          </a:p>
          <a:p>
            <a:r>
              <a:rPr lang="en-US" altLang="zh-CN" b="0" i="0" dirty="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current</a:t>
            </a:r>
            <a:r>
              <a:rPr lang="en-US" altLang="zh-CN" i="0" dirty="0" smtClean="0">
                <a:solidFill>
                  <a:schemeClr val="tx2"/>
                </a:solidFill>
              </a:rPr>
              <a:t>)</a:t>
            </a:r>
            <a:r>
              <a:rPr lang="en-US" altLang="zh-CN" b="0" i="0" dirty="0" smtClean="0">
                <a:solidFill>
                  <a:schemeClr val="tx2"/>
                </a:solidFill>
              </a:rPr>
              <a:t> </a:t>
            </a:r>
            <a:endParaRPr lang="en-US" altLang="zh-CN" b="0" i="0" dirty="0">
              <a:solidFill>
                <a:schemeClr val="tx2"/>
              </a:solidFill>
            </a:endParaRPr>
          </a:p>
          <a:p>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return</a:t>
            </a:r>
            <a:r>
              <a:rPr lang="en-US" altLang="zh-CN" b="0" i="0" dirty="0">
                <a:solidFill>
                  <a:schemeClr val="tx2"/>
                </a:solidFill>
              </a:rPr>
              <a:t> </a:t>
            </a:r>
            <a:r>
              <a:rPr lang="en-US" altLang="zh-CN" i="0" dirty="0" smtClean="0">
                <a:solidFill>
                  <a:schemeClr val="tx2"/>
                </a:solidFill>
              </a:rPr>
              <a:t>(</a:t>
            </a:r>
            <a:r>
              <a:rPr lang="en-US" altLang="zh-CN" b="0" i="0" dirty="0" smtClean="0">
                <a:solidFill>
                  <a:schemeClr val="tx2"/>
                </a:solidFill>
              </a:rPr>
              <a:t>current</a:t>
            </a:r>
            <a:r>
              <a:rPr lang="en-US" altLang="zh-CN" i="0" dirty="0" smtClean="0">
                <a:solidFill>
                  <a:schemeClr val="tx2"/>
                </a:solidFill>
              </a:rPr>
              <a:t>!=</a:t>
            </a:r>
            <a:r>
              <a:rPr lang="en-US" altLang="zh-CN" b="0" i="0" dirty="0" smtClean="0">
                <a:solidFill>
                  <a:schemeClr val="tx2"/>
                </a:solidFill>
              </a:rPr>
              <a:t>NULL</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current</a:t>
            </a:r>
            <a:r>
              <a:rPr lang="en-US" altLang="zh-CN" i="0" dirty="0">
                <a:solidFill>
                  <a:schemeClr val="tx2"/>
                </a:solidFill>
              </a:rPr>
              <a:t>-&gt;</a:t>
            </a:r>
            <a:r>
              <a:rPr lang="en-US" altLang="zh-CN" b="0" i="0" dirty="0" err="1">
                <a:solidFill>
                  <a:schemeClr val="tx2"/>
                </a:solidFill>
              </a:rPr>
              <a:t>rightChild</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NULL</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endParaRPr lang="en-US" altLang="zh-CN" b="0" i="0" dirty="0">
              <a:solidFill>
                <a:schemeClr val="tx2"/>
              </a:solidFill>
            </a:endParaRP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97</a:t>
            </a:fld>
            <a:endParaRPr lang="en-US" altLang="zh-CN"/>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323850" y="836613"/>
            <a:ext cx="8820150" cy="4894262"/>
          </a:xfrm>
          <a:prstGeom prst="rect">
            <a:avLst/>
          </a:prstGeom>
          <a:noFill/>
          <a:ln w="9525">
            <a:noFill/>
            <a:miter lim="800000"/>
            <a:headEnd/>
            <a:tailEnd/>
          </a:ln>
        </p:spPr>
        <p:txBody>
          <a:bodyPr>
            <a:spAutoFit/>
          </a:bodyPr>
          <a:lstStyle/>
          <a:p>
            <a:r>
              <a:rPr lang="en-US" altLang="zh-CN" i="0" dirty="0">
                <a:solidFill>
                  <a:schemeClr val="tx2"/>
                </a:solidFill>
              </a:rPr>
              <a:t>    </a:t>
            </a:r>
            <a:r>
              <a:rPr lang="en-US" altLang="zh-CN" i="0" dirty="0" err="1">
                <a:solidFill>
                  <a:schemeClr val="tx2"/>
                </a:solidFill>
              </a:rPr>
              <a:t>int</a:t>
            </a:r>
            <a:r>
              <a:rPr lang="en-US" altLang="zh-CN" b="0" i="0" dirty="0">
                <a:solidFill>
                  <a:schemeClr val="tx2"/>
                </a:solidFill>
              </a:rPr>
              <a:t> </a:t>
            </a:r>
            <a:r>
              <a:rPr lang="en-US" altLang="zh-CN" b="0" i="0" dirty="0" smtClean="0">
                <a:solidFill>
                  <a:schemeClr val="tx2"/>
                </a:solidFill>
              </a:rPr>
              <a:t>Height</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return</a:t>
            </a:r>
            <a:r>
              <a:rPr lang="en-US" altLang="zh-CN" b="0" i="0" dirty="0">
                <a:solidFill>
                  <a:schemeClr val="tx2"/>
                </a:solidFill>
              </a:rPr>
              <a:t> </a:t>
            </a:r>
            <a:r>
              <a:rPr lang="en-US" altLang="zh-CN" b="0" i="0" dirty="0" smtClean="0">
                <a:solidFill>
                  <a:schemeClr val="tx2"/>
                </a:solidFill>
              </a:rPr>
              <a:t>Height</a:t>
            </a:r>
            <a:r>
              <a:rPr lang="en-US" altLang="zh-CN" i="0" dirty="0" smtClean="0">
                <a:solidFill>
                  <a:schemeClr val="tx2"/>
                </a:solidFill>
              </a:rPr>
              <a:t>(</a:t>
            </a:r>
            <a:r>
              <a:rPr lang="en-US" altLang="zh-CN" b="0" i="0" dirty="0" smtClean="0">
                <a:solidFill>
                  <a:schemeClr val="tx2"/>
                </a:solidFill>
              </a:rPr>
              <a:t>root</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p>
          <a:p>
            <a:r>
              <a:rPr lang="en-US" altLang="zh-CN" b="0" i="0" dirty="0">
                <a:solidFill>
                  <a:schemeClr val="tx2"/>
                </a:solidFill>
              </a:rPr>
              <a:t>    </a:t>
            </a:r>
            <a:r>
              <a:rPr lang="en-US" altLang="zh-CN" i="0" dirty="0" err="1">
                <a:solidFill>
                  <a:schemeClr val="tx2"/>
                </a:solidFill>
              </a:rPr>
              <a:t>int</a:t>
            </a:r>
            <a:r>
              <a:rPr lang="en-US" altLang="zh-CN" b="0" i="0" dirty="0">
                <a:solidFill>
                  <a:schemeClr val="tx2"/>
                </a:solidFill>
              </a:rPr>
              <a:t> </a:t>
            </a:r>
            <a:r>
              <a:rPr lang="en-US" altLang="zh-CN" b="0" i="0" dirty="0" smtClean="0">
                <a:solidFill>
                  <a:schemeClr val="tx2"/>
                </a:solidFill>
              </a:rPr>
              <a:t>Size</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return</a:t>
            </a:r>
            <a:r>
              <a:rPr lang="en-US" altLang="zh-CN" b="0" i="0" dirty="0">
                <a:solidFill>
                  <a:schemeClr val="tx2"/>
                </a:solidFill>
              </a:rPr>
              <a:t> </a:t>
            </a:r>
            <a:r>
              <a:rPr lang="en-US" altLang="zh-CN" b="0" i="0" dirty="0" smtClean="0">
                <a:solidFill>
                  <a:schemeClr val="tx2"/>
                </a:solidFill>
              </a:rPr>
              <a:t>Size</a:t>
            </a:r>
            <a:r>
              <a:rPr lang="en-US" altLang="zh-CN" i="0" dirty="0" smtClean="0">
                <a:solidFill>
                  <a:schemeClr val="tx2"/>
                </a:solidFill>
              </a:rPr>
              <a:t>(</a:t>
            </a:r>
            <a:r>
              <a:rPr lang="en-US" altLang="zh-CN" b="0" i="0" dirty="0" smtClean="0">
                <a:solidFill>
                  <a:schemeClr val="tx2"/>
                </a:solidFill>
              </a:rPr>
              <a:t>root</a:t>
            </a:r>
            <a:r>
              <a:rPr lang="en-US" altLang="zh-CN" i="0" dirty="0">
                <a:solidFill>
                  <a:schemeClr val="tx2"/>
                </a:solidFill>
              </a:rPr>
              <a:t>);</a:t>
            </a:r>
            <a:r>
              <a:rPr lang="en-US" altLang="zh-CN" b="0" i="0" dirty="0">
                <a:solidFill>
                  <a:schemeClr val="tx2"/>
                </a:solidFill>
              </a:rPr>
              <a:t> }</a:t>
            </a: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smtClean="0">
                <a:solidFill>
                  <a:schemeClr val="tx2"/>
                </a:solidFill>
              </a:rPr>
              <a:t>*</a:t>
            </a:r>
            <a:r>
              <a:rPr lang="zh-CN" altLang="en-US" i="0" dirty="0" smtClean="0">
                <a:solidFill>
                  <a:schemeClr val="tx2"/>
                </a:solidFill>
              </a:rPr>
              <a:t> </a:t>
            </a:r>
            <a:r>
              <a:rPr lang="en-US" altLang="zh-CN" b="0" i="0" dirty="0" err="1" smtClean="0">
                <a:solidFill>
                  <a:schemeClr val="tx2"/>
                </a:solidFill>
              </a:rPr>
              <a:t>GetRoot</a:t>
            </a:r>
            <a:r>
              <a:rPr lang="en-US" altLang="zh-CN" i="0" dirty="0" smtClean="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const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return</a:t>
            </a:r>
            <a:r>
              <a:rPr lang="en-US" altLang="zh-CN" b="0" i="0" dirty="0">
                <a:solidFill>
                  <a:schemeClr val="tx2"/>
                </a:solidFill>
              </a:rPr>
              <a:t> root</a:t>
            </a:r>
            <a:r>
              <a:rPr lang="en-US" altLang="zh-CN" i="0" dirty="0">
                <a:solidFill>
                  <a:schemeClr val="tx2"/>
                </a:solidFill>
              </a:rPr>
              <a:t>;</a:t>
            </a:r>
            <a:r>
              <a:rPr lang="en-US" altLang="zh-CN" b="0" i="0" dirty="0">
                <a:solidFill>
                  <a:schemeClr val="tx2"/>
                </a:solidFill>
              </a:rPr>
              <a:t> </a:t>
            </a:r>
            <a:r>
              <a:rPr lang="en-US" altLang="zh-CN" i="0" dirty="0">
                <a:solidFill>
                  <a:schemeClr val="tx2"/>
                </a:solidFill>
              </a:rPr>
              <a:t>}</a:t>
            </a:r>
          </a:p>
          <a:p>
            <a:r>
              <a:rPr lang="en-US" altLang="zh-CN" b="0" i="0" dirty="0">
                <a:solidFill>
                  <a:schemeClr val="tx2"/>
                </a:solidFill>
              </a:rPr>
              <a:t>    </a:t>
            </a:r>
            <a:r>
              <a:rPr lang="en-US" altLang="zh-CN" i="0" dirty="0">
                <a:solidFill>
                  <a:schemeClr val="tx2"/>
                </a:solidFill>
              </a:rPr>
              <a:t>void</a:t>
            </a:r>
            <a:r>
              <a:rPr lang="en-US" altLang="zh-CN" b="0" i="0" dirty="0">
                <a:solidFill>
                  <a:schemeClr val="tx2"/>
                </a:solidFill>
              </a:rPr>
              <a:t> </a:t>
            </a:r>
            <a:r>
              <a:rPr lang="en-US" altLang="zh-CN" b="0" i="0" dirty="0" err="1">
                <a:solidFill>
                  <a:schemeClr val="tx2"/>
                </a:solidFill>
              </a:rPr>
              <a:t>PreOrder</a:t>
            </a:r>
            <a:r>
              <a:rPr lang="en-US" altLang="zh-CN" b="0" i="0" dirty="0">
                <a:solidFill>
                  <a:schemeClr val="tx2"/>
                </a:solidFill>
              </a:rPr>
              <a:t> </a:t>
            </a:r>
            <a:r>
              <a:rPr lang="en-US" altLang="zh-CN" i="0" dirty="0" smtClean="0">
                <a:solidFill>
                  <a:schemeClr val="tx2"/>
                </a:solidFill>
              </a:rPr>
              <a:t>(void</a:t>
            </a:r>
            <a:r>
              <a:rPr lang="en-US" altLang="zh-CN" b="0" i="0" dirty="0" smtClean="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 (</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PreOrder</a:t>
            </a:r>
            <a:r>
              <a:rPr lang="en-US" altLang="zh-CN" i="0" dirty="0" smtClean="0">
                <a:solidFill>
                  <a:schemeClr val="tx2"/>
                </a:solidFill>
              </a:rPr>
              <a:t>(</a:t>
            </a:r>
            <a:r>
              <a:rPr lang="en-US" altLang="zh-CN" b="0" i="0" dirty="0" smtClean="0">
                <a:solidFill>
                  <a:schemeClr val="tx2"/>
                </a:solidFill>
              </a:rPr>
              <a:t>root</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visit</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a:t>
            </a: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InOrder</a:t>
            </a:r>
            <a:r>
              <a:rPr lang="en-US" altLang="zh-CN" i="0" dirty="0" smtClean="0">
                <a:solidFill>
                  <a:schemeClr val="tx2"/>
                </a:solidFill>
              </a:rPr>
              <a:t>(void</a:t>
            </a:r>
            <a:r>
              <a:rPr lang="en-US" altLang="zh-CN" b="0" i="0" dirty="0" smtClean="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a:t>
            </a:r>
            <a:r>
              <a:rPr lang="en-US" altLang="zh-CN" b="0" i="0" dirty="0" smtClean="0">
                <a:solidFill>
                  <a:schemeClr val="tx2"/>
                </a:solidFill>
              </a:rPr>
              <a:t> </a:t>
            </a:r>
            <a:r>
              <a:rPr lang="en-US" altLang="zh-CN" i="0" dirty="0" smtClean="0">
                <a:solidFill>
                  <a:schemeClr val="tx2"/>
                </a:solidFill>
              </a:rPr>
              <a:t>(</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InOrder</a:t>
            </a:r>
            <a:r>
              <a:rPr lang="en-US" altLang="zh-CN" i="0" dirty="0" smtClean="0">
                <a:solidFill>
                  <a:schemeClr val="tx2"/>
                </a:solidFill>
              </a:rPr>
              <a:t>(</a:t>
            </a:r>
            <a:r>
              <a:rPr lang="en-US" altLang="zh-CN" b="0" i="0" dirty="0" smtClean="0">
                <a:solidFill>
                  <a:schemeClr val="tx2"/>
                </a:solidFill>
              </a:rPr>
              <a:t>root</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visit</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a:t>
            </a: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PostOrder</a:t>
            </a:r>
            <a:r>
              <a:rPr lang="en-US" altLang="zh-CN" i="0" dirty="0" smtClean="0">
                <a:solidFill>
                  <a:schemeClr val="tx2"/>
                </a:solidFill>
              </a:rPr>
              <a:t>(void</a:t>
            </a:r>
            <a:r>
              <a:rPr lang="en-US" altLang="zh-CN" b="0" i="0" dirty="0" smtClean="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 (</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err="1" smtClean="0">
                <a:solidFill>
                  <a:schemeClr val="tx2"/>
                </a:solidFill>
              </a:rPr>
              <a:t>PostOrder</a:t>
            </a:r>
            <a:r>
              <a:rPr lang="en-US" altLang="zh-CN" i="0" dirty="0" smtClean="0">
                <a:solidFill>
                  <a:schemeClr val="tx2"/>
                </a:solidFill>
              </a:rPr>
              <a:t>(</a:t>
            </a:r>
            <a:r>
              <a:rPr lang="en-US" altLang="zh-CN" b="0" i="0" dirty="0" smtClean="0">
                <a:solidFill>
                  <a:schemeClr val="tx2"/>
                </a:solidFill>
              </a:rPr>
              <a:t>root</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visit</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a:t>
            </a:r>
          </a:p>
          <a:p>
            <a:r>
              <a:rPr lang="en-US" altLang="zh-CN" i="0" dirty="0">
                <a:solidFill>
                  <a:schemeClr val="tx2"/>
                </a:solidFill>
              </a:rPr>
              <a:t>    void</a:t>
            </a:r>
            <a:r>
              <a:rPr lang="en-US" altLang="zh-CN" b="0" i="0" dirty="0">
                <a:solidFill>
                  <a:schemeClr val="tx2"/>
                </a:solidFill>
              </a:rPr>
              <a:t> </a:t>
            </a:r>
            <a:r>
              <a:rPr lang="en-US" altLang="zh-CN" b="0" i="0" dirty="0" err="1" smtClean="0">
                <a:solidFill>
                  <a:schemeClr val="tx2"/>
                </a:solidFill>
              </a:rPr>
              <a:t>LevelOrder</a:t>
            </a:r>
            <a:r>
              <a:rPr lang="en-US" altLang="zh-CN" i="0" dirty="0" smtClean="0">
                <a:solidFill>
                  <a:schemeClr val="tx2"/>
                </a:solidFill>
              </a:rPr>
              <a:t>(void</a:t>
            </a:r>
            <a:r>
              <a:rPr lang="en-US" altLang="zh-CN" b="0" i="0" dirty="0" smtClean="0">
                <a:solidFill>
                  <a:schemeClr val="tx2"/>
                </a:solidFill>
              </a:rPr>
              <a:t> </a:t>
            </a:r>
            <a:r>
              <a:rPr lang="en-US" altLang="zh-CN" i="0" dirty="0" smtClean="0">
                <a:solidFill>
                  <a:schemeClr val="tx2"/>
                </a:solidFill>
              </a:rPr>
              <a:t>(*</a:t>
            </a:r>
            <a:r>
              <a:rPr lang="en-US" altLang="zh-CN" b="0" i="0" dirty="0" smtClean="0">
                <a:solidFill>
                  <a:schemeClr val="tx2"/>
                </a:solidFill>
              </a:rPr>
              <a:t>visit</a:t>
            </a:r>
            <a:r>
              <a:rPr lang="en-US" altLang="zh-CN" i="0" dirty="0" smtClean="0">
                <a:solidFill>
                  <a:schemeClr val="tx2"/>
                </a:solidFill>
              </a:rPr>
              <a:t>) (</a:t>
            </a:r>
            <a:r>
              <a:rPr lang="en-US" altLang="zh-CN" b="0" i="0" dirty="0" err="1" smtClean="0">
                <a:solidFill>
                  <a:schemeClr val="tx2"/>
                </a:solidFill>
              </a:rPr>
              <a:t>BinTreeNode</a:t>
            </a:r>
            <a:r>
              <a:rPr lang="en-US" altLang="zh-CN" b="0" i="0" dirty="0" smtClean="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smtClean="0">
                <a:solidFill>
                  <a:schemeClr val="tx2"/>
                </a:solidFill>
              </a:rPr>
              <a:t>p</a:t>
            </a:r>
            <a:r>
              <a:rPr lang="en-US" altLang="zh-CN" i="0" dirty="0" smtClean="0">
                <a:solidFill>
                  <a:schemeClr val="tx2"/>
                </a:solidFill>
              </a:rPr>
              <a:t>));</a:t>
            </a:r>
            <a:endParaRPr lang="en-US" altLang="zh-CN" i="0" dirty="0">
              <a:solidFill>
                <a:schemeClr val="tx2"/>
              </a:solidFill>
            </a:endParaRPr>
          </a:p>
          <a:p>
            <a:r>
              <a:rPr lang="en-US" altLang="zh-CN" i="0" dirty="0">
                <a:solidFill>
                  <a:schemeClr val="tx2"/>
                </a:solidFill>
              </a:rPr>
              <a:t>    </a:t>
            </a:r>
            <a:r>
              <a:rPr lang="en-US" altLang="zh-CN" i="0" dirty="0" err="1">
                <a:solidFill>
                  <a:schemeClr val="tx2"/>
                </a:solidFill>
              </a:rPr>
              <a:t>int</a:t>
            </a:r>
            <a:r>
              <a:rPr lang="en-US" altLang="zh-CN" b="0" i="0" dirty="0">
                <a:solidFill>
                  <a:schemeClr val="tx2"/>
                </a:solidFill>
              </a:rPr>
              <a:t> </a:t>
            </a:r>
            <a:r>
              <a:rPr lang="en-US" altLang="zh-CN" b="0" i="0" dirty="0" smtClean="0">
                <a:solidFill>
                  <a:schemeClr val="tx2"/>
                </a:solidFill>
              </a:rPr>
              <a:t>Insert</a:t>
            </a:r>
            <a:r>
              <a:rPr lang="en-US" altLang="zh-CN" i="0" dirty="0" smtClean="0">
                <a:solidFill>
                  <a:schemeClr val="tx2"/>
                </a:solidFill>
              </a:rPr>
              <a:t>(const</a:t>
            </a:r>
            <a:r>
              <a:rPr lang="en-US" altLang="zh-CN" b="0" i="0" dirty="0" smtClean="0">
                <a:solidFill>
                  <a:schemeClr val="tx2"/>
                </a:solidFill>
              </a:rPr>
              <a:t> </a:t>
            </a:r>
            <a:r>
              <a:rPr lang="en-US" altLang="zh-CN" i="0" dirty="0">
                <a:solidFill>
                  <a:schemeClr val="tx2"/>
                </a:solidFill>
              </a:rPr>
              <a:t>Type</a:t>
            </a:r>
            <a:r>
              <a:rPr lang="en-US" altLang="zh-CN" b="0" i="0" dirty="0">
                <a:solidFill>
                  <a:schemeClr val="tx2"/>
                </a:solidFill>
              </a:rPr>
              <a:t> </a:t>
            </a:r>
            <a:r>
              <a:rPr lang="en-US" altLang="zh-CN" b="0" i="0" dirty="0" smtClean="0">
                <a:solidFill>
                  <a:schemeClr val="tx2"/>
                </a:solidFill>
              </a:rPr>
              <a:t>item</a:t>
            </a:r>
            <a:r>
              <a:rPr lang="en-US" altLang="zh-CN" i="0" dirty="0" smtClean="0">
                <a:solidFill>
                  <a:schemeClr val="tx2"/>
                </a:solidFill>
              </a:rPr>
              <a:t>);</a:t>
            </a:r>
            <a:endParaRPr lang="en-US" altLang="zh-CN" i="0" dirty="0">
              <a:solidFill>
                <a:schemeClr val="tx2"/>
              </a:solidFill>
            </a:endParaRPr>
          </a:p>
          <a:p>
            <a:r>
              <a:rPr lang="en-US" altLang="zh-CN" b="0" i="0" dirty="0">
                <a:solidFill>
                  <a:schemeClr val="tx2"/>
                </a:solidFill>
              </a:rPr>
              <a:t>    </a:t>
            </a:r>
            <a:r>
              <a:rPr lang="en-US" altLang="zh-CN" b="0" i="0" dirty="0" err="1">
                <a:solidFill>
                  <a:schemeClr val="tx2"/>
                </a:solidFill>
              </a:rPr>
              <a:t>BinTreeNode</a:t>
            </a:r>
            <a:r>
              <a:rPr lang="en-US" altLang="zh-CN" b="0" i="0" dirty="0">
                <a:solidFill>
                  <a:schemeClr val="tx2"/>
                </a:solidFill>
              </a:rPr>
              <a:t> </a:t>
            </a:r>
            <a:r>
              <a:rPr lang="en-US" altLang="zh-CN" i="0" dirty="0">
                <a:solidFill>
                  <a:schemeClr val="tx2"/>
                </a:solidFill>
              </a:rPr>
              <a:t>&lt;Type&gt;</a:t>
            </a:r>
            <a:r>
              <a:rPr lang="en-US" altLang="zh-CN" b="0" i="0" dirty="0">
                <a:solidFill>
                  <a:schemeClr val="tx2"/>
                </a:solidFill>
              </a:rPr>
              <a:t> </a:t>
            </a:r>
            <a:r>
              <a:rPr lang="en-US" altLang="zh-CN" i="0" dirty="0">
                <a:solidFill>
                  <a:schemeClr val="tx2"/>
                </a:solidFill>
              </a:rPr>
              <a:t>*</a:t>
            </a:r>
            <a:r>
              <a:rPr lang="en-US" altLang="zh-CN" b="0" i="0" dirty="0">
                <a:solidFill>
                  <a:schemeClr val="tx2"/>
                </a:solidFill>
              </a:rPr>
              <a:t> </a:t>
            </a:r>
            <a:r>
              <a:rPr lang="en-US" altLang="zh-CN" b="0" i="0" dirty="0" smtClean="0">
                <a:solidFill>
                  <a:schemeClr val="tx2"/>
                </a:solidFill>
              </a:rPr>
              <a:t>Find</a:t>
            </a:r>
            <a:r>
              <a:rPr lang="en-US" altLang="zh-CN" i="0" dirty="0" smtClean="0">
                <a:solidFill>
                  <a:schemeClr val="tx2"/>
                </a:solidFill>
              </a:rPr>
              <a:t>(Type</a:t>
            </a:r>
            <a:r>
              <a:rPr lang="en-US" altLang="zh-CN" b="0" i="0" dirty="0" smtClean="0">
                <a:solidFill>
                  <a:schemeClr val="tx2"/>
                </a:solidFill>
              </a:rPr>
              <a:t> item</a:t>
            </a:r>
            <a:r>
              <a:rPr lang="en-US" altLang="zh-CN" i="0" dirty="0" smtClean="0">
                <a:solidFill>
                  <a:schemeClr val="tx2"/>
                </a:solidFill>
              </a:rPr>
              <a:t>)</a:t>
            </a:r>
            <a:r>
              <a:rPr lang="en-US" altLang="zh-CN" b="0" i="0" dirty="0" smtClean="0">
                <a:solidFill>
                  <a:schemeClr val="tx2"/>
                </a:solidFill>
              </a:rPr>
              <a:t> </a:t>
            </a:r>
            <a:r>
              <a:rPr lang="en-US" altLang="zh-CN" i="0" dirty="0">
                <a:solidFill>
                  <a:schemeClr val="tx2"/>
                </a:solidFill>
              </a:rPr>
              <a:t>const;</a:t>
            </a:r>
          </a:p>
          <a:p>
            <a:r>
              <a:rPr lang="en-US" altLang="zh-CN" i="0" dirty="0">
                <a:solidFill>
                  <a:schemeClr val="tx2"/>
                </a:solidFill>
              </a:rPr>
              <a:t>};</a:t>
            </a:r>
          </a:p>
        </p:txBody>
      </p:sp>
      <p:sp>
        <p:nvSpPr>
          <p:cNvPr id="3" name="灯片编号占位符 2"/>
          <p:cNvSpPr>
            <a:spLocks noGrp="1"/>
          </p:cNvSpPr>
          <p:nvPr>
            <p:ph type="sldNum" sz="quarter" idx="12"/>
          </p:nvPr>
        </p:nvSpPr>
        <p:spPr/>
        <p:txBody>
          <a:bodyPr/>
          <a:lstStyle/>
          <a:p>
            <a:pPr>
              <a:defRPr/>
            </a:pPr>
            <a:fld id="{FA13E0FF-AC54-4E23-B7ED-CE167D266037}" type="slidenum">
              <a:rPr lang="en-US" altLang="zh-CN" smtClean="0"/>
              <a:pPr>
                <a:defRPr/>
              </a:pPr>
              <a:t>98</a:t>
            </a:fld>
            <a:endParaRPr lang="en-US" altLang="zh-CN"/>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3" name="Rectangle 3"/>
          <p:cNvSpPr>
            <a:spLocks noChangeArrowheads="1"/>
          </p:cNvSpPr>
          <p:nvPr/>
        </p:nvSpPr>
        <p:spPr bwMode="auto">
          <a:xfrm>
            <a:off x="1476375" y="908050"/>
            <a:ext cx="5832475" cy="641350"/>
          </a:xfrm>
          <a:prstGeom prst="rect">
            <a:avLst/>
          </a:prstGeom>
          <a:noFill/>
          <a:ln w="9525">
            <a:noFill/>
            <a:miter lim="800000"/>
            <a:headEnd/>
            <a:tailEnd/>
          </a:ln>
          <a:effectLst/>
        </p:spPr>
        <p:txBody>
          <a:bodyPr>
            <a:spAutoFit/>
          </a:bodyPr>
          <a:lstStyle/>
          <a:p>
            <a:pPr>
              <a:defRPr/>
            </a:pPr>
            <a:r>
              <a:rPr lang="zh-CN" altLang="en-US" sz="3600" i="0" u="sng">
                <a:solidFill>
                  <a:srgbClr val="000099"/>
                </a:solidFill>
                <a:effectLst>
                  <a:outerShdw blurRad="38100" dist="38100" dir="2700000" algn="tl">
                    <a:srgbClr val="C0C0C0"/>
                  </a:outerShdw>
                </a:effectLst>
                <a:ea typeface="仿宋_GB2312" pitchFamily="49" charset="-122"/>
              </a:rPr>
              <a:t>二叉树部分成员函数的实现</a:t>
            </a:r>
            <a:endParaRPr lang="zh-CN" altLang="en-US" sz="2100" b="0" i="0"/>
          </a:p>
        </p:txBody>
      </p:sp>
      <p:sp>
        <p:nvSpPr>
          <p:cNvPr id="138245" name="Rectangle 5"/>
          <p:cNvSpPr>
            <a:spLocks noChangeArrowheads="1"/>
          </p:cNvSpPr>
          <p:nvPr/>
        </p:nvSpPr>
        <p:spPr bwMode="auto">
          <a:xfrm>
            <a:off x="611188" y="1700213"/>
            <a:ext cx="8229600" cy="3508375"/>
          </a:xfrm>
          <a:prstGeom prst="rect">
            <a:avLst/>
          </a:prstGeom>
          <a:noFill/>
          <a:ln w="9525">
            <a:noFill/>
            <a:miter lim="800000"/>
            <a:headEnd/>
            <a:tailEnd/>
          </a:ln>
        </p:spPr>
        <p:txBody>
          <a:bodyPr>
            <a:spAutoFit/>
          </a:bodyPr>
          <a:lstStyle/>
          <a:p>
            <a:r>
              <a:rPr lang="en-US" altLang="zh-CN" sz="2800" i="0" dirty="0">
                <a:solidFill>
                  <a:schemeClr val="tx2"/>
                </a:solidFill>
              </a:rPr>
              <a:t>template &lt;class Type&gt; void</a:t>
            </a:r>
            <a:r>
              <a:rPr lang="en-US" altLang="zh-CN" sz="2800" b="0" i="0" dirty="0">
                <a:solidFill>
                  <a:schemeClr val="tx2"/>
                </a:solidFill>
              </a:rPr>
              <a:t> </a:t>
            </a:r>
            <a:r>
              <a:rPr lang="en-US" altLang="zh-CN" sz="2800" b="0" i="0" dirty="0" err="1">
                <a:solidFill>
                  <a:schemeClr val="tx2"/>
                </a:solidFill>
              </a:rPr>
              <a:t>BinaryTree</a:t>
            </a:r>
            <a:r>
              <a:rPr lang="en-US" altLang="zh-CN" sz="2800" b="0" i="0" dirty="0">
                <a:solidFill>
                  <a:schemeClr val="tx2"/>
                </a:solidFill>
              </a:rPr>
              <a:t> </a:t>
            </a:r>
            <a:r>
              <a:rPr lang="en-US" altLang="zh-CN" sz="2800" i="0" dirty="0">
                <a:solidFill>
                  <a:schemeClr val="tx2"/>
                </a:solidFill>
              </a:rPr>
              <a:t>&lt;Type&gt; :: </a:t>
            </a:r>
          </a:p>
          <a:p>
            <a:r>
              <a:rPr lang="en-US" altLang="zh-CN" sz="2800" b="0" i="0" dirty="0" smtClean="0">
                <a:solidFill>
                  <a:schemeClr val="tx2"/>
                </a:solidFill>
              </a:rPr>
              <a:t>Destroy</a:t>
            </a:r>
            <a:r>
              <a:rPr lang="en-US" altLang="zh-CN" sz="2800" i="0" dirty="0" smtClean="0">
                <a:solidFill>
                  <a:schemeClr val="tx2"/>
                </a:solidFill>
              </a:rPr>
              <a:t>(</a:t>
            </a:r>
            <a:r>
              <a:rPr lang="en-US" altLang="zh-CN" sz="2800" b="0" i="0" dirty="0" err="1" smtClean="0">
                <a:solidFill>
                  <a:schemeClr val="tx2"/>
                </a:solidFill>
              </a:rPr>
              <a:t>BinTreeNode</a:t>
            </a:r>
            <a:r>
              <a:rPr lang="en-US" altLang="zh-CN" sz="2800" b="0" i="0" dirty="0" smtClean="0">
                <a:solidFill>
                  <a:schemeClr val="tx2"/>
                </a:solidFill>
              </a:rPr>
              <a:t> </a:t>
            </a:r>
            <a:r>
              <a:rPr lang="en-US" altLang="zh-CN" sz="2800" i="0" dirty="0">
                <a:solidFill>
                  <a:schemeClr val="tx2"/>
                </a:solidFill>
              </a:rPr>
              <a:t>&lt;Type&gt;</a:t>
            </a:r>
            <a:r>
              <a:rPr lang="en-US" altLang="zh-CN" sz="2800" b="0" i="0" dirty="0">
                <a:solidFill>
                  <a:schemeClr val="tx2"/>
                </a:solidFill>
              </a:rPr>
              <a:t> </a:t>
            </a:r>
            <a:r>
              <a:rPr lang="en-US" altLang="zh-CN" sz="2800" i="0" dirty="0">
                <a:solidFill>
                  <a:schemeClr val="tx2"/>
                </a:solidFill>
              </a:rPr>
              <a:t>*</a:t>
            </a:r>
            <a:r>
              <a:rPr lang="en-US" altLang="zh-CN" sz="2800" b="0" i="0" dirty="0" err="1" smtClean="0">
                <a:solidFill>
                  <a:schemeClr val="tx2"/>
                </a:solidFill>
              </a:rPr>
              <a:t>subTree</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i="0" dirty="0">
                <a:solidFill>
                  <a:schemeClr val="tx2"/>
                </a:solidFill>
              </a:rPr>
              <a:t>if </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rPr>
              <a:t>!=</a:t>
            </a:r>
            <a:r>
              <a:rPr lang="en-US" altLang="zh-CN" sz="2800" b="0" i="0" dirty="0" smtClean="0">
                <a:solidFill>
                  <a:schemeClr val="tx2"/>
                </a:solidFill>
              </a:rPr>
              <a:t>NULL</a:t>
            </a:r>
            <a:r>
              <a:rPr lang="en-US" altLang="zh-CN" sz="2800" i="0" dirty="0" smtClean="0">
                <a:solidFill>
                  <a:schemeClr val="tx2"/>
                </a:solidFill>
              </a:rPr>
              <a:t>)</a:t>
            </a:r>
            <a:r>
              <a:rPr lang="en-US" altLang="zh-CN" sz="2800" b="0" i="0" dirty="0" smtClean="0">
                <a:solidFill>
                  <a:schemeClr val="tx2"/>
                </a:solidFill>
              </a:rPr>
              <a:t> </a:t>
            </a:r>
            <a:r>
              <a:rPr lang="en-US" altLang="zh-CN" sz="2800" i="0" dirty="0">
                <a:solidFill>
                  <a:schemeClr val="tx2"/>
                </a:solidFill>
              </a:rPr>
              <a:t>{</a:t>
            </a:r>
            <a:endParaRPr lang="en-US" altLang="zh-CN" sz="2800" b="0" i="0" dirty="0">
              <a:solidFill>
                <a:schemeClr val="tx2"/>
              </a:solidFill>
            </a:endParaRPr>
          </a:p>
          <a:p>
            <a:r>
              <a:rPr lang="en-US" altLang="zh-CN" sz="2800" b="0" i="0" dirty="0">
                <a:solidFill>
                  <a:schemeClr val="tx2"/>
                </a:solidFill>
              </a:rPr>
              <a:t>       </a:t>
            </a:r>
            <a:r>
              <a:rPr lang="en-US" altLang="zh-CN" sz="2800" b="0" i="0" dirty="0" smtClean="0">
                <a:solidFill>
                  <a:schemeClr val="tx2"/>
                </a:solidFill>
              </a:rPr>
              <a:t>Destroy</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leftChild</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b="0" i="0" dirty="0" smtClean="0">
                <a:solidFill>
                  <a:schemeClr val="tx2"/>
                </a:solidFill>
              </a:rPr>
              <a:t>Destroy</a:t>
            </a:r>
            <a:r>
              <a:rPr lang="en-US" altLang="zh-CN" sz="2800" i="0" dirty="0" smtClean="0">
                <a:solidFill>
                  <a:schemeClr val="tx2"/>
                </a:solidFill>
              </a:rPr>
              <a:t>(</a:t>
            </a:r>
            <a:r>
              <a:rPr lang="en-US" altLang="zh-CN" sz="2800" b="0" i="0" dirty="0" err="1" smtClean="0">
                <a:solidFill>
                  <a:schemeClr val="tx2"/>
                </a:solidFill>
              </a:rPr>
              <a:t>subTree</a:t>
            </a:r>
            <a:r>
              <a:rPr lang="en-US" altLang="zh-CN" sz="2800" i="0" dirty="0" smtClean="0">
                <a:solidFill>
                  <a:schemeClr val="tx2"/>
                </a:solidFill>
                <a:ea typeface="楷体_GB2312" pitchFamily="49" charset="-122"/>
              </a:rPr>
              <a:t>-</a:t>
            </a:r>
            <a:r>
              <a:rPr lang="en-US" altLang="zh-CN" sz="2800" i="0" dirty="0">
                <a:solidFill>
                  <a:schemeClr val="tx2"/>
                </a:solidFill>
                <a:ea typeface="楷体_GB2312" pitchFamily="49" charset="-122"/>
              </a:rPr>
              <a:t>&gt;</a:t>
            </a:r>
            <a:r>
              <a:rPr lang="en-US" altLang="zh-CN" sz="2800" b="0" i="0" dirty="0" err="1" smtClean="0">
                <a:solidFill>
                  <a:schemeClr val="tx2"/>
                </a:solidFill>
              </a:rPr>
              <a:t>rightChild</a:t>
            </a:r>
            <a:r>
              <a:rPr lang="en-US" altLang="zh-CN" sz="2800" i="0" dirty="0" smtClean="0">
                <a:solidFill>
                  <a:schemeClr val="tx2"/>
                </a:solidFill>
              </a:rPr>
              <a:t>);</a:t>
            </a:r>
            <a:endParaRPr lang="en-US" altLang="zh-CN" sz="2800" i="0" dirty="0">
              <a:solidFill>
                <a:schemeClr val="tx2"/>
              </a:solidFill>
            </a:endParaRPr>
          </a:p>
          <a:p>
            <a:r>
              <a:rPr lang="en-US" altLang="zh-CN" sz="2800" b="0" i="0" dirty="0">
                <a:solidFill>
                  <a:schemeClr val="tx2"/>
                </a:solidFill>
              </a:rPr>
              <a:t>       </a:t>
            </a:r>
            <a:r>
              <a:rPr lang="en-US" altLang="zh-CN" sz="2800" i="0" dirty="0">
                <a:solidFill>
                  <a:schemeClr val="tx2"/>
                </a:solidFill>
              </a:rPr>
              <a:t>delete </a:t>
            </a:r>
            <a:r>
              <a:rPr lang="en-US" altLang="zh-CN" sz="2800" b="0" i="0" dirty="0" err="1">
                <a:solidFill>
                  <a:schemeClr val="tx2"/>
                </a:solidFill>
              </a:rPr>
              <a:t>subTree</a:t>
            </a:r>
            <a:r>
              <a:rPr lang="en-US" altLang="zh-CN" sz="2800" i="0" dirty="0">
                <a:solidFill>
                  <a:schemeClr val="tx2"/>
                </a:solidFill>
              </a:rPr>
              <a:t>;</a:t>
            </a:r>
          </a:p>
          <a:p>
            <a:r>
              <a:rPr lang="en-US" altLang="zh-CN" sz="2800" b="0" i="0" dirty="0">
                <a:solidFill>
                  <a:schemeClr val="tx2"/>
                </a:solidFill>
              </a:rPr>
              <a:t>    </a:t>
            </a:r>
            <a:r>
              <a:rPr lang="en-US" altLang="zh-CN" sz="2800" i="0" dirty="0">
                <a:solidFill>
                  <a:schemeClr val="tx2"/>
                </a:solidFill>
              </a:rPr>
              <a:t>}</a:t>
            </a:r>
          </a:p>
          <a:p>
            <a:r>
              <a:rPr lang="en-US" altLang="zh-CN" sz="2800" i="0" dirty="0">
                <a:solidFill>
                  <a:schemeClr val="tx2"/>
                </a:solidFill>
              </a:rPr>
              <a:t>}</a:t>
            </a:r>
          </a:p>
        </p:txBody>
      </p:sp>
      <p:sp>
        <p:nvSpPr>
          <p:cNvPr id="4" name="灯片编号占位符 3"/>
          <p:cNvSpPr>
            <a:spLocks noGrp="1"/>
          </p:cNvSpPr>
          <p:nvPr>
            <p:ph type="sldNum" sz="quarter" idx="12"/>
          </p:nvPr>
        </p:nvSpPr>
        <p:spPr/>
        <p:txBody>
          <a:bodyPr/>
          <a:lstStyle/>
          <a:p>
            <a:pPr>
              <a:defRPr/>
            </a:pPr>
            <a:fld id="{FA13E0FF-AC54-4E23-B7ED-CE167D266037}" type="slidenum">
              <a:rPr lang="en-US" altLang="zh-CN" smtClean="0"/>
              <a:pPr>
                <a:defRPr/>
              </a:pPr>
              <a:t>99</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checkerboard(across)">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Lst>
  </p:timing>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FF99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00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rgbClr val="00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9636</TotalTime>
  <Words>25682</Words>
  <Application>Microsoft Office PowerPoint</Application>
  <PresentationFormat>全屏显示(4:3)</PresentationFormat>
  <Paragraphs>3990</Paragraphs>
  <Slides>331</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331</vt:i4>
      </vt:variant>
    </vt:vector>
  </HeadingPairs>
  <TitlesOfParts>
    <vt:vector size="333" baseType="lpstr">
      <vt:lpstr>默认设计模板</vt:lpstr>
      <vt:lpstr>公式</vt:lpstr>
      <vt:lpstr>幻灯片 1</vt:lpstr>
      <vt:lpstr>幻灯片 2</vt:lpstr>
      <vt:lpstr>幻灯片 3</vt:lpstr>
      <vt:lpstr>树的特点</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6.7 二叉树的各种遍历</vt:lpstr>
      <vt:lpstr>中序遍历(Inorder Traversal)</vt:lpstr>
      <vt:lpstr>幻灯片 109</vt:lpstr>
      <vt:lpstr>前序遍历 (Preorder Traversal)</vt:lpstr>
      <vt:lpstr>幻灯片 111</vt:lpstr>
      <vt:lpstr>后序遍历 (Postorder Traversal)</vt:lpstr>
      <vt:lpstr>幻灯片 113</vt:lpstr>
      <vt:lpstr>应用二叉树遍历的事例</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后序游标类</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幻灯片 189</vt:lpstr>
      <vt:lpstr>幻灯片 190</vt:lpstr>
      <vt:lpstr>幻灯片 191</vt:lpstr>
      <vt:lpstr>幻灯片 192</vt:lpstr>
      <vt:lpstr>幻灯片 193</vt:lpstr>
      <vt:lpstr>幻灯片 194</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幻灯片 217</vt:lpstr>
      <vt:lpstr>幻灯片 218</vt:lpstr>
      <vt:lpstr>幻灯片 219</vt:lpstr>
      <vt:lpstr>幻灯片 220</vt:lpstr>
      <vt:lpstr>幻灯片 221</vt:lpstr>
      <vt:lpstr>幻灯片 222</vt:lpstr>
      <vt:lpstr>幻灯片 223</vt:lpstr>
      <vt:lpstr>幻灯片 224</vt:lpstr>
      <vt:lpstr>幻灯片 225</vt:lpstr>
      <vt:lpstr>幻灯片 226</vt:lpstr>
      <vt:lpstr>幻灯片 227</vt:lpstr>
      <vt:lpstr>幻灯片 228</vt:lpstr>
      <vt:lpstr>幻灯片 229</vt:lpstr>
      <vt:lpstr>幻灯片 230</vt:lpstr>
      <vt:lpstr>幻灯片 231</vt:lpstr>
      <vt:lpstr>幻灯片 232</vt:lpstr>
      <vt:lpstr>幻灯片 233</vt:lpstr>
      <vt:lpstr>幻灯片 234</vt:lpstr>
      <vt:lpstr>幻灯片 235</vt:lpstr>
      <vt:lpstr>幻灯片 236</vt:lpstr>
      <vt:lpstr>幻灯片 237</vt:lpstr>
      <vt:lpstr>幻灯片 238</vt:lpstr>
      <vt:lpstr>幻灯片 239</vt:lpstr>
      <vt:lpstr>幻灯片 240</vt:lpstr>
      <vt:lpstr>幻灯片 241</vt:lpstr>
      <vt:lpstr>幻灯片 242</vt:lpstr>
      <vt:lpstr>幻灯片 243</vt:lpstr>
      <vt:lpstr>幻灯片 244</vt:lpstr>
      <vt:lpstr>幻灯片 245</vt:lpstr>
      <vt:lpstr>幻灯片 246</vt:lpstr>
      <vt:lpstr>幻灯片 247</vt:lpstr>
      <vt:lpstr>幻灯片 248</vt:lpstr>
      <vt:lpstr>幻灯片 249</vt:lpstr>
      <vt:lpstr>幻灯片 250</vt:lpstr>
      <vt:lpstr>幻灯片 251</vt:lpstr>
      <vt:lpstr>幻灯片 252</vt:lpstr>
      <vt:lpstr>幻灯片 253</vt:lpstr>
      <vt:lpstr>幻灯片 254</vt:lpstr>
      <vt:lpstr>幻灯片 255</vt:lpstr>
      <vt:lpstr>幻灯片 256</vt:lpstr>
      <vt:lpstr>幻灯片 257</vt:lpstr>
      <vt:lpstr>幻灯片 258</vt:lpstr>
      <vt:lpstr>幻灯片 259</vt:lpstr>
      <vt:lpstr>幻灯片 260</vt:lpstr>
      <vt:lpstr>幻灯片 261</vt:lpstr>
      <vt:lpstr>幻灯片 262</vt:lpstr>
      <vt:lpstr>幻灯片 263</vt:lpstr>
      <vt:lpstr>幻灯片 264</vt:lpstr>
      <vt:lpstr>幻灯片 265</vt:lpstr>
      <vt:lpstr>幻灯片 266</vt:lpstr>
      <vt:lpstr>幻灯片 267</vt:lpstr>
      <vt:lpstr>幻灯片 268</vt:lpstr>
      <vt:lpstr>幻灯片 269</vt:lpstr>
      <vt:lpstr>幻灯片 270</vt:lpstr>
      <vt:lpstr>幻灯片 271</vt:lpstr>
      <vt:lpstr>幻灯片 272</vt:lpstr>
      <vt:lpstr>幻灯片 273</vt:lpstr>
      <vt:lpstr>幻灯片 274</vt:lpstr>
      <vt:lpstr>幻灯片 275</vt:lpstr>
      <vt:lpstr>幻灯片 276</vt:lpstr>
      <vt:lpstr>幻灯片 277</vt:lpstr>
      <vt:lpstr>幻灯片 278</vt:lpstr>
      <vt:lpstr>幻灯片 279</vt:lpstr>
      <vt:lpstr>幻灯片 280</vt:lpstr>
      <vt:lpstr>幻灯片 281</vt:lpstr>
      <vt:lpstr>幻灯片 282</vt:lpstr>
      <vt:lpstr>幻灯片 283</vt:lpstr>
      <vt:lpstr>幻灯片 284</vt:lpstr>
      <vt:lpstr>幻灯片 285</vt:lpstr>
      <vt:lpstr>幻灯片 286</vt:lpstr>
      <vt:lpstr>幻灯片 287</vt:lpstr>
      <vt:lpstr>幻灯片 288</vt:lpstr>
      <vt:lpstr>幻灯片 289</vt:lpstr>
      <vt:lpstr>6.11 二叉树的应用： 霍夫曼树和霍夫曼编码</vt:lpstr>
      <vt:lpstr>幻灯片 291</vt:lpstr>
      <vt:lpstr>幻灯片 292</vt:lpstr>
      <vt:lpstr>幻灯片 293</vt:lpstr>
      <vt:lpstr>幻灯片 294</vt:lpstr>
      <vt:lpstr>幻灯片 295</vt:lpstr>
      <vt:lpstr>Huffman树</vt:lpstr>
      <vt:lpstr>幻灯片 297</vt:lpstr>
      <vt:lpstr>幻灯片 298</vt:lpstr>
      <vt:lpstr>幻灯片 299</vt:lpstr>
      <vt:lpstr>幻灯片 300</vt:lpstr>
      <vt:lpstr>幻灯片 301</vt:lpstr>
      <vt:lpstr>幻灯片 302</vt:lpstr>
      <vt:lpstr>幻灯片 303</vt:lpstr>
      <vt:lpstr>幻灯片 304</vt:lpstr>
      <vt:lpstr>幻灯片 305</vt:lpstr>
      <vt:lpstr>幻灯片 306</vt:lpstr>
      <vt:lpstr>幻灯片 307</vt:lpstr>
      <vt:lpstr>幻灯片 308</vt:lpstr>
      <vt:lpstr>幻灯片 309</vt:lpstr>
      <vt:lpstr>幻灯片 310</vt:lpstr>
      <vt:lpstr>幻灯片 311</vt:lpstr>
      <vt:lpstr>幻灯片 312</vt:lpstr>
      <vt:lpstr>幻灯片 313</vt:lpstr>
      <vt:lpstr>幻灯片 314</vt:lpstr>
      <vt:lpstr>幻灯片 315</vt:lpstr>
      <vt:lpstr>幻灯片 316</vt:lpstr>
      <vt:lpstr>幻灯片 317</vt:lpstr>
      <vt:lpstr>幻灯片 318</vt:lpstr>
      <vt:lpstr>幻灯片 319</vt:lpstr>
      <vt:lpstr>幻灯片 320</vt:lpstr>
      <vt:lpstr>幻灯片 321</vt:lpstr>
      <vt:lpstr>幻灯片 322</vt:lpstr>
      <vt:lpstr>幻灯片 323</vt:lpstr>
      <vt:lpstr>幻灯片 324</vt:lpstr>
      <vt:lpstr>幻灯片 325</vt:lpstr>
      <vt:lpstr>幻灯片 326</vt:lpstr>
      <vt:lpstr>幻灯片 327</vt:lpstr>
      <vt:lpstr>幻灯片 328</vt:lpstr>
      <vt:lpstr>幻灯片 329</vt:lpstr>
      <vt:lpstr>幻灯片 330</vt:lpstr>
      <vt:lpstr>幻灯片 331</vt:lpstr>
    </vt:vector>
  </TitlesOfParts>
  <Company>清华大学计算机系</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殷人昆</dc:creator>
  <cp:lastModifiedBy>ztzyjztq</cp:lastModifiedBy>
  <cp:revision>934</cp:revision>
  <dcterms:created xsi:type="dcterms:W3CDTF">2001-10-24T06:29:00Z</dcterms:created>
  <dcterms:modified xsi:type="dcterms:W3CDTF">2011-11-07T02:01:32Z</dcterms:modified>
</cp:coreProperties>
</file>